
<file path=[Content_Types].xml><?xml version="1.0" encoding="utf-8"?>
<Types xmlns="http://schemas.openxmlformats.org/package/2006/content-types">
  <Default Extension="jpeg" ContentType="image/jpeg"/>
  <Default Extension="jpg" ContentType="image/jpeg"/>
  <Default Extension="mp4" ContentType="video/mp4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029" autoAdjust="0"/>
    <p:restoredTop sz="94660"/>
  </p:normalViewPr>
  <p:slideViewPr>
    <p:cSldViewPr snapToGrid="0">
      <p:cViewPr varScale="1">
        <p:scale>
          <a:sx n="69" d="100"/>
          <a:sy n="69" d="100"/>
        </p:scale>
        <p:origin x="84" y="2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49C3704-728B-4A42-BA75-6F5BED512987}" type="doc">
      <dgm:prSet loTypeId="urn:microsoft.com/office/officeart/2005/8/layout/defaul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AU"/>
        </a:p>
      </dgm:t>
    </dgm:pt>
    <dgm:pt modelId="{6C7E8DE4-5F13-4A56-A8F4-1D9E270E8A62}">
      <dgm:prSet phldrT="[Text]"/>
      <dgm:spPr/>
      <dgm:t>
        <a:bodyPr/>
        <a:lstStyle/>
        <a:p>
          <a:r>
            <a:rPr lang="en-AU" dirty="0"/>
            <a:t>Ensure that tools, testing and PPE are regularly inspected maintained and tested</a:t>
          </a:r>
        </a:p>
      </dgm:t>
    </dgm:pt>
    <dgm:pt modelId="{7F8EC1C1-B577-4973-A7F2-3E12D89F709B}" type="parTrans" cxnId="{754928CF-C73A-4DAF-8A08-6C025F2BE202}">
      <dgm:prSet/>
      <dgm:spPr/>
      <dgm:t>
        <a:bodyPr/>
        <a:lstStyle/>
        <a:p>
          <a:endParaRPr lang="en-AU"/>
        </a:p>
      </dgm:t>
    </dgm:pt>
    <dgm:pt modelId="{05FA0DC3-A2AA-409C-95D5-B265FFC34DDF}" type="sibTrans" cxnId="{754928CF-C73A-4DAF-8A08-6C025F2BE202}">
      <dgm:prSet/>
      <dgm:spPr/>
      <dgm:t>
        <a:bodyPr/>
        <a:lstStyle/>
        <a:p>
          <a:endParaRPr lang="en-AU"/>
        </a:p>
      </dgm:t>
    </dgm:pt>
    <dgm:pt modelId="{292D7423-4072-45E4-9032-3F7EFAE704FD}">
      <dgm:prSet phldrT="[Text]"/>
      <dgm:spPr/>
      <dgm:t>
        <a:bodyPr/>
        <a:lstStyle/>
        <a:p>
          <a:r>
            <a:rPr lang="en-AU" dirty="0"/>
            <a:t>Ensure all electrical works are carried out by licensed persons</a:t>
          </a:r>
        </a:p>
      </dgm:t>
    </dgm:pt>
    <dgm:pt modelId="{73B40345-5EB3-4AB0-A9C5-237754CC04EC}" type="parTrans" cxnId="{862A9632-3A94-4649-8804-8D2E207A49DB}">
      <dgm:prSet/>
      <dgm:spPr/>
      <dgm:t>
        <a:bodyPr/>
        <a:lstStyle/>
        <a:p>
          <a:endParaRPr lang="en-AU"/>
        </a:p>
      </dgm:t>
    </dgm:pt>
    <dgm:pt modelId="{7EECD6C6-73DF-4D20-9AA2-5D9CDA5741DA}" type="sibTrans" cxnId="{862A9632-3A94-4649-8804-8D2E207A49DB}">
      <dgm:prSet/>
      <dgm:spPr/>
      <dgm:t>
        <a:bodyPr/>
        <a:lstStyle/>
        <a:p>
          <a:endParaRPr lang="en-AU"/>
        </a:p>
      </dgm:t>
    </dgm:pt>
    <dgm:pt modelId="{A02EA26A-1B80-4768-AD0C-D27E90E5933B}">
      <dgm:prSet phldrT="[Text]"/>
      <dgm:spPr/>
      <dgm:t>
        <a:bodyPr/>
        <a:lstStyle/>
        <a:p>
          <a:r>
            <a:rPr lang="en-AU" dirty="0"/>
            <a:t>Ensure signed exclusion zones, safety switches, cable hooks, work areas are maintained </a:t>
          </a:r>
        </a:p>
      </dgm:t>
    </dgm:pt>
    <dgm:pt modelId="{9108D456-DE85-4DF4-AFF9-604DF06D321F}" type="parTrans" cxnId="{05F01CB2-FA1D-416E-9CE3-7C3152C57695}">
      <dgm:prSet/>
      <dgm:spPr/>
      <dgm:t>
        <a:bodyPr/>
        <a:lstStyle/>
        <a:p>
          <a:endParaRPr lang="en-AU"/>
        </a:p>
      </dgm:t>
    </dgm:pt>
    <dgm:pt modelId="{EDC4A97D-F32D-4D32-B30B-05D3FB2AEFF9}" type="sibTrans" cxnId="{05F01CB2-FA1D-416E-9CE3-7C3152C57695}">
      <dgm:prSet/>
      <dgm:spPr/>
      <dgm:t>
        <a:bodyPr/>
        <a:lstStyle/>
        <a:p>
          <a:endParaRPr lang="en-AU"/>
        </a:p>
      </dgm:t>
    </dgm:pt>
    <dgm:pt modelId="{726D9D63-EF16-41CE-94A1-E9CECAD62219}">
      <dgm:prSet phldrT="[Text]"/>
      <dgm:spPr/>
      <dgm:t>
        <a:bodyPr/>
        <a:lstStyle/>
        <a:p>
          <a:r>
            <a:rPr lang="en-AU" dirty="0"/>
            <a:t>Emergency plans and first aid are clearly defined and all persons are familiar with them</a:t>
          </a:r>
        </a:p>
      </dgm:t>
    </dgm:pt>
    <dgm:pt modelId="{70835D37-00A4-4D85-96D7-89FE64D6FD19}" type="parTrans" cxnId="{A2DEA006-2400-498D-8C30-A0E81CD8ED13}">
      <dgm:prSet/>
      <dgm:spPr/>
      <dgm:t>
        <a:bodyPr/>
        <a:lstStyle/>
        <a:p>
          <a:endParaRPr lang="en-AU"/>
        </a:p>
      </dgm:t>
    </dgm:pt>
    <dgm:pt modelId="{A51B25C0-6473-4493-B2A6-1A4B6D951E89}" type="sibTrans" cxnId="{A2DEA006-2400-498D-8C30-A0E81CD8ED13}">
      <dgm:prSet/>
      <dgm:spPr/>
      <dgm:t>
        <a:bodyPr/>
        <a:lstStyle/>
        <a:p>
          <a:endParaRPr lang="en-AU"/>
        </a:p>
      </dgm:t>
    </dgm:pt>
    <dgm:pt modelId="{62D4BE37-9ACE-4911-AC79-DE70005F31A8}">
      <dgm:prSet phldrT="[Text]"/>
      <dgm:spPr/>
      <dgm:t>
        <a:bodyPr/>
        <a:lstStyle/>
        <a:p>
          <a:r>
            <a:rPr lang="en-AU" dirty="0"/>
            <a:t>You must notify Work Safe QLD if anyone is exposed to an electric shock</a:t>
          </a:r>
        </a:p>
      </dgm:t>
    </dgm:pt>
    <dgm:pt modelId="{35AEA39D-28D4-4157-8EFD-8E7517E282A4}" type="parTrans" cxnId="{C0A35620-5346-429B-9869-BE8DA8211C87}">
      <dgm:prSet/>
      <dgm:spPr/>
      <dgm:t>
        <a:bodyPr/>
        <a:lstStyle/>
        <a:p>
          <a:endParaRPr lang="en-AU"/>
        </a:p>
      </dgm:t>
    </dgm:pt>
    <dgm:pt modelId="{5E3DB90E-5F82-4645-8A7C-CA27C755B1BE}" type="sibTrans" cxnId="{C0A35620-5346-429B-9869-BE8DA8211C87}">
      <dgm:prSet/>
      <dgm:spPr/>
      <dgm:t>
        <a:bodyPr/>
        <a:lstStyle/>
        <a:p>
          <a:endParaRPr lang="en-AU"/>
        </a:p>
      </dgm:t>
    </dgm:pt>
    <dgm:pt modelId="{4B775211-AEA4-43B8-BA9A-2B546DBA82FB}" type="pres">
      <dgm:prSet presAssocID="{149C3704-728B-4A42-BA75-6F5BED512987}" presName="diagram" presStyleCnt="0">
        <dgm:presLayoutVars>
          <dgm:dir/>
          <dgm:resizeHandles val="exact"/>
        </dgm:presLayoutVars>
      </dgm:prSet>
      <dgm:spPr/>
    </dgm:pt>
    <dgm:pt modelId="{A42A8331-D4F5-4E14-AB79-AEF9CABF66EF}" type="pres">
      <dgm:prSet presAssocID="{6C7E8DE4-5F13-4A56-A8F4-1D9E270E8A62}" presName="node" presStyleLbl="node1" presStyleIdx="0" presStyleCnt="5">
        <dgm:presLayoutVars>
          <dgm:bulletEnabled val="1"/>
        </dgm:presLayoutVars>
      </dgm:prSet>
      <dgm:spPr/>
    </dgm:pt>
    <dgm:pt modelId="{06831EFA-D0FF-4807-AD88-AD7AFDB06B4D}" type="pres">
      <dgm:prSet presAssocID="{05FA0DC3-A2AA-409C-95D5-B265FFC34DDF}" presName="sibTrans" presStyleCnt="0"/>
      <dgm:spPr/>
    </dgm:pt>
    <dgm:pt modelId="{FCFC38CB-B601-4521-A37F-63370C35D0E7}" type="pres">
      <dgm:prSet presAssocID="{292D7423-4072-45E4-9032-3F7EFAE704FD}" presName="node" presStyleLbl="node1" presStyleIdx="1" presStyleCnt="5">
        <dgm:presLayoutVars>
          <dgm:bulletEnabled val="1"/>
        </dgm:presLayoutVars>
      </dgm:prSet>
      <dgm:spPr/>
    </dgm:pt>
    <dgm:pt modelId="{F35C47D5-A3C0-43C3-A71A-221D9B96F9F7}" type="pres">
      <dgm:prSet presAssocID="{7EECD6C6-73DF-4D20-9AA2-5D9CDA5741DA}" presName="sibTrans" presStyleCnt="0"/>
      <dgm:spPr/>
    </dgm:pt>
    <dgm:pt modelId="{F9BCBA23-6A74-4635-87D6-6CE78A70733E}" type="pres">
      <dgm:prSet presAssocID="{A02EA26A-1B80-4768-AD0C-D27E90E5933B}" presName="node" presStyleLbl="node1" presStyleIdx="2" presStyleCnt="5">
        <dgm:presLayoutVars>
          <dgm:bulletEnabled val="1"/>
        </dgm:presLayoutVars>
      </dgm:prSet>
      <dgm:spPr/>
    </dgm:pt>
    <dgm:pt modelId="{8502A5C7-7D85-44CA-B6CF-7149F7D6AD2F}" type="pres">
      <dgm:prSet presAssocID="{EDC4A97D-F32D-4D32-B30B-05D3FB2AEFF9}" presName="sibTrans" presStyleCnt="0"/>
      <dgm:spPr/>
    </dgm:pt>
    <dgm:pt modelId="{A9793311-C925-43D3-BE6C-7BCF2C213E04}" type="pres">
      <dgm:prSet presAssocID="{726D9D63-EF16-41CE-94A1-E9CECAD62219}" presName="node" presStyleLbl="node1" presStyleIdx="3" presStyleCnt="5">
        <dgm:presLayoutVars>
          <dgm:bulletEnabled val="1"/>
        </dgm:presLayoutVars>
      </dgm:prSet>
      <dgm:spPr/>
    </dgm:pt>
    <dgm:pt modelId="{10FF6A25-193F-4027-8A0F-B11A30D2AFF5}" type="pres">
      <dgm:prSet presAssocID="{A51B25C0-6473-4493-B2A6-1A4B6D951E89}" presName="sibTrans" presStyleCnt="0"/>
      <dgm:spPr/>
    </dgm:pt>
    <dgm:pt modelId="{47D4DA2E-ECDE-480E-AD9B-CAC6384E8C2C}" type="pres">
      <dgm:prSet presAssocID="{62D4BE37-9ACE-4911-AC79-DE70005F31A8}" presName="node" presStyleLbl="node1" presStyleIdx="4" presStyleCnt="5">
        <dgm:presLayoutVars>
          <dgm:bulletEnabled val="1"/>
        </dgm:presLayoutVars>
      </dgm:prSet>
      <dgm:spPr/>
    </dgm:pt>
  </dgm:ptLst>
  <dgm:cxnLst>
    <dgm:cxn modelId="{A2DEA006-2400-498D-8C30-A0E81CD8ED13}" srcId="{149C3704-728B-4A42-BA75-6F5BED512987}" destId="{726D9D63-EF16-41CE-94A1-E9CECAD62219}" srcOrd="3" destOrd="0" parTransId="{70835D37-00A4-4D85-96D7-89FE64D6FD19}" sibTransId="{A51B25C0-6473-4493-B2A6-1A4B6D951E89}"/>
    <dgm:cxn modelId="{22F8FD06-97D1-4D57-A7C7-A95F9D81240E}" type="presOf" srcId="{726D9D63-EF16-41CE-94A1-E9CECAD62219}" destId="{A9793311-C925-43D3-BE6C-7BCF2C213E04}" srcOrd="0" destOrd="0" presId="urn:microsoft.com/office/officeart/2005/8/layout/default"/>
    <dgm:cxn modelId="{FD1B0E18-7C29-4A48-8196-6EC0440B97BF}" type="presOf" srcId="{62D4BE37-9ACE-4911-AC79-DE70005F31A8}" destId="{47D4DA2E-ECDE-480E-AD9B-CAC6384E8C2C}" srcOrd="0" destOrd="0" presId="urn:microsoft.com/office/officeart/2005/8/layout/default"/>
    <dgm:cxn modelId="{C0A35620-5346-429B-9869-BE8DA8211C87}" srcId="{149C3704-728B-4A42-BA75-6F5BED512987}" destId="{62D4BE37-9ACE-4911-AC79-DE70005F31A8}" srcOrd="4" destOrd="0" parTransId="{35AEA39D-28D4-4157-8EFD-8E7517E282A4}" sibTransId="{5E3DB90E-5F82-4645-8A7C-CA27C755B1BE}"/>
    <dgm:cxn modelId="{862A9632-3A94-4649-8804-8D2E207A49DB}" srcId="{149C3704-728B-4A42-BA75-6F5BED512987}" destId="{292D7423-4072-45E4-9032-3F7EFAE704FD}" srcOrd="1" destOrd="0" parTransId="{73B40345-5EB3-4AB0-A9C5-237754CC04EC}" sibTransId="{7EECD6C6-73DF-4D20-9AA2-5D9CDA5741DA}"/>
    <dgm:cxn modelId="{A7620935-4690-4819-B8BB-3EDC1509E6CF}" type="presOf" srcId="{149C3704-728B-4A42-BA75-6F5BED512987}" destId="{4B775211-AEA4-43B8-BA9A-2B546DBA82FB}" srcOrd="0" destOrd="0" presId="urn:microsoft.com/office/officeart/2005/8/layout/default"/>
    <dgm:cxn modelId="{A5C02535-8528-46AE-B7EA-8DAA5E1C501B}" type="presOf" srcId="{292D7423-4072-45E4-9032-3F7EFAE704FD}" destId="{FCFC38CB-B601-4521-A37F-63370C35D0E7}" srcOrd="0" destOrd="0" presId="urn:microsoft.com/office/officeart/2005/8/layout/default"/>
    <dgm:cxn modelId="{CC70CA4D-0A55-4F81-8643-8963B9263641}" type="presOf" srcId="{6C7E8DE4-5F13-4A56-A8F4-1D9E270E8A62}" destId="{A42A8331-D4F5-4E14-AB79-AEF9CABF66EF}" srcOrd="0" destOrd="0" presId="urn:microsoft.com/office/officeart/2005/8/layout/default"/>
    <dgm:cxn modelId="{05F01CB2-FA1D-416E-9CE3-7C3152C57695}" srcId="{149C3704-728B-4A42-BA75-6F5BED512987}" destId="{A02EA26A-1B80-4768-AD0C-D27E90E5933B}" srcOrd="2" destOrd="0" parTransId="{9108D456-DE85-4DF4-AFF9-604DF06D321F}" sibTransId="{EDC4A97D-F32D-4D32-B30B-05D3FB2AEFF9}"/>
    <dgm:cxn modelId="{754928CF-C73A-4DAF-8A08-6C025F2BE202}" srcId="{149C3704-728B-4A42-BA75-6F5BED512987}" destId="{6C7E8DE4-5F13-4A56-A8F4-1D9E270E8A62}" srcOrd="0" destOrd="0" parTransId="{7F8EC1C1-B577-4973-A7F2-3E12D89F709B}" sibTransId="{05FA0DC3-A2AA-409C-95D5-B265FFC34DDF}"/>
    <dgm:cxn modelId="{06EAE2D2-B89C-477E-B5B1-DB4C52FA26A8}" type="presOf" srcId="{A02EA26A-1B80-4768-AD0C-D27E90E5933B}" destId="{F9BCBA23-6A74-4635-87D6-6CE78A70733E}" srcOrd="0" destOrd="0" presId="urn:microsoft.com/office/officeart/2005/8/layout/default"/>
    <dgm:cxn modelId="{B166EA7A-904E-4796-87F1-A7066F718F18}" type="presParOf" srcId="{4B775211-AEA4-43B8-BA9A-2B546DBA82FB}" destId="{A42A8331-D4F5-4E14-AB79-AEF9CABF66EF}" srcOrd="0" destOrd="0" presId="urn:microsoft.com/office/officeart/2005/8/layout/default"/>
    <dgm:cxn modelId="{3A993529-50DC-4319-8B83-FD8E8B6D2966}" type="presParOf" srcId="{4B775211-AEA4-43B8-BA9A-2B546DBA82FB}" destId="{06831EFA-D0FF-4807-AD88-AD7AFDB06B4D}" srcOrd="1" destOrd="0" presId="urn:microsoft.com/office/officeart/2005/8/layout/default"/>
    <dgm:cxn modelId="{A463DFBB-76A2-4C8B-A808-ABABD9211696}" type="presParOf" srcId="{4B775211-AEA4-43B8-BA9A-2B546DBA82FB}" destId="{FCFC38CB-B601-4521-A37F-63370C35D0E7}" srcOrd="2" destOrd="0" presId="urn:microsoft.com/office/officeart/2005/8/layout/default"/>
    <dgm:cxn modelId="{BACF5386-4941-4B96-8428-85602057152A}" type="presParOf" srcId="{4B775211-AEA4-43B8-BA9A-2B546DBA82FB}" destId="{F35C47D5-A3C0-43C3-A71A-221D9B96F9F7}" srcOrd="3" destOrd="0" presId="urn:microsoft.com/office/officeart/2005/8/layout/default"/>
    <dgm:cxn modelId="{B893BD41-E7DE-43A8-84D1-C78A755D9CCC}" type="presParOf" srcId="{4B775211-AEA4-43B8-BA9A-2B546DBA82FB}" destId="{F9BCBA23-6A74-4635-87D6-6CE78A70733E}" srcOrd="4" destOrd="0" presId="urn:microsoft.com/office/officeart/2005/8/layout/default"/>
    <dgm:cxn modelId="{AF196A33-1BE7-4CEB-9FAB-35F6DFC3FC81}" type="presParOf" srcId="{4B775211-AEA4-43B8-BA9A-2B546DBA82FB}" destId="{8502A5C7-7D85-44CA-B6CF-7149F7D6AD2F}" srcOrd="5" destOrd="0" presId="urn:microsoft.com/office/officeart/2005/8/layout/default"/>
    <dgm:cxn modelId="{347E44C0-982E-4004-958D-2770AE8A41E5}" type="presParOf" srcId="{4B775211-AEA4-43B8-BA9A-2B546DBA82FB}" destId="{A9793311-C925-43D3-BE6C-7BCF2C213E04}" srcOrd="6" destOrd="0" presId="urn:microsoft.com/office/officeart/2005/8/layout/default"/>
    <dgm:cxn modelId="{4EF19097-4D42-49BC-A212-CF8A20A0A391}" type="presParOf" srcId="{4B775211-AEA4-43B8-BA9A-2B546DBA82FB}" destId="{10FF6A25-193F-4027-8A0F-B11A30D2AFF5}" srcOrd="7" destOrd="0" presId="urn:microsoft.com/office/officeart/2005/8/layout/default"/>
    <dgm:cxn modelId="{E32161DC-8EFD-4383-914C-110ED77903FC}" type="presParOf" srcId="{4B775211-AEA4-43B8-BA9A-2B546DBA82FB}" destId="{47D4DA2E-ECDE-480E-AD9B-CAC6384E8C2C}" srcOrd="8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42A8331-D4F5-4E14-AB79-AEF9CABF66EF}">
      <dsp:nvSpPr>
        <dsp:cNvPr id="0" name=""/>
        <dsp:cNvSpPr/>
      </dsp:nvSpPr>
      <dsp:spPr>
        <a:xfrm>
          <a:off x="0" y="75108"/>
          <a:ext cx="2966640" cy="1779984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AU" sz="2000" kern="1200" dirty="0"/>
            <a:t>Ensure that tools, testing and PPE are regularly inspected maintained and tested</a:t>
          </a:r>
        </a:p>
      </dsp:txBody>
      <dsp:txXfrm>
        <a:off x="0" y="75108"/>
        <a:ext cx="2966640" cy="1779984"/>
      </dsp:txXfrm>
    </dsp:sp>
    <dsp:sp modelId="{FCFC38CB-B601-4521-A37F-63370C35D0E7}">
      <dsp:nvSpPr>
        <dsp:cNvPr id="0" name=""/>
        <dsp:cNvSpPr/>
      </dsp:nvSpPr>
      <dsp:spPr>
        <a:xfrm>
          <a:off x="3263304" y="75108"/>
          <a:ext cx="2966640" cy="1779984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AU" sz="2000" kern="1200" dirty="0"/>
            <a:t>Ensure all electrical works are carried out by licensed persons</a:t>
          </a:r>
        </a:p>
      </dsp:txBody>
      <dsp:txXfrm>
        <a:off x="3263304" y="75108"/>
        <a:ext cx="2966640" cy="1779984"/>
      </dsp:txXfrm>
    </dsp:sp>
    <dsp:sp modelId="{F9BCBA23-6A74-4635-87D6-6CE78A70733E}">
      <dsp:nvSpPr>
        <dsp:cNvPr id="0" name=""/>
        <dsp:cNvSpPr/>
      </dsp:nvSpPr>
      <dsp:spPr>
        <a:xfrm>
          <a:off x="6526609" y="75108"/>
          <a:ext cx="2966640" cy="1779984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AU" sz="2000" kern="1200" dirty="0"/>
            <a:t>Ensure signed exclusion zones, safety switches, cable hooks, work areas are maintained </a:t>
          </a:r>
        </a:p>
      </dsp:txBody>
      <dsp:txXfrm>
        <a:off x="6526609" y="75108"/>
        <a:ext cx="2966640" cy="1779984"/>
      </dsp:txXfrm>
    </dsp:sp>
    <dsp:sp modelId="{A9793311-C925-43D3-BE6C-7BCF2C213E04}">
      <dsp:nvSpPr>
        <dsp:cNvPr id="0" name=""/>
        <dsp:cNvSpPr/>
      </dsp:nvSpPr>
      <dsp:spPr>
        <a:xfrm>
          <a:off x="1631652" y="2151757"/>
          <a:ext cx="2966640" cy="1779984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AU" sz="2000" kern="1200" dirty="0"/>
            <a:t>Emergency plans and first aid are clearly defined and all persons are familiar with them</a:t>
          </a:r>
        </a:p>
      </dsp:txBody>
      <dsp:txXfrm>
        <a:off x="1631652" y="2151757"/>
        <a:ext cx="2966640" cy="1779984"/>
      </dsp:txXfrm>
    </dsp:sp>
    <dsp:sp modelId="{47D4DA2E-ECDE-480E-AD9B-CAC6384E8C2C}">
      <dsp:nvSpPr>
        <dsp:cNvPr id="0" name=""/>
        <dsp:cNvSpPr/>
      </dsp:nvSpPr>
      <dsp:spPr>
        <a:xfrm>
          <a:off x="4894957" y="2151757"/>
          <a:ext cx="2966640" cy="1779984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AU" sz="2000" kern="1200" dirty="0"/>
            <a:t>You must notify Work Safe QLD if anyone is exposed to an electric shock</a:t>
          </a:r>
        </a:p>
      </dsp:txBody>
      <dsp:txXfrm>
        <a:off x="4894957" y="2151757"/>
        <a:ext cx="2966640" cy="177998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2F1C56-8A72-4858-851C-F15B634C74F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19200" y="1122362"/>
            <a:ext cx="8876022" cy="3744209"/>
          </a:xfrm>
        </p:spPr>
        <p:txBody>
          <a:bodyPr anchor="b">
            <a:normAutofit/>
          </a:bodyPr>
          <a:lstStyle>
            <a:lvl1pPr algn="l">
              <a:defRPr sz="54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C1834EB-45A5-426C-824A-8F07CA8F6DB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219200" y="5230134"/>
            <a:ext cx="4876800" cy="942065"/>
          </a:xfrm>
        </p:spPr>
        <p:txBody>
          <a:bodyPr>
            <a:normAutofit/>
          </a:bodyPr>
          <a:lstStyle>
            <a:lvl1pPr marL="0" indent="0" algn="l">
              <a:buNone/>
              <a:defRPr sz="16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93D55F2-5374-4778-B1EE-98996792D0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1E1FAD-7351-4908-963A-08EA8E4AB7A0}" type="datetimeFigureOut">
              <a:rPr lang="en-US" smtClean="0"/>
              <a:t>8/15/2024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4044F8-E727-4D63-B6D6-26482F83D3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6141F76-D956-4205-AD99-E91FD5FCC0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F2D47E-0AF1-4C27-801F-64E3E5BF7F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4682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911A1B-E09A-4F93-BC68-B160114AFC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CC8C4A9-27ED-4E86-A256-5009E31342B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lnSpc>
                <a:spcPct val="120000"/>
              </a:lnSpc>
              <a:defRPr/>
            </a:lvl1pPr>
            <a:lvl2pPr>
              <a:lnSpc>
                <a:spcPct val="120000"/>
              </a:lnSpc>
              <a:defRPr/>
            </a:lvl2pPr>
            <a:lvl3pPr>
              <a:lnSpc>
                <a:spcPct val="120000"/>
              </a:lnSpc>
              <a:defRPr sz="1400"/>
            </a:lvl3pPr>
            <a:lvl4pPr>
              <a:lnSpc>
                <a:spcPct val="120000"/>
              </a:lnSpc>
              <a:defRPr sz="1200"/>
            </a:lvl4pPr>
            <a:lvl5pPr>
              <a:lnSpc>
                <a:spcPct val="120000"/>
              </a:lnSpc>
              <a:defRPr sz="12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85CF91C-8771-4949-A397-928A5743EB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1E1FAD-7351-4908-963A-08EA8E4AB7A0}" type="datetimeFigureOut">
              <a:rPr lang="en-US" smtClean="0"/>
              <a:t>8/15/2024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13EA0ED-4961-4254-B34E-71D14C4E05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2497152-BD97-4A72-8B07-CD2BC57B84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F2D47E-0AF1-4C27-801F-64E3E5BF7F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01417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B4EAF4-C10D-4650-9587-15DA8E9F9C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19200" y="1368862"/>
            <a:ext cx="9486900" cy="3679656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BA1D5C2-6E93-4B23-A0CA-D5D7E735C71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19200" y="5318974"/>
            <a:ext cx="9486900" cy="853225"/>
          </a:xfrm>
        </p:spPr>
        <p:txBody>
          <a:bodyPr>
            <a:normAutofit/>
          </a:bodyPr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E815BFB-5D28-4ABE-AD37-0C6C3FD949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1E1FAD-7351-4908-963A-08EA8E4AB7A0}" type="datetimeFigureOut">
              <a:rPr lang="en-US" smtClean="0"/>
              <a:t>8/15/2024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5A4035B-0539-4A03-87C0-22E52C98B2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4327ADF-48C9-49CF-BD4D-82399BF64A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F2D47E-0AF1-4C27-801F-64E3E5BF7F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9457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91A2FB-0310-4935-B7F7-E47876CD4E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A987C14-52AB-4AAC-9038-29CF58EA6EA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219200" y="2168278"/>
            <a:ext cx="4702921" cy="4156322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CB2E45A-DCC0-4701-9D67-EF56AECE343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69880" y="2168278"/>
            <a:ext cx="4782699" cy="4156322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1AF0813-A167-4D17-AA79-07BD9765FE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1E1FAD-7351-4908-963A-08EA8E4AB7A0}" type="datetimeFigureOut">
              <a:rPr lang="en-US" smtClean="0"/>
              <a:t>8/15/2024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0A940D7-D4C1-4C24-95F3-29A849CEEE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7949AB7-007E-4D4D-A2C1-2C5C3310C0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F2D47E-0AF1-4C27-801F-64E3E5BF7F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42633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2B0184-BDFD-48DE-B858-B81887BFD3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19200" y="365125"/>
            <a:ext cx="9753599" cy="1577975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724FEB2-6EEC-49D4-9466-0F7A6EDB0CB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19201" y="2095930"/>
            <a:ext cx="4507931" cy="758650"/>
          </a:xfrm>
        </p:spPr>
        <p:txBody>
          <a:bodyPr anchor="b">
            <a:normAutofit/>
          </a:bodyPr>
          <a:lstStyle>
            <a:lvl1pPr marL="0" indent="0">
              <a:buNone/>
              <a:defRPr sz="1800" b="1" cap="all" spc="300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BDE8CF0-BAB6-4BF2-836F-FED0AF88A8A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219201" y="2938410"/>
            <a:ext cx="4507930" cy="3386190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F0751AB-FCF0-450B-A6DF-9B9A2AD2C24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464867" y="2095930"/>
            <a:ext cx="4507932" cy="758650"/>
          </a:xfrm>
        </p:spPr>
        <p:txBody>
          <a:bodyPr anchor="b">
            <a:normAutofit/>
          </a:bodyPr>
          <a:lstStyle>
            <a:lvl1pPr marL="0" indent="0">
              <a:buNone/>
              <a:defRPr sz="1800" b="1" cap="all" spc="300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D3898E7-3130-4CE6-AA11-C9CC8214EA1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464867" y="2938410"/>
            <a:ext cx="4507932" cy="3386190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55D85675-9678-4CB3-9AAB-D727D2B58E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1E1FAD-7351-4908-963A-08EA8E4AB7A0}" type="datetimeFigureOut">
              <a:rPr lang="en-US" smtClean="0"/>
              <a:t>8/15/2024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45F8314-1849-461A-AAF2-BF149646D5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8B69738E-5865-473C-BAFB-BDB385C069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F2D47E-0AF1-4C27-801F-64E3E5BF7F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77581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97AC40-59FF-4CE3-B49C-C824A784C5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19200" y="365125"/>
            <a:ext cx="9493249" cy="1577975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92FAB63-E9CE-4359-A54B-07AC7E9BBA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1E1FAD-7351-4908-963A-08EA8E4AB7A0}" type="datetimeFigureOut">
              <a:rPr lang="en-US" smtClean="0"/>
              <a:t>8/15/2024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7939854-5165-4C41-8DCA-D42DFD7D90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F1768E0-4535-4B0D-8B94-4C10740B0A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F2D47E-0AF1-4C27-801F-64E3E5BF7F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69921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84678E3-D115-4E49-9ECB-656CF2319E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1E1FAD-7351-4908-963A-08EA8E4AB7A0}" type="datetimeFigureOut">
              <a:rPr lang="en-US" smtClean="0"/>
              <a:t>8/15/2024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521E6FC-7F84-4673-81D6-B85FE26DA0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480318A-245C-4841-AB57-CEC5CC124D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F2D47E-0AF1-4C27-801F-64E3E5BF7F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97496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0F847B-9D86-47FF-B24A-EEA5F73EA1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19200" y="457200"/>
            <a:ext cx="3776472" cy="2852928"/>
          </a:xfrm>
        </p:spPr>
        <p:txBody>
          <a:bodyPr anchor="b">
            <a:normAutofit/>
          </a:bodyPr>
          <a:lstStyle>
            <a:lvl1pPr>
              <a:defRPr sz="4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DAC0675-AD2F-44DC-8FF3-4454258A590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557582" y="987425"/>
            <a:ext cx="5948618" cy="4873625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1D96356-C0F0-4C22-B9B6-C7E0BE4F370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219200" y="3484210"/>
            <a:ext cx="3768934" cy="238477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F3EFD71-2ACA-4041-9EA2-86E7B81C31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1E1FAD-7351-4908-963A-08EA8E4AB7A0}" type="datetimeFigureOut">
              <a:rPr lang="en-US" smtClean="0"/>
              <a:t>8/15/2024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4ECACE3-32A8-4245-97AC-5797C147E7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4D63845-314D-499C-BB75-CE9162BE6E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F2D47E-0AF1-4C27-801F-64E3E5BF7F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074081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66D3DB-B1F8-4892-96F7-0BE21DE637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19200" y="457200"/>
            <a:ext cx="3932349" cy="2852670"/>
          </a:xfrm>
        </p:spPr>
        <p:txBody>
          <a:bodyPr anchor="b">
            <a:noAutofit/>
          </a:bodyPr>
          <a:lstStyle>
            <a:lvl1pPr>
              <a:defRPr sz="4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40AB405-B2E9-4C4B-930C-CF1B63342F1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674810" y="657055"/>
            <a:ext cx="5831389" cy="5515146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8AF82ED-5295-4670-A3A8-B7813FF4713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219199" y="3484210"/>
            <a:ext cx="3768934" cy="237684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F8BCDD2-4389-41FA-BE68-6805E3290F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1E1FAD-7351-4908-963A-08EA8E4AB7A0}" type="datetimeFigureOut">
              <a:rPr lang="en-US" smtClean="0"/>
              <a:t>8/15/2024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3C1D4C8-D966-41BE-B38F-54B9134FF7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3A7339F-1169-4FB1-8FAA-781335ECB2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F2D47E-0AF1-4C27-801F-64E3E5BF7F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73752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A6D4F-1C6D-40FB-9A92-C86C4E15C0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B67BDDB-F95B-4041-AA53-71BBCB26D9C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5977052-C8EA-459E-9E10-8EE28C50E1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1E1FAD-7351-4908-963A-08EA8E4AB7A0}" type="datetimeFigureOut">
              <a:rPr lang="en-US" smtClean="0"/>
              <a:t>8/15/2024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3E6650-E3AD-4C98-88FE-F5152966FE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354FED5-B228-4E3C-BFEE-0BC47D9506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F2D47E-0AF1-4C27-801F-64E3E5BF7F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048324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B0A243A-5463-4C65-85DA-03BECDAE63E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831898" y="854169"/>
            <a:ext cx="2674301" cy="5322793"/>
          </a:xfrm>
        </p:spPr>
        <p:txBody>
          <a:bodyPr vert="eaVert"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E10153C-6948-4108-8FF1-033F66D4CAB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85800" y="854169"/>
            <a:ext cx="7886700" cy="5322793"/>
          </a:xfrm>
        </p:spPr>
        <p:txBody>
          <a:bodyPr vert="eaVer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9345988-B24C-46FE-87B0-55D4FB7CBC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1E1FAD-7351-4908-963A-08EA8E4AB7A0}" type="datetimeFigureOut">
              <a:rPr lang="en-US" smtClean="0"/>
              <a:t>8/15/2024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3AB2DB-BD1F-41F7-AC5E-57249C2700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081E3DB-BDAB-40CA-ABA3-A3662C0688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F2D47E-0AF1-4C27-801F-64E3E5BF7F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63609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2104591-A10E-46C3-952B-F25DCBDAD1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19200" y="365125"/>
            <a:ext cx="9493249" cy="1577975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1F77F62-7300-4B81-8F9B-D040A0EE179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19200" y="2318032"/>
            <a:ext cx="9493250" cy="400656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6252CF0-2C7E-4A4C-BD7E-B7CEFF0DC45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62630" y="6356349"/>
            <a:ext cx="30638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1"/>
                </a:solidFill>
              </a:defRPr>
            </a:lvl1pPr>
          </a:lstStyle>
          <a:p>
            <a:fld id="{8C1E1FAD-7351-4908-963A-08EA8E4AB7A0}" type="datetimeFigureOut">
              <a:rPr lang="en-US" smtClean="0"/>
              <a:pPr/>
              <a:t>8/15/2024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2B49E98-61B4-4398-B18F-534336EA174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 rot="5400000">
            <a:off x="10099372" y="4308656"/>
            <a:ext cx="347125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676DC5D-5820-4314-ADE6-9CD1C7D4AB6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396670" y="6356349"/>
            <a:ext cx="57613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1"/>
                </a:solidFill>
              </a:defRPr>
            </a:lvl1pPr>
          </a:lstStyle>
          <a:p>
            <a:fld id="{1CF2D47E-0AF1-4C27-801F-64E3E5BF7F72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1463398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1" r:id="rId1"/>
    <p:sldLayoutId id="2147483670" r:id="rId2"/>
    <p:sldLayoutId id="2147483669" r:id="rId3"/>
    <p:sldLayoutId id="2147483668" r:id="rId4"/>
    <p:sldLayoutId id="2147483667" r:id="rId5"/>
    <p:sldLayoutId id="2147483666" r:id="rId6"/>
    <p:sldLayoutId id="2147483665" r:id="rId7"/>
    <p:sldLayoutId id="2147483664" r:id="rId8"/>
    <p:sldLayoutId id="2147483663" r:id="rId9"/>
    <p:sldLayoutId id="2147483662" r:id="rId10"/>
    <p:sldLayoutId id="2147483661" r:id="rId11"/>
  </p:sldLayoutIdLst>
  <p:txStyles>
    <p:titleStyle>
      <a:lvl1pPr algn="l" defTabSz="914400" rtl="0" eaLnBrk="1" latinLnBrk="0" hangingPunct="1">
        <a:lnSpc>
          <a:spcPct val="120000"/>
        </a:lnSpc>
        <a:spcBef>
          <a:spcPct val="0"/>
        </a:spcBef>
        <a:buNone/>
        <a:defRPr sz="4000" i="1" kern="1200">
          <a:solidFill>
            <a:srgbClr val="000000"/>
          </a:solidFill>
          <a:highlight>
            <a:srgbClr val="FFFF00"/>
          </a:highlight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228600" algn="l" defTabSz="914400" rtl="0" eaLnBrk="1" latinLnBrk="0" hangingPunct="1">
        <a:lnSpc>
          <a:spcPct val="120000"/>
        </a:lnSpc>
        <a:spcBef>
          <a:spcPts val="500"/>
        </a:spcBef>
        <a:buFont typeface="Consolas" panose="020B0609020204030204" pitchFamily="49" charset="0"/>
        <a:buChar char="+"/>
        <a:defRPr sz="1400" kern="1200">
          <a:solidFill>
            <a:schemeClr val="tx1"/>
          </a:solidFill>
          <a:latin typeface="+mn-lt"/>
          <a:ea typeface="+mn-ea"/>
          <a:cs typeface="+mn-cs"/>
        </a:defRPr>
      </a:lvl2pPr>
      <a:lvl3pPr marL="64008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822960" indent="-228600" algn="l" defTabSz="914400" rtl="0" eaLnBrk="1" latinLnBrk="0" hangingPunct="1">
        <a:lnSpc>
          <a:spcPct val="120000"/>
        </a:lnSpc>
        <a:spcBef>
          <a:spcPts val="500"/>
        </a:spcBef>
        <a:buFont typeface="Consolas" panose="020B0609020204030204" pitchFamily="49" charset="0"/>
        <a:buChar char="+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100584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hyperlink" Target="http://www.worksafe.qld.gov.au/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sv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blogs.ed.ac.uk/itiltattle/2019/06/21/change-management-a-risky-business/" TargetMode="External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3.xml"/><Relationship Id="rId4" Type="http://schemas.openxmlformats.org/officeDocument/2006/relationships/hyperlink" Target="https://creativecommons.org/licenses/by/3.0/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en.wikipedia.org/wiki/Hierarchy_of_hazard_controls" TargetMode="External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creativecommons.org/licenses/by-sa/3.0/" TargetMode="Externa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8EF32ACB-37F7-4E27-BDBC-67A94864F50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4" name="Video 33" descr="Factories And Smoke">
            <a:extLst>
              <a:ext uri="{FF2B5EF4-FFF2-40B4-BE49-F238E27FC236}">
                <a16:creationId xmlns:a16="http://schemas.microsoft.com/office/drawing/2014/main" id="{2CC3493E-D1C1-5AFC-BB9B-71BC69F908A3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>
            <a:alphaModFix/>
          </a:blip>
          <a:srcRect t="117" r="-1" b="-1"/>
          <a:stretch/>
        </p:blipFill>
        <p:spPr>
          <a:xfrm>
            <a:off x="20" y="-5732"/>
            <a:ext cx="12191980" cy="6869465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640449D5-DE6C-45AB-811E-29321C591C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-386731" y="381000"/>
            <a:ext cx="6869465" cy="6096000"/>
          </a:xfrm>
          <a:prstGeom prst="rect">
            <a:avLst/>
          </a:prstGeom>
          <a:gradFill flip="none" rotWithShape="1">
            <a:gsLst>
              <a:gs pos="0">
                <a:srgbClr val="000000">
                  <a:alpha val="50000"/>
                </a:srgbClr>
              </a:gs>
              <a:gs pos="100000">
                <a:srgbClr val="000000">
                  <a:alpha val="0"/>
                </a:srgbClr>
              </a:gs>
              <a:gs pos="37000">
                <a:srgbClr val="000000">
                  <a:alpha val="40000"/>
                </a:srgb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A6100E5-8A72-0A58-61F2-1920AC0C64A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85801" y="574362"/>
            <a:ext cx="8444344" cy="1416054"/>
          </a:xfrm>
        </p:spPr>
        <p:txBody>
          <a:bodyPr>
            <a:normAutofit/>
          </a:bodyPr>
          <a:lstStyle/>
          <a:p>
            <a:r>
              <a:rPr lang="en-AU" sz="4000"/>
              <a:t>WORKPLACE HAZARDS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E87CC86-811C-661A-4147-B85C98C65D9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85800" y="2305139"/>
            <a:ext cx="3335287" cy="1151466"/>
          </a:xfrm>
        </p:spPr>
        <p:txBody>
          <a:bodyPr>
            <a:normAutofit/>
          </a:bodyPr>
          <a:lstStyle/>
          <a:p>
            <a:r>
              <a:rPr lang="en-AU">
                <a:solidFill>
                  <a:srgbClr val="FFFFFF"/>
                </a:solidFill>
              </a:rPr>
              <a:t>Electrical Safety</a:t>
            </a:r>
          </a:p>
        </p:txBody>
      </p:sp>
    </p:spTree>
    <p:extLst>
      <p:ext uri="{BB962C8B-B14F-4D97-AF65-F5344CB8AC3E}">
        <p14:creationId xmlns:p14="http://schemas.microsoft.com/office/powerpoint/2010/main" val="2691735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962" fill="hold"/>
                                        <p:tgtEl>
                                          <p:spTgt spid="3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1" dur="1" fill="hold"/>
                                        <p:tgtEl>
                                          <p:spTgt spid="3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video>
              <p:cMediaNode mute="1">
                <p:cTn id="12" repeatCount="indefinite" fill="hold" display="0">
                  <p:stCondLst>
                    <p:cond delay="indefinite"/>
                  </p:stCondLst>
                </p:cTn>
                <p:tgtEl>
                  <p:spTgt spid="34"/>
                </p:tgtEl>
              </p:cMediaNode>
            </p:vide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8EF32ACB-37F7-4E27-BDBC-67A94864F50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Exclamation mark on a yellow background">
            <a:extLst>
              <a:ext uri="{FF2B5EF4-FFF2-40B4-BE49-F238E27FC236}">
                <a16:creationId xmlns:a16="http://schemas.microsoft.com/office/drawing/2014/main" id="{267F10CD-9894-6416-7A39-2F979976AB1E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/>
          </a:blip>
          <a:srcRect t="24874"/>
          <a:stretch/>
        </p:blipFill>
        <p:spPr>
          <a:xfrm>
            <a:off x="20" y="-5732"/>
            <a:ext cx="12191980" cy="6869465"/>
          </a:xfrm>
          <a:custGeom>
            <a:avLst/>
            <a:gdLst/>
            <a:ahLst/>
            <a:cxnLst/>
            <a:rect l="l" t="t" r="r" b="b"/>
            <a:pathLst>
              <a:path w="12192000" h="6869465">
                <a:moveTo>
                  <a:pt x="0" y="0"/>
                </a:moveTo>
                <a:lnTo>
                  <a:pt x="12192000" y="0"/>
                </a:lnTo>
                <a:lnTo>
                  <a:pt x="12192000" y="6869465"/>
                </a:lnTo>
                <a:lnTo>
                  <a:pt x="0" y="6869465"/>
                </a:lnTo>
                <a:lnTo>
                  <a:pt x="0" y="6863732"/>
                </a:lnTo>
                <a:lnTo>
                  <a:pt x="4932327" y="6863732"/>
                </a:lnTo>
                <a:cubicBezTo>
                  <a:pt x="4954877" y="6844178"/>
                  <a:pt x="4935833" y="6829974"/>
                  <a:pt x="4936345" y="6816748"/>
                </a:cubicBezTo>
                <a:cubicBezTo>
                  <a:pt x="4936312" y="6799528"/>
                  <a:pt x="4931898" y="6779603"/>
                  <a:pt x="4932126" y="6760410"/>
                </a:cubicBezTo>
                <a:cubicBezTo>
                  <a:pt x="4926077" y="6749685"/>
                  <a:pt x="4932001" y="6711896"/>
                  <a:pt x="4937718" y="6701587"/>
                </a:cubicBezTo>
                <a:lnTo>
                  <a:pt x="4945023" y="6546523"/>
                </a:lnTo>
                <a:cubicBezTo>
                  <a:pt x="4946832" y="6537043"/>
                  <a:pt x="4955195" y="6509469"/>
                  <a:pt x="4956904" y="6492808"/>
                </a:cubicBezTo>
                <a:cubicBezTo>
                  <a:pt x="4955641" y="6460681"/>
                  <a:pt x="4976208" y="6483038"/>
                  <a:pt x="4955275" y="6446550"/>
                </a:cubicBezTo>
                <a:cubicBezTo>
                  <a:pt x="4970945" y="6394741"/>
                  <a:pt x="4947280" y="6365587"/>
                  <a:pt x="4974244" y="6323398"/>
                </a:cubicBezTo>
                <a:cubicBezTo>
                  <a:pt x="4984292" y="6261152"/>
                  <a:pt x="4978212" y="6193684"/>
                  <a:pt x="4986573" y="6130212"/>
                </a:cubicBezTo>
                <a:cubicBezTo>
                  <a:pt x="5004193" y="6090127"/>
                  <a:pt x="5021814" y="5947959"/>
                  <a:pt x="5028896" y="5868576"/>
                </a:cubicBezTo>
                <a:cubicBezTo>
                  <a:pt x="5016349" y="5805170"/>
                  <a:pt x="5049571" y="5720876"/>
                  <a:pt x="5029063" y="5653911"/>
                </a:cubicBezTo>
                <a:cubicBezTo>
                  <a:pt x="5025700" y="5619750"/>
                  <a:pt x="5006795" y="5599588"/>
                  <a:pt x="5015843" y="5566802"/>
                </a:cubicBezTo>
                <a:cubicBezTo>
                  <a:pt x="5012621" y="5534829"/>
                  <a:pt x="5003029" y="5507888"/>
                  <a:pt x="5005713" y="5480235"/>
                </a:cubicBezTo>
                <a:cubicBezTo>
                  <a:pt x="5001934" y="5451315"/>
                  <a:pt x="4997427" y="5413228"/>
                  <a:pt x="4993171" y="5393279"/>
                </a:cubicBezTo>
                <a:lnTo>
                  <a:pt x="4980173" y="5360539"/>
                </a:lnTo>
                <a:cubicBezTo>
                  <a:pt x="4979917" y="5349854"/>
                  <a:pt x="4979663" y="5339169"/>
                  <a:pt x="4979406" y="5328484"/>
                </a:cubicBezTo>
                <a:lnTo>
                  <a:pt x="4947869" y="5195405"/>
                </a:lnTo>
                <a:lnTo>
                  <a:pt x="4950024" y="5170341"/>
                </a:lnTo>
                <a:lnTo>
                  <a:pt x="4953441" y="5156299"/>
                </a:lnTo>
                <a:cubicBezTo>
                  <a:pt x="4954123" y="5094348"/>
                  <a:pt x="4954804" y="5032398"/>
                  <a:pt x="4955487" y="4970447"/>
                </a:cubicBezTo>
                <a:cubicBezTo>
                  <a:pt x="4958473" y="4924609"/>
                  <a:pt x="4954747" y="4919416"/>
                  <a:pt x="4955544" y="4863880"/>
                </a:cubicBezTo>
                <a:cubicBezTo>
                  <a:pt x="4954223" y="4819347"/>
                  <a:pt x="4953787" y="4748760"/>
                  <a:pt x="4947559" y="4703250"/>
                </a:cubicBezTo>
                <a:cubicBezTo>
                  <a:pt x="4931239" y="4672612"/>
                  <a:pt x="4924318" y="4541683"/>
                  <a:pt x="4917599" y="4500294"/>
                </a:cubicBezTo>
                <a:lnTo>
                  <a:pt x="4907243" y="4454917"/>
                </a:lnTo>
                <a:cubicBezTo>
                  <a:pt x="4905526" y="4448563"/>
                  <a:pt x="4906613" y="4379705"/>
                  <a:pt x="4907098" y="4371871"/>
                </a:cubicBezTo>
                <a:cubicBezTo>
                  <a:pt x="4890988" y="4197315"/>
                  <a:pt x="4876740" y="4243259"/>
                  <a:pt x="4869508" y="4193393"/>
                </a:cubicBezTo>
                <a:lnTo>
                  <a:pt x="4861739" y="4134589"/>
                </a:lnTo>
                <a:cubicBezTo>
                  <a:pt x="4838172" y="4101669"/>
                  <a:pt x="4843583" y="4086200"/>
                  <a:pt x="4834170" y="4067311"/>
                </a:cubicBezTo>
                <a:cubicBezTo>
                  <a:pt x="4818449" y="4020047"/>
                  <a:pt x="4800275" y="4009156"/>
                  <a:pt x="4790989" y="3993885"/>
                </a:cubicBezTo>
                <a:cubicBezTo>
                  <a:pt x="4782363" y="3993084"/>
                  <a:pt x="4782242" y="3982976"/>
                  <a:pt x="4778453" y="3975684"/>
                </a:cubicBezTo>
                <a:cubicBezTo>
                  <a:pt x="4769321" y="3971191"/>
                  <a:pt x="4758059" y="3933641"/>
                  <a:pt x="4758135" y="3920131"/>
                </a:cubicBezTo>
                <a:lnTo>
                  <a:pt x="4720476" y="3820102"/>
                </a:lnTo>
                <a:cubicBezTo>
                  <a:pt x="4716421" y="3816423"/>
                  <a:pt x="4690934" y="3772161"/>
                  <a:pt x="4687630" y="3767757"/>
                </a:cubicBezTo>
                <a:cubicBezTo>
                  <a:pt x="4647375" y="3558546"/>
                  <a:pt x="4654192" y="3642476"/>
                  <a:pt x="4630748" y="3566511"/>
                </a:cubicBezTo>
                <a:lnTo>
                  <a:pt x="4612614" y="3520370"/>
                </a:lnTo>
                <a:cubicBezTo>
                  <a:pt x="4611978" y="3460083"/>
                  <a:pt x="4594531" y="3496400"/>
                  <a:pt x="4610707" y="3459431"/>
                </a:cubicBezTo>
                <a:cubicBezTo>
                  <a:pt x="4599690" y="3413406"/>
                  <a:pt x="4569527" y="3328058"/>
                  <a:pt x="4557730" y="3264205"/>
                </a:cubicBezTo>
                <a:cubicBezTo>
                  <a:pt x="4546771" y="3214122"/>
                  <a:pt x="4546855" y="3187360"/>
                  <a:pt x="4539924" y="3129067"/>
                </a:cubicBezTo>
                <a:cubicBezTo>
                  <a:pt x="4499078" y="2924257"/>
                  <a:pt x="4507775" y="2900002"/>
                  <a:pt x="4494496" y="2844037"/>
                </a:cubicBezTo>
                <a:cubicBezTo>
                  <a:pt x="4480840" y="2820455"/>
                  <a:pt x="4481766" y="2819423"/>
                  <a:pt x="4460253" y="2793277"/>
                </a:cubicBezTo>
                <a:cubicBezTo>
                  <a:pt x="4460293" y="2792857"/>
                  <a:pt x="4460334" y="2792440"/>
                  <a:pt x="4460374" y="2792022"/>
                </a:cubicBezTo>
                <a:cubicBezTo>
                  <a:pt x="4450410" y="2725396"/>
                  <a:pt x="4422768" y="2611146"/>
                  <a:pt x="4430482" y="2592145"/>
                </a:cubicBezTo>
                <a:cubicBezTo>
                  <a:pt x="4420977" y="2538605"/>
                  <a:pt x="4406958" y="2503050"/>
                  <a:pt x="4403347" y="2470784"/>
                </a:cubicBezTo>
                <a:cubicBezTo>
                  <a:pt x="4403625" y="2469144"/>
                  <a:pt x="4380771" y="2411406"/>
                  <a:pt x="4381053" y="2409766"/>
                </a:cubicBezTo>
                <a:lnTo>
                  <a:pt x="4366650" y="2374381"/>
                </a:lnTo>
                <a:cubicBezTo>
                  <a:pt x="4354764" y="2340371"/>
                  <a:pt x="4344841" y="2342080"/>
                  <a:pt x="4340811" y="2293782"/>
                </a:cubicBezTo>
                <a:lnTo>
                  <a:pt x="4336437" y="2209654"/>
                </a:lnTo>
                <a:cubicBezTo>
                  <a:pt x="4336626" y="2183198"/>
                  <a:pt x="4331827" y="2147175"/>
                  <a:pt x="4332596" y="2097942"/>
                </a:cubicBezTo>
                <a:cubicBezTo>
                  <a:pt x="4331413" y="2040556"/>
                  <a:pt x="4334167" y="2024671"/>
                  <a:pt x="4335156" y="1959502"/>
                </a:cubicBezTo>
                <a:cubicBezTo>
                  <a:pt x="4355169" y="1909240"/>
                  <a:pt x="4334621" y="1899757"/>
                  <a:pt x="4342459" y="1843304"/>
                </a:cubicBezTo>
                <a:cubicBezTo>
                  <a:pt x="4323188" y="1767970"/>
                  <a:pt x="4341543" y="1709926"/>
                  <a:pt x="4335862" y="1678241"/>
                </a:cubicBezTo>
                <a:cubicBezTo>
                  <a:pt x="4358303" y="1686421"/>
                  <a:pt x="4316693" y="1650992"/>
                  <a:pt x="4341586" y="1648670"/>
                </a:cubicBezTo>
                <a:lnTo>
                  <a:pt x="4335121" y="1530444"/>
                </a:lnTo>
                <a:lnTo>
                  <a:pt x="4319921" y="1447059"/>
                </a:lnTo>
                <a:cubicBezTo>
                  <a:pt x="4323975" y="1435041"/>
                  <a:pt x="4318516" y="1400294"/>
                  <a:pt x="4311218" y="1391417"/>
                </a:cubicBezTo>
                <a:cubicBezTo>
                  <a:pt x="4309788" y="1382890"/>
                  <a:pt x="4318548" y="1369039"/>
                  <a:pt x="4310635" y="1363726"/>
                </a:cubicBezTo>
                <a:cubicBezTo>
                  <a:pt x="4306367" y="1345147"/>
                  <a:pt x="4300478" y="1312123"/>
                  <a:pt x="4295428" y="1284707"/>
                </a:cubicBezTo>
                <a:cubicBezTo>
                  <a:pt x="4305903" y="1270581"/>
                  <a:pt x="4295764" y="1246609"/>
                  <a:pt x="4294084" y="1208753"/>
                </a:cubicBezTo>
                <a:cubicBezTo>
                  <a:pt x="4293843" y="1179683"/>
                  <a:pt x="4285650" y="1146196"/>
                  <a:pt x="4290055" y="1100759"/>
                </a:cubicBezTo>
                <a:cubicBezTo>
                  <a:pt x="4311757" y="1052944"/>
                  <a:pt x="4302600" y="968080"/>
                  <a:pt x="4306769" y="926605"/>
                </a:cubicBezTo>
                <a:cubicBezTo>
                  <a:pt x="4309528" y="887466"/>
                  <a:pt x="4307447" y="916383"/>
                  <a:pt x="4304646" y="892119"/>
                </a:cubicBezTo>
                <a:cubicBezTo>
                  <a:pt x="4298906" y="862313"/>
                  <a:pt x="4286356" y="825479"/>
                  <a:pt x="4280184" y="788250"/>
                </a:cubicBezTo>
                <a:cubicBezTo>
                  <a:pt x="4275629" y="645614"/>
                  <a:pt x="4270483" y="653700"/>
                  <a:pt x="4265528" y="607803"/>
                </a:cubicBezTo>
                <a:cubicBezTo>
                  <a:pt x="4266555" y="576644"/>
                  <a:pt x="4255504" y="548004"/>
                  <a:pt x="4250448" y="512866"/>
                </a:cubicBezTo>
                <a:cubicBezTo>
                  <a:pt x="4226489" y="447977"/>
                  <a:pt x="4214139" y="399629"/>
                  <a:pt x="4204265" y="361348"/>
                </a:cubicBezTo>
                <a:cubicBezTo>
                  <a:pt x="4214896" y="343611"/>
                  <a:pt x="4189301" y="362369"/>
                  <a:pt x="4191203" y="283180"/>
                </a:cubicBezTo>
                <a:cubicBezTo>
                  <a:pt x="4193843" y="278738"/>
                  <a:pt x="4190376" y="269105"/>
                  <a:pt x="4186487" y="270087"/>
                </a:cubicBezTo>
                <a:cubicBezTo>
                  <a:pt x="4156789" y="131153"/>
                  <a:pt x="4126023" y="113821"/>
                  <a:pt x="4107290" y="49653"/>
                </a:cubicBezTo>
                <a:cubicBezTo>
                  <a:pt x="4103468" y="39460"/>
                  <a:pt x="4100491" y="27294"/>
                  <a:pt x="4097659" y="13662"/>
                </a:cubicBezTo>
                <a:lnTo>
                  <a:pt x="4096109" y="5732"/>
                </a:lnTo>
                <a:lnTo>
                  <a:pt x="0" y="5732"/>
                </a:lnTo>
                <a:close/>
              </a:path>
            </a:pathLst>
          </a:cu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640449D5-DE6C-45AB-811E-29321C591C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-1418457" y="1424189"/>
            <a:ext cx="6858002" cy="4021087"/>
          </a:xfrm>
          <a:prstGeom prst="rect">
            <a:avLst/>
          </a:prstGeom>
          <a:gradFill flip="none" rotWithShape="1">
            <a:gsLst>
              <a:gs pos="0">
                <a:srgbClr val="000000">
                  <a:alpha val="35000"/>
                </a:srgbClr>
              </a:gs>
              <a:gs pos="100000">
                <a:srgbClr val="000000">
                  <a:alpha val="0"/>
                </a:srgbClr>
              </a:gs>
              <a:gs pos="37000">
                <a:srgbClr val="000000">
                  <a:alpha val="20000"/>
                </a:srgb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212462C2-E3DB-4837-B94D-BC580B1838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5733"/>
            <a:ext cx="5035924" cy="6869464"/>
          </a:xfrm>
          <a:custGeom>
            <a:avLst/>
            <a:gdLst>
              <a:gd name="connsiteX0" fmla="*/ 0 w 6128435"/>
              <a:gd name="connsiteY0" fmla="*/ 0 h 6858000"/>
              <a:gd name="connsiteX1" fmla="*/ 4965888 w 6128435"/>
              <a:gd name="connsiteY1" fmla="*/ 0 h 6858000"/>
              <a:gd name="connsiteX2" fmla="*/ 4967767 w 6128435"/>
              <a:gd name="connsiteY2" fmla="*/ 7930 h 6858000"/>
              <a:gd name="connsiteX3" fmla="*/ 4979444 w 6128435"/>
              <a:gd name="connsiteY3" fmla="*/ 43921 h 6858000"/>
              <a:gd name="connsiteX4" fmla="*/ 5021173 w 6128435"/>
              <a:gd name="connsiteY4" fmla="*/ 123738 h 6858000"/>
              <a:gd name="connsiteX5" fmla="*/ 5075458 w 6128435"/>
              <a:gd name="connsiteY5" fmla="*/ 264355 h 6858000"/>
              <a:gd name="connsiteX6" fmla="*/ 5081175 w 6128435"/>
              <a:gd name="connsiteY6" fmla="*/ 277448 h 6858000"/>
              <a:gd name="connsiteX7" fmla="*/ 5097011 w 6128435"/>
              <a:gd name="connsiteY7" fmla="*/ 355616 h 6858000"/>
              <a:gd name="connsiteX8" fmla="*/ 5130982 w 6128435"/>
              <a:gd name="connsiteY8" fmla="*/ 412030 h 6858000"/>
              <a:gd name="connsiteX9" fmla="*/ 5153000 w 6128435"/>
              <a:gd name="connsiteY9" fmla="*/ 507134 h 6858000"/>
              <a:gd name="connsiteX10" fmla="*/ 5171282 w 6128435"/>
              <a:gd name="connsiteY10" fmla="*/ 602071 h 6858000"/>
              <a:gd name="connsiteX11" fmla="*/ 5176196 w 6128435"/>
              <a:gd name="connsiteY11" fmla="*/ 636822 h 6858000"/>
              <a:gd name="connsiteX12" fmla="*/ 5201957 w 6128435"/>
              <a:gd name="connsiteY12" fmla="*/ 736835 h 6858000"/>
              <a:gd name="connsiteX13" fmla="*/ 5185452 w 6128435"/>
              <a:gd name="connsiteY13" fmla="*/ 745392 h 6858000"/>
              <a:gd name="connsiteX14" fmla="*/ 5189051 w 6128435"/>
              <a:gd name="connsiteY14" fmla="*/ 782518 h 6858000"/>
              <a:gd name="connsiteX15" fmla="*/ 5210428 w 6128435"/>
              <a:gd name="connsiteY15" fmla="*/ 815772 h 6858000"/>
              <a:gd name="connsiteX16" fmla="*/ 5221088 w 6128435"/>
              <a:gd name="connsiteY16" fmla="*/ 860193 h 6858000"/>
              <a:gd name="connsiteX17" fmla="*/ 5227653 w 6128435"/>
              <a:gd name="connsiteY17" fmla="*/ 886709 h 6858000"/>
              <a:gd name="connsiteX18" fmla="*/ 5230806 w 6128435"/>
              <a:gd name="connsiteY18" fmla="*/ 961354 h 6858000"/>
              <a:gd name="connsiteX19" fmla="*/ 5201018 w 6128435"/>
              <a:gd name="connsiteY19" fmla="*/ 1095027 h 6858000"/>
              <a:gd name="connsiteX20" fmla="*/ 5202153 w 6128435"/>
              <a:gd name="connsiteY20" fmla="*/ 1133224 h 6858000"/>
              <a:gd name="connsiteX21" fmla="*/ 5207370 w 6128435"/>
              <a:gd name="connsiteY21" fmla="*/ 1138097 h 6858000"/>
              <a:gd name="connsiteX22" fmla="*/ 5189234 w 6128435"/>
              <a:gd name="connsiteY22" fmla="*/ 1193495 h 6858000"/>
              <a:gd name="connsiteX23" fmla="*/ 5202769 w 6128435"/>
              <a:gd name="connsiteY23" fmla="*/ 1269450 h 6858000"/>
              <a:gd name="connsiteX24" fmla="*/ 5225968 w 6128435"/>
              <a:gd name="connsiteY24" fmla="*/ 1357994 h 6858000"/>
              <a:gd name="connsiteX25" fmla="*/ 5233819 w 6128435"/>
              <a:gd name="connsiteY25" fmla="*/ 1380922 h 6858000"/>
              <a:gd name="connsiteX26" fmla="*/ 5237226 w 6128435"/>
              <a:gd name="connsiteY26" fmla="*/ 1441327 h 6858000"/>
              <a:gd name="connsiteX27" fmla="*/ 5244434 w 6128435"/>
              <a:gd name="connsiteY27" fmla="*/ 1580810 h 6858000"/>
              <a:gd name="connsiteX28" fmla="*/ 5251453 w 6128435"/>
              <a:gd name="connsiteY28" fmla="*/ 1583934 h 6858000"/>
              <a:gd name="connsiteX29" fmla="*/ 5253136 w 6128435"/>
              <a:gd name="connsiteY29" fmla="*/ 1595457 h 6858000"/>
              <a:gd name="connsiteX30" fmla="*/ 5254863 w 6128435"/>
              <a:gd name="connsiteY30" fmla="*/ 1598311 h 6858000"/>
              <a:gd name="connsiteX31" fmla="*/ 5263491 w 6128435"/>
              <a:gd name="connsiteY31" fmla="*/ 1614889 h 6858000"/>
              <a:gd name="connsiteX32" fmla="*/ 5250095 w 6128435"/>
              <a:gd name="connsiteY32" fmla="*/ 1655519 h 6858000"/>
              <a:gd name="connsiteX33" fmla="*/ 5259788 w 6128435"/>
              <a:gd name="connsiteY33" fmla="*/ 1701198 h 6858000"/>
              <a:gd name="connsiteX34" fmla="*/ 5255696 w 6128435"/>
              <a:gd name="connsiteY34" fmla="*/ 1880842 h 6858000"/>
              <a:gd name="connsiteX35" fmla="*/ 5280947 w 6128435"/>
              <a:gd name="connsiteY35" fmla="*/ 1904438 h 6858000"/>
              <a:gd name="connsiteX36" fmla="*/ 5288486 w 6128435"/>
              <a:gd name="connsiteY36" fmla="*/ 1976575 h 6858000"/>
              <a:gd name="connsiteX37" fmla="*/ 5252592 w 6128435"/>
              <a:gd name="connsiteY37" fmla="*/ 2092210 h 6858000"/>
              <a:gd name="connsiteX38" fmla="*/ 5264303 w 6128435"/>
              <a:gd name="connsiteY38" fmla="*/ 2225157 h 6858000"/>
              <a:gd name="connsiteX39" fmla="*/ 5254949 w 6128435"/>
              <a:gd name="connsiteY39" fmla="*/ 2236160 h 6858000"/>
              <a:gd name="connsiteX40" fmla="*/ 5250104 w 6128435"/>
              <a:gd name="connsiteY40" fmla="*/ 2249166 h 6858000"/>
              <a:gd name="connsiteX41" fmla="*/ 5251214 w 6128435"/>
              <a:gd name="connsiteY41" fmla="*/ 2250944 h 6858000"/>
              <a:gd name="connsiteX42" fmla="*/ 5250644 w 6128435"/>
              <a:gd name="connsiteY42" fmla="*/ 2266619 h 6858000"/>
              <a:gd name="connsiteX43" fmla="*/ 5247111 w 6128435"/>
              <a:gd name="connsiteY43" fmla="*/ 2269679 h 6858000"/>
              <a:gd name="connsiteX44" fmla="*/ 5245653 w 6128435"/>
              <a:gd name="connsiteY44" fmla="*/ 2280317 h 6858000"/>
              <a:gd name="connsiteX45" fmla="*/ 5239901 w 6128435"/>
              <a:gd name="connsiteY45" fmla="*/ 2300961 h 6858000"/>
              <a:gd name="connsiteX46" fmla="*/ 5241522 w 6128435"/>
              <a:gd name="connsiteY46" fmla="*/ 2305114 h 6858000"/>
              <a:gd name="connsiteX47" fmla="*/ 5237050 w 6128435"/>
              <a:gd name="connsiteY47" fmla="*/ 2336703 h 6858000"/>
              <a:gd name="connsiteX48" fmla="*/ 5238267 w 6128435"/>
              <a:gd name="connsiteY48" fmla="*/ 2337277 h 6858000"/>
              <a:gd name="connsiteX49" fmla="*/ 5242602 w 6128435"/>
              <a:gd name="connsiteY49" fmla="*/ 2346782 h 6858000"/>
              <a:gd name="connsiteX50" fmla="*/ 5247963 w 6128435"/>
              <a:gd name="connsiteY50" fmla="*/ 2364638 h 6858000"/>
              <a:gd name="connsiteX51" fmla="*/ 5276175 w 6128435"/>
              <a:gd name="connsiteY51" fmla="*/ 2407515 h 6858000"/>
              <a:gd name="connsiteX52" fmla="*/ 5271650 w 6128435"/>
              <a:gd name="connsiteY52" fmla="*/ 2440467 h 6858000"/>
              <a:gd name="connsiteX53" fmla="*/ 5271438 w 6128435"/>
              <a:gd name="connsiteY53" fmla="*/ 2447186 h 6858000"/>
              <a:gd name="connsiteX54" fmla="*/ 5271722 w 6128435"/>
              <a:gd name="connsiteY54" fmla="*/ 2447359 h 6858000"/>
              <a:gd name="connsiteX55" fmla="*/ 5272069 w 6128435"/>
              <a:gd name="connsiteY55" fmla="*/ 2454523 h 6858000"/>
              <a:gd name="connsiteX56" fmla="*/ 5271049 w 6128435"/>
              <a:gd name="connsiteY56" fmla="*/ 2459442 h 6858000"/>
              <a:gd name="connsiteX57" fmla="*/ 5270636 w 6128435"/>
              <a:gd name="connsiteY57" fmla="*/ 2472481 h 6858000"/>
              <a:gd name="connsiteX58" fmla="*/ 5272406 w 6128435"/>
              <a:gd name="connsiteY58" fmla="*/ 2477221 h 6858000"/>
              <a:gd name="connsiteX59" fmla="*/ 5307538 w 6128435"/>
              <a:gd name="connsiteY59" fmla="*/ 2514685 h 6858000"/>
              <a:gd name="connsiteX60" fmla="*/ 5337604 w 6128435"/>
              <a:gd name="connsiteY60" fmla="*/ 2597632 h 6858000"/>
              <a:gd name="connsiteX61" fmla="*/ 5407503 w 6128435"/>
              <a:gd name="connsiteY61" fmla="*/ 2786290 h 6858000"/>
              <a:gd name="connsiteX62" fmla="*/ 5407356 w 6128435"/>
              <a:gd name="connsiteY62" fmla="*/ 2787545 h 6858000"/>
              <a:gd name="connsiteX63" fmla="*/ 5411130 w 6128435"/>
              <a:gd name="connsiteY63" fmla="*/ 2788640 h 6858000"/>
              <a:gd name="connsiteX64" fmla="*/ 5416439 w 6128435"/>
              <a:gd name="connsiteY64" fmla="*/ 2805666 h 6858000"/>
              <a:gd name="connsiteX65" fmla="*/ 5416589 w 6128435"/>
              <a:gd name="connsiteY65" fmla="*/ 2810822 h 6858000"/>
              <a:gd name="connsiteX66" fmla="*/ 5418542 w 6128435"/>
              <a:gd name="connsiteY66" fmla="*/ 2817745 h 6858000"/>
              <a:gd name="connsiteX67" fmla="*/ 5418847 w 6128435"/>
              <a:gd name="connsiteY67" fmla="*/ 2817825 h 6858000"/>
              <a:gd name="connsiteX68" fmla="*/ 5423364 w 6128435"/>
              <a:gd name="connsiteY68" fmla="*/ 2858292 h 6858000"/>
              <a:gd name="connsiteX69" fmla="*/ 5479298 w 6128435"/>
              <a:gd name="connsiteY69" fmla="*/ 2947791 h 6858000"/>
              <a:gd name="connsiteX70" fmla="*/ 5481770 w 6128435"/>
              <a:gd name="connsiteY70" fmla="*/ 2951352 h 6858000"/>
              <a:gd name="connsiteX71" fmla="*/ 5481013 w 6128435"/>
              <a:gd name="connsiteY71" fmla="*/ 2973461 h 6858000"/>
              <a:gd name="connsiteX72" fmla="*/ 5482045 w 6128435"/>
              <a:gd name="connsiteY72" fmla="*/ 2984371 h 6858000"/>
              <a:gd name="connsiteX73" fmla="*/ 5479405 w 6128435"/>
              <a:gd name="connsiteY73" fmla="*/ 2988507 h 6858000"/>
              <a:gd name="connsiteX74" fmla="*/ 5482415 w 6128435"/>
              <a:gd name="connsiteY74" fmla="*/ 3004079 h 6858000"/>
              <a:gd name="connsiteX75" fmla="*/ 5483865 w 6128435"/>
              <a:gd name="connsiteY75" fmla="*/ 3005467 h 6858000"/>
              <a:gd name="connsiteX76" fmla="*/ 5482236 w 6128435"/>
              <a:gd name="connsiteY76" fmla="*/ 3019791 h 6858000"/>
              <a:gd name="connsiteX77" fmla="*/ 5475895 w 6128435"/>
              <a:gd name="connsiteY77" fmla="*/ 3033578 h 6858000"/>
              <a:gd name="connsiteX78" fmla="*/ 5477595 w 6128435"/>
              <a:gd name="connsiteY78" fmla="*/ 3250534 h 6858000"/>
              <a:gd name="connsiteX79" fmla="*/ 5532836 w 6128435"/>
              <a:gd name="connsiteY79" fmla="*/ 3353840 h 6858000"/>
              <a:gd name="connsiteX80" fmla="*/ 5561229 w 6128435"/>
              <a:gd name="connsiteY80" fmla="*/ 3395784 h 6858000"/>
              <a:gd name="connsiteX81" fmla="*/ 5589758 w 6128435"/>
              <a:gd name="connsiteY81" fmla="*/ 3506453 h 6858000"/>
              <a:gd name="connsiteX82" fmla="*/ 5596144 w 6128435"/>
              <a:gd name="connsiteY82" fmla="*/ 3534624 h 6858000"/>
              <a:gd name="connsiteX83" fmla="*/ 5597750 w 6128435"/>
              <a:gd name="connsiteY83" fmla="*/ 3534129 h 6858000"/>
              <a:gd name="connsiteX84" fmla="*/ 5599700 w 6128435"/>
              <a:gd name="connsiteY84" fmla="*/ 3547221 h 6858000"/>
              <a:gd name="connsiteX85" fmla="*/ 5615031 w 6128435"/>
              <a:gd name="connsiteY85" fmla="*/ 3557482 h 6858000"/>
              <a:gd name="connsiteX86" fmla="*/ 5618377 w 6128435"/>
              <a:gd name="connsiteY86" fmla="*/ 3588431 h 6858000"/>
              <a:gd name="connsiteX87" fmla="*/ 5612155 w 6128435"/>
              <a:gd name="connsiteY87" fmla="*/ 3589869 h 6858000"/>
              <a:gd name="connsiteX88" fmla="*/ 5620843 w 6128435"/>
              <a:gd name="connsiteY88" fmla="*/ 3606745 h 6858000"/>
              <a:gd name="connsiteX89" fmla="*/ 5655472 w 6128435"/>
              <a:gd name="connsiteY89" fmla="*/ 3678877 h 6858000"/>
              <a:gd name="connsiteX90" fmla="*/ 5680448 w 6128435"/>
              <a:gd name="connsiteY90" fmla="*/ 3717760 h 6858000"/>
              <a:gd name="connsiteX91" fmla="*/ 5683015 w 6128435"/>
              <a:gd name="connsiteY91" fmla="*/ 3762025 h 6858000"/>
              <a:gd name="connsiteX92" fmla="*/ 5696643 w 6128435"/>
              <a:gd name="connsiteY92" fmla="*/ 3773888 h 6858000"/>
              <a:gd name="connsiteX93" fmla="*/ 5699203 w 6128435"/>
              <a:gd name="connsiteY93" fmla="*/ 3775823 h 6858000"/>
              <a:gd name="connsiteX94" fmla="*/ 5704824 w 6128435"/>
              <a:gd name="connsiteY94" fmla="*/ 3785966 h 6858000"/>
              <a:gd name="connsiteX95" fmla="*/ 5712204 w 6128435"/>
              <a:gd name="connsiteY95" fmla="*/ 3785830 h 6858000"/>
              <a:gd name="connsiteX96" fmla="*/ 5724816 w 6128435"/>
              <a:gd name="connsiteY96" fmla="*/ 3798949 h 6858000"/>
              <a:gd name="connsiteX97" fmla="*/ 5733539 w 6128435"/>
              <a:gd name="connsiteY97" fmla="*/ 3818457 h 6858000"/>
              <a:gd name="connsiteX98" fmla="*/ 5768491 w 6128435"/>
              <a:gd name="connsiteY98" fmla="*/ 3914399 h 6858000"/>
              <a:gd name="connsiteX99" fmla="*/ 5793123 w 6128435"/>
              <a:gd name="connsiteY99" fmla="*/ 3969952 h 6858000"/>
              <a:gd name="connsiteX100" fmla="*/ 5808321 w 6128435"/>
              <a:gd name="connsiteY100" fmla="*/ 3988153 h 6858000"/>
              <a:gd name="connsiteX101" fmla="*/ 5825621 w 6128435"/>
              <a:gd name="connsiteY101" fmla="*/ 4015525 h 6858000"/>
              <a:gd name="connsiteX102" fmla="*/ 5860672 w 6128435"/>
              <a:gd name="connsiteY102" fmla="*/ 4061579 h 6858000"/>
              <a:gd name="connsiteX103" fmla="*/ 5872173 w 6128435"/>
              <a:gd name="connsiteY103" fmla="*/ 4088497 h 6858000"/>
              <a:gd name="connsiteX104" fmla="*/ 5883705 w 6128435"/>
              <a:gd name="connsiteY104" fmla="*/ 4101899 h 6858000"/>
              <a:gd name="connsiteX105" fmla="*/ 5885314 w 6128435"/>
              <a:gd name="connsiteY105" fmla="*/ 4108387 h 6858000"/>
              <a:gd name="connsiteX106" fmla="*/ 5894095 w 6128435"/>
              <a:gd name="connsiteY106" fmla="*/ 4128857 h 6858000"/>
              <a:gd name="connsiteX107" fmla="*/ 5898339 w 6128435"/>
              <a:gd name="connsiteY107" fmla="*/ 4140800 h 6858000"/>
              <a:gd name="connsiteX108" fmla="*/ 5899734 w 6128435"/>
              <a:gd name="connsiteY108" fmla="*/ 4145632 h 6858000"/>
              <a:gd name="connsiteX109" fmla="*/ 5897098 w 6128435"/>
              <a:gd name="connsiteY109" fmla="*/ 4157819 h 6858000"/>
              <a:gd name="connsiteX110" fmla="*/ 5904495 w 6128435"/>
              <a:gd name="connsiteY110" fmla="*/ 4170854 h 6858000"/>
              <a:gd name="connsiteX111" fmla="*/ 5903513 w 6128435"/>
              <a:gd name="connsiteY111" fmla="*/ 4187661 h 6858000"/>
              <a:gd name="connsiteX112" fmla="*/ 5909911 w 6128435"/>
              <a:gd name="connsiteY112" fmla="*/ 4189970 h 6858000"/>
              <a:gd name="connsiteX113" fmla="*/ 5919468 w 6128435"/>
              <a:gd name="connsiteY113" fmla="*/ 4200916 h 6858000"/>
              <a:gd name="connsiteX114" fmla="*/ 5917114 w 6128435"/>
              <a:gd name="connsiteY114" fmla="*/ 4213096 h 6858000"/>
              <a:gd name="connsiteX115" fmla="*/ 5921153 w 6128435"/>
              <a:gd name="connsiteY115" fmla="*/ 4236222 h 6858000"/>
              <a:gd name="connsiteX116" fmla="*/ 5924233 w 6128435"/>
              <a:gd name="connsiteY116" fmla="*/ 4242060 h 6858000"/>
              <a:gd name="connsiteX117" fmla="*/ 5923742 w 6128435"/>
              <a:gd name="connsiteY117" fmla="*/ 4265435 h 6858000"/>
              <a:gd name="connsiteX118" fmla="*/ 5928910 w 6128435"/>
              <a:gd name="connsiteY118" fmla="*/ 4300973 h 6858000"/>
              <a:gd name="connsiteX119" fmla="*/ 5939320 w 6128435"/>
              <a:gd name="connsiteY119" fmla="*/ 4340435 h 6858000"/>
              <a:gd name="connsiteX120" fmla="*/ 5936924 w 6128435"/>
              <a:gd name="connsiteY120" fmla="*/ 4353034 h 6858000"/>
              <a:gd name="connsiteX121" fmla="*/ 5946705 w 6128435"/>
              <a:gd name="connsiteY121" fmla="*/ 4428051 h 6858000"/>
              <a:gd name="connsiteX122" fmla="*/ 5949261 w 6128435"/>
              <a:gd name="connsiteY122" fmla="*/ 4449185 h 6858000"/>
              <a:gd name="connsiteX123" fmla="*/ 5957504 w 6128435"/>
              <a:gd name="connsiteY123" fmla="*/ 4465911 h 6858000"/>
              <a:gd name="connsiteX124" fmla="*/ 5964689 w 6128435"/>
              <a:gd name="connsiteY124" fmla="*/ 4468532 h 6858000"/>
              <a:gd name="connsiteX125" fmla="*/ 5967062 w 6128435"/>
              <a:gd name="connsiteY125" fmla="*/ 4479923 h 6858000"/>
              <a:gd name="connsiteX126" fmla="*/ 5968960 w 6128435"/>
              <a:gd name="connsiteY126" fmla="*/ 4482655 h 6858000"/>
              <a:gd name="connsiteX127" fmla="*/ 5978567 w 6128435"/>
              <a:gd name="connsiteY127" fmla="*/ 4498605 h 6858000"/>
              <a:gd name="connsiteX128" fmla="*/ 5967676 w 6128435"/>
              <a:gd name="connsiteY128" fmla="*/ 4540140 h 6858000"/>
              <a:gd name="connsiteX129" fmla="*/ 5980106 w 6128435"/>
              <a:gd name="connsiteY129" fmla="*/ 4585087 h 6858000"/>
              <a:gd name="connsiteX130" fmla="*/ 5986918 w 6128435"/>
              <a:gd name="connsiteY130" fmla="*/ 4764836 h 6858000"/>
              <a:gd name="connsiteX131" fmla="*/ 6013516 w 6128435"/>
              <a:gd name="connsiteY131" fmla="*/ 4786619 h 6858000"/>
              <a:gd name="connsiteX132" fmla="*/ 6025404 w 6128435"/>
              <a:gd name="connsiteY132" fmla="*/ 4858148 h 6858000"/>
              <a:gd name="connsiteX133" fmla="*/ 6007749 w 6128435"/>
              <a:gd name="connsiteY133" fmla="*/ 4964715 h 6858000"/>
              <a:gd name="connsiteX134" fmla="*/ 6005269 w 6128435"/>
              <a:gd name="connsiteY134" fmla="*/ 5150567 h 6858000"/>
              <a:gd name="connsiteX135" fmla="*/ 6001127 w 6128435"/>
              <a:gd name="connsiteY135" fmla="*/ 5164609 h 6858000"/>
              <a:gd name="connsiteX136" fmla="*/ 5996647 w 6128435"/>
              <a:gd name="connsiteY136" fmla="*/ 5185640 h 6858000"/>
              <a:gd name="connsiteX137" fmla="*/ 5998514 w 6128435"/>
              <a:gd name="connsiteY137" fmla="*/ 5189673 h 6858000"/>
              <a:gd name="connsiteX138" fmla="*/ 5995970 w 6128435"/>
              <a:gd name="connsiteY138" fmla="*/ 5221547 h 6858000"/>
              <a:gd name="connsiteX139" fmla="*/ 5997218 w 6128435"/>
              <a:gd name="connsiteY139" fmla="*/ 5222031 h 6858000"/>
              <a:gd name="connsiteX140" fmla="*/ 6002116 w 6128435"/>
              <a:gd name="connsiteY140" fmla="*/ 5231223 h 6858000"/>
              <a:gd name="connsiteX141" fmla="*/ 6008541 w 6128435"/>
              <a:gd name="connsiteY141" fmla="*/ 5248680 h 6858000"/>
              <a:gd name="connsiteX142" fmla="*/ 6039260 w 6128435"/>
              <a:gd name="connsiteY142" fmla="*/ 5289518 h 6858000"/>
              <a:gd name="connsiteX143" fmla="*/ 6036748 w 6128435"/>
              <a:gd name="connsiteY143" fmla="*/ 5322752 h 6858000"/>
              <a:gd name="connsiteX144" fmla="*/ 6036943 w 6128435"/>
              <a:gd name="connsiteY144" fmla="*/ 5329480 h 6858000"/>
              <a:gd name="connsiteX145" fmla="*/ 6037236 w 6128435"/>
              <a:gd name="connsiteY145" fmla="*/ 5329634 h 6858000"/>
              <a:gd name="connsiteX146" fmla="*/ 6038019 w 6128435"/>
              <a:gd name="connsiteY146" fmla="*/ 5336764 h 6858000"/>
              <a:gd name="connsiteX147" fmla="*/ 6037298 w 6128435"/>
              <a:gd name="connsiteY147" fmla="*/ 5341753 h 6858000"/>
              <a:gd name="connsiteX148" fmla="*/ 6037677 w 6128435"/>
              <a:gd name="connsiteY148" fmla="*/ 5354807 h 6858000"/>
              <a:gd name="connsiteX149" fmla="*/ 6039728 w 6128435"/>
              <a:gd name="connsiteY149" fmla="*/ 5359416 h 6858000"/>
              <a:gd name="connsiteX150" fmla="*/ 6043311 w 6128435"/>
              <a:gd name="connsiteY150" fmla="*/ 5361407 h 6858000"/>
              <a:gd name="connsiteX151" fmla="*/ 6042954 w 6128435"/>
              <a:gd name="connsiteY151" fmla="*/ 5362576 h 6858000"/>
              <a:gd name="connsiteX152" fmla="*/ 6053435 w 6128435"/>
              <a:gd name="connsiteY152" fmla="*/ 5387547 h 6858000"/>
              <a:gd name="connsiteX153" fmla="*/ 6065933 w 6128435"/>
              <a:gd name="connsiteY153" fmla="*/ 5443002 h 6858000"/>
              <a:gd name="connsiteX154" fmla="*/ 6068640 w 6128435"/>
              <a:gd name="connsiteY154" fmla="*/ 5474503 h 6858000"/>
              <a:gd name="connsiteX155" fmla="*/ 6080922 w 6128435"/>
              <a:gd name="connsiteY155" fmla="*/ 5561070 h 6858000"/>
              <a:gd name="connsiteX156" fmla="*/ 6096949 w 6128435"/>
              <a:gd name="connsiteY156" fmla="*/ 5648179 h 6858000"/>
              <a:gd name="connsiteX157" fmla="*/ 6125703 w 6128435"/>
              <a:gd name="connsiteY157" fmla="*/ 5692894 h 6858000"/>
              <a:gd name="connsiteX158" fmla="*/ 6126670 w 6128435"/>
              <a:gd name="connsiteY158" fmla="*/ 5697882 h 6858000"/>
              <a:gd name="connsiteX159" fmla="*/ 6124061 w 6128435"/>
              <a:gd name="connsiteY159" fmla="*/ 5710294 h 6858000"/>
              <a:gd name="connsiteX160" fmla="*/ 6122213 w 6128435"/>
              <a:gd name="connsiteY160" fmla="*/ 5714762 h 6858000"/>
              <a:gd name="connsiteX161" fmla="*/ 6121353 w 6128435"/>
              <a:gd name="connsiteY161" fmla="*/ 5721725 h 6858000"/>
              <a:gd name="connsiteX162" fmla="*/ 6121607 w 6128435"/>
              <a:gd name="connsiteY162" fmla="*/ 5721959 h 6858000"/>
              <a:gd name="connsiteX163" fmla="*/ 6120262 w 6128435"/>
              <a:gd name="connsiteY163" fmla="*/ 5728358 h 6858000"/>
              <a:gd name="connsiteX164" fmla="*/ 6110194 w 6128435"/>
              <a:gd name="connsiteY164" fmla="*/ 5758853 h 6858000"/>
              <a:gd name="connsiteX165" fmla="*/ 6127519 w 6128435"/>
              <a:gd name="connsiteY165" fmla="*/ 5865775 h 6858000"/>
              <a:gd name="connsiteX166" fmla="*/ 6128435 w 6128435"/>
              <a:gd name="connsiteY166" fmla="*/ 5870164 h 6858000"/>
              <a:gd name="connsiteX167" fmla="*/ 6119217 w 6128435"/>
              <a:gd name="connsiteY167" fmla="*/ 5888542 h 6858000"/>
              <a:gd name="connsiteX168" fmla="*/ 6115966 w 6128435"/>
              <a:gd name="connsiteY168" fmla="*/ 5898387 h 6858000"/>
              <a:gd name="connsiteX169" fmla="*/ 6111924 w 6128435"/>
              <a:gd name="connsiteY169" fmla="*/ 5900444 h 6858000"/>
              <a:gd name="connsiteX170" fmla="*/ 6108716 w 6128435"/>
              <a:gd name="connsiteY170" fmla="*/ 5915345 h 6858000"/>
              <a:gd name="connsiteX171" fmla="*/ 6109524 w 6128435"/>
              <a:gd name="connsiteY171" fmla="*/ 5917328 h 6858000"/>
              <a:gd name="connsiteX172" fmla="*/ 6102493 w 6128435"/>
              <a:gd name="connsiteY172" fmla="*/ 5928602 h 6858000"/>
              <a:gd name="connsiteX173" fmla="*/ 6056863 w 6128435"/>
              <a:gd name="connsiteY173" fmla="*/ 6000643 h 6858000"/>
              <a:gd name="connsiteX174" fmla="*/ 6045436 w 6128435"/>
              <a:gd name="connsiteY174" fmla="*/ 6124480 h 6858000"/>
              <a:gd name="connsiteX175" fmla="*/ 6030489 w 6128435"/>
              <a:gd name="connsiteY175" fmla="*/ 6317666 h 6858000"/>
              <a:gd name="connsiteX176" fmla="*/ 6007492 w 6128435"/>
              <a:gd name="connsiteY176" fmla="*/ 6440818 h 6858000"/>
              <a:gd name="connsiteX177" fmla="*/ 6009467 w 6128435"/>
              <a:gd name="connsiteY177" fmla="*/ 6487076 h 6858000"/>
              <a:gd name="connsiteX178" fmla="*/ 5995064 w 6128435"/>
              <a:gd name="connsiteY178" fmla="*/ 6540791 h 6858000"/>
              <a:gd name="connsiteX179" fmla="*/ 5996309 w 6128435"/>
              <a:gd name="connsiteY179" fmla="*/ 6543961 h 6858000"/>
              <a:gd name="connsiteX180" fmla="*/ 5996048 w 6128435"/>
              <a:gd name="connsiteY180" fmla="*/ 6555444 h 6858000"/>
              <a:gd name="connsiteX181" fmla="*/ 6002524 w 6128435"/>
              <a:gd name="connsiteY181" fmla="*/ 6560188 h 6858000"/>
              <a:gd name="connsiteX182" fmla="*/ 6006823 w 6128435"/>
              <a:gd name="connsiteY182" fmla="*/ 6578546 h 6858000"/>
              <a:gd name="connsiteX183" fmla="*/ 6004510 w 6128435"/>
              <a:gd name="connsiteY183" fmla="*/ 6599256 h 6858000"/>
              <a:gd name="connsiteX184" fmla="*/ 5986207 w 6128435"/>
              <a:gd name="connsiteY184" fmla="*/ 6695855 h 6858000"/>
              <a:gd name="connsiteX185" fmla="*/ 5979428 w 6128435"/>
              <a:gd name="connsiteY185" fmla="*/ 6754678 h 6858000"/>
              <a:gd name="connsiteX186" fmla="*/ 5983398 w 6128435"/>
              <a:gd name="connsiteY186" fmla="*/ 6778641 h 6858000"/>
              <a:gd name="connsiteX187" fmla="*/ 5984543 w 6128435"/>
              <a:gd name="connsiteY187" fmla="*/ 6811016 h 6858000"/>
              <a:gd name="connsiteX188" fmla="*/ 5981802 w 6128435"/>
              <a:gd name="connsiteY188" fmla="*/ 6838578 h 6858000"/>
              <a:gd name="connsiteX189" fmla="*/ 5979671 w 6128435"/>
              <a:gd name="connsiteY189" fmla="*/ 6858000 h 6858000"/>
              <a:gd name="connsiteX190" fmla="*/ 0 w 6128435"/>
              <a:gd name="connsiteY190" fmla="*/ 6858000 h 6858000"/>
              <a:gd name="connsiteX0" fmla="*/ 0 w 6128435"/>
              <a:gd name="connsiteY0" fmla="*/ 0 h 6858000"/>
              <a:gd name="connsiteX1" fmla="*/ 4965888 w 6128435"/>
              <a:gd name="connsiteY1" fmla="*/ 0 h 6858000"/>
              <a:gd name="connsiteX2" fmla="*/ 4967767 w 6128435"/>
              <a:gd name="connsiteY2" fmla="*/ 7930 h 6858000"/>
              <a:gd name="connsiteX3" fmla="*/ 4979444 w 6128435"/>
              <a:gd name="connsiteY3" fmla="*/ 43921 h 6858000"/>
              <a:gd name="connsiteX4" fmla="*/ 5021173 w 6128435"/>
              <a:gd name="connsiteY4" fmla="*/ 123738 h 6858000"/>
              <a:gd name="connsiteX5" fmla="*/ 5075458 w 6128435"/>
              <a:gd name="connsiteY5" fmla="*/ 264355 h 6858000"/>
              <a:gd name="connsiteX6" fmla="*/ 5081175 w 6128435"/>
              <a:gd name="connsiteY6" fmla="*/ 277448 h 6858000"/>
              <a:gd name="connsiteX7" fmla="*/ 5097011 w 6128435"/>
              <a:gd name="connsiteY7" fmla="*/ 355616 h 6858000"/>
              <a:gd name="connsiteX8" fmla="*/ 5130982 w 6128435"/>
              <a:gd name="connsiteY8" fmla="*/ 412030 h 6858000"/>
              <a:gd name="connsiteX9" fmla="*/ 5153000 w 6128435"/>
              <a:gd name="connsiteY9" fmla="*/ 507134 h 6858000"/>
              <a:gd name="connsiteX10" fmla="*/ 5171282 w 6128435"/>
              <a:gd name="connsiteY10" fmla="*/ 602071 h 6858000"/>
              <a:gd name="connsiteX11" fmla="*/ 5176196 w 6128435"/>
              <a:gd name="connsiteY11" fmla="*/ 636822 h 6858000"/>
              <a:gd name="connsiteX12" fmla="*/ 5201957 w 6128435"/>
              <a:gd name="connsiteY12" fmla="*/ 736835 h 6858000"/>
              <a:gd name="connsiteX13" fmla="*/ 5185452 w 6128435"/>
              <a:gd name="connsiteY13" fmla="*/ 745392 h 6858000"/>
              <a:gd name="connsiteX14" fmla="*/ 5189051 w 6128435"/>
              <a:gd name="connsiteY14" fmla="*/ 782518 h 6858000"/>
              <a:gd name="connsiteX15" fmla="*/ 5210428 w 6128435"/>
              <a:gd name="connsiteY15" fmla="*/ 815772 h 6858000"/>
              <a:gd name="connsiteX16" fmla="*/ 5221088 w 6128435"/>
              <a:gd name="connsiteY16" fmla="*/ 860193 h 6858000"/>
              <a:gd name="connsiteX17" fmla="*/ 5227653 w 6128435"/>
              <a:gd name="connsiteY17" fmla="*/ 886709 h 6858000"/>
              <a:gd name="connsiteX18" fmla="*/ 5230806 w 6128435"/>
              <a:gd name="connsiteY18" fmla="*/ 961354 h 6858000"/>
              <a:gd name="connsiteX19" fmla="*/ 5201018 w 6128435"/>
              <a:gd name="connsiteY19" fmla="*/ 1095027 h 6858000"/>
              <a:gd name="connsiteX20" fmla="*/ 5202153 w 6128435"/>
              <a:gd name="connsiteY20" fmla="*/ 1133224 h 6858000"/>
              <a:gd name="connsiteX21" fmla="*/ 5207370 w 6128435"/>
              <a:gd name="connsiteY21" fmla="*/ 1138097 h 6858000"/>
              <a:gd name="connsiteX22" fmla="*/ 5189234 w 6128435"/>
              <a:gd name="connsiteY22" fmla="*/ 1193495 h 6858000"/>
              <a:gd name="connsiteX23" fmla="*/ 5202769 w 6128435"/>
              <a:gd name="connsiteY23" fmla="*/ 1269450 h 6858000"/>
              <a:gd name="connsiteX24" fmla="*/ 5225968 w 6128435"/>
              <a:gd name="connsiteY24" fmla="*/ 1357994 h 6858000"/>
              <a:gd name="connsiteX25" fmla="*/ 5233819 w 6128435"/>
              <a:gd name="connsiteY25" fmla="*/ 1380922 h 6858000"/>
              <a:gd name="connsiteX26" fmla="*/ 5237226 w 6128435"/>
              <a:gd name="connsiteY26" fmla="*/ 1441327 h 6858000"/>
              <a:gd name="connsiteX27" fmla="*/ 5244434 w 6128435"/>
              <a:gd name="connsiteY27" fmla="*/ 1580810 h 6858000"/>
              <a:gd name="connsiteX28" fmla="*/ 5251453 w 6128435"/>
              <a:gd name="connsiteY28" fmla="*/ 1583934 h 6858000"/>
              <a:gd name="connsiteX29" fmla="*/ 5253136 w 6128435"/>
              <a:gd name="connsiteY29" fmla="*/ 1595457 h 6858000"/>
              <a:gd name="connsiteX30" fmla="*/ 5254863 w 6128435"/>
              <a:gd name="connsiteY30" fmla="*/ 1598311 h 6858000"/>
              <a:gd name="connsiteX31" fmla="*/ 5263491 w 6128435"/>
              <a:gd name="connsiteY31" fmla="*/ 1614889 h 6858000"/>
              <a:gd name="connsiteX32" fmla="*/ 5250095 w 6128435"/>
              <a:gd name="connsiteY32" fmla="*/ 1655519 h 6858000"/>
              <a:gd name="connsiteX33" fmla="*/ 5259788 w 6128435"/>
              <a:gd name="connsiteY33" fmla="*/ 1701198 h 6858000"/>
              <a:gd name="connsiteX34" fmla="*/ 5255696 w 6128435"/>
              <a:gd name="connsiteY34" fmla="*/ 1880842 h 6858000"/>
              <a:gd name="connsiteX35" fmla="*/ 5280947 w 6128435"/>
              <a:gd name="connsiteY35" fmla="*/ 1904438 h 6858000"/>
              <a:gd name="connsiteX36" fmla="*/ 5288486 w 6128435"/>
              <a:gd name="connsiteY36" fmla="*/ 1976575 h 6858000"/>
              <a:gd name="connsiteX37" fmla="*/ 5252592 w 6128435"/>
              <a:gd name="connsiteY37" fmla="*/ 2092210 h 6858000"/>
              <a:gd name="connsiteX38" fmla="*/ 5264303 w 6128435"/>
              <a:gd name="connsiteY38" fmla="*/ 2225157 h 6858000"/>
              <a:gd name="connsiteX39" fmla="*/ 5254949 w 6128435"/>
              <a:gd name="connsiteY39" fmla="*/ 2236160 h 6858000"/>
              <a:gd name="connsiteX40" fmla="*/ 5250104 w 6128435"/>
              <a:gd name="connsiteY40" fmla="*/ 2249166 h 6858000"/>
              <a:gd name="connsiteX41" fmla="*/ 5251214 w 6128435"/>
              <a:gd name="connsiteY41" fmla="*/ 2250944 h 6858000"/>
              <a:gd name="connsiteX42" fmla="*/ 5250644 w 6128435"/>
              <a:gd name="connsiteY42" fmla="*/ 2266619 h 6858000"/>
              <a:gd name="connsiteX43" fmla="*/ 5247111 w 6128435"/>
              <a:gd name="connsiteY43" fmla="*/ 2269679 h 6858000"/>
              <a:gd name="connsiteX44" fmla="*/ 5245653 w 6128435"/>
              <a:gd name="connsiteY44" fmla="*/ 2280317 h 6858000"/>
              <a:gd name="connsiteX45" fmla="*/ 5239901 w 6128435"/>
              <a:gd name="connsiteY45" fmla="*/ 2300961 h 6858000"/>
              <a:gd name="connsiteX46" fmla="*/ 5241522 w 6128435"/>
              <a:gd name="connsiteY46" fmla="*/ 2305114 h 6858000"/>
              <a:gd name="connsiteX47" fmla="*/ 5237050 w 6128435"/>
              <a:gd name="connsiteY47" fmla="*/ 2336703 h 6858000"/>
              <a:gd name="connsiteX48" fmla="*/ 5238267 w 6128435"/>
              <a:gd name="connsiteY48" fmla="*/ 2337277 h 6858000"/>
              <a:gd name="connsiteX49" fmla="*/ 5242602 w 6128435"/>
              <a:gd name="connsiteY49" fmla="*/ 2346782 h 6858000"/>
              <a:gd name="connsiteX50" fmla="*/ 5247963 w 6128435"/>
              <a:gd name="connsiteY50" fmla="*/ 2364638 h 6858000"/>
              <a:gd name="connsiteX51" fmla="*/ 5276175 w 6128435"/>
              <a:gd name="connsiteY51" fmla="*/ 2407515 h 6858000"/>
              <a:gd name="connsiteX52" fmla="*/ 5271650 w 6128435"/>
              <a:gd name="connsiteY52" fmla="*/ 2440467 h 6858000"/>
              <a:gd name="connsiteX53" fmla="*/ 5271438 w 6128435"/>
              <a:gd name="connsiteY53" fmla="*/ 2447186 h 6858000"/>
              <a:gd name="connsiteX54" fmla="*/ 5271722 w 6128435"/>
              <a:gd name="connsiteY54" fmla="*/ 2447359 h 6858000"/>
              <a:gd name="connsiteX55" fmla="*/ 5272069 w 6128435"/>
              <a:gd name="connsiteY55" fmla="*/ 2454523 h 6858000"/>
              <a:gd name="connsiteX56" fmla="*/ 5271049 w 6128435"/>
              <a:gd name="connsiteY56" fmla="*/ 2459442 h 6858000"/>
              <a:gd name="connsiteX57" fmla="*/ 5270636 w 6128435"/>
              <a:gd name="connsiteY57" fmla="*/ 2472481 h 6858000"/>
              <a:gd name="connsiteX58" fmla="*/ 5272406 w 6128435"/>
              <a:gd name="connsiteY58" fmla="*/ 2477221 h 6858000"/>
              <a:gd name="connsiteX59" fmla="*/ 5307538 w 6128435"/>
              <a:gd name="connsiteY59" fmla="*/ 2514685 h 6858000"/>
              <a:gd name="connsiteX60" fmla="*/ 5337604 w 6128435"/>
              <a:gd name="connsiteY60" fmla="*/ 2597632 h 6858000"/>
              <a:gd name="connsiteX61" fmla="*/ 5407503 w 6128435"/>
              <a:gd name="connsiteY61" fmla="*/ 2786290 h 6858000"/>
              <a:gd name="connsiteX62" fmla="*/ 5407356 w 6128435"/>
              <a:gd name="connsiteY62" fmla="*/ 2787545 h 6858000"/>
              <a:gd name="connsiteX63" fmla="*/ 5411130 w 6128435"/>
              <a:gd name="connsiteY63" fmla="*/ 2788640 h 6858000"/>
              <a:gd name="connsiteX64" fmla="*/ 5416439 w 6128435"/>
              <a:gd name="connsiteY64" fmla="*/ 2805666 h 6858000"/>
              <a:gd name="connsiteX65" fmla="*/ 5416589 w 6128435"/>
              <a:gd name="connsiteY65" fmla="*/ 2810822 h 6858000"/>
              <a:gd name="connsiteX66" fmla="*/ 5418542 w 6128435"/>
              <a:gd name="connsiteY66" fmla="*/ 2817745 h 6858000"/>
              <a:gd name="connsiteX67" fmla="*/ 5418847 w 6128435"/>
              <a:gd name="connsiteY67" fmla="*/ 2817825 h 6858000"/>
              <a:gd name="connsiteX68" fmla="*/ 5423364 w 6128435"/>
              <a:gd name="connsiteY68" fmla="*/ 2858292 h 6858000"/>
              <a:gd name="connsiteX69" fmla="*/ 5479298 w 6128435"/>
              <a:gd name="connsiteY69" fmla="*/ 2947791 h 6858000"/>
              <a:gd name="connsiteX70" fmla="*/ 5481770 w 6128435"/>
              <a:gd name="connsiteY70" fmla="*/ 2951352 h 6858000"/>
              <a:gd name="connsiteX71" fmla="*/ 5481013 w 6128435"/>
              <a:gd name="connsiteY71" fmla="*/ 2973461 h 6858000"/>
              <a:gd name="connsiteX72" fmla="*/ 5482045 w 6128435"/>
              <a:gd name="connsiteY72" fmla="*/ 2984371 h 6858000"/>
              <a:gd name="connsiteX73" fmla="*/ 5479405 w 6128435"/>
              <a:gd name="connsiteY73" fmla="*/ 2988507 h 6858000"/>
              <a:gd name="connsiteX74" fmla="*/ 5482415 w 6128435"/>
              <a:gd name="connsiteY74" fmla="*/ 3004079 h 6858000"/>
              <a:gd name="connsiteX75" fmla="*/ 5483865 w 6128435"/>
              <a:gd name="connsiteY75" fmla="*/ 3005467 h 6858000"/>
              <a:gd name="connsiteX76" fmla="*/ 5482236 w 6128435"/>
              <a:gd name="connsiteY76" fmla="*/ 3019791 h 6858000"/>
              <a:gd name="connsiteX77" fmla="*/ 5475895 w 6128435"/>
              <a:gd name="connsiteY77" fmla="*/ 3033578 h 6858000"/>
              <a:gd name="connsiteX78" fmla="*/ 5477595 w 6128435"/>
              <a:gd name="connsiteY78" fmla="*/ 3250534 h 6858000"/>
              <a:gd name="connsiteX79" fmla="*/ 5532836 w 6128435"/>
              <a:gd name="connsiteY79" fmla="*/ 3353840 h 6858000"/>
              <a:gd name="connsiteX80" fmla="*/ 5561229 w 6128435"/>
              <a:gd name="connsiteY80" fmla="*/ 3395784 h 6858000"/>
              <a:gd name="connsiteX81" fmla="*/ 5589758 w 6128435"/>
              <a:gd name="connsiteY81" fmla="*/ 3506453 h 6858000"/>
              <a:gd name="connsiteX82" fmla="*/ 5596144 w 6128435"/>
              <a:gd name="connsiteY82" fmla="*/ 3534624 h 6858000"/>
              <a:gd name="connsiteX83" fmla="*/ 5597750 w 6128435"/>
              <a:gd name="connsiteY83" fmla="*/ 3534129 h 6858000"/>
              <a:gd name="connsiteX84" fmla="*/ 5599700 w 6128435"/>
              <a:gd name="connsiteY84" fmla="*/ 3547221 h 6858000"/>
              <a:gd name="connsiteX85" fmla="*/ 5615031 w 6128435"/>
              <a:gd name="connsiteY85" fmla="*/ 3557482 h 6858000"/>
              <a:gd name="connsiteX86" fmla="*/ 5618377 w 6128435"/>
              <a:gd name="connsiteY86" fmla="*/ 3588431 h 6858000"/>
              <a:gd name="connsiteX87" fmla="*/ 5612155 w 6128435"/>
              <a:gd name="connsiteY87" fmla="*/ 3589869 h 6858000"/>
              <a:gd name="connsiteX88" fmla="*/ 5620843 w 6128435"/>
              <a:gd name="connsiteY88" fmla="*/ 3606745 h 6858000"/>
              <a:gd name="connsiteX89" fmla="*/ 5655472 w 6128435"/>
              <a:gd name="connsiteY89" fmla="*/ 3678877 h 6858000"/>
              <a:gd name="connsiteX90" fmla="*/ 5680448 w 6128435"/>
              <a:gd name="connsiteY90" fmla="*/ 3717760 h 6858000"/>
              <a:gd name="connsiteX91" fmla="*/ 5683015 w 6128435"/>
              <a:gd name="connsiteY91" fmla="*/ 3762025 h 6858000"/>
              <a:gd name="connsiteX92" fmla="*/ 5696643 w 6128435"/>
              <a:gd name="connsiteY92" fmla="*/ 3773888 h 6858000"/>
              <a:gd name="connsiteX93" fmla="*/ 5699203 w 6128435"/>
              <a:gd name="connsiteY93" fmla="*/ 3775823 h 6858000"/>
              <a:gd name="connsiteX94" fmla="*/ 5704824 w 6128435"/>
              <a:gd name="connsiteY94" fmla="*/ 3785966 h 6858000"/>
              <a:gd name="connsiteX95" fmla="*/ 5712204 w 6128435"/>
              <a:gd name="connsiteY95" fmla="*/ 3785830 h 6858000"/>
              <a:gd name="connsiteX96" fmla="*/ 5724816 w 6128435"/>
              <a:gd name="connsiteY96" fmla="*/ 3798949 h 6858000"/>
              <a:gd name="connsiteX97" fmla="*/ 5733539 w 6128435"/>
              <a:gd name="connsiteY97" fmla="*/ 3818457 h 6858000"/>
              <a:gd name="connsiteX98" fmla="*/ 5768491 w 6128435"/>
              <a:gd name="connsiteY98" fmla="*/ 3914399 h 6858000"/>
              <a:gd name="connsiteX99" fmla="*/ 5793123 w 6128435"/>
              <a:gd name="connsiteY99" fmla="*/ 3969952 h 6858000"/>
              <a:gd name="connsiteX100" fmla="*/ 5808321 w 6128435"/>
              <a:gd name="connsiteY100" fmla="*/ 3988153 h 6858000"/>
              <a:gd name="connsiteX101" fmla="*/ 5825621 w 6128435"/>
              <a:gd name="connsiteY101" fmla="*/ 4015525 h 6858000"/>
              <a:gd name="connsiteX102" fmla="*/ 5860672 w 6128435"/>
              <a:gd name="connsiteY102" fmla="*/ 4061579 h 6858000"/>
              <a:gd name="connsiteX103" fmla="*/ 5872173 w 6128435"/>
              <a:gd name="connsiteY103" fmla="*/ 4088497 h 6858000"/>
              <a:gd name="connsiteX104" fmla="*/ 5883705 w 6128435"/>
              <a:gd name="connsiteY104" fmla="*/ 4101899 h 6858000"/>
              <a:gd name="connsiteX105" fmla="*/ 5885314 w 6128435"/>
              <a:gd name="connsiteY105" fmla="*/ 4108387 h 6858000"/>
              <a:gd name="connsiteX106" fmla="*/ 5894095 w 6128435"/>
              <a:gd name="connsiteY106" fmla="*/ 4128857 h 6858000"/>
              <a:gd name="connsiteX107" fmla="*/ 5898339 w 6128435"/>
              <a:gd name="connsiteY107" fmla="*/ 4140800 h 6858000"/>
              <a:gd name="connsiteX108" fmla="*/ 5899734 w 6128435"/>
              <a:gd name="connsiteY108" fmla="*/ 4145632 h 6858000"/>
              <a:gd name="connsiteX109" fmla="*/ 5897098 w 6128435"/>
              <a:gd name="connsiteY109" fmla="*/ 4157819 h 6858000"/>
              <a:gd name="connsiteX110" fmla="*/ 5904495 w 6128435"/>
              <a:gd name="connsiteY110" fmla="*/ 4170854 h 6858000"/>
              <a:gd name="connsiteX111" fmla="*/ 5903513 w 6128435"/>
              <a:gd name="connsiteY111" fmla="*/ 4187661 h 6858000"/>
              <a:gd name="connsiteX112" fmla="*/ 5909911 w 6128435"/>
              <a:gd name="connsiteY112" fmla="*/ 4189970 h 6858000"/>
              <a:gd name="connsiteX113" fmla="*/ 5917114 w 6128435"/>
              <a:gd name="connsiteY113" fmla="*/ 4213096 h 6858000"/>
              <a:gd name="connsiteX114" fmla="*/ 5921153 w 6128435"/>
              <a:gd name="connsiteY114" fmla="*/ 4236222 h 6858000"/>
              <a:gd name="connsiteX115" fmla="*/ 5924233 w 6128435"/>
              <a:gd name="connsiteY115" fmla="*/ 4242060 h 6858000"/>
              <a:gd name="connsiteX116" fmla="*/ 5923742 w 6128435"/>
              <a:gd name="connsiteY116" fmla="*/ 4265435 h 6858000"/>
              <a:gd name="connsiteX117" fmla="*/ 5928910 w 6128435"/>
              <a:gd name="connsiteY117" fmla="*/ 4300973 h 6858000"/>
              <a:gd name="connsiteX118" fmla="*/ 5939320 w 6128435"/>
              <a:gd name="connsiteY118" fmla="*/ 4340435 h 6858000"/>
              <a:gd name="connsiteX119" fmla="*/ 5936924 w 6128435"/>
              <a:gd name="connsiteY119" fmla="*/ 4353034 h 6858000"/>
              <a:gd name="connsiteX120" fmla="*/ 5946705 w 6128435"/>
              <a:gd name="connsiteY120" fmla="*/ 4428051 h 6858000"/>
              <a:gd name="connsiteX121" fmla="*/ 5949261 w 6128435"/>
              <a:gd name="connsiteY121" fmla="*/ 4449185 h 6858000"/>
              <a:gd name="connsiteX122" fmla="*/ 5957504 w 6128435"/>
              <a:gd name="connsiteY122" fmla="*/ 4465911 h 6858000"/>
              <a:gd name="connsiteX123" fmla="*/ 5964689 w 6128435"/>
              <a:gd name="connsiteY123" fmla="*/ 4468532 h 6858000"/>
              <a:gd name="connsiteX124" fmla="*/ 5967062 w 6128435"/>
              <a:gd name="connsiteY124" fmla="*/ 4479923 h 6858000"/>
              <a:gd name="connsiteX125" fmla="*/ 5968960 w 6128435"/>
              <a:gd name="connsiteY125" fmla="*/ 4482655 h 6858000"/>
              <a:gd name="connsiteX126" fmla="*/ 5978567 w 6128435"/>
              <a:gd name="connsiteY126" fmla="*/ 4498605 h 6858000"/>
              <a:gd name="connsiteX127" fmla="*/ 5967676 w 6128435"/>
              <a:gd name="connsiteY127" fmla="*/ 4540140 h 6858000"/>
              <a:gd name="connsiteX128" fmla="*/ 5980106 w 6128435"/>
              <a:gd name="connsiteY128" fmla="*/ 4585087 h 6858000"/>
              <a:gd name="connsiteX129" fmla="*/ 5986918 w 6128435"/>
              <a:gd name="connsiteY129" fmla="*/ 4764836 h 6858000"/>
              <a:gd name="connsiteX130" fmla="*/ 6013516 w 6128435"/>
              <a:gd name="connsiteY130" fmla="*/ 4786619 h 6858000"/>
              <a:gd name="connsiteX131" fmla="*/ 6025404 w 6128435"/>
              <a:gd name="connsiteY131" fmla="*/ 4858148 h 6858000"/>
              <a:gd name="connsiteX132" fmla="*/ 6007749 w 6128435"/>
              <a:gd name="connsiteY132" fmla="*/ 4964715 h 6858000"/>
              <a:gd name="connsiteX133" fmla="*/ 6005269 w 6128435"/>
              <a:gd name="connsiteY133" fmla="*/ 5150567 h 6858000"/>
              <a:gd name="connsiteX134" fmla="*/ 6001127 w 6128435"/>
              <a:gd name="connsiteY134" fmla="*/ 5164609 h 6858000"/>
              <a:gd name="connsiteX135" fmla="*/ 5996647 w 6128435"/>
              <a:gd name="connsiteY135" fmla="*/ 5185640 h 6858000"/>
              <a:gd name="connsiteX136" fmla="*/ 5998514 w 6128435"/>
              <a:gd name="connsiteY136" fmla="*/ 5189673 h 6858000"/>
              <a:gd name="connsiteX137" fmla="*/ 5995970 w 6128435"/>
              <a:gd name="connsiteY137" fmla="*/ 5221547 h 6858000"/>
              <a:gd name="connsiteX138" fmla="*/ 5997218 w 6128435"/>
              <a:gd name="connsiteY138" fmla="*/ 5222031 h 6858000"/>
              <a:gd name="connsiteX139" fmla="*/ 6002116 w 6128435"/>
              <a:gd name="connsiteY139" fmla="*/ 5231223 h 6858000"/>
              <a:gd name="connsiteX140" fmla="*/ 6008541 w 6128435"/>
              <a:gd name="connsiteY140" fmla="*/ 5248680 h 6858000"/>
              <a:gd name="connsiteX141" fmla="*/ 6039260 w 6128435"/>
              <a:gd name="connsiteY141" fmla="*/ 5289518 h 6858000"/>
              <a:gd name="connsiteX142" fmla="*/ 6036748 w 6128435"/>
              <a:gd name="connsiteY142" fmla="*/ 5322752 h 6858000"/>
              <a:gd name="connsiteX143" fmla="*/ 6036943 w 6128435"/>
              <a:gd name="connsiteY143" fmla="*/ 5329480 h 6858000"/>
              <a:gd name="connsiteX144" fmla="*/ 6037236 w 6128435"/>
              <a:gd name="connsiteY144" fmla="*/ 5329634 h 6858000"/>
              <a:gd name="connsiteX145" fmla="*/ 6038019 w 6128435"/>
              <a:gd name="connsiteY145" fmla="*/ 5336764 h 6858000"/>
              <a:gd name="connsiteX146" fmla="*/ 6037298 w 6128435"/>
              <a:gd name="connsiteY146" fmla="*/ 5341753 h 6858000"/>
              <a:gd name="connsiteX147" fmla="*/ 6037677 w 6128435"/>
              <a:gd name="connsiteY147" fmla="*/ 5354807 h 6858000"/>
              <a:gd name="connsiteX148" fmla="*/ 6039728 w 6128435"/>
              <a:gd name="connsiteY148" fmla="*/ 5359416 h 6858000"/>
              <a:gd name="connsiteX149" fmla="*/ 6043311 w 6128435"/>
              <a:gd name="connsiteY149" fmla="*/ 5361407 h 6858000"/>
              <a:gd name="connsiteX150" fmla="*/ 6042954 w 6128435"/>
              <a:gd name="connsiteY150" fmla="*/ 5362576 h 6858000"/>
              <a:gd name="connsiteX151" fmla="*/ 6053435 w 6128435"/>
              <a:gd name="connsiteY151" fmla="*/ 5387547 h 6858000"/>
              <a:gd name="connsiteX152" fmla="*/ 6065933 w 6128435"/>
              <a:gd name="connsiteY152" fmla="*/ 5443002 h 6858000"/>
              <a:gd name="connsiteX153" fmla="*/ 6068640 w 6128435"/>
              <a:gd name="connsiteY153" fmla="*/ 5474503 h 6858000"/>
              <a:gd name="connsiteX154" fmla="*/ 6080922 w 6128435"/>
              <a:gd name="connsiteY154" fmla="*/ 5561070 h 6858000"/>
              <a:gd name="connsiteX155" fmla="*/ 6096949 w 6128435"/>
              <a:gd name="connsiteY155" fmla="*/ 5648179 h 6858000"/>
              <a:gd name="connsiteX156" fmla="*/ 6125703 w 6128435"/>
              <a:gd name="connsiteY156" fmla="*/ 5692894 h 6858000"/>
              <a:gd name="connsiteX157" fmla="*/ 6126670 w 6128435"/>
              <a:gd name="connsiteY157" fmla="*/ 5697882 h 6858000"/>
              <a:gd name="connsiteX158" fmla="*/ 6124061 w 6128435"/>
              <a:gd name="connsiteY158" fmla="*/ 5710294 h 6858000"/>
              <a:gd name="connsiteX159" fmla="*/ 6122213 w 6128435"/>
              <a:gd name="connsiteY159" fmla="*/ 5714762 h 6858000"/>
              <a:gd name="connsiteX160" fmla="*/ 6121353 w 6128435"/>
              <a:gd name="connsiteY160" fmla="*/ 5721725 h 6858000"/>
              <a:gd name="connsiteX161" fmla="*/ 6121607 w 6128435"/>
              <a:gd name="connsiteY161" fmla="*/ 5721959 h 6858000"/>
              <a:gd name="connsiteX162" fmla="*/ 6120262 w 6128435"/>
              <a:gd name="connsiteY162" fmla="*/ 5728358 h 6858000"/>
              <a:gd name="connsiteX163" fmla="*/ 6110194 w 6128435"/>
              <a:gd name="connsiteY163" fmla="*/ 5758853 h 6858000"/>
              <a:gd name="connsiteX164" fmla="*/ 6127519 w 6128435"/>
              <a:gd name="connsiteY164" fmla="*/ 5865775 h 6858000"/>
              <a:gd name="connsiteX165" fmla="*/ 6128435 w 6128435"/>
              <a:gd name="connsiteY165" fmla="*/ 5870164 h 6858000"/>
              <a:gd name="connsiteX166" fmla="*/ 6119217 w 6128435"/>
              <a:gd name="connsiteY166" fmla="*/ 5888542 h 6858000"/>
              <a:gd name="connsiteX167" fmla="*/ 6115966 w 6128435"/>
              <a:gd name="connsiteY167" fmla="*/ 5898387 h 6858000"/>
              <a:gd name="connsiteX168" fmla="*/ 6111924 w 6128435"/>
              <a:gd name="connsiteY168" fmla="*/ 5900444 h 6858000"/>
              <a:gd name="connsiteX169" fmla="*/ 6108716 w 6128435"/>
              <a:gd name="connsiteY169" fmla="*/ 5915345 h 6858000"/>
              <a:gd name="connsiteX170" fmla="*/ 6109524 w 6128435"/>
              <a:gd name="connsiteY170" fmla="*/ 5917328 h 6858000"/>
              <a:gd name="connsiteX171" fmla="*/ 6102493 w 6128435"/>
              <a:gd name="connsiteY171" fmla="*/ 5928602 h 6858000"/>
              <a:gd name="connsiteX172" fmla="*/ 6056863 w 6128435"/>
              <a:gd name="connsiteY172" fmla="*/ 6000643 h 6858000"/>
              <a:gd name="connsiteX173" fmla="*/ 6045436 w 6128435"/>
              <a:gd name="connsiteY173" fmla="*/ 6124480 h 6858000"/>
              <a:gd name="connsiteX174" fmla="*/ 6030489 w 6128435"/>
              <a:gd name="connsiteY174" fmla="*/ 6317666 h 6858000"/>
              <a:gd name="connsiteX175" fmla="*/ 6007492 w 6128435"/>
              <a:gd name="connsiteY175" fmla="*/ 6440818 h 6858000"/>
              <a:gd name="connsiteX176" fmla="*/ 6009467 w 6128435"/>
              <a:gd name="connsiteY176" fmla="*/ 6487076 h 6858000"/>
              <a:gd name="connsiteX177" fmla="*/ 5995064 w 6128435"/>
              <a:gd name="connsiteY177" fmla="*/ 6540791 h 6858000"/>
              <a:gd name="connsiteX178" fmla="*/ 5996309 w 6128435"/>
              <a:gd name="connsiteY178" fmla="*/ 6543961 h 6858000"/>
              <a:gd name="connsiteX179" fmla="*/ 5996048 w 6128435"/>
              <a:gd name="connsiteY179" fmla="*/ 6555444 h 6858000"/>
              <a:gd name="connsiteX180" fmla="*/ 6002524 w 6128435"/>
              <a:gd name="connsiteY180" fmla="*/ 6560188 h 6858000"/>
              <a:gd name="connsiteX181" fmla="*/ 6006823 w 6128435"/>
              <a:gd name="connsiteY181" fmla="*/ 6578546 h 6858000"/>
              <a:gd name="connsiteX182" fmla="*/ 6004510 w 6128435"/>
              <a:gd name="connsiteY182" fmla="*/ 6599256 h 6858000"/>
              <a:gd name="connsiteX183" fmla="*/ 5986207 w 6128435"/>
              <a:gd name="connsiteY183" fmla="*/ 6695855 h 6858000"/>
              <a:gd name="connsiteX184" fmla="*/ 5979428 w 6128435"/>
              <a:gd name="connsiteY184" fmla="*/ 6754678 h 6858000"/>
              <a:gd name="connsiteX185" fmla="*/ 5983398 w 6128435"/>
              <a:gd name="connsiteY185" fmla="*/ 6778641 h 6858000"/>
              <a:gd name="connsiteX186" fmla="*/ 5984543 w 6128435"/>
              <a:gd name="connsiteY186" fmla="*/ 6811016 h 6858000"/>
              <a:gd name="connsiteX187" fmla="*/ 5981802 w 6128435"/>
              <a:gd name="connsiteY187" fmla="*/ 6838578 h 6858000"/>
              <a:gd name="connsiteX188" fmla="*/ 5979671 w 6128435"/>
              <a:gd name="connsiteY188" fmla="*/ 6858000 h 6858000"/>
              <a:gd name="connsiteX189" fmla="*/ 0 w 6128435"/>
              <a:gd name="connsiteY189" fmla="*/ 6858000 h 6858000"/>
              <a:gd name="connsiteX190" fmla="*/ 0 w 6128435"/>
              <a:gd name="connsiteY190" fmla="*/ 0 h 6858000"/>
              <a:gd name="connsiteX0" fmla="*/ 0 w 6128435"/>
              <a:gd name="connsiteY0" fmla="*/ 0 h 6858000"/>
              <a:gd name="connsiteX1" fmla="*/ 4965888 w 6128435"/>
              <a:gd name="connsiteY1" fmla="*/ 0 h 6858000"/>
              <a:gd name="connsiteX2" fmla="*/ 4967767 w 6128435"/>
              <a:gd name="connsiteY2" fmla="*/ 7930 h 6858000"/>
              <a:gd name="connsiteX3" fmla="*/ 4979444 w 6128435"/>
              <a:gd name="connsiteY3" fmla="*/ 43921 h 6858000"/>
              <a:gd name="connsiteX4" fmla="*/ 5021173 w 6128435"/>
              <a:gd name="connsiteY4" fmla="*/ 123738 h 6858000"/>
              <a:gd name="connsiteX5" fmla="*/ 5075458 w 6128435"/>
              <a:gd name="connsiteY5" fmla="*/ 264355 h 6858000"/>
              <a:gd name="connsiteX6" fmla="*/ 5081175 w 6128435"/>
              <a:gd name="connsiteY6" fmla="*/ 277448 h 6858000"/>
              <a:gd name="connsiteX7" fmla="*/ 5097011 w 6128435"/>
              <a:gd name="connsiteY7" fmla="*/ 355616 h 6858000"/>
              <a:gd name="connsiteX8" fmla="*/ 5130982 w 6128435"/>
              <a:gd name="connsiteY8" fmla="*/ 412030 h 6858000"/>
              <a:gd name="connsiteX9" fmla="*/ 5153000 w 6128435"/>
              <a:gd name="connsiteY9" fmla="*/ 507134 h 6858000"/>
              <a:gd name="connsiteX10" fmla="*/ 5171282 w 6128435"/>
              <a:gd name="connsiteY10" fmla="*/ 602071 h 6858000"/>
              <a:gd name="connsiteX11" fmla="*/ 5176196 w 6128435"/>
              <a:gd name="connsiteY11" fmla="*/ 636822 h 6858000"/>
              <a:gd name="connsiteX12" fmla="*/ 5201957 w 6128435"/>
              <a:gd name="connsiteY12" fmla="*/ 736835 h 6858000"/>
              <a:gd name="connsiteX13" fmla="*/ 5185452 w 6128435"/>
              <a:gd name="connsiteY13" fmla="*/ 745392 h 6858000"/>
              <a:gd name="connsiteX14" fmla="*/ 5189051 w 6128435"/>
              <a:gd name="connsiteY14" fmla="*/ 782518 h 6858000"/>
              <a:gd name="connsiteX15" fmla="*/ 5210428 w 6128435"/>
              <a:gd name="connsiteY15" fmla="*/ 815772 h 6858000"/>
              <a:gd name="connsiteX16" fmla="*/ 5221088 w 6128435"/>
              <a:gd name="connsiteY16" fmla="*/ 860193 h 6858000"/>
              <a:gd name="connsiteX17" fmla="*/ 5227653 w 6128435"/>
              <a:gd name="connsiteY17" fmla="*/ 886709 h 6858000"/>
              <a:gd name="connsiteX18" fmla="*/ 5230806 w 6128435"/>
              <a:gd name="connsiteY18" fmla="*/ 961354 h 6858000"/>
              <a:gd name="connsiteX19" fmla="*/ 5201018 w 6128435"/>
              <a:gd name="connsiteY19" fmla="*/ 1095027 h 6858000"/>
              <a:gd name="connsiteX20" fmla="*/ 5202153 w 6128435"/>
              <a:gd name="connsiteY20" fmla="*/ 1133224 h 6858000"/>
              <a:gd name="connsiteX21" fmla="*/ 5207370 w 6128435"/>
              <a:gd name="connsiteY21" fmla="*/ 1138097 h 6858000"/>
              <a:gd name="connsiteX22" fmla="*/ 5189234 w 6128435"/>
              <a:gd name="connsiteY22" fmla="*/ 1193495 h 6858000"/>
              <a:gd name="connsiteX23" fmla="*/ 5202769 w 6128435"/>
              <a:gd name="connsiteY23" fmla="*/ 1269450 h 6858000"/>
              <a:gd name="connsiteX24" fmla="*/ 5225968 w 6128435"/>
              <a:gd name="connsiteY24" fmla="*/ 1357994 h 6858000"/>
              <a:gd name="connsiteX25" fmla="*/ 5233819 w 6128435"/>
              <a:gd name="connsiteY25" fmla="*/ 1380922 h 6858000"/>
              <a:gd name="connsiteX26" fmla="*/ 5237226 w 6128435"/>
              <a:gd name="connsiteY26" fmla="*/ 1441327 h 6858000"/>
              <a:gd name="connsiteX27" fmla="*/ 5244434 w 6128435"/>
              <a:gd name="connsiteY27" fmla="*/ 1580810 h 6858000"/>
              <a:gd name="connsiteX28" fmla="*/ 5251453 w 6128435"/>
              <a:gd name="connsiteY28" fmla="*/ 1583934 h 6858000"/>
              <a:gd name="connsiteX29" fmla="*/ 5253136 w 6128435"/>
              <a:gd name="connsiteY29" fmla="*/ 1595457 h 6858000"/>
              <a:gd name="connsiteX30" fmla="*/ 5254863 w 6128435"/>
              <a:gd name="connsiteY30" fmla="*/ 1598311 h 6858000"/>
              <a:gd name="connsiteX31" fmla="*/ 5263491 w 6128435"/>
              <a:gd name="connsiteY31" fmla="*/ 1614889 h 6858000"/>
              <a:gd name="connsiteX32" fmla="*/ 5250095 w 6128435"/>
              <a:gd name="connsiteY32" fmla="*/ 1655519 h 6858000"/>
              <a:gd name="connsiteX33" fmla="*/ 5259788 w 6128435"/>
              <a:gd name="connsiteY33" fmla="*/ 1701198 h 6858000"/>
              <a:gd name="connsiteX34" fmla="*/ 5255696 w 6128435"/>
              <a:gd name="connsiteY34" fmla="*/ 1880842 h 6858000"/>
              <a:gd name="connsiteX35" fmla="*/ 5280947 w 6128435"/>
              <a:gd name="connsiteY35" fmla="*/ 1904438 h 6858000"/>
              <a:gd name="connsiteX36" fmla="*/ 5288486 w 6128435"/>
              <a:gd name="connsiteY36" fmla="*/ 1976575 h 6858000"/>
              <a:gd name="connsiteX37" fmla="*/ 5252592 w 6128435"/>
              <a:gd name="connsiteY37" fmla="*/ 2092210 h 6858000"/>
              <a:gd name="connsiteX38" fmla="*/ 5264303 w 6128435"/>
              <a:gd name="connsiteY38" fmla="*/ 2225157 h 6858000"/>
              <a:gd name="connsiteX39" fmla="*/ 5254949 w 6128435"/>
              <a:gd name="connsiteY39" fmla="*/ 2236160 h 6858000"/>
              <a:gd name="connsiteX40" fmla="*/ 5250104 w 6128435"/>
              <a:gd name="connsiteY40" fmla="*/ 2249166 h 6858000"/>
              <a:gd name="connsiteX41" fmla="*/ 5251214 w 6128435"/>
              <a:gd name="connsiteY41" fmla="*/ 2250944 h 6858000"/>
              <a:gd name="connsiteX42" fmla="*/ 5250644 w 6128435"/>
              <a:gd name="connsiteY42" fmla="*/ 2266619 h 6858000"/>
              <a:gd name="connsiteX43" fmla="*/ 5247111 w 6128435"/>
              <a:gd name="connsiteY43" fmla="*/ 2269679 h 6858000"/>
              <a:gd name="connsiteX44" fmla="*/ 5245653 w 6128435"/>
              <a:gd name="connsiteY44" fmla="*/ 2280317 h 6858000"/>
              <a:gd name="connsiteX45" fmla="*/ 5239901 w 6128435"/>
              <a:gd name="connsiteY45" fmla="*/ 2300961 h 6858000"/>
              <a:gd name="connsiteX46" fmla="*/ 5241522 w 6128435"/>
              <a:gd name="connsiteY46" fmla="*/ 2305114 h 6858000"/>
              <a:gd name="connsiteX47" fmla="*/ 5237050 w 6128435"/>
              <a:gd name="connsiteY47" fmla="*/ 2336703 h 6858000"/>
              <a:gd name="connsiteX48" fmla="*/ 5238267 w 6128435"/>
              <a:gd name="connsiteY48" fmla="*/ 2337277 h 6858000"/>
              <a:gd name="connsiteX49" fmla="*/ 5242602 w 6128435"/>
              <a:gd name="connsiteY49" fmla="*/ 2346782 h 6858000"/>
              <a:gd name="connsiteX50" fmla="*/ 5247963 w 6128435"/>
              <a:gd name="connsiteY50" fmla="*/ 2364638 h 6858000"/>
              <a:gd name="connsiteX51" fmla="*/ 5276175 w 6128435"/>
              <a:gd name="connsiteY51" fmla="*/ 2407515 h 6858000"/>
              <a:gd name="connsiteX52" fmla="*/ 5271650 w 6128435"/>
              <a:gd name="connsiteY52" fmla="*/ 2440467 h 6858000"/>
              <a:gd name="connsiteX53" fmla="*/ 5271438 w 6128435"/>
              <a:gd name="connsiteY53" fmla="*/ 2447186 h 6858000"/>
              <a:gd name="connsiteX54" fmla="*/ 5271722 w 6128435"/>
              <a:gd name="connsiteY54" fmla="*/ 2447359 h 6858000"/>
              <a:gd name="connsiteX55" fmla="*/ 5272069 w 6128435"/>
              <a:gd name="connsiteY55" fmla="*/ 2454523 h 6858000"/>
              <a:gd name="connsiteX56" fmla="*/ 5271049 w 6128435"/>
              <a:gd name="connsiteY56" fmla="*/ 2459442 h 6858000"/>
              <a:gd name="connsiteX57" fmla="*/ 5270636 w 6128435"/>
              <a:gd name="connsiteY57" fmla="*/ 2472481 h 6858000"/>
              <a:gd name="connsiteX58" fmla="*/ 5272406 w 6128435"/>
              <a:gd name="connsiteY58" fmla="*/ 2477221 h 6858000"/>
              <a:gd name="connsiteX59" fmla="*/ 5307538 w 6128435"/>
              <a:gd name="connsiteY59" fmla="*/ 2514685 h 6858000"/>
              <a:gd name="connsiteX60" fmla="*/ 5337604 w 6128435"/>
              <a:gd name="connsiteY60" fmla="*/ 2597632 h 6858000"/>
              <a:gd name="connsiteX61" fmla="*/ 5407503 w 6128435"/>
              <a:gd name="connsiteY61" fmla="*/ 2786290 h 6858000"/>
              <a:gd name="connsiteX62" fmla="*/ 5407356 w 6128435"/>
              <a:gd name="connsiteY62" fmla="*/ 2787545 h 6858000"/>
              <a:gd name="connsiteX63" fmla="*/ 5411130 w 6128435"/>
              <a:gd name="connsiteY63" fmla="*/ 2788640 h 6858000"/>
              <a:gd name="connsiteX64" fmla="*/ 5416439 w 6128435"/>
              <a:gd name="connsiteY64" fmla="*/ 2805666 h 6858000"/>
              <a:gd name="connsiteX65" fmla="*/ 5416589 w 6128435"/>
              <a:gd name="connsiteY65" fmla="*/ 2810822 h 6858000"/>
              <a:gd name="connsiteX66" fmla="*/ 5418542 w 6128435"/>
              <a:gd name="connsiteY66" fmla="*/ 2817745 h 6858000"/>
              <a:gd name="connsiteX67" fmla="*/ 5418847 w 6128435"/>
              <a:gd name="connsiteY67" fmla="*/ 2817825 h 6858000"/>
              <a:gd name="connsiteX68" fmla="*/ 5423364 w 6128435"/>
              <a:gd name="connsiteY68" fmla="*/ 2858292 h 6858000"/>
              <a:gd name="connsiteX69" fmla="*/ 5479298 w 6128435"/>
              <a:gd name="connsiteY69" fmla="*/ 2947791 h 6858000"/>
              <a:gd name="connsiteX70" fmla="*/ 5481770 w 6128435"/>
              <a:gd name="connsiteY70" fmla="*/ 2951352 h 6858000"/>
              <a:gd name="connsiteX71" fmla="*/ 5481013 w 6128435"/>
              <a:gd name="connsiteY71" fmla="*/ 2973461 h 6858000"/>
              <a:gd name="connsiteX72" fmla="*/ 5482045 w 6128435"/>
              <a:gd name="connsiteY72" fmla="*/ 2984371 h 6858000"/>
              <a:gd name="connsiteX73" fmla="*/ 5479405 w 6128435"/>
              <a:gd name="connsiteY73" fmla="*/ 2988507 h 6858000"/>
              <a:gd name="connsiteX74" fmla="*/ 5482415 w 6128435"/>
              <a:gd name="connsiteY74" fmla="*/ 3004079 h 6858000"/>
              <a:gd name="connsiteX75" fmla="*/ 5483865 w 6128435"/>
              <a:gd name="connsiteY75" fmla="*/ 3005467 h 6858000"/>
              <a:gd name="connsiteX76" fmla="*/ 5482236 w 6128435"/>
              <a:gd name="connsiteY76" fmla="*/ 3019791 h 6858000"/>
              <a:gd name="connsiteX77" fmla="*/ 5475895 w 6128435"/>
              <a:gd name="connsiteY77" fmla="*/ 3033578 h 6858000"/>
              <a:gd name="connsiteX78" fmla="*/ 5477595 w 6128435"/>
              <a:gd name="connsiteY78" fmla="*/ 3250534 h 6858000"/>
              <a:gd name="connsiteX79" fmla="*/ 5532836 w 6128435"/>
              <a:gd name="connsiteY79" fmla="*/ 3353840 h 6858000"/>
              <a:gd name="connsiteX80" fmla="*/ 5561229 w 6128435"/>
              <a:gd name="connsiteY80" fmla="*/ 3395784 h 6858000"/>
              <a:gd name="connsiteX81" fmla="*/ 5589758 w 6128435"/>
              <a:gd name="connsiteY81" fmla="*/ 3506453 h 6858000"/>
              <a:gd name="connsiteX82" fmla="*/ 5596144 w 6128435"/>
              <a:gd name="connsiteY82" fmla="*/ 3534624 h 6858000"/>
              <a:gd name="connsiteX83" fmla="*/ 5597750 w 6128435"/>
              <a:gd name="connsiteY83" fmla="*/ 3534129 h 6858000"/>
              <a:gd name="connsiteX84" fmla="*/ 5599700 w 6128435"/>
              <a:gd name="connsiteY84" fmla="*/ 3547221 h 6858000"/>
              <a:gd name="connsiteX85" fmla="*/ 5615031 w 6128435"/>
              <a:gd name="connsiteY85" fmla="*/ 3557482 h 6858000"/>
              <a:gd name="connsiteX86" fmla="*/ 5618377 w 6128435"/>
              <a:gd name="connsiteY86" fmla="*/ 3588431 h 6858000"/>
              <a:gd name="connsiteX87" fmla="*/ 5612155 w 6128435"/>
              <a:gd name="connsiteY87" fmla="*/ 3589869 h 6858000"/>
              <a:gd name="connsiteX88" fmla="*/ 5620843 w 6128435"/>
              <a:gd name="connsiteY88" fmla="*/ 3606745 h 6858000"/>
              <a:gd name="connsiteX89" fmla="*/ 5655472 w 6128435"/>
              <a:gd name="connsiteY89" fmla="*/ 3678877 h 6858000"/>
              <a:gd name="connsiteX90" fmla="*/ 5680448 w 6128435"/>
              <a:gd name="connsiteY90" fmla="*/ 3717760 h 6858000"/>
              <a:gd name="connsiteX91" fmla="*/ 5683015 w 6128435"/>
              <a:gd name="connsiteY91" fmla="*/ 3762025 h 6858000"/>
              <a:gd name="connsiteX92" fmla="*/ 5696643 w 6128435"/>
              <a:gd name="connsiteY92" fmla="*/ 3773888 h 6858000"/>
              <a:gd name="connsiteX93" fmla="*/ 5699203 w 6128435"/>
              <a:gd name="connsiteY93" fmla="*/ 3775823 h 6858000"/>
              <a:gd name="connsiteX94" fmla="*/ 5704824 w 6128435"/>
              <a:gd name="connsiteY94" fmla="*/ 3785966 h 6858000"/>
              <a:gd name="connsiteX95" fmla="*/ 5712204 w 6128435"/>
              <a:gd name="connsiteY95" fmla="*/ 3785830 h 6858000"/>
              <a:gd name="connsiteX96" fmla="*/ 5724816 w 6128435"/>
              <a:gd name="connsiteY96" fmla="*/ 3798949 h 6858000"/>
              <a:gd name="connsiteX97" fmla="*/ 5733539 w 6128435"/>
              <a:gd name="connsiteY97" fmla="*/ 3818457 h 6858000"/>
              <a:gd name="connsiteX98" fmla="*/ 5768491 w 6128435"/>
              <a:gd name="connsiteY98" fmla="*/ 3914399 h 6858000"/>
              <a:gd name="connsiteX99" fmla="*/ 5793123 w 6128435"/>
              <a:gd name="connsiteY99" fmla="*/ 3969952 h 6858000"/>
              <a:gd name="connsiteX100" fmla="*/ 5808321 w 6128435"/>
              <a:gd name="connsiteY100" fmla="*/ 3988153 h 6858000"/>
              <a:gd name="connsiteX101" fmla="*/ 5825621 w 6128435"/>
              <a:gd name="connsiteY101" fmla="*/ 4015525 h 6858000"/>
              <a:gd name="connsiteX102" fmla="*/ 5860672 w 6128435"/>
              <a:gd name="connsiteY102" fmla="*/ 4061579 h 6858000"/>
              <a:gd name="connsiteX103" fmla="*/ 5872173 w 6128435"/>
              <a:gd name="connsiteY103" fmla="*/ 4088497 h 6858000"/>
              <a:gd name="connsiteX104" fmla="*/ 5883705 w 6128435"/>
              <a:gd name="connsiteY104" fmla="*/ 4101899 h 6858000"/>
              <a:gd name="connsiteX105" fmla="*/ 5885314 w 6128435"/>
              <a:gd name="connsiteY105" fmla="*/ 4108387 h 6858000"/>
              <a:gd name="connsiteX106" fmla="*/ 5894095 w 6128435"/>
              <a:gd name="connsiteY106" fmla="*/ 4128857 h 6858000"/>
              <a:gd name="connsiteX107" fmla="*/ 5898339 w 6128435"/>
              <a:gd name="connsiteY107" fmla="*/ 4140800 h 6858000"/>
              <a:gd name="connsiteX108" fmla="*/ 5899734 w 6128435"/>
              <a:gd name="connsiteY108" fmla="*/ 4145632 h 6858000"/>
              <a:gd name="connsiteX109" fmla="*/ 5897098 w 6128435"/>
              <a:gd name="connsiteY109" fmla="*/ 4157819 h 6858000"/>
              <a:gd name="connsiteX110" fmla="*/ 5904495 w 6128435"/>
              <a:gd name="connsiteY110" fmla="*/ 4170854 h 6858000"/>
              <a:gd name="connsiteX111" fmla="*/ 5903513 w 6128435"/>
              <a:gd name="connsiteY111" fmla="*/ 4187661 h 6858000"/>
              <a:gd name="connsiteX112" fmla="*/ 5909911 w 6128435"/>
              <a:gd name="connsiteY112" fmla="*/ 4189970 h 6858000"/>
              <a:gd name="connsiteX113" fmla="*/ 5917114 w 6128435"/>
              <a:gd name="connsiteY113" fmla="*/ 4213096 h 6858000"/>
              <a:gd name="connsiteX114" fmla="*/ 5921153 w 6128435"/>
              <a:gd name="connsiteY114" fmla="*/ 4236222 h 6858000"/>
              <a:gd name="connsiteX115" fmla="*/ 5924233 w 6128435"/>
              <a:gd name="connsiteY115" fmla="*/ 4242060 h 6858000"/>
              <a:gd name="connsiteX116" fmla="*/ 5923742 w 6128435"/>
              <a:gd name="connsiteY116" fmla="*/ 4265435 h 6858000"/>
              <a:gd name="connsiteX117" fmla="*/ 5928910 w 6128435"/>
              <a:gd name="connsiteY117" fmla="*/ 4300973 h 6858000"/>
              <a:gd name="connsiteX118" fmla="*/ 5939320 w 6128435"/>
              <a:gd name="connsiteY118" fmla="*/ 4340435 h 6858000"/>
              <a:gd name="connsiteX119" fmla="*/ 5946705 w 6128435"/>
              <a:gd name="connsiteY119" fmla="*/ 4428051 h 6858000"/>
              <a:gd name="connsiteX120" fmla="*/ 5949261 w 6128435"/>
              <a:gd name="connsiteY120" fmla="*/ 4449185 h 6858000"/>
              <a:gd name="connsiteX121" fmla="*/ 5957504 w 6128435"/>
              <a:gd name="connsiteY121" fmla="*/ 4465911 h 6858000"/>
              <a:gd name="connsiteX122" fmla="*/ 5964689 w 6128435"/>
              <a:gd name="connsiteY122" fmla="*/ 4468532 h 6858000"/>
              <a:gd name="connsiteX123" fmla="*/ 5967062 w 6128435"/>
              <a:gd name="connsiteY123" fmla="*/ 4479923 h 6858000"/>
              <a:gd name="connsiteX124" fmla="*/ 5968960 w 6128435"/>
              <a:gd name="connsiteY124" fmla="*/ 4482655 h 6858000"/>
              <a:gd name="connsiteX125" fmla="*/ 5978567 w 6128435"/>
              <a:gd name="connsiteY125" fmla="*/ 4498605 h 6858000"/>
              <a:gd name="connsiteX126" fmla="*/ 5967676 w 6128435"/>
              <a:gd name="connsiteY126" fmla="*/ 4540140 h 6858000"/>
              <a:gd name="connsiteX127" fmla="*/ 5980106 w 6128435"/>
              <a:gd name="connsiteY127" fmla="*/ 4585087 h 6858000"/>
              <a:gd name="connsiteX128" fmla="*/ 5986918 w 6128435"/>
              <a:gd name="connsiteY128" fmla="*/ 4764836 h 6858000"/>
              <a:gd name="connsiteX129" fmla="*/ 6013516 w 6128435"/>
              <a:gd name="connsiteY129" fmla="*/ 4786619 h 6858000"/>
              <a:gd name="connsiteX130" fmla="*/ 6025404 w 6128435"/>
              <a:gd name="connsiteY130" fmla="*/ 4858148 h 6858000"/>
              <a:gd name="connsiteX131" fmla="*/ 6007749 w 6128435"/>
              <a:gd name="connsiteY131" fmla="*/ 4964715 h 6858000"/>
              <a:gd name="connsiteX132" fmla="*/ 6005269 w 6128435"/>
              <a:gd name="connsiteY132" fmla="*/ 5150567 h 6858000"/>
              <a:gd name="connsiteX133" fmla="*/ 6001127 w 6128435"/>
              <a:gd name="connsiteY133" fmla="*/ 5164609 h 6858000"/>
              <a:gd name="connsiteX134" fmla="*/ 5996647 w 6128435"/>
              <a:gd name="connsiteY134" fmla="*/ 5185640 h 6858000"/>
              <a:gd name="connsiteX135" fmla="*/ 5998514 w 6128435"/>
              <a:gd name="connsiteY135" fmla="*/ 5189673 h 6858000"/>
              <a:gd name="connsiteX136" fmla="*/ 5995970 w 6128435"/>
              <a:gd name="connsiteY136" fmla="*/ 5221547 h 6858000"/>
              <a:gd name="connsiteX137" fmla="*/ 5997218 w 6128435"/>
              <a:gd name="connsiteY137" fmla="*/ 5222031 h 6858000"/>
              <a:gd name="connsiteX138" fmla="*/ 6002116 w 6128435"/>
              <a:gd name="connsiteY138" fmla="*/ 5231223 h 6858000"/>
              <a:gd name="connsiteX139" fmla="*/ 6008541 w 6128435"/>
              <a:gd name="connsiteY139" fmla="*/ 5248680 h 6858000"/>
              <a:gd name="connsiteX140" fmla="*/ 6039260 w 6128435"/>
              <a:gd name="connsiteY140" fmla="*/ 5289518 h 6858000"/>
              <a:gd name="connsiteX141" fmla="*/ 6036748 w 6128435"/>
              <a:gd name="connsiteY141" fmla="*/ 5322752 h 6858000"/>
              <a:gd name="connsiteX142" fmla="*/ 6036943 w 6128435"/>
              <a:gd name="connsiteY142" fmla="*/ 5329480 h 6858000"/>
              <a:gd name="connsiteX143" fmla="*/ 6037236 w 6128435"/>
              <a:gd name="connsiteY143" fmla="*/ 5329634 h 6858000"/>
              <a:gd name="connsiteX144" fmla="*/ 6038019 w 6128435"/>
              <a:gd name="connsiteY144" fmla="*/ 5336764 h 6858000"/>
              <a:gd name="connsiteX145" fmla="*/ 6037298 w 6128435"/>
              <a:gd name="connsiteY145" fmla="*/ 5341753 h 6858000"/>
              <a:gd name="connsiteX146" fmla="*/ 6037677 w 6128435"/>
              <a:gd name="connsiteY146" fmla="*/ 5354807 h 6858000"/>
              <a:gd name="connsiteX147" fmla="*/ 6039728 w 6128435"/>
              <a:gd name="connsiteY147" fmla="*/ 5359416 h 6858000"/>
              <a:gd name="connsiteX148" fmla="*/ 6043311 w 6128435"/>
              <a:gd name="connsiteY148" fmla="*/ 5361407 h 6858000"/>
              <a:gd name="connsiteX149" fmla="*/ 6042954 w 6128435"/>
              <a:gd name="connsiteY149" fmla="*/ 5362576 h 6858000"/>
              <a:gd name="connsiteX150" fmla="*/ 6053435 w 6128435"/>
              <a:gd name="connsiteY150" fmla="*/ 5387547 h 6858000"/>
              <a:gd name="connsiteX151" fmla="*/ 6065933 w 6128435"/>
              <a:gd name="connsiteY151" fmla="*/ 5443002 h 6858000"/>
              <a:gd name="connsiteX152" fmla="*/ 6068640 w 6128435"/>
              <a:gd name="connsiteY152" fmla="*/ 5474503 h 6858000"/>
              <a:gd name="connsiteX153" fmla="*/ 6080922 w 6128435"/>
              <a:gd name="connsiteY153" fmla="*/ 5561070 h 6858000"/>
              <a:gd name="connsiteX154" fmla="*/ 6096949 w 6128435"/>
              <a:gd name="connsiteY154" fmla="*/ 5648179 h 6858000"/>
              <a:gd name="connsiteX155" fmla="*/ 6125703 w 6128435"/>
              <a:gd name="connsiteY155" fmla="*/ 5692894 h 6858000"/>
              <a:gd name="connsiteX156" fmla="*/ 6126670 w 6128435"/>
              <a:gd name="connsiteY156" fmla="*/ 5697882 h 6858000"/>
              <a:gd name="connsiteX157" fmla="*/ 6124061 w 6128435"/>
              <a:gd name="connsiteY157" fmla="*/ 5710294 h 6858000"/>
              <a:gd name="connsiteX158" fmla="*/ 6122213 w 6128435"/>
              <a:gd name="connsiteY158" fmla="*/ 5714762 h 6858000"/>
              <a:gd name="connsiteX159" fmla="*/ 6121353 w 6128435"/>
              <a:gd name="connsiteY159" fmla="*/ 5721725 h 6858000"/>
              <a:gd name="connsiteX160" fmla="*/ 6121607 w 6128435"/>
              <a:gd name="connsiteY160" fmla="*/ 5721959 h 6858000"/>
              <a:gd name="connsiteX161" fmla="*/ 6120262 w 6128435"/>
              <a:gd name="connsiteY161" fmla="*/ 5728358 h 6858000"/>
              <a:gd name="connsiteX162" fmla="*/ 6110194 w 6128435"/>
              <a:gd name="connsiteY162" fmla="*/ 5758853 h 6858000"/>
              <a:gd name="connsiteX163" fmla="*/ 6127519 w 6128435"/>
              <a:gd name="connsiteY163" fmla="*/ 5865775 h 6858000"/>
              <a:gd name="connsiteX164" fmla="*/ 6128435 w 6128435"/>
              <a:gd name="connsiteY164" fmla="*/ 5870164 h 6858000"/>
              <a:gd name="connsiteX165" fmla="*/ 6119217 w 6128435"/>
              <a:gd name="connsiteY165" fmla="*/ 5888542 h 6858000"/>
              <a:gd name="connsiteX166" fmla="*/ 6115966 w 6128435"/>
              <a:gd name="connsiteY166" fmla="*/ 5898387 h 6858000"/>
              <a:gd name="connsiteX167" fmla="*/ 6111924 w 6128435"/>
              <a:gd name="connsiteY167" fmla="*/ 5900444 h 6858000"/>
              <a:gd name="connsiteX168" fmla="*/ 6108716 w 6128435"/>
              <a:gd name="connsiteY168" fmla="*/ 5915345 h 6858000"/>
              <a:gd name="connsiteX169" fmla="*/ 6109524 w 6128435"/>
              <a:gd name="connsiteY169" fmla="*/ 5917328 h 6858000"/>
              <a:gd name="connsiteX170" fmla="*/ 6102493 w 6128435"/>
              <a:gd name="connsiteY170" fmla="*/ 5928602 h 6858000"/>
              <a:gd name="connsiteX171" fmla="*/ 6056863 w 6128435"/>
              <a:gd name="connsiteY171" fmla="*/ 6000643 h 6858000"/>
              <a:gd name="connsiteX172" fmla="*/ 6045436 w 6128435"/>
              <a:gd name="connsiteY172" fmla="*/ 6124480 h 6858000"/>
              <a:gd name="connsiteX173" fmla="*/ 6030489 w 6128435"/>
              <a:gd name="connsiteY173" fmla="*/ 6317666 h 6858000"/>
              <a:gd name="connsiteX174" fmla="*/ 6007492 w 6128435"/>
              <a:gd name="connsiteY174" fmla="*/ 6440818 h 6858000"/>
              <a:gd name="connsiteX175" fmla="*/ 6009467 w 6128435"/>
              <a:gd name="connsiteY175" fmla="*/ 6487076 h 6858000"/>
              <a:gd name="connsiteX176" fmla="*/ 5995064 w 6128435"/>
              <a:gd name="connsiteY176" fmla="*/ 6540791 h 6858000"/>
              <a:gd name="connsiteX177" fmla="*/ 5996309 w 6128435"/>
              <a:gd name="connsiteY177" fmla="*/ 6543961 h 6858000"/>
              <a:gd name="connsiteX178" fmla="*/ 5996048 w 6128435"/>
              <a:gd name="connsiteY178" fmla="*/ 6555444 h 6858000"/>
              <a:gd name="connsiteX179" fmla="*/ 6002524 w 6128435"/>
              <a:gd name="connsiteY179" fmla="*/ 6560188 h 6858000"/>
              <a:gd name="connsiteX180" fmla="*/ 6006823 w 6128435"/>
              <a:gd name="connsiteY180" fmla="*/ 6578546 h 6858000"/>
              <a:gd name="connsiteX181" fmla="*/ 6004510 w 6128435"/>
              <a:gd name="connsiteY181" fmla="*/ 6599256 h 6858000"/>
              <a:gd name="connsiteX182" fmla="*/ 5986207 w 6128435"/>
              <a:gd name="connsiteY182" fmla="*/ 6695855 h 6858000"/>
              <a:gd name="connsiteX183" fmla="*/ 5979428 w 6128435"/>
              <a:gd name="connsiteY183" fmla="*/ 6754678 h 6858000"/>
              <a:gd name="connsiteX184" fmla="*/ 5983398 w 6128435"/>
              <a:gd name="connsiteY184" fmla="*/ 6778641 h 6858000"/>
              <a:gd name="connsiteX185" fmla="*/ 5984543 w 6128435"/>
              <a:gd name="connsiteY185" fmla="*/ 6811016 h 6858000"/>
              <a:gd name="connsiteX186" fmla="*/ 5981802 w 6128435"/>
              <a:gd name="connsiteY186" fmla="*/ 6838578 h 6858000"/>
              <a:gd name="connsiteX187" fmla="*/ 5979671 w 6128435"/>
              <a:gd name="connsiteY187" fmla="*/ 6858000 h 6858000"/>
              <a:gd name="connsiteX188" fmla="*/ 0 w 6128435"/>
              <a:gd name="connsiteY188" fmla="*/ 6858000 h 6858000"/>
              <a:gd name="connsiteX189" fmla="*/ 0 w 6128435"/>
              <a:gd name="connsiteY189" fmla="*/ 0 h 6858000"/>
              <a:gd name="connsiteX0" fmla="*/ 0 w 6128435"/>
              <a:gd name="connsiteY0" fmla="*/ 0 h 6858000"/>
              <a:gd name="connsiteX1" fmla="*/ 4965888 w 6128435"/>
              <a:gd name="connsiteY1" fmla="*/ 0 h 6858000"/>
              <a:gd name="connsiteX2" fmla="*/ 4967767 w 6128435"/>
              <a:gd name="connsiteY2" fmla="*/ 7930 h 6858000"/>
              <a:gd name="connsiteX3" fmla="*/ 4979444 w 6128435"/>
              <a:gd name="connsiteY3" fmla="*/ 43921 h 6858000"/>
              <a:gd name="connsiteX4" fmla="*/ 5021173 w 6128435"/>
              <a:gd name="connsiteY4" fmla="*/ 123738 h 6858000"/>
              <a:gd name="connsiteX5" fmla="*/ 5075458 w 6128435"/>
              <a:gd name="connsiteY5" fmla="*/ 264355 h 6858000"/>
              <a:gd name="connsiteX6" fmla="*/ 5081175 w 6128435"/>
              <a:gd name="connsiteY6" fmla="*/ 277448 h 6858000"/>
              <a:gd name="connsiteX7" fmla="*/ 5097011 w 6128435"/>
              <a:gd name="connsiteY7" fmla="*/ 355616 h 6858000"/>
              <a:gd name="connsiteX8" fmla="*/ 5130982 w 6128435"/>
              <a:gd name="connsiteY8" fmla="*/ 412030 h 6858000"/>
              <a:gd name="connsiteX9" fmla="*/ 5153000 w 6128435"/>
              <a:gd name="connsiteY9" fmla="*/ 507134 h 6858000"/>
              <a:gd name="connsiteX10" fmla="*/ 5171282 w 6128435"/>
              <a:gd name="connsiteY10" fmla="*/ 602071 h 6858000"/>
              <a:gd name="connsiteX11" fmla="*/ 5176196 w 6128435"/>
              <a:gd name="connsiteY11" fmla="*/ 636822 h 6858000"/>
              <a:gd name="connsiteX12" fmla="*/ 5201957 w 6128435"/>
              <a:gd name="connsiteY12" fmla="*/ 736835 h 6858000"/>
              <a:gd name="connsiteX13" fmla="*/ 5185452 w 6128435"/>
              <a:gd name="connsiteY13" fmla="*/ 745392 h 6858000"/>
              <a:gd name="connsiteX14" fmla="*/ 5189051 w 6128435"/>
              <a:gd name="connsiteY14" fmla="*/ 782518 h 6858000"/>
              <a:gd name="connsiteX15" fmla="*/ 5210428 w 6128435"/>
              <a:gd name="connsiteY15" fmla="*/ 815772 h 6858000"/>
              <a:gd name="connsiteX16" fmla="*/ 5221088 w 6128435"/>
              <a:gd name="connsiteY16" fmla="*/ 860193 h 6858000"/>
              <a:gd name="connsiteX17" fmla="*/ 5227653 w 6128435"/>
              <a:gd name="connsiteY17" fmla="*/ 886709 h 6858000"/>
              <a:gd name="connsiteX18" fmla="*/ 5230806 w 6128435"/>
              <a:gd name="connsiteY18" fmla="*/ 961354 h 6858000"/>
              <a:gd name="connsiteX19" fmla="*/ 5201018 w 6128435"/>
              <a:gd name="connsiteY19" fmla="*/ 1095027 h 6858000"/>
              <a:gd name="connsiteX20" fmla="*/ 5202153 w 6128435"/>
              <a:gd name="connsiteY20" fmla="*/ 1133224 h 6858000"/>
              <a:gd name="connsiteX21" fmla="*/ 5207370 w 6128435"/>
              <a:gd name="connsiteY21" fmla="*/ 1138097 h 6858000"/>
              <a:gd name="connsiteX22" fmla="*/ 5189234 w 6128435"/>
              <a:gd name="connsiteY22" fmla="*/ 1193495 h 6858000"/>
              <a:gd name="connsiteX23" fmla="*/ 5202769 w 6128435"/>
              <a:gd name="connsiteY23" fmla="*/ 1269450 h 6858000"/>
              <a:gd name="connsiteX24" fmla="*/ 5225968 w 6128435"/>
              <a:gd name="connsiteY24" fmla="*/ 1357994 h 6858000"/>
              <a:gd name="connsiteX25" fmla="*/ 5233819 w 6128435"/>
              <a:gd name="connsiteY25" fmla="*/ 1380922 h 6858000"/>
              <a:gd name="connsiteX26" fmla="*/ 5237226 w 6128435"/>
              <a:gd name="connsiteY26" fmla="*/ 1441327 h 6858000"/>
              <a:gd name="connsiteX27" fmla="*/ 5244434 w 6128435"/>
              <a:gd name="connsiteY27" fmla="*/ 1580810 h 6858000"/>
              <a:gd name="connsiteX28" fmla="*/ 5251453 w 6128435"/>
              <a:gd name="connsiteY28" fmla="*/ 1583934 h 6858000"/>
              <a:gd name="connsiteX29" fmla="*/ 5253136 w 6128435"/>
              <a:gd name="connsiteY29" fmla="*/ 1595457 h 6858000"/>
              <a:gd name="connsiteX30" fmla="*/ 5254863 w 6128435"/>
              <a:gd name="connsiteY30" fmla="*/ 1598311 h 6858000"/>
              <a:gd name="connsiteX31" fmla="*/ 5263491 w 6128435"/>
              <a:gd name="connsiteY31" fmla="*/ 1614889 h 6858000"/>
              <a:gd name="connsiteX32" fmla="*/ 5250095 w 6128435"/>
              <a:gd name="connsiteY32" fmla="*/ 1655519 h 6858000"/>
              <a:gd name="connsiteX33" fmla="*/ 5259788 w 6128435"/>
              <a:gd name="connsiteY33" fmla="*/ 1701198 h 6858000"/>
              <a:gd name="connsiteX34" fmla="*/ 5255696 w 6128435"/>
              <a:gd name="connsiteY34" fmla="*/ 1880842 h 6858000"/>
              <a:gd name="connsiteX35" fmla="*/ 5280947 w 6128435"/>
              <a:gd name="connsiteY35" fmla="*/ 1904438 h 6858000"/>
              <a:gd name="connsiteX36" fmla="*/ 5288486 w 6128435"/>
              <a:gd name="connsiteY36" fmla="*/ 1976575 h 6858000"/>
              <a:gd name="connsiteX37" fmla="*/ 5252592 w 6128435"/>
              <a:gd name="connsiteY37" fmla="*/ 2092210 h 6858000"/>
              <a:gd name="connsiteX38" fmla="*/ 5264303 w 6128435"/>
              <a:gd name="connsiteY38" fmla="*/ 2225157 h 6858000"/>
              <a:gd name="connsiteX39" fmla="*/ 5254949 w 6128435"/>
              <a:gd name="connsiteY39" fmla="*/ 2236160 h 6858000"/>
              <a:gd name="connsiteX40" fmla="*/ 5250104 w 6128435"/>
              <a:gd name="connsiteY40" fmla="*/ 2249166 h 6858000"/>
              <a:gd name="connsiteX41" fmla="*/ 5251214 w 6128435"/>
              <a:gd name="connsiteY41" fmla="*/ 2250944 h 6858000"/>
              <a:gd name="connsiteX42" fmla="*/ 5250644 w 6128435"/>
              <a:gd name="connsiteY42" fmla="*/ 2266619 h 6858000"/>
              <a:gd name="connsiteX43" fmla="*/ 5247111 w 6128435"/>
              <a:gd name="connsiteY43" fmla="*/ 2269679 h 6858000"/>
              <a:gd name="connsiteX44" fmla="*/ 5245653 w 6128435"/>
              <a:gd name="connsiteY44" fmla="*/ 2280317 h 6858000"/>
              <a:gd name="connsiteX45" fmla="*/ 5239901 w 6128435"/>
              <a:gd name="connsiteY45" fmla="*/ 2300961 h 6858000"/>
              <a:gd name="connsiteX46" fmla="*/ 5241522 w 6128435"/>
              <a:gd name="connsiteY46" fmla="*/ 2305114 h 6858000"/>
              <a:gd name="connsiteX47" fmla="*/ 5237050 w 6128435"/>
              <a:gd name="connsiteY47" fmla="*/ 2336703 h 6858000"/>
              <a:gd name="connsiteX48" fmla="*/ 5238267 w 6128435"/>
              <a:gd name="connsiteY48" fmla="*/ 2337277 h 6858000"/>
              <a:gd name="connsiteX49" fmla="*/ 5242602 w 6128435"/>
              <a:gd name="connsiteY49" fmla="*/ 2346782 h 6858000"/>
              <a:gd name="connsiteX50" fmla="*/ 5247963 w 6128435"/>
              <a:gd name="connsiteY50" fmla="*/ 2364638 h 6858000"/>
              <a:gd name="connsiteX51" fmla="*/ 5276175 w 6128435"/>
              <a:gd name="connsiteY51" fmla="*/ 2407515 h 6858000"/>
              <a:gd name="connsiteX52" fmla="*/ 5271650 w 6128435"/>
              <a:gd name="connsiteY52" fmla="*/ 2440467 h 6858000"/>
              <a:gd name="connsiteX53" fmla="*/ 5271438 w 6128435"/>
              <a:gd name="connsiteY53" fmla="*/ 2447186 h 6858000"/>
              <a:gd name="connsiteX54" fmla="*/ 5271722 w 6128435"/>
              <a:gd name="connsiteY54" fmla="*/ 2447359 h 6858000"/>
              <a:gd name="connsiteX55" fmla="*/ 5272069 w 6128435"/>
              <a:gd name="connsiteY55" fmla="*/ 2454523 h 6858000"/>
              <a:gd name="connsiteX56" fmla="*/ 5271049 w 6128435"/>
              <a:gd name="connsiteY56" fmla="*/ 2459442 h 6858000"/>
              <a:gd name="connsiteX57" fmla="*/ 5270636 w 6128435"/>
              <a:gd name="connsiteY57" fmla="*/ 2472481 h 6858000"/>
              <a:gd name="connsiteX58" fmla="*/ 5272406 w 6128435"/>
              <a:gd name="connsiteY58" fmla="*/ 2477221 h 6858000"/>
              <a:gd name="connsiteX59" fmla="*/ 5307538 w 6128435"/>
              <a:gd name="connsiteY59" fmla="*/ 2514685 h 6858000"/>
              <a:gd name="connsiteX60" fmla="*/ 5337604 w 6128435"/>
              <a:gd name="connsiteY60" fmla="*/ 2597632 h 6858000"/>
              <a:gd name="connsiteX61" fmla="*/ 5407503 w 6128435"/>
              <a:gd name="connsiteY61" fmla="*/ 2786290 h 6858000"/>
              <a:gd name="connsiteX62" fmla="*/ 5407356 w 6128435"/>
              <a:gd name="connsiteY62" fmla="*/ 2787545 h 6858000"/>
              <a:gd name="connsiteX63" fmla="*/ 5411130 w 6128435"/>
              <a:gd name="connsiteY63" fmla="*/ 2788640 h 6858000"/>
              <a:gd name="connsiteX64" fmla="*/ 5416439 w 6128435"/>
              <a:gd name="connsiteY64" fmla="*/ 2805666 h 6858000"/>
              <a:gd name="connsiteX65" fmla="*/ 5416589 w 6128435"/>
              <a:gd name="connsiteY65" fmla="*/ 2810822 h 6858000"/>
              <a:gd name="connsiteX66" fmla="*/ 5418542 w 6128435"/>
              <a:gd name="connsiteY66" fmla="*/ 2817745 h 6858000"/>
              <a:gd name="connsiteX67" fmla="*/ 5418847 w 6128435"/>
              <a:gd name="connsiteY67" fmla="*/ 2817825 h 6858000"/>
              <a:gd name="connsiteX68" fmla="*/ 5423364 w 6128435"/>
              <a:gd name="connsiteY68" fmla="*/ 2858292 h 6858000"/>
              <a:gd name="connsiteX69" fmla="*/ 5479298 w 6128435"/>
              <a:gd name="connsiteY69" fmla="*/ 2947791 h 6858000"/>
              <a:gd name="connsiteX70" fmla="*/ 5481770 w 6128435"/>
              <a:gd name="connsiteY70" fmla="*/ 2951352 h 6858000"/>
              <a:gd name="connsiteX71" fmla="*/ 5481013 w 6128435"/>
              <a:gd name="connsiteY71" fmla="*/ 2973461 h 6858000"/>
              <a:gd name="connsiteX72" fmla="*/ 5482045 w 6128435"/>
              <a:gd name="connsiteY72" fmla="*/ 2984371 h 6858000"/>
              <a:gd name="connsiteX73" fmla="*/ 5479405 w 6128435"/>
              <a:gd name="connsiteY73" fmla="*/ 2988507 h 6858000"/>
              <a:gd name="connsiteX74" fmla="*/ 5482415 w 6128435"/>
              <a:gd name="connsiteY74" fmla="*/ 3004079 h 6858000"/>
              <a:gd name="connsiteX75" fmla="*/ 5483865 w 6128435"/>
              <a:gd name="connsiteY75" fmla="*/ 3005467 h 6858000"/>
              <a:gd name="connsiteX76" fmla="*/ 5482236 w 6128435"/>
              <a:gd name="connsiteY76" fmla="*/ 3019791 h 6858000"/>
              <a:gd name="connsiteX77" fmla="*/ 5475895 w 6128435"/>
              <a:gd name="connsiteY77" fmla="*/ 3033578 h 6858000"/>
              <a:gd name="connsiteX78" fmla="*/ 5477595 w 6128435"/>
              <a:gd name="connsiteY78" fmla="*/ 3250534 h 6858000"/>
              <a:gd name="connsiteX79" fmla="*/ 5532836 w 6128435"/>
              <a:gd name="connsiteY79" fmla="*/ 3353840 h 6858000"/>
              <a:gd name="connsiteX80" fmla="*/ 5561229 w 6128435"/>
              <a:gd name="connsiteY80" fmla="*/ 3395784 h 6858000"/>
              <a:gd name="connsiteX81" fmla="*/ 5589758 w 6128435"/>
              <a:gd name="connsiteY81" fmla="*/ 3506453 h 6858000"/>
              <a:gd name="connsiteX82" fmla="*/ 5596144 w 6128435"/>
              <a:gd name="connsiteY82" fmla="*/ 3534624 h 6858000"/>
              <a:gd name="connsiteX83" fmla="*/ 5597750 w 6128435"/>
              <a:gd name="connsiteY83" fmla="*/ 3534129 h 6858000"/>
              <a:gd name="connsiteX84" fmla="*/ 5599700 w 6128435"/>
              <a:gd name="connsiteY84" fmla="*/ 3547221 h 6858000"/>
              <a:gd name="connsiteX85" fmla="*/ 5615031 w 6128435"/>
              <a:gd name="connsiteY85" fmla="*/ 3557482 h 6858000"/>
              <a:gd name="connsiteX86" fmla="*/ 5618377 w 6128435"/>
              <a:gd name="connsiteY86" fmla="*/ 3588431 h 6858000"/>
              <a:gd name="connsiteX87" fmla="*/ 5612155 w 6128435"/>
              <a:gd name="connsiteY87" fmla="*/ 3589869 h 6858000"/>
              <a:gd name="connsiteX88" fmla="*/ 5620843 w 6128435"/>
              <a:gd name="connsiteY88" fmla="*/ 3606745 h 6858000"/>
              <a:gd name="connsiteX89" fmla="*/ 5655472 w 6128435"/>
              <a:gd name="connsiteY89" fmla="*/ 3678877 h 6858000"/>
              <a:gd name="connsiteX90" fmla="*/ 5680448 w 6128435"/>
              <a:gd name="connsiteY90" fmla="*/ 3717760 h 6858000"/>
              <a:gd name="connsiteX91" fmla="*/ 5683015 w 6128435"/>
              <a:gd name="connsiteY91" fmla="*/ 3762025 h 6858000"/>
              <a:gd name="connsiteX92" fmla="*/ 5696643 w 6128435"/>
              <a:gd name="connsiteY92" fmla="*/ 3773888 h 6858000"/>
              <a:gd name="connsiteX93" fmla="*/ 5699203 w 6128435"/>
              <a:gd name="connsiteY93" fmla="*/ 3775823 h 6858000"/>
              <a:gd name="connsiteX94" fmla="*/ 5704824 w 6128435"/>
              <a:gd name="connsiteY94" fmla="*/ 3785966 h 6858000"/>
              <a:gd name="connsiteX95" fmla="*/ 5712204 w 6128435"/>
              <a:gd name="connsiteY95" fmla="*/ 3785830 h 6858000"/>
              <a:gd name="connsiteX96" fmla="*/ 5724816 w 6128435"/>
              <a:gd name="connsiteY96" fmla="*/ 3798949 h 6858000"/>
              <a:gd name="connsiteX97" fmla="*/ 5733539 w 6128435"/>
              <a:gd name="connsiteY97" fmla="*/ 3818457 h 6858000"/>
              <a:gd name="connsiteX98" fmla="*/ 5768491 w 6128435"/>
              <a:gd name="connsiteY98" fmla="*/ 3914399 h 6858000"/>
              <a:gd name="connsiteX99" fmla="*/ 5793123 w 6128435"/>
              <a:gd name="connsiteY99" fmla="*/ 3969952 h 6858000"/>
              <a:gd name="connsiteX100" fmla="*/ 5808321 w 6128435"/>
              <a:gd name="connsiteY100" fmla="*/ 3988153 h 6858000"/>
              <a:gd name="connsiteX101" fmla="*/ 5825621 w 6128435"/>
              <a:gd name="connsiteY101" fmla="*/ 4015525 h 6858000"/>
              <a:gd name="connsiteX102" fmla="*/ 5860672 w 6128435"/>
              <a:gd name="connsiteY102" fmla="*/ 4061579 h 6858000"/>
              <a:gd name="connsiteX103" fmla="*/ 5872173 w 6128435"/>
              <a:gd name="connsiteY103" fmla="*/ 4088497 h 6858000"/>
              <a:gd name="connsiteX104" fmla="*/ 5883705 w 6128435"/>
              <a:gd name="connsiteY104" fmla="*/ 4101899 h 6858000"/>
              <a:gd name="connsiteX105" fmla="*/ 5885314 w 6128435"/>
              <a:gd name="connsiteY105" fmla="*/ 4108387 h 6858000"/>
              <a:gd name="connsiteX106" fmla="*/ 5894095 w 6128435"/>
              <a:gd name="connsiteY106" fmla="*/ 4128857 h 6858000"/>
              <a:gd name="connsiteX107" fmla="*/ 5898339 w 6128435"/>
              <a:gd name="connsiteY107" fmla="*/ 4140800 h 6858000"/>
              <a:gd name="connsiteX108" fmla="*/ 5899734 w 6128435"/>
              <a:gd name="connsiteY108" fmla="*/ 4145632 h 6858000"/>
              <a:gd name="connsiteX109" fmla="*/ 5897098 w 6128435"/>
              <a:gd name="connsiteY109" fmla="*/ 4157819 h 6858000"/>
              <a:gd name="connsiteX110" fmla="*/ 5904495 w 6128435"/>
              <a:gd name="connsiteY110" fmla="*/ 4170854 h 6858000"/>
              <a:gd name="connsiteX111" fmla="*/ 5903513 w 6128435"/>
              <a:gd name="connsiteY111" fmla="*/ 4187661 h 6858000"/>
              <a:gd name="connsiteX112" fmla="*/ 5917114 w 6128435"/>
              <a:gd name="connsiteY112" fmla="*/ 4213096 h 6858000"/>
              <a:gd name="connsiteX113" fmla="*/ 5921153 w 6128435"/>
              <a:gd name="connsiteY113" fmla="*/ 4236222 h 6858000"/>
              <a:gd name="connsiteX114" fmla="*/ 5924233 w 6128435"/>
              <a:gd name="connsiteY114" fmla="*/ 4242060 h 6858000"/>
              <a:gd name="connsiteX115" fmla="*/ 5923742 w 6128435"/>
              <a:gd name="connsiteY115" fmla="*/ 4265435 h 6858000"/>
              <a:gd name="connsiteX116" fmla="*/ 5928910 w 6128435"/>
              <a:gd name="connsiteY116" fmla="*/ 4300973 h 6858000"/>
              <a:gd name="connsiteX117" fmla="*/ 5939320 w 6128435"/>
              <a:gd name="connsiteY117" fmla="*/ 4340435 h 6858000"/>
              <a:gd name="connsiteX118" fmla="*/ 5946705 w 6128435"/>
              <a:gd name="connsiteY118" fmla="*/ 4428051 h 6858000"/>
              <a:gd name="connsiteX119" fmla="*/ 5949261 w 6128435"/>
              <a:gd name="connsiteY119" fmla="*/ 4449185 h 6858000"/>
              <a:gd name="connsiteX120" fmla="*/ 5957504 w 6128435"/>
              <a:gd name="connsiteY120" fmla="*/ 4465911 h 6858000"/>
              <a:gd name="connsiteX121" fmla="*/ 5964689 w 6128435"/>
              <a:gd name="connsiteY121" fmla="*/ 4468532 h 6858000"/>
              <a:gd name="connsiteX122" fmla="*/ 5967062 w 6128435"/>
              <a:gd name="connsiteY122" fmla="*/ 4479923 h 6858000"/>
              <a:gd name="connsiteX123" fmla="*/ 5968960 w 6128435"/>
              <a:gd name="connsiteY123" fmla="*/ 4482655 h 6858000"/>
              <a:gd name="connsiteX124" fmla="*/ 5978567 w 6128435"/>
              <a:gd name="connsiteY124" fmla="*/ 4498605 h 6858000"/>
              <a:gd name="connsiteX125" fmla="*/ 5967676 w 6128435"/>
              <a:gd name="connsiteY125" fmla="*/ 4540140 h 6858000"/>
              <a:gd name="connsiteX126" fmla="*/ 5980106 w 6128435"/>
              <a:gd name="connsiteY126" fmla="*/ 4585087 h 6858000"/>
              <a:gd name="connsiteX127" fmla="*/ 5986918 w 6128435"/>
              <a:gd name="connsiteY127" fmla="*/ 4764836 h 6858000"/>
              <a:gd name="connsiteX128" fmla="*/ 6013516 w 6128435"/>
              <a:gd name="connsiteY128" fmla="*/ 4786619 h 6858000"/>
              <a:gd name="connsiteX129" fmla="*/ 6025404 w 6128435"/>
              <a:gd name="connsiteY129" fmla="*/ 4858148 h 6858000"/>
              <a:gd name="connsiteX130" fmla="*/ 6007749 w 6128435"/>
              <a:gd name="connsiteY130" fmla="*/ 4964715 h 6858000"/>
              <a:gd name="connsiteX131" fmla="*/ 6005269 w 6128435"/>
              <a:gd name="connsiteY131" fmla="*/ 5150567 h 6858000"/>
              <a:gd name="connsiteX132" fmla="*/ 6001127 w 6128435"/>
              <a:gd name="connsiteY132" fmla="*/ 5164609 h 6858000"/>
              <a:gd name="connsiteX133" fmla="*/ 5996647 w 6128435"/>
              <a:gd name="connsiteY133" fmla="*/ 5185640 h 6858000"/>
              <a:gd name="connsiteX134" fmla="*/ 5998514 w 6128435"/>
              <a:gd name="connsiteY134" fmla="*/ 5189673 h 6858000"/>
              <a:gd name="connsiteX135" fmla="*/ 5995970 w 6128435"/>
              <a:gd name="connsiteY135" fmla="*/ 5221547 h 6858000"/>
              <a:gd name="connsiteX136" fmla="*/ 5997218 w 6128435"/>
              <a:gd name="connsiteY136" fmla="*/ 5222031 h 6858000"/>
              <a:gd name="connsiteX137" fmla="*/ 6002116 w 6128435"/>
              <a:gd name="connsiteY137" fmla="*/ 5231223 h 6858000"/>
              <a:gd name="connsiteX138" fmla="*/ 6008541 w 6128435"/>
              <a:gd name="connsiteY138" fmla="*/ 5248680 h 6858000"/>
              <a:gd name="connsiteX139" fmla="*/ 6039260 w 6128435"/>
              <a:gd name="connsiteY139" fmla="*/ 5289518 h 6858000"/>
              <a:gd name="connsiteX140" fmla="*/ 6036748 w 6128435"/>
              <a:gd name="connsiteY140" fmla="*/ 5322752 h 6858000"/>
              <a:gd name="connsiteX141" fmla="*/ 6036943 w 6128435"/>
              <a:gd name="connsiteY141" fmla="*/ 5329480 h 6858000"/>
              <a:gd name="connsiteX142" fmla="*/ 6037236 w 6128435"/>
              <a:gd name="connsiteY142" fmla="*/ 5329634 h 6858000"/>
              <a:gd name="connsiteX143" fmla="*/ 6038019 w 6128435"/>
              <a:gd name="connsiteY143" fmla="*/ 5336764 h 6858000"/>
              <a:gd name="connsiteX144" fmla="*/ 6037298 w 6128435"/>
              <a:gd name="connsiteY144" fmla="*/ 5341753 h 6858000"/>
              <a:gd name="connsiteX145" fmla="*/ 6037677 w 6128435"/>
              <a:gd name="connsiteY145" fmla="*/ 5354807 h 6858000"/>
              <a:gd name="connsiteX146" fmla="*/ 6039728 w 6128435"/>
              <a:gd name="connsiteY146" fmla="*/ 5359416 h 6858000"/>
              <a:gd name="connsiteX147" fmla="*/ 6043311 w 6128435"/>
              <a:gd name="connsiteY147" fmla="*/ 5361407 h 6858000"/>
              <a:gd name="connsiteX148" fmla="*/ 6042954 w 6128435"/>
              <a:gd name="connsiteY148" fmla="*/ 5362576 h 6858000"/>
              <a:gd name="connsiteX149" fmla="*/ 6053435 w 6128435"/>
              <a:gd name="connsiteY149" fmla="*/ 5387547 h 6858000"/>
              <a:gd name="connsiteX150" fmla="*/ 6065933 w 6128435"/>
              <a:gd name="connsiteY150" fmla="*/ 5443002 h 6858000"/>
              <a:gd name="connsiteX151" fmla="*/ 6068640 w 6128435"/>
              <a:gd name="connsiteY151" fmla="*/ 5474503 h 6858000"/>
              <a:gd name="connsiteX152" fmla="*/ 6080922 w 6128435"/>
              <a:gd name="connsiteY152" fmla="*/ 5561070 h 6858000"/>
              <a:gd name="connsiteX153" fmla="*/ 6096949 w 6128435"/>
              <a:gd name="connsiteY153" fmla="*/ 5648179 h 6858000"/>
              <a:gd name="connsiteX154" fmla="*/ 6125703 w 6128435"/>
              <a:gd name="connsiteY154" fmla="*/ 5692894 h 6858000"/>
              <a:gd name="connsiteX155" fmla="*/ 6126670 w 6128435"/>
              <a:gd name="connsiteY155" fmla="*/ 5697882 h 6858000"/>
              <a:gd name="connsiteX156" fmla="*/ 6124061 w 6128435"/>
              <a:gd name="connsiteY156" fmla="*/ 5710294 h 6858000"/>
              <a:gd name="connsiteX157" fmla="*/ 6122213 w 6128435"/>
              <a:gd name="connsiteY157" fmla="*/ 5714762 h 6858000"/>
              <a:gd name="connsiteX158" fmla="*/ 6121353 w 6128435"/>
              <a:gd name="connsiteY158" fmla="*/ 5721725 h 6858000"/>
              <a:gd name="connsiteX159" fmla="*/ 6121607 w 6128435"/>
              <a:gd name="connsiteY159" fmla="*/ 5721959 h 6858000"/>
              <a:gd name="connsiteX160" fmla="*/ 6120262 w 6128435"/>
              <a:gd name="connsiteY160" fmla="*/ 5728358 h 6858000"/>
              <a:gd name="connsiteX161" fmla="*/ 6110194 w 6128435"/>
              <a:gd name="connsiteY161" fmla="*/ 5758853 h 6858000"/>
              <a:gd name="connsiteX162" fmla="*/ 6127519 w 6128435"/>
              <a:gd name="connsiteY162" fmla="*/ 5865775 h 6858000"/>
              <a:gd name="connsiteX163" fmla="*/ 6128435 w 6128435"/>
              <a:gd name="connsiteY163" fmla="*/ 5870164 h 6858000"/>
              <a:gd name="connsiteX164" fmla="*/ 6119217 w 6128435"/>
              <a:gd name="connsiteY164" fmla="*/ 5888542 h 6858000"/>
              <a:gd name="connsiteX165" fmla="*/ 6115966 w 6128435"/>
              <a:gd name="connsiteY165" fmla="*/ 5898387 h 6858000"/>
              <a:gd name="connsiteX166" fmla="*/ 6111924 w 6128435"/>
              <a:gd name="connsiteY166" fmla="*/ 5900444 h 6858000"/>
              <a:gd name="connsiteX167" fmla="*/ 6108716 w 6128435"/>
              <a:gd name="connsiteY167" fmla="*/ 5915345 h 6858000"/>
              <a:gd name="connsiteX168" fmla="*/ 6109524 w 6128435"/>
              <a:gd name="connsiteY168" fmla="*/ 5917328 h 6858000"/>
              <a:gd name="connsiteX169" fmla="*/ 6102493 w 6128435"/>
              <a:gd name="connsiteY169" fmla="*/ 5928602 h 6858000"/>
              <a:gd name="connsiteX170" fmla="*/ 6056863 w 6128435"/>
              <a:gd name="connsiteY170" fmla="*/ 6000643 h 6858000"/>
              <a:gd name="connsiteX171" fmla="*/ 6045436 w 6128435"/>
              <a:gd name="connsiteY171" fmla="*/ 6124480 h 6858000"/>
              <a:gd name="connsiteX172" fmla="*/ 6030489 w 6128435"/>
              <a:gd name="connsiteY172" fmla="*/ 6317666 h 6858000"/>
              <a:gd name="connsiteX173" fmla="*/ 6007492 w 6128435"/>
              <a:gd name="connsiteY173" fmla="*/ 6440818 h 6858000"/>
              <a:gd name="connsiteX174" fmla="*/ 6009467 w 6128435"/>
              <a:gd name="connsiteY174" fmla="*/ 6487076 h 6858000"/>
              <a:gd name="connsiteX175" fmla="*/ 5995064 w 6128435"/>
              <a:gd name="connsiteY175" fmla="*/ 6540791 h 6858000"/>
              <a:gd name="connsiteX176" fmla="*/ 5996309 w 6128435"/>
              <a:gd name="connsiteY176" fmla="*/ 6543961 h 6858000"/>
              <a:gd name="connsiteX177" fmla="*/ 5996048 w 6128435"/>
              <a:gd name="connsiteY177" fmla="*/ 6555444 h 6858000"/>
              <a:gd name="connsiteX178" fmla="*/ 6002524 w 6128435"/>
              <a:gd name="connsiteY178" fmla="*/ 6560188 h 6858000"/>
              <a:gd name="connsiteX179" fmla="*/ 6006823 w 6128435"/>
              <a:gd name="connsiteY179" fmla="*/ 6578546 h 6858000"/>
              <a:gd name="connsiteX180" fmla="*/ 6004510 w 6128435"/>
              <a:gd name="connsiteY180" fmla="*/ 6599256 h 6858000"/>
              <a:gd name="connsiteX181" fmla="*/ 5986207 w 6128435"/>
              <a:gd name="connsiteY181" fmla="*/ 6695855 h 6858000"/>
              <a:gd name="connsiteX182" fmla="*/ 5979428 w 6128435"/>
              <a:gd name="connsiteY182" fmla="*/ 6754678 h 6858000"/>
              <a:gd name="connsiteX183" fmla="*/ 5983398 w 6128435"/>
              <a:gd name="connsiteY183" fmla="*/ 6778641 h 6858000"/>
              <a:gd name="connsiteX184" fmla="*/ 5984543 w 6128435"/>
              <a:gd name="connsiteY184" fmla="*/ 6811016 h 6858000"/>
              <a:gd name="connsiteX185" fmla="*/ 5981802 w 6128435"/>
              <a:gd name="connsiteY185" fmla="*/ 6838578 h 6858000"/>
              <a:gd name="connsiteX186" fmla="*/ 5979671 w 6128435"/>
              <a:gd name="connsiteY186" fmla="*/ 6858000 h 6858000"/>
              <a:gd name="connsiteX187" fmla="*/ 0 w 6128435"/>
              <a:gd name="connsiteY187" fmla="*/ 6858000 h 6858000"/>
              <a:gd name="connsiteX188" fmla="*/ 0 w 6128435"/>
              <a:gd name="connsiteY188" fmla="*/ 0 h 6858000"/>
              <a:gd name="connsiteX0" fmla="*/ 0 w 6128435"/>
              <a:gd name="connsiteY0" fmla="*/ 0 h 6858000"/>
              <a:gd name="connsiteX1" fmla="*/ 4965888 w 6128435"/>
              <a:gd name="connsiteY1" fmla="*/ 0 h 6858000"/>
              <a:gd name="connsiteX2" fmla="*/ 4967767 w 6128435"/>
              <a:gd name="connsiteY2" fmla="*/ 7930 h 6858000"/>
              <a:gd name="connsiteX3" fmla="*/ 4979444 w 6128435"/>
              <a:gd name="connsiteY3" fmla="*/ 43921 h 6858000"/>
              <a:gd name="connsiteX4" fmla="*/ 5021173 w 6128435"/>
              <a:gd name="connsiteY4" fmla="*/ 123738 h 6858000"/>
              <a:gd name="connsiteX5" fmla="*/ 5075458 w 6128435"/>
              <a:gd name="connsiteY5" fmla="*/ 264355 h 6858000"/>
              <a:gd name="connsiteX6" fmla="*/ 5081175 w 6128435"/>
              <a:gd name="connsiteY6" fmla="*/ 277448 h 6858000"/>
              <a:gd name="connsiteX7" fmla="*/ 5097011 w 6128435"/>
              <a:gd name="connsiteY7" fmla="*/ 355616 h 6858000"/>
              <a:gd name="connsiteX8" fmla="*/ 5130982 w 6128435"/>
              <a:gd name="connsiteY8" fmla="*/ 412030 h 6858000"/>
              <a:gd name="connsiteX9" fmla="*/ 5153000 w 6128435"/>
              <a:gd name="connsiteY9" fmla="*/ 507134 h 6858000"/>
              <a:gd name="connsiteX10" fmla="*/ 5171282 w 6128435"/>
              <a:gd name="connsiteY10" fmla="*/ 602071 h 6858000"/>
              <a:gd name="connsiteX11" fmla="*/ 5176196 w 6128435"/>
              <a:gd name="connsiteY11" fmla="*/ 636822 h 6858000"/>
              <a:gd name="connsiteX12" fmla="*/ 5201957 w 6128435"/>
              <a:gd name="connsiteY12" fmla="*/ 736835 h 6858000"/>
              <a:gd name="connsiteX13" fmla="*/ 5185452 w 6128435"/>
              <a:gd name="connsiteY13" fmla="*/ 745392 h 6858000"/>
              <a:gd name="connsiteX14" fmla="*/ 5189051 w 6128435"/>
              <a:gd name="connsiteY14" fmla="*/ 782518 h 6858000"/>
              <a:gd name="connsiteX15" fmla="*/ 5210428 w 6128435"/>
              <a:gd name="connsiteY15" fmla="*/ 815772 h 6858000"/>
              <a:gd name="connsiteX16" fmla="*/ 5221088 w 6128435"/>
              <a:gd name="connsiteY16" fmla="*/ 860193 h 6858000"/>
              <a:gd name="connsiteX17" fmla="*/ 5227653 w 6128435"/>
              <a:gd name="connsiteY17" fmla="*/ 886709 h 6858000"/>
              <a:gd name="connsiteX18" fmla="*/ 5230806 w 6128435"/>
              <a:gd name="connsiteY18" fmla="*/ 961354 h 6858000"/>
              <a:gd name="connsiteX19" fmla="*/ 5201018 w 6128435"/>
              <a:gd name="connsiteY19" fmla="*/ 1095027 h 6858000"/>
              <a:gd name="connsiteX20" fmla="*/ 5202153 w 6128435"/>
              <a:gd name="connsiteY20" fmla="*/ 1133224 h 6858000"/>
              <a:gd name="connsiteX21" fmla="*/ 5207370 w 6128435"/>
              <a:gd name="connsiteY21" fmla="*/ 1138097 h 6858000"/>
              <a:gd name="connsiteX22" fmla="*/ 5189234 w 6128435"/>
              <a:gd name="connsiteY22" fmla="*/ 1193495 h 6858000"/>
              <a:gd name="connsiteX23" fmla="*/ 5202769 w 6128435"/>
              <a:gd name="connsiteY23" fmla="*/ 1269450 h 6858000"/>
              <a:gd name="connsiteX24" fmla="*/ 5225968 w 6128435"/>
              <a:gd name="connsiteY24" fmla="*/ 1357994 h 6858000"/>
              <a:gd name="connsiteX25" fmla="*/ 5233819 w 6128435"/>
              <a:gd name="connsiteY25" fmla="*/ 1380922 h 6858000"/>
              <a:gd name="connsiteX26" fmla="*/ 5237226 w 6128435"/>
              <a:gd name="connsiteY26" fmla="*/ 1441327 h 6858000"/>
              <a:gd name="connsiteX27" fmla="*/ 5244434 w 6128435"/>
              <a:gd name="connsiteY27" fmla="*/ 1580810 h 6858000"/>
              <a:gd name="connsiteX28" fmla="*/ 5251453 w 6128435"/>
              <a:gd name="connsiteY28" fmla="*/ 1583934 h 6858000"/>
              <a:gd name="connsiteX29" fmla="*/ 5253136 w 6128435"/>
              <a:gd name="connsiteY29" fmla="*/ 1595457 h 6858000"/>
              <a:gd name="connsiteX30" fmla="*/ 5254863 w 6128435"/>
              <a:gd name="connsiteY30" fmla="*/ 1598311 h 6858000"/>
              <a:gd name="connsiteX31" fmla="*/ 5263491 w 6128435"/>
              <a:gd name="connsiteY31" fmla="*/ 1614889 h 6858000"/>
              <a:gd name="connsiteX32" fmla="*/ 5250095 w 6128435"/>
              <a:gd name="connsiteY32" fmla="*/ 1655519 h 6858000"/>
              <a:gd name="connsiteX33" fmla="*/ 5259788 w 6128435"/>
              <a:gd name="connsiteY33" fmla="*/ 1701198 h 6858000"/>
              <a:gd name="connsiteX34" fmla="*/ 5255696 w 6128435"/>
              <a:gd name="connsiteY34" fmla="*/ 1880842 h 6858000"/>
              <a:gd name="connsiteX35" fmla="*/ 5280947 w 6128435"/>
              <a:gd name="connsiteY35" fmla="*/ 1904438 h 6858000"/>
              <a:gd name="connsiteX36" fmla="*/ 5288486 w 6128435"/>
              <a:gd name="connsiteY36" fmla="*/ 1976575 h 6858000"/>
              <a:gd name="connsiteX37" fmla="*/ 5252592 w 6128435"/>
              <a:gd name="connsiteY37" fmla="*/ 2092210 h 6858000"/>
              <a:gd name="connsiteX38" fmla="*/ 5264303 w 6128435"/>
              <a:gd name="connsiteY38" fmla="*/ 2225157 h 6858000"/>
              <a:gd name="connsiteX39" fmla="*/ 5254949 w 6128435"/>
              <a:gd name="connsiteY39" fmla="*/ 2236160 h 6858000"/>
              <a:gd name="connsiteX40" fmla="*/ 5250104 w 6128435"/>
              <a:gd name="connsiteY40" fmla="*/ 2249166 h 6858000"/>
              <a:gd name="connsiteX41" fmla="*/ 5251214 w 6128435"/>
              <a:gd name="connsiteY41" fmla="*/ 2250944 h 6858000"/>
              <a:gd name="connsiteX42" fmla="*/ 5250644 w 6128435"/>
              <a:gd name="connsiteY42" fmla="*/ 2266619 h 6858000"/>
              <a:gd name="connsiteX43" fmla="*/ 5247111 w 6128435"/>
              <a:gd name="connsiteY43" fmla="*/ 2269679 h 6858000"/>
              <a:gd name="connsiteX44" fmla="*/ 5245653 w 6128435"/>
              <a:gd name="connsiteY44" fmla="*/ 2280317 h 6858000"/>
              <a:gd name="connsiteX45" fmla="*/ 5239901 w 6128435"/>
              <a:gd name="connsiteY45" fmla="*/ 2300961 h 6858000"/>
              <a:gd name="connsiteX46" fmla="*/ 5241522 w 6128435"/>
              <a:gd name="connsiteY46" fmla="*/ 2305114 h 6858000"/>
              <a:gd name="connsiteX47" fmla="*/ 5237050 w 6128435"/>
              <a:gd name="connsiteY47" fmla="*/ 2336703 h 6858000"/>
              <a:gd name="connsiteX48" fmla="*/ 5238267 w 6128435"/>
              <a:gd name="connsiteY48" fmla="*/ 2337277 h 6858000"/>
              <a:gd name="connsiteX49" fmla="*/ 5242602 w 6128435"/>
              <a:gd name="connsiteY49" fmla="*/ 2346782 h 6858000"/>
              <a:gd name="connsiteX50" fmla="*/ 5247963 w 6128435"/>
              <a:gd name="connsiteY50" fmla="*/ 2364638 h 6858000"/>
              <a:gd name="connsiteX51" fmla="*/ 5276175 w 6128435"/>
              <a:gd name="connsiteY51" fmla="*/ 2407515 h 6858000"/>
              <a:gd name="connsiteX52" fmla="*/ 5271650 w 6128435"/>
              <a:gd name="connsiteY52" fmla="*/ 2440467 h 6858000"/>
              <a:gd name="connsiteX53" fmla="*/ 5271438 w 6128435"/>
              <a:gd name="connsiteY53" fmla="*/ 2447186 h 6858000"/>
              <a:gd name="connsiteX54" fmla="*/ 5271722 w 6128435"/>
              <a:gd name="connsiteY54" fmla="*/ 2447359 h 6858000"/>
              <a:gd name="connsiteX55" fmla="*/ 5272069 w 6128435"/>
              <a:gd name="connsiteY55" fmla="*/ 2454523 h 6858000"/>
              <a:gd name="connsiteX56" fmla="*/ 5271049 w 6128435"/>
              <a:gd name="connsiteY56" fmla="*/ 2459442 h 6858000"/>
              <a:gd name="connsiteX57" fmla="*/ 5270636 w 6128435"/>
              <a:gd name="connsiteY57" fmla="*/ 2472481 h 6858000"/>
              <a:gd name="connsiteX58" fmla="*/ 5272406 w 6128435"/>
              <a:gd name="connsiteY58" fmla="*/ 2477221 h 6858000"/>
              <a:gd name="connsiteX59" fmla="*/ 5307538 w 6128435"/>
              <a:gd name="connsiteY59" fmla="*/ 2514685 h 6858000"/>
              <a:gd name="connsiteX60" fmla="*/ 5337604 w 6128435"/>
              <a:gd name="connsiteY60" fmla="*/ 2597632 h 6858000"/>
              <a:gd name="connsiteX61" fmla="*/ 5407503 w 6128435"/>
              <a:gd name="connsiteY61" fmla="*/ 2786290 h 6858000"/>
              <a:gd name="connsiteX62" fmla="*/ 5407356 w 6128435"/>
              <a:gd name="connsiteY62" fmla="*/ 2787545 h 6858000"/>
              <a:gd name="connsiteX63" fmla="*/ 5411130 w 6128435"/>
              <a:gd name="connsiteY63" fmla="*/ 2788640 h 6858000"/>
              <a:gd name="connsiteX64" fmla="*/ 5416439 w 6128435"/>
              <a:gd name="connsiteY64" fmla="*/ 2805666 h 6858000"/>
              <a:gd name="connsiteX65" fmla="*/ 5416589 w 6128435"/>
              <a:gd name="connsiteY65" fmla="*/ 2810822 h 6858000"/>
              <a:gd name="connsiteX66" fmla="*/ 5418542 w 6128435"/>
              <a:gd name="connsiteY66" fmla="*/ 2817745 h 6858000"/>
              <a:gd name="connsiteX67" fmla="*/ 5418847 w 6128435"/>
              <a:gd name="connsiteY67" fmla="*/ 2817825 h 6858000"/>
              <a:gd name="connsiteX68" fmla="*/ 5423364 w 6128435"/>
              <a:gd name="connsiteY68" fmla="*/ 2858292 h 6858000"/>
              <a:gd name="connsiteX69" fmla="*/ 5479298 w 6128435"/>
              <a:gd name="connsiteY69" fmla="*/ 2947791 h 6858000"/>
              <a:gd name="connsiteX70" fmla="*/ 5481770 w 6128435"/>
              <a:gd name="connsiteY70" fmla="*/ 2951352 h 6858000"/>
              <a:gd name="connsiteX71" fmla="*/ 5481013 w 6128435"/>
              <a:gd name="connsiteY71" fmla="*/ 2973461 h 6858000"/>
              <a:gd name="connsiteX72" fmla="*/ 5482045 w 6128435"/>
              <a:gd name="connsiteY72" fmla="*/ 2984371 h 6858000"/>
              <a:gd name="connsiteX73" fmla="*/ 5479405 w 6128435"/>
              <a:gd name="connsiteY73" fmla="*/ 2988507 h 6858000"/>
              <a:gd name="connsiteX74" fmla="*/ 5482415 w 6128435"/>
              <a:gd name="connsiteY74" fmla="*/ 3004079 h 6858000"/>
              <a:gd name="connsiteX75" fmla="*/ 5483865 w 6128435"/>
              <a:gd name="connsiteY75" fmla="*/ 3005467 h 6858000"/>
              <a:gd name="connsiteX76" fmla="*/ 5482236 w 6128435"/>
              <a:gd name="connsiteY76" fmla="*/ 3019791 h 6858000"/>
              <a:gd name="connsiteX77" fmla="*/ 5475895 w 6128435"/>
              <a:gd name="connsiteY77" fmla="*/ 3033578 h 6858000"/>
              <a:gd name="connsiteX78" fmla="*/ 5477595 w 6128435"/>
              <a:gd name="connsiteY78" fmla="*/ 3250534 h 6858000"/>
              <a:gd name="connsiteX79" fmla="*/ 5532836 w 6128435"/>
              <a:gd name="connsiteY79" fmla="*/ 3353840 h 6858000"/>
              <a:gd name="connsiteX80" fmla="*/ 5561229 w 6128435"/>
              <a:gd name="connsiteY80" fmla="*/ 3395784 h 6858000"/>
              <a:gd name="connsiteX81" fmla="*/ 5589758 w 6128435"/>
              <a:gd name="connsiteY81" fmla="*/ 3506453 h 6858000"/>
              <a:gd name="connsiteX82" fmla="*/ 5596144 w 6128435"/>
              <a:gd name="connsiteY82" fmla="*/ 3534624 h 6858000"/>
              <a:gd name="connsiteX83" fmla="*/ 5597750 w 6128435"/>
              <a:gd name="connsiteY83" fmla="*/ 3534129 h 6858000"/>
              <a:gd name="connsiteX84" fmla="*/ 5599700 w 6128435"/>
              <a:gd name="connsiteY84" fmla="*/ 3547221 h 6858000"/>
              <a:gd name="connsiteX85" fmla="*/ 5615031 w 6128435"/>
              <a:gd name="connsiteY85" fmla="*/ 3557482 h 6858000"/>
              <a:gd name="connsiteX86" fmla="*/ 5618377 w 6128435"/>
              <a:gd name="connsiteY86" fmla="*/ 3588431 h 6858000"/>
              <a:gd name="connsiteX87" fmla="*/ 5612155 w 6128435"/>
              <a:gd name="connsiteY87" fmla="*/ 3589869 h 6858000"/>
              <a:gd name="connsiteX88" fmla="*/ 5620843 w 6128435"/>
              <a:gd name="connsiteY88" fmla="*/ 3606745 h 6858000"/>
              <a:gd name="connsiteX89" fmla="*/ 5655472 w 6128435"/>
              <a:gd name="connsiteY89" fmla="*/ 3678877 h 6858000"/>
              <a:gd name="connsiteX90" fmla="*/ 5680448 w 6128435"/>
              <a:gd name="connsiteY90" fmla="*/ 3717760 h 6858000"/>
              <a:gd name="connsiteX91" fmla="*/ 5683015 w 6128435"/>
              <a:gd name="connsiteY91" fmla="*/ 3762025 h 6858000"/>
              <a:gd name="connsiteX92" fmla="*/ 5696643 w 6128435"/>
              <a:gd name="connsiteY92" fmla="*/ 3773888 h 6858000"/>
              <a:gd name="connsiteX93" fmla="*/ 5699203 w 6128435"/>
              <a:gd name="connsiteY93" fmla="*/ 3775823 h 6858000"/>
              <a:gd name="connsiteX94" fmla="*/ 5704824 w 6128435"/>
              <a:gd name="connsiteY94" fmla="*/ 3785966 h 6858000"/>
              <a:gd name="connsiteX95" fmla="*/ 5712204 w 6128435"/>
              <a:gd name="connsiteY95" fmla="*/ 3785830 h 6858000"/>
              <a:gd name="connsiteX96" fmla="*/ 5724816 w 6128435"/>
              <a:gd name="connsiteY96" fmla="*/ 3798949 h 6858000"/>
              <a:gd name="connsiteX97" fmla="*/ 5733539 w 6128435"/>
              <a:gd name="connsiteY97" fmla="*/ 3818457 h 6858000"/>
              <a:gd name="connsiteX98" fmla="*/ 5768491 w 6128435"/>
              <a:gd name="connsiteY98" fmla="*/ 3914399 h 6858000"/>
              <a:gd name="connsiteX99" fmla="*/ 5793123 w 6128435"/>
              <a:gd name="connsiteY99" fmla="*/ 3969952 h 6858000"/>
              <a:gd name="connsiteX100" fmla="*/ 5808321 w 6128435"/>
              <a:gd name="connsiteY100" fmla="*/ 3988153 h 6858000"/>
              <a:gd name="connsiteX101" fmla="*/ 5825621 w 6128435"/>
              <a:gd name="connsiteY101" fmla="*/ 4015525 h 6858000"/>
              <a:gd name="connsiteX102" fmla="*/ 5860672 w 6128435"/>
              <a:gd name="connsiteY102" fmla="*/ 4061579 h 6858000"/>
              <a:gd name="connsiteX103" fmla="*/ 5872173 w 6128435"/>
              <a:gd name="connsiteY103" fmla="*/ 4088497 h 6858000"/>
              <a:gd name="connsiteX104" fmla="*/ 5883705 w 6128435"/>
              <a:gd name="connsiteY104" fmla="*/ 4101899 h 6858000"/>
              <a:gd name="connsiteX105" fmla="*/ 5885314 w 6128435"/>
              <a:gd name="connsiteY105" fmla="*/ 4108387 h 6858000"/>
              <a:gd name="connsiteX106" fmla="*/ 5894095 w 6128435"/>
              <a:gd name="connsiteY106" fmla="*/ 4128857 h 6858000"/>
              <a:gd name="connsiteX107" fmla="*/ 5898339 w 6128435"/>
              <a:gd name="connsiteY107" fmla="*/ 4140800 h 6858000"/>
              <a:gd name="connsiteX108" fmla="*/ 5899734 w 6128435"/>
              <a:gd name="connsiteY108" fmla="*/ 4145632 h 6858000"/>
              <a:gd name="connsiteX109" fmla="*/ 5897098 w 6128435"/>
              <a:gd name="connsiteY109" fmla="*/ 4157819 h 6858000"/>
              <a:gd name="connsiteX110" fmla="*/ 5903513 w 6128435"/>
              <a:gd name="connsiteY110" fmla="*/ 4187661 h 6858000"/>
              <a:gd name="connsiteX111" fmla="*/ 5917114 w 6128435"/>
              <a:gd name="connsiteY111" fmla="*/ 4213096 h 6858000"/>
              <a:gd name="connsiteX112" fmla="*/ 5921153 w 6128435"/>
              <a:gd name="connsiteY112" fmla="*/ 4236222 h 6858000"/>
              <a:gd name="connsiteX113" fmla="*/ 5924233 w 6128435"/>
              <a:gd name="connsiteY113" fmla="*/ 4242060 h 6858000"/>
              <a:gd name="connsiteX114" fmla="*/ 5923742 w 6128435"/>
              <a:gd name="connsiteY114" fmla="*/ 4265435 h 6858000"/>
              <a:gd name="connsiteX115" fmla="*/ 5928910 w 6128435"/>
              <a:gd name="connsiteY115" fmla="*/ 4300973 h 6858000"/>
              <a:gd name="connsiteX116" fmla="*/ 5939320 w 6128435"/>
              <a:gd name="connsiteY116" fmla="*/ 4340435 h 6858000"/>
              <a:gd name="connsiteX117" fmla="*/ 5946705 w 6128435"/>
              <a:gd name="connsiteY117" fmla="*/ 4428051 h 6858000"/>
              <a:gd name="connsiteX118" fmla="*/ 5949261 w 6128435"/>
              <a:gd name="connsiteY118" fmla="*/ 4449185 h 6858000"/>
              <a:gd name="connsiteX119" fmla="*/ 5957504 w 6128435"/>
              <a:gd name="connsiteY119" fmla="*/ 4465911 h 6858000"/>
              <a:gd name="connsiteX120" fmla="*/ 5964689 w 6128435"/>
              <a:gd name="connsiteY120" fmla="*/ 4468532 h 6858000"/>
              <a:gd name="connsiteX121" fmla="*/ 5967062 w 6128435"/>
              <a:gd name="connsiteY121" fmla="*/ 4479923 h 6858000"/>
              <a:gd name="connsiteX122" fmla="*/ 5968960 w 6128435"/>
              <a:gd name="connsiteY122" fmla="*/ 4482655 h 6858000"/>
              <a:gd name="connsiteX123" fmla="*/ 5978567 w 6128435"/>
              <a:gd name="connsiteY123" fmla="*/ 4498605 h 6858000"/>
              <a:gd name="connsiteX124" fmla="*/ 5967676 w 6128435"/>
              <a:gd name="connsiteY124" fmla="*/ 4540140 h 6858000"/>
              <a:gd name="connsiteX125" fmla="*/ 5980106 w 6128435"/>
              <a:gd name="connsiteY125" fmla="*/ 4585087 h 6858000"/>
              <a:gd name="connsiteX126" fmla="*/ 5986918 w 6128435"/>
              <a:gd name="connsiteY126" fmla="*/ 4764836 h 6858000"/>
              <a:gd name="connsiteX127" fmla="*/ 6013516 w 6128435"/>
              <a:gd name="connsiteY127" fmla="*/ 4786619 h 6858000"/>
              <a:gd name="connsiteX128" fmla="*/ 6025404 w 6128435"/>
              <a:gd name="connsiteY128" fmla="*/ 4858148 h 6858000"/>
              <a:gd name="connsiteX129" fmla="*/ 6007749 w 6128435"/>
              <a:gd name="connsiteY129" fmla="*/ 4964715 h 6858000"/>
              <a:gd name="connsiteX130" fmla="*/ 6005269 w 6128435"/>
              <a:gd name="connsiteY130" fmla="*/ 5150567 h 6858000"/>
              <a:gd name="connsiteX131" fmla="*/ 6001127 w 6128435"/>
              <a:gd name="connsiteY131" fmla="*/ 5164609 h 6858000"/>
              <a:gd name="connsiteX132" fmla="*/ 5996647 w 6128435"/>
              <a:gd name="connsiteY132" fmla="*/ 5185640 h 6858000"/>
              <a:gd name="connsiteX133" fmla="*/ 5998514 w 6128435"/>
              <a:gd name="connsiteY133" fmla="*/ 5189673 h 6858000"/>
              <a:gd name="connsiteX134" fmla="*/ 5995970 w 6128435"/>
              <a:gd name="connsiteY134" fmla="*/ 5221547 h 6858000"/>
              <a:gd name="connsiteX135" fmla="*/ 5997218 w 6128435"/>
              <a:gd name="connsiteY135" fmla="*/ 5222031 h 6858000"/>
              <a:gd name="connsiteX136" fmla="*/ 6002116 w 6128435"/>
              <a:gd name="connsiteY136" fmla="*/ 5231223 h 6858000"/>
              <a:gd name="connsiteX137" fmla="*/ 6008541 w 6128435"/>
              <a:gd name="connsiteY137" fmla="*/ 5248680 h 6858000"/>
              <a:gd name="connsiteX138" fmla="*/ 6039260 w 6128435"/>
              <a:gd name="connsiteY138" fmla="*/ 5289518 h 6858000"/>
              <a:gd name="connsiteX139" fmla="*/ 6036748 w 6128435"/>
              <a:gd name="connsiteY139" fmla="*/ 5322752 h 6858000"/>
              <a:gd name="connsiteX140" fmla="*/ 6036943 w 6128435"/>
              <a:gd name="connsiteY140" fmla="*/ 5329480 h 6858000"/>
              <a:gd name="connsiteX141" fmla="*/ 6037236 w 6128435"/>
              <a:gd name="connsiteY141" fmla="*/ 5329634 h 6858000"/>
              <a:gd name="connsiteX142" fmla="*/ 6038019 w 6128435"/>
              <a:gd name="connsiteY142" fmla="*/ 5336764 h 6858000"/>
              <a:gd name="connsiteX143" fmla="*/ 6037298 w 6128435"/>
              <a:gd name="connsiteY143" fmla="*/ 5341753 h 6858000"/>
              <a:gd name="connsiteX144" fmla="*/ 6037677 w 6128435"/>
              <a:gd name="connsiteY144" fmla="*/ 5354807 h 6858000"/>
              <a:gd name="connsiteX145" fmla="*/ 6039728 w 6128435"/>
              <a:gd name="connsiteY145" fmla="*/ 5359416 h 6858000"/>
              <a:gd name="connsiteX146" fmla="*/ 6043311 w 6128435"/>
              <a:gd name="connsiteY146" fmla="*/ 5361407 h 6858000"/>
              <a:gd name="connsiteX147" fmla="*/ 6042954 w 6128435"/>
              <a:gd name="connsiteY147" fmla="*/ 5362576 h 6858000"/>
              <a:gd name="connsiteX148" fmla="*/ 6053435 w 6128435"/>
              <a:gd name="connsiteY148" fmla="*/ 5387547 h 6858000"/>
              <a:gd name="connsiteX149" fmla="*/ 6065933 w 6128435"/>
              <a:gd name="connsiteY149" fmla="*/ 5443002 h 6858000"/>
              <a:gd name="connsiteX150" fmla="*/ 6068640 w 6128435"/>
              <a:gd name="connsiteY150" fmla="*/ 5474503 h 6858000"/>
              <a:gd name="connsiteX151" fmla="*/ 6080922 w 6128435"/>
              <a:gd name="connsiteY151" fmla="*/ 5561070 h 6858000"/>
              <a:gd name="connsiteX152" fmla="*/ 6096949 w 6128435"/>
              <a:gd name="connsiteY152" fmla="*/ 5648179 h 6858000"/>
              <a:gd name="connsiteX153" fmla="*/ 6125703 w 6128435"/>
              <a:gd name="connsiteY153" fmla="*/ 5692894 h 6858000"/>
              <a:gd name="connsiteX154" fmla="*/ 6126670 w 6128435"/>
              <a:gd name="connsiteY154" fmla="*/ 5697882 h 6858000"/>
              <a:gd name="connsiteX155" fmla="*/ 6124061 w 6128435"/>
              <a:gd name="connsiteY155" fmla="*/ 5710294 h 6858000"/>
              <a:gd name="connsiteX156" fmla="*/ 6122213 w 6128435"/>
              <a:gd name="connsiteY156" fmla="*/ 5714762 h 6858000"/>
              <a:gd name="connsiteX157" fmla="*/ 6121353 w 6128435"/>
              <a:gd name="connsiteY157" fmla="*/ 5721725 h 6858000"/>
              <a:gd name="connsiteX158" fmla="*/ 6121607 w 6128435"/>
              <a:gd name="connsiteY158" fmla="*/ 5721959 h 6858000"/>
              <a:gd name="connsiteX159" fmla="*/ 6120262 w 6128435"/>
              <a:gd name="connsiteY159" fmla="*/ 5728358 h 6858000"/>
              <a:gd name="connsiteX160" fmla="*/ 6110194 w 6128435"/>
              <a:gd name="connsiteY160" fmla="*/ 5758853 h 6858000"/>
              <a:gd name="connsiteX161" fmla="*/ 6127519 w 6128435"/>
              <a:gd name="connsiteY161" fmla="*/ 5865775 h 6858000"/>
              <a:gd name="connsiteX162" fmla="*/ 6128435 w 6128435"/>
              <a:gd name="connsiteY162" fmla="*/ 5870164 h 6858000"/>
              <a:gd name="connsiteX163" fmla="*/ 6119217 w 6128435"/>
              <a:gd name="connsiteY163" fmla="*/ 5888542 h 6858000"/>
              <a:gd name="connsiteX164" fmla="*/ 6115966 w 6128435"/>
              <a:gd name="connsiteY164" fmla="*/ 5898387 h 6858000"/>
              <a:gd name="connsiteX165" fmla="*/ 6111924 w 6128435"/>
              <a:gd name="connsiteY165" fmla="*/ 5900444 h 6858000"/>
              <a:gd name="connsiteX166" fmla="*/ 6108716 w 6128435"/>
              <a:gd name="connsiteY166" fmla="*/ 5915345 h 6858000"/>
              <a:gd name="connsiteX167" fmla="*/ 6109524 w 6128435"/>
              <a:gd name="connsiteY167" fmla="*/ 5917328 h 6858000"/>
              <a:gd name="connsiteX168" fmla="*/ 6102493 w 6128435"/>
              <a:gd name="connsiteY168" fmla="*/ 5928602 h 6858000"/>
              <a:gd name="connsiteX169" fmla="*/ 6056863 w 6128435"/>
              <a:gd name="connsiteY169" fmla="*/ 6000643 h 6858000"/>
              <a:gd name="connsiteX170" fmla="*/ 6045436 w 6128435"/>
              <a:gd name="connsiteY170" fmla="*/ 6124480 h 6858000"/>
              <a:gd name="connsiteX171" fmla="*/ 6030489 w 6128435"/>
              <a:gd name="connsiteY171" fmla="*/ 6317666 h 6858000"/>
              <a:gd name="connsiteX172" fmla="*/ 6007492 w 6128435"/>
              <a:gd name="connsiteY172" fmla="*/ 6440818 h 6858000"/>
              <a:gd name="connsiteX173" fmla="*/ 6009467 w 6128435"/>
              <a:gd name="connsiteY173" fmla="*/ 6487076 h 6858000"/>
              <a:gd name="connsiteX174" fmla="*/ 5995064 w 6128435"/>
              <a:gd name="connsiteY174" fmla="*/ 6540791 h 6858000"/>
              <a:gd name="connsiteX175" fmla="*/ 5996309 w 6128435"/>
              <a:gd name="connsiteY175" fmla="*/ 6543961 h 6858000"/>
              <a:gd name="connsiteX176" fmla="*/ 5996048 w 6128435"/>
              <a:gd name="connsiteY176" fmla="*/ 6555444 h 6858000"/>
              <a:gd name="connsiteX177" fmla="*/ 6002524 w 6128435"/>
              <a:gd name="connsiteY177" fmla="*/ 6560188 h 6858000"/>
              <a:gd name="connsiteX178" fmla="*/ 6006823 w 6128435"/>
              <a:gd name="connsiteY178" fmla="*/ 6578546 h 6858000"/>
              <a:gd name="connsiteX179" fmla="*/ 6004510 w 6128435"/>
              <a:gd name="connsiteY179" fmla="*/ 6599256 h 6858000"/>
              <a:gd name="connsiteX180" fmla="*/ 5986207 w 6128435"/>
              <a:gd name="connsiteY180" fmla="*/ 6695855 h 6858000"/>
              <a:gd name="connsiteX181" fmla="*/ 5979428 w 6128435"/>
              <a:gd name="connsiteY181" fmla="*/ 6754678 h 6858000"/>
              <a:gd name="connsiteX182" fmla="*/ 5983398 w 6128435"/>
              <a:gd name="connsiteY182" fmla="*/ 6778641 h 6858000"/>
              <a:gd name="connsiteX183" fmla="*/ 5984543 w 6128435"/>
              <a:gd name="connsiteY183" fmla="*/ 6811016 h 6858000"/>
              <a:gd name="connsiteX184" fmla="*/ 5981802 w 6128435"/>
              <a:gd name="connsiteY184" fmla="*/ 6838578 h 6858000"/>
              <a:gd name="connsiteX185" fmla="*/ 5979671 w 6128435"/>
              <a:gd name="connsiteY185" fmla="*/ 6858000 h 6858000"/>
              <a:gd name="connsiteX186" fmla="*/ 0 w 6128435"/>
              <a:gd name="connsiteY186" fmla="*/ 6858000 h 6858000"/>
              <a:gd name="connsiteX187" fmla="*/ 0 w 6128435"/>
              <a:gd name="connsiteY187" fmla="*/ 0 h 6858000"/>
              <a:gd name="connsiteX0" fmla="*/ 0 w 6128435"/>
              <a:gd name="connsiteY0" fmla="*/ 0 h 6858000"/>
              <a:gd name="connsiteX1" fmla="*/ 4965888 w 6128435"/>
              <a:gd name="connsiteY1" fmla="*/ 0 h 6858000"/>
              <a:gd name="connsiteX2" fmla="*/ 4967767 w 6128435"/>
              <a:gd name="connsiteY2" fmla="*/ 7930 h 6858000"/>
              <a:gd name="connsiteX3" fmla="*/ 4979444 w 6128435"/>
              <a:gd name="connsiteY3" fmla="*/ 43921 h 6858000"/>
              <a:gd name="connsiteX4" fmla="*/ 5021173 w 6128435"/>
              <a:gd name="connsiteY4" fmla="*/ 123738 h 6858000"/>
              <a:gd name="connsiteX5" fmla="*/ 5075458 w 6128435"/>
              <a:gd name="connsiteY5" fmla="*/ 264355 h 6858000"/>
              <a:gd name="connsiteX6" fmla="*/ 5081175 w 6128435"/>
              <a:gd name="connsiteY6" fmla="*/ 277448 h 6858000"/>
              <a:gd name="connsiteX7" fmla="*/ 5097011 w 6128435"/>
              <a:gd name="connsiteY7" fmla="*/ 355616 h 6858000"/>
              <a:gd name="connsiteX8" fmla="*/ 5130982 w 6128435"/>
              <a:gd name="connsiteY8" fmla="*/ 412030 h 6858000"/>
              <a:gd name="connsiteX9" fmla="*/ 5153000 w 6128435"/>
              <a:gd name="connsiteY9" fmla="*/ 507134 h 6858000"/>
              <a:gd name="connsiteX10" fmla="*/ 5171282 w 6128435"/>
              <a:gd name="connsiteY10" fmla="*/ 602071 h 6858000"/>
              <a:gd name="connsiteX11" fmla="*/ 5176196 w 6128435"/>
              <a:gd name="connsiteY11" fmla="*/ 636822 h 6858000"/>
              <a:gd name="connsiteX12" fmla="*/ 5201957 w 6128435"/>
              <a:gd name="connsiteY12" fmla="*/ 736835 h 6858000"/>
              <a:gd name="connsiteX13" fmla="*/ 5185452 w 6128435"/>
              <a:gd name="connsiteY13" fmla="*/ 745392 h 6858000"/>
              <a:gd name="connsiteX14" fmla="*/ 5189051 w 6128435"/>
              <a:gd name="connsiteY14" fmla="*/ 782518 h 6858000"/>
              <a:gd name="connsiteX15" fmla="*/ 5210428 w 6128435"/>
              <a:gd name="connsiteY15" fmla="*/ 815772 h 6858000"/>
              <a:gd name="connsiteX16" fmla="*/ 5221088 w 6128435"/>
              <a:gd name="connsiteY16" fmla="*/ 860193 h 6858000"/>
              <a:gd name="connsiteX17" fmla="*/ 5227653 w 6128435"/>
              <a:gd name="connsiteY17" fmla="*/ 886709 h 6858000"/>
              <a:gd name="connsiteX18" fmla="*/ 5230806 w 6128435"/>
              <a:gd name="connsiteY18" fmla="*/ 961354 h 6858000"/>
              <a:gd name="connsiteX19" fmla="*/ 5201018 w 6128435"/>
              <a:gd name="connsiteY19" fmla="*/ 1095027 h 6858000"/>
              <a:gd name="connsiteX20" fmla="*/ 5202153 w 6128435"/>
              <a:gd name="connsiteY20" fmla="*/ 1133224 h 6858000"/>
              <a:gd name="connsiteX21" fmla="*/ 5207370 w 6128435"/>
              <a:gd name="connsiteY21" fmla="*/ 1138097 h 6858000"/>
              <a:gd name="connsiteX22" fmla="*/ 5189234 w 6128435"/>
              <a:gd name="connsiteY22" fmla="*/ 1193495 h 6858000"/>
              <a:gd name="connsiteX23" fmla="*/ 5202769 w 6128435"/>
              <a:gd name="connsiteY23" fmla="*/ 1269450 h 6858000"/>
              <a:gd name="connsiteX24" fmla="*/ 5225968 w 6128435"/>
              <a:gd name="connsiteY24" fmla="*/ 1357994 h 6858000"/>
              <a:gd name="connsiteX25" fmla="*/ 5233819 w 6128435"/>
              <a:gd name="connsiteY25" fmla="*/ 1380922 h 6858000"/>
              <a:gd name="connsiteX26" fmla="*/ 5237226 w 6128435"/>
              <a:gd name="connsiteY26" fmla="*/ 1441327 h 6858000"/>
              <a:gd name="connsiteX27" fmla="*/ 5244434 w 6128435"/>
              <a:gd name="connsiteY27" fmla="*/ 1580810 h 6858000"/>
              <a:gd name="connsiteX28" fmla="*/ 5251453 w 6128435"/>
              <a:gd name="connsiteY28" fmla="*/ 1583934 h 6858000"/>
              <a:gd name="connsiteX29" fmla="*/ 5253136 w 6128435"/>
              <a:gd name="connsiteY29" fmla="*/ 1595457 h 6858000"/>
              <a:gd name="connsiteX30" fmla="*/ 5254863 w 6128435"/>
              <a:gd name="connsiteY30" fmla="*/ 1598311 h 6858000"/>
              <a:gd name="connsiteX31" fmla="*/ 5263491 w 6128435"/>
              <a:gd name="connsiteY31" fmla="*/ 1614889 h 6858000"/>
              <a:gd name="connsiteX32" fmla="*/ 5250095 w 6128435"/>
              <a:gd name="connsiteY32" fmla="*/ 1655519 h 6858000"/>
              <a:gd name="connsiteX33" fmla="*/ 5259788 w 6128435"/>
              <a:gd name="connsiteY33" fmla="*/ 1701198 h 6858000"/>
              <a:gd name="connsiteX34" fmla="*/ 5255696 w 6128435"/>
              <a:gd name="connsiteY34" fmla="*/ 1880842 h 6858000"/>
              <a:gd name="connsiteX35" fmla="*/ 5280947 w 6128435"/>
              <a:gd name="connsiteY35" fmla="*/ 1904438 h 6858000"/>
              <a:gd name="connsiteX36" fmla="*/ 5288486 w 6128435"/>
              <a:gd name="connsiteY36" fmla="*/ 1976575 h 6858000"/>
              <a:gd name="connsiteX37" fmla="*/ 5252592 w 6128435"/>
              <a:gd name="connsiteY37" fmla="*/ 2092210 h 6858000"/>
              <a:gd name="connsiteX38" fmla="*/ 5264303 w 6128435"/>
              <a:gd name="connsiteY38" fmla="*/ 2225157 h 6858000"/>
              <a:gd name="connsiteX39" fmla="*/ 5254949 w 6128435"/>
              <a:gd name="connsiteY39" fmla="*/ 2236160 h 6858000"/>
              <a:gd name="connsiteX40" fmla="*/ 5250104 w 6128435"/>
              <a:gd name="connsiteY40" fmla="*/ 2249166 h 6858000"/>
              <a:gd name="connsiteX41" fmla="*/ 5251214 w 6128435"/>
              <a:gd name="connsiteY41" fmla="*/ 2250944 h 6858000"/>
              <a:gd name="connsiteX42" fmla="*/ 5250644 w 6128435"/>
              <a:gd name="connsiteY42" fmla="*/ 2266619 h 6858000"/>
              <a:gd name="connsiteX43" fmla="*/ 5247111 w 6128435"/>
              <a:gd name="connsiteY43" fmla="*/ 2269679 h 6858000"/>
              <a:gd name="connsiteX44" fmla="*/ 5245653 w 6128435"/>
              <a:gd name="connsiteY44" fmla="*/ 2280317 h 6858000"/>
              <a:gd name="connsiteX45" fmla="*/ 5239901 w 6128435"/>
              <a:gd name="connsiteY45" fmla="*/ 2300961 h 6858000"/>
              <a:gd name="connsiteX46" fmla="*/ 5241522 w 6128435"/>
              <a:gd name="connsiteY46" fmla="*/ 2305114 h 6858000"/>
              <a:gd name="connsiteX47" fmla="*/ 5237050 w 6128435"/>
              <a:gd name="connsiteY47" fmla="*/ 2336703 h 6858000"/>
              <a:gd name="connsiteX48" fmla="*/ 5238267 w 6128435"/>
              <a:gd name="connsiteY48" fmla="*/ 2337277 h 6858000"/>
              <a:gd name="connsiteX49" fmla="*/ 5242602 w 6128435"/>
              <a:gd name="connsiteY49" fmla="*/ 2346782 h 6858000"/>
              <a:gd name="connsiteX50" fmla="*/ 5247963 w 6128435"/>
              <a:gd name="connsiteY50" fmla="*/ 2364638 h 6858000"/>
              <a:gd name="connsiteX51" fmla="*/ 5276175 w 6128435"/>
              <a:gd name="connsiteY51" fmla="*/ 2407515 h 6858000"/>
              <a:gd name="connsiteX52" fmla="*/ 5271650 w 6128435"/>
              <a:gd name="connsiteY52" fmla="*/ 2440467 h 6858000"/>
              <a:gd name="connsiteX53" fmla="*/ 5271438 w 6128435"/>
              <a:gd name="connsiteY53" fmla="*/ 2447186 h 6858000"/>
              <a:gd name="connsiteX54" fmla="*/ 5271722 w 6128435"/>
              <a:gd name="connsiteY54" fmla="*/ 2447359 h 6858000"/>
              <a:gd name="connsiteX55" fmla="*/ 5272069 w 6128435"/>
              <a:gd name="connsiteY55" fmla="*/ 2454523 h 6858000"/>
              <a:gd name="connsiteX56" fmla="*/ 5271049 w 6128435"/>
              <a:gd name="connsiteY56" fmla="*/ 2459442 h 6858000"/>
              <a:gd name="connsiteX57" fmla="*/ 5270636 w 6128435"/>
              <a:gd name="connsiteY57" fmla="*/ 2472481 h 6858000"/>
              <a:gd name="connsiteX58" fmla="*/ 5272406 w 6128435"/>
              <a:gd name="connsiteY58" fmla="*/ 2477221 h 6858000"/>
              <a:gd name="connsiteX59" fmla="*/ 5307538 w 6128435"/>
              <a:gd name="connsiteY59" fmla="*/ 2514685 h 6858000"/>
              <a:gd name="connsiteX60" fmla="*/ 5337604 w 6128435"/>
              <a:gd name="connsiteY60" fmla="*/ 2597632 h 6858000"/>
              <a:gd name="connsiteX61" fmla="*/ 5407503 w 6128435"/>
              <a:gd name="connsiteY61" fmla="*/ 2786290 h 6858000"/>
              <a:gd name="connsiteX62" fmla="*/ 5407356 w 6128435"/>
              <a:gd name="connsiteY62" fmla="*/ 2787545 h 6858000"/>
              <a:gd name="connsiteX63" fmla="*/ 5411130 w 6128435"/>
              <a:gd name="connsiteY63" fmla="*/ 2788640 h 6858000"/>
              <a:gd name="connsiteX64" fmla="*/ 5416439 w 6128435"/>
              <a:gd name="connsiteY64" fmla="*/ 2805666 h 6858000"/>
              <a:gd name="connsiteX65" fmla="*/ 5416589 w 6128435"/>
              <a:gd name="connsiteY65" fmla="*/ 2810822 h 6858000"/>
              <a:gd name="connsiteX66" fmla="*/ 5418542 w 6128435"/>
              <a:gd name="connsiteY66" fmla="*/ 2817745 h 6858000"/>
              <a:gd name="connsiteX67" fmla="*/ 5418847 w 6128435"/>
              <a:gd name="connsiteY67" fmla="*/ 2817825 h 6858000"/>
              <a:gd name="connsiteX68" fmla="*/ 5423364 w 6128435"/>
              <a:gd name="connsiteY68" fmla="*/ 2858292 h 6858000"/>
              <a:gd name="connsiteX69" fmla="*/ 5479298 w 6128435"/>
              <a:gd name="connsiteY69" fmla="*/ 2947791 h 6858000"/>
              <a:gd name="connsiteX70" fmla="*/ 5481770 w 6128435"/>
              <a:gd name="connsiteY70" fmla="*/ 2951352 h 6858000"/>
              <a:gd name="connsiteX71" fmla="*/ 5481013 w 6128435"/>
              <a:gd name="connsiteY71" fmla="*/ 2973461 h 6858000"/>
              <a:gd name="connsiteX72" fmla="*/ 5482045 w 6128435"/>
              <a:gd name="connsiteY72" fmla="*/ 2984371 h 6858000"/>
              <a:gd name="connsiteX73" fmla="*/ 5479405 w 6128435"/>
              <a:gd name="connsiteY73" fmla="*/ 2988507 h 6858000"/>
              <a:gd name="connsiteX74" fmla="*/ 5482415 w 6128435"/>
              <a:gd name="connsiteY74" fmla="*/ 3004079 h 6858000"/>
              <a:gd name="connsiteX75" fmla="*/ 5483865 w 6128435"/>
              <a:gd name="connsiteY75" fmla="*/ 3005467 h 6858000"/>
              <a:gd name="connsiteX76" fmla="*/ 5482236 w 6128435"/>
              <a:gd name="connsiteY76" fmla="*/ 3019791 h 6858000"/>
              <a:gd name="connsiteX77" fmla="*/ 5475895 w 6128435"/>
              <a:gd name="connsiteY77" fmla="*/ 3033578 h 6858000"/>
              <a:gd name="connsiteX78" fmla="*/ 5477595 w 6128435"/>
              <a:gd name="connsiteY78" fmla="*/ 3250534 h 6858000"/>
              <a:gd name="connsiteX79" fmla="*/ 5532836 w 6128435"/>
              <a:gd name="connsiteY79" fmla="*/ 3353840 h 6858000"/>
              <a:gd name="connsiteX80" fmla="*/ 5561229 w 6128435"/>
              <a:gd name="connsiteY80" fmla="*/ 3395784 h 6858000"/>
              <a:gd name="connsiteX81" fmla="*/ 5589758 w 6128435"/>
              <a:gd name="connsiteY81" fmla="*/ 3506453 h 6858000"/>
              <a:gd name="connsiteX82" fmla="*/ 5596144 w 6128435"/>
              <a:gd name="connsiteY82" fmla="*/ 3534624 h 6858000"/>
              <a:gd name="connsiteX83" fmla="*/ 5597750 w 6128435"/>
              <a:gd name="connsiteY83" fmla="*/ 3534129 h 6858000"/>
              <a:gd name="connsiteX84" fmla="*/ 5599700 w 6128435"/>
              <a:gd name="connsiteY84" fmla="*/ 3547221 h 6858000"/>
              <a:gd name="connsiteX85" fmla="*/ 5615031 w 6128435"/>
              <a:gd name="connsiteY85" fmla="*/ 3557482 h 6858000"/>
              <a:gd name="connsiteX86" fmla="*/ 5618377 w 6128435"/>
              <a:gd name="connsiteY86" fmla="*/ 3588431 h 6858000"/>
              <a:gd name="connsiteX87" fmla="*/ 5612155 w 6128435"/>
              <a:gd name="connsiteY87" fmla="*/ 3589869 h 6858000"/>
              <a:gd name="connsiteX88" fmla="*/ 5620843 w 6128435"/>
              <a:gd name="connsiteY88" fmla="*/ 3606745 h 6858000"/>
              <a:gd name="connsiteX89" fmla="*/ 5655472 w 6128435"/>
              <a:gd name="connsiteY89" fmla="*/ 3678877 h 6858000"/>
              <a:gd name="connsiteX90" fmla="*/ 5680448 w 6128435"/>
              <a:gd name="connsiteY90" fmla="*/ 3717760 h 6858000"/>
              <a:gd name="connsiteX91" fmla="*/ 5683015 w 6128435"/>
              <a:gd name="connsiteY91" fmla="*/ 3762025 h 6858000"/>
              <a:gd name="connsiteX92" fmla="*/ 5696643 w 6128435"/>
              <a:gd name="connsiteY92" fmla="*/ 3773888 h 6858000"/>
              <a:gd name="connsiteX93" fmla="*/ 5699203 w 6128435"/>
              <a:gd name="connsiteY93" fmla="*/ 3775823 h 6858000"/>
              <a:gd name="connsiteX94" fmla="*/ 5704824 w 6128435"/>
              <a:gd name="connsiteY94" fmla="*/ 3785966 h 6858000"/>
              <a:gd name="connsiteX95" fmla="*/ 5712204 w 6128435"/>
              <a:gd name="connsiteY95" fmla="*/ 3785830 h 6858000"/>
              <a:gd name="connsiteX96" fmla="*/ 5724816 w 6128435"/>
              <a:gd name="connsiteY96" fmla="*/ 3798949 h 6858000"/>
              <a:gd name="connsiteX97" fmla="*/ 5733539 w 6128435"/>
              <a:gd name="connsiteY97" fmla="*/ 3818457 h 6858000"/>
              <a:gd name="connsiteX98" fmla="*/ 5768491 w 6128435"/>
              <a:gd name="connsiteY98" fmla="*/ 3914399 h 6858000"/>
              <a:gd name="connsiteX99" fmla="*/ 5793123 w 6128435"/>
              <a:gd name="connsiteY99" fmla="*/ 3969952 h 6858000"/>
              <a:gd name="connsiteX100" fmla="*/ 5808321 w 6128435"/>
              <a:gd name="connsiteY100" fmla="*/ 3988153 h 6858000"/>
              <a:gd name="connsiteX101" fmla="*/ 5825621 w 6128435"/>
              <a:gd name="connsiteY101" fmla="*/ 4015525 h 6858000"/>
              <a:gd name="connsiteX102" fmla="*/ 5860672 w 6128435"/>
              <a:gd name="connsiteY102" fmla="*/ 4061579 h 6858000"/>
              <a:gd name="connsiteX103" fmla="*/ 5872173 w 6128435"/>
              <a:gd name="connsiteY103" fmla="*/ 4088497 h 6858000"/>
              <a:gd name="connsiteX104" fmla="*/ 5883705 w 6128435"/>
              <a:gd name="connsiteY104" fmla="*/ 4101899 h 6858000"/>
              <a:gd name="connsiteX105" fmla="*/ 5885314 w 6128435"/>
              <a:gd name="connsiteY105" fmla="*/ 4108387 h 6858000"/>
              <a:gd name="connsiteX106" fmla="*/ 5894095 w 6128435"/>
              <a:gd name="connsiteY106" fmla="*/ 4128857 h 6858000"/>
              <a:gd name="connsiteX107" fmla="*/ 5898339 w 6128435"/>
              <a:gd name="connsiteY107" fmla="*/ 4140800 h 6858000"/>
              <a:gd name="connsiteX108" fmla="*/ 5899734 w 6128435"/>
              <a:gd name="connsiteY108" fmla="*/ 4145632 h 6858000"/>
              <a:gd name="connsiteX109" fmla="*/ 5897098 w 6128435"/>
              <a:gd name="connsiteY109" fmla="*/ 4157819 h 6858000"/>
              <a:gd name="connsiteX110" fmla="*/ 5903513 w 6128435"/>
              <a:gd name="connsiteY110" fmla="*/ 4187661 h 6858000"/>
              <a:gd name="connsiteX111" fmla="*/ 5917114 w 6128435"/>
              <a:gd name="connsiteY111" fmla="*/ 4213096 h 6858000"/>
              <a:gd name="connsiteX112" fmla="*/ 5921153 w 6128435"/>
              <a:gd name="connsiteY112" fmla="*/ 4236222 h 6858000"/>
              <a:gd name="connsiteX113" fmla="*/ 5924233 w 6128435"/>
              <a:gd name="connsiteY113" fmla="*/ 4242060 h 6858000"/>
              <a:gd name="connsiteX114" fmla="*/ 5928910 w 6128435"/>
              <a:gd name="connsiteY114" fmla="*/ 4300973 h 6858000"/>
              <a:gd name="connsiteX115" fmla="*/ 5939320 w 6128435"/>
              <a:gd name="connsiteY115" fmla="*/ 4340435 h 6858000"/>
              <a:gd name="connsiteX116" fmla="*/ 5946705 w 6128435"/>
              <a:gd name="connsiteY116" fmla="*/ 4428051 h 6858000"/>
              <a:gd name="connsiteX117" fmla="*/ 5949261 w 6128435"/>
              <a:gd name="connsiteY117" fmla="*/ 4449185 h 6858000"/>
              <a:gd name="connsiteX118" fmla="*/ 5957504 w 6128435"/>
              <a:gd name="connsiteY118" fmla="*/ 4465911 h 6858000"/>
              <a:gd name="connsiteX119" fmla="*/ 5964689 w 6128435"/>
              <a:gd name="connsiteY119" fmla="*/ 4468532 h 6858000"/>
              <a:gd name="connsiteX120" fmla="*/ 5967062 w 6128435"/>
              <a:gd name="connsiteY120" fmla="*/ 4479923 h 6858000"/>
              <a:gd name="connsiteX121" fmla="*/ 5968960 w 6128435"/>
              <a:gd name="connsiteY121" fmla="*/ 4482655 h 6858000"/>
              <a:gd name="connsiteX122" fmla="*/ 5978567 w 6128435"/>
              <a:gd name="connsiteY122" fmla="*/ 4498605 h 6858000"/>
              <a:gd name="connsiteX123" fmla="*/ 5967676 w 6128435"/>
              <a:gd name="connsiteY123" fmla="*/ 4540140 h 6858000"/>
              <a:gd name="connsiteX124" fmla="*/ 5980106 w 6128435"/>
              <a:gd name="connsiteY124" fmla="*/ 4585087 h 6858000"/>
              <a:gd name="connsiteX125" fmla="*/ 5986918 w 6128435"/>
              <a:gd name="connsiteY125" fmla="*/ 4764836 h 6858000"/>
              <a:gd name="connsiteX126" fmla="*/ 6013516 w 6128435"/>
              <a:gd name="connsiteY126" fmla="*/ 4786619 h 6858000"/>
              <a:gd name="connsiteX127" fmla="*/ 6025404 w 6128435"/>
              <a:gd name="connsiteY127" fmla="*/ 4858148 h 6858000"/>
              <a:gd name="connsiteX128" fmla="*/ 6007749 w 6128435"/>
              <a:gd name="connsiteY128" fmla="*/ 4964715 h 6858000"/>
              <a:gd name="connsiteX129" fmla="*/ 6005269 w 6128435"/>
              <a:gd name="connsiteY129" fmla="*/ 5150567 h 6858000"/>
              <a:gd name="connsiteX130" fmla="*/ 6001127 w 6128435"/>
              <a:gd name="connsiteY130" fmla="*/ 5164609 h 6858000"/>
              <a:gd name="connsiteX131" fmla="*/ 5996647 w 6128435"/>
              <a:gd name="connsiteY131" fmla="*/ 5185640 h 6858000"/>
              <a:gd name="connsiteX132" fmla="*/ 5998514 w 6128435"/>
              <a:gd name="connsiteY132" fmla="*/ 5189673 h 6858000"/>
              <a:gd name="connsiteX133" fmla="*/ 5995970 w 6128435"/>
              <a:gd name="connsiteY133" fmla="*/ 5221547 h 6858000"/>
              <a:gd name="connsiteX134" fmla="*/ 5997218 w 6128435"/>
              <a:gd name="connsiteY134" fmla="*/ 5222031 h 6858000"/>
              <a:gd name="connsiteX135" fmla="*/ 6002116 w 6128435"/>
              <a:gd name="connsiteY135" fmla="*/ 5231223 h 6858000"/>
              <a:gd name="connsiteX136" fmla="*/ 6008541 w 6128435"/>
              <a:gd name="connsiteY136" fmla="*/ 5248680 h 6858000"/>
              <a:gd name="connsiteX137" fmla="*/ 6039260 w 6128435"/>
              <a:gd name="connsiteY137" fmla="*/ 5289518 h 6858000"/>
              <a:gd name="connsiteX138" fmla="*/ 6036748 w 6128435"/>
              <a:gd name="connsiteY138" fmla="*/ 5322752 h 6858000"/>
              <a:gd name="connsiteX139" fmla="*/ 6036943 w 6128435"/>
              <a:gd name="connsiteY139" fmla="*/ 5329480 h 6858000"/>
              <a:gd name="connsiteX140" fmla="*/ 6037236 w 6128435"/>
              <a:gd name="connsiteY140" fmla="*/ 5329634 h 6858000"/>
              <a:gd name="connsiteX141" fmla="*/ 6038019 w 6128435"/>
              <a:gd name="connsiteY141" fmla="*/ 5336764 h 6858000"/>
              <a:gd name="connsiteX142" fmla="*/ 6037298 w 6128435"/>
              <a:gd name="connsiteY142" fmla="*/ 5341753 h 6858000"/>
              <a:gd name="connsiteX143" fmla="*/ 6037677 w 6128435"/>
              <a:gd name="connsiteY143" fmla="*/ 5354807 h 6858000"/>
              <a:gd name="connsiteX144" fmla="*/ 6039728 w 6128435"/>
              <a:gd name="connsiteY144" fmla="*/ 5359416 h 6858000"/>
              <a:gd name="connsiteX145" fmla="*/ 6043311 w 6128435"/>
              <a:gd name="connsiteY145" fmla="*/ 5361407 h 6858000"/>
              <a:gd name="connsiteX146" fmla="*/ 6042954 w 6128435"/>
              <a:gd name="connsiteY146" fmla="*/ 5362576 h 6858000"/>
              <a:gd name="connsiteX147" fmla="*/ 6053435 w 6128435"/>
              <a:gd name="connsiteY147" fmla="*/ 5387547 h 6858000"/>
              <a:gd name="connsiteX148" fmla="*/ 6065933 w 6128435"/>
              <a:gd name="connsiteY148" fmla="*/ 5443002 h 6858000"/>
              <a:gd name="connsiteX149" fmla="*/ 6068640 w 6128435"/>
              <a:gd name="connsiteY149" fmla="*/ 5474503 h 6858000"/>
              <a:gd name="connsiteX150" fmla="*/ 6080922 w 6128435"/>
              <a:gd name="connsiteY150" fmla="*/ 5561070 h 6858000"/>
              <a:gd name="connsiteX151" fmla="*/ 6096949 w 6128435"/>
              <a:gd name="connsiteY151" fmla="*/ 5648179 h 6858000"/>
              <a:gd name="connsiteX152" fmla="*/ 6125703 w 6128435"/>
              <a:gd name="connsiteY152" fmla="*/ 5692894 h 6858000"/>
              <a:gd name="connsiteX153" fmla="*/ 6126670 w 6128435"/>
              <a:gd name="connsiteY153" fmla="*/ 5697882 h 6858000"/>
              <a:gd name="connsiteX154" fmla="*/ 6124061 w 6128435"/>
              <a:gd name="connsiteY154" fmla="*/ 5710294 h 6858000"/>
              <a:gd name="connsiteX155" fmla="*/ 6122213 w 6128435"/>
              <a:gd name="connsiteY155" fmla="*/ 5714762 h 6858000"/>
              <a:gd name="connsiteX156" fmla="*/ 6121353 w 6128435"/>
              <a:gd name="connsiteY156" fmla="*/ 5721725 h 6858000"/>
              <a:gd name="connsiteX157" fmla="*/ 6121607 w 6128435"/>
              <a:gd name="connsiteY157" fmla="*/ 5721959 h 6858000"/>
              <a:gd name="connsiteX158" fmla="*/ 6120262 w 6128435"/>
              <a:gd name="connsiteY158" fmla="*/ 5728358 h 6858000"/>
              <a:gd name="connsiteX159" fmla="*/ 6110194 w 6128435"/>
              <a:gd name="connsiteY159" fmla="*/ 5758853 h 6858000"/>
              <a:gd name="connsiteX160" fmla="*/ 6127519 w 6128435"/>
              <a:gd name="connsiteY160" fmla="*/ 5865775 h 6858000"/>
              <a:gd name="connsiteX161" fmla="*/ 6128435 w 6128435"/>
              <a:gd name="connsiteY161" fmla="*/ 5870164 h 6858000"/>
              <a:gd name="connsiteX162" fmla="*/ 6119217 w 6128435"/>
              <a:gd name="connsiteY162" fmla="*/ 5888542 h 6858000"/>
              <a:gd name="connsiteX163" fmla="*/ 6115966 w 6128435"/>
              <a:gd name="connsiteY163" fmla="*/ 5898387 h 6858000"/>
              <a:gd name="connsiteX164" fmla="*/ 6111924 w 6128435"/>
              <a:gd name="connsiteY164" fmla="*/ 5900444 h 6858000"/>
              <a:gd name="connsiteX165" fmla="*/ 6108716 w 6128435"/>
              <a:gd name="connsiteY165" fmla="*/ 5915345 h 6858000"/>
              <a:gd name="connsiteX166" fmla="*/ 6109524 w 6128435"/>
              <a:gd name="connsiteY166" fmla="*/ 5917328 h 6858000"/>
              <a:gd name="connsiteX167" fmla="*/ 6102493 w 6128435"/>
              <a:gd name="connsiteY167" fmla="*/ 5928602 h 6858000"/>
              <a:gd name="connsiteX168" fmla="*/ 6056863 w 6128435"/>
              <a:gd name="connsiteY168" fmla="*/ 6000643 h 6858000"/>
              <a:gd name="connsiteX169" fmla="*/ 6045436 w 6128435"/>
              <a:gd name="connsiteY169" fmla="*/ 6124480 h 6858000"/>
              <a:gd name="connsiteX170" fmla="*/ 6030489 w 6128435"/>
              <a:gd name="connsiteY170" fmla="*/ 6317666 h 6858000"/>
              <a:gd name="connsiteX171" fmla="*/ 6007492 w 6128435"/>
              <a:gd name="connsiteY171" fmla="*/ 6440818 h 6858000"/>
              <a:gd name="connsiteX172" fmla="*/ 6009467 w 6128435"/>
              <a:gd name="connsiteY172" fmla="*/ 6487076 h 6858000"/>
              <a:gd name="connsiteX173" fmla="*/ 5995064 w 6128435"/>
              <a:gd name="connsiteY173" fmla="*/ 6540791 h 6858000"/>
              <a:gd name="connsiteX174" fmla="*/ 5996309 w 6128435"/>
              <a:gd name="connsiteY174" fmla="*/ 6543961 h 6858000"/>
              <a:gd name="connsiteX175" fmla="*/ 5996048 w 6128435"/>
              <a:gd name="connsiteY175" fmla="*/ 6555444 h 6858000"/>
              <a:gd name="connsiteX176" fmla="*/ 6002524 w 6128435"/>
              <a:gd name="connsiteY176" fmla="*/ 6560188 h 6858000"/>
              <a:gd name="connsiteX177" fmla="*/ 6006823 w 6128435"/>
              <a:gd name="connsiteY177" fmla="*/ 6578546 h 6858000"/>
              <a:gd name="connsiteX178" fmla="*/ 6004510 w 6128435"/>
              <a:gd name="connsiteY178" fmla="*/ 6599256 h 6858000"/>
              <a:gd name="connsiteX179" fmla="*/ 5986207 w 6128435"/>
              <a:gd name="connsiteY179" fmla="*/ 6695855 h 6858000"/>
              <a:gd name="connsiteX180" fmla="*/ 5979428 w 6128435"/>
              <a:gd name="connsiteY180" fmla="*/ 6754678 h 6858000"/>
              <a:gd name="connsiteX181" fmla="*/ 5983398 w 6128435"/>
              <a:gd name="connsiteY181" fmla="*/ 6778641 h 6858000"/>
              <a:gd name="connsiteX182" fmla="*/ 5984543 w 6128435"/>
              <a:gd name="connsiteY182" fmla="*/ 6811016 h 6858000"/>
              <a:gd name="connsiteX183" fmla="*/ 5981802 w 6128435"/>
              <a:gd name="connsiteY183" fmla="*/ 6838578 h 6858000"/>
              <a:gd name="connsiteX184" fmla="*/ 5979671 w 6128435"/>
              <a:gd name="connsiteY184" fmla="*/ 6858000 h 6858000"/>
              <a:gd name="connsiteX185" fmla="*/ 0 w 6128435"/>
              <a:gd name="connsiteY185" fmla="*/ 6858000 h 6858000"/>
              <a:gd name="connsiteX186" fmla="*/ 0 w 6128435"/>
              <a:gd name="connsiteY186" fmla="*/ 0 h 6858000"/>
              <a:gd name="connsiteX0" fmla="*/ 0 w 6128435"/>
              <a:gd name="connsiteY0" fmla="*/ 0 h 6858000"/>
              <a:gd name="connsiteX1" fmla="*/ 4965888 w 6128435"/>
              <a:gd name="connsiteY1" fmla="*/ 0 h 6858000"/>
              <a:gd name="connsiteX2" fmla="*/ 4967767 w 6128435"/>
              <a:gd name="connsiteY2" fmla="*/ 7930 h 6858000"/>
              <a:gd name="connsiteX3" fmla="*/ 4979444 w 6128435"/>
              <a:gd name="connsiteY3" fmla="*/ 43921 h 6858000"/>
              <a:gd name="connsiteX4" fmla="*/ 5021173 w 6128435"/>
              <a:gd name="connsiteY4" fmla="*/ 123738 h 6858000"/>
              <a:gd name="connsiteX5" fmla="*/ 5075458 w 6128435"/>
              <a:gd name="connsiteY5" fmla="*/ 264355 h 6858000"/>
              <a:gd name="connsiteX6" fmla="*/ 5081175 w 6128435"/>
              <a:gd name="connsiteY6" fmla="*/ 277448 h 6858000"/>
              <a:gd name="connsiteX7" fmla="*/ 5097011 w 6128435"/>
              <a:gd name="connsiteY7" fmla="*/ 355616 h 6858000"/>
              <a:gd name="connsiteX8" fmla="*/ 5130982 w 6128435"/>
              <a:gd name="connsiteY8" fmla="*/ 412030 h 6858000"/>
              <a:gd name="connsiteX9" fmla="*/ 5153000 w 6128435"/>
              <a:gd name="connsiteY9" fmla="*/ 507134 h 6858000"/>
              <a:gd name="connsiteX10" fmla="*/ 5171282 w 6128435"/>
              <a:gd name="connsiteY10" fmla="*/ 602071 h 6858000"/>
              <a:gd name="connsiteX11" fmla="*/ 5176196 w 6128435"/>
              <a:gd name="connsiteY11" fmla="*/ 636822 h 6858000"/>
              <a:gd name="connsiteX12" fmla="*/ 5201957 w 6128435"/>
              <a:gd name="connsiteY12" fmla="*/ 736835 h 6858000"/>
              <a:gd name="connsiteX13" fmla="*/ 5185452 w 6128435"/>
              <a:gd name="connsiteY13" fmla="*/ 745392 h 6858000"/>
              <a:gd name="connsiteX14" fmla="*/ 5189051 w 6128435"/>
              <a:gd name="connsiteY14" fmla="*/ 782518 h 6858000"/>
              <a:gd name="connsiteX15" fmla="*/ 5210428 w 6128435"/>
              <a:gd name="connsiteY15" fmla="*/ 815772 h 6858000"/>
              <a:gd name="connsiteX16" fmla="*/ 5221088 w 6128435"/>
              <a:gd name="connsiteY16" fmla="*/ 860193 h 6858000"/>
              <a:gd name="connsiteX17" fmla="*/ 5227653 w 6128435"/>
              <a:gd name="connsiteY17" fmla="*/ 886709 h 6858000"/>
              <a:gd name="connsiteX18" fmla="*/ 5230806 w 6128435"/>
              <a:gd name="connsiteY18" fmla="*/ 961354 h 6858000"/>
              <a:gd name="connsiteX19" fmla="*/ 5201018 w 6128435"/>
              <a:gd name="connsiteY19" fmla="*/ 1095027 h 6858000"/>
              <a:gd name="connsiteX20" fmla="*/ 5202153 w 6128435"/>
              <a:gd name="connsiteY20" fmla="*/ 1133224 h 6858000"/>
              <a:gd name="connsiteX21" fmla="*/ 5207370 w 6128435"/>
              <a:gd name="connsiteY21" fmla="*/ 1138097 h 6858000"/>
              <a:gd name="connsiteX22" fmla="*/ 5189234 w 6128435"/>
              <a:gd name="connsiteY22" fmla="*/ 1193495 h 6858000"/>
              <a:gd name="connsiteX23" fmla="*/ 5202769 w 6128435"/>
              <a:gd name="connsiteY23" fmla="*/ 1269450 h 6858000"/>
              <a:gd name="connsiteX24" fmla="*/ 5225968 w 6128435"/>
              <a:gd name="connsiteY24" fmla="*/ 1357994 h 6858000"/>
              <a:gd name="connsiteX25" fmla="*/ 5233819 w 6128435"/>
              <a:gd name="connsiteY25" fmla="*/ 1380922 h 6858000"/>
              <a:gd name="connsiteX26" fmla="*/ 5237226 w 6128435"/>
              <a:gd name="connsiteY26" fmla="*/ 1441327 h 6858000"/>
              <a:gd name="connsiteX27" fmla="*/ 5244434 w 6128435"/>
              <a:gd name="connsiteY27" fmla="*/ 1580810 h 6858000"/>
              <a:gd name="connsiteX28" fmla="*/ 5251453 w 6128435"/>
              <a:gd name="connsiteY28" fmla="*/ 1583934 h 6858000"/>
              <a:gd name="connsiteX29" fmla="*/ 5253136 w 6128435"/>
              <a:gd name="connsiteY29" fmla="*/ 1595457 h 6858000"/>
              <a:gd name="connsiteX30" fmla="*/ 5254863 w 6128435"/>
              <a:gd name="connsiteY30" fmla="*/ 1598311 h 6858000"/>
              <a:gd name="connsiteX31" fmla="*/ 5263491 w 6128435"/>
              <a:gd name="connsiteY31" fmla="*/ 1614889 h 6858000"/>
              <a:gd name="connsiteX32" fmla="*/ 5250095 w 6128435"/>
              <a:gd name="connsiteY32" fmla="*/ 1655519 h 6858000"/>
              <a:gd name="connsiteX33" fmla="*/ 5259788 w 6128435"/>
              <a:gd name="connsiteY33" fmla="*/ 1701198 h 6858000"/>
              <a:gd name="connsiteX34" fmla="*/ 5255696 w 6128435"/>
              <a:gd name="connsiteY34" fmla="*/ 1880842 h 6858000"/>
              <a:gd name="connsiteX35" fmla="*/ 5280947 w 6128435"/>
              <a:gd name="connsiteY35" fmla="*/ 1904438 h 6858000"/>
              <a:gd name="connsiteX36" fmla="*/ 5288486 w 6128435"/>
              <a:gd name="connsiteY36" fmla="*/ 1976575 h 6858000"/>
              <a:gd name="connsiteX37" fmla="*/ 5252592 w 6128435"/>
              <a:gd name="connsiteY37" fmla="*/ 2092210 h 6858000"/>
              <a:gd name="connsiteX38" fmla="*/ 5264303 w 6128435"/>
              <a:gd name="connsiteY38" fmla="*/ 2225157 h 6858000"/>
              <a:gd name="connsiteX39" fmla="*/ 5254949 w 6128435"/>
              <a:gd name="connsiteY39" fmla="*/ 2236160 h 6858000"/>
              <a:gd name="connsiteX40" fmla="*/ 5250104 w 6128435"/>
              <a:gd name="connsiteY40" fmla="*/ 2249166 h 6858000"/>
              <a:gd name="connsiteX41" fmla="*/ 5251214 w 6128435"/>
              <a:gd name="connsiteY41" fmla="*/ 2250944 h 6858000"/>
              <a:gd name="connsiteX42" fmla="*/ 5250644 w 6128435"/>
              <a:gd name="connsiteY42" fmla="*/ 2266619 h 6858000"/>
              <a:gd name="connsiteX43" fmla="*/ 5247111 w 6128435"/>
              <a:gd name="connsiteY43" fmla="*/ 2269679 h 6858000"/>
              <a:gd name="connsiteX44" fmla="*/ 5245653 w 6128435"/>
              <a:gd name="connsiteY44" fmla="*/ 2280317 h 6858000"/>
              <a:gd name="connsiteX45" fmla="*/ 5239901 w 6128435"/>
              <a:gd name="connsiteY45" fmla="*/ 2300961 h 6858000"/>
              <a:gd name="connsiteX46" fmla="*/ 5241522 w 6128435"/>
              <a:gd name="connsiteY46" fmla="*/ 2305114 h 6858000"/>
              <a:gd name="connsiteX47" fmla="*/ 5237050 w 6128435"/>
              <a:gd name="connsiteY47" fmla="*/ 2336703 h 6858000"/>
              <a:gd name="connsiteX48" fmla="*/ 5238267 w 6128435"/>
              <a:gd name="connsiteY48" fmla="*/ 2337277 h 6858000"/>
              <a:gd name="connsiteX49" fmla="*/ 5242602 w 6128435"/>
              <a:gd name="connsiteY49" fmla="*/ 2346782 h 6858000"/>
              <a:gd name="connsiteX50" fmla="*/ 5247963 w 6128435"/>
              <a:gd name="connsiteY50" fmla="*/ 2364638 h 6858000"/>
              <a:gd name="connsiteX51" fmla="*/ 5276175 w 6128435"/>
              <a:gd name="connsiteY51" fmla="*/ 2407515 h 6858000"/>
              <a:gd name="connsiteX52" fmla="*/ 5271650 w 6128435"/>
              <a:gd name="connsiteY52" fmla="*/ 2440467 h 6858000"/>
              <a:gd name="connsiteX53" fmla="*/ 5271438 w 6128435"/>
              <a:gd name="connsiteY53" fmla="*/ 2447186 h 6858000"/>
              <a:gd name="connsiteX54" fmla="*/ 5271722 w 6128435"/>
              <a:gd name="connsiteY54" fmla="*/ 2447359 h 6858000"/>
              <a:gd name="connsiteX55" fmla="*/ 5272069 w 6128435"/>
              <a:gd name="connsiteY55" fmla="*/ 2454523 h 6858000"/>
              <a:gd name="connsiteX56" fmla="*/ 5271049 w 6128435"/>
              <a:gd name="connsiteY56" fmla="*/ 2459442 h 6858000"/>
              <a:gd name="connsiteX57" fmla="*/ 5270636 w 6128435"/>
              <a:gd name="connsiteY57" fmla="*/ 2472481 h 6858000"/>
              <a:gd name="connsiteX58" fmla="*/ 5272406 w 6128435"/>
              <a:gd name="connsiteY58" fmla="*/ 2477221 h 6858000"/>
              <a:gd name="connsiteX59" fmla="*/ 5307538 w 6128435"/>
              <a:gd name="connsiteY59" fmla="*/ 2514685 h 6858000"/>
              <a:gd name="connsiteX60" fmla="*/ 5337604 w 6128435"/>
              <a:gd name="connsiteY60" fmla="*/ 2597632 h 6858000"/>
              <a:gd name="connsiteX61" fmla="*/ 5407503 w 6128435"/>
              <a:gd name="connsiteY61" fmla="*/ 2786290 h 6858000"/>
              <a:gd name="connsiteX62" fmla="*/ 5407356 w 6128435"/>
              <a:gd name="connsiteY62" fmla="*/ 2787545 h 6858000"/>
              <a:gd name="connsiteX63" fmla="*/ 5411130 w 6128435"/>
              <a:gd name="connsiteY63" fmla="*/ 2788640 h 6858000"/>
              <a:gd name="connsiteX64" fmla="*/ 5416439 w 6128435"/>
              <a:gd name="connsiteY64" fmla="*/ 2805666 h 6858000"/>
              <a:gd name="connsiteX65" fmla="*/ 5416589 w 6128435"/>
              <a:gd name="connsiteY65" fmla="*/ 2810822 h 6858000"/>
              <a:gd name="connsiteX66" fmla="*/ 5418542 w 6128435"/>
              <a:gd name="connsiteY66" fmla="*/ 2817745 h 6858000"/>
              <a:gd name="connsiteX67" fmla="*/ 5418847 w 6128435"/>
              <a:gd name="connsiteY67" fmla="*/ 2817825 h 6858000"/>
              <a:gd name="connsiteX68" fmla="*/ 5423364 w 6128435"/>
              <a:gd name="connsiteY68" fmla="*/ 2858292 h 6858000"/>
              <a:gd name="connsiteX69" fmla="*/ 5479298 w 6128435"/>
              <a:gd name="connsiteY69" fmla="*/ 2947791 h 6858000"/>
              <a:gd name="connsiteX70" fmla="*/ 5481770 w 6128435"/>
              <a:gd name="connsiteY70" fmla="*/ 2951352 h 6858000"/>
              <a:gd name="connsiteX71" fmla="*/ 5481013 w 6128435"/>
              <a:gd name="connsiteY71" fmla="*/ 2973461 h 6858000"/>
              <a:gd name="connsiteX72" fmla="*/ 5482045 w 6128435"/>
              <a:gd name="connsiteY72" fmla="*/ 2984371 h 6858000"/>
              <a:gd name="connsiteX73" fmla="*/ 5479405 w 6128435"/>
              <a:gd name="connsiteY73" fmla="*/ 2988507 h 6858000"/>
              <a:gd name="connsiteX74" fmla="*/ 5482415 w 6128435"/>
              <a:gd name="connsiteY74" fmla="*/ 3004079 h 6858000"/>
              <a:gd name="connsiteX75" fmla="*/ 5483865 w 6128435"/>
              <a:gd name="connsiteY75" fmla="*/ 3005467 h 6858000"/>
              <a:gd name="connsiteX76" fmla="*/ 5482236 w 6128435"/>
              <a:gd name="connsiteY76" fmla="*/ 3019791 h 6858000"/>
              <a:gd name="connsiteX77" fmla="*/ 5475895 w 6128435"/>
              <a:gd name="connsiteY77" fmla="*/ 3033578 h 6858000"/>
              <a:gd name="connsiteX78" fmla="*/ 5477595 w 6128435"/>
              <a:gd name="connsiteY78" fmla="*/ 3250534 h 6858000"/>
              <a:gd name="connsiteX79" fmla="*/ 5532836 w 6128435"/>
              <a:gd name="connsiteY79" fmla="*/ 3353840 h 6858000"/>
              <a:gd name="connsiteX80" fmla="*/ 5561229 w 6128435"/>
              <a:gd name="connsiteY80" fmla="*/ 3395784 h 6858000"/>
              <a:gd name="connsiteX81" fmla="*/ 5589758 w 6128435"/>
              <a:gd name="connsiteY81" fmla="*/ 3506453 h 6858000"/>
              <a:gd name="connsiteX82" fmla="*/ 5596144 w 6128435"/>
              <a:gd name="connsiteY82" fmla="*/ 3534624 h 6858000"/>
              <a:gd name="connsiteX83" fmla="*/ 5597750 w 6128435"/>
              <a:gd name="connsiteY83" fmla="*/ 3534129 h 6858000"/>
              <a:gd name="connsiteX84" fmla="*/ 5599700 w 6128435"/>
              <a:gd name="connsiteY84" fmla="*/ 3547221 h 6858000"/>
              <a:gd name="connsiteX85" fmla="*/ 5615031 w 6128435"/>
              <a:gd name="connsiteY85" fmla="*/ 3557482 h 6858000"/>
              <a:gd name="connsiteX86" fmla="*/ 5618377 w 6128435"/>
              <a:gd name="connsiteY86" fmla="*/ 3588431 h 6858000"/>
              <a:gd name="connsiteX87" fmla="*/ 5612155 w 6128435"/>
              <a:gd name="connsiteY87" fmla="*/ 3589869 h 6858000"/>
              <a:gd name="connsiteX88" fmla="*/ 5620843 w 6128435"/>
              <a:gd name="connsiteY88" fmla="*/ 3606745 h 6858000"/>
              <a:gd name="connsiteX89" fmla="*/ 5655472 w 6128435"/>
              <a:gd name="connsiteY89" fmla="*/ 3678877 h 6858000"/>
              <a:gd name="connsiteX90" fmla="*/ 5680448 w 6128435"/>
              <a:gd name="connsiteY90" fmla="*/ 3717760 h 6858000"/>
              <a:gd name="connsiteX91" fmla="*/ 5683015 w 6128435"/>
              <a:gd name="connsiteY91" fmla="*/ 3762025 h 6858000"/>
              <a:gd name="connsiteX92" fmla="*/ 5696643 w 6128435"/>
              <a:gd name="connsiteY92" fmla="*/ 3773888 h 6858000"/>
              <a:gd name="connsiteX93" fmla="*/ 5699203 w 6128435"/>
              <a:gd name="connsiteY93" fmla="*/ 3775823 h 6858000"/>
              <a:gd name="connsiteX94" fmla="*/ 5704824 w 6128435"/>
              <a:gd name="connsiteY94" fmla="*/ 3785966 h 6858000"/>
              <a:gd name="connsiteX95" fmla="*/ 5712204 w 6128435"/>
              <a:gd name="connsiteY95" fmla="*/ 3785830 h 6858000"/>
              <a:gd name="connsiteX96" fmla="*/ 5724816 w 6128435"/>
              <a:gd name="connsiteY96" fmla="*/ 3798949 h 6858000"/>
              <a:gd name="connsiteX97" fmla="*/ 5733539 w 6128435"/>
              <a:gd name="connsiteY97" fmla="*/ 3818457 h 6858000"/>
              <a:gd name="connsiteX98" fmla="*/ 5768491 w 6128435"/>
              <a:gd name="connsiteY98" fmla="*/ 3914399 h 6858000"/>
              <a:gd name="connsiteX99" fmla="*/ 5793123 w 6128435"/>
              <a:gd name="connsiteY99" fmla="*/ 3969952 h 6858000"/>
              <a:gd name="connsiteX100" fmla="*/ 5808321 w 6128435"/>
              <a:gd name="connsiteY100" fmla="*/ 3988153 h 6858000"/>
              <a:gd name="connsiteX101" fmla="*/ 5825621 w 6128435"/>
              <a:gd name="connsiteY101" fmla="*/ 4015525 h 6858000"/>
              <a:gd name="connsiteX102" fmla="*/ 5860672 w 6128435"/>
              <a:gd name="connsiteY102" fmla="*/ 4061579 h 6858000"/>
              <a:gd name="connsiteX103" fmla="*/ 5872173 w 6128435"/>
              <a:gd name="connsiteY103" fmla="*/ 4088497 h 6858000"/>
              <a:gd name="connsiteX104" fmla="*/ 5883705 w 6128435"/>
              <a:gd name="connsiteY104" fmla="*/ 4101899 h 6858000"/>
              <a:gd name="connsiteX105" fmla="*/ 5885314 w 6128435"/>
              <a:gd name="connsiteY105" fmla="*/ 4108387 h 6858000"/>
              <a:gd name="connsiteX106" fmla="*/ 5894095 w 6128435"/>
              <a:gd name="connsiteY106" fmla="*/ 4128857 h 6858000"/>
              <a:gd name="connsiteX107" fmla="*/ 5898339 w 6128435"/>
              <a:gd name="connsiteY107" fmla="*/ 4140800 h 6858000"/>
              <a:gd name="connsiteX108" fmla="*/ 5899734 w 6128435"/>
              <a:gd name="connsiteY108" fmla="*/ 4145632 h 6858000"/>
              <a:gd name="connsiteX109" fmla="*/ 5897098 w 6128435"/>
              <a:gd name="connsiteY109" fmla="*/ 4157819 h 6858000"/>
              <a:gd name="connsiteX110" fmla="*/ 5903513 w 6128435"/>
              <a:gd name="connsiteY110" fmla="*/ 4187661 h 6858000"/>
              <a:gd name="connsiteX111" fmla="*/ 5917114 w 6128435"/>
              <a:gd name="connsiteY111" fmla="*/ 4213096 h 6858000"/>
              <a:gd name="connsiteX112" fmla="*/ 5921153 w 6128435"/>
              <a:gd name="connsiteY112" fmla="*/ 4236222 h 6858000"/>
              <a:gd name="connsiteX113" fmla="*/ 5924233 w 6128435"/>
              <a:gd name="connsiteY113" fmla="*/ 4242060 h 6858000"/>
              <a:gd name="connsiteX114" fmla="*/ 5928910 w 6128435"/>
              <a:gd name="connsiteY114" fmla="*/ 4300973 h 6858000"/>
              <a:gd name="connsiteX115" fmla="*/ 5939320 w 6128435"/>
              <a:gd name="connsiteY115" fmla="*/ 4340435 h 6858000"/>
              <a:gd name="connsiteX116" fmla="*/ 5946705 w 6128435"/>
              <a:gd name="connsiteY116" fmla="*/ 4428051 h 6858000"/>
              <a:gd name="connsiteX117" fmla="*/ 5949261 w 6128435"/>
              <a:gd name="connsiteY117" fmla="*/ 4449185 h 6858000"/>
              <a:gd name="connsiteX118" fmla="*/ 5957504 w 6128435"/>
              <a:gd name="connsiteY118" fmla="*/ 4465911 h 6858000"/>
              <a:gd name="connsiteX119" fmla="*/ 5964689 w 6128435"/>
              <a:gd name="connsiteY119" fmla="*/ 4468532 h 6858000"/>
              <a:gd name="connsiteX120" fmla="*/ 5967062 w 6128435"/>
              <a:gd name="connsiteY120" fmla="*/ 4479923 h 6858000"/>
              <a:gd name="connsiteX121" fmla="*/ 5968960 w 6128435"/>
              <a:gd name="connsiteY121" fmla="*/ 4482655 h 6858000"/>
              <a:gd name="connsiteX122" fmla="*/ 5978567 w 6128435"/>
              <a:gd name="connsiteY122" fmla="*/ 4498605 h 6858000"/>
              <a:gd name="connsiteX123" fmla="*/ 5967676 w 6128435"/>
              <a:gd name="connsiteY123" fmla="*/ 4540140 h 6858000"/>
              <a:gd name="connsiteX124" fmla="*/ 5980106 w 6128435"/>
              <a:gd name="connsiteY124" fmla="*/ 4585087 h 6858000"/>
              <a:gd name="connsiteX125" fmla="*/ 5998138 w 6128435"/>
              <a:gd name="connsiteY125" fmla="*/ 4697518 h 6858000"/>
              <a:gd name="connsiteX126" fmla="*/ 6013516 w 6128435"/>
              <a:gd name="connsiteY126" fmla="*/ 4786619 h 6858000"/>
              <a:gd name="connsiteX127" fmla="*/ 6025404 w 6128435"/>
              <a:gd name="connsiteY127" fmla="*/ 4858148 h 6858000"/>
              <a:gd name="connsiteX128" fmla="*/ 6007749 w 6128435"/>
              <a:gd name="connsiteY128" fmla="*/ 4964715 h 6858000"/>
              <a:gd name="connsiteX129" fmla="*/ 6005269 w 6128435"/>
              <a:gd name="connsiteY129" fmla="*/ 5150567 h 6858000"/>
              <a:gd name="connsiteX130" fmla="*/ 6001127 w 6128435"/>
              <a:gd name="connsiteY130" fmla="*/ 5164609 h 6858000"/>
              <a:gd name="connsiteX131" fmla="*/ 5996647 w 6128435"/>
              <a:gd name="connsiteY131" fmla="*/ 5185640 h 6858000"/>
              <a:gd name="connsiteX132" fmla="*/ 5998514 w 6128435"/>
              <a:gd name="connsiteY132" fmla="*/ 5189673 h 6858000"/>
              <a:gd name="connsiteX133" fmla="*/ 5995970 w 6128435"/>
              <a:gd name="connsiteY133" fmla="*/ 5221547 h 6858000"/>
              <a:gd name="connsiteX134" fmla="*/ 5997218 w 6128435"/>
              <a:gd name="connsiteY134" fmla="*/ 5222031 h 6858000"/>
              <a:gd name="connsiteX135" fmla="*/ 6002116 w 6128435"/>
              <a:gd name="connsiteY135" fmla="*/ 5231223 h 6858000"/>
              <a:gd name="connsiteX136" fmla="*/ 6008541 w 6128435"/>
              <a:gd name="connsiteY136" fmla="*/ 5248680 h 6858000"/>
              <a:gd name="connsiteX137" fmla="*/ 6039260 w 6128435"/>
              <a:gd name="connsiteY137" fmla="*/ 5289518 h 6858000"/>
              <a:gd name="connsiteX138" fmla="*/ 6036748 w 6128435"/>
              <a:gd name="connsiteY138" fmla="*/ 5322752 h 6858000"/>
              <a:gd name="connsiteX139" fmla="*/ 6036943 w 6128435"/>
              <a:gd name="connsiteY139" fmla="*/ 5329480 h 6858000"/>
              <a:gd name="connsiteX140" fmla="*/ 6037236 w 6128435"/>
              <a:gd name="connsiteY140" fmla="*/ 5329634 h 6858000"/>
              <a:gd name="connsiteX141" fmla="*/ 6038019 w 6128435"/>
              <a:gd name="connsiteY141" fmla="*/ 5336764 h 6858000"/>
              <a:gd name="connsiteX142" fmla="*/ 6037298 w 6128435"/>
              <a:gd name="connsiteY142" fmla="*/ 5341753 h 6858000"/>
              <a:gd name="connsiteX143" fmla="*/ 6037677 w 6128435"/>
              <a:gd name="connsiteY143" fmla="*/ 5354807 h 6858000"/>
              <a:gd name="connsiteX144" fmla="*/ 6039728 w 6128435"/>
              <a:gd name="connsiteY144" fmla="*/ 5359416 h 6858000"/>
              <a:gd name="connsiteX145" fmla="*/ 6043311 w 6128435"/>
              <a:gd name="connsiteY145" fmla="*/ 5361407 h 6858000"/>
              <a:gd name="connsiteX146" fmla="*/ 6042954 w 6128435"/>
              <a:gd name="connsiteY146" fmla="*/ 5362576 h 6858000"/>
              <a:gd name="connsiteX147" fmla="*/ 6053435 w 6128435"/>
              <a:gd name="connsiteY147" fmla="*/ 5387547 h 6858000"/>
              <a:gd name="connsiteX148" fmla="*/ 6065933 w 6128435"/>
              <a:gd name="connsiteY148" fmla="*/ 5443002 h 6858000"/>
              <a:gd name="connsiteX149" fmla="*/ 6068640 w 6128435"/>
              <a:gd name="connsiteY149" fmla="*/ 5474503 h 6858000"/>
              <a:gd name="connsiteX150" fmla="*/ 6080922 w 6128435"/>
              <a:gd name="connsiteY150" fmla="*/ 5561070 h 6858000"/>
              <a:gd name="connsiteX151" fmla="*/ 6096949 w 6128435"/>
              <a:gd name="connsiteY151" fmla="*/ 5648179 h 6858000"/>
              <a:gd name="connsiteX152" fmla="*/ 6125703 w 6128435"/>
              <a:gd name="connsiteY152" fmla="*/ 5692894 h 6858000"/>
              <a:gd name="connsiteX153" fmla="*/ 6126670 w 6128435"/>
              <a:gd name="connsiteY153" fmla="*/ 5697882 h 6858000"/>
              <a:gd name="connsiteX154" fmla="*/ 6124061 w 6128435"/>
              <a:gd name="connsiteY154" fmla="*/ 5710294 h 6858000"/>
              <a:gd name="connsiteX155" fmla="*/ 6122213 w 6128435"/>
              <a:gd name="connsiteY155" fmla="*/ 5714762 h 6858000"/>
              <a:gd name="connsiteX156" fmla="*/ 6121353 w 6128435"/>
              <a:gd name="connsiteY156" fmla="*/ 5721725 h 6858000"/>
              <a:gd name="connsiteX157" fmla="*/ 6121607 w 6128435"/>
              <a:gd name="connsiteY157" fmla="*/ 5721959 h 6858000"/>
              <a:gd name="connsiteX158" fmla="*/ 6120262 w 6128435"/>
              <a:gd name="connsiteY158" fmla="*/ 5728358 h 6858000"/>
              <a:gd name="connsiteX159" fmla="*/ 6110194 w 6128435"/>
              <a:gd name="connsiteY159" fmla="*/ 5758853 h 6858000"/>
              <a:gd name="connsiteX160" fmla="*/ 6127519 w 6128435"/>
              <a:gd name="connsiteY160" fmla="*/ 5865775 h 6858000"/>
              <a:gd name="connsiteX161" fmla="*/ 6128435 w 6128435"/>
              <a:gd name="connsiteY161" fmla="*/ 5870164 h 6858000"/>
              <a:gd name="connsiteX162" fmla="*/ 6119217 w 6128435"/>
              <a:gd name="connsiteY162" fmla="*/ 5888542 h 6858000"/>
              <a:gd name="connsiteX163" fmla="*/ 6115966 w 6128435"/>
              <a:gd name="connsiteY163" fmla="*/ 5898387 h 6858000"/>
              <a:gd name="connsiteX164" fmla="*/ 6111924 w 6128435"/>
              <a:gd name="connsiteY164" fmla="*/ 5900444 h 6858000"/>
              <a:gd name="connsiteX165" fmla="*/ 6108716 w 6128435"/>
              <a:gd name="connsiteY165" fmla="*/ 5915345 h 6858000"/>
              <a:gd name="connsiteX166" fmla="*/ 6109524 w 6128435"/>
              <a:gd name="connsiteY166" fmla="*/ 5917328 h 6858000"/>
              <a:gd name="connsiteX167" fmla="*/ 6102493 w 6128435"/>
              <a:gd name="connsiteY167" fmla="*/ 5928602 h 6858000"/>
              <a:gd name="connsiteX168" fmla="*/ 6056863 w 6128435"/>
              <a:gd name="connsiteY168" fmla="*/ 6000643 h 6858000"/>
              <a:gd name="connsiteX169" fmla="*/ 6045436 w 6128435"/>
              <a:gd name="connsiteY169" fmla="*/ 6124480 h 6858000"/>
              <a:gd name="connsiteX170" fmla="*/ 6030489 w 6128435"/>
              <a:gd name="connsiteY170" fmla="*/ 6317666 h 6858000"/>
              <a:gd name="connsiteX171" fmla="*/ 6007492 w 6128435"/>
              <a:gd name="connsiteY171" fmla="*/ 6440818 h 6858000"/>
              <a:gd name="connsiteX172" fmla="*/ 6009467 w 6128435"/>
              <a:gd name="connsiteY172" fmla="*/ 6487076 h 6858000"/>
              <a:gd name="connsiteX173" fmla="*/ 5995064 w 6128435"/>
              <a:gd name="connsiteY173" fmla="*/ 6540791 h 6858000"/>
              <a:gd name="connsiteX174" fmla="*/ 5996309 w 6128435"/>
              <a:gd name="connsiteY174" fmla="*/ 6543961 h 6858000"/>
              <a:gd name="connsiteX175" fmla="*/ 5996048 w 6128435"/>
              <a:gd name="connsiteY175" fmla="*/ 6555444 h 6858000"/>
              <a:gd name="connsiteX176" fmla="*/ 6002524 w 6128435"/>
              <a:gd name="connsiteY176" fmla="*/ 6560188 h 6858000"/>
              <a:gd name="connsiteX177" fmla="*/ 6006823 w 6128435"/>
              <a:gd name="connsiteY177" fmla="*/ 6578546 h 6858000"/>
              <a:gd name="connsiteX178" fmla="*/ 6004510 w 6128435"/>
              <a:gd name="connsiteY178" fmla="*/ 6599256 h 6858000"/>
              <a:gd name="connsiteX179" fmla="*/ 5986207 w 6128435"/>
              <a:gd name="connsiteY179" fmla="*/ 6695855 h 6858000"/>
              <a:gd name="connsiteX180" fmla="*/ 5979428 w 6128435"/>
              <a:gd name="connsiteY180" fmla="*/ 6754678 h 6858000"/>
              <a:gd name="connsiteX181" fmla="*/ 5983398 w 6128435"/>
              <a:gd name="connsiteY181" fmla="*/ 6778641 h 6858000"/>
              <a:gd name="connsiteX182" fmla="*/ 5984543 w 6128435"/>
              <a:gd name="connsiteY182" fmla="*/ 6811016 h 6858000"/>
              <a:gd name="connsiteX183" fmla="*/ 5981802 w 6128435"/>
              <a:gd name="connsiteY183" fmla="*/ 6838578 h 6858000"/>
              <a:gd name="connsiteX184" fmla="*/ 5979671 w 6128435"/>
              <a:gd name="connsiteY184" fmla="*/ 6858000 h 6858000"/>
              <a:gd name="connsiteX185" fmla="*/ 0 w 6128435"/>
              <a:gd name="connsiteY185" fmla="*/ 6858000 h 6858000"/>
              <a:gd name="connsiteX186" fmla="*/ 0 w 6128435"/>
              <a:gd name="connsiteY186" fmla="*/ 0 h 6858000"/>
              <a:gd name="connsiteX0" fmla="*/ 0 w 6128435"/>
              <a:gd name="connsiteY0" fmla="*/ 0 h 6858000"/>
              <a:gd name="connsiteX1" fmla="*/ 4965888 w 6128435"/>
              <a:gd name="connsiteY1" fmla="*/ 0 h 6858000"/>
              <a:gd name="connsiteX2" fmla="*/ 4967767 w 6128435"/>
              <a:gd name="connsiteY2" fmla="*/ 7930 h 6858000"/>
              <a:gd name="connsiteX3" fmla="*/ 4979444 w 6128435"/>
              <a:gd name="connsiteY3" fmla="*/ 43921 h 6858000"/>
              <a:gd name="connsiteX4" fmla="*/ 5021173 w 6128435"/>
              <a:gd name="connsiteY4" fmla="*/ 123738 h 6858000"/>
              <a:gd name="connsiteX5" fmla="*/ 5075458 w 6128435"/>
              <a:gd name="connsiteY5" fmla="*/ 264355 h 6858000"/>
              <a:gd name="connsiteX6" fmla="*/ 5081175 w 6128435"/>
              <a:gd name="connsiteY6" fmla="*/ 277448 h 6858000"/>
              <a:gd name="connsiteX7" fmla="*/ 5097011 w 6128435"/>
              <a:gd name="connsiteY7" fmla="*/ 355616 h 6858000"/>
              <a:gd name="connsiteX8" fmla="*/ 5130982 w 6128435"/>
              <a:gd name="connsiteY8" fmla="*/ 412030 h 6858000"/>
              <a:gd name="connsiteX9" fmla="*/ 5153000 w 6128435"/>
              <a:gd name="connsiteY9" fmla="*/ 507134 h 6858000"/>
              <a:gd name="connsiteX10" fmla="*/ 5171282 w 6128435"/>
              <a:gd name="connsiteY10" fmla="*/ 602071 h 6858000"/>
              <a:gd name="connsiteX11" fmla="*/ 5176196 w 6128435"/>
              <a:gd name="connsiteY11" fmla="*/ 636822 h 6858000"/>
              <a:gd name="connsiteX12" fmla="*/ 5201957 w 6128435"/>
              <a:gd name="connsiteY12" fmla="*/ 736835 h 6858000"/>
              <a:gd name="connsiteX13" fmla="*/ 5185452 w 6128435"/>
              <a:gd name="connsiteY13" fmla="*/ 745392 h 6858000"/>
              <a:gd name="connsiteX14" fmla="*/ 5189051 w 6128435"/>
              <a:gd name="connsiteY14" fmla="*/ 782518 h 6858000"/>
              <a:gd name="connsiteX15" fmla="*/ 5210428 w 6128435"/>
              <a:gd name="connsiteY15" fmla="*/ 815772 h 6858000"/>
              <a:gd name="connsiteX16" fmla="*/ 5221088 w 6128435"/>
              <a:gd name="connsiteY16" fmla="*/ 860193 h 6858000"/>
              <a:gd name="connsiteX17" fmla="*/ 5227653 w 6128435"/>
              <a:gd name="connsiteY17" fmla="*/ 886709 h 6858000"/>
              <a:gd name="connsiteX18" fmla="*/ 5230806 w 6128435"/>
              <a:gd name="connsiteY18" fmla="*/ 961354 h 6858000"/>
              <a:gd name="connsiteX19" fmla="*/ 5201018 w 6128435"/>
              <a:gd name="connsiteY19" fmla="*/ 1095027 h 6858000"/>
              <a:gd name="connsiteX20" fmla="*/ 5202153 w 6128435"/>
              <a:gd name="connsiteY20" fmla="*/ 1133224 h 6858000"/>
              <a:gd name="connsiteX21" fmla="*/ 5207370 w 6128435"/>
              <a:gd name="connsiteY21" fmla="*/ 1138097 h 6858000"/>
              <a:gd name="connsiteX22" fmla="*/ 5189234 w 6128435"/>
              <a:gd name="connsiteY22" fmla="*/ 1193495 h 6858000"/>
              <a:gd name="connsiteX23" fmla="*/ 5202769 w 6128435"/>
              <a:gd name="connsiteY23" fmla="*/ 1269450 h 6858000"/>
              <a:gd name="connsiteX24" fmla="*/ 5225968 w 6128435"/>
              <a:gd name="connsiteY24" fmla="*/ 1357994 h 6858000"/>
              <a:gd name="connsiteX25" fmla="*/ 5233819 w 6128435"/>
              <a:gd name="connsiteY25" fmla="*/ 1380922 h 6858000"/>
              <a:gd name="connsiteX26" fmla="*/ 5237226 w 6128435"/>
              <a:gd name="connsiteY26" fmla="*/ 1441327 h 6858000"/>
              <a:gd name="connsiteX27" fmla="*/ 5244434 w 6128435"/>
              <a:gd name="connsiteY27" fmla="*/ 1580810 h 6858000"/>
              <a:gd name="connsiteX28" fmla="*/ 5251453 w 6128435"/>
              <a:gd name="connsiteY28" fmla="*/ 1583934 h 6858000"/>
              <a:gd name="connsiteX29" fmla="*/ 5253136 w 6128435"/>
              <a:gd name="connsiteY29" fmla="*/ 1595457 h 6858000"/>
              <a:gd name="connsiteX30" fmla="*/ 5254863 w 6128435"/>
              <a:gd name="connsiteY30" fmla="*/ 1598311 h 6858000"/>
              <a:gd name="connsiteX31" fmla="*/ 5263491 w 6128435"/>
              <a:gd name="connsiteY31" fmla="*/ 1614889 h 6858000"/>
              <a:gd name="connsiteX32" fmla="*/ 5250095 w 6128435"/>
              <a:gd name="connsiteY32" fmla="*/ 1655519 h 6858000"/>
              <a:gd name="connsiteX33" fmla="*/ 5259788 w 6128435"/>
              <a:gd name="connsiteY33" fmla="*/ 1701198 h 6858000"/>
              <a:gd name="connsiteX34" fmla="*/ 5255696 w 6128435"/>
              <a:gd name="connsiteY34" fmla="*/ 1880842 h 6858000"/>
              <a:gd name="connsiteX35" fmla="*/ 5280947 w 6128435"/>
              <a:gd name="connsiteY35" fmla="*/ 1904438 h 6858000"/>
              <a:gd name="connsiteX36" fmla="*/ 5288486 w 6128435"/>
              <a:gd name="connsiteY36" fmla="*/ 1976575 h 6858000"/>
              <a:gd name="connsiteX37" fmla="*/ 5252592 w 6128435"/>
              <a:gd name="connsiteY37" fmla="*/ 2092210 h 6858000"/>
              <a:gd name="connsiteX38" fmla="*/ 5264303 w 6128435"/>
              <a:gd name="connsiteY38" fmla="*/ 2225157 h 6858000"/>
              <a:gd name="connsiteX39" fmla="*/ 5254949 w 6128435"/>
              <a:gd name="connsiteY39" fmla="*/ 2236160 h 6858000"/>
              <a:gd name="connsiteX40" fmla="*/ 5250104 w 6128435"/>
              <a:gd name="connsiteY40" fmla="*/ 2249166 h 6858000"/>
              <a:gd name="connsiteX41" fmla="*/ 5251214 w 6128435"/>
              <a:gd name="connsiteY41" fmla="*/ 2250944 h 6858000"/>
              <a:gd name="connsiteX42" fmla="*/ 5250644 w 6128435"/>
              <a:gd name="connsiteY42" fmla="*/ 2266619 h 6858000"/>
              <a:gd name="connsiteX43" fmla="*/ 5247111 w 6128435"/>
              <a:gd name="connsiteY43" fmla="*/ 2269679 h 6858000"/>
              <a:gd name="connsiteX44" fmla="*/ 5245653 w 6128435"/>
              <a:gd name="connsiteY44" fmla="*/ 2280317 h 6858000"/>
              <a:gd name="connsiteX45" fmla="*/ 5239901 w 6128435"/>
              <a:gd name="connsiteY45" fmla="*/ 2300961 h 6858000"/>
              <a:gd name="connsiteX46" fmla="*/ 5241522 w 6128435"/>
              <a:gd name="connsiteY46" fmla="*/ 2305114 h 6858000"/>
              <a:gd name="connsiteX47" fmla="*/ 5237050 w 6128435"/>
              <a:gd name="connsiteY47" fmla="*/ 2336703 h 6858000"/>
              <a:gd name="connsiteX48" fmla="*/ 5238267 w 6128435"/>
              <a:gd name="connsiteY48" fmla="*/ 2337277 h 6858000"/>
              <a:gd name="connsiteX49" fmla="*/ 5242602 w 6128435"/>
              <a:gd name="connsiteY49" fmla="*/ 2346782 h 6858000"/>
              <a:gd name="connsiteX50" fmla="*/ 5247963 w 6128435"/>
              <a:gd name="connsiteY50" fmla="*/ 2364638 h 6858000"/>
              <a:gd name="connsiteX51" fmla="*/ 5276175 w 6128435"/>
              <a:gd name="connsiteY51" fmla="*/ 2407515 h 6858000"/>
              <a:gd name="connsiteX52" fmla="*/ 5271650 w 6128435"/>
              <a:gd name="connsiteY52" fmla="*/ 2440467 h 6858000"/>
              <a:gd name="connsiteX53" fmla="*/ 5271438 w 6128435"/>
              <a:gd name="connsiteY53" fmla="*/ 2447186 h 6858000"/>
              <a:gd name="connsiteX54" fmla="*/ 5271722 w 6128435"/>
              <a:gd name="connsiteY54" fmla="*/ 2447359 h 6858000"/>
              <a:gd name="connsiteX55" fmla="*/ 5272069 w 6128435"/>
              <a:gd name="connsiteY55" fmla="*/ 2454523 h 6858000"/>
              <a:gd name="connsiteX56" fmla="*/ 5271049 w 6128435"/>
              <a:gd name="connsiteY56" fmla="*/ 2459442 h 6858000"/>
              <a:gd name="connsiteX57" fmla="*/ 5270636 w 6128435"/>
              <a:gd name="connsiteY57" fmla="*/ 2472481 h 6858000"/>
              <a:gd name="connsiteX58" fmla="*/ 5272406 w 6128435"/>
              <a:gd name="connsiteY58" fmla="*/ 2477221 h 6858000"/>
              <a:gd name="connsiteX59" fmla="*/ 5307538 w 6128435"/>
              <a:gd name="connsiteY59" fmla="*/ 2514685 h 6858000"/>
              <a:gd name="connsiteX60" fmla="*/ 5337604 w 6128435"/>
              <a:gd name="connsiteY60" fmla="*/ 2597632 h 6858000"/>
              <a:gd name="connsiteX61" fmla="*/ 5407503 w 6128435"/>
              <a:gd name="connsiteY61" fmla="*/ 2786290 h 6858000"/>
              <a:gd name="connsiteX62" fmla="*/ 5407356 w 6128435"/>
              <a:gd name="connsiteY62" fmla="*/ 2787545 h 6858000"/>
              <a:gd name="connsiteX63" fmla="*/ 5411130 w 6128435"/>
              <a:gd name="connsiteY63" fmla="*/ 2788640 h 6858000"/>
              <a:gd name="connsiteX64" fmla="*/ 5416439 w 6128435"/>
              <a:gd name="connsiteY64" fmla="*/ 2805666 h 6858000"/>
              <a:gd name="connsiteX65" fmla="*/ 5416589 w 6128435"/>
              <a:gd name="connsiteY65" fmla="*/ 2810822 h 6858000"/>
              <a:gd name="connsiteX66" fmla="*/ 5418542 w 6128435"/>
              <a:gd name="connsiteY66" fmla="*/ 2817745 h 6858000"/>
              <a:gd name="connsiteX67" fmla="*/ 5418847 w 6128435"/>
              <a:gd name="connsiteY67" fmla="*/ 2817825 h 6858000"/>
              <a:gd name="connsiteX68" fmla="*/ 5423364 w 6128435"/>
              <a:gd name="connsiteY68" fmla="*/ 2858292 h 6858000"/>
              <a:gd name="connsiteX69" fmla="*/ 5479298 w 6128435"/>
              <a:gd name="connsiteY69" fmla="*/ 2947791 h 6858000"/>
              <a:gd name="connsiteX70" fmla="*/ 5481770 w 6128435"/>
              <a:gd name="connsiteY70" fmla="*/ 2951352 h 6858000"/>
              <a:gd name="connsiteX71" fmla="*/ 5481013 w 6128435"/>
              <a:gd name="connsiteY71" fmla="*/ 2973461 h 6858000"/>
              <a:gd name="connsiteX72" fmla="*/ 5482045 w 6128435"/>
              <a:gd name="connsiteY72" fmla="*/ 2984371 h 6858000"/>
              <a:gd name="connsiteX73" fmla="*/ 5479405 w 6128435"/>
              <a:gd name="connsiteY73" fmla="*/ 2988507 h 6858000"/>
              <a:gd name="connsiteX74" fmla="*/ 5482415 w 6128435"/>
              <a:gd name="connsiteY74" fmla="*/ 3004079 h 6858000"/>
              <a:gd name="connsiteX75" fmla="*/ 5483865 w 6128435"/>
              <a:gd name="connsiteY75" fmla="*/ 3005467 h 6858000"/>
              <a:gd name="connsiteX76" fmla="*/ 5482236 w 6128435"/>
              <a:gd name="connsiteY76" fmla="*/ 3019791 h 6858000"/>
              <a:gd name="connsiteX77" fmla="*/ 5475895 w 6128435"/>
              <a:gd name="connsiteY77" fmla="*/ 3033578 h 6858000"/>
              <a:gd name="connsiteX78" fmla="*/ 5477595 w 6128435"/>
              <a:gd name="connsiteY78" fmla="*/ 3250534 h 6858000"/>
              <a:gd name="connsiteX79" fmla="*/ 5532836 w 6128435"/>
              <a:gd name="connsiteY79" fmla="*/ 3353840 h 6858000"/>
              <a:gd name="connsiteX80" fmla="*/ 5561229 w 6128435"/>
              <a:gd name="connsiteY80" fmla="*/ 3395784 h 6858000"/>
              <a:gd name="connsiteX81" fmla="*/ 5589758 w 6128435"/>
              <a:gd name="connsiteY81" fmla="*/ 3506453 h 6858000"/>
              <a:gd name="connsiteX82" fmla="*/ 5596144 w 6128435"/>
              <a:gd name="connsiteY82" fmla="*/ 3534624 h 6858000"/>
              <a:gd name="connsiteX83" fmla="*/ 5597750 w 6128435"/>
              <a:gd name="connsiteY83" fmla="*/ 3534129 h 6858000"/>
              <a:gd name="connsiteX84" fmla="*/ 5599700 w 6128435"/>
              <a:gd name="connsiteY84" fmla="*/ 3547221 h 6858000"/>
              <a:gd name="connsiteX85" fmla="*/ 5615031 w 6128435"/>
              <a:gd name="connsiteY85" fmla="*/ 3557482 h 6858000"/>
              <a:gd name="connsiteX86" fmla="*/ 5618377 w 6128435"/>
              <a:gd name="connsiteY86" fmla="*/ 3588431 h 6858000"/>
              <a:gd name="connsiteX87" fmla="*/ 5612155 w 6128435"/>
              <a:gd name="connsiteY87" fmla="*/ 3589869 h 6858000"/>
              <a:gd name="connsiteX88" fmla="*/ 5620843 w 6128435"/>
              <a:gd name="connsiteY88" fmla="*/ 3606745 h 6858000"/>
              <a:gd name="connsiteX89" fmla="*/ 5655472 w 6128435"/>
              <a:gd name="connsiteY89" fmla="*/ 3678877 h 6858000"/>
              <a:gd name="connsiteX90" fmla="*/ 5680448 w 6128435"/>
              <a:gd name="connsiteY90" fmla="*/ 3717760 h 6858000"/>
              <a:gd name="connsiteX91" fmla="*/ 5683015 w 6128435"/>
              <a:gd name="connsiteY91" fmla="*/ 3762025 h 6858000"/>
              <a:gd name="connsiteX92" fmla="*/ 5696643 w 6128435"/>
              <a:gd name="connsiteY92" fmla="*/ 3773888 h 6858000"/>
              <a:gd name="connsiteX93" fmla="*/ 5699203 w 6128435"/>
              <a:gd name="connsiteY93" fmla="*/ 3775823 h 6858000"/>
              <a:gd name="connsiteX94" fmla="*/ 5704824 w 6128435"/>
              <a:gd name="connsiteY94" fmla="*/ 3785966 h 6858000"/>
              <a:gd name="connsiteX95" fmla="*/ 5712204 w 6128435"/>
              <a:gd name="connsiteY95" fmla="*/ 3785830 h 6858000"/>
              <a:gd name="connsiteX96" fmla="*/ 5724816 w 6128435"/>
              <a:gd name="connsiteY96" fmla="*/ 3798949 h 6858000"/>
              <a:gd name="connsiteX97" fmla="*/ 5733539 w 6128435"/>
              <a:gd name="connsiteY97" fmla="*/ 3818457 h 6858000"/>
              <a:gd name="connsiteX98" fmla="*/ 5768491 w 6128435"/>
              <a:gd name="connsiteY98" fmla="*/ 3914399 h 6858000"/>
              <a:gd name="connsiteX99" fmla="*/ 5793123 w 6128435"/>
              <a:gd name="connsiteY99" fmla="*/ 3969952 h 6858000"/>
              <a:gd name="connsiteX100" fmla="*/ 5808321 w 6128435"/>
              <a:gd name="connsiteY100" fmla="*/ 3988153 h 6858000"/>
              <a:gd name="connsiteX101" fmla="*/ 5825621 w 6128435"/>
              <a:gd name="connsiteY101" fmla="*/ 4015525 h 6858000"/>
              <a:gd name="connsiteX102" fmla="*/ 5860672 w 6128435"/>
              <a:gd name="connsiteY102" fmla="*/ 4061579 h 6858000"/>
              <a:gd name="connsiteX103" fmla="*/ 5872173 w 6128435"/>
              <a:gd name="connsiteY103" fmla="*/ 4088497 h 6858000"/>
              <a:gd name="connsiteX104" fmla="*/ 5883705 w 6128435"/>
              <a:gd name="connsiteY104" fmla="*/ 4101899 h 6858000"/>
              <a:gd name="connsiteX105" fmla="*/ 5885314 w 6128435"/>
              <a:gd name="connsiteY105" fmla="*/ 4108387 h 6858000"/>
              <a:gd name="connsiteX106" fmla="*/ 5894095 w 6128435"/>
              <a:gd name="connsiteY106" fmla="*/ 4128857 h 6858000"/>
              <a:gd name="connsiteX107" fmla="*/ 5898339 w 6128435"/>
              <a:gd name="connsiteY107" fmla="*/ 4140800 h 6858000"/>
              <a:gd name="connsiteX108" fmla="*/ 5899734 w 6128435"/>
              <a:gd name="connsiteY108" fmla="*/ 4145632 h 6858000"/>
              <a:gd name="connsiteX109" fmla="*/ 5897098 w 6128435"/>
              <a:gd name="connsiteY109" fmla="*/ 4157819 h 6858000"/>
              <a:gd name="connsiteX110" fmla="*/ 5903513 w 6128435"/>
              <a:gd name="connsiteY110" fmla="*/ 4187661 h 6858000"/>
              <a:gd name="connsiteX111" fmla="*/ 5917114 w 6128435"/>
              <a:gd name="connsiteY111" fmla="*/ 4213096 h 6858000"/>
              <a:gd name="connsiteX112" fmla="*/ 5921153 w 6128435"/>
              <a:gd name="connsiteY112" fmla="*/ 4236222 h 6858000"/>
              <a:gd name="connsiteX113" fmla="*/ 5924233 w 6128435"/>
              <a:gd name="connsiteY113" fmla="*/ 4242060 h 6858000"/>
              <a:gd name="connsiteX114" fmla="*/ 5928910 w 6128435"/>
              <a:gd name="connsiteY114" fmla="*/ 4300973 h 6858000"/>
              <a:gd name="connsiteX115" fmla="*/ 5939320 w 6128435"/>
              <a:gd name="connsiteY115" fmla="*/ 4340435 h 6858000"/>
              <a:gd name="connsiteX116" fmla="*/ 5946705 w 6128435"/>
              <a:gd name="connsiteY116" fmla="*/ 4428051 h 6858000"/>
              <a:gd name="connsiteX117" fmla="*/ 5949261 w 6128435"/>
              <a:gd name="connsiteY117" fmla="*/ 4449185 h 6858000"/>
              <a:gd name="connsiteX118" fmla="*/ 5957504 w 6128435"/>
              <a:gd name="connsiteY118" fmla="*/ 4465911 h 6858000"/>
              <a:gd name="connsiteX119" fmla="*/ 5964689 w 6128435"/>
              <a:gd name="connsiteY119" fmla="*/ 4468532 h 6858000"/>
              <a:gd name="connsiteX120" fmla="*/ 5967062 w 6128435"/>
              <a:gd name="connsiteY120" fmla="*/ 4479923 h 6858000"/>
              <a:gd name="connsiteX121" fmla="*/ 5968960 w 6128435"/>
              <a:gd name="connsiteY121" fmla="*/ 4482655 h 6858000"/>
              <a:gd name="connsiteX122" fmla="*/ 5978567 w 6128435"/>
              <a:gd name="connsiteY122" fmla="*/ 4498605 h 6858000"/>
              <a:gd name="connsiteX123" fmla="*/ 5980106 w 6128435"/>
              <a:gd name="connsiteY123" fmla="*/ 4585087 h 6858000"/>
              <a:gd name="connsiteX124" fmla="*/ 5998138 w 6128435"/>
              <a:gd name="connsiteY124" fmla="*/ 4697518 h 6858000"/>
              <a:gd name="connsiteX125" fmla="*/ 6013516 w 6128435"/>
              <a:gd name="connsiteY125" fmla="*/ 4786619 h 6858000"/>
              <a:gd name="connsiteX126" fmla="*/ 6025404 w 6128435"/>
              <a:gd name="connsiteY126" fmla="*/ 4858148 h 6858000"/>
              <a:gd name="connsiteX127" fmla="*/ 6007749 w 6128435"/>
              <a:gd name="connsiteY127" fmla="*/ 4964715 h 6858000"/>
              <a:gd name="connsiteX128" fmla="*/ 6005269 w 6128435"/>
              <a:gd name="connsiteY128" fmla="*/ 5150567 h 6858000"/>
              <a:gd name="connsiteX129" fmla="*/ 6001127 w 6128435"/>
              <a:gd name="connsiteY129" fmla="*/ 5164609 h 6858000"/>
              <a:gd name="connsiteX130" fmla="*/ 5996647 w 6128435"/>
              <a:gd name="connsiteY130" fmla="*/ 5185640 h 6858000"/>
              <a:gd name="connsiteX131" fmla="*/ 5998514 w 6128435"/>
              <a:gd name="connsiteY131" fmla="*/ 5189673 h 6858000"/>
              <a:gd name="connsiteX132" fmla="*/ 5995970 w 6128435"/>
              <a:gd name="connsiteY132" fmla="*/ 5221547 h 6858000"/>
              <a:gd name="connsiteX133" fmla="*/ 5997218 w 6128435"/>
              <a:gd name="connsiteY133" fmla="*/ 5222031 h 6858000"/>
              <a:gd name="connsiteX134" fmla="*/ 6002116 w 6128435"/>
              <a:gd name="connsiteY134" fmla="*/ 5231223 h 6858000"/>
              <a:gd name="connsiteX135" fmla="*/ 6008541 w 6128435"/>
              <a:gd name="connsiteY135" fmla="*/ 5248680 h 6858000"/>
              <a:gd name="connsiteX136" fmla="*/ 6039260 w 6128435"/>
              <a:gd name="connsiteY136" fmla="*/ 5289518 h 6858000"/>
              <a:gd name="connsiteX137" fmla="*/ 6036748 w 6128435"/>
              <a:gd name="connsiteY137" fmla="*/ 5322752 h 6858000"/>
              <a:gd name="connsiteX138" fmla="*/ 6036943 w 6128435"/>
              <a:gd name="connsiteY138" fmla="*/ 5329480 h 6858000"/>
              <a:gd name="connsiteX139" fmla="*/ 6037236 w 6128435"/>
              <a:gd name="connsiteY139" fmla="*/ 5329634 h 6858000"/>
              <a:gd name="connsiteX140" fmla="*/ 6038019 w 6128435"/>
              <a:gd name="connsiteY140" fmla="*/ 5336764 h 6858000"/>
              <a:gd name="connsiteX141" fmla="*/ 6037298 w 6128435"/>
              <a:gd name="connsiteY141" fmla="*/ 5341753 h 6858000"/>
              <a:gd name="connsiteX142" fmla="*/ 6037677 w 6128435"/>
              <a:gd name="connsiteY142" fmla="*/ 5354807 h 6858000"/>
              <a:gd name="connsiteX143" fmla="*/ 6039728 w 6128435"/>
              <a:gd name="connsiteY143" fmla="*/ 5359416 h 6858000"/>
              <a:gd name="connsiteX144" fmla="*/ 6043311 w 6128435"/>
              <a:gd name="connsiteY144" fmla="*/ 5361407 h 6858000"/>
              <a:gd name="connsiteX145" fmla="*/ 6042954 w 6128435"/>
              <a:gd name="connsiteY145" fmla="*/ 5362576 h 6858000"/>
              <a:gd name="connsiteX146" fmla="*/ 6053435 w 6128435"/>
              <a:gd name="connsiteY146" fmla="*/ 5387547 h 6858000"/>
              <a:gd name="connsiteX147" fmla="*/ 6065933 w 6128435"/>
              <a:gd name="connsiteY147" fmla="*/ 5443002 h 6858000"/>
              <a:gd name="connsiteX148" fmla="*/ 6068640 w 6128435"/>
              <a:gd name="connsiteY148" fmla="*/ 5474503 h 6858000"/>
              <a:gd name="connsiteX149" fmla="*/ 6080922 w 6128435"/>
              <a:gd name="connsiteY149" fmla="*/ 5561070 h 6858000"/>
              <a:gd name="connsiteX150" fmla="*/ 6096949 w 6128435"/>
              <a:gd name="connsiteY150" fmla="*/ 5648179 h 6858000"/>
              <a:gd name="connsiteX151" fmla="*/ 6125703 w 6128435"/>
              <a:gd name="connsiteY151" fmla="*/ 5692894 h 6858000"/>
              <a:gd name="connsiteX152" fmla="*/ 6126670 w 6128435"/>
              <a:gd name="connsiteY152" fmla="*/ 5697882 h 6858000"/>
              <a:gd name="connsiteX153" fmla="*/ 6124061 w 6128435"/>
              <a:gd name="connsiteY153" fmla="*/ 5710294 h 6858000"/>
              <a:gd name="connsiteX154" fmla="*/ 6122213 w 6128435"/>
              <a:gd name="connsiteY154" fmla="*/ 5714762 h 6858000"/>
              <a:gd name="connsiteX155" fmla="*/ 6121353 w 6128435"/>
              <a:gd name="connsiteY155" fmla="*/ 5721725 h 6858000"/>
              <a:gd name="connsiteX156" fmla="*/ 6121607 w 6128435"/>
              <a:gd name="connsiteY156" fmla="*/ 5721959 h 6858000"/>
              <a:gd name="connsiteX157" fmla="*/ 6120262 w 6128435"/>
              <a:gd name="connsiteY157" fmla="*/ 5728358 h 6858000"/>
              <a:gd name="connsiteX158" fmla="*/ 6110194 w 6128435"/>
              <a:gd name="connsiteY158" fmla="*/ 5758853 h 6858000"/>
              <a:gd name="connsiteX159" fmla="*/ 6127519 w 6128435"/>
              <a:gd name="connsiteY159" fmla="*/ 5865775 h 6858000"/>
              <a:gd name="connsiteX160" fmla="*/ 6128435 w 6128435"/>
              <a:gd name="connsiteY160" fmla="*/ 5870164 h 6858000"/>
              <a:gd name="connsiteX161" fmla="*/ 6119217 w 6128435"/>
              <a:gd name="connsiteY161" fmla="*/ 5888542 h 6858000"/>
              <a:gd name="connsiteX162" fmla="*/ 6115966 w 6128435"/>
              <a:gd name="connsiteY162" fmla="*/ 5898387 h 6858000"/>
              <a:gd name="connsiteX163" fmla="*/ 6111924 w 6128435"/>
              <a:gd name="connsiteY163" fmla="*/ 5900444 h 6858000"/>
              <a:gd name="connsiteX164" fmla="*/ 6108716 w 6128435"/>
              <a:gd name="connsiteY164" fmla="*/ 5915345 h 6858000"/>
              <a:gd name="connsiteX165" fmla="*/ 6109524 w 6128435"/>
              <a:gd name="connsiteY165" fmla="*/ 5917328 h 6858000"/>
              <a:gd name="connsiteX166" fmla="*/ 6102493 w 6128435"/>
              <a:gd name="connsiteY166" fmla="*/ 5928602 h 6858000"/>
              <a:gd name="connsiteX167" fmla="*/ 6056863 w 6128435"/>
              <a:gd name="connsiteY167" fmla="*/ 6000643 h 6858000"/>
              <a:gd name="connsiteX168" fmla="*/ 6045436 w 6128435"/>
              <a:gd name="connsiteY168" fmla="*/ 6124480 h 6858000"/>
              <a:gd name="connsiteX169" fmla="*/ 6030489 w 6128435"/>
              <a:gd name="connsiteY169" fmla="*/ 6317666 h 6858000"/>
              <a:gd name="connsiteX170" fmla="*/ 6007492 w 6128435"/>
              <a:gd name="connsiteY170" fmla="*/ 6440818 h 6858000"/>
              <a:gd name="connsiteX171" fmla="*/ 6009467 w 6128435"/>
              <a:gd name="connsiteY171" fmla="*/ 6487076 h 6858000"/>
              <a:gd name="connsiteX172" fmla="*/ 5995064 w 6128435"/>
              <a:gd name="connsiteY172" fmla="*/ 6540791 h 6858000"/>
              <a:gd name="connsiteX173" fmla="*/ 5996309 w 6128435"/>
              <a:gd name="connsiteY173" fmla="*/ 6543961 h 6858000"/>
              <a:gd name="connsiteX174" fmla="*/ 5996048 w 6128435"/>
              <a:gd name="connsiteY174" fmla="*/ 6555444 h 6858000"/>
              <a:gd name="connsiteX175" fmla="*/ 6002524 w 6128435"/>
              <a:gd name="connsiteY175" fmla="*/ 6560188 h 6858000"/>
              <a:gd name="connsiteX176" fmla="*/ 6006823 w 6128435"/>
              <a:gd name="connsiteY176" fmla="*/ 6578546 h 6858000"/>
              <a:gd name="connsiteX177" fmla="*/ 6004510 w 6128435"/>
              <a:gd name="connsiteY177" fmla="*/ 6599256 h 6858000"/>
              <a:gd name="connsiteX178" fmla="*/ 5986207 w 6128435"/>
              <a:gd name="connsiteY178" fmla="*/ 6695855 h 6858000"/>
              <a:gd name="connsiteX179" fmla="*/ 5979428 w 6128435"/>
              <a:gd name="connsiteY179" fmla="*/ 6754678 h 6858000"/>
              <a:gd name="connsiteX180" fmla="*/ 5983398 w 6128435"/>
              <a:gd name="connsiteY180" fmla="*/ 6778641 h 6858000"/>
              <a:gd name="connsiteX181" fmla="*/ 5984543 w 6128435"/>
              <a:gd name="connsiteY181" fmla="*/ 6811016 h 6858000"/>
              <a:gd name="connsiteX182" fmla="*/ 5981802 w 6128435"/>
              <a:gd name="connsiteY182" fmla="*/ 6838578 h 6858000"/>
              <a:gd name="connsiteX183" fmla="*/ 5979671 w 6128435"/>
              <a:gd name="connsiteY183" fmla="*/ 6858000 h 6858000"/>
              <a:gd name="connsiteX184" fmla="*/ 0 w 6128435"/>
              <a:gd name="connsiteY184" fmla="*/ 6858000 h 6858000"/>
              <a:gd name="connsiteX185" fmla="*/ 0 w 6128435"/>
              <a:gd name="connsiteY185" fmla="*/ 0 h 6858000"/>
              <a:gd name="connsiteX0" fmla="*/ 0 w 6128435"/>
              <a:gd name="connsiteY0" fmla="*/ 0 h 6858000"/>
              <a:gd name="connsiteX1" fmla="*/ 4965888 w 6128435"/>
              <a:gd name="connsiteY1" fmla="*/ 0 h 6858000"/>
              <a:gd name="connsiteX2" fmla="*/ 4967767 w 6128435"/>
              <a:gd name="connsiteY2" fmla="*/ 7930 h 6858000"/>
              <a:gd name="connsiteX3" fmla="*/ 4979444 w 6128435"/>
              <a:gd name="connsiteY3" fmla="*/ 43921 h 6858000"/>
              <a:gd name="connsiteX4" fmla="*/ 5021173 w 6128435"/>
              <a:gd name="connsiteY4" fmla="*/ 123738 h 6858000"/>
              <a:gd name="connsiteX5" fmla="*/ 5075458 w 6128435"/>
              <a:gd name="connsiteY5" fmla="*/ 264355 h 6858000"/>
              <a:gd name="connsiteX6" fmla="*/ 5081175 w 6128435"/>
              <a:gd name="connsiteY6" fmla="*/ 277448 h 6858000"/>
              <a:gd name="connsiteX7" fmla="*/ 5097011 w 6128435"/>
              <a:gd name="connsiteY7" fmla="*/ 355616 h 6858000"/>
              <a:gd name="connsiteX8" fmla="*/ 5130982 w 6128435"/>
              <a:gd name="connsiteY8" fmla="*/ 412030 h 6858000"/>
              <a:gd name="connsiteX9" fmla="*/ 5153000 w 6128435"/>
              <a:gd name="connsiteY9" fmla="*/ 507134 h 6858000"/>
              <a:gd name="connsiteX10" fmla="*/ 5171282 w 6128435"/>
              <a:gd name="connsiteY10" fmla="*/ 602071 h 6858000"/>
              <a:gd name="connsiteX11" fmla="*/ 5176196 w 6128435"/>
              <a:gd name="connsiteY11" fmla="*/ 636822 h 6858000"/>
              <a:gd name="connsiteX12" fmla="*/ 5201957 w 6128435"/>
              <a:gd name="connsiteY12" fmla="*/ 736835 h 6858000"/>
              <a:gd name="connsiteX13" fmla="*/ 5185452 w 6128435"/>
              <a:gd name="connsiteY13" fmla="*/ 745392 h 6858000"/>
              <a:gd name="connsiteX14" fmla="*/ 5189051 w 6128435"/>
              <a:gd name="connsiteY14" fmla="*/ 782518 h 6858000"/>
              <a:gd name="connsiteX15" fmla="*/ 5210428 w 6128435"/>
              <a:gd name="connsiteY15" fmla="*/ 815772 h 6858000"/>
              <a:gd name="connsiteX16" fmla="*/ 5221088 w 6128435"/>
              <a:gd name="connsiteY16" fmla="*/ 860193 h 6858000"/>
              <a:gd name="connsiteX17" fmla="*/ 5227653 w 6128435"/>
              <a:gd name="connsiteY17" fmla="*/ 886709 h 6858000"/>
              <a:gd name="connsiteX18" fmla="*/ 5230806 w 6128435"/>
              <a:gd name="connsiteY18" fmla="*/ 961354 h 6858000"/>
              <a:gd name="connsiteX19" fmla="*/ 5201018 w 6128435"/>
              <a:gd name="connsiteY19" fmla="*/ 1095027 h 6858000"/>
              <a:gd name="connsiteX20" fmla="*/ 5202153 w 6128435"/>
              <a:gd name="connsiteY20" fmla="*/ 1133224 h 6858000"/>
              <a:gd name="connsiteX21" fmla="*/ 5207370 w 6128435"/>
              <a:gd name="connsiteY21" fmla="*/ 1138097 h 6858000"/>
              <a:gd name="connsiteX22" fmla="*/ 5189234 w 6128435"/>
              <a:gd name="connsiteY22" fmla="*/ 1193495 h 6858000"/>
              <a:gd name="connsiteX23" fmla="*/ 5202769 w 6128435"/>
              <a:gd name="connsiteY23" fmla="*/ 1269450 h 6858000"/>
              <a:gd name="connsiteX24" fmla="*/ 5225968 w 6128435"/>
              <a:gd name="connsiteY24" fmla="*/ 1357994 h 6858000"/>
              <a:gd name="connsiteX25" fmla="*/ 5233819 w 6128435"/>
              <a:gd name="connsiteY25" fmla="*/ 1380922 h 6858000"/>
              <a:gd name="connsiteX26" fmla="*/ 5237226 w 6128435"/>
              <a:gd name="connsiteY26" fmla="*/ 1441327 h 6858000"/>
              <a:gd name="connsiteX27" fmla="*/ 5244434 w 6128435"/>
              <a:gd name="connsiteY27" fmla="*/ 1580810 h 6858000"/>
              <a:gd name="connsiteX28" fmla="*/ 5251453 w 6128435"/>
              <a:gd name="connsiteY28" fmla="*/ 1583934 h 6858000"/>
              <a:gd name="connsiteX29" fmla="*/ 5253136 w 6128435"/>
              <a:gd name="connsiteY29" fmla="*/ 1595457 h 6858000"/>
              <a:gd name="connsiteX30" fmla="*/ 5254863 w 6128435"/>
              <a:gd name="connsiteY30" fmla="*/ 1598311 h 6858000"/>
              <a:gd name="connsiteX31" fmla="*/ 5263491 w 6128435"/>
              <a:gd name="connsiteY31" fmla="*/ 1614889 h 6858000"/>
              <a:gd name="connsiteX32" fmla="*/ 5250095 w 6128435"/>
              <a:gd name="connsiteY32" fmla="*/ 1655519 h 6858000"/>
              <a:gd name="connsiteX33" fmla="*/ 5259788 w 6128435"/>
              <a:gd name="connsiteY33" fmla="*/ 1701198 h 6858000"/>
              <a:gd name="connsiteX34" fmla="*/ 5255696 w 6128435"/>
              <a:gd name="connsiteY34" fmla="*/ 1880842 h 6858000"/>
              <a:gd name="connsiteX35" fmla="*/ 5280947 w 6128435"/>
              <a:gd name="connsiteY35" fmla="*/ 1904438 h 6858000"/>
              <a:gd name="connsiteX36" fmla="*/ 5252592 w 6128435"/>
              <a:gd name="connsiteY36" fmla="*/ 2092210 h 6858000"/>
              <a:gd name="connsiteX37" fmla="*/ 5264303 w 6128435"/>
              <a:gd name="connsiteY37" fmla="*/ 2225157 h 6858000"/>
              <a:gd name="connsiteX38" fmla="*/ 5254949 w 6128435"/>
              <a:gd name="connsiteY38" fmla="*/ 2236160 h 6858000"/>
              <a:gd name="connsiteX39" fmla="*/ 5250104 w 6128435"/>
              <a:gd name="connsiteY39" fmla="*/ 2249166 h 6858000"/>
              <a:gd name="connsiteX40" fmla="*/ 5251214 w 6128435"/>
              <a:gd name="connsiteY40" fmla="*/ 2250944 h 6858000"/>
              <a:gd name="connsiteX41" fmla="*/ 5250644 w 6128435"/>
              <a:gd name="connsiteY41" fmla="*/ 2266619 h 6858000"/>
              <a:gd name="connsiteX42" fmla="*/ 5247111 w 6128435"/>
              <a:gd name="connsiteY42" fmla="*/ 2269679 h 6858000"/>
              <a:gd name="connsiteX43" fmla="*/ 5245653 w 6128435"/>
              <a:gd name="connsiteY43" fmla="*/ 2280317 h 6858000"/>
              <a:gd name="connsiteX44" fmla="*/ 5239901 w 6128435"/>
              <a:gd name="connsiteY44" fmla="*/ 2300961 h 6858000"/>
              <a:gd name="connsiteX45" fmla="*/ 5241522 w 6128435"/>
              <a:gd name="connsiteY45" fmla="*/ 2305114 h 6858000"/>
              <a:gd name="connsiteX46" fmla="*/ 5237050 w 6128435"/>
              <a:gd name="connsiteY46" fmla="*/ 2336703 h 6858000"/>
              <a:gd name="connsiteX47" fmla="*/ 5238267 w 6128435"/>
              <a:gd name="connsiteY47" fmla="*/ 2337277 h 6858000"/>
              <a:gd name="connsiteX48" fmla="*/ 5242602 w 6128435"/>
              <a:gd name="connsiteY48" fmla="*/ 2346782 h 6858000"/>
              <a:gd name="connsiteX49" fmla="*/ 5247963 w 6128435"/>
              <a:gd name="connsiteY49" fmla="*/ 2364638 h 6858000"/>
              <a:gd name="connsiteX50" fmla="*/ 5276175 w 6128435"/>
              <a:gd name="connsiteY50" fmla="*/ 2407515 h 6858000"/>
              <a:gd name="connsiteX51" fmla="*/ 5271650 w 6128435"/>
              <a:gd name="connsiteY51" fmla="*/ 2440467 h 6858000"/>
              <a:gd name="connsiteX52" fmla="*/ 5271438 w 6128435"/>
              <a:gd name="connsiteY52" fmla="*/ 2447186 h 6858000"/>
              <a:gd name="connsiteX53" fmla="*/ 5271722 w 6128435"/>
              <a:gd name="connsiteY53" fmla="*/ 2447359 h 6858000"/>
              <a:gd name="connsiteX54" fmla="*/ 5272069 w 6128435"/>
              <a:gd name="connsiteY54" fmla="*/ 2454523 h 6858000"/>
              <a:gd name="connsiteX55" fmla="*/ 5271049 w 6128435"/>
              <a:gd name="connsiteY55" fmla="*/ 2459442 h 6858000"/>
              <a:gd name="connsiteX56" fmla="*/ 5270636 w 6128435"/>
              <a:gd name="connsiteY56" fmla="*/ 2472481 h 6858000"/>
              <a:gd name="connsiteX57" fmla="*/ 5272406 w 6128435"/>
              <a:gd name="connsiteY57" fmla="*/ 2477221 h 6858000"/>
              <a:gd name="connsiteX58" fmla="*/ 5307538 w 6128435"/>
              <a:gd name="connsiteY58" fmla="*/ 2514685 h 6858000"/>
              <a:gd name="connsiteX59" fmla="*/ 5337604 w 6128435"/>
              <a:gd name="connsiteY59" fmla="*/ 2597632 h 6858000"/>
              <a:gd name="connsiteX60" fmla="*/ 5407503 w 6128435"/>
              <a:gd name="connsiteY60" fmla="*/ 2786290 h 6858000"/>
              <a:gd name="connsiteX61" fmla="*/ 5407356 w 6128435"/>
              <a:gd name="connsiteY61" fmla="*/ 2787545 h 6858000"/>
              <a:gd name="connsiteX62" fmla="*/ 5411130 w 6128435"/>
              <a:gd name="connsiteY62" fmla="*/ 2788640 h 6858000"/>
              <a:gd name="connsiteX63" fmla="*/ 5416439 w 6128435"/>
              <a:gd name="connsiteY63" fmla="*/ 2805666 h 6858000"/>
              <a:gd name="connsiteX64" fmla="*/ 5416589 w 6128435"/>
              <a:gd name="connsiteY64" fmla="*/ 2810822 h 6858000"/>
              <a:gd name="connsiteX65" fmla="*/ 5418542 w 6128435"/>
              <a:gd name="connsiteY65" fmla="*/ 2817745 h 6858000"/>
              <a:gd name="connsiteX66" fmla="*/ 5418847 w 6128435"/>
              <a:gd name="connsiteY66" fmla="*/ 2817825 h 6858000"/>
              <a:gd name="connsiteX67" fmla="*/ 5423364 w 6128435"/>
              <a:gd name="connsiteY67" fmla="*/ 2858292 h 6858000"/>
              <a:gd name="connsiteX68" fmla="*/ 5479298 w 6128435"/>
              <a:gd name="connsiteY68" fmla="*/ 2947791 h 6858000"/>
              <a:gd name="connsiteX69" fmla="*/ 5481770 w 6128435"/>
              <a:gd name="connsiteY69" fmla="*/ 2951352 h 6858000"/>
              <a:gd name="connsiteX70" fmla="*/ 5481013 w 6128435"/>
              <a:gd name="connsiteY70" fmla="*/ 2973461 h 6858000"/>
              <a:gd name="connsiteX71" fmla="*/ 5482045 w 6128435"/>
              <a:gd name="connsiteY71" fmla="*/ 2984371 h 6858000"/>
              <a:gd name="connsiteX72" fmla="*/ 5479405 w 6128435"/>
              <a:gd name="connsiteY72" fmla="*/ 2988507 h 6858000"/>
              <a:gd name="connsiteX73" fmla="*/ 5482415 w 6128435"/>
              <a:gd name="connsiteY73" fmla="*/ 3004079 h 6858000"/>
              <a:gd name="connsiteX74" fmla="*/ 5483865 w 6128435"/>
              <a:gd name="connsiteY74" fmla="*/ 3005467 h 6858000"/>
              <a:gd name="connsiteX75" fmla="*/ 5482236 w 6128435"/>
              <a:gd name="connsiteY75" fmla="*/ 3019791 h 6858000"/>
              <a:gd name="connsiteX76" fmla="*/ 5475895 w 6128435"/>
              <a:gd name="connsiteY76" fmla="*/ 3033578 h 6858000"/>
              <a:gd name="connsiteX77" fmla="*/ 5477595 w 6128435"/>
              <a:gd name="connsiteY77" fmla="*/ 3250534 h 6858000"/>
              <a:gd name="connsiteX78" fmla="*/ 5532836 w 6128435"/>
              <a:gd name="connsiteY78" fmla="*/ 3353840 h 6858000"/>
              <a:gd name="connsiteX79" fmla="*/ 5561229 w 6128435"/>
              <a:gd name="connsiteY79" fmla="*/ 3395784 h 6858000"/>
              <a:gd name="connsiteX80" fmla="*/ 5589758 w 6128435"/>
              <a:gd name="connsiteY80" fmla="*/ 3506453 h 6858000"/>
              <a:gd name="connsiteX81" fmla="*/ 5596144 w 6128435"/>
              <a:gd name="connsiteY81" fmla="*/ 3534624 h 6858000"/>
              <a:gd name="connsiteX82" fmla="*/ 5597750 w 6128435"/>
              <a:gd name="connsiteY82" fmla="*/ 3534129 h 6858000"/>
              <a:gd name="connsiteX83" fmla="*/ 5599700 w 6128435"/>
              <a:gd name="connsiteY83" fmla="*/ 3547221 h 6858000"/>
              <a:gd name="connsiteX84" fmla="*/ 5615031 w 6128435"/>
              <a:gd name="connsiteY84" fmla="*/ 3557482 h 6858000"/>
              <a:gd name="connsiteX85" fmla="*/ 5618377 w 6128435"/>
              <a:gd name="connsiteY85" fmla="*/ 3588431 h 6858000"/>
              <a:gd name="connsiteX86" fmla="*/ 5612155 w 6128435"/>
              <a:gd name="connsiteY86" fmla="*/ 3589869 h 6858000"/>
              <a:gd name="connsiteX87" fmla="*/ 5620843 w 6128435"/>
              <a:gd name="connsiteY87" fmla="*/ 3606745 h 6858000"/>
              <a:gd name="connsiteX88" fmla="*/ 5655472 w 6128435"/>
              <a:gd name="connsiteY88" fmla="*/ 3678877 h 6858000"/>
              <a:gd name="connsiteX89" fmla="*/ 5680448 w 6128435"/>
              <a:gd name="connsiteY89" fmla="*/ 3717760 h 6858000"/>
              <a:gd name="connsiteX90" fmla="*/ 5683015 w 6128435"/>
              <a:gd name="connsiteY90" fmla="*/ 3762025 h 6858000"/>
              <a:gd name="connsiteX91" fmla="*/ 5696643 w 6128435"/>
              <a:gd name="connsiteY91" fmla="*/ 3773888 h 6858000"/>
              <a:gd name="connsiteX92" fmla="*/ 5699203 w 6128435"/>
              <a:gd name="connsiteY92" fmla="*/ 3775823 h 6858000"/>
              <a:gd name="connsiteX93" fmla="*/ 5704824 w 6128435"/>
              <a:gd name="connsiteY93" fmla="*/ 3785966 h 6858000"/>
              <a:gd name="connsiteX94" fmla="*/ 5712204 w 6128435"/>
              <a:gd name="connsiteY94" fmla="*/ 3785830 h 6858000"/>
              <a:gd name="connsiteX95" fmla="*/ 5724816 w 6128435"/>
              <a:gd name="connsiteY95" fmla="*/ 3798949 h 6858000"/>
              <a:gd name="connsiteX96" fmla="*/ 5733539 w 6128435"/>
              <a:gd name="connsiteY96" fmla="*/ 3818457 h 6858000"/>
              <a:gd name="connsiteX97" fmla="*/ 5768491 w 6128435"/>
              <a:gd name="connsiteY97" fmla="*/ 3914399 h 6858000"/>
              <a:gd name="connsiteX98" fmla="*/ 5793123 w 6128435"/>
              <a:gd name="connsiteY98" fmla="*/ 3969952 h 6858000"/>
              <a:gd name="connsiteX99" fmla="*/ 5808321 w 6128435"/>
              <a:gd name="connsiteY99" fmla="*/ 3988153 h 6858000"/>
              <a:gd name="connsiteX100" fmla="*/ 5825621 w 6128435"/>
              <a:gd name="connsiteY100" fmla="*/ 4015525 h 6858000"/>
              <a:gd name="connsiteX101" fmla="*/ 5860672 w 6128435"/>
              <a:gd name="connsiteY101" fmla="*/ 4061579 h 6858000"/>
              <a:gd name="connsiteX102" fmla="*/ 5872173 w 6128435"/>
              <a:gd name="connsiteY102" fmla="*/ 4088497 h 6858000"/>
              <a:gd name="connsiteX103" fmla="*/ 5883705 w 6128435"/>
              <a:gd name="connsiteY103" fmla="*/ 4101899 h 6858000"/>
              <a:gd name="connsiteX104" fmla="*/ 5885314 w 6128435"/>
              <a:gd name="connsiteY104" fmla="*/ 4108387 h 6858000"/>
              <a:gd name="connsiteX105" fmla="*/ 5894095 w 6128435"/>
              <a:gd name="connsiteY105" fmla="*/ 4128857 h 6858000"/>
              <a:gd name="connsiteX106" fmla="*/ 5898339 w 6128435"/>
              <a:gd name="connsiteY106" fmla="*/ 4140800 h 6858000"/>
              <a:gd name="connsiteX107" fmla="*/ 5899734 w 6128435"/>
              <a:gd name="connsiteY107" fmla="*/ 4145632 h 6858000"/>
              <a:gd name="connsiteX108" fmla="*/ 5897098 w 6128435"/>
              <a:gd name="connsiteY108" fmla="*/ 4157819 h 6858000"/>
              <a:gd name="connsiteX109" fmla="*/ 5903513 w 6128435"/>
              <a:gd name="connsiteY109" fmla="*/ 4187661 h 6858000"/>
              <a:gd name="connsiteX110" fmla="*/ 5917114 w 6128435"/>
              <a:gd name="connsiteY110" fmla="*/ 4213096 h 6858000"/>
              <a:gd name="connsiteX111" fmla="*/ 5921153 w 6128435"/>
              <a:gd name="connsiteY111" fmla="*/ 4236222 h 6858000"/>
              <a:gd name="connsiteX112" fmla="*/ 5924233 w 6128435"/>
              <a:gd name="connsiteY112" fmla="*/ 4242060 h 6858000"/>
              <a:gd name="connsiteX113" fmla="*/ 5928910 w 6128435"/>
              <a:gd name="connsiteY113" fmla="*/ 4300973 h 6858000"/>
              <a:gd name="connsiteX114" fmla="*/ 5939320 w 6128435"/>
              <a:gd name="connsiteY114" fmla="*/ 4340435 h 6858000"/>
              <a:gd name="connsiteX115" fmla="*/ 5946705 w 6128435"/>
              <a:gd name="connsiteY115" fmla="*/ 4428051 h 6858000"/>
              <a:gd name="connsiteX116" fmla="*/ 5949261 w 6128435"/>
              <a:gd name="connsiteY116" fmla="*/ 4449185 h 6858000"/>
              <a:gd name="connsiteX117" fmla="*/ 5957504 w 6128435"/>
              <a:gd name="connsiteY117" fmla="*/ 4465911 h 6858000"/>
              <a:gd name="connsiteX118" fmla="*/ 5964689 w 6128435"/>
              <a:gd name="connsiteY118" fmla="*/ 4468532 h 6858000"/>
              <a:gd name="connsiteX119" fmla="*/ 5967062 w 6128435"/>
              <a:gd name="connsiteY119" fmla="*/ 4479923 h 6858000"/>
              <a:gd name="connsiteX120" fmla="*/ 5968960 w 6128435"/>
              <a:gd name="connsiteY120" fmla="*/ 4482655 h 6858000"/>
              <a:gd name="connsiteX121" fmla="*/ 5978567 w 6128435"/>
              <a:gd name="connsiteY121" fmla="*/ 4498605 h 6858000"/>
              <a:gd name="connsiteX122" fmla="*/ 5980106 w 6128435"/>
              <a:gd name="connsiteY122" fmla="*/ 4585087 h 6858000"/>
              <a:gd name="connsiteX123" fmla="*/ 5998138 w 6128435"/>
              <a:gd name="connsiteY123" fmla="*/ 4697518 h 6858000"/>
              <a:gd name="connsiteX124" fmla="*/ 6013516 w 6128435"/>
              <a:gd name="connsiteY124" fmla="*/ 4786619 h 6858000"/>
              <a:gd name="connsiteX125" fmla="*/ 6025404 w 6128435"/>
              <a:gd name="connsiteY125" fmla="*/ 4858148 h 6858000"/>
              <a:gd name="connsiteX126" fmla="*/ 6007749 w 6128435"/>
              <a:gd name="connsiteY126" fmla="*/ 4964715 h 6858000"/>
              <a:gd name="connsiteX127" fmla="*/ 6005269 w 6128435"/>
              <a:gd name="connsiteY127" fmla="*/ 5150567 h 6858000"/>
              <a:gd name="connsiteX128" fmla="*/ 6001127 w 6128435"/>
              <a:gd name="connsiteY128" fmla="*/ 5164609 h 6858000"/>
              <a:gd name="connsiteX129" fmla="*/ 5996647 w 6128435"/>
              <a:gd name="connsiteY129" fmla="*/ 5185640 h 6858000"/>
              <a:gd name="connsiteX130" fmla="*/ 5998514 w 6128435"/>
              <a:gd name="connsiteY130" fmla="*/ 5189673 h 6858000"/>
              <a:gd name="connsiteX131" fmla="*/ 5995970 w 6128435"/>
              <a:gd name="connsiteY131" fmla="*/ 5221547 h 6858000"/>
              <a:gd name="connsiteX132" fmla="*/ 5997218 w 6128435"/>
              <a:gd name="connsiteY132" fmla="*/ 5222031 h 6858000"/>
              <a:gd name="connsiteX133" fmla="*/ 6002116 w 6128435"/>
              <a:gd name="connsiteY133" fmla="*/ 5231223 h 6858000"/>
              <a:gd name="connsiteX134" fmla="*/ 6008541 w 6128435"/>
              <a:gd name="connsiteY134" fmla="*/ 5248680 h 6858000"/>
              <a:gd name="connsiteX135" fmla="*/ 6039260 w 6128435"/>
              <a:gd name="connsiteY135" fmla="*/ 5289518 h 6858000"/>
              <a:gd name="connsiteX136" fmla="*/ 6036748 w 6128435"/>
              <a:gd name="connsiteY136" fmla="*/ 5322752 h 6858000"/>
              <a:gd name="connsiteX137" fmla="*/ 6036943 w 6128435"/>
              <a:gd name="connsiteY137" fmla="*/ 5329480 h 6858000"/>
              <a:gd name="connsiteX138" fmla="*/ 6037236 w 6128435"/>
              <a:gd name="connsiteY138" fmla="*/ 5329634 h 6858000"/>
              <a:gd name="connsiteX139" fmla="*/ 6038019 w 6128435"/>
              <a:gd name="connsiteY139" fmla="*/ 5336764 h 6858000"/>
              <a:gd name="connsiteX140" fmla="*/ 6037298 w 6128435"/>
              <a:gd name="connsiteY140" fmla="*/ 5341753 h 6858000"/>
              <a:gd name="connsiteX141" fmla="*/ 6037677 w 6128435"/>
              <a:gd name="connsiteY141" fmla="*/ 5354807 h 6858000"/>
              <a:gd name="connsiteX142" fmla="*/ 6039728 w 6128435"/>
              <a:gd name="connsiteY142" fmla="*/ 5359416 h 6858000"/>
              <a:gd name="connsiteX143" fmla="*/ 6043311 w 6128435"/>
              <a:gd name="connsiteY143" fmla="*/ 5361407 h 6858000"/>
              <a:gd name="connsiteX144" fmla="*/ 6042954 w 6128435"/>
              <a:gd name="connsiteY144" fmla="*/ 5362576 h 6858000"/>
              <a:gd name="connsiteX145" fmla="*/ 6053435 w 6128435"/>
              <a:gd name="connsiteY145" fmla="*/ 5387547 h 6858000"/>
              <a:gd name="connsiteX146" fmla="*/ 6065933 w 6128435"/>
              <a:gd name="connsiteY146" fmla="*/ 5443002 h 6858000"/>
              <a:gd name="connsiteX147" fmla="*/ 6068640 w 6128435"/>
              <a:gd name="connsiteY147" fmla="*/ 5474503 h 6858000"/>
              <a:gd name="connsiteX148" fmla="*/ 6080922 w 6128435"/>
              <a:gd name="connsiteY148" fmla="*/ 5561070 h 6858000"/>
              <a:gd name="connsiteX149" fmla="*/ 6096949 w 6128435"/>
              <a:gd name="connsiteY149" fmla="*/ 5648179 h 6858000"/>
              <a:gd name="connsiteX150" fmla="*/ 6125703 w 6128435"/>
              <a:gd name="connsiteY150" fmla="*/ 5692894 h 6858000"/>
              <a:gd name="connsiteX151" fmla="*/ 6126670 w 6128435"/>
              <a:gd name="connsiteY151" fmla="*/ 5697882 h 6858000"/>
              <a:gd name="connsiteX152" fmla="*/ 6124061 w 6128435"/>
              <a:gd name="connsiteY152" fmla="*/ 5710294 h 6858000"/>
              <a:gd name="connsiteX153" fmla="*/ 6122213 w 6128435"/>
              <a:gd name="connsiteY153" fmla="*/ 5714762 h 6858000"/>
              <a:gd name="connsiteX154" fmla="*/ 6121353 w 6128435"/>
              <a:gd name="connsiteY154" fmla="*/ 5721725 h 6858000"/>
              <a:gd name="connsiteX155" fmla="*/ 6121607 w 6128435"/>
              <a:gd name="connsiteY155" fmla="*/ 5721959 h 6858000"/>
              <a:gd name="connsiteX156" fmla="*/ 6120262 w 6128435"/>
              <a:gd name="connsiteY156" fmla="*/ 5728358 h 6858000"/>
              <a:gd name="connsiteX157" fmla="*/ 6110194 w 6128435"/>
              <a:gd name="connsiteY157" fmla="*/ 5758853 h 6858000"/>
              <a:gd name="connsiteX158" fmla="*/ 6127519 w 6128435"/>
              <a:gd name="connsiteY158" fmla="*/ 5865775 h 6858000"/>
              <a:gd name="connsiteX159" fmla="*/ 6128435 w 6128435"/>
              <a:gd name="connsiteY159" fmla="*/ 5870164 h 6858000"/>
              <a:gd name="connsiteX160" fmla="*/ 6119217 w 6128435"/>
              <a:gd name="connsiteY160" fmla="*/ 5888542 h 6858000"/>
              <a:gd name="connsiteX161" fmla="*/ 6115966 w 6128435"/>
              <a:gd name="connsiteY161" fmla="*/ 5898387 h 6858000"/>
              <a:gd name="connsiteX162" fmla="*/ 6111924 w 6128435"/>
              <a:gd name="connsiteY162" fmla="*/ 5900444 h 6858000"/>
              <a:gd name="connsiteX163" fmla="*/ 6108716 w 6128435"/>
              <a:gd name="connsiteY163" fmla="*/ 5915345 h 6858000"/>
              <a:gd name="connsiteX164" fmla="*/ 6109524 w 6128435"/>
              <a:gd name="connsiteY164" fmla="*/ 5917328 h 6858000"/>
              <a:gd name="connsiteX165" fmla="*/ 6102493 w 6128435"/>
              <a:gd name="connsiteY165" fmla="*/ 5928602 h 6858000"/>
              <a:gd name="connsiteX166" fmla="*/ 6056863 w 6128435"/>
              <a:gd name="connsiteY166" fmla="*/ 6000643 h 6858000"/>
              <a:gd name="connsiteX167" fmla="*/ 6045436 w 6128435"/>
              <a:gd name="connsiteY167" fmla="*/ 6124480 h 6858000"/>
              <a:gd name="connsiteX168" fmla="*/ 6030489 w 6128435"/>
              <a:gd name="connsiteY168" fmla="*/ 6317666 h 6858000"/>
              <a:gd name="connsiteX169" fmla="*/ 6007492 w 6128435"/>
              <a:gd name="connsiteY169" fmla="*/ 6440818 h 6858000"/>
              <a:gd name="connsiteX170" fmla="*/ 6009467 w 6128435"/>
              <a:gd name="connsiteY170" fmla="*/ 6487076 h 6858000"/>
              <a:gd name="connsiteX171" fmla="*/ 5995064 w 6128435"/>
              <a:gd name="connsiteY171" fmla="*/ 6540791 h 6858000"/>
              <a:gd name="connsiteX172" fmla="*/ 5996309 w 6128435"/>
              <a:gd name="connsiteY172" fmla="*/ 6543961 h 6858000"/>
              <a:gd name="connsiteX173" fmla="*/ 5996048 w 6128435"/>
              <a:gd name="connsiteY173" fmla="*/ 6555444 h 6858000"/>
              <a:gd name="connsiteX174" fmla="*/ 6002524 w 6128435"/>
              <a:gd name="connsiteY174" fmla="*/ 6560188 h 6858000"/>
              <a:gd name="connsiteX175" fmla="*/ 6006823 w 6128435"/>
              <a:gd name="connsiteY175" fmla="*/ 6578546 h 6858000"/>
              <a:gd name="connsiteX176" fmla="*/ 6004510 w 6128435"/>
              <a:gd name="connsiteY176" fmla="*/ 6599256 h 6858000"/>
              <a:gd name="connsiteX177" fmla="*/ 5986207 w 6128435"/>
              <a:gd name="connsiteY177" fmla="*/ 6695855 h 6858000"/>
              <a:gd name="connsiteX178" fmla="*/ 5979428 w 6128435"/>
              <a:gd name="connsiteY178" fmla="*/ 6754678 h 6858000"/>
              <a:gd name="connsiteX179" fmla="*/ 5983398 w 6128435"/>
              <a:gd name="connsiteY179" fmla="*/ 6778641 h 6858000"/>
              <a:gd name="connsiteX180" fmla="*/ 5984543 w 6128435"/>
              <a:gd name="connsiteY180" fmla="*/ 6811016 h 6858000"/>
              <a:gd name="connsiteX181" fmla="*/ 5981802 w 6128435"/>
              <a:gd name="connsiteY181" fmla="*/ 6838578 h 6858000"/>
              <a:gd name="connsiteX182" fmla="*/ 5979671 w 6128435"/>
              <a:gd name="connsiteY182" fmla="*/ 6858000 h 6858000"/>
              <a:gd name="connsiteX183" fmla="*/ 0 w 6128435"/>
              <a:gd name="connsiteY183" fmla="*/ 6858000 h 6858000"/>
              <a:gd name="connsiteX184" fmla="*/ 0 w 6128435"/>
              <a:gd name="connsiteY184" fmla="*/ 0 h 6858000"/>
              <a:gd name="connsiteX0" fmla="*/ 0 w 6128435"/>
              <a:gd name="connsiteY0" fmla="*/ 0 h 6858000"/>
              <a:gd name="connsiteX1" fmla="*/ 4965888 w 6128435"/>
              <a:gd name="connsiteY1" fmla="*/ 0 h 6858000"/>
              <a:gd name="connsiteX2" fmla="*/ 4967767 w 6128435"/>
              <a:gd name="connsiteY2" fmla="*/ 7930 h 6858000"/>
              <a:gd name="connsiteX3" fmla="*/ 4979444 w 6128435"/>
              <a:gd name="connsiteY3" fmla="*/ 43921 h 6858000"/>
              <a:gd name="connsiteX4" fmla="*/ 5021173 w 6128435"/>
              <a:gd name="connsiteY4" fmla="*/ 123738 h 6858000"/>
              <a:gd name="connsiteX5" fmla="*/ 5075458 w 6128435"/>
              <a:gd name="connsiteY5" fmla="*/ 264355 h 6858000"/>
              <a:gd name="connsiteX6" fmla="*/ 5081175 w 6128435"/>
              <a:gd name="connsiteY6" fmla="*/ 277448 h 6858000"/>
              <a:gd name="connsiteX7" fmla="*/ 5097011 w 6128435"/>
              <a:gd name="connsiteY7" fmla="*/ 355616 h 6858000"/>
              <a:gd name="connsiteX8" fmla="*/ 5130982 w 6128435"/>
              <a:gd name="connsiteY8" fmla="*/ 412030 h 6858000"/>
              <a:gd name="connsiteX9" fmla="*/ 5153000 w 6128435"/>
              <a:gd name="connsiteY9" fmla="*/ 507134 h 6858000"/>
              <a:gd name="connsiteX10" fmla="*/ 5171282 w 6128435"/>
              <a:gd name="connsiteY10" fmla="*/ 602071 h 6858000"/>
              <a:gd name="connsiteX11" fmla="*/ 5176196 w 6128435"/>
              <a:gd name="connsiteY11" fmla="*/ 636822 h 6858000"/>
              <a:gd name="connsiteX12" fmla="*/ 5201957 w 6128435"/>
              <a:gd name="connsiteY12" fmla="*/ 736835 h 6858000"/>
              <a:gd name="connsiteX13" fmla="*/ 5185452 w 6128435"/>
              <a:gd name="connsiteY13" fmla="*/ 745392 h 6858000"/>
              <a:gd name="connsiteX14" fmla="*/ 5189051 w 6128435"/>
              <a:gd name="connsiteY14" fmla="*/ 782518 h 6858000"/>
              <a:gd name="connsiteX15" fmla="*/ 5210428 w 6128435"/>
              <a:gd name="connsiteY15" fmla="*/ 815772 h 6858000"/>
              <a:gd name="connsiteX16" fmla="*/ 5221088 w 6128435"/>
              <a:gd name="connsiteY16" fmla="*/ 860193 h 6858000"/>
              <a:gd name="connsiteX17" fmla="*/ 5227653 w 6128435"/>
              <a:gd name="connsiteY17" fmla="*/ 886709 h 6858000"/>
              <a:gd name="connsiteX18" fmla="*/ 5230806 w 6128435"/>
              <a:gd name="connsiteY18" fmla="*/ 961354 h 6858000"/>
              <a:gd name="connsiteX19" fmla="*/ 5201018 w 6128435"/>
              <a:gd name="connsiteY19" fmla="*/ 1095027 h 6858000"/>
              <a:gd name="connsiteX20" fmla="*/ 5202153 w 6128435"/>
              <a:gd name="connsiteY20" fmla="*/ 1133224 h 6858000"/>
              <a:gd name="connsiteX21" fmla="*/ 5207370 w 6128435"/>
              <a:gd name="connsiteY21" fmla="*/ 1138097 h 6858000"/>
              <a:gd name="connsiteX22" fmla="*/ 5189234 w 6128435"/>
              <a:gd name="connsiteY22" fmla="*/ 1193495 h 6858000"/>
              <a:gd name="connsiteX23" fmla="*/ 5202769 w 6128435"/>
              <a:gd name="connsiteY23" fmla="*/ 1269450 h 6858000"/>
              <a:gd name="connsiteX24" fmla="*/ 5225968 w 6128435"/>
              <a:gd name="connsiteY24" fmla="*/ 1357994 h 6858000"/>
              <a:gd name="connsiteX25" fmla="*/ 5233819 w 6128435"/>
              <a:gd name="connsiteY25" fmla="*/ 1380922 h 6858000"/>
              <a:gd name="connsiteX26" fmla="*/ 5237226 w 6128435"/>
              <a:gd name="connsiteY26" fmla="*/ 1441327 h 6858000"/>
              <a:gd name="connsiteX27" fmla="*/ 5244434 w 6128435"/>
              <a:gd name="connsiteY27" fmla="*/ 1580810 h 6858000"/>
              <a:gd name="connsiteX28" fmla="*/ 5251453 w 6128435"/>
              <a:gd name="connsiteY28" fmla="*/ 1583934 h 6858000"/>
              <a:gd name="connsiteX29" fmla="*/ 5253136 w 6128435"/>
              <a:gd name="connsiteY29" fmla="*/ 1595457 h 6858000"/>
              <a:gd name="connsiteX30" fmla="*/ 5254863 w 6128435"/>
              <a:gd name="connsiteY30" fmla="*/ 1598311 h 6858000"/>
              <a:gd name="connsiteX31" fmla="*/ 5263491 w 6128435"/>
              <a:gd name="connsiteY31" fmla="*/ 1614889 h 6858000"/>
              <a:gd name="connsiteX32" fmla="*/ 5250095 w 6128435"/>
              <a:gd name="connsiteY32" fmla="*/ 1655519 h 6858000"/>
              <a:gd name="connsiteX33" fmla="*/ 5259788 w 6128435"/>
              <a:gd name="connsiteY33" fmla="*/ 1701198 h 6858000"/>
              <a:gd name="connsiteX34" fmla="*/ 5255696 w 6128435"/>
              <a:gd name="connsiteY34" fmla="*/ 1880842 h 6858000"/>
              <a:gd name="connsiteX35" fmla="*/ 5252592 w 6128435"/>
              <a:gd name="connsiteY35" fmla="*/ 2092210 h 6858000"/>
              <a:gd name="connsiteX36" fmla="*/ 5264303 w 6128435"/>
              <a:gd name="connsiteY36" fmla="*/ 2225157 h 6858000"/>
              <a:gd name="connsiteX37" fmla="*/ 5254949 w 6128435"/>
              <a:gd name="connsiteY37" fmla="*/ 2236160 h 6858000"/>
              <a:gd name="connsiteX38" fmla="*/ 5250104 w 6128435"/>
              <a:gd name="connsiteY38" fmla="*/ 2249166 h 6858000"/>
              <a:gd name="connsiteX39" fmla="*/ 5251214 w 6128435"/>
              <a:gd name="connsiteY39" fmla="*/ 2250944 h 6858000"/>
              <a:gd name="connsiteX40" fmla="*/ 5250644 w 6128435"/>
              <a:gd name="connsiteY40" fmla="*/ 2266619 h 6858000"/>
              <a:gd name="connsiteX41" fmla="*/ 5247111 w 6128435"/>
              <a:gd name="connsiteY41" fmla="*/ 2269679 h 6858000"/>
              <a:gd name="connsiteX42" fmla="*/ 5245653 w 6128435"/>
              <a:gd name="connsiteY42" fmla="*/ 2280317 h 6858000"/>
              <a:gd name="connsiteX43" fmla="*/ 5239901 w 6128435"/>
              <a:gd name="connsiteY43" fmla="*/ 2300961 h 6858000"/>
              <a:gd name="connsiteX44" fmla="*/ 5241522 w 6128435"/>
              <a:gd name="connsiteY44" fmla="*/ 2305114 h 6858000"/>
              <a:gd name="connsiteX45" fmla="*/ 5237050 w 6128435"/>
              <a:gd name="connsiteY45" fmla="*/ 2336703 h 6858000"/>
              <a:gd name="connsiteX46" fmla="*/ 5238267 w 6128435"/>
              <a:gd name="connsiteY46" fmla="*/ 2337277 h 6858000"/>
              <a:gd name="connsiteX47" fmla="*/ 5242602 w 6128435"/>
              <a:gd name="connsiteY47" fmla="*/ 2346782 h 6858000"/>
              <a:gd name="connsiteX48" fmla="*/ 5247963 w 6128435"/>
              <a:gd name="connsiteY48" fmla="*/ 2364638 h 6858000"/>
              <a:gd name="connsiteX49" fmla="*/ 5276175 w 6128435"/>
              <a:gd name="connsiteY49" fmla="*/ 2407515 h 6858000"/>
              <a:gd name="connsiteX50" fmla="*/ 5271650 w 6128435"/>
              <a:gd name="connsiteY50" fmla="*/ 2440467 h 6858000"/>
              <a:gd name="connsiteX51" fmla="*/ 5271438 w 6128435"/>
              <a:gd name="connsiteY51" fmla="*/ 2447186 h 6858000"/>
              <a:gd name="connsiteX52" fmla="*/ 5271722 w 6128435"/>
              <a:gd name="connsiteY52" fmla="*/ 2447359 h 6858000"/>
              <a:gd name="connsiteX53" fmla="*/ 5272069 w 6128435"/>
              <a:gd name="connsiteY53" fmla="*/ 2454523 h 6858000"/>
              <a:gd name="connsiteX54" fmla="*/ 5271049 w 6128435"/>
              <a:gd name="connsiteY54" fmla="*/ 2459442 h 6858000"/>
              <a:gd name="connsiteX55" fmla="*/ 5270636 w 6128435"/>
              <a:gd name="connsiteY55" fmla="*/ 2472481 h 6858000"/>
              <a:gd name="connsiteX56" fmla="*/ 5272406 w 6128435"/>
              <a:gd name="connsiteY56" fmla="*/ 2477221 h 6858000"/>
              <a:gd name="connsiteX57" fmla="*/ 5307538 w 6128435"/>
              <a:gd name="connsiteY57" fmla="*/ 2514685 h 6858000"/>
              <a:gd name="connsiteX58" fmla="*/ 5337604 w 6128435"/>
              <a:gd name="connsiteY58" fmla="*/ 2597632 h 6858000"/>
              <a:gd name="connsiteX59" fmla="*/ 5407503 w 6128435"/>
              <a:gd name="connsiteY59" fmla="*/ 2786290 h 6858000"/>
              <a:gd name="connsiteX60" fmla="*/ 5407356 w 6128435"/>
              <a:gd name="connsiteY60" fmla="*/ 2787545 h 6858000"/>
              <a:gd name="connsiteX61" fmla="*/ 5411130 w 6128435"/>
              <a:gd name="connsiteY61" fmla="*/ 2788640 h 6858000"/>
              <a:gd name="connsiteX62" fmla="*/ 5416439 w 6128435"/>
              <a:gd name="connsiteY62" fmla="*/ 2805666 h 6858000"/>
              <a:gd name="connsiteX63" fmla="*/ 5416589 w 6128435"/>
              <a:gd name="connsiteY63" fmla="*/ 2810822 h 6858000"/>
              <a:gd name="connsiteX64" fmla="*/ 5418542 w 6128435"/>
              <a:gd name="connsiteY64" fmla="*/ 2817745 h 6858000"/>
              <a:gd name="connsiteX65" fmla="*/ 5418847 w 6128435"/>
              <a:gd name="connsiteY65" fmla="*/ 2817825 h 6858000"/>
              <a:gd name="connsiteX66" fmla="*/ 5423364 w 6128435"/>
              <a:gd name="connsiteY66" fmla="*/ 2858292 h 6858000"/>
              <a:gd name="connsiteX67" fmla="*/ 5479298 w 6128435"/>
              <a:gd name="connsiteY67" fmla="*/ 2947791 h 6858000"/>
              <a:gd name="connsiteX68" fmla="*/ 5481770 w 6128435"/>
              <a:gd name="connsiteY68" fmla="*/ 2951352 h 6858000"/>
              <a:gd name="connsiteX69" fmla="*/ 5481013 w 6128435"/>
              <a:gd name="connsiteY69" fmla="*/ 2973461 h 6858000"/>
              <a:gd name="connsiteX70" fmla="*/ 5482045 w 6128435"/>
              <a:gd name="connsiteY70" fmla="*/ 2984371 h 6858000"/>
              <a:gd name="connsiteX71" fmla="*/ 5479405 w 6128435"/>
              <a:gd name="connsiteY71" fmla="*/ 2988507 h 6858000"/>
              <a:gd name="connsiteX72" fmla="*/ 5482415 w 6128435"/>
              <a:gd name="connsiteY72" fmla="*/ 3004079 h 6858000"/>
              <a:gd name="connsiteX73" fmla="*/ 5483865 w 6128435"/>
              <a:gd name="connsiteY73" fmla="*/ 3005467 h 6858000"/>
              <a:gd name="connsiteX74" fmla="*/ 5482236 w 6128435"/>
              <a:gd name="connsiteY74" fmla="*/ 3019791 h 6858000"/>
              <a:gd name="connsiteX75" fmla="*/ 5475895 w 6128435"/>
              <a:gd name="connsiteY75" fmla="*/ 3033578 h 6858000"/>
              <a:gd name="connsiteX76" fmla="*/ 5477595 w 6128435"/>
              <a:gd name="connsiteY76" fmla="*/ 3250534 h 6858000"/>
              <a:gd name="connsiteX77" fmla="*/ 5532836 w 6128435"/>
              <a:gd name="connsiteY77" fmla="*/ 3353840 h 6858000"/>
              <a:gd name="connsiteX78" fmla="*/ 5561229 w 6128435"/>
              <a:gd name="connsiteY78" fmla="*/ 3395784 h 6858000"/>
              <a:gd name="connsiteX79" fmla="*/ 5589758 w 6128435"/>
              <a:gd name="connsiteY79" fmla="*/ 3506453 h 6858000"/>
              <a:gd name="connsiteX80" fmla="*/ 5596144 w 6128435"/>
              <a:gd name="connsiteY80" fmla="*/ 3534624 h 6858000"/>
              <a:gd name="connsiteX81" fmla="*/ 5597750 w 6128435"/>
              <a:gd name="connsiteY81" fmla="*/ 3534129 h 6858000"/>
              <a:gd name="connsiteX82" fmla="*/ 5599700 w 6128435"/>
              <a:gd name="connsiteY82" fmla="*/ 3547221 h 6858000"/>
              <a:gd name="connsiteX83" fmla="*/ 5615031 w 6128435"/>
              <a:gd name="connsiteY83" fmla="*/ 3557482 h 6858000"/>
              <a:gd name="connsiteX84" fmla="*/ 5618377 w 6128435"/>
              <a:gd name="connsiteY84" fmla="*/ 3588431 h 6858000"/>
              <a:gd name="connsiteX85" fmla="*/ 5612155 w 6128435"/>
              <a:gd name="connsiteY85" fmla="*/ 3589869 h 6858000"/>
              <a:gd name="connsiteX86" fmla="*/ 5620843 w 6128435"/>
              <a:gd name="connsiteY86" fmla="*/ 3606745 h 6858000"/>
              <a:gd name="connsiteX87" fmla="*/ 5655472 w 6128435"/>
              <a:gd name="connsiteY87" fmla="*/ 3678877 h 6858000"/>
              <a:gd name="connsiteX88" fmla="*/ 5680448 w 6128435"/>
              <a:gd name="connsiteY88" fmla="*/ 3717760 h 6858000"/>
              <a:gd name="connsiteX89" fmla="*/ 5683015 w 6128435"/>
              <a:gd name="connsiteY89" fmla="*/ 3762025 h 6858000"/>
              <a:gd name="connsiteX90" fmla="*/ 5696643 w 6128435"/>
              <a:gd name="connsiteY90" fmla="*/ 3773888 h 6858000"/>
              <a:gd name="connsiteX91" fmla="*/ 5699203 w 6128435"/>
              <a:gd name="connsiteY91" fmla="*/ 3775823 h 6858000"/>
              <a:gd name="connsiteX92" fmla="*/ 5704824 w 6128435"/>
              <a:gd name="connsiteY92" fmla="*/ 3785966 h 6858000"/>
              <a:gd name="connsiteX93" fmla="*/ 5712204 w 6128435"/>
              <a:gd name="connsiteY93" fmla="*/ 3785830 h 6858000"/>
              <a:gd name="connsiteX94" fmla="*/ 5724816 w 6128435"/>
              <a:gd name="connsiteY94" fmla="*/ 3798949 h 6858000"/>
              <a:gd name="connsiteX95" fmla="*/ 5733539 w 6128435"/>
              <a:gd name="connsiteY95" fmla="*/ 3818457 h 6858000"/>
              <a:gd name="connsiteX96" fmla="*/ 5768491 w 6128435"/>
              <a:gd name="connsiteY96" fmla="*/ 3914399 h 6858000"/>
              <a:gd name="connsiteX97" fmla="*/ 5793123 w 6128435"/>
              <a:gd name="connsiteY97" fmla="*/ 3969952 h 6858000"/>
              <a:gd name="connsiteX98" fmla="*/ 5808321 w 6128435"/>
              <a:gd name="connsiteY98" fmla="*/ 3988153 h 6858000"/>
              <a:gd name="connsiteX99" fmla="*/ 5825621 w 6128435"/>
              <a:gd name="connsiteY99" fmla="*/ 4015525 h 6858000"/>
              <a:gd name="connsiteX100" fmla="*/ 5860672 w 6128435"/>
              <a:gd name="connsiteY100" fmla="*/ 4061579 h 6858000"/>
              <a:gd name="connsiteX101" fmla="*/ 5872173 w 6128435"/>
              <a:gd name="connsiteY101" fmla="*/ 4088497 h 6858000"/>
              <a:gd name="connsiteX102" fmla="*/ 5883705 w 6128435"/>
              <a:gd name="connsiteY102" fmla="*/ 4101899 h 6858000"/>
              <a:gd name="connsiteX103" fmla="*/ 5885314 w 6128435"/>
              <a:gd name="connsiteY103" fmla="*/ 4108387 h 6858000"/>
              <a:gd name="connsiteX104" fmla="*/ 5894095 w 6128435"/>
              <a:gd name="connsiteY104" fmla="*/ 4128857 h 6858000"/>
              <a:gd name="connsiteX105" fmla="*/ 5898339 w 6128435"/>
              <a:gd name="connsiteY105" fmla="*/ 4140800 h 6858000"/>
              <a:gd name="connsiteX106" fmla="*/ 5899734 w 6128435"/>
              <a:gd name="connsiteY106" fmla="*/ 4145632 h 6858000"/>
              <a:gd name="connsiteX107" fmla="*/ 5897098 w 6128435"/>
              <a:gd name="connsiteY107" fmla="*/ 4157819 h 6858000"/>
              <a:gd name="connsiteX108" fmla="*/ 5903513 w 6128435"/>
              <a:gd name="connsiteY108" fmla="*/ 4187661 h 6858000"/>
              <a:gd name="connsiteX109" fmla="*/ 5917114 w 6128435"/>
              <a:gd name="connsiteY109" fmla="*/ 4213096 h 6858000"/>
              <a:gd name="connsiteX110" fmla="*/ 5921153 w 6128435"/>
              <a:gd name="connsiteY110" fmla="*/ 4236222 h 6858000"/>
              <a:gd name="connsiteX111" fmla="*/ 5924233 w 6128435"/>
              <a:gd name="connsiteY111" fmla="*/ 4242060 h 6858000"/>
              <a:gd name="connsiteX112" fmla="*/ 5928910 w 6128435"/>
              <a:gd name="connsiteY112" fmla="*/ 4300973 h 6858000"/>
              <a:gd name="connsiteX113" fmla="*/ 5939320 w 6128435"/>
              <a:gd name="connsiteY113" fmla="*/ 4340435 h 6858000"/>
              <a:gd name="connsiteX114" fmla="*/ 5946705 w 6128435"/>
              <a:gd name="connsiteY114" fmla="*/ 4428051 h 6858000"/>
              <a:gd name="connsiteX115" fmla="*/ 5949261 w 6128435"/>
              <a:gd name="connsiteY115" fmla="*/ 4449185 h 6858000"/>
              <a:gd name="connsiteX116" fmla="*/ 5957504 w 6128435"/>
              <a:gd name="connsiteY116" fmla="*/ 4465911 h 6858000"/>
              <a:gd name="connsiteX117" fmla="*/ 5964689 w 6128435"/>
              <a:gd name="connsiteY117" fmla="*/ 4468532 h 6858000"/>
              <a:gd name="connsiteX118" fmla="*/ 5967062 w 6128435"/>
              <a:gd name="connsiteY118" fmla="*/ 4479923 h 6858000"/>
              <a:gd name="connsiteX119" fmla="*/ 5968960 w 6128435"/>
              <a:gd name="connsiteY119" fmla="*/ 4482655 h 6858000"/>
              <a:gd name="connsiteX120" fmla="*/ 5978567 w 6128435"/>
              <a:gd name="connsiteY120" fmla="*/ 4498605 h 6858000"/>
              <a:gd name="connsiteX121" fmla="*/ 5980106 w 6128435"/>
              <a:gd name="connsiteY121" fmla="*/ 4585087 h 6858000"/>
              <a:gd name="connsiteX122" fmla="*/ 5998138 w 6128435"/>
              <a:gd name="connsiteY122" fmla="*/ 4697518 h 6858000"/>
              <a:gd name="connsiteX123" fmla="*/ 6013516 w 6128435"/>
              <a:gd name="connsiteY123" fmla="*/ 4786619 h 6858000"/>
              <a:gd name="connsiteX124" fmla="*/ 6025404 w 6128435"/>
              <a:gd name="connsiteY124" fmla="*/ 4858148 h 6858000"/>
              <a:gd name="connsiteX125" fmla="*/ 6007749 w 6128435"/>
              <a:gd name="connsiteY125" fmla="*/ 4964715 h 6858000"/>
              <a:gd name="connsiteX126" fmla="*/ 6005269 w 6128435"/>
              <a:gd name="connsiteY126" fmla="*/ 5150567 h 6858000"/>
              <a:gd name="connsiteX127" fmla="*/ 6001127 w 6128435"/>
              <a:gd name="connsiteY127" fmla="*/ 5164609 h 6858000"/>
              <a:gd name="connsiteX128" fmla="*/ 5996647 w 6128435"/>
              <a:gd name="connsiteY128" fmla="*/ 5185640 h 6858000"/>
              <a:gd name="connsiteX129" fmla="*/ 5998514 w 6128435"/>
              <a:gd name="connsiteY129" fmla="*/ 5189673 h 6858000"/>
              <a:gd name="connsiteX130" fmla="*/ 5995970 w 6128435"/>
              <a:gd name="connsiteY130" fmla="*/ 5221547 h 6858000"/>
              <a:gd name="connsiteX131" fmla="*/ 5997218 w 6128435"/>
              <a:gd name="connsiteY131" fmla="*/ 5222031 h 6858000"/>
              <a:gd name="connsiteX132" fmla="*/ 6002116 w 6128435"/>
              <a:gd name="connsiteY132" fmla="*/ 5231223 h 6858000"/>
              <a:gd name="connsiteX133" fmla="*/ 6008541 w 6128435"/>
              <a:gd name="connsiteY133" fmla="*/ 5248680 h 6858000"/>
              <a:gd name="connsiteX134" fmla="*/ 6039260 w 6128435"/>
              <a:gd name="connsiteY134" fmla="*/ 5289518 h 6858000"/>
              <a:gd name="connsiteX135" fmla="*/ 6036748 w 6128435"/>
              <a:gd name="connsiteY135" fmla="*/ 5322752 h 6858000"/>
              <a:gd name="connsiteX136" fmla="*/ 6036943 w 6128435"/>
              <a:gd name="connsiteY136" fmla="*/ 5329480 h 6858000"/>
              <a:gd name="connsiteX137" fmla="*/ 6037236 w 6128435"/>
              <a:gd name="connsiteY137" fmla="*/ 5329634 h 6858000"/>
              <a:gd name="connsiteX138" fmla="*/ 6038019 w 6128435"/>
              <a:gd name="connsiteY138" fmla="*/ 5336764 h 6858000"/>
              <a:gd name="connsiteX139" fmla="*/ 6037298 w 6128435"/>
              <a:gd name="connsiteY139" fmla="*/ 5341753 h 6858000"/>
              <a:gd name="connsiteX140" fmla="*/ 6037677 w 6128435"/>
              <a:gd name="connsiteY140" fmla="*/ 5354807 h 6858000"/>
              <a:gd name="connsiteX141" fmla="*/ 6039728 w 6128435"/>
              <a:gd name="connsiteY141" fmla="*/ 5359416 h 6858000"/>
              <a:gd name="connsiteX142" fmla="*/ 6043311 w 6128435"/>
              <a:gd name="connsiteY142" fmla="*/ 5361407 h 6858000"/>
              <a:gd name="connsiteX143" fmla="*/ 6042954 w 6128435"/>
              <a:gd name="connsiteY143" fmla="*/ 5362576 h 6858000"/>
              <a:gd name="connsiteX144" fmla="*/ 6053435 w 6128435"/>
              <a:gd name="connsiteY144" fmla="*/ 5387547 h 6858000"/>
              <a:gd name="connsiteX145" fmla="*/ 6065933 w 6128435"/>
              <a:gd name="connsiteY145" fmla="*/ 5443002 h 6858000"/>
              <a:gd name="connsiteX146" fmla="*/ 6068640 w 6128435"/>
              <a:gd name="connsiteY146" fmla="*/ 5474503 h 6858000"/>
              <a:gd name="connsiteX147" fmla="*/ 6080922 w 6128435"/>
              <a:gd name="connsiteY147" fmla="*/ 5561070 h 6858000"/>
              <a:gd name="connsiteX148" fmla="*/ 6096949 w 6128435"/>
              <a:gd name="connsiteY148" fmla="*/ 5648179 h 6858000"/>
              <a:gd name="connsiteX149" fmla="*/ 6125703 w 6128435"/>
              <a:gd name="connsiteY149" fmla="*/ 5692894 h 6858000"/>
              <a:gd name="connsiteX150" fmla="*/ 6126670 w 6128435"/>
              <a:gd name="connsiteY150" fmla="*/ 5697882 h 6858000"/>
              <a:gd name="connsiteX151" fmla="*/ 6124061 w 6128435"/>
              <a:gd name="connsiteY151" fmla="*/ 5710294 h 6858000"/>
              <a:gd name="connsiteX152" fmla="*/ 6122213 w 6128435"/>
              <a:gd name="connsiteY152" fmla="*/ 5714762 h 6858000"/>
              <a:gd name="connsiteX153" fmla="*/ 6121353 w 6128435"/>
              <a:gd name="connsiteY153" fmla="*/ 5721725 h 6858000"/>
              <a:gd name="connsiteX154" fmla="*/ 6121607 w 6128435"/>
              <a:gd name="connsiteY154" fmla="*/ 5721959 h 6858000"/>
              <a:gd name="connsiteX155" fmla="*/ 6120262 w 6128435"/>
              <a:gd name="connsiteY155" fmla="*/ 5728358 h 6858000"/>
              <a:gd name="connsiteX156" fmla="*/ 6110194 w 6128435"/>
              <a:gd name="connsiteY156" fmla="*/ 5758853 h 6858000"/>
              <a:gd name="connsiteX157" fmla="*/ 6127519 w 6128435"/>
              <a:gd name="connsiteY157" fmla="*/ 5865775 h 6858000"/>
              <a:gd name="connsiteX158" fmla="*/ 6128435 w 6128435"/>
              <a:gd name="connsiteY158" fmla="*/ 5870164 h 6858000"/>
              <a:gd name="connsiteX159" fmla="*/ 6119217 w 6128435"/>
              <a:gd name="connsiteY159" fmla="*/ 5888542 h 6858000"/>
              <a:gd name="connsiteX160" fmla="*/ 6115966 w 6128435"/>
              <a:gd name="connsiteY160" fmla="*/ 5898387 h 6858000"/>
              <a:gd name="connsiteX161" fmla="*/ 6111924 w 6128435"/>
              <a:gd name="connsiteY161" fmla="*/ 5900444 h 6858000"/>
              <a:gd name="connsiteX162" fmla="*/ 6108716 w 6128435"/>
              <a:gd name="connsiteY162" fmla="*/ 5915345 h 6858000"/>
              <a:gd name="connsiteX163" fmla="*/ 6109524 w 6128435"/>
              <a:gd name="connsiteY163" fmla="*/ 5917328 h 6858000"/>
              <a:gd name="connsiteX164" fmla="*/ 6102493 w 6128435"/>
              <a:gd name="connsiteY164" fmla="*/ 5928602 h 6858000"/>
              <a:gd name="connsiteX165" fmla="*/ 6056863 w 6128435"/>
              <a:gd name="connsiteY165" fmla="*/ 6000643 h 6858000"/>
              <a:gd name="connsiteX166" fmla="*/ 6045436 w 6128435"/>
              <a:gd name="connsiteY166" fmla="*/ 6124480 h 6858000"/>
              <a:gd name="connsiteX167" fmla="*/ 6030489 w 6128435"/>
              <a:gd name="connsiteY167" fmla="*/ 6317666 h 6858000"/>
              <a:gd name="connsiteX168" fmla="*/ 6007492 w 6128435"/>
              <a:gd name="connsiteY168" fmla="*/ 6440818 h 6858000"/>
              <a:gd name="connsiteX169" fmla="*/ 6009467 w 6128435"/>
              <a:gd name="connsiteY169" fmla="*/ 6487076 h 6858000"/>
              <a:gd name="connsiteX170" fmla="*/ 5995064 w 6128435"/>
              <a:gd name="connsiteY170" fmla="*/ 6540791 h 6858000"/>
              <a:gd name="connsiteX171" fmla="*/ 5996309 w 6128435"/>
              <a:gd name="connsiteY171" fmla="*/ 6543961 h 6858000"/>
              <a:gd name="connsiteX172" fmla="*/ 5996048 w 6128435"/>
              <a:gd name="connsiteY172" fmla="*/ 6555444 h 6858000"/>
              <a:gd name="connsiteX173" fmla="*/ 6002524 w 6128435"/>
              <a:gd name="connsiteY173" fmla="*/ 6560188 h 6858000"/>
              <a:gd name="connsiteX174" fmla="*/ 6006823 w 6128435"/>
              <a:gd name="connsiteY174" fmla="*/ 6578546 h 6858000"/>
              <a:gd name="connsiteX175" fmla="*/ 6004510 w 6128435"/>
              <a:gd name="connsiteY175" fmla="*/ 6599256 h 6858000"/>
              <a:gd name="connsiteX176" fmla="*/ 5986207 w 6128435"/>
              <a:gd name="connsiteY176" fmla="*/ 6695855 h 6858000"/>
              <a:gd name="connsiteX177" fmla="*/ 5979428 w 6128435"/>
              <a:gd name="connsiteY177" fmla="*/ 6754678 h 6858000"/>
              <a:gd name="connsiteX178" fmla="*/ 5983398 w 6128435"/>
              <a:gd name="connsiteY178" fmla="*/ 6778641 h 6858000"/>
              <a:gd name="connsiteX179" fmla="*/ 5984543 w 6128435"/>
              <a:gd name="connsiteY179" fmla="*/ 6811016 h 6858000"/>
              <a:gd name="connsiteX180" fmla="*/ 5981802 w 6128435"/>
              <a:gd name="connsiteY180" fmla="*/ 6838578 h 6858000"/>
              <a:gd name="connsiteX181" fmla="*/ 5979671 w 6128435"/>
              <a:gd name="connsiteY181" fmla="*/ 6858000 h 6858000"/>
              <a:gd name="connsiteX182" fmla="*/ 0 w 6128435"/>
              <a:gd name="connsiteY182" fmla="*/ 6858000 h 6858000"/>
              <a:gd name="connsiteX183" fmla="*/ 0 w 6128435"/>
              <a:gd name="connsiteY183" fmla="*/ 0 h 6858000"/>
              <a:gd name="connsiteX0" fmla="*/ 0 w 6128435"/>
              <a:gd name="connsiteY0" fmla="*/ 0 h 6858000"/>
              <a:gd name="connsiteX1" fmla="*/ 4965888 w 6128435"/>
              <a:gd name="connsiteY1" fmla="*/ 0 h 6858000"/>
              <a:gd name="connsiteX2" fmla="*/ 4967767 w 6128435"/>
              <a:gd name="connsiteY2" fmla="*/ 7930 h 6858000"/>
              <a:gd name="connsiteX3" fmla="*/ 4979444 w 6128435"/>
              <a:gd name="connsiteY3" fmla="*/ 43921 h 6858000"/>
              <a:gd name="connsiteX4" fmla="*/ 5021173 w 6128435"/>
              <a:gd name="connsiteY4" fmla="*/ 123738 h 6858000"/>
              <a:gd name="connsiteX5" fmla="*/ 5075458 w 6128435"/>
              <a:gd name="connsiteY5" fmla="*/ 264355 h 6858000"/>
              <a:gd name="connsiteX6" fmla="*/ 5081175 w 6128435"/>
              <a:gd name="connsiteY6" fmla="*/ 277448 h 6858000"/>
              <a:gd name="connsiteX7" fmla="*/ 5097011 w 6128435"/>
              <a:gd name="connsiteY7" fmla="*/ 355616 h 6858000"/>
              <a:gd name="connsiteX8" fmla="*/ 5130982 w 6128435"/>
              <a:gd name="connsiteY8" fmla="*/ 412030 h 6858000"/>
              <a:gd name="connsiteX9" fmla="*/ 5153000 w 6128435"/>
              <a:gd name="connsiteY9" fmla="*/ 507134 h 6858000"/>
              <a:gd name="connsiteX10" fmla="*/ 5171282 w 6128435"/>
              <a:gd name="connsiteY10" fmla="*/ 602071 h 6858000"/>
              <a:gd name="connsiteX11" fmla="*/ 5176196 w 6128435"/>
              <a:gd name="connsiteY11" fmla="*/ 636822 h 6858000"/>
              <a:gd name="connsiteX12" fmla="*/ 5201957 w 6128435"/>
              <a:gd name="connsiteY12" fmla="*/ 736835 h 6858000"/>
              <a:gd name="connsiteX13" fmla="*/ 5185452 w 6128435"/>
              <a:gd name="connsiteY13" fmla="*/ 745392 h 6858000"/>
              <a:gd name="connsiteX14" fmla="*/ 5189051 w 6128435"/>
              <a:gd name="connsiteY14" fmla="*/ 782518 h 6858000"/>
              <a:gd name="connsiteX15" fmla="*/ 5210428 w 6128435"/>
              <a:gd name="connsiteY15" fmla="*/ 815772 h 6858000"/>
              <a:gd name="connsiteX16" fmla="*/ 5221088 w 6128435"/>
              <a:gd name="connsiteY16" fmla="*/ 860193 h 6858000"/>
              <a:gd name="connsiteX17" fmla="*/ 5227653 w 6128435"/>
              <a:gd name="connsiteY17" fmla="*/ 886709 h 6858000"/>
              <a:gd name="connsiteX18" fmla="*/ 5230806 w 6128435"/>
              <a:gd name="connsiteY18" fmla="*/ 961354 h 6858000"/>
              <a:gd name="connsiteX19" fmla="*/ 5201018 w 6128435"/>
              <a:gd name="connsiteY19" fmla="*/ 1095027 h 6858000"/>
              <a:gd name="connsiteX20" fmla="*/ 5202153 w 6128435"/>
              <a:gd name="connsiteY20" fmla="*/ 1133224 h 6858000"/>
              <a:gd name="connsiteX21" fmla="*/ 5207370 w 6128435"/>
              <a:gd name="connsiteY21" fmla="*/ 1138097 h 6858000"/>
              <a:gd name="connsiteX22" fmla="*/ 5189234 w 6128435"/>
              <a:gd name="connsiteY22" fmla="*/ 1193495 h 6858000"/>
              <a:gd name="connsiteX23" fmla="*/ 5202769 w 6128435"/>
              <a:gd name="connsiteY23" fmla="*/ 1269450 h 6858000"/>
              <a:gd name="connsiteX24" fmla="*/ 5225968 w 6128435"/>
              <a:gd name="connsiteY24" fmla="*/ 1357994 h 6858000"/>
              <a:gd name="connsiteX25" fmla="*/ 5233819 w 6128435"/>
              <a:gd name="connsiteY25" fmla="*/ 1380922 h 6858000"/>
              <a:gd name="connsiteX26" fmla="*/ 5237226 w 6128435"/>
              <a:gd name="connsiteY26" fmla="*/ 1441327 h 6858000"/>
              <a:gd name="connsiteX27" fmla="*/ 5244434 w 6128435"/>
              <a:gd name="connsiteY27" fmla="*/ 1580810 h 6858000"/>
              <a:gd name="connsiteX28" fmla="*/ 5251453 w 6128435"/>
              <a:gd name="connsiteY28" fmla="*/ 1583934 h 6858000"/>
              <a:gd name="connsiteX29" fmla="*/ 5253136 w 6128435"/>
              <a:gd name="connsiteY29" fmla="*/ 1595457 h 6858000"/>
              <a:gd name="connsiteX30" fmla="*/ 5254863 w 6128435"/>
              <a:gd name="connsiteY30" fmla="*/ 1598311 h 6858000"/>
              <a:gd name="connsiteX31" fmla="*/ 5263491 w 6128435"/>
              <a:gd name="connsiteY31" fmla="*/ 1614889 h 6858000"/>
              <a:gd name="connsiteX32" fmla="*/ 5250095 w 6128435"/>
              <a:gd name="connsiteY32" fmla="*/ 1655519 h 6858000"/>
              <a:gd name="connsiteX33" fmla="*/ 5259788 w 6128435"/>
              <a:gd name="connsiteY33" fmla="*/ 1701198 h 6858000"/>
              <a:gd name="connsiteX34" fmla="*/ 5272526 w 6128435"/>
              <a:gd name="connsiteY34" fmla="*/ 1936940 h 6858000"/>
              <a:gd name="connsiteX35" fmla="*/ 5252592 w 6128435"/>
              <a:gd name="connsiteY35" fmla="*/ 2092210 h 6858000"/>
              <a:gd name="connsiteX36" fmla="*/ 5264303 w 6128435"/>
              <a:gd name="connsiteY36" fmla="*/ 2225157 h 6858000"/>
              <a:gd name="connsiteX37" fmla="*/ 5254949 w 6128435"/>
              <a:gd name="connsiteY37" fmla="*/ 2236160 h 6858000"/>
              <a:gd name="connsiteX38" fmla="*/ 5250104 w 6128435"/>
              <a:gd name="connsiteY38" fmla="*/ 2249166 h 6858000"/>
              <a:gd name="connsiteX39" fmla="*/ 5251214 w 6128435"/>
              <a:gd name="connsiteY39" fmla="*/ 2250944 h 6858000"/>
              <a:gd name="connsiteX40" fmla="*/ 5250644 w 6128435"/>
              <a:gd name="connsiteY40" fmla="*/ 2266619 h 6858000"/>
              <a:gd name="connsiteX41" fmla="*/ 5247111 w 6128435"/>
              <a:gd name="connsiteY41" fmla="*/ 2269679 h 6858000"/>
              <a:gd name="connsiteX42" fmla="*/ 5245653 w 6128435"/>
              <a:gd name="connsiteY42" fmla="*/ 2280317 h 6858000"/>
              <a:gd name="connsiteX43" fmla="*/ 5239901 w 6128435"/>
              <a:gd name="connsiteY43" fmla="*/ 2300961 h 6858000"/>
              <a:gd name="connsiteX44" fmla="*/ 5241522 w 6128435"/>
              <a:gd name="connsiteY44" fmla="*/ 2305114 h 6858000"/>
              <a:gd name="connsiteX45" fmla="*/ 5237050 w 6128435"/>
              <a:gd name="connsiteY45" fmla="*/ 2336703 h 6858000"/>
              <a:gd name="connsiteX46" fmla="*/ 5238267 w 6128435"/>
              <a:gd name="connsiteY46" fmla="*/ 2337277 h 6858000"/>
              <a:gd name="connsiteX47" fmla="*/ 5242602 w 6128435"/>
              <a:gd name="connsiteY47" fmla="*/ 2346782 h 6858000"/>
              <a:gd name="connsiteX48" fmla="*/ 5247963 w 6128435"/>
              <a:gd name="connsiteY48" fmla="*/ 2364638 h 6858000"/>
              <a:gd name="connsiteX49" fmla="*/ 5276175 w 6128435"/>
              <a:gd name="connsiteY49" fmla="*/ 2407515 h 6858000"/>
              <a:gd name="connsiteX50" fmla="*/ 5271650 w 6128435"/>
              <a:gd name="connsiteY50" fmla="*/ 2440467 h 6858000"/>
              <a:gd name="connsiteX51" fmla="*/ 5271438 w 6128435"/>
              <a:gd name="connsiteY51" fmla="*/ 2447186 h 6858000"/>
              <a:gd name="connsiteX52" fmla="*/ 5271722 w 6128435"/>
              <a:gd name="connsiteY52" fmla="*/ 2447359 h 6858000"/>
              <a:gd name="connsiteX53" fmla="*/ 5272069 w 6128435"/>
              <a:gd name="connsiteY53" fmla="*/ 2454523 h 6858000"/>
              <a:gd name="connsiteX54" fmla="*/ 5271049 w 6128435"/>
              <a:gd name="connsiteY54" fmla="*/ 2459442 h 6858000"/>
              <a:gd name="connsiteX55" fmla="*/ 5270636 w 6128435"/>
              <a:gd name="connsiteY55" fmla="*/ 2472481 h 6858000"/>
              <a:gd name="connsiteX56" fmla="*/ 5272406 w 6128435"/>
              <a:gd name="connsiteY56" fmla="*/ 2477221 h 6858000"/>
              <a:gd name="connsiteX57" fmla="*/ 5307538 w 6128435"/>
              <a:gd name="connsiteY57" fmla="*/ 2514685 h 6858000"/>
              <a:gd name="connsiteX58" fmla="*/ 5337604 w 6128435"/>
              <a:gd name="connsiteY58" fmla="*/ 2597632 h 6858000"/>
              <a:gd name="connsiteX59" fmla="*/ 5407503 w 6128435"/>
              <a:gd name="connsiteY59" fmla="*/ 2786290 h 6858000"/>
              <a:gd name="connsiteX60" fmla="*/ 5407356 w 6128435"/>
              <a:gd name="connsiteY60" fmla="*/ 2787545 h 6858000"/>
              <a:gd name="connsiteX61" fmla="*/ 5411130 w 6128435"/>
              <a:gd name="connsiteY61" fmla="*/ 2788640 h 6858000"/>
              <a:gd name="connsiteX62" fmla="*/ 5416439 w 6128435"/>
              <a:gd name="connsiteY62" fmla="*/ 2805666 h 6858000"/>
              <a:gd name="connsiteX63" fmla="*/ 5416589 w 6128435"/>
              <a:gd name="connsiteY63" fmla="*/ 2810822 h 6858000"/>
              <a:gd name="connsiteX64" fmla="*/ 5418542 w 6128435"/>
              <a:gd name="connsiteY64" fmla="*/ 2817745 h 6858000"/>
              <a:gd name="connsiteX65" fmla="*/ 5418847 w 6128435"/>
              <a:gd name="connsiteY65" fmla="*/ 2817825 h 6858000"/>
              <a:gd name="connsiteX66" fmla="*/ 5423364 w 6128435"/>
              <a:gd name="connsiteY66" fmla="*/ 2858292 h 6858000"/>
              <a:gd name="connsiteX67" fmla="*/ 5479298 w 6128435"/>
              <a:gd name="connsiteY67" fmla="*/ 2947791 h 6858000"/>
              <a:gd name="connsiteX68" fmla="*/ 5481770 w 6128435"/>
              <a:gd name="connsiteY68" fmla="*/ 2951352 h 6858000"/>
              <a:gd name="connsiteX69" fmla="*/ 5481013 w 6128435"/>
              <a:gd name="connsiteY69" fmla="*/ 2973461 h 6858000"/>
              <a:gd name="connsiteX70" fmla="*/ 5482045 w 6128435"/>
              <a:gd name="connsiteY70" fmla="*/ 2984371 h 6858000"/>
              <a:gd name="connsiteX71" fmla="*/ 5479405 w 6128435"/>
              <a:gd name="connsiteY71" fmla="*/ 2988507 h 6858000"/>
              <a:gd name="connsiteX72" fmla="*/ 5482415 w 6128435"/>
              <a:gd name="connsiteY72" fmla="*/ 3004079 h 6858000"/>
              <a:gd name="connsiteX73" fmla="*/ 5483865 w 6128435"/>
              <a:gd name="connsiteY73" fmla="*/ 3005467 h 6858000"/>
              <a:gd name="connsiteX74" fmla="*/ 5482236 w 6128435"/>
              <a:gd name="connsiteY74" fmla="*/ 3019791 h 6858000"/>
              <a:gd name="connsiteX75" fmla="*/ 5475895 w 6128435"/>
              <a:gd name="connsiteY75" fmla="*/ 3033578 h 6858000"/>
              <a:gd name="connsiteX76" fmla="*/ 5477595 w 6128435"/>
              <a:gd name="connsiteY76" fmla="*/ 3250534 h 6858000"/>
              <a:gd name="connsiteX77" fmla="*/ 5532836 w 6128435"/>
              <a:gd name="connsiteY77" fmla="*/ 3353840 h 6858000"/>
              <a:gd name="connsiteX78" fmla="*/ 5561229 w 6128435"/>
              <a:gd name="connsiteY78" fmla="*/ 3395784 h 6858000"/>
              <a:gd name="connsiteX79" fmla="*/ 5589758 w 6128435"/>
              <a:gd name="connsiteY79" fmla="*/ 3506453 h 6858000"/>
              <a:gd name="connsiteX80" fmla="*/ 5596144 w 6128435"/>
              <a:gd name="connsiteY80" fmla="*/ 3534624 h 6858000"/>
              <a:gd name="connsiteX81" fmla="*/ 5597750 w 6128435"/>
              <a:gd name="connsiteY81" fmla="*/ 3534129 h 6858000"/>
              <a:gd name="connsiteX82" fmla="*/ 5599700 w 6128435"/>
              <a:gd name="connsiteY82" fmla="*/ 3547221 h 6858000"/>
              <a:gd name="connsiteX83" fmla="*/ 5615031 w 6128435"/>
              <a:gd name="connsiteY83" fmla="*/ 3557482 h 6858000"/>
              <a:gd name="connsiteX84" fmla="*/ 5618377 w 6128435"/>
              <a:gd name="connsiteY84" fmla="*/ 3588431 h 6858000"/>
              <a:gd name="connsiteX85" fmla="*/ 5612155 w 6128435"/>
              <a:gd name="connsiteY85" fmla="*/ 3589869 h 6858000"/>
              <a:gd name="connsiteX86" fmla="*/ 5620843 w 6128435"/>
              <a:gd name="connsiteY86" fmla="*/ 3606745 h 6858000"/>
              <a:gd name="connsiteX87" fmla="*/ 5655472 w 6128435"/>
              <a:gd name="connsiteY87" fmla="*/ 3678877 h 6858000"/>
              <a:gd name="connsiteX88" fmla="*/ 5680448 w 6128435"/>
              <a:gd name="connsiteY88" fmla="*/ 3717760 h 6858000"/>
              <a:gd name="connsiteX89" fmla="*/ 5683015 w 6128435"/>
              <a:gd name="connsiteY89" fmla="*/ 3762025 h 6858000"/>
              <a:gd name="connsiteX90" fmla="*/ 5696643 w 6128435"/>
              <a:gd name="connsiteY90" fmla="*/ 3773888 h 6858000"/>
              <a:gd name="connsiteX91" fmla="*/ 5699203 w 6128435"/>
              <a:gd name="connsiteY91" fmla="*/ 3775823 h 6858000"/>
              <a:gd name="connsiteX92" fmla="*/ 5704824 w 6128435"/>
              <a:gd name="connsiteY92" fmla="*/ 3785966 h 6858000"/>
              <a:gd name="connsiteX93" fmla="*/ 5712204 w 6128435"/>
              <a:gd name="connsiteY93" fmla="*/ 3785830 h 6858000"/>
              <a:gd name="connsiteX94" fmla="*/ 5724816 w 6128435"/>
              <a:gd name="connsiteY94" fmla="*/ 3798949 h 6858000"/>
              <a:gd name="connsiteX95" fmla="*/ 5733539 w 6128435"/>
              <a:gd name="connsiteY95" fmla="*/ 3818457 h 6858000"/>
              <a:gd name="connsiteX96" fmla="*/ 5768491 w 6128435"/>
              <a:gd name="connsiteY96" fmla="*/ 3914399 h 6858000"/>
              <a:gd name="connsiteX97" fmla="*/ 5793123 w 6128435"/>
              <a:gd name="connsiteY97" fmla="*/ 3969952 h 6858000"/>
              <a:gd name="connsiteX98" fmla="*/ 5808321 w 6128435"/>
              <a:gd name="connsiteY98" fmla="*/ 3988153 h 6858000"/>
              <a:gd name="connsiteX99" fmla="*/ 5825621 w 6128435"/>
              <a:gd name="connsiteY99" fmla="*/ 4015525 h 6858000"/>
              <a:gd name="connsiteX100" fmla="*/ 5860672 w 6128435"/>
              <a:gd name="connsiteY100" fmla="*/ 4061579 h 6858000"/>
              <a:gd name="connsiteX101" fmla="*/ 5872173 w 6128435"/>
              <a:gd name="connsiteY101" fmla="*/ 4088497 h 6858000"/>
              <a:gd name="connsiteX102" fmla="*/ 5883705 w 6128435"/>
              <a:gd name="connsiteY102" fmla="*/ 4101899 h 6858000"/>
              <a:gd name="connsiteX103" fmla="*/ 5885314 w 6128435"/>
              <a:gd name="connsiteY103" fmla="*/ 4108387 h 6858000"/>
              <a:gd name="connsiteX104" fmla="*/ 5894095 w 6128435"/>
              <a:gd name="connsiteY104" fmla="*/ 4128857 h 6858000"/>
              <a:gd name="connsiteX105" fmla="*/ 5898339 w 6128435"/>
              <a:gd name="connsiteY105" fmla="*/ 4140800 h 6858000"/>
              <a:gd name="connsiteX106" fmla="*/ 5899734 w 6128435"/>
              <a:gd name="connsiteY106" fmla="*/ 4145632 h 6858000"/>
              <a:gd name="connsiteX107" fmla="*/ 5897098 w 6128435"/>
              <a:gd name="connsiteY107" fmla="*/ 4157819 h 6858000"/>
              <a:gd name="connsiteX108" fmla="*/ 5903513 w 6128435"/>
              <a:gd name="connsiteY108" fmla="*/ 4187661 h 6858000"/>
              <a:gd name="connsiteX109" fmla="*/ 5917114 w 6128435"/>
              <a:gd name="connsiteY109" fmla="*/ 4213096 h 6858000"/>
              <a:gd name="connsiteX110" fmla="*/ 5921153 w 6128435"/>
              <a:gd name="connsiteY110" fmla="*/ 4236222 h 6858000"/>
              <a:gd name="connsiteX111" fmla="*/ 5924233 w 6128435"/>
              <a:gd name="connsiteY111" fmla="*/ 4242060 h 6858000"/>
              <a:gd name="connsiteX112" fmla="*/ 5928910 w 6128435"/>
              <a:gd name="connsiteY112" fmla="*/ 4300973 h 6858000"/>
              <a:gd name="connsiteX113" fmla="*/ 5939320 w 6128435"/>
              <a:gd name="connsiteY113" fmla="*/ 4340435 h 6858000"/>
              <a:gd name="connsiteX114" fmla="*/ 5946705 w 6128435"/>
              <a:gd name="connsiteY114" fmla="*/ 4428051 h 6858000"/>
              <a:gd name="connsiteX115" fmla="*/ 5949261 w 6128435"/>
              <a:gd name="connsiteY115" fmla="*/ 4449185 h 6858000"/>
              <a:gd name="connsiteX116" fmla="*/ 5957504 w 6128435"/>
              <a:gd name="connsiteY116" fmla="*/ 4465911 h 6858000"/>
              <a:gd name="connsiteX117" fmla="*/ 5964689 w 6128435"/>
              <a:gd name="connsiteY117" fmla="*/ 4468532 h 6858000"/>
              <a:gd name="connsiteX118" fmla="*/ 5967062 w 6128435"/>
              <a:gd name="connsiteY118" fmla="*/ 4479923 h 6858000"/>
              <a:gd name="connsiteX119" fmla="*/ 5968960 w 6128435"/>
              <a:gd name="connsiteY119" fmla="*/ 4482655 h 6858000"/>
              <a:gd name="connsiteX120" fmla="*/ 5978567 w 6128435"/>
              <a:gd name="connsiteY120" fmla="*/ 4498605 h 6858000"/>
              <a:gd name="connsiteX121" fmla="*/ 5980106 w 6128435"/>
              <a:gd name="connsiteY121" fmla="*/ 4585087 h 6858000"/>
              <a:gd name="connsiteX122" fmla="*/ 5998138 w 6128435"/>
              <a:gd name="connsiteY122" fmla="*/ 4697518 h 6858000"/>
              <a:gd name="connsiteX123" fmla="*/ 6013516 w 6128435"/>
              <a:gd name="connsiteY123" fmla="*/ 4786619 h 6858000"/>
              <a:gd name="connsiteX124" fmla="*/ 6025404 w 6128435"/>
              <a:gd name="connsiteY124" fmla="*/ 4858148 h 6858000"/>
              <a:gd name="connsiteX125" fmla="*/ 6007749 w 6128435"/>
              <a:gd name="connsiteY125" fmla="*/ 4964715 h 6858000"/>
              <a:gd name="connsiteX126" fmla="*/ 6005269 w 6128435"/>
              <a:gd name="connsiteY126" fmla="*/ 5150567 h 6858000"/>
              <a:gd name="connsiteX127" fmla="*/ 6001127 w 6128435"/>
              <a:gd name="connsiteY127" fmla="*/ 5164609 h 6858000"/>
              <a:gd name="connsiteX128" fmla="*/ 5996647 w 6128435"/>
              <a:gd name="connsiteY128" fmla="*/ 5185640 h 6858000"/>
              <a:gd name="connsiteX129" fmla="*/ 5998514 w 6128435"/>
              <a:gd name="connsiteY129" fmla="*/ 5189673 h 6858000"/>
              <a:gd name="connsiteX130" fmla="*/ 5995970 w 6128435"/>
              <a:gd name="connsiteY130" fmla="*/ 5221547 h 6858000"/>
              <a:gd name="connsiteX131" fmla="*/ 5997218 w 6128435"/>
              <a:gd name="connsiteY131" fmla="*/ 5222031 h 6858000"/>
              <a:gd name="connsiteX132" fmla="*/ 6002116 w 6128435"/>
              <a:gd name="connsiteY132" fmla="*/ 5231223 h 6858000"/>
              <a:gd name="connsiteX133" fmla="*/ 6008541 w 6128435"/>
              <a:gd name="connsiteY133" fmla="*/ 5248680 h 6858000"/>
              <a:gd name="connsiteX134" fmla="*/ 6039260 w 6128435"/>
              <a:gd name="connsiteY134" fmla="*/ 5289518 h 6858000"/>
              <a:gd name="connsiteX135" fmla="*/ 6036748 w 6128435"/>
              <a:gd name="connsiteY135" fmla="*/ 5322752 h 6858000"/>
              <a:gd name="connsiteX136" fmla="*/ 6036943 w 6128435"/>
              <a:gd name="connsiteY136" fmla="*/ 5329480 h 6858000"/>
              <a:gd name="connsiteX137" fmla="*/ 6037236 w 6128435"/>
              <a:gd name="connsiteY137" fmla="*/ 5329634 h 6858000"/>
              <a:gd name="connsiteX138" fmla="*/ 6038019 w 6128435"/>
              <a:gd name="connsiteY138" fmla="*/ 5336764 h 6858000"/>
              <a:gd name="connsiteX139" fmla="*/ 6037298 w 6128435"/>
              <a:gd name="connsiteY139" fmla="*/ 5341753 h 6858000"/>
              <a:gd name="connsiteX140" fmla="*/ 6037677 w 6128435"/>
              <a:gd name="connsiteY140" fmla="*/ 5354807 h 6858000"/>
              <a:gd name="connsiteX141" fmla="*/ 6039728 w 6128435"/>
              <a:gd name="connsiteY141" fmla="*/ 5359416 h 6858000"/>
              <a:gd name="connsiteX142" fmla="*/ 6043311 w 6128435"/>
              <a:gd name="connsiteY142" fmla="*/ 5361407 h 6858000"/>
              <a:gd name="connsiteX143" fmla="*/ 6042954 w 6128435"/>
              <a:gd name="connsiteY143" fmla="*/ 5362576 h 6858000"/>
              <a:gd name="connsiteX144" fmla="*/ 6053435 w 6128435"/>
              <a:gd name="connsiteY144" fmla="*/ 5387547 h 6858000"/>
              <a:gd name="connsiteX145" fmla="*/ 6065933 w 6128435"/>
              <a:gd name="connsiteY145" fmla="*/ 5443002 h 6858000"/>
              <a:gd name="connsiteX146" fmla="*/ 6068640 w 6128435"/>
              <a:gd name="connsiteY146" fmla="*/ 5474503 h 6858000"/>
              <a:gd name="connsiteX147" fmla="*/ 6080922 w 6128435"/>
              <a:gd name="connsiteY147" fmla="*/ 5561070 h 6858000"/>
              <a:gd name="connsiteX148" fmla="*/ 6096949 w 6128435"/>
              <a:gd name="connsiteY148" fmla="*/ 5648179 h 6858000"/>
              <a:gd name="connsiteX149" fmla="*/ 6125703 w 6128435"/>
              <a:gd name="connsiteY149" fmla="*/ 5692894 h 6858000"/>
              <a:gd name="connsiteX150" fmla="*/ 6126670 w 6128435"/>
              <a:gd name="connsiteY150" fmla="*/ 5697882 h 6858000"/>
              <a:gd name="connsiteX151" fmla="*/ 6124061 w 6128435"/>
              <a:gd name="connsiteY151" fmla="*/ 5710294 h 6858000"/>
              <a:gd name="connsiteX152" fmla="*/ 6122213 w 6128435"/>
              <a:gd name="connsiteY152" fmla="*/ 5714762 h 6858000"/>
              <a:gd name="connsiteX153" fmla="*/ 6121353 w 6128435"/>
              <a:gd name="connsiteY153" fmla="*/ 5721725 h 6858000"/>
              <a:gd name="connsiteX154" fmla="*/ 6121607 w 6128435"/>
              <a:gd name="connsiteY154" fmla="*/ 5721959 h 6858000"/>
              <a:gd name="connsiteX155" fmla="*/ 6120262 w 6128435"/>
              <a:gd name="connsiteY155" fmla="*/ 5728358 h 6858000"/>
              <a:gd name="connsiteX156" fmla="*/ 6110194 w 6128435"/>
              <a:gd name="connsiteY156" fmla="*/ 5758853 h 6858000"/>
              <a:gd name="connsiteX157" fmla="*/ 6127519 w 6128435"/>
              <a:gd name="connsiteY157" fmla="*/ 5865775 h 6858000"/>
              <a:gd name="connsiteX158" fmla="*/ 6128435 w 6128435"/>
              <a:gd name="connsiteY158" fmla="*/ 5870164 h 6858000"/>
              <a:gd name="connsiteX159" fmla="*/ 6119217 w 6128435"/>
              <a:gd name="connsiteY159" fmla="*/ 5888542 h 6858000"/>
              <a:gd name="connsiteX160" fmla="*/ 6115966 w 6128435"/>
              <a:gd name="connsiteY160" fmla="*/ 5898387 h 6858000"/>
              <a:gd name="connsiteX161" fmla="*/ 6111924 w 6128435"/>
              <a:gd name="connsiteY161" fmla="*/ 5900444 h 6858000"/>
              <a:gd name="connsiteX162" fmla="*/ 6108716 w 6128435"/>
              <a:gd name="connsiteY162" fmla="*/ 5915345 h 6858000"/>
              <a:gd name="connsiteX163" fmla="*/ 6109524 w 6128435"/>
              <a:gd name="connsiteY163" fmla="*/ 5917328 h 6858000"/>
              <a:gd name="connsiteX164" fmla="*/ 6102493 w 6128435"/>
              <a:gd name="connsiteY164" fmla="*/ 5928602 h 6858000"/>
              <a:gd name="connsiteX165" fmla="*/ 6056863 w 6128435"/>
              <a:gd name="connsiteY165" fmla="*/ 6000643 h 6858000"/>
              <a:gd name="connsiteX166" fmla="*/ 6045436 w 6128435"/>
              <a:gd name="connsiteY166" fmla="*/ 6124480 h 6858000"/>
              <a:gd name="connsiteX167" fmla="*/ 6030489 w 6128435"/>
              <a:gd name="connsiteY167" fmla="*/ 6317666 h 6858000"/>
              <a:gd name="connsiteX168" fmla="*/ 6007492 w 6128435"/>
              <a:gd name="connsiteY168" fmla="*/ 6440818 h 6858000"/>
              <a:gd name="connsiteX169" fmla="*/ 6009467 w 6128435"/>
              <a:gd name="connsiteY169" fmla="*/ 6487076 h 6858000"/>
              <a:gd name="connsiteX170" fmla="*/ 5995064 w 6128435"/>
              <a:gd name="connsiteY170" fmla="*/ 6540791 h 6858000"/>
              <a:gd name="connsiteX171" fmla="*/ 5996309 w 6128435"/>
              <a:gd name="connsiteY171" fmla="*/ 6543961 h 6858000"/>
              <a:gd name="connsiteX172" fmla="*/ 5996048 w 6128435"/>
              <a:gd name="connsiteY172" fmla="*/ 6555444 h 6858000"/>
              <a:gd name="connsiteX173" fmla="*/ 6002524 w 6128435"/>
              <a:gd name="connsiteY173" fmla="*/ 6560188 h 6858000"/>
              <a:gd name="connsiteX174" fmla="*/ 6006823 w 6128435"/>
              <a:gd name="connsiteY174" fmla="*/ 6578546 h 6858000"/>
              <a:gd name="connsiteX175" fmla="*/ 6004510 w 6128435"/>
              <a:gd name="connsiteY175" fmla="*/ 6599256 h 6858000"/>
              <a:gd name="connsiteX176" fmla="*/ 5986207 w 6128435"/>
              <a:gd name="connsiteY176" fmla="*/ 6695855 h 6858000"/>
              <a:gd name="connsiteX177" fmla="*/ 5979428 w 6128435"/>
              <a:gd name="connsiteY177" fmla="*/ 6754678 h 6858000"/>
              <a:gd name="connsiteX178" fmla="*/ 5983398 w 6128435"/>
              <a:gd name="connsiteY178" fmla="*/ 6778641 h 6858000"/>
              <a:gd name="connsiteX179" fmla="*/ 5984543 w 6128435"/>
              <a:gd name="connsiteY179" fmla="*/ 6811016 h 6858000"/>
              <a:gd name="connsiteX180" fmla="*/ 5981802 w 6128435"/>
              <a:gd name="connsiteY180" fmla="*/ 6838578 h 6858000"/>
              <a:gd name="connsiteX181" fmla="*/ 5979671 w 6128435"/>
              <a:gd name="connsiteY181" fmla="*/ 6858000 h 6858000"/>
              <a:gd name="connsiteX182" fmla="*/ 0 w 6128435"/>
              <a:gd name="connsiteY182" fmla="*/ 6858000 h 6858000"/>
              <a:gd name="connsiteX183" fmla="*/ 0 w 6128435"/>
              <a:gd name="connsiteY183" fmla="*/ 0 h 6858000"/>
              <a:gd name="connsiteX0" fmla="*/ 0 w 6128435"/>
              <a:gd name="connsiteY0" fmla="*/ 0 h 6858000"/>
              <a:gd name="connsiteX1" fmla="*/ 4965888 w 6128435"/>
              <a:gd name="connsiteY1" fmla="*/ 0 h 6858000"/>
              <a:gd name="connsiteX2" fmla="*/ 4967767 w 6128435"/>
              <a:gd name="connsiteY2" fmla="*/ 7930 h 6858000"/>
              <a:gd name="connsiteX3" fmla="*/ 4979444 w 6128435"/>
              <a:gd name="connsiteY3" fmla="*/ 43921 h 6858000"/>
              <a:gd name="connsiteX4" fmla="*/ 5021173 w 6128435"/>
              <a:gd name="connsiteY4" fmla="*/ 123738 h 6858000"/>
              <a:gd name="connsiteX5" fmla="*/ 5075458 w 6128435"/>
              <a:gd name="connsiteY5" fmla="*/ 264355 h 6858000"/>
              <a:gd name="connsiteX6" fmla="*/ 5081175 w 6128435"/>
              <a:gd name="connsiteY6" fmla="*/ 277448 h 6858000"/>
              <a:gd name="connsiteX7" fmla="*/ 5097011 w 6128435"/>
              <a:gd name="connsiteY7" fmla="*/ 355616 h 6858000"/>
              <a:gd name="connsiteX8" fmla="*/ 5130982 w 6128435"/>
              <a:gd name="connsiteY8" fmla="*/ 412030 h 6858000"/>
              <a:gd name="connsiteX9" fmla="*/ 5153000 w 6128435"/>
              <a:gd name="connsiteY9" fmla="*/ 507134 h 6858000"/>
              <a:gd name="connsiteX10" fmla="*/ 5171282 w 6128435"/>
              <a:gd name="connsiteY10" fmla="*/ 602071 h 6858000"/>
              <a:gd name="connsiteX11" fmla="*/ 5176196 w 6128435"/>
              <a:gd name="connsiteY11" fmla="*/ 636822 h 6858000"/>
              <a:gd name="connsiteX12" fmla="*/ 5201957 w 6128435"/>
              <a:gd name="connsiteY12" fmla="*/ 736835 h 6858000"/>
              <a:gd name="connsiteX13" fmla="*/ 5185452 w 6128435"/>
              <a:gd name="connsiteY13" fmla="*/ 745392 h 6858000"/>
              <a:gd name="connsiteX14" fmla="*/ 5189051 w 6128435"/>
              <a:gd name="connsiteY14" fmla="*/ 782518 h 6858000"/>
              <a:gd name="connsiteX15" fmla="*/ 5210428 w 6128435"/>
              <a:gd name="connsiteY15" fmla="*/ 815772 h 6858000"/>
              <a:gd name="connsiteX16" fmla="*/ 5221088 w 6128435"/>
              <a:gd name="connsiteY16" fmla="*/ 860193 h 6858000"/>
              <a:gd name="connsiteX17" fmla="*/ 5227653 w 6128435"/>
              <a:gd name="connsiteY17" fmla="*/ 886709 h 6858000"/>
              <a:gd name="connsiteX18" fmla="*/ 5230806 w 6128435"/>
              <a:gd name="connsiteY18" fmla="*/ 961354 h 6858000"/>
              <a:gd name="connsiteX19" fmla="*/ 5201018 w 6128435"/>
              <a:gd name="connsiteY19" fmla="*/ 1095027 h 6858000"/>
              <a:gd name="connsiteX20" fmla="*/ 5202153 w 6128435"/>
              <a:gd name="connsiteY20" fmla="*/ 1133224 h 6858000"/>
              <a:gd name="connsiteX21" fmla="*/ 5207370 w 6128435"/>
              <a:gd name="connsiteY21" fmla="*/ 1138097 h 6858000"/>
              <a:gd name="connsiteX22" fmla="*/ 5189234 w 6128435"/>
              <a:gd name="connsiteY22" fmla="*/ 1193495 h 6858000"/>
              <a:gd name="connsiteX23" fmla="*/ 5202769 w 6128435"/>
              <a:gd name="connsiteY23" fmla="*/ 1269450 h 6858000"/>
              <a:gd name="connsiteX24" fmla="*/ 5225968 w 6128435"/>
              <a:gd name="connsiteY24" fmla="*/ 1357994 h 6858000"/>
              <a:gd name="connsiteX25" fmla="*/ 5233819 w 6128435"/>
              <a:gd name="connsiteY25" fmla="*/ 1380922 h 6858000"/>
              <a:gd name="connsiteX26" fmla="*/ 5237226 w 6128435"/>
              <a:gd name="connsiteY26" fmla="*/ 1441327 h 6858000"/>
              <a:gd name="connsiteX27" fmla="*/ 5244434 w 6128435"/>
              <a:gd name="connsiteY27" fmla="*/ 1580810 h 6858000"/>
              <a:gd name="connsiteX28" fmla="*/ 5251453 w 6128435"/>
              <a:gd name="connsiteY28" fmla="*/ 1583934 h 6858000"/>
              <a:gd name="connsiteX29" fmla="*/ 5253136 w 6128435"/>
              <a:gd name="connsiteY29" fmla="*/ 1595457 h 6858000"/>
              <a:gd name="connsiteX30" fmla="*/ 5254863 w 6128435"/>
              <a:gd name="connsiteY30" fmla="*/ 1598311 h 6858000"/>
              <a:gd name="connsiteX31" fmla="*/ 5263491 w 6128435"/>
              <a:gd name="connsiteY31" fmla="*/ 1614889 h 6858000"/>
              <a:gd name="connsiteX32" fmla="*/ 5250095 w 6128435"/>
              <a:gd name="connsiteY32" fmla="*/ 1655519 h 6858000"/>
              <a:gd name="connsiteX33" fmla="*/ 5259788 w 6128435"/>
              <a:gd name="connsiteY33" fmla="*/ 1768516 h 6858000"/>
              <a:gd name="connsiteX34" fmla="*/ 5272526 w 6128435"/>
              <a:gd name="connsiteY34" fmla="*/ 1936940 h 6858000"/>
              <a:gd name="connsiteX35" fmla="*/ 5252592 w 6128435"/>
              <a:gd name="connsiteY35" fmla="*/ 2092210 h 6858000"/>
              <a:gd name="connsiteX36" fmla="*/ 5264303 w 6128435"/>
              <a:gd name="connsiteY36" fmla="*/ 2225157 h 6858000"/>
              <a:gd name="connsiteX37" fmla="*/ 5254949 w 6128435"/>
              <a:gd name="connsiteY37" fmla="*/ 2236160 h 6858000"/>
              <a:gd name="connsiteX38" fmla="*/ 5250104 w 6128435"/>
              <a:gd name="connsiteY38" fmla="*/ 2249166 h 6858000"/>
              <a:gd name="connsiteX39" fmla="*/ 5251214 w 6128435"/>
              <a:gd name="connsiteY39" fmla="*/ 2250944 h 6858000"/>
              <a:gd name="connsiteX40" fmla="*/ 5250644 w 6128435"/>
              <a:gd name="connsiteY40" fmla="*/ 2266619 h 6858000"/>
              <a:gd name="connsiteX41" fmla="*/ 5247111 w 6128435"/>
              <a:gd name="connsiteY41" fmla="*/ 2269679 h 6858000"/>
              <a:gd name="connsiteX42" fmla="*/ 5245653 w 6128435"/>
              <a:gd name="connsiteY42" fmla="*/ 2280317 h 6858000"/>
              <a:gd name="connsiteX43" fmla="*/ 5239901 w 6128435"/>
              <a:gd name="connsiteY43" fmla="*/ 2300961 h 6858000"/>
              <a:gd name="connsiteX44" fmla="*/ 5241522 w 6128435"/>
              <a:gd name="connsiteY44" fmla="*/ 2305114 h 6858000"/>
              <a:gd name="connsiteX45" fmla="*/ 5237050 w 6128435"/>
              <a:gd name="connsiteY45" fmla="*/ 2336703 h 6858000"/>
              <a:gd name="connsiteX46" fmla="*/ 5238267 w 6128435"/>
              <a:gd name="connsiteY46" fmla="*/ 2337277 h 6858000"/>
              <a:gd name="connsiteX47" fmla="*/ 5242602 w 6128435"/>
              <a:gd name="connsiteY47" fmla="*/ 2346782 h 6858000"/>
              <a:gd name="connsiteX48" fmla="*/ 5247963 w 6128435"/>
              <a:gd name="connsiteY48" fmla="*/ 2364638 h 6858000"/>
              <a:gd name="connsiteX49" fmla="*/ 5276175 w 6128435"/>
              <a:gd name="connsiteY49" fmla="*/ 2407515 h 6858000"/>
              <a:gd name="connsiteX50" fmla="*/ 5271650 w 6128435"/>
              <a:gd name="connsiteY50" fmla="*/ 2440467 h 6858000"/>
              <a:gd name="connsiteX51" fmla="*/ 5271438 w 6128435"/>
              <a:gd name="connsiteY51" fmla="*/ 2447186 h 6858000"/>
              <a:gd name="connsiteX52" fmla="*/ 5271722 w 6128435"/>
              <a:gd name="connsiteY52" fmla="*/ 2447359 h 6858000"/>
              <a:gd name="connsiteX53" fmla="*/ 5272069 w 6128435"/>
              <a:gd name="connsiteY53" fmla="*/ 2454523 h 6858000"/>
              <a:gd name="connsiteX54" fmla="*/ 5271049 w 6128435"/>
              <a:gd name="connsiteY54" fmla="*/ 2459442 h 6858000"/>
              <a:gd name="connsiteX55" fmla="*/ 5270636 w 6128435"/>
              <a:gd name="connsiteY55" fmla="*/ 2472481 h 6858000"/>
              <a:gd name="connsiteX56" fmla="*/ 5272406 w 6128435"/>
              <a:gd name="connsiteY56" fmla="*/ 2477221 h 6858000"/>
              <a:gd name="connsiteX57" fmla="*/ 5307538 w 6128435"/>
              <a:gd name="connsiteY57" fmla="*/ 2514685 h 6858000"/>
              <a:gd name="connsiteX58" fmla="*/ 5337604 w 6128435"/>
              <a:gd name="connsiteY58" fmla="*/ 2597632 h 6858000"/>
              <a:gd name="connsiteX59" fmla="*/ 5407503 w 6128435"/>
              <a:gd name="connsiteY59" fmla="*/ 2786290 h 6858000"/>
              <a:gd name="connsiteX60" fmla="*/ 5407356 w 6128435"/>
              <a:gd name="connsiteY60" fmla="*/ 2787545 h 6858000"/>
              <a:gd name="connsiteX61" fmla="*/ 5411130 w 6128435"/>
              <a:gd name="connsiteY61" fmla="*/ 2788640 h 6858000"/>
              <a:gd name="connsiteX62" fmla="*/ 5416439 w 6128435"/>
              <a:gd name="connsiteY62" fmla="*/ 2805666 h 6858000"/>
              <a:gd name="connsiteX63" fmla="*/ 5416589 w 6128435"/>
              <a:gd name="connsiteY63" fmla="*/ 2810822 h 6858000"/>
              <a:gd name="connsiteX64" fmla="*/ 5418542 w 6128435"/>
              <a:gd name="connsiteY64" fmla="*/ 2817745 h 6858000"/>
              <a:gd name="connsiteX65" fmla="*/ 5418847 w 6128435"/>
              <a:gd name="connsiteY65" fmla="*/ 2817825 h 6858000"/>
              <a:gd name="connsiteX66" fmla="*/ 5423364 w 6128435"/>
              <a:gd name="connsiteY66" fmla="*/ 2858292 h 6858000"/>
              <a:gd name="connsiteX67" fmla="*/ 5479298 w 6128435"/>
              <a:gd name="connsiteY67" fmla="*/ 2947791 h 6858000"/>
              <a:gd name="connsiteX68" fmla="*/ 5481770 w 6128435"/>
              <a:gd name="connsiteY68" fmla="*/ 2951352 h 6858000"/>
              <a:gd name="connsiteX69" fmla="*/ 5481013 w 6128435"/>
              <a:gd name="connsiteY69" fmla="*/ 2973461 h 6858000"/>
              <a:gd name="connsiteX70" fmla="*/ 5482045 w 6128435"/>
              <a:gd name="connsiteY70" fmla="*/ 2984371 h 6858000"/>
              <a:gd name="connsiteX71" fmla="*/ 5479405 w 6128435"/>
              <a:gd name="connsiteY71" fmla="*/ 2988507 h 6858000"/>
              <a:gd name="connsiteX72" fmla="*/ 5482415 w 6128435"/>
              <a:gd name="connsiteY72" fmla="*/ 3004079 h 6858000"/>
              <a:gd name="connsiteX73" fmla="*/ 5483865 w 6128435"/>
              <a:gd name="connsiteY73" fmla="*/ 3005467 h 6858000"/>
              <a:gd name="connsiteX74" fmla="*/ 5482236 w 6128435"/>
              <a:gd name="connsiteY74" fmla="*/ 3019791 h 6858000"/>
              <a:gd name="connsiteX75" fmla="*/ 5475895 w 6128435"/>
              <a:gd name="connsiteY75" fmla="*/ 3033578 h 6858000"/>
              <a:gd name="connsiteX76" fmla="*/ 5477595 w 6128435"/>
              <a:gd name="connsiteY76" fmla="*/ 3250534 h 6858000"/>
              <a:gd name="connsiteX77" fmla="*/ 5532836 w 6128435"/>
              <a:gd name="connsiteY77" fmla="*/ 3353840 h 6858000"/>
              <a:gd name="connsiteX78" fmla="*/ 5561229 w 6128435"/>
              <a:gd name="connsiteY78" fmla="*/ 3395784 h 6858000"/>
              <a:gd name="connsiteX79" fmla="*/ 5589758 w 6128435"/>
              <a:gd name="connsiteY79" fmla="*/ 3506453 h 6858000"/>
              <a:gd name="connsiteX80" fmla="*/ 5596144 w 6128435"/>
              <a:gd name="connsiteY80" fmla="*/ 3534624 h 6858000"/>
              <a:gd name="connsiteX81" fmla="*/ 5597750 w 6128435"/>
              <a:gd name="connsiteY81" fmla="*/ 3534129 h 6858000"/>
              <a:gd name="connsiteX82" fmla="*/ 5599700 w 6128435"/>
              <a:gd name="connsiteY82" fmla="*/ 3547221 h 6858000"/>
              <a:gd name="connsiteX83" fmla="*/ 5615031 w 6128435"/>
              <a:gd name="connsiteY83" fmla="*/ 3557482 h 6858000"/>
              <a:gd name="connsiteX84" fmla="*/ 5618377 w 6128435"/>
              <a:gd name="connsiteY84" fmla="*/ 3588431 h 6858000"/>
              <a:gd name="connsiteX85" fmla="*/ 5612155 w 6128435"/>
              <a:gd name="connsiteY85" fmla="*/ 3589869 h 6858000"/>
              <a:gd name="connsiteX86" fmla="*/ 5620843 w 6128435"/>
              <a:gd name="connsiteY86" fmla="*/ 3606745 h 6858000"/>
              <a:gd name="connsiteX87" fmla="*/ 5655472 w 6128435"/>
              <a:gd name="connsiteY87" fmla="*/ 3678877 h 6858000"/>
              <a:gd name="connsiteX88" fmla="*/ 5680448 w 6128435"/>
              <a:gd name="connsiteY88" fmla="*/ 3717760 h 6858000"/>
              <a:gd name="connsiteX89" fmla="*/ 5683015 w 6128435"/>
              <a:gd name="connsiteY89" fmla="*/ 3762025 h 6858000"/>
              <a:gd name="connsiteX90" fmla="*/ 5696643 w 6128435"/>
              <a:gd name="connsiteY90" fmla="*/ 3773888 h 6858000"/>
              <a:gd name="connsiteX91" fmla="*/ 5699203 w 6128435"/>
              <a:gd name="connsiteY91" fmla="*/ 3775823 h 6858000"/>
              <a:gd name="connsiteX92" fmla="*/ 5704824 w 6128435"/>
              <a:gd name="connsiteY92" fmla="*/ 3785966 h 6858000"/>
              <a:gd name="connsiteX93" fmla="*/ 5712204 w 6128435"/>
              <a:gd name="connsiteY93" fmla="*/ 3785830 h 6858000"/>
              <a:gd name="connsiteX94" fmla="*/ 5724816 w 6128435"/>
              <a:gd name="connsiteY94" fmla="*/ 3798949 h 6858000"/>
              <a:gd name="connsiteX95" fmla="*/ 5733539 w 6128435"/>
              <a:gd name="connsiteY95" fmla="*/ 3818457 h 6858000"/>
              <a:gd name="connsiteX96" fmla="*/ 5768491 w 6128435"/>
              <a:gd name="connsiteY96" fmla="*/ 3914399 h 6858000"/>
              <a:gd name="connsiteX97" fmla="*/ 5793123 w 6128435"/>
              <a:gd name="connsiteY97" fmla="*/ 3969952 h 6858000"/>
              <a:gd name="connsiteX98" fmla="*/ 5808321 w 6128435"/>
              <a:gd name="connsiteY98" fmla="*/ 3988153 h 6858000"/>
              <a:gd name="connsiteX99" fmla="*/ 5825621 w 6128435"/>
              <a:gd name="connsiteY99" fmla="*/ 4015525 h 6858000"/>
              <a:gd name="connsiteX100" fmla="*/ 5860672 w 6128435"/>
              <a:gd name="connsiteY100" fmla="*/ 4061579 h 6858000"/>
              <a:gd name="connsiteX101" fmla="*/ 5872173 w 6128435"/>
              <a:gd name="connsiteY101" fmla="*/ 4088497 h 6858000"/>
              <a:gd name="connsiteX102" fmla="*/ 5883705 w 6128435"/>
              <a:gd name="connsiteY102" fmla="*/ 4101899 h 6858000"/>
              <a:gd name="connsiteX103" fmla="*/ 5885314 w 6128435"/>
              <a:gd name="connsiteY103" fmla="*/ 4108387 h 6858000"/>
              <a:gd name="connsiteX104" fmla="*/ 5894095 w 6128435"/>
              <a:gd name="connsiteY104" fmla="*/ 4128857 h 6858000"/>
              <a:gd name="connsiteX105" fmla="*/ 5898339 w 6128435"/>
              <a:gd name="connsiteY105" fmla="*/ 4140800 h 6858000"/>
              <a:gd name="connsiteX106" fmla="*/ 5899734 w 6128435"/>
              <a:gd name="connsiteY106" fmla="*/ 4145632 h 6858000"/>
              <a:gd name="connsiteX107" fmla="*/ 5897098 w 6128435"/>
              <a:gd name="connsiteY107" fmla="*/ 4157819 h 6858000"/>
              <a:gd name="connsiteX108" fmla="*/ 5903513 w 6128435"/>
              <a:gd name="connsiteY108" fmla="*/ 4187661 h 6858000"/>
              <a:gd name="connsiteX109" fmla="*/ 5917114 w 6128435"/>
              <a:gd name="connsiteY109" fmla="*/ 4213096 h 6858000"/>
              <a:gd name="connsiteX110" fmla="*/ 5921153 w 6128435"/>
              <a:gd name="connsiteY110" fmla="*/ 4236222 h 6858000"/>
              <a:gd name="connsiteX111" fmla="*/ 5924233 w 6128435"/>
              <a:gd name="connsiteY111" fmla="*/ 4242060 h 6858000"/>
              <a:gd name="connsiteX112" fmla="*/ 5928910 w 6128435"/>
              <a:gd name="connsiteY112" fmla="*/ 4300973 h 6858000"/>
              <a:gd name="connsiteX113" fmla="*/ 5939320 w 6128435"/>
              <a:gd name="connsiteY113" fmla="*/ 4340435 h 6858000"/>
              <a:gd name="connsiteX114" fmla="*/ 5946705 w 6128435"/>
              <a:gd name="connsiteY114" fmla="*/ 4428051 h 6858000"/>
              <a:gd name="connsiteX115" fmla="*/ 5949261 w 6128435"/>
              <a:gd name="connsiteY115" fmla="*/ 4449185 h 6858000"/>
              <a:gd name="connsiteX116" fmla="*/ 5957504 w 6128435"/>
              <a:gd name="connsiteY116" fmla="*/ 4465911 h 6858000"/>
              <a:gd name="connsiteX117" fmla="*/ 5964689 w 6128435"/>
              <a:gd name="connsiteY117" fmla="*/ 4468532 h 6858000"/>
              <a:gd name="connsiteX118" fmla="*/ 5967062 w 6128435"/>
              <a:gd name="connsiteY118" fmla="*/ 4479923 h 6858000"/>
              <a:gd name="connsiteX119" fmla="*/ 5968960 w 6128435"/>
              <a:gd name="connsiteY119" fmla="*/ 4482655 h 6858000"/>
              <a:gd name="connsiteX120" fmla="*/ 5978567 w 6128435"/>
              <a:gd name="connsiteY120" fmla="*/ 4498605 h 6858000"/>
              <a:gd name="connsiteX121" fmla="*/ 5980106 w 6128435"/>
              <a:gd name="connsiteY121" fmla="*/ 4585087 h 6858000"/>
              <a:gd name="connsiteX122" fmla="*/ 5998138 w 6128435"/>
              <a:gd name="connsiteY122" fmla="*/ 4697518 h 6858000"/>
              <a:gd name="connsiteX123" fmla="*/ 6013516 w 6128435"/>
              <a:gd name="connsiteY123" fmla="*/ 4786619 h 6858000"/>
              <a:gd name="connsiteX124" fmla="*/ 6025404 w 6128435"/>
              <a:gd name="connsiteY124" fmla="*/ 4858148 h 6858000"/>
              <a:gd name="connsiteX125" fmla="*/ 6007749 w 6128435"/>
              <a:gd name="connsiteY125" fmla="*/ 4964715 h 6858000"/>
              <a:gd name="connsiteX126" fmla="*/ 6005269 w 6128435"/>
              <a:gd name="connsiteY126" fmla="*/ 5150567 h 6858000"/>
              <a:gd name="connsiteX127" fmla="*/ 6001127 w 6128435"/>
              <a:gd name="connsiteY127" fmla="*/ 5164609 h 6858000"/>
              <a:gd name="connsiteX128" fmla="*/ 5996647 w 6128435"/>
              <a:gd name="connsiteY128" fmla="*/ 5185640 h 6858000"/>
              <a:gd name="connsiteX129" fmla="*/ 5998514 w 6128435"/>
              <a:gd name="connsiteY129" fmla="*/ 5189673 h 6858000"/>
              <a:gd name="connsiteX130" fmla="*/ 5995970 w 6128435"/>
              <a:gd name="connsiteY130" fmla="*/ 5221547 h 6858000"/>
              <a:gd name="connsiteX131" fmla="*/ 5997218 w 6128435"/>
              <a:gd name="connsiteY131" fmla="*/ 5222031 h 6858000"/>
              <a:gd name="connsiteX132" fmla="*/ 6002116 w 6128435"/>
              <a:gd name="connsiteY132" fmla="*/ 5231223 h 6858000"/>
              <a:gd name="connsiteX133" fmla="*/ 6008541 w 6128435"/>
              <a:gd name="connsiteY133" fmla="*/ 5248680 h 6858000"/>
              <a:gd name="connsiteX134" fmla="*/ 6039260 w 6128435"/>
              <a:gd name="connsiteY134" fmla="*/ 5289518 h 6858000"/>
              <a:gd name="connsiteX135" fmla="*/ 6036748 w 6128435"/>
              <a:gd name="connsiteY135" fmla="*/ 5322752 h 6858000"/>
              <a:gd name="connsiteX136" fmla="*/ 6036943 w 6128435"/>
              <a:gd name="connsiteY136" fmla="*/ 5329480 h 6858000"/>
              <a:gd name="connsiteX137" fmla="*/ 6037236 w 6128435"/>
              <a:gd name="connsiteY137" fmla="*/ 5329634 h 6858000"/>
              <a:gd name="connsiteX138" fmla="*/ 6038019 w 6128435"/>
              <a:gd name="connsiteY138" fmla="*/ 5336764 h 6858000"/>
              <a:gd name="connsiteX139" fmla="*/ 6037298 w 6128435"/>
              <a:gd name="connsiteY139" fmla="*/ 5341753 h 6858000"/>
              <a:gd name="connsiteX140" fmla="*/ 6037677 w 6128435"/>
              <a:gd name="connsiteY140" fmla="*/ 5354807 h 6858000"/>
              <a:gd name="connsiteX141" fmla="*/ 6039728 w 6128435"/>
              <a:gd name="connsiteY141" fmla="*/ 5359416 h 6858000"/>
              <a:gd name="connsiteX142" fmla="*/ 6043311 w 6128435"/>
              <a:gd name="connsiteY142" fmla="*/ 5361407 h 6858000"/>
              <a:gd name="connsiteX143" fmla="*/ 6042954 w 6128435"/>
              <a:gd name="connsiteY143" fmla="*/ 5362576 h 6858000"/>
              <a:gd name="connsiteX144" fmla="*/ 6053435 w 6128435"/>
              <a:gd name="connsiteY144" fmla="*/ 5387547 h 6858000"/>
              <a:gd name="connsiteX145" fmla="*/ 6065933 w 6128435"/>
              <a:gd name="connsiteY145" fmla="*/ 5443002 h 6858000"/>
              <a:gd name="connsiteX146" fmla="*/ 6068640 w 6128435"/>
              <a:gd name="connsiteY146" fmla="*/ 5474503 h 6858000"/>
              <a:gd name="connsiteX147" fmla="*/ 6080922 w 6128435"/>
              <a:gd name="connsiteY147" fmla="*/ 5561070 h 6858000"/>
              <a:gd name="connsiteX148" fmla="*/ 6096949 w 6128435"/>
              <a:gd name="connsiteY148" fmla="*/ 5648179 h 6858000"/>
              <a:gd name="connsiteX149" fmla="*/ 6125703 w 6128435"/>
              <a:gd name="connsiteY149" fmla="*/ 5692894 h 6858000"/>
              <a:gd name="connsiteX150" fmla="*/ 6126670 w 6128435"/>
              <a:gd name="connsiteY150" fmla="*/ 5697882 h 6858000"/>
              <a:gd name="connsiteX151" fmla="*/ 6124061 w 6128435"/>
              <a:gd name="connsiteY151" fmla="*/ 5710294 h 6858000"/>
              <a:gd name="connsiteX152" fmla="*/ 6122213 w 6128435"/>
              <a:gd name="connsiteY152" fmla="*/ 5714762 h 6858000"/>
              <a:gd name="connsiteX153" fmla="*/ 6121353 w 6128435"/>
              <a:gd name="connsiteY153" fmla="*/ 5721725 h 6858000"/>
              <a:gd name="connsiteX154" fmla="*/ 6121607 w 6128435"/>
              <a:gd name="connsiteY154" fmla="*/ 5721959 h 6858000"/>
              <a:gd name="connsiteX155" fmla="*/ 6120262 w 6128435"/>
              <a:gd name="connsiteY155" fmla="*/ 5728358 h 6858000"/>
              <a:gd name="connsiteX156" fmla="*/ 6110194 w 6128435"/>
              <a:gd name="connsiteY156" fmla="*/ 5758853 h 6858000"/>
              <a:gd name="connsiteX157" fmla="*/ 6127519 w 6128435"/>
              <a:gd name="connsiteY157" fmla="*/ 5865775 h 6858000"/>
              <a:gd name="connsiteX158" fmla="*/ 6128435 w 6128435"/>
              <a:gd name="connsiteY158" fmla="*/ 5870164 h 6858000"/>
              <a:gd name="connsiteX159" fmla="*/ 6119217 w 6128435"/>
              <a:gd name="connsiteY159" fmla="*/ 5888542 h 6858000"/>
              <a:gd name="connsiteX160" fmla="*/ 6115966 w 6128435"/>
              <a:gd name="connsiteY160" fmla="*/ 5898387 h 6858000"/>
              <a:gd name="connsiteX161" fmla="*/ 6111924 w 6128435"/>
              <a:gd name="connsiteY161" fmla="*/ 5900444 h 6858000"/>
              <a:gd name="connsiteX162" fmla="*/ 6108716 w 6128435"/>
              <a:gd name="connsiteY162" fmla="*/ 5915345 h 6858000"/>
              <a:gd name="connsiteX163" fmla="*/ 6109524 w 6128435"/>
              <a:gd name="connsiteY163" fmla="*/ 5917328 h 6858000"/>
              <a:gd name="connsiteX164" fmla="*/ 6102493 w 6128435"/>
              <a:gd name="connsiteY164" fmla="*/ 5928602 h 6858000"/>
              <a:gd name="connsiteX165" fmla="*/ 6056863 w 6128435"/>
              <a:gd name="connsiteY165" fmla="*/ 6000643 h 6858000"/>
              <a:gd name="connsiteX166" fmla="*/ 6045436 w 6128435"/>
              <a:gd name="connsiteY166" fmla="*/ 6124480 h 6858000"/>
              <a:gd name="connsiteX167" fmla="*/ 6030489 w 6128435"/>
              <a:gd name="connsiteY167" fmla="*/ 6317666 h 6858000"/>
              <a:gd name="connsiteX168" fmla="*/ 6007492 w 6128435"/>
              <a:gd name="connsiteY168" fmla="*/ 6440818 h 6858000"/>
              <a:gd name="connsiteX169" fmla="*/ 6009467 w 6128435"/>
              <a:gd name="connsiteY169" fmla="*/ 6487076 h 6858000"/>
              <a:gd name="connsiteX170" fmla="*/ 5995064 w 6128435"/>
              <a:gd name="connsiteY170" fmla="*/ 6540791 h 6858000"/>
              <a:gd name="connsiteX171" fmla="*/ 5996309 w 6128435"/>
              <a:gd name="connsiteY171" fmla="*/ 6543961 h 6858000"/>
              <a:gd name="connsiteX172" fmla="*/ 5996048 w 6128435"/>
              <a:gd name="connsiteY172" fmla="*/ 6555444 h 6858000"/>
              <a:gd name="connsiteX173" fmla="*/ 6002524 w 6128435"/>
              <a:gd name="connsiteY173" fmla="*/ 6560188 h 6858000"/>
              <a:gd name="connsiteX174" fmla="*/ 6006823 w 6128435"/>
              <a:gd name="connsiteY174" fmla="*/ 6578546 h 6858000"/>
              <a:gd name="connsiteX175" fmla="*/ 6004510 w 6128435"/>
              <a:gd name="connsiteY175" fmla="*/ 6599256 h 6858000"/>
              <a:gd name="connsiteX176" fmla="*/ 5986207 w 6128435"/>
              <a:gd name="connsiteY176" fmla="*/ 6695855 h 6858000"/>
              <a:gd name="connsiteX177" fmla="*/ 5979428 w 6128435"/>
              <a:gd name="connsiteY177" fmla="*/ 6754678 h 6858000"/>
              <a:gd name="connsiteX178" fmla="*/ 5983398 w 6128435"/>
              <a:gd name="connsiteY178" fmla="*/ 6778641 h 6858000"/>
              <a:gd name="connsiteX179" fmla="*/ 5984543 w 6128435"/>
              <a:gd name="connsiteY179" fmla="*/ 6811016 h 6858000"/>
              <a:gd name="connsiteX180" fmla="*/ 5981802 w 6128435"/>
              <a:gd name="connsiteY180" fmla="*/ 6838578 h 6858000"/>
              <a:gd name="connsiteX181" fmla="*/ 5979671 w 6128435"/>
              <a:gd name="connsiteY181" fmla="*/ 6858000 h 6858000"/>
              <a:gd name="connsiteX182" fmla="*/ 0 w 6128435"/>
              <a:gd name="connsiteY182" fmla="*/ 6858000 h 6858000"/>
              <a:gd name="connsiteX183" fmla="*/ 0 w 6128435"/>
              <a:gd name="connsiteY183" fmla="*/ 0 h 6858000"/>
              <a:gd name="connsiteX0" fmla="*/ 0 w 6128435"/>
              <a:gd name="connsiteY0" fmla="*/ 0 h 6858000"/>
              <a:gd name="connsiteX1" fmla="*/ 4965888 w 6128435"/>
              <a:gd name="connsiteY1" fmla="*/ 0 h 6858000"/>
              <a:gd name="connsiteX2" fmla="*/ 4967767 w 6128435"/>
              <a:gd name="connsiteY2" fmla="*/ 7930 h 6858000"/>
              <a:gd name="connsiteX3" fmla="*/ 4979444 w 6128435"/>
              <a:gd name="connsiteY3" fmla="*/ 43921 h 6858000"/>
              <a:gd name="connsiteX4" fmla="*/ 5021173 w 6128435"/>
              <a:gd name="connsiteY4" fmla="*/ 123738 h 6858000"/>
              <a:gd name="connsiteX5" fmla="*/ 5075458 w 6128435"/>
              <a:gd name="connsiteY5" fmla="*/ 264355 h 6858000"/>
              <a:gd name="connsiteX6" fmla="*/ 5081175 w 6128435"/>
              <a:gd name="connsiteY6" fmla="*/ 277448 h 6858000"/>
              <a:gd name="connsiteX7" fmla="*/ 5097011 w 6128435"/>
              <a:gd name="connsiteY7" fmla="*/ 355616 h 6858000"/>
              <a:gd name="connsiteX8" fmla="*/ 5130982 w 6128435"/>
              <a:gd name="connsiteY8" fmla="*/ 412030 h 6858000"/>
              <a:gd name="connsiteX9" fmla="*/ 5153000 w 6128435"/>
              <a:gd name="connsiteY9" fmla="*/ 507134 h 6858000"/>
              <a:gd name="connsiteX10" fmla="*/ 5171282 w 6128435"/>
              <a:gd name="connsiteY10" fmla="*/ 602071 h 6858000"/>
              <a:gd name="connsiteX11" fmla="*/ 5176196 w 6128435"/>
              <a:gd name="connsiteY11" fmla="*/ 636822 h 6858000"/>
              <a:gd name="connsiteX12" fmla="*/ 5201957 w 6128435"/>
              <a:gd name="connsiteY12" fmla="*/ 736835 h 6858000"/>
              <a:gd name="connsiteX13" fmla="*/ 5185452 w 6128435"/>
              <a:gd name="connsiteY13" fmla="*/ 745392 h 6858000"/>
              <a:gd name="connsiteX14" fmla="*/ 5189051 w 6128435"/>
              <a:gd name="connsiteY14" fmla="*/ 782518 h 6858000"/>
              <a:gd name="connsiteX15" fmla="*/ 5210428 w 6128435"/>
              <a:gd name="connsiteY15" fmla="*/ 815772 h 6858000"/>
              <a:gd name="connsiteX16" fmla="*/ 5221088 w 6128435"/>
              <a:gd name="connsiteY16" fmla="*/ 860193 h 6858000"/>
              <a:gd name="connsiteX17" fmla="*/ 5227653 w 6128435"/>
              <a:gd name="connsiteY17" fmla="*/ 886709 h 6858000"/>
              <a:gd name="connsiteX18" fmla="*/ 5230806 w 6128435"/>
              <a:gd name="connsiteY18" fmla="*/ 961354 h 6858000"/>
              <a:gd name="connsiteX19" fmla="*/ 5201018 w 6128435"/>
              <a:gd name="connsiteY19" fmla="*/ 1095027 h 6858000"/>
              <a:gd name="connsiteX20" fmla="*/ 5202153 w 6128435"/>
              <a:gd name="connsiteY20" fmla="*/ 1133224 h 6858000"/>
              <a:gd name="connsiteX21" fmla="*/ 5207370 w 6128435"/>
              <a:gd name="connsiteY21" fmla="*/ 1138097 h 6858000"/>
              <a:gd name="connsiteX22" fmla="*/ 5189234 w 6128435"/>
              <a:gd name="connsiteY22" fmla="*/ 1193495 h 6858000"/>
              <a:gd name="connsiteX23" fmla="*/ 5202769 w 6128435"/>
              <a:gd name="connsiteY23" fmla="*/ 1269450 h 6858000"/>
              <a:gd name="connsiteX24" fmla="*/ 5225968 w 6128435"/>
              <a:gd name="connsiteY24" fmla="*/ 1357994 h 6858000"/>
              <a:gd name="connsiteX25" fmla="*/ 5233819 w 6128435"/>
              <a:gd name="connsiteY25" fmla="*/ 1380922 h 6858000"/>
              <a:gd name="connsiteX26" fmla="*/ 5237226 w 6128435"/>
              <a:gd name="connsiteY26" fmla="*/ 1441327 h 6858000"/>
              <a:gd name="connsiteX27" fmla="*/ 5244434 w 6128435"/>
              <a:gd name="connsiteY27" fmla="*/ 1580810 h 6858000"/>
              <a:gd name="connsiteX28" fmla="*/ 5251453 w 6128435"/>
              <a:gd name="connsiteY28" fmla="*/ 1583934 h 6858000"/>
              <a:gd name="connsiteX29" fmla="*/ 5253136 w 6128435"/>
              <a:gd name="connsiteY29" fmla="*/ 1595457 h 6858000"/>
              <a:gd name="connsiteX30" fmla="*/ 5254863 w 6128435"/>
              <a:gd name="connsiteY30" fmla="*/ 1598311 h 6858000"/>
              <a:gd name="connsiteX31" fmla="*/ 5263491 w 6128435"/>
              <a:gd name="connsiteY31" fmla="*/ 1614889 h 6858000"/>
              <a:gd name="connsiteX32" fmla="*/ 5261314 w 6128435"/>
              <a:gd name="connsiteY32" fmla="*/ 1689177 h 6858000"/>
              <a:gd name="connsiteX33" fmla="*/ 5259788 w 6128435"/>
              <a:gd name="connsiteY33" fmla="*/ 1768516 h 6858000"/>
              <a:gd name="connsiteX34" fmla="*/ 5272526 w 6128435"/>
              <a:gd name="connsiteY34" fmla="*/ 1936940 h 6858000"/>
              <a:gd name="connsiteX35" fmla="*/ 5252592 w 6128435"/>
              <a:gd name="connsiteY35" fmla="*/ 2092210 h 6858000"/>
              <a:gd name="connsiteX36" fmla="*/ 5264303 w 6128435"/>
              <a:gd name="connsiteY36" fmla="*/ 2225157 h 6858000"/>
              <a:gd name="connsiteX37" fmla="*/ 5254949 w 6128435"/>
              <a:gd name="connsiteY37" fmla="*/ 2236160 h 6858000"/>
              <a:gd name="connsiteX38" fmla="*/ 5250104 w 6128435"/>
              <a:gd name="connsiteY38" fmla="*/ 2249166 h 6858000"/>
              <a:gd name="connsiteX39" fmla="*/ 5251214 w 6128435"/>
              <a:gd name="connsiteY39" fmla="*/ 2250944 h 6858000"/>
              <a:gd name="connsiteX40" fmla="*/ 5250644 w 6128435"/>
              <a:gd name="connsiteY40" fmla="*/ 2266619 h 6858000"/>
              <a:gd name="connsiteX41" fmla="*/ 5247111 w 6128435"/>
              <a:gd name="connsiteY41" fmla="*/ 2269679 h 6858000"/>
              <a:gd name="connsiteX42" fmla="*/ 5245653 w 6128435"/>
              <a:gd name="connsiteY42" fmla="*/ 2280317 h 6858000"/>
              <a:gd name="connsiteX43" fmla="*/ 5239901 w 6128435"/>
              <a:gd name="connsiteY43" fmla="*/ 2300961 h 6858000"/>
              <a:gd name="connsiteX44" fmla="*/ 5241522 w 6128435"/>
              <a:gd name="connsiteY44" fmla="*/ 2305114 h 6858000"/>
              <a:gd name="connsiteX45" fmla="*/ 5237050 w 6128435"/>
              <a:gd name="connsiteY45" fmla="*/ 2336703 h 6858000"/>
              <a:gd name="connsiteX46" fmla="*/ 5238267 w 6128435"/>
              <a:gd name="connsiteY46" fmla="*/ 2337277 h 6858000"/>
              <a:gd name="connsiteX47" fmla="*/ 5242602 w 6128435"/>
              <a:gd name="connsiteY47" fmla="*/ 2346782 h 6858000"/>
              <a:gd name="connsiteX48" fmla="*/ 5247963 w 6128435"/>
              <a:gd name="connsiteY48" fmla="*/ 2364638 h 6858000"/>
              <a:gd name="connsiteX49" fmla="*/ 5276175 w 6128435"/>
              <a:gd name="connsiteY49" fmla="*/ 2407515 h 6858000"/>
              <a:gd name="connsiteX50" fmla="*/ 5271650 w 6128435"/>
              <a:gd name="connsiteY50" fmla="*/ 2440467 h 6858000"/>
              <a:gd name="connsiteX51" fmla="*/ 5271438 w 6128435"/>
              <a:gd name="connsiteY51" fmla="*/ 2447186 h 6858000"/>
              <a:gd name="connsiteX52" fmla="*/ 5271722 w 6128435"/>
              <a:gd name="connsiteY52" fmla="*/ 2447359 h 6858000"/>
              <a:gd name="connsiteX53" fmla="*/ 5272069 w 6128435"/>
              <a:gd name="connsiteY53" fmla="*/ 2454523 h 6858000"/>
              <a:gd name="connsiteX54" fmla="*/ 5271049 w 6128435"/>
              <a:gd name="connsiteY54" fmla="*/ 2459442 h 6858000"/>
              <a:gd name="connsiteX55" fmla="*/ 5270636 w 6128435"/>
              <a:gd name="connsiteY55" fmla="*/ 2472481 h 6858000"/>
              <a:gd name="connsiteX56" fmla="*/ 5272406 w 6128435"/>
              <a:gd name="connsiteY56" fmla="*/ 2477221 h 6858000"/>
              <a:gd name="connsiteX57" fmla="*/ 5307538 w 6128435"/>
              <a:gd name="connsiteY57" fmla="*/ 2514685 h 6858000"/>
              <a:gd name="connsiteX58" fmla="*/ 5337604 w 6128435"/>
              <a:gd name="connsiteY58" fmla="*/ 2597632 h 6858000"/>
              <a:gd name="connsiteX59" fmla="*/ 5407503 w 6128435"/>
              <a:gd name="connsiteY59" fmla="*/ 2786290 h 6858000"/>
              <a:gd name="connsiteX60" fmla="*/ 5407356 w 6128435"/>
              <a:gd name="connsiteY60" fmla="*/ 2787545 h 6858000"/>
              <a:gd name="connsiteX61" fmla="*/ 5411130 w 6128435"/>
              <a:gd name="connsiteY61" fmla="*/ 2788640 h 6858000"/>
              <a:gd name="connsiteX62" fmla="*/ 5416439 w 6128435"/>
              <a:gd name="connsiteY62" fmla="*/ 2805666 h 6858000"/>
              <a:gd name="connsiteX63" fmla="*/ 5416589 w 6128435"/>
              <a:gd name="connsiteY63" fmla="*/ 2810822 h 6858000"/>
              <a:gd name="connsiteX64" fmla="*/ 5418542 w 6128435"/>
              <a:gd name="connsiteY64" fmla="*/ 2817745 h 6858000"/>
              <a:gd name="connsiteX65" fmla="*/ 5418847 w 6128435"/>
              <a:gd name="connsiteY65" fmla="*/ 2817825 h 6858000"/>
              <a:gd name="connsiteX66" fmla="*/ 5423364 w 6128435"/>
              <a:gd name="connsiteY66" fmla="*/ 2858292 h 6858000"/>
              <a:gd name="connsiteX67" fmla="*/ 5479298 w 6128435"/>
              <a:gd name="connsiteY67" fmla="*/ 2947791 h 6858000"/>
              <a:gd name="connsiteX68" fmla="*/ 5481770 w 6128435"/>
              <a:gd name="connsiteY68" fmla="*/ 2951352 h 6858000"/>
              <a:gd name="connsiteX69" fmla="*/ 5481013 w 6128435"/>
              <a:gd name="connsiteY69" fmla="*/ 2973461 h 6858000"/>
              <a:gd name="connsiteX70" fmla="*/ 5482045 w 6128435"/>
              <a:gd name="connsiteY70" fmla="*/ 2984371 h 6858000"/>
              <a:gd name="connsiteX71" fmla="*/ 5479405 w 6128435"/>
              <a:gd name="connsiteY71" fmla="*/ 2988507 h 6858000"/>
              <a:gd name="connsiteX72" fmla="*/ 5482415 w 6128435"/>
              <a:gd name="connsiteY72" fmla="*/ 3004079 h 6858000"/>
              <a:gd name="connsiteX73" fmla="*/ 5483865 w 6128435"/>
              <a:gd name="connsiteY73" fmla="*/ 3005467 h 6858000"/>
              <a:gd name="connsiteX74" fmla="*/ 5482236 w 6128435"/>
              <a:gd name="connsiteY74" fmla="*/ 3019791 h 6858000"/>
              <a:gd name="connsiteX75" fmla="*/ 5475895 w 6128435"/>
              <a:gd name="connsiteY75" fmla="*/ 3033578 h 6858000"/>
              <a:gd name="connsiteX76" fmla="*/ 5477595 w 6128435"/>
              <a:gd name="connsiteY76" fmla="*/ 3250534 h 6858000"/>
              <a:gd name="connsiteX77" fmla="*/ 5532836 w 6128435"/>
              <a:gd name="connsiteY77" fmla="*/ 3353840 h 6858000"/>
              <a:gd name="connsiteX78" fmla="*/ 5561229 w 6128435"/>
              <a:gd name="connsiteY78" fmla="*/ 3395784 h 6858000"/>
              <a:gd name="connsiteX79" fmla="*/ 5589758 w 6128435"/>
              <a:gd name="connsiteY79" fmla="*/ 3506453 h 6858000"/>
              <a:gd name="connsiteX80" fmla="*/ 5596144 w 6128435"/>
              <a:gd name="connsiteY80" fmla="*/ 3534624 h 6858000"/>
              <a:gd name="connsiteX81" fmla="*/ 5597750 w 6128435"/>
              <a:gd name="connsiteY81" fmla="*/ 3534129 h 6858000"/>
              <a:gd name="connsiteX82" fmla="*/ 5599700 w 6128435"/>
              <a:gd name="connsiteY82" fmla="*/ 3547221 h 6858000"/>
              <a:gd name="connsiteX83" fmla="*/ 5615031 w 6128435"/>
              <a:gd name="connsiteY83" fmla="*/ 3557482 h 6858000"/>
              <a:gd name="connsiteX84" fmla="*/ 5618377 w 6128435"/>
              <a:gd name="connsiteY84" fmla="*/ 3588431 h 6858000"/>
              <a:gd name="connsiteX85" fmla="*/ 5612155 w 6128435"/>
              <a:gd name="connsiteY85" fmla="*/ 3589869 h 6858000"/>
              <a:gd name="connsiteX86" fmla="*/ 5620843 w 6128435"/>
              <a:gd name="connsiteY86" fmla="*/ 3606745 h 6858000"/>
              <a:gd name="connsiteX87" fmla="*/ 5655472 w 6128435"/>
              <a:gd name="connsiteY87" fmla="*/ 3678877 h 6858000"/>
              <a:gd name="connsiteX88" fmla="*/ 5680448 w 6128435"/>
              <a:gd name="connsiteY88" fmla="*/ 3717760 h 6858000"/>
              <a:gd name="connsiteX89" fmla="*/ 5683015 w 6128435"/>
              <a:gd name="connsiteY89" fmla="*/ 3762025 h 6858000"/>
              <a:gd name="connsiteX90" fmla="*/ 5696643 w 6128435"/>
              <a:gd name="connsiteY90" fmla="*/ 3773888 h 6858000"/>
              <a:gd name="connsiteX91" fmla="*/ 5699203 w 6128435"/>
              <a:gd name="connsiteY91" fmla="*/ 3775823 h 6858000"/>
              <a:gd name="connsiteX92" fmla="*/ 5704824 w 6128435"/>
              <a:gd name="connsiteY92" fmla="*/ 3785966 h 6858000"/>
              <a:gd name="connsiteX93" fmla="*/ 5712204 w 6128435"/>
              <a:gd name="connsiteY93" fmla="*/ 3785830 h 6858000"/>
              <a:gd name="connsiteX94" fmla="*/ 5724816 w 6128435"/>
              <a:gd name="connsiteY94" fmla="*/ 3798949 h 6858000"/>
              <a:gd name="connsiteX95" fmla="*/ 5733539 w 6128435"/>
              <a:gd name="connsiteY95" fmla="*/ 3818457 h 6858000"/>
              <a:gd name="connsiteX96" fmla="*/ 5768491 w 6128435"/>
              <a:gd name="connsiteY96" fmla="*/ 3914399 h 6858000"/>
              <a:gd name="connsiteX97" fmla="*/ 5793123 w 6128435"/>
              <a:gd name="connsiteY97" fmla="*/ 3969952 h 6858000"/>
              <a:gd name="connsiteX98" fmla="*/ 5808321 w 6128435"/>
              <a:gd name="connsiteY98" fmla="*/ 3988153 h 6858000"/>
              <a:gd name="connsiteX99" fmla="*/ 5825621 w 6128435"/>
              <a:gd name="connsiteY99" fmla="*/ 4015525 h 6858000"/>
              <a:gd name="connsiteX100" fmla="*/ 5860672 w 6128435"/>
              <a:gd name="connsiteY100" fmla="*/ 4061579 h 6858000"/>
              <a:gd name="connsiteX101" fmla="*/ 5872173 w 6128435"/>
              <a:gd name="connsiteY101" fmla="*/ 4088497 h 6858000"/>
              <a:gd name="connsiteX102" fmla="*/ 5883705 w 6128435"/>
              <a:gd name="connsiteY102" fmla="*/ 4101899 h 6858000"/>
              <a:gd name="connsiteX103" fmla="*/ 5885314 w 6128435"/>
              <a:gd name="connsiteY103" fmla="*/ 4108387 h 6858000"/>
              <a:gd name="connsiteX104" fmla="*/ 5894095 w 6128435"/>
              <a:gd name="connsiteY104" fmla="*/ 4128857 h 6858000"/>
              <a:gd name="connsiteX105" fmla="*/ 5898339 w 6128435"/>
              <a:gd name="connsiteY105" fmla="*/ 4140800 h 6858000"/>
              <a:gd name="connsiteX106" fmla="*/ 5899734 w 6128435"/>
              <a:gd name="connsiteY106" fmla="*/ 4145632 h 6858000"/>
              <a:gd name="connsiteX107" fmla="*/ 5897098 w 6128435"/>
              <a:gd name="connsiteY107" fmla="*/ 4157819 h 6858000"/>
              <a:gd name="connsiteX108" fmla="*/ 5903513 w 6128435"/>
              <a:gd name="connsiteY108" fmla="*/ 4187661 h 6858000"/>
              <a:gd name="connsiteX109" fmla="*/ 5917114 w 6128435"/>
              <a:gd name="connsiteY109" fmla="*/ 4213096 h 6858000"/>
              <a:gd name="connsiteX110" fmla="*/ 5921153 w 6128435"/>
              <a:gd name="connsiteY110" fmla="*/ 4236222 h 6858000"/>
              <a:gd name="connsiteX111" fmla="*/ 5924233 w 6128435"/>
              <a:gd name="connsiteY111" fmla="*/ 4242060 h 6858000"/>
              <a:gd name="connsiteX112" fmla="*/ 5928910 w 6128435"/>
              <a:gd name="connsiteY112" fmla="*/ 4300973 h 6858000"/>
              <a:gd name="connsiteX113" fmla="*/ 5939320 w 6128435"/>
              <a:gd name="connsiteY113" fmla="*/ 4340435 h 6858000"/>
              <a:gd name="connsiteX114" fmla="*/ 5946705 w 6128435"/>
              <a:gd name="connsiteY114" fmla="*/ 4428051 h 6858000"/>
              <a:gd name="connsiteX115" fmla="*/ 5949261 w 6128435"/>
              <a:gd name="connsiteY115" fmla="*/ 4449185 h 6858000"/>
              <a:gd name="connsiteX116" fmla="*/ 5957504 w 6128435"/>
              <a:gd name="connsiteY116" fmla="*/ 4465911 h 6858000"/>
              <a:gd name="connsiteX117" fmla="*/ 5964689 w 6128435"/>
              <a:gd name="connsiteY117" fmla="*/ 4468532 h 6858000"/>
              <a:gd name="connsiteX118" fmla="*/ 5967062 w 6128435"/>
              <a:gd name="connsiteY118" fmla="*/ 4479923 h 6858000"/>
              <a:gd name="connsiteX119" fmla="*/ 5968960 w 6128435"/>
              <a:gd name="connsiteY119" fmla="*/ 4482655 h 6858000"/>
              <a:gd name="connsiteX120" fmla="*/ 5978567 w 6128435"/>
              <a:gd name="connsiteY120" fmla="*/ 4498605 h 6858000"/>
              <a:gd name="connsiteX121" fmla="*/ 5980106 w 6128435"/>
              <a:gd name="connsiteY121" fmla="*/ 4585087 h 6858000"/>
              <a:gd name="connsiteX122" fmla="*/ 5998138 w 6128435"/>
              <a:gd name="connsiteY122" fmla="*/ 4697518 h 6858000"/>
              <a:gd name="connsiteX123" fmla="*/ 6013516 w 6128435"/>
              <a:gd name="connsiteY123" fmla="*/ 4786619 h 6858000"/>
              <a:gd name="connsiteX124" fmla="*/ 6025404 w 6128435"/>
              <a:gd name="connsiteY124" fmla="*/ 4858148 h 6858000"/>
              <a:gd name="connsiteX125" fmla="*/ 6007749 w 6128435"/>
              <a:gd name="connsiteY125" fmla="*/ 4964715 h 6858000"/>
              <a:gd name="connsiteX126" fmla="*/ 6005269 w 6128435"/>
              <a:gd name="connsiteY126" fmla="*/ 5150567 h 6858000"/>
              <a:gd name="connsiteX127" fmla="*/ 6001127 w 6128435"/>
              <a:gd name="connsiteY127" fmla="*/ 5164609 h 6858000"/>
              <a:gd name="connsiteX128" fmla="*/ 5996647 w 6128435"/>
              <a:gd name="connsiteY128" fmla="*/ 5185640 h 6858000"/>
              <a:gd name="connsiteX129" fmla="*/ 5998514 w 6128435"/>
              <a:gd name="connsiteY129" fmla="*/ 5189673 h 6858000"/>
              <a:gd name="connsiteX130" fmla="*/ 5995970 w 6128435"/>
              <a:gd name="connsiteY130" fmla="*/ 5221547 h 6858000"/>
              <a:gd name="connsiteX131" fmla="*/ 5997218 w 6128435"/>
              <a:gd name="connsiteY131" fmla="*/ 5222031 h 6858000"/>
              <a:gd name="connsiteX132" fmla="*/ 6002116 w 6128435"/>
              <a:gd name="connsiteY132" fmla="*/ 5231223 h 6858000"/>
              <a:gd name="connsiteX133" fmla="*/ 6008541 w 6128435"/>
              <a:gd name="connsiteY133" fmla="*/ 5248680 h 6858000"/>
              <a:gd name="connsiteX134" fmla="*/ 6039260 w 6128435"/>
              <a:gd name="connsiteY134" fmla="*/ 5289518 h 6858000"/>
              <a:gd name="connsiteX135" fmla="*/ 6036748 w 6128435"/>
              <a:gd name="connsiteY135" fmla="*/ 5322752 h 6858000"/>
              <a:gd name="connsiteX136" fmla="*/ 6036943 w 6128435"/>
              <a:gd name="connsiteY136" fmla="*/ 5329480 h 6858000"/>
              <a:gd name="connsiteX137" fmla="*/ 6037236 w 6128435"/>
              <a:gd name="connsiteY137" fmla="*/ 5329634 h 6858000"/>
              <a:gd name="connsiteX138" fmla="*/ 6038019 w 6128435"/>
              <a:gd name="connsiteY138" fmla="*/ 5336764 h 6858000"/>
              <a:gd name="connsiteX139" fmla="*/ 6037298 w 6128435"/>
              <a:gd name="connsiteY139" fmla="*/ 5341753 h 6858000"/>
              <a:gd name="connsiteX140" fmla="*/ 6037677 w 6128435"/>
              <a:gd name="connsiteY140" fmla="*/ 5354807 h 6858000"/>
              <a:gd name="connsiteX141" fmla="*/ 6039728 w 6128435"/>
              <a:gd name="connsiteY141" fmla="*/ 5359416 h 6858000"/>
              <a:gd name="connsiteX142" fmla="*/ 6043311 w 6128435"/>
              <a:gd name="connsiteY142" fmla="*/ 5361407 h 6858000"/>
              <a:gd name="connsiteX143" fmla="*/ 6042954 w 6128435"/>
              <a:gd name="connsiteY143" fmla="*/ 5362576 h 6858000"/>
              <a:gd name="connsiteX144" fmla="*/ 6053435 w 6128435"/>
              <a:gd name="connsiteY144" fmla="*/ 5387547 h 6858000"/>
              <a:gd name="connsiteX145" fmla="*/ 6065933 w 6128435"/>
              <a:gd name="connsiteY145" fmla="*/ 5443002 h 6858000"/>
              <a:gd name="connsiteX146" fmla="*/ 6068640 w 6128435"/>
              <a:gd name="connsiteY146" fmla="*/ 5474503 h 6858000"/>
              <a:gd name="connsiteX147" fmla="*/ 6080922 w 6128435"/>
              <a:gd name="connsiteY147" fmla="*/ 5561070 h 6858000"/>
              <a:gd name="connsiteX148" fmla="*/ 6096949 w 6128435"/>
              <a:gd name="connsiteY148" fmla="*/ 5648179 h 6858000"/>
              <a:gd name="connsiteX149" fmla="*/ 6125703 w 6128435"/>
              <a:gd name="connsiteY149" fmla="*/ 5692894 h 6858000"/>
              <a:gd name="connsiteX150" fmla="*/ 6126670 w 6128435"/>
              <a:gd name="connsiteY150" fmla="*/ 5697882 h 6858000"/>
              <a:gd name="connsiteX151" fmla="*/ 6124061 w 6128435"/>
              <a:gd name="connsiteY151" fmla="*/ 5710294 h 6858000"/>
              <a:gd name="connsiteX152" fmla="*/ 6122213 w 6128435"/>
              <a:gd name="connsiteY152" fmla="*/ 5714762 h 6858000"/>
              <a:gd name="connsiteX153" fmla="*/ 6121353 w 6128435"/>
              <a:gd name="connsiteY153" fmla="*/ 5721725 h 6858000"/>
              <a:gd name="connsiteX154" fmla="*/ 6121607 w 6128435"/>
              <a:gd name="connsiteY154" fmla="*/ 5721959 h 6858000"/>
              <a:gd name="connsiteX155" fmla="*/ 6120262 w 6128435"/>
              <a:gd name="connsiteY155" fmla="*/ 5728358 h 6858000"/>
              <a:gd name="connsiteX156" fmla="*/ 6110194 w 6128435"/>
              <a:gd name="connsiteY156" fmla="*/ 5758853 h 6858000"/>
              <a:gd name="connsiteX157" fmla="*/ 6127519 w 6128435"/>
              <a:gd name="connsiteY157" fmla="*/ 5865775 h 6858000"/>
              <a:gd name="connsiteX158" fmla="*/ 6128435 w 6128435"/>
              <a:gd name="connsiteY158" fmla="*/ 5870164 h 6858000"/>
              <a:gd name="connsiteX159" fmla="*/ 6119217 w 6128435"/>
              <a:gd name="connsiteY159" fmla="*/ 5888542 h 6858000"/>
              <a:gd name="connsiteX160" fmla="*/ 6115966 w 6128435"/>
              <a:gd name="connsiteY160" fmla="*/ 5898387 h 6858000"/>
              <a:gd name="connsiteX161" fmla="*/ 6111924 w 6128435"/>
              <a:gd name="connsiteY161" fmla="*/ 5900444 h 6858000"/>
              <a:gd name="connsiteX162" fmla="*/ 6108716 w 6128435"/>
              <a:gd name="connsiteY162" fmla="*/ 5915345 h 6858000"/>
              <a:gd name="connsiteX163" fmla="*/ 6109524 w 6128435"/>
              <a:gd name="connsiteY163" fmla="*/ 5917328 h 6858000"/>
              <a:gd name="connsiteX164" fmla="*/ 6102493 w 6128435"/>
              <a:gd name="connsiteY164" fmla="*/ 5928602 h 6858000"/>
              <a:gd name="connsiteX165" fmla="*/ 6056863 w 6128435"/>
              <a:gd name="connsiteY165" fmla="*/ 6000643 h 6858000"/>
              <a:gd name="connsiteX166" fmla="*/ 6045436 w 6128435"/>
              <a:gd name="connsiteY166" fmla="*/ 6124480 h 6858000"/>
              <a:gd name="connsiteX167" fmla="*/ 6030489 w 6128435"/>
              <a:gd name="connsiteY167" fmla="*/ 6317666 h 6858000"/>
              <a:gd name="connsiteX168" fmla="*/ 6007492 w 6128435"/>
              <a:gd name="connsiteY168" fmla="*/ 6440818 h 6858000"/>
              <a:gd name="connsiteX169" fmla="*/ 6009467 w 6128435"/>
              <a:gd name="connsiteY169" fmla="*/ 6487076 h 6858000"/>
              <a:gd name="connsiteX170" fmla="*/ 5995064 w 6128435"/>
              <a:gd name="connsiteY170" fmla="*/ 6540791 h 6858000"/>
              <a:gd name="connsiteX171" fmla="*/ 5996309 w 6128435"/>
              <a:gd name="connsiteY171" fmla="*/ 6543961 h 6858000"/>
              <a:gd name="connsiteX172" fmla="*/ 5996048 w 6128435"/>
              <a:gd name="connsiteY172" fmla="*/ 6555444 h 6858000"/>
              <a:gd name="connsiteX173" fmla="*/ 6002524 w 6128435"/>
              <a:gd name="connsiteY173" fmla="*/ 6560188 h 6858000"/>
              <a:gd name="connsiteX174" fmla="*/ 6006823 w 6128435"/>
              <a:gd name="connsiteY174" fmla="*/ 6578546 h 6858000"/>
              <a:gd name="connsiteX175" fmla="*/ 6004510 w 6128435"/>
              <a:gd name="connsiteY175" fmla="*/ 6599256 h 6858000"/>
              <a:gd name="connsiteX176" fmla="*/ 5986207 w 6128435"/>
              <a:gd name="connsiteY176" fmla="*/ 6695855 h 6858000"/>
              <a:gd name="connsiteX177" fmla="*/ 5979428 w 6128435"/>
              <a:gd name="connsiteY177" fmla="*/ 6754678 h 6858000"/>
              <a:gd name="connsiteX178" fmla="*/ 5983398 w 6128435"/>
              <a:gd name="connsiteY178" fmla="*/ 6778641 h 6858000"/>
              <a:gd name="connsiteX179" fmla="*/ 5984543 w 6128435"/>
              <a:gd name="connsiteY179" fmla="*/ 6811016 h 6858000"/>
              <a:gd name="connsiteX180" fmla="*/ 5981802 w 6128435"/>
              <a:gd name="connsiteY180" fmla="*/ 6838578 h 6858000"/>
              <a:gd name="connsiteX181" fmla="*/ 5979671 w 6128435"/>
              <a:gd name="connsiteY181" fmla="*/ 6858000 h 6858000"/>
              <a:gd name="connsiteX182" fmla="*/ 0 w 6128435"/>
              <a:gd name="connsiteY182" fmla="*/ 6858000 h 6858000"/>
              <a:gd name="connsiteX183" fmla="*/ 0 w 6128435"/>
              <a:gd name="connsiteY183" fmla="*/ 0 h 6858000"/>
              <a:gd name="connsiteX0" fmla="*/ 0 w 6128435"/>
              <a:gd name="connsiteY0" fmla="*/ 0 h 6858000"/>
              <a:gd name="connsiteX1" fmla="*/ 4965888 w 6128435"/>
              <a:gd name="connsiteY1" fmla="*/ 0 h 6858000"/>
              <a:gd name="connsiteX2" fmla="*/ 4967767 w 6128435"/>
              <a:gd name="connsiteY2" fmla="*/ 7930 h 6858000"/>
              <a:gd name="connsiteX3" fmla="*/ 4979444 w 6128435"/>
              <a:gd name="connsiteY3" fmla="*/ 43921 h 6858000"/>
              <a:gd name="connsiteX4" fmla="*/ 5021173 w 6128435"/>
              <a:gd name="connsiteY4" fmla="*/ 123738 h 6858000"/>
              <a:gd name="connsiteX5" fmla="*/ 5075458 w 6128435"/>
              <a:gd name="connsiteY5" fmla="*/ 264355 h 6858000"/>
              <a:gd name="connsiteX6" fmla="*/ 5081175 w 6128435"/>
              <a:gd name="connsiteY6" fmla="*/ 277448 h 6858000"/>
              <a:gd name="connsiteX7" fmla="*/ 5097011 w 6128435"/>
              <a:gd name="connsiteY7" fmla="*/ 355616 h 6858000"/>
              <a:gd name="connsiteX8" fmla="*/ 5130982 w 6128435"/>
              <a:gd name="connsiteY8" fmla="*/ 412030 h 6858000"/>
              <a:gd name="connsiteX9" fmla="*/ 5153000 w 6128435"/>
              <a:gd name="connsiteY9" fmla="*/ 507134 h 6858000"/>
              <a:gd name="connsiteX10" fmla="*/ 5171282 w 6128435"/>
              <a:gd name="connsiteY10" fmla="*/ 602071 h 6858000"/>
              <a:gd name="connsiteX11" fmla="*/ 5176196 w 6128435"/>
              <a:gd name="connsiteY11" fmla="*/ 636822 h 6858000"/>
              <a:gd name="connsiteX12" fmla="*/ 5201957 w 6128435"/>
              <a:gd name="connsiteY12" fmla="*/ 736835 h 6858000"/>
              <a:gd name="connsiteX13" fmla="*/ 5185452 w 6128435"/>
              <a:gd name="connsiteY13" fmla="*/ 745392 h 6858000"/>
              <a:gd name="connsiteX14" fmla="*/ 5189051 w 6128435"/>
              <a:gd name="connsiteY14" fmla="*/ 782518 h 6858000"/>
              <a:gd name="connsiteX15" fmla="*/ 5210428 w 6128435"/>
              <a:gd name="connsiteY15" fmla="*/ 815772 h 6858000"/>
              <a:gd name="connsiteX16" fmla="*/ 5221088 w 6128435"/>
              <a:gd name="connsiteY16" fmla="*/ 860193 h 6858000"/>
              <a:gd name="connsiteX17" fmla="*/ 5227653 w 6128435"/>
              <a:gd name="connsiteY17" fmla="*/ 886709 h 6858000"/>
              <a:gd name="connsiteX18" fmla="*/ 5230806 w 6128435"/>
              <a:gd name="connsiteY18" fmla="*/ 961354 h 6858000"/>
              <a:gd name="connsiteX19" fmla="*/ 5201018 w 6128435"/>
              <a:gd name="connsiteY19" fmla="*/ 1095027 h 6858000"/>
              <a:gd name="connsiteX20" fmla="*/ 5202153 w 6128435"/>
              <a:gd name="connsiteY20" fmla="*/ 1133224 h 6858000"/>
              <a:gd name="connsiteX21" fmla="*/ 5207370 w 6128435"/>
              <a:gd name="connsiteY21" fmla="*/ 1138097 h 6858000"/>
              <a:gd name="connsiteX22" fmla="*/ 5189234 w 6128435"/>
              <a:gd name="connsiteY22" fmla="*/ 1193495 h 6858000"/>
              <a:gd name="connsiteX23" fmla="*/ 5202769 w 6128435"/>
              <a:gd name="connsiteY23" fmla="*/ 1269450 h 6858000"/>
              <a:gd name="connsiteX24" fmla="*/ 5225968 w 6128435"/>
              <a:gd name="connsiteY24" fmla="*/ 1357994 h 6858000"/>
              <a:gd name="connsiteX25" fmla="*/ 5233819 w 6128435"/>
              <a:gd name="connsiteY25" fmla="*/ 1380922 h 6858000"/>
              <a:gd name="connsiteX26" fmla="*/ 5237226 w 6128435"/>
              <a:gd name="connsiteY26" fmla="*/ 1441327 h 6858000"/>
              <a:gd name="connsiteX27" fmla="*/ 5244434 w 6128435"/>
              <a:gd name="connsiteY27" fmla="*/ 1580810 h 6858000"/>
              <a:gd name="connsiteX28" fmla="*/ 5251453 w 6128435"/>
              <a:gd name="connsiteY28" fmla="*/ 1583934 h 6858000"/>
              <a:gd name="connsiteX29" fmla="*/ 5253136 w 6128435"/>
              <a:gd name="connsiteY29" fmla="*/ 1595457 h 6858000"/>
              <a:gd name="connsiteX30" fmla="*/ 5254863 w 6128435"/>
              <a:gd name="connsiteY30" fmla="*/ 1598311 h 6858000"/>
              <a:gd name="connsiteX31" fmla="*/ 5263491 w 6128435"/>
              <a:gd name="connsiteY31" fmla="*/ 1642938 h 6858000"/>
              <a:gd name="connsiteX32" fmla="*/ 5261314 w 6128435"/>
              <a:gd name="connsiteY32" fmla="*/ 1689177 h 6858000"/>
              <a:gd name="connsiteX33" fmla="*/ 5259788 w 6128435"/>
              <a:gd name="connsiteY33" fmla="*/ 1768516 h 6858000"/>
              <a:gd name="connsiteX34" fmla="*/ 5272526 w 6128435"/>
              <a:gd name="connsiteY34" fmla="*/ 1936940 h 6858000"/>
              <a:gd name="connsiteX35" fmla="*/ 5252592 w 6128435"/>
              <a:gd name="connsiteY35" fmla="*/ 2092210 h 6858000"/>
              <a:gd name="connsiteX36" fmla="*/ 5264303 w 6128435"/>
              <a:gd name="connsiteY36" fmla="*/ 2225157 h 6858000"/>
              <a:gd name="connsiteX37" fmla="*/ 5254949 w 6128435"/>
              <a:gd name="connsiteY37" fmla="*/ 2236160 h 6858000"/>
              <a:gd name="connsiteX38" fmla="*/ 5250104 w 6128435"/>
              <a:gd name="connsiteY38" fmla="*/ 2249166 h 6858000"/>
              <a:gd name="connsiteX39" fmla="*/ 5251214 w 6128435"/>
              <a:gd name="connsiteY39" fmla="*/ 2250944 h 6858000"/>
              <a:gd name="connsiteX40" fmla="*/ 5250644 w 6128435"/>
              <a:gd name="connsiteY40" fmla="*/ 2266619 h 6858000"/>
              <a:gd name="connsiteX41" fmla="*/ 5247111 w 6128435"/>
              <a:gd name="connsiteY41" fmla="*/ 2269679 h 6858000"/>
              <a:gd name="connsiteX42" fmla="*/ 5245653 w 6128435"/>
              <a:gd name="connsiteY42" fmla="*/ 2280317 h 6858000"/>
              <a:gd name="connsiteX43" fmla="*/ 5239901 w 6128435"/>
              <a:gd name="connsiteY43" fmla="*/ 2300961 h 6858000"/>
              <a:gd name="connsiteX44" fmla="*/ 5241522 w 6128435"/>
              <a:gd name="connsiteY44" fmla="*/ 2305114 h 6858000"/>
              <a:gd name="connsiteX45" fmla="*/ 5237050 w 6128435"/>
              <a:gd name="connsiteY45" fmla="*/ 2336703 h 6858000"/>
              <a:gd name="connsiteX46" fmla="*/ 5238267 w 6128435"/>
              <a:gd name="connsiteY46" fmla="*/ 2337277 h 6858000"/>
              <a:gd name="connsiteX47" fmla="*/ 5242602 w 6128435"/>
              <a:gd name="connsiteY47" fmla="*/ 2346782 h 6858000"/>
              <a:gd name="connsiteX48" fmla="*/ 5247963 w 6128435"/>
              <a:gd name="connsiteY48" fmla="*/ 2364638 h 6858000"/>
              <a:gd name="connsiteX49" fmla="*/ 5276175 w 6128435"/>
              <a:gd name="connsiteY49" fmla="*/ 2407515 h 6858000"/>
              <a:gd name="connsiteX50" fmla="*/ 5271650 w 6128435"/>
              <a:gd name="connsiteY50" fmla="*/ 2440467 h 6858000"/>
              <a:gd name="connsiteX51" fmla="*/ 5271438 w 6128435"/>
              <a:gd name="connsiteY51" fmla="*/ 2447186 h 6858000"/>
              <a:gd name="connsiteX52" fmla="*/ 5271722 w 6128435"/>
              <a:gd name="connsiteY52" fmla="*/ 2447359 h 6858000"/>
              <a:gd name="connsiteX53" fmla="*/ 5272069 w 6128435"/>
              <a:gd name="connsiteY53" fmla="*/ 2454523 h 6858000"/>
              <a:gd name="connsiteX54" fmla="*/ 5271049 w 6128435"/>
              <a:gd name="connsiteY54" fmla="*/ 2459442 h 6858000"/>
              <a:gd name="connsiteX55" fmla="*/ 5270636 w 6128435"/>
              <a:gd name="connsiteY55" fmla="*/ 2472481 h 6858000"/>
              <a:gd name="connsiteX56" fmla="*/ 5272406 w 6128435"/>
              <a:gd name="connsiteY56" fmla="*/ 2477221 h 6858000"/>
              <a:gd name="connsiteX57" fmla="*/ 5307538 w 6128435"/>
              <a:gd name="connsiteY57" fmla="*/ 2514685 h 6858000"/>
              <a:gd name="connsiteX58" fmla="*/ 5337604 w 6128435"/>
              <a:gd name="connsiteY58" fmla="*/ 2597632 h 6858000"/>
              <a:gd name="connsiteX59" fmla="*/ 5407503 w 6128435"/>
              <a:gd name="connsiteY59" fmla="*/ 2786290 h 6858000"/>
              <a:gd name="connsiteX60" fmla="*/ 5407356 w 6128435"/>
              <a:gd name="connsiteY60" fmla="*/ 2787545 h 6858000"/>
              <a:gd name="connsiteX61" fmla="*/ 5411130 w 6128435"/>
              <a:gd name="connsiteY61" fmla="*/ 2788640 h 6858000"/>
              <a:gd name="connsiteX62" fmla="*/ 5416439 w 6128435"/>
              <a:gd name="connsiteY62" fmla="*/ 2805666 h 6858000"/>
              <a:gd name="connsiteX63" fmla="*/ 5416589 w 6128435"/>
              <a:gd name="connsiteY63" fmla="*/ 2810822 h 6858000"/>
              <a:gd name="connsiteX64" fmla="*/ 5418542 w 6128435"/>
              <a:gd name="connsiteY64" fmla="*/ 2817745 h 6858000"/>
              <a:gd name="connsiteX65" fmla="*/ 5418847 w 6128435"/>
              <a:gd name="connsiteY65" fmla="*/ 2817825 h 6858000"/>
              <a:gd name="connsiteX66" fmla="*/ 5423364 w 6128435"/>
              <a:gd name="connsiteY66" fmla="*/ 2858292 h 6858000"/>
              <a:gd name="connsiteX67" fmla="*/ 5479298 w 6128435"/>
              <a:gd name="connsiteY67" fmla="*/ 2947791 h 6858000"/>
              <a:gd name="connsiteX68" fmla="*/ 5481770 w 6128435"/>
              <a:gd name="connsiteY68" fmla="*/ 2951352 h 6858000"/>
              <a:gd name="connsiteX69" fmla="*/ 5481013 w 6128435"/>
              <a:gd name="connsiteY69" fmla="*/ 2973461 h 6858000"/>
              <a:gd name="connsiteX70" fmla="*/ 5482045 w 6128435"/>
              <a:gd name="connsiteY70" fmla="*/ 2984371 h 6858000"/>
              <a:gd name="connsiteX71" fmla="*/ 5479405 w 6128435"/>
              <a:gd name="connsiteY71" fmla="*/ 2988507 h 6858000"/>
              <a:gd name="connsiteX72" fmla="*/ 5482415 w 6128435"/>
              <a:gd name="connsiteY72" fmla="*/ 3004079 h 6858000"/>
              <a:gd name="connsiteX73" fmla="*/ 5483865 w 6128435"/>
              <a:gd name="connsiteY73" fmla="*/ 3005467 h 6858000"/>
              <a:gd name="connsiteX74" fmla="*/ 5482236 w 6128435"/>
              <a:gd name="connsiteY74" fmla="*/ 3019791 h 6858000"/>
              <a:gd name="connsiteX75" fmla="*/ 5475895 w 6128435"/>
              <a:gd name="connsiteY75" fmla="*/ 3033578 h 6858000"/>
              <a:gd name="connsiteX76" fmla="*/ 5477595 w 6128435"/>
              <a:gd name="connsiteY76" fmla="*/ 3250534 h 6858000"/>
              <a:gd name="connsiteX77" fmla="*/ 5532836 w 6128435"/>
              <a:gd name="connsiteY77" fmla="*/ 3353840 h 6858000"/>
              <a:gd name="connsiteX78" fmla="*/ 5561229 w 6128435"/>
              <a:gd name="connsiteY78" fmla="*/ 3395784 h 6858000"/>
              <a:gd name="connsiteX79" fmla="*/ 5589758 w 6128435"/>
              <a:gd name="connsiteY79" fmla="*/ 3506453 h 6858000"/>
              <a:gd name="connsiteX80" fmla="*/ 5596144 w 6128435"/>
              <a:gd name="connsiteY80" fmla="*/ 3534624 h 6858000"/>
              <a:gd name="connsiteX81" fmla="*/ 5597750 w 6128435"/>
              <a:gd name="connsiteY81" fmla="*/ 3534129 h 6858000"/>
              <a:gd name="connsiteX82" fmla="*/ 5599700 w 6128435"/>
              <a:gd name="connsiteY82" fmla="*/ 3547221 h 6858000"/>
              <a:gd name="connsiteX83" fmla="*/ 5615031 w 6128435"/>
              <a:gd name="connsiteY83" fmla="*/ 3557482 h 6858000"/>
              <a:gd name="connsiteX84" fmla="*/ 5618377 w 6128435"/>
              <a:gd name="connsiteY84" fmla="*/ 3588431 h 6858000"/>
              <a:gd name="connsiteX85" fmla="*/ 5612155 w 6128435"/>
              <a:gd name="connsiteY85" fmla="*/ 3589869 h 6858000"/>
              <a:gd name="connsiteX86" fmla="*/ 5620843 w 6128435"/>
              <a:gd name="connsiteY86" fmla="*/ 3606745 h 6858000"/>
              <a:gd name="connsiteX87" fmla="*/ 5655472 w 6128435"/>
              <a:gd name="connsiteY87" fmla="*/ 3678877 h 6858000"/>
              <a:gd name="connsiteX88" fmla="*/ 5680448 w 6128435"/>
              <a:gd name="connsiteY88" fmla="*/ 3717760 h 6858000"/>
              <a:gd name="connsiteX89" fmla="*/ 5683015 w 6128435"/>
              <a:gd name="connsiteY89" fmla="*/ 3762025 h 6858000"/>
              <a:gd name="connsiteX90" fmla="*/ 5696643 w 6128435"/>
              <a:gd name="connsiteY90" fmla="*/ 3773888 h 6858000"/>
              <a:gd name="connsiteX91" fmla="*/ 5699203 w 6128435"/>
              <a:gd name="connsiteY91" fmla="*/ 3775823 h 6858000"/>
              <a:gd name="connsiteX92" fmla="*/ 5704824 w 6128435"/>
              <a:gd name="connsiteY92" fmla="*/ 3785966 h 6858000"/>
              <a:gd name="connsiteX93" fmla="*/ 5712204 w 6128435"/>
              <a:gd name="connsiteY93" fmla="*/ 3785830 h 6858000"/>
              <a:gd name="connsiteX94" fmla="*/ 5724816 w 6128435"/>
              <a:gd name="connsiteY94" fmla="*/ 3798949 h 6858000"/>
              <a:gd name="connsiteX95" fmla="*/ 5733539 w 6128435"/>
              <a:gd name="connsiteY95" fmla="*/ 3818457 h 6858000"/>
              <a:gd name="connsiteX96" fmla="*/ 5768491 w 6128435"/>
              <a:gd name="connsiteY96" fmla="*/ 3914399 h 6858000"/>
              <a:gd name="connsiteX97" fmla="*/ 5793123 w 6128435"/>
              <a:gd name="connsiteY97" fmla="*/ 3969952 h 6858000"/>
              <a:gd name="connsiteX98" fmla="*/ 5808321 w 6128435"/>
              <a:gd name="connsiteY98" fmla="*/ 3988153 h 6858000"/>
              <a:gd name="connsiteX99" fmla="*/ 5825621 w 6128435"/>
              <a:gd name="connsiteY99" fmla="*/ 4015525 h 6858000"/>
              <a:gd name="connsiteX100" fmla="*/ 5860672 w 6128435"/>
              <a:gd name="connsiteY100" fmla="*/ 4061579 h 6858000"/>
              <a:gd name="connsiteX101" fmla="*/ 5872173 w 6128435"/>
              <a:gd name="connsiteY101" fmla="*/ 4088497 h 6858000"/>
              <a:gd name="connsiteX102" fmla="*/ 5883705 w 6128435"/>
              <a:gd name="connsiteY102" fmla="*/ 4101899 h 6858000"/>
              <a:gd name="connsiteX103" fmla="*/ 5885314 w 6128435"/>
              <a:gd name="connsiteY103" fmla="*/ 4108387 h 6858000"/>
              <a:gd name="connsiteX104" fmla="*/ 5894095 w 6128435"/>
              <a:gd name="connsiteY104" fmla="*/ 4128857 h 6858000"/>
              <a:gd name="connsiteX105" fmla="*/ 5898339 w 6128435"/>
              <a:gd name="connsiteY105" fmla="*/ 4140800 h 6858000"/>
              <a:gd name="connsiteX106" fmla="*/ 5899734 w 6128435"/>
              <a:gd name="connsiteY106" fmla="*/ 4145632 h 6858000"/>
              <a:gd name="connsiteX107" fmla="*/ 5897098 w 6128435"/>
              <a:gd name="connsiteY107" fmla="*/ 4157819 h 6858000"/>
              <a:gd name="connsiteX108" fmla="*/ 5903513 w 6128435"/>
              <a:gd name="connsiteY108" fmla="*/ 4187661 h 6858000"/>
              <a:gd name="connsiteX109" fmla="*/ 5917114 w 6128435"/>
              <a:gd name="connsiteY109" fmla="*/ 4213096 h 6858000"/>
              <a:gd name="connsiteX110" fmla="*/ 5921153 w 6128435"/>
              <a:gd name="connsiteY110" fmla="*/ 4236222 h 6858000"/>
              <a:gd name="connsiteX111" fmla="*/ 5924233 w 6128435"/>
              <a:gd name="connsiteY111" fmla="*/ 4242060 h 6858000"/>
              <a:gd name="connsiteX112" fmla="*/ 5928910 w 6128435"/>
              <a:gd name="connsiteY112" fmla="*/ 4300973 h 6858000"/>
              <a:gd name="connsiteX113" fmla="*/ 5939320 w 6128435"/>
              <a:gd name="connsiteY113" fmla="*/ 4340435 h 6858000"/>
              <a:gd name="connsiteX114" fmla="*/ 5946705 w 6128435"/>
              <a:gd name="connsiteY114" fmla="*/ 4428051 h 6858000"/>
              <a:gd name="connsiteX115" fmla="*/ 5949261 w 6128435"/>
              <a:gd name="connsiteY115" fmla="*/ 4449185 h 6858000"/>
              <a:gd name="connsiteX116" fmla="*/ 5957504 w 6128435"/>
              <a:gd name="connsiteY116" fmla="*/ 4465911 h 6858000"/>
              <a:gd name="connsiteX117" fmla="*/ 5964689 w 6128435"/>
              <a:gd name="connsiteY117" fmla="*/ 4468532 h 6858000"/>
              <a:gd name="connsiteX118" fmla="*/ 5967062 w 6128435"/>
              <a:gd name="connsiteY118" fmla="*/ 4479923 h 6858000"/>
              <a:gd name="connsiteX119" fmla="*/ 5968960 w 6128435"/>
              <a:gd name="connsiteY119" fmla="*/ 4482655 h 6858000"/>
              <a:gd name="connsiteX120" fmla="*/ 5978567 w 6128435"/>
              <a:gd name="connsiteY120" fmla="*/ 4498605 h 6858000"/>
              <a:gd name="connsiteX121" fmla="*/ 5980106 w 6128435"/>
              <a:gd name="connsiteY121" fmla="*/ 4585087 h 6858000"/>
              <a:gd name="connsiteX122" fmla="*/ 5998138 w 6128435"/>
              <a:gd name="connsiteY122" fmla="*/ 4697518 h 6858000"/>
              <a:gd name="connsiteX123" fmla="*/ 6013516 w 6128435"/>
              <a:gd name="connsiteY123" fmla="*/ 4786619 h 6858000"/>
              <a:gd name="connsiteX124" fmla="*/ 6025404 w 6128435"/>
              <a:gd name="connsiteY124" fmla="*/ 4858148 h 6858000"/>
              <a:gd name="connsiteX125" fmla="*/ 6007749 w 6128435"/>
              <a:gd name="connsiteY125" fmla="*/ 4964715 h 6858000"/>
              <a:gd name="connsiteX126" fmla="*/ 6005269 w 6128435"/>
              <a:gd name="connsiteY126" fmla="*/ 5150567 h 6858000"/>
              <a:gd name="connsiteX127" fmla="*/ 6001127 w 6128435"/>
              <a:gd name="connsiteY127" fmla="*/ 5164609 h 6858000"/>
              <a:gd name="connsiteX128" fmla="*/ 5996647 w 6128435"/>
              <a:gd name="connsiteY128" fmla="*/ 5185640 h 6858000"/>
              <a:gd name="connsiteX129" fmla="*/ 5998514 w 6128435"/>
              <a:gd name="connsiteY129" fmla="*/ 5189673 h 6858000"/>
              <a:gd name="connsiteX130" fmla="*/ 5995970 w 6128435"/>
              <a:gd name="connsiteY130" fmla="*/ 5221547 h 6858000"/>
              <a:gd name="connsiteX131" fmla="*/ 5997218 w 6128435"/>
              <a:gd name="connsiteY131" fmla="*/ 5222031 h 6858000"/>
              <a:gd name="connsiteX132" fmla="*/ 6002116 w 6128435"/>
              <a:gd name="connsiteY132" fmla="*/ 5231223 h 6858000"/>
              <a:gd name="connsiteX133" fmla="*/ 6008541 w 6128435"/>
              <a:gd name="connsiteY133" fmla="*/ 5248680 h 6858000"/>
              <a:gd name="connsiteX134" fmla="*/ 6039260 w 6128435"/>
              <a:gd name="connsiteY134" fmla="*/ 5289518 h 6858000"/>
              <a:gd name="connsiteX135" fmla="*/ 6036748 w 6128435"/>
              <a:gd name="connsiteY135" fmla="*/ 5322752 h 6858000"/>
              <a:gd name="connsiteX136" fmla="*/ 6036943 w 6128435"/>
              <a:gd name="connsiteY136" fmla="*/ 5329480 h 6858000"/>
              <a:gd name="connsiteX137" fmla="*/ 6037236 w 6128435"/>
              <a:gd name="connsiteY137" fmla="*/ 5329634 h 6858000"/>
              <a:gd name="connsiteX138" fmla="*/ 6038019 w 6128435"/>
              <a:gd name="connsiteY138" fmla="*/ 5336764 h 6858000"/>
              <a:gd name="connsiteX139" fmla="*/ 6037298 w 6128435"/>
              <a:gd name="connsiteY139" fmla="*/ 5341753 h 6858000"/>
              <a:gd name="connsiteX140" fmla="*/ 6037677 w 6128435"/>
              <a:gd name="connsiteY140" fmla="*/ 5354807 h 6858000"/>
              <a:gd name="connsiteX141" fmla="*/ 6039728 w 6128435"/>
              <a:gd name="connsiteY141" fmla="*/ 5359416 h 6858000"/>
              <a:gd name="connsiteX142" fmla="*/ 6043311 w 6128435"/>
              <a:gd name="connsiteY142" fmla="*/ 5361407 h 6858000"/>
              <a:gd name="connsiteX143" fmla="*/ 6042954 w 6128435"/>
              <a:gd name="connsiteY143" fmla="*/ 5362576 h 6858000"/>
              <a:gd name="connsiteX144" fmla="*/ 6053435 w 6128435"/>
              <a:gd name="connsiteY144" fmla="*/ 5387547 h 6858000"/>
              <a:gd name="connsiteX145" fmla="*/ 6065933 w 6128435"/>
              <a:gd name="connsiteY145" fmla="*/ 5443002 h 6858000"/>
              <a:gd name="connsiteX146" fmla="*/ 6068640 w 6128435"/>
              <a:gd name="connsiteY146" fmla="*/ 5474503 h 6858000"/>
              <a:gd name="connsiteX147" fmla="*/ 6080922 w 6128435"/>
              <a:gd name="connsiteY147" fmla="*/ 5561070 h 6858000"/>
              <a:gd name="connsiteX148" fmla="*/ 6096949 w 6128435"/>
              <a:gd name="connsiteY148" fmla="*/ 5648179 h 6858000"/>
              <a:gd name="connsiteX149" fmla="*/ 6125703 w 6128435"/>
              <a:gd name="connsiteY149" fmla="*/ 5692894 h 6858000"/>
              <a:gd name="connsiteX150" fmla="*/ 6126670 w 6128435"/>
              <a:gd name="connsiteY150" fmla="*/ 5697882 h 6858000"/>
              <a:gd name="connsiteX151" fmla="*/ 6124061 w 6128435"/>
              <a:gd name="connsiteY151" fmla="*/ 5710294 h 6858000"/>
              <a:gd name="connsiteX152" fmla="*/ 6122213 w 6128435"/>
              <a:gd name="connsiteY152" fmla="*/ 5714762 h 6858000"/>
              <a:gd name="connsiteX153" fmla="*/ 6121353 w 6128435"/>
              <a:gd name="connsiteY153" fmla="*/ 5721725 h 6858000"/>
              <a:gd name="connsiteX154" fmla="*/ 6121607 w 6128435"/>
              <a:gd name="connsiteY154" fmla="*/ 5721959 h 6858000"/>
              <a:gd name="connsiteX155" fmla="*/ 6120262 w 6128435"/>
              <a:gd name="connsiteY155" fmla="*/ 5728358 h 6858000"/>
              <a:gd name="connsiteX156" fmla="*/ 6110194 w 6128435"/>
              <a:gd name="connsiteY156" fmla="*/ 5758853 h 6858000"/>
              <a:gd name="connsiteX157" fmla="*/ 6127519 w 6128435"/>
              <a:gd name="connsiteY157" fmla="*/ 5865775 h 6858000"/>
              <a:gd name="connsiteX158" fmla="*/ 6128435 w 6128435"/>
              <a:gd name="connsiteY158" fmla="*/ 5870164 h 6858000"/>
              <a:gd name="connsiteX159" fmla="*/ 6119217 w 6128435"/>
              <a:gd name="connsiteY159" fmla="*/ 5888542 h 6858000"/>
              <a:gd name="connsiteX160" fmla="*/ 6115966 w 6128435"/>
              <a:gd name="connsiteY160" fmla="*/ 5898387 h 6858000"/>
              <a:gd name="connsiteX161" fmla="*/ 6111924 w 6128435"/>
              <a:gd name="connsiteY161" fmla="*/ 5900444 h 6858000"/>
              <a:gd name="connsiteX162" fmla="*/ 6108716 w 6128435"/>
              <a:gd name="connsiteY162" fmla="*/ 5915345 h 6858000"/>
              <a:gd name="connsiteX163" fmla="*/ 6109524 w 6128435"/>
              <a:gd name="connsiteY163" fmla="*/ 5917328 h 6858000"/>
              <a:gd name="connsiteX164" fmla="*/ 6102493 w 6128435"/>
              <a:gd name="connsiteY164" fmla="*/ 5928602 h 6858000"/>
              <a:gd name="connsiteX165" fmla="*/ 6056863 w 6128435"/>
              <a:gd name="connsiteY165" fmla="*/ 6000643 h 6858000"/>
              <a:gd name="connsiteX166" fmla="*/ 6045436 w 6128435"/>
              <a:gd name="connsiteY166" fmla="*/ 6124480 h 6858000"/>
              <a:gd name="connsiteX167" fmla="*/ 6030489 w 6128435"/>
              <a:gd name="connsiteY167" fmla="*/ 6317666 h 6858000"/>
              <a:gd name="connsiteX168" fmla="*/ 6007492 w 6128435"/>
              <a:gd name="connsiteY168" fmla="*/ 6440818 h 6858000"/>
              <a:gd name="connsiteX169" fmla="*/ 6009467 w 6128435"/>
              <a:gd name="connsiteY169" fmla="*/ 6487076 h 6858000"/>
              <a:gd name="connsiteX170" fmla="*/ 5995064 w 6128435"/>
              <a:gd name="connsiteY170" fmla="*/ 6540791 h 6858000"/>
              <a:gd name="connsiteX171" fmla="*/ 5996309 w 6128435"/>
              <a:gd name="connsiteY171" fmla="*/ 6543961 h 6858000"/>
              <a:gd name="connsiteX172" fmla="*/ 5996048 w 6128435"/>
              <a:gd name="connsiteY172" fmla="*/ 6555444 h 6858000"/>
              <a:gd name="connsiteX173" fmla="*/ 6002524 w 6128435"/>
              <a:gd name="connsiteY173" fmla="*/ 6560188 h 6858000"/>
              <a:gd name="connsiteX174" fmla="*/ 6006823 w 6128435"/>
              <a:gd name="connsiteY174" fmla="*/ 6578546 h 6858000"/>
              <a:gd name="connsiteX175" fmla="*/ 6004510 w 6128435"/>
              <a:gd name="connsiteY175" fmla="*/ 6599256 h 6858000"/>
              <a:gd name="connsiteX176" fmla="*/ 5986207 w 6128435"/>
              <a:gd name="connsiteY176" fmla="*/ 6695855 h 6858000"/>
              <a:gd name="connsiteX177" fmla="*/ 5979428 w 6128435"/>
              <a:gd name="connsiteY177" fmla="*/ 6754678 h 6858000"/>
              <a:gd name="connsiteX178" fmla="*/ 5983398 w 6128435"/>
              <a:gd name="connsiteY178" fmla="*/ 6778641 h 6858000"/>
              <a:gd name="connsiteX179" fmla="*/ 5984543 w 6128435"/>
              <a:gd name="connsiteY179" fmla="*/ 6811016 h 6858000"/>
              <a:gd name="connsiteX180" fmla="*/ 5981802 w 6128435"/>
              <a:gd name="connsiteY180" fmla="*/ 6838578 h 6858000"/>
              <a:gd name="connsiteX181" fmla="*/ 5979671 w 6128435"/>
              <a:gd name="connsiteY181" fmla="*/ 6858000 h 6858000"/>
              <a:gd name="connsiteX182" fmla="*/ 0 w 6128435"/>
              <a:gd name="connsiteY182" fmla="*/ 6858000 h 6858000"/>
              <a:gd name="connsiteX183" fmla="*/ 0 w 6128435"/>
              <a:gd name="connsiteY183" fmla="*/ 0 h 6858000"/>
              <a:gd name="connsiteX0" fmla="*/ 0 w 6128435"/>
              <a:gd name="connsiteY0" fmla="*/ 0 h 6858000"/>
              <a:gd name="connsiteX1" fmla="*/ 4965888 w 6128435"/>
              <a:gd name="connsiteY1" fmla="*/ 0 h 6858000"/>
              <a:gd name="connsiteX2" fmla="*/ 4967767 w 6128435"/>
              <a:gd name="connsiteY2" fmla="*/ 7930 h 6858000"/>
              <a:gd name="connsiteX3" fmla="*/ 4979444 w 6128435"/>
              <a:gd name="connsiteY3" fmla="*/ 43921 h 6858000"/>
              <a:gd name="connsiteX4" fmla="*/ 5021173 w 6128435"/>
              <a:gd name="connsiteY4" fmla="*/ 123738 h 6858000"/>
              <a:gd name="connsiteX5" fmla="*/ 5075458 w 6128435"/>
              <a:gd name="connsiteY5" fmla="*/ 264355 h 6858000"/>
              <a:gd name="connsiteX6" fmla="*/ 5081175 w 6128435"/>
              <a:gd name="connsiteY6" fmla="*/ 277448 h 6858000"/>
              <a:gd name="connsiteX7" fmla="*/ 5097011 w 6128435"/>
              <a:gd name="connsiteY7" fmla="*/ 355616 h 6858000"/>
              <a:gd name="connsiteX8" fmla="*/ 5130982 w 6128435"/>
              <a:gd name="connsiteY8" fmla="*/ 412030 h 6858000"/>
              <a:gd name="connsiteX9" fmla="*/ 5153000 w 6128435"/>
              <a:gd name="connsiteY9" fmla="*/ 507134 h 6858000"/>
              <a:gd name="connsiteX10" fmla="*/ 5171282 w 6128435"/>
              <a:gd name="connsiteY10" fmla="*/ 602071 h 6858000"/>
              <a:gd name="connsiteX11" fmla="*/ 5176196 w 6128435"/>
              <a:gd name="connsiteY11" fmla="*/ 636822 h 6858000"/>
              <a:gd name="connsiteX12" fmla="*/ 5201957 w 6128435"/>
              <a:gd name="connsiteY12" fmla="*/ 736835 h 6858000"/>
              <a:gd name="connsiteX13" fmla="*/ 5185452 w 6128435"/>
              <a:gd name="connsiteY13" fmla="*/ 745392 h 6858000"/>
              <a:gd name="connsiteX14" fmla="*/ 5189051 w 6128435"/>
              <a:gd name="connsiteY14" fmla="*/ 782518 h 6858000"/>
              <a:gd name="connsiteX15" fmla="*/ 5210428 w 6128435"/>
              <a:gd name="connsiteY15" fmla="*/ 815772 h 6858000"/>
              <a:gd name="connsiteX16" fmla="*/ 5221088 w 6128435"/>
              <a:gd name="connsiteY16" fmla="*/ 860193 h 6858000"/>
              <a:gd name="connsiteX17" fmla="*/ 5227653 w 6128435"/>
              <a:gd name="connsiteY17" fmla="*/ 886709 h 6858000"/>
              <a:gd name="connsiteX18" fmla="*/ 5230806 w 6128435"/>
              <a:gd name="connsiteY18" fmla="*/ 961354 h 6858000"/>
              <a:gd name="connsiteX19" fmla="*/ 5201018 w 6128435"/>
              <a:gd name="connsiteY19" fmla="*/ 1095027 h 6858000"/>
              <a:gd name="connsiteX20" fmla="*/ 5202153 w 6128435"/>
              <a:gd name="connsiteY20" fmla="*/ 1133224 h 6858000"/>
              <a:gd name="connsiteX21" fmla="*/ 5207370 w 6128435"/>
              <a:gd name="connsiteY21" fmla="*/ 1138097 h 6858000"/>
              <a:gd name="connsiteX22" fmla="*/ 5189234 w 6128435"/>
              <a:gd name="connsiteY22" fmla="*/ 1193495 h 6858000"/>
              <a:gd name="connsiteX23" fmla="*/ 5202769 w 6128435"/>
              <a:gd name="connsiteY23" fmla="*/ 1269450 h 6858000"/>
              <a:gd name="connsiteX24" fmla="*/ 5225968 w 6128435"/>
              <a:gd name="connsiteY24" fmla="*/ 1357994 h 6858000"/>
              <a:gd name="connsiteX25" fmla="*/ 5233819 w 6128435"/>
              <a:gd name="connsiteY25" fmla="*/ 1380922 h 6858000"/>
              <a:gd name="connsiteX26" fmla="*/ 5237226 w 6128435"/>
              <a:gd name="connsiteY26" fmla="*/ 1441327 h 6858000"/>
              <a:gd name="connsiteX27" fmla="*/ 5244434 w 6128435"/>
              <a:gd name="connsiteY27" fmla="*/ 1580810 h 6858000"/>
              <a:gd name="connsiteX28" fmla="*/ 5251453 w 6128435"/>
              <a:gd name="connsiteY28" fmla="*/ 1583934 h 6858000"/>
              <a:gd name="connsiteX29" fmla="*/ 5253136 w 6128435"/>
              <a:gd name="connsiteY29" fmla="*/ 1595457 h 6858000"/>
              <a:gd name="connsiteX30" fmla="*/ 5254863 w 6128435"/>
              <a:gd name="connsiteY30" fmla="*/ 1598311 h 6858000"/>
              <a:gd name="connsiteX31" fmla="*/ 5263491 w 6128435"/>
              <a:gd name="connsiteY31" fmla="*/ 1642938 h 6858000"/>
              <a:gd name="connsiteX32" fmla="*/ 5261314 w 6128435"/>
              <a:gd name="connsiteY32" fmla="*/ 1689177 h 6858000"/>
              <a:gd name="connsiteX33" fmla="*/ 5259788 w 6128435"/>
              <a:gd name="connsiteY33" fmla="*/ 1768516 h 6858000"/>
              <a:gd name="connsiteX34" fmla="*/ 5272526 w 6128435"/>
              <a:gd name="connsiteY34" fmla="*/ 1936940 h 6858000"/>
              <a:gd name="connsiteX35" fmla="*/ 5252592 w 6128435"/>
              <a:gd name="connsiteY35" fmla="*/ 2092210 h 6858000"/>
              <a:gd name="connsiteX36" fmla="*/ 5264303 w 6128435"/>
              <a:gd name="connsiteY36" fmla="*/ 2225157 h 6858000"/>
              <a:gd name="connsiteX37" fmla="*/ 5254949 w 6128435"/>
              <a:gd name="connsiteY37" fmla="*/ 2236160 h 6858000"/>
              <a:gd name="connsiteX38" fmla="*/ 5250104 w 6128435"/>
              <a:gd name="connsiteY38" fmla="*/ 2249166 h 6858000"/>
              <a:gd name="connsiteX39" fmla="*/ 5251214 w 6128435"/>
              <a:gd name="connsiteY39" fmla="*/ 2250944 h 6858000"/>
              <a:gd name="connsiteX40" fmla="*/ 5250644 w 6128435"/>
              <a:gd name="connsiteY40" fmla="*/ 2266619 h 6858000"/>
              <a:gd name="connsiteX41" fmla="*/ 5247111 w 6128435"/>
              <a:gd name="connsiteY41" fmla="*/ 2269679 h 6858000"/>
              <a:gd name="connsiteX42" fmla="*/ 5245653 w 6128435"/>
              <a:gd name="connsiteY42" fmla="*/ 2280317 h 6858000"/>
              <a:gd name="connsiteX43" fmla="*/ 5239901 w 6128435"/>
              <a:gd name="connsiteY43" fmla="*/ 2300961 h 6858000"/>
              <a:gd name="connsiteX44" fmla="*/ 5241522 w 6128435"/>
              <a:gd name="connsiteY44" fmla="*/ 2305114 h 6858000"/>
              <a:gd name="connsiteX45" fmla="*/ 5237050 w 6128435"/>
              <a:gd name="connsiteY45" fmla="*/ 2336703 h 6858000"/>
              <a:gd name="connsiteX46" fmla="*/ 5238267 w 6128435"/>
              <a:gd name="connsiteY46" fmla="*/ 2337277 h 6858000"/>
              <a:gd name="connsiteX47" fmla="*/ 5242602 w 6128435"/>
              <a:gd name="connsiteY47" fmla="*/ 2346782 h 6858000"/>
              <a:gd name="connsiteX48" fmla="*/ 5247963 w 6128435"/>
              <a:gd name="connsiteY48" fmla="*/ 2364638 h 6858000"/>
              <a:gd name="connsiteX49" fmla="*/ 5271650 w 6128435"/>
              <a:gd name="connsiteY49" fmla="*/ 2440467 h 6858000"/>
              <a:gd name="connsiteX50" fmla="*/ 5271438 w 6128435"/>
              <a:gd name="connsiteY50" fmla="*/ 2447186 h 6858000"/>
              <a:gd name="connsiteX51" fmla="*/ 5271722 w 6128435"/>
              <a:gd name="connsiteY51" fmla="*/ 2447359 h 6858000"/>
              <a:gd name="connsiteX52" fmla="*/ 5272069 w 6128435"/>
              <a:gd name="connsiteY52" fmla="*/ 2454523 h 6858000"/>
              <a:gd name="connsiteX53" fmla="*/ 5271049 w 6128435"/>
              <a:gd name="connsiteY53" fmla="*/ 2459442 h 6858000"/>
              <a:gd name="connsiteX54" fmla="*/ 5270636 w 6128435"/>
              <a:gd name="connsiteY54" fmla="*/ 2472481 h 6858000"/>
              <a:gd name="connsiteX55" fmla="*/ 5272406 w 6128435"/>
              <a:gd name="connsiteY55" fmla="*/ 2477221 h 6858000"/>
              <a:gd name="connsiteX56" fmla="*/ 5307538 w 6128435"/>
              <a:gd name="connsiteY56" fmla="*/ 2514685 h 6858000"/>
              <a:gd name="connsiteX57" fmla="*/ 5337604 w 6128435"/>
              <a:gd name="connsiteY57" fmla="*/ 2597632 h 6858000"/>
              <a:gd name="connsiteX58" fmla="*/ 5407503 w 6128435"/>
              <a:gd name="connsiteY58" fmla="*/ 2786290 h 6858000"/>
              <a:gd name="connsiteX59" fmla="*/ 5407356 w 6128435"/>
              <a:gd name="connsiteY59" fmla="*/ 2787545 h 6858000"/>
              <a:gd name="connsiteX60" fmla="*/ 5411130 w 6128435"/>
              <a:gd name="connsiteY60" fmla="*/ 2788640 h 6858000"/>
              <a:gd name="connsiteX61" fmla="*/ 5416439 w 6128435"/>
              <a:gd name="connsiteY61" fmla="*/ 2805666 h 6858000"/>
              <a:gd name="connsiteX62" fmla="*/ 5416589 w 6128435"/>
              <a:gd name="connsiteY62" fmla="*/ 2810822 h 6858000"/>
              <a:gd name="connsiteX63" fmla="*/ 5418542 w 6128435"/>
              <a:gd name="connsiteY63" fmla="*/ 2817745 h 6858000"/>
              <a:gd name="connsiteX64" fmla="*/ 5418847 w 6128435"/>
              <a:gd name="connsiteY64" fmla="*/ 2817825 h 6858000"/>
              <a:gd name="connsiteX65" fmla="*/ 5423364 w 6128435"/>
              <a:gd name="connsiteY65" fmla="*/ 2858292 h 6858000"/>
              <a:gd name="connsiteX66" fmla="*/ 5479298 w 6128435"/>
              <a:gd name="connsiteY66" fmla="*/ 2947791 h 6858000"/>
              <a:gd name="connsiteX67" fmla="*/ 5481770 w 6128435"/>
              <a:gd name="connsiteY67" fmla="*/ 2951352 h 6858000"/>
              <a:gd name="connsiteX68" fmla="*/ 5481013 w 6128435"/>
              <a:gd name="connsiteY68" fmla="*/ 2973461 h 6858000"/>
              <a:gd name="connsiteX69" fmla="*/ 5482045 w 6128435"/>
              <a:gd name="connsiteY69" fmla="*/ 2984371 h 6858000"/>
              <a:gd name="connsiteX70" fmla="*/ 5479405 w 6128435"/>
              <a:gd name="connsiteY70" fmla="*/ 2988507 h 6858000"/>
              <a:gd name="connsiteX71" fmla="*/ 5482415 w 6128435"/>
              <a:gd name="connsiteY71" fmla="*/ 3004079 h 6858000"/>
              <a:gd name="connsiteX72" fmla="*/ 5483865 w 6128435"/>
              <a:gd name="connsiteY72" fmla="*/ 3005467 h 6858000"/>
              <a:gd name="connsiteX73" fmla="*/ 5482236 w 6128435"/>
              <a:gd name="connsiteY73" fmla="*/ 3019791 h 6858000"/>
              <a:gd name="connsiteX74" fmla="*/ 5475895 w 6128435"/>
              <a:gd name="connsiteY74" fmla="*/ 3033578 h 6858000"/>
              <a:gd name="connsiteX75" fmla="*/ 5477595 w 6128435"/>
              <a:gd name="connsiteY75" fmla="*/ 3250534 h 6858000"/>
              <a:gd name="connsiteX76" fmla="*/ 5532836 w 6128435"/>
              <a:gd name="connsiteY76" fmla="*/ 3353840 h 6858000"/>
              <a:gd name="connsiteX77" fmla="*/ 5561229 w 6128435"/>
              <a:gd name="connsiteY77" fmla="*/ 3395784 h 6858000"/>
              <a:gd name="connsiteX78" fmla="*/ 5589758 w 6128435"/>
              <a:gd name="connsiteY78" fmla="*/ 3506453 h 6858000"/>
              <a:gd name="connsiteX79" fmla="*/ 5596144 w 6128435"/>
              <a:gd name="connsiteY79" fmla="*/ 3534624 h 6858000"/>
              <a:gd name="connsiteX80" fmla="*/ 5597750 w 6128435"/>
              <a:gd name="connsiteY80" fmla="*/ 3534129 h 6858000"/>
              <a:gd name="connsiteX81" fmla="*/ 5599700 w 6128435"/>
              <a:gd name="connsiteY81" fmla="*/ 3547221 h 6858000"/>
              <a:gd name="connsiteX82" fmla="*/ 5615031 w 6128435"/>
              <a:gd name="connsiteY82" fmla="*/ 3557482 h 6858000"/>
              <a:gd name="connsiteX83" fmla="*/ 5618377 w 6128435"/>
              <a:gd name="connsiteY83" fmla="*/ 3588431 h 6858000"/>
              <a:gd name="connsiteX84" fmla="*/ 5612155 w 6128435"/>
              <a:gd name="connsiteY84" fmla="*/ 3589869 h 6858000"/>
              <a:gd name="connsiteX85" fmla="*/ 5620843 w 6128435"/>
              <a:gd name="connsiteY85" fmla="*/ 3606745 h 6858000"/>
              <a:gd name="connsiteX86" fmla="*/ 5655472 w 6128435"/>
              <a:gd name="connsiteY86" fmla="*/ 3678877 h 6858000"/>
              <a:gd name="connsiteX87" fmla="*/ 5680448 w 6128435"/>
              <a:gd name="connsiteY87" fmla="*/ 3717760 h 6858000"/>
              <a:gd name="connsiteX88" fmla="*/ 5683015 w 6128435"/>
              <a:gd name="connsiteY88" fmla="*/ 3762025 h 6858000"/>
              <a:gd name="connsiteX89" fmla="*/ 5696643 w 6128435"/>
              <a:gd name="connsiteY89" fmla="*/ 3773888 h 6858000"/>
              <a:gd name="connsiteX90" fmla="*/ 5699203 w 6128435"/>
              <a:gd name="connsiteY90" fmla="*/ 3775823 h 6858000"/>
              <a:gd name="connsiteX91" fmla="*/ 5704824 w 6128435"/>
              <a:gd name="connsiteY91" fmla="*/ 3785966 h 6858000"/>
              <a:gd name="connsiteX92" fmla="*/ 5712204 w 6128435"/>
              <a:gd name="connsiteY92" fmla="*/ 3785830 h 6858000"/>
              <a:gd name="connsiteX93" fmla="*/ 5724816 w 6128435"/>
              <a:gd name="connsiteY93" fmla="*/ 3798949 h 6858000"/>
              <a:gd name="connsiteX94" fmla="*/ 5733539 w 6128435"/>
              <a:gd name="connsiteY94" fmla="*/ 3818457 h 6858000"/>
              <a:gd name="connsiteX95" fmla="*/ 5768491 w 6128435"/>
              <a:gd name="connsiteY95" fmla="*/ 3914399 h 6858000"/>
              <a:gd name="connsiteX96" fmla="*/ 5793123 w 6128435"/>
              <a:gd name="connsiteY96" fmla="*/ 3969952 h 6858000"/>
              <a:gd name="connsiteX97" fmla="*/ 5808321 w 6128435"/>
              <a:gd name="connsiteY97" fmla="*/ 3988153 h 6858000"/>
              <a:gd name="connsiteX98" fmla="*/ 5825621 w 6128435"/>
              <a:gd name="connsiteY98" fmla="*/ 4015525 h 6858000"/>
              <a:gd name="connsiteX99" fmla="*/ 5860672 w 6128435"/>
              <a:gd name="connsiteY99" fmla="*/ 4061579 h 6858000"/>
              <a:gd name="connsiteX100" fmla="*/ 5872173 w 6128435"/>
              <a:gd name="connsiteY100" fmla="*/ 4088497 h 6858000"/>
              <a:gd name="connsiteX101" fmla="*/ 5883705 w 6128435"/>
              <a:gd name="connsiteY101" fmla="*/ 4101899 h 6858000"/>
              <a:gd name="connsiteX102" fmla="*/ 5885314 w 6128435"/>
              <a:gd name="connsiteY102" fmla="*/ 4108387 h 6858000"/>
              <a:gd name="connsiteX103" fmla="*/ 5894095 w 6128435"/>
              <a:gd name="connsiteY103" fmla="*/ 4128857 h 6858000"/>
              <a:gd name="connsiteX104" fmla="*/ 5898339 w 6128435"/>
              <a:gd name="connsiteY104" fmla="*/ 4140800 h 6858000"/>
              <a:gd name="connsiteX105" fmla="*/ 5899734 w 6128435"/>
              <a:gd name="connsiteY105" fmla="*/ 4145632 h 6858000"/>
              <a:gd name="connsiteX106" fmla="*/ 5897098 w 6128435"/>
              <a:gd name="connsiteY106" fmla="*/ 4157819 h 6858000"/>
              <a:gd name="connsiteX107" fmla="*/ 5903513 w 6128435"/>
              <a:gd name="connsiteY107" fmla="*/ 4187661 h 6858000"/>
              <a:gd name="connsiteX108" fmla="*/ 5917114 w 6128435"/>
              <a:gd name="connsiteY108" fmla="*/ 4213096 h 6858000"/>
              <a:gd name="connsiteX109" fmla="*/ 5921153 w 6128435"/>
              <a:gd name="connsiteY109" fmla="*/ 4236222 h 6858000"/>
              <a:gd name="connsiteX110" fmla="*/ 5924233 w 6128435"/>
              <a:gd name="connsiteY110" fmla="*/ 4242060 h 6858000"/>
              <a:gd name="connsiteX111" fmla="*/ 5928910 w 6128435"/>
              <a:gd name="connsiteY111" fmla="*/ 4300973 h 6858000"/>
              <a:gd name="connsiteX112" fmla="*/ 5939320 w 6128435"/>
              <a:gd name="connsiteY112" fmla="*/ 4340435 h 6858000"/>
              <a:gd name="connsiteX113" fmla="*/ 5946705 w 6128435"/>
              <a:gd name="connsiteY113" fmla="*/ 4428051 h 6858000"/>
              <a:gd name="connsiteX114" fmla="*/ 5949261 w 6128435"/>
              <a:gd name="connsiteY114" fmla="*/ 4449185 h 6858000"/>
              <a:gd name="connsiteX115" fmla="*/ 5957504 w 6128435"/>
              <a:gd name="connsiteY115" fmla="*/ 4465911 h 6858000"/>
              <a:gd name="connsiteX116" fmla="*/ 5964689 w 6128435"/>
              <a:gd name="connsiteY116" fmla="*/ 4468532 h 6858000"/>
              <a:gd name="connsiteX117" fmla="*/ 5967062 w 6128435"/>
              <a:gd name="connsiteY117" fmla="*/ 4479923 h 6858000"/>
              <a:gd name="connsiteX118" fmla="*/ 5968960 w 6128435"/>
              <a:gd name="connsiteY118" fmla="*/ 4482655 h 6858000"/>
              <a:gd name="connsiteX119" fmla="*/ 5978567 w 6128435"/>
              <a:gd name="connsiteY119" fmla="*/ 4498605 h 6858000"/>
              <a:gd name="connsiteX120" fmla="*/ 5980106 w 6128435"/>
              <a:gd name="connsiteY120" fmla="*/ 4585087 h 6858000"/>
              <a:gd name="connsiteX121" fmla="*/ 5998138 w 6128435"/>
              <a:gd name="connsiteY121" fmla="*/ 4697518 h 6858000"/>
              <a:gd name="connsiteX122" fmla="*/ 6013516 w 6128435"/>
              <a:gd name="connsiteY122" fmla="*/ 4786619 h 6858000"/>
              <a:gd name="connsiteX123" fmla="*/ 6025404 w 6128435"/>
              <a:gd name="connsiteY123" fmla="*/ 4858148 h 6858000"/>
              <a:gd name="connsiteX124" fmla="*/ 6007749 w 6128435"/>
              <a:gd name="connsiteY124" fmla="*/ 4964715 h 6858000"/>
              <a:gd name="connsiteX125" fmla="*/ 6005269 w 6128435"/>
              <a:gd name="connsiteY125" fmla="*/ 5150567 h 6858000"/>
              <a:gd name="connsiteX126" fmla="*/ 6001127 w 6128435"/>
              <a:gd name="connsiteY126" fmla="*/ 5164609 h 6858000"/>
              <a:gd name="connsiteX127" fmla="*/ 5996647 w 6128435"/>
              <a:gd name="connsiteY127" fmla="*/ 5185640 h 6858000"/>
              <a:gd name="connsiteX128" fmla="*/ 5998514 w 6128435"/>
              <a:gd name="connsiteY128" fmla="*/ 5189673 h 6858000"/>
              <a:gd name="connsiteX129" fmla="*/ 5995970 w 6128435"/>
              <a:gd name="connsiteY129" fmla="*/ 5221547 h 6858000"/>
              <a:gd name="connsiteX130" fmla="*/ 5997218 w 6128435"/>
              <a:gd name="connsiteY130" fmla="*/ 5222031 h 6858000"/>
              <a:gd name="connsiteX131" fmla="*/ 6002116 w 6128435"/>
              <a:gd name="connsiteY131" fmla="*/ 5231223 h 6858000"/>
              <a:gd name="connsiteX132" fmla="*/ 6008541 w 6128435"/>
              <a:gd name="connsiteY132" fmla="*/ 5248680 h 6858000"/>
              <a:gd name="connsiteX133" fmla="*/ 6039260 w 6128435"/>
              <a:gd name="connsiteY133" fmla="*/ 5289518 h 6858000"/>
              <a:gd name="connsiteX134" fmla="*/ 6036748 w 6128435"/>
              <a:gd name="connsiteY134" fmla="*/ 5322752 h 6858000"/>
              <a:gd name="connsiteX135" fmla="*/ 6036943 w 6128435"/>
              <a:gd name="connsiteY135" fmla="*/ 5329480 h 6858000"/>
              <a:gd name="connsiteX136" fmla="*/ 6037236 w 6128435"/>
              <a:gd name="connsiteY136" fmla="*/ 5329634 h 6858000"/>
              <a:gd name="connsiteX137" fmla="*/ 6038019 w 6128435"/>
              <a:gd name="connsiteY137" fmla="*/ 5336764 h 6858000"/>
              <a:gd name="connsiteX138" fmla="*/ 6037298 w 6128435"/>
              <a:gd name="connsiteY138" fmla="*/ 5341753 h 6858000"/>
              <a:gd name="connsiteX139" fmla="*/ 6037677 w 6128435"/>
              <a:gd name="connsiteY139" fmla="*/ 5354807 h 6858000"/>
              <a:gd name="connsiteX140" fmla="*/ 6039728 w 6128435"/>
              <a:gd name="connsiteY140" fmla="*/ 5359416 h 6858000"/>
              <a:gd name="connsiteX141" fmla="*/ 6043311 w 6128435"/>
              <a:gd name="connsiteY141" fmla="*/ 5361407 h 6858000"/>
              <a:gd name="connsiteX142" fmla="*/ 6042954 w 6128435"/>
              <a:gd name="connsiteY142" fmla="*/ 5362576 h 6858000"/>
              <a:gd name="connsiteX143" fmla="*/ 6053435 w 6128435"/>
              <a:gd name="connsiteY143" fmla="*/ 5387547 h 6858000"/>
              <a:gd name="connsiteX144" fmla="*/ 6065933 w 6128435"/>
              <a:gd name="connsiteY144" fmla="*/ 5443002 h 6858000"/>
              <a:gd name="connsiteX145" fmla="*/ 6068640 w 6128435"/>
              <a:gd name="connsiteY145" fmla="*/ 5474503 h 6858000"/>
              <a:gd name="connsiteX146" fmla="*/ 6080922 w 6128435"/>
              <a:gd name="connsiteY146" fmla="*/ 5561070 h 6858000"/>
              <a:gd name="connsiteX147" fmla="*/ 6096949 w 6128435"/>
              <a:gd name="connsiteY147" fmla="*/ 5648179 h 6858000"/>
              <a:gd name="connsiteX148" fmla="*/ 6125703 w 6128435"/>
              <a:gd name="connsiteY148" fmla="*/ 5692894 h 6858000"/>
              <a:gd name="connsiteX149" fmla="*/ 6126670 w 6128435"/>
              <a:gd name="connsiteY149" fmla="*/ 5697882 h 6858000"/>
              <a:gd name="connsiteX150" fmla="*/ 6124061 w 6128435"/>
              <a:gd name="connsiteY150" fmla="*/ 5710294 h 6858000"/>
              <a:gd name="connsiteX151" fmla="*/ 6122213 w 6128435"/>
              <a:gd name="connsiteY151" fmla="*/ 5714762 h 6858000"/>
              <a:gd name="connsiteX152" fmla="*/ 6121353 w 6128435"/>
              <a:gd name="connsiteY152" fmla="*/ 5721725 h 6858000"/>
              <a:gd name="connsiteX153" fmla="*/ 6121607 w 6128435"/>
              <a:gd name="connsiteY153" fmla="*/ 5721959 h 6858000"/>
              <a:gd name="connsiteX154" fmla="*/ 6120262 w 6128435"/>
              <a:gd name="connsiteY154" fmla="*/ 5728358 h 6858000"/>
              <a:gd name="connsiteX155" fmla="*/ 6110194 w 6128435"/>
              <a:gd name="connsiteY155" fmla="*/ 5758853 h 6858000"/>
              <a:gd name="connsiteX156" fmla="*/ 6127519 w 6128435"/>
              <a:gd name="connsiteY156" fmla="*/ 5865775 h 6858000"/>
              <a:gd name="connsiteX157" fmla="*/ 6128435 w 6128435"/>
              <a:gd name="connsiteY157" fmla="*/ 5870164 h 6858000"/>
              <a:gd name="connsiteX158" fmla="*/ 6119217 w 6128435"/>
              <a:gd name="connsiteY158" fmla="*/ 5888542 h 6858000"/>
              <a:gd name="connsiteX159" fmla="*/ 6115966 w 6128435"/>
              <a:gd name="connsiteY159" fmla="*/ 5898387 h 6858000"/>
              <a:gd name="connsiteX160" fmla="*/ 6111924 w 6128435"/>
              <a:gd name="connsiteY160" fmla="*/ 5900444 h 6858000"/>
              <a:gd name="connsiteX161" fmla="*/ 6108716 w 6128435"/>
              <a:gd name="connsiteY161" fmla="*/ 5915345 h 6858000"/>
              <a:gd name="connsiteX162" fmla="*/ 6109524 w 6128435"/>
              <a:gd name="connsiteY162" fmla="*/ 5917328 h 6858000"/>
              <a:gd name="connsiteX163" fmla="*/ 6102493 w 6128435"/>
              <a:gd name="connsiteY163" fmla="*/ 5928602 h 6858000"/>
              <a:gd name="connsiteX164" fmla="*/ 6056863 w 6128435"/>
              <a:gd name="connsiteY164" fmla="*/ 6000643 h 6858000"/>
              <a:gd name="connsiteX165" fmla="*/ 6045436 w 6128435"/>
              <a:gd name="connsiteY165" fmla="*/ 6124480 h 6858000"/>
              <a:gd name="connsiteX166" fmla="*/ 6030489 w 6128435"/>
              <a:gd name="connsiteY166" fmla="*/ 6317666 h 6858000"/>
              <a:gd name="connsiteX167" fmla="*/ 6007492 w 6128435"/>
              <a:gd name="connsiteY167" fmla="*/ 6440818 h 6858000"/>
              <a:gd name="connsiteX168" fmla="*/ 6009467 w 6128435"/>
              <a:gd name="connsiteY168" fmla="*/ 6487076 h 6858000"/>
              <a:gd name="connsiteX169" fmla="*/ 5995064 w 6128435"/>
              <a:gd name="connsiteY169" fmla="*/ 6540791 h 6858000"/>
              <a:gd name="connsiteX170" fmla="*/ 5996309 w 6128435"/>
              <a:gd name="connsiteY170" fmla="*/ 6543961 h 6858000"/>
              <a:gd name="connsiteX171" fmla="*/ 5996048 w 6128435"/>
              <a:gd name="connsiteY171" fmla="*/ 6555444 h 6858000"/>
              <a:gd name="connsiteX172" fmla="*/ 6002524 w 6128435"/>
              <a:gd name="connsiteY172" fmla="*/ 6560188 h 6858000"/>
              <a:gd name="connsiteX173" fmla="*/ 6006823 w 6128435"/>
              <a:gd name="connsiteY173" fmla="*/ 6578546 h 6858000"/>
              <a:gd name="connsiteX174" fmla="*/ 6004510 w 6128435"/>
              <a:gd name="connsiteY174" fmla="*/ 6599256 h 6858000"/>
              <a:gd name="connsiteX175" fmla="*/ 5986207 w 6128435"/>
              <a:gd name="connsiteY175" fmla="*/ 6695855 h 6858000"/>
              <a:gd name="connsiteX176" fmla="*/ 5979428 w 6128435"/>
              <a:gd name="connsiteY176" fmla="*/ 6754678 h 6858000"/>
              <a:gd name="connsiteX177" fmla="*/ 5983398 w 6128435"/>
              <a:gd name="connsiteY177" fmla="*/ 6778641 h 6858000"/>
              <a:gd name="connsiteX178" fmla="*/ 5984543 w 6128435"/>
              <a:gd name="connsiteY178" fmla="*/ 6811016 h 6858000"/>
              <a:gd name="connsiteX179" fmla="*/ 5981802 w 6128435"/>
              <a:gd name="connsiteY179" fmla="*/ 6838578 h 6858000"/>
              <a:gd name="connsiteX180" fmla="*/ 5979671 w 6128435"/>
              <a:gd name="connsiteY180" fmla="*/ 6858000 h 6858000"/>
              <a:gd name="connsiteX181" fmla="*/ 0 w 6128435"/>
              <a:gd name="connsiteY181" fmla="*/ 6858000 h 6858000"/>
              <a:gd name="connsiteX182" fmla="*/ 0 w 6128435"/>
              <a:gd name="connsiteY182" fmla="*/ 0 h 6858000"/>
              <a:gd name="connsiteX0" fmla="*/ 0 w 6128435"/>
              <a:gd name="connsiteY0" fmla="*/ 0 h 6858000"/>
              <a:gd name="connsiteX1" fmla="*/ 4965888 w 6128435"/>
              <a:gd name="connsiteY1" fmla="*/ 0 h 6858000"/>
              <a:gd name="connsiteX2" fmla="*/ 4967767 w 6128435"/>
              <a:gd name="connsiteY2" fmla="*/ 7930 h 6858000"/>
              <a:gd name="connsiteX3" fmla="*/ 4979444 w 6128435"/>
              <a:gd name="connsiteY3" fmla="*/ 43921 h 6858000"/>
              <a:gd name="connsiteX4" fmla="*/ 5021173 w 6128435"/>
              <a:gd name="connsiteY4" fmla="*/ 123738 h 6858000"/>
              <a:gd name="connsiteX5" fmla="*/ 5075458 w 6128435"/>
              <a:gd name="connsiteY5" fmla="*/ 264355 h 6858000"/>
              <a:gd name="connsiteX6" fmla="*/ 5081175 w 6128435"/>
              <a:gd name="connsiteY6" fmla="*/ 277448 h 6858000"/>
              <a:gd name="connsiteX7" fmla="*/ 5097011 w 6128435"/>
              <a:gd name="connsiteY7" fmla="*/ 355616 h 6858000"/>
              <a:gd name="connsiteX8" fmla="*/ 5130982 w 6128435"/>
              <a:gd name="connsiteY8" fmla="*/ 412030 h 6858000"/>
              <a:gd name="connsiteX9" fmla="*/ 5153000 w 6128435"/>
              <a:gd name="connsiteY9" fmla="*/ 507134 h 6858000"/>
              <a:gd name="connsiteX10" fmla="*/ 5171282 w 6128435"/>
              <a:gd name="connsiteY10" fmla="*/ 602071 h 6858000"/>
              <a:gd name="connsiteX11" fmla="*/ 5176196 w 6128435"/>
              <a:gd name="connsiteY11" fmla="*/ 636822 h 6858000"/>
              <a:gd name="connsiteX12" fmla="*/ 5201957 w 6128435"/>
              <a:gd name="connsiteY12" fmla="*/ 736835 h 6858000"/>
              <a:gd name="connsiteX13" fmla="*/ 5185452 w 6128435"/>
              <a:gd name="connsiteY13" fmla="*/ 745392 h 6858000"/>
              <a:gd name="connsiteX14" fmla="*/ 5189051 w 6128435"/>
              <a:gd name="connsiteY14" fmla="*/ 782518 h 6858000"/>
              <a:gd name="connsiteX15" fmla="*/ 5210428 w 6128435"/>
              <a:gd name="connsiteY15" fmla="*/ 815772 h 6858000"/>
              <a:gd name="connsiteX16" fmla="*/ 5221088 w 6128435"/>
              <a:gd name="connsiteY16" fmla="*/ 860193 h 6858000"/>
              <a:gd name="connsiteX17" fmla="*/ 5227653 w 6128435"/>
              <a:gd name="connsiteY17" fmla="*/ 886709 h 6858000"/>
              <a:gd name="connsiteX18" fmla="*/ 5230806 w 6128435"/>
              <a:gd name="connsiteY18" fmla="*/ 961354 h 6858000"/>
              <a:gd name="connsiteX19" fmla="*/ 5201018 w 6128435"/>
              <a:gd name="connsiteY19" fmla="*/ 1095027 h 6858000"/>
              <a:gd name="connsiteX20" fmla="*/ 5202153 w 6128435"/>
              <a:gd name="connsiteY20" fmla="*/ 1133224 h 6858000"/>
              <a:gd name="connsiteX21" fmla="*/ 5207370 w 6128435"/>
              <a:gd name="connsiteY21" fmla="*/ 1138097 h 6858000"/>
              <a:gd name="connsiteX22" fmla="*/ 5189234 w 6128435"/>
              <a:gd name="connsiteY22" fmla="*/ 1193495 h 6858000"/>
              <a:gd name="connsiteX23" fmla="*/ 5202769 w 6128435"/>
              <a:gd name="connsiteY23" fmla="*/ 1269450 h 6858000"/>
              <a:gd name="connsiteX24" fmla="*/ 5225968 w 6128435"/>
              <a:gd name="connsiteY24" fmla="*/ 1357994 h 6858000"/>
              <a:gd name="connsiteX25" fmla="*/ 5233819 w 6128435"/>
              <a:gd name="connsiteY25" fmla="*/ 1380922 h 6858000"/>
              <a:gd name="connsiteX26" fmla="*/ 5237226 w 6128435"/>
              <a:gd name="connsiteY26" fmla="*/ 1441327 h 6858000"/>
              <a:gd name="connsiteX27" fmla="*/ 5244434 w 6128435"/>
              <a:gd name="connsiteY27" fmla="*/ 1580810 h 6858000"/>
              <a:gd name="connsiteX28" fmla="*/ 5251453 w 6128435"/>
              <a:gd name="connsiteY28" fmla="*/ 1583934 h 6858000"/>
              <a:gd name="connsiteX29" fmla="*/ 5253136 w 6128435"/>
              <a:gd name="connsiteY29" fmla="*/ 1595457 h 6858000"/>
              <a:gd name="connsiteX30" fmla="*/ 5254863 w 6128435"/>
              <a:gd name="connsiteY30" fmla="*/ 1598311 h 6858000"/>
              <a:gd name="connsiteX31" fmla="*/ 5263491 w 6128435"/>
              <a:gd name="connsiteY31" fmla="*/ 1642938 h 6858000"/>
              <a:gd name="connsiteX32" fmla="*/ 5261314 w 6128435"/>
              <a:gd name="connsiteY32" fmla="*/ 1689177 h 6858000"/>
              <a:gd name="connsiteX33" fmla="*/ 5259788 w 6128435"/>
              <a:gd name="connsiteY33" fmla="*/ 1768516 h 6858000"/>
              <a:gd name="connsiteX34" fmla="*/ 5272526 w 6128435"/>
              <a:gd name="connsiteY34" fmla="*/ 1936940 h 6858000"/>
              <a:gd name="connsiteX35" fmla="*/ 5252592 w 6128435"/>
              <a:gd name="connsiteY35" fmla="*/ 2092210 h 6858000"/>
              <a:gd name="connsiteX36" fmla="*/ 5264303 w 6128435"/>
              <a:gd name="connsiteY36" fmla="*/ 2225157 h 6858000"/>
              <a:gd name="connsiteX37" fmla="*/ 5254949 w 6128435"/>
              <a:gd name="connsiteY37" fmla="*/ 2236160 h 6858000"/>
              <a:gd name="connsiteX38" fmla="*/ 5250104 w 6128435"/>
              <a:gd name="connsiteY38" fmla="*/ 2249166 h 6858000"/>
              <a:gd name="connsiteX39" fmla="*/ 5251214 w 6128435"/>
              <a:gd name="connsiteY39" fmla="*/ 2250944 h 6858000"/>
              <a:gd name="connsiteX40" fmla="*/ 5250644 w 6128435"/>
              <a:gd name="connsiteY40" fmla="*/ 2266619 h 6858000"/>
              <a:gd name="connsiteX41" fmla="*/ 5247111 w 6128435"/>
              <a:gd name="connsiteY41" fmla="*/ 2269679 h 6858000"/>
              <a:gd name="connsiteX42" fmla="*/ 5245653 w 6128435"/>
              <a:gd name="connsiteY42" fmla="*/ 2280317 h 6858000"/>
              <a:gd name="connsiteX43" fmla="*/ 5239901 w 6128435"/>
              <a:gd name="connsiteY43" fmla="*/ 2300961 h 6858000"/>
              <a:gd name="connsiteX44" fmla="*/ 5241522 w 6128435"/>
              <a:gd name="connsiteY44" fmla="*/ 2305114 h 6858000"/>
              <a:gd name="connsiteX45" fmla="*/ 5237050 w 6128435"/>
              <a:gd name="connsiteY45" fmla="*/ 2336703 h 6858000"/>
              <a:gd name="connsiteX46" fmla="*/ 5238267 w 6128435"/>
              <a:gd name="connsiteY46" fmla="*/ 2337277 h 6858000"/>
              <a:gd name="connsiteX47" fmla="*/ 5242602 w 6128435"/>
              <a:gd name="connsiteY47" fmla="*/ 2346782 h 6858000"/>
              <a:gd name="connsiteX48" fmla="*/ 5247963 w 6128435"/>
              <a:gd name="connsiteY48" fmla="*/ 2364638 h 6858000"/>
              <a:gd name="connsiteX49" fmla="*/ 5271650 w 6128435"/>
              <a:gd name="connsiteY49" fmla="*/ 2440467 h 6858000"/>
              <a:gd name="connsiteX50" fmla="*/ 5271438 w 6128435"/>
              <a:gd name="connsiteY50" fmla="*/ 2447186 h 6858000"/>
              <a:gd name="connsiteX51" fmla="*/ 5271722 w 6128435"/>
              <a:gd name="connsiteY51" fmla="*/ 2447359 h 6858000"/>
              <a:gd name="connsiteX52" fmla="*/ 5272069 w 6128435"/>
              <a:gd name="connsiteY52" fmla="*/ 2454523 h 6858000"/>
              <a:gd name="connsiteX53" fmla="*/ 5271049 w 6128435"/>
              <a:gd name="connsiteY53" fmla="*/ 2459442 h 6858000"/>
              <a:gd name="connsiteX54" fmla="*/ 5270636 w 6128435"/>
              <a:gd name="connsiteY54" fmla="*/ 2472481 h 6858000"/>
              <a:gd name="connsiteX55" fmla="*/ 5307538 w 6128435"/>
              <a:gd name="connsiteY55" fmla="*/ 2514685 h 6858000"/>
              <a:gd name="connsiteX56" fmla="*/ 5337604 w 6128435"/>
              <a:gd name="connsiteY56" fmla="*/ 2597632 h 6858000"/>
              <a:gd name="connsiteX57" fmla="*/ 5407503 w 6128435"/>
              <a:gd name="connsiteY57" fmla="*/ 2786290 h 6858000"/>
              <a:gd name="connsiteX58" fmla="*/ 5407356 w 6128435"/>
              <a:gd name="connsiteY58" fmla="*/ 2787545 h 6858000"/>
              <a:gd name="connsiteX59" fmla="*/ 5411130 w 6128435"/>
              <a:gd name="connsiteY59" fmla="*/ 2788640 h 6858000"/>
              <a:gd name="connsiteX60" fmla="*/ 5416439 w 6128435"/>
              <a:gd name="connsiteY60" fmla="*/ 2805666 h 6858000"/>
              <a:gd name="connsiteX61" fmla="*/ 5416589 w 6128435"/>
              <a:gd name="connsiteY61" fmla="*/ 2810822 h 6858000"/>
              <a:gd name="connsiteX62" fmla="*/ 5418542 w 6128435"/>
              <a:gd name="connsiteY62" fmla="*/ 2817745 h 6858000"/>
              <a:gd name="connsiteX63" fmla="*/ 5418847 w 6128435"/>
              <a:gd name="connsiteY63" fmla="*/ 2817825 h 6858000"/>
              <a:gd name="connsiteX64" fmla="*/ 5423364 w 6128435"/>
              <a:gd name="connsiteY64" fmla="*/ 2858292 h 6858000"/>
              <a:gd name="connsiteX65" fmla="*/ 5479298 w 6128435"/>
              <a:gd name="connsiteY65" fmla="*/ 2947791 h 6858000"/>
              <a:gd name="connsiteX66" fmla="*/ 5481770 w 6128435"/>
              <a:gd name="connsiteY66" fmla="*/ 2951352 h 6858000"/>
              <a:gd name="connsiteX67" fmla="*/ 5481013 w 6128435"/>
              <a:gd name="connsiteY67" fmla="*/ 2973461 h 6858000"/>
              <a:gd name="connsiteX68" fmla="*/ 5482045 w 6128435"/>
              <a:gd name="connsiteY68" fmla="*/ 2984371 h 6858000"/>
              <a:gd name="connsiteX69" fmla="*/ 5479405 w 6128435"/>
              <a:gd name="connsiteY69" fmla="*/ 2988507 h 6858000"/>
              <a:gd name="connsiteX70" fmla="*/ 5482415 w 6128435"/>
              <a:gd name="connsiteY70" fmla="*/ 3004079 h 6858000"/>
              <a:gd name="connsiteX71" fmla="*/ 5483865 w 6128435"/>
              <a:gd name="connsiteY71" fmla="*/ 3005467 h 6858000"/>
              <a:gd name="connsiteX72" fmla="*/ 5482236 w 6128435"/>
              <a:gd name="connsiteY72" fmla="*/ 3019791 h 6858000"/>
              <a:gd name="connsiteX73" fmla="*/ 5475895 w 6128435"/>
              <a:gd name="connsiteY73" fmla="*/ 3033578 h 6858000"/>
              <a:gd name="connsiteX74" fmla="*/ 5477595 w 6128435"/>
              <a:gd name="connsiteY74" fmla="*/ 3250534 h 6858000"/>
              <a:gd name="connsiteX75" fmla="*/ 5532836 w 6128435"/>
              <a:gd name="connsiteY75" fmla="*/ 3353840 h 6858000"/>
              <a:gd name="connsiteX76" fmla="*/ 5561229 w 6128435"/>
              <a:gd name="connsiteY76" fmla="*/ 3395784 h 6858000"/>
              <a:gd name="connsiteX77" fmla="*/ 5589758 w 6128435"/>
              <a:gd name="connsiteY77" fmla="*/ 3506453 h 6858000"/>
              <a:gd name="connsiteX78" fmla="*/ 5596144 w 6128435"/>
              <a:gd name="connsiteY78" fmla="*/ 3534624 h 6858000"/>
              <a:gd name="connsiteX79" fmla="*/ 5597750 w 6128435"/>
              <a:gd name="connsiteY79" fmla="*/ 3534129 h 6858000"/>
              <a:gd name="connsiteX80" fmla="*/ 5599700 w 6128435"/>
              <a:gd name="connsiteY80" fmla="*/ 3547221 h 6858000"/>
              <a:gd name="connsiteX81" fmla="*/ 5615031 w 6128435"/>
              <a:gd name="connsiteY81" fmla="*/ 3557482 h 6858000"/>
              <a:gd name="connsiteX82" fmla="*/ 5618377 w 6128435"/>
              <a:gd name="connsiteY82" fmla="*/ 3588431 h 6858000"/>
              <a:gd name="connsiteX83" fmla="*/ 5612155 w 6128435"/>
              <a:gd name="connsiteY83" fmla="*/ 3589869 h 6858000"/>
              <a:gd name="connsiteX84" fmla="*/ 5620843 w 6128435"/>
              <a:gd name="connsiteY84" fmla="*/ 3606745 h 6858000"/>
              <a:gd name="connsiteX85" fmla="*/ 5655472 w 6128435"/>
              <a:gd name="connsiteY85" fmla="*/ 3678877 h 6858000"/>
              <a:gd name="connsiteX86" fmla="*/ 5680448 w 6128435"/>
              <a:gd name="connsiteY86" fmla="*/ 3717760 h 6858000"/>
              <a:gd name="connsiteX87" fmla="*/ 5683015 w 6128435"/>
              <a:gd name="connsiteY87" fmla="*/ 3762025 h 6858000"/>
              <a:gd name="connsiteX88" fmla="*/ 5696643 w 6128435"/>
              <a:gd name="connsiteY88" fmla="*/ 3773888 h 6858000"/>
              <a:gd name="connsiteX89" fmla="*/ 5699203 w 6128435"/>
              <a:gd name="connsiteY89" fmla="*/ 3775823 h 6858000"/>
              <a:gd name="connsiteX90" fmla="*/ 5704824 w 6128435"/>
              <a:gd name="connsiteY90" fmla="*/ 3785966 h 6858000"/>
              <a:gd name="connsiteX91" fmla="*/ 5712204 w 6128435"/>
              <a:gd name="connsiteY91" fmla="*/ 3785830 h 6858000"/>
              <a:gd name="connsiteX92" fmla="*/ 5724816 w 6128435"/>
              <a:gd name="connsiteY92" fmla="*/ 3798949 h 6858000"/>
              <a:gd name="connsiteX93" fmla="*/ 5733539 w 6128435"/>
              <a:gd name="connsiteY93" fmla="*/ 3818457 h 6858000"/>
              <a:gd name="connsiteX94" fmla="*/ 5768491 w 6128435"/>
              <a:gd name="connsiteY94" fmla="*/ 3914399 h 6858000"/>
              <a:gd name="connsiteX95" fmla="*/ 5793123 w 6128435"/>
              <a:gd name="connsiteY95" fmla="*/ 3969952 h 6858000"/>
              <a:gd name="connsiteX96" fmla="*/ 5808321 w 6128435"/>
              <a:gd name="connsiteY96" fmla="*/ 3988153 h 6858000"/>
              <a:gd name="connsiteX97" fmla="*/ 5825621 w 6128435"/>
              <a:gd name="connsiteY97" fmla="*/ 4015525 h 6858000"/>
              <a:gd name="connsiteX98" fmla="*/ 5860672 w 6128435"/>
              <a:gd name="connsiteY98" fmla="*/ 4061579 h 6858000"/>
              <a:gd name="connsiteX99" fmla="*/ 5872173 w 6128435"/>
              <a:gd name="connsiteY99" fmla="*/ 4088497 h 6858000"/>
              <a:gd name="connsiteX100" fmla="*/ 5883705 w 6128435"/>
              <a:gd name="connsiteY100" fmla="*/ 4101899 h 6858000"/>
              <a:gd name="connsiteX101" fmla="*/ 5885314 w 6128435"/>
              <a:gd name="connsiteY101" fmla="*/ 4108387 h 6858000"/>
              <a:gd name="connsiteX102" fmla="*/ 5894095 w 6128435"/>
              <a:gd name="connsiteY102" fmla="*/ 4128857 h 6858000"/>
              <a:gd name="connsiteX103" fmla="*/ 5898339 w 6128435"/>
              <a:gd name="connsiteY103" fmla="*/ 4140800 h 6858000"/>
              <a:gd name="connsiteX104" fmla="*/ 5899734 w 6128435"/>
              <a:gd name="connsiteY104" fmla="*/ 4145632 h 6858000"/>
              <a:gd name="connsiteX105" fmla="*/ 5897098 w 6128435"/>
              <a:gd name="connsiteY105" fmla="*/ 4157819 h 6858000"/>
              <a:gd name="connsiteX106" fmla="*/ 5903513 w 6128435"/>
              <a:gd name="connsiteY106" fmla="*/ 4187661 h 6858000"/>
              <a:gd name="connsiteX107" fmla="*/ 5917114 w 6128435"/>
              <a:gd name="connsiteY107" fmla="*/ 4213096 h 6858000"/>
              <a:gd name="connsiteX108" fmla="*/ 5921153 w 6128435"/>
              <a:gd name="connsiteY108" fmla="*/ 4236222 h 6858000"/>
              <a:gd name="connsiteX109" fmla="*/ 5924233 w 6128435"/>
              <a:gd name="connsiteY109" fmla="*/ 4242060 h 6858000"/>
              <a:gd name="connsiteX110" fmla="*/ 5928910 w 6128435"/>
              <a:gd name="connsiteY110" fmla="*/ 4300973 h 6858000"/>
              <a:gd name="connsiteX111" fmla="*/ 5939320 w 6128435"/>
              <a:gd name="connsiteY111" fmla="*/ 4340435 h 6858000"/>
              <a:gd name="connsiteX112" fmla="*/ 5946705 w 6128435"/>
              <a:gd name="connsiteY112" fmla="*/ 4428051 h 6858000"/>
              <a:gd name="connsiteX113" fmla="*/ 5949261 w 6128435"/>
              <a:gd name="connsiteY113" fmla="*/ 4449185 h 6858000"/>
              <a:gd name="connsiteX114" fmla="*/ 5957504 w 6128435"/>
              <a:gd name="connsiteY114" fmla="*/ 4465911 h 6858000"/>
              <a:gd name="connsiteX115" fmla="*/ 5964689 w 6128435"/>
              <a:gd name="connsiteY115" fmla="*/ 4468532 h 6858000"/>
              <a:gd name="connsiteX116" fmla="*/ 5967062 w 6128435"/>
              <a:gd name="connsiteY116" fmla="*/ 4479923 h 6858000"/>
              <a:gd name="connsiteX117" fmla="*/ 5968960 w 6128435"/>
              <a:gd name="connsiteY117" fmla="*/ 4482655 h 6858000"/>
              <a:gd name="connsiteX118" fmla="*/ 5978567 w 6128435"/>
              <a:gd name="connsiteY118" fmla="*/ 4498605 h 6858000"/>
              <a:gd name="connsiteX119" fmla="*/ 5980106 w 6128435"/>
              <a:gd name="connsiteY119" fmla="*/ 4585087 h 6858000"/>
              <a:gd name="connsiteX120" fmla="*/ 5998138 w 6128435"/>
              <a:gd name="connsiteY120" fmla="*/ 4697518 h 6858000"/>
              <a:gd name="connsiteX121" fmla="*/ 6013516 w 6128435"/>
              <a:gd name="connsiteY121" fmla="*/ 4786619 h 6858000"/>
              <a:gd name="connsiteX122" fmla="*/ 6025404 w 6128435"/>
              <a:gd name="connsiteY122" fmla="*/ 4858148 h 6858000"/>
              <a:gd name="connsiteX123" fmla="*/ 6007749 w 6128435"/>
              <a:gd name="connsiteY123" fmla="*/ 4964715 h 6858000"/>
              <a:gd name="connsiteX124" fmla="*/ 6005269 w 6128435"/>
              <a:gd name="connsiteY124" fmla="*/ 5150567 h 6858000"/>
              <a:gd name="connsiteX125" fmla="*/ 6001127 w 6128435"/>
              <a:gd name="connsiteY125" fmla="*/ 5164609 h 6858000"/>
              <a:gd name="connsiteX126" fmla="*/ 5996647 w 6128435"/>
              <a:gd name="connsiteY126" fmla="*/ 5185640 h 6858000"/>
              <a:gd name="connsiteX127" fmla="*/ 5998514 w 6128435"/>
              <a:gd name="connsiteY127" fmla="*/ 5189673 h 6858000"/>
              <a:gd name="connsiteX128" fmla="*/ 5995970 w 6128435"/>
              <a:gd name="connsiteY128" fmla="*/ 5221547 h 6858000"/>
              <a:gd name="connsiteX129" fmla="*/ 5997218 w 6128435"/>
              <a:gd name="connsiteY129" fmla="*/ 5222031 h 6858000"/>
              <a:gd name="connsiteX130" fmla="*/ 6002116 w 6128435"/>
              <a:gd name="connsiteY130" fmla="*/ 5231223 h 6858000"/>
              <a:gd name="connsiteX131" fmla="*/ 6008541 w 6128435"/>
              <a:gd name="connsiteY131" fmla="*/ 5248680 h 6858000"/>
              <a:gd name="connsiteX132" fmla="*/ 6039260 w 6128435"/>
              <a:gd name="connsiteY132" fmla="*/ 5289518 h 6858000"/>
              <a:gd name="connsiteX133" fmla="*/ 6036748 w 6128435"/>
              <a:gd name="connsiteY133" fmla="*/ 5322752 h 6858000"/>
              <a:gd name="connsiteX134" fmla="*/ 6036943 w 6128435"/>
              <a:gd name="connsiteY134" fmla="*/ 5329480 h 6858000"/>
              <a:gd name="connsiteX135" fmla="*/ 6037236 w 6128435"/>
              <a:gd name="connsiteY135" fmla="*/ 5329634 h 6858000"/>
              <a:gd name="connsiteX136" fmla="*/ 6038019 w 6128435"/>
              <a:gd name="connsiteY136" fmla="*/ 5336764 h 6858000"/>
              <a:gd name="connsiteX137" fmla="*/ 6037298 w 6128435"/>
              <a:gd name="connsiteY137" fmla="*/ 5341753 h 6858000"/>
              <a:gd name="connsiteX138" fmla="*/ 6037677 w 6128435"/>
              <a:gd name="connsiteY138" fmla="*/ 5354807 h 6858000"/>
              <a:gd name="connsiteX139" fmla="*/ 6039728 w 6128435"/>
              <a:gd name="connsiteY139" fmla="*/ 5359416 h 6858000"/>
              <a:gd name="connsiteX140" fmla="*/ 6043311 w 6128435"/>
              <a:gd name="connsiteY140" fmla="*/ 5361407 h 6858000"/>
              <a:gd name="connsiteX141" fmla="*/ 6042954 w 6128435"/>
              <a:gd name="connsiteY141" fmla="*/ 5362576 h 6858000"/>
              <a:gd name="connsiteX142" fmla="*/ 6053435 w 6128435"/>
              <a:gd name="connsiteY142" fmla="*/ 5387547 h 6858000"/>
              <a:gd name="connsiteX143" fmla="*/ 6065933 w 6128435"/>
              <a:gd name="connsiteY143" fmla="*/ 5443002 h 6858000"/>
              <a:gd name="connsiteX144" fmla="*/ 6068640 w 6128435"/>
              <a:gd name="connsiteY144" fmla="*/ 5474503 h 6858000"/>
              <a:gd name="connsiteX145" fmla="*/ 6080922 w 6128435"/>
              <a:gd name="connsiteY145" fmla="*/ 5561070 h 6858000"/>
              <a:gd name="connsiteX146" fmla="*/ 6096949 w 6128435"/>
              <a:gd name="connsiteY146" fmla="*/ 5648179 h 6858000"/>
              <a:gd name="connsiteX147" fmla="*/ 6125703 w 6128435"/>
              <a:gd name="connsiteY147" fmla="*/ 5692894 h 6858000"/>
              <a:gd name="connsiteX148" fmla="*/ 6126670 w 6128435"/>
              <a:gd name="connsiteY148" fmla="*/ 5697882 h 6858000"/>
              <a:gd name="connsiteX149" fmla="*/ 6124061 w 6128435"/>
              <a:gd name="connsiteY149" fmla="*/ 5710294 h 6858000"/>
              <a:gd name="connsiteX150" fmla="*/ 6122213 w 6128435"/>
              <a:gd name="connsiteY150" fmla="*/ 5714762 h 6858000"/>
              <a:gd name="connsiteX151" fmla="*/ 6121353 w 6128435"/>
              <a:gd name="connsiteY151" fmla="*/ 5721725 h 6858000"/>
              <a:gd name="connsiteX152" fmla="*/ 6121607 w 6128435"/>
              <a:gd name="connsiteY152" fmla="*/ 5721959 h 6858000"/>
              <a:gd name="connsiteX153" fmla="*/ 6120262 w 6128435"/>
              <a:gd name="connsiteY153" fmla="*/ 5728358 h 6858000"/>
              <a:gd name="connsiteX154" fmla="*/ 6110194 w 6128435"/>
              <a:gd name="connsiteY154" fmla="*/ 5758853 h 6858000"/>
              <a:gd name="connsiteX155" fmla="*/ 6127519 w 6128435"/>
              <a:gd name="connsiteY155" fmla="*/ 5865775 h 6858000"/>
              <a:gd name="connsiteX156" fmla="*/ 6128435 w 6128435"/>
              <a:gd name="connsiteY156" fmla="*/ 5870164 h 6858000"/>
              <a:gd name="connsiteX157" fmla="*/ 6119217 w 6128435"/>
              <a:gd name="connsiteY157" fmla="*/ 5888542 h 6858000"/>
              <a:gd name="connsiteX158" fmla="*/ 6115966 w 6128435"/>
              <a:gd name="connsiteY158" fmla="*/ 5898387 h 6858000"/>
              <a:gd name="connsiteX159" fmla="*/ 6111924 w 6128435"/>
              <a:gd name="connsiteY159" fmla="*/ 5900444 h 6858000"/>
              <a:gd name="connsiteX160" fmla="*/ 6108716 w 6128435"/>
              <a:gd name="connsiteY160" fmla="*/ 5915345 h 6858000"/>
              <a:gd name="connsiteX161" fmla="*/ 6109524 w 6128435"/>
              <a:gd name="connsiteY161" fmla="*/ 5917328 h 6858000"/>
              <a:gd name="connsiteX162" fmla="*/ 6102493 w 6128435"/>
              <a:gd name="connsiteY162" fmla="*/ 5928602 h 6858000"/>
              <a:gd name="connsiteX163" fmla="*/ 6056863 w 6128435"/>
              <a:gd name="connsiteY163" fmla="*/ 6000643 h 6858000"/>
              <a:gd name="connsiteX164" fmla="*/ 6045436 w 6128435"/>
              <a:gd name="connsiteY164" fmla="*/ 6124480 h 6858000"/>
              <a:gd name="connsiteX165" fmla="*/ 6030489 w 6128435"/>
              <a:gd name="connsiteY165" fmla="*/ 6317666 h 6858000"/>
              <a:gd name="connsiteX166" fmla="*/ 6007492 w 6128435"/>
              <a:gd name="connsiteY166" fmla="*/ 6440818 h 6858000"/>
              <a:gd name="connsiteX167" fmla="*/ 6009467 w 6128435"/>
              <a:gd name="connsiteY167" fmla="*/ 6487076 h 6858000"/>
              <a:gd name="connsiteX168" fmla="*/ 5995064 w 6128435"/>
              <a:gd name="connsiteY168" fmla="*/ 6540791 h 6858000"/>
              <a:gd name="connsiteX169" fmla="*/ 5996309 w 6128435"/>
              <a:gd name="connsiteY169" fmla="*/ 6543961 h 6858000"/>
              <a:gd name="connsiteX170" fmla="*/ 5996048 w 6128435"/>
              <a:gd name="connsiteY170" fmla="*/ 6555444 h 6858000"/>
              <a:gd name="connsiteX171" fmla="*/ 6002524 w 6128435"/>
              <a:gd name="connsiteY171" fmla="*/ 6560188 h 6858000"/>
              <a:gd name="connsiteX172" fmla="*/ 6006823 w 6128435"/>
              <a:gd name="connsiteY172" fmla="*/ 6578546 h 6858000"/>
              <a:gd name="connsiteX173" fmla="*/ 6004510 w 6128435"/>
              <a:gd name="connsiteY173" fmla="*/ 6599256 h 6858000"/>
              <a:gd name="connsiteX174" fmla="*/ 5986207 w 6128435"/>
              <a:gd name="connsiteY174" fmla="*/ 6695855 h 6858000"/>
              <a:gd name="connsiteX175" fmla="*/ 5979428 w 6128435"/>
              <a:gd name="connsiteY175" fmla="*/ 6754678 h 6858000"/>
              <a:gd name="connsiteX176" fmla="*/ 5983398 w 6128435"/>
              <a:gd name="connsiteY176" fmla="*/ 6778641 h 6858000"/>
              <a:gd name="connsiteX177" fmla="*/ 5984543 w 6128435"/>
              <a:gd name="connsiteY177" fmla="*/ 6811016 h 6858000"/>
              <a:gd name="connsiteX178" fmla="*/ 5981802 w 6128435"/>
              <a:gd name="connsiteY178" fmla="*/ 6838578 h 6858000"/>
              <a:gd name="connsiteX179" fmla="*/ 5979671 w 6128435"/>
              <a:gd name="connsiteY179" fmla="*/ 6858000 h 6858000"/>
              <a:gd name="connsiteX180" fmla="*/ 0 w 6128435"/>
              <a:gd name="connsiteY180" fmla="*/ 6858000 h 6858000"/>
              <a:gd name="connsiteX181" fmla="*/ 0 w 6128435"/>
              <a:gd name="connsiteY181" fmla="*/ 0 h 6858000"/>
              <a:gd name="connsiteX0" fmla="*/ 0 w 6128435"/>
              <a:gd name="connsiteY0" fmla="*/ 0 h 6858000"/>
              <a:gd name="connsiteX1" fmla="*/ 4965888 w 6128435"/>
              <a:gd name="connsiteY1" fmla="*/ 0 h 6858000"/>
              <a:gd name="connsiteX2" fmla="*/ 4967767 w 6128435"/>
              <a:gd name="connsiteY2" fmla="*/ 7930 h 6858000"/>
              <a:gd name="connsiteX3" fmla="*/ 4979444 w 6128435"/>
              <a:gd name="connsiteY3" fmla="*/ 43921 h 6858000"/>
              <a:gd name="connsiteX4" fmla="*/ 5021173 w 6128435"/>
              <a:gd name="connsiteY4" fmla="*/ 123738 h 6858000"/>
              <a:gd name="connsiteX5" fmla="*/ 5075458 w 6128435"/>
              <a:gd name="connsiteY5" fmla="*/ 264355 h 6858000"/>
              <a:gd name="connsiteX6" fmla="*/ 5081175 w 6128435"/>
              <a:gd name="connsiteY6" fmla="*/ 277448 h 6858000"/>
              <a:gd name="connsiteX7" fmla="*/ 5097011 w 6128435"/>
              <a:gd name="connsiteY7" fmla="*/ 355616 h 6858000"/>
              <a:gd name="connsiteX8" fmla="*/ 5130982 w 6128435"/>
              <a:gd name="connsiteY8" fmla="*/ 412030 h 6858000"/>
              <a:gd name="connsiteX9" fmla="*/ 5153000 w 6128435"/>
              <a:gd name="connsiteY9" fmla="*/ 507134 h 6858000"/>
              <a:gd name="connsiteX10" fmla="*/ 5171282 w 6128435"/>
              <a:gd name="connsiteY10" fmla="*/ 602071 h 6858000"/>
              <a:gd name="connsiteX11" fmla="*/ 5176196 w 6128435"/>
              <a:gd name="connsiteY11" fmla="*/ 636822 h 6858000"/>
              <a:gd name="connsiteX12" fmla="*/ 5201957 w 6128435"/>
              <a:gd name="connsiteY12" fmla="*/ 736835 h 6858000"/>
              <a:gd name="connsiteX13" fmla="*/ 5185452 w 6128435"/>
              <a:gd name="connsiteY13" fmla="*/ 745392 h 6858000"/>
              <a:gd name="connsiteX14" fmla="*/ 5189051 w 6128435"/>
              <a:gd name="connsiteY14" fmla="*/ 782518 h 6858000"/>
              <a:gd name="connsiteX15" fmla="*/ 5210428 w 6128435"/>
              <a:gd name="connsiteY15" fmla="*/ 815772 h 6858000"/>
              <a:gd name="connsiteX16" fmla="*/ 5221088 w 6128435"/>
              <a:gd name="connsiteY16" fmla="*/ 860193 h 6858000"/>
              <a:gd name="connsiteX17" fmla="*/ 5227653 w 6128435"/>
              <a:gd name="connsiteY17" fmla="*/ 886709 h 6858000"/>
              <a:gd name="connsiteX18" fmla="*/ 5230806 w 6128435"/>
              <a:gd name="connsiteY18" fmla="*/ 961354 h 6858000"/>
              <a:gd name="connsiteX19" fmla="*/ 5201018 w 6128435"/>
              <a:gd name="connsiteY19" fmla="*/ 1095027 h 6858000"/>
              <a:gd name="connsiteX20" fmla="*/ 5202153 w 6128435"/>
              <a:gd name="connsiteY20" fmla="*/ 1133224 h 6858000"/>
              <a:gd name="connsiteX21" fmla="*/ 5207370 w 6128435"/>
              <a:gd name="connsiteY21" fmla="*/ 1138097 h 6858000"/>
              <a:gd name="connsiteX22" fmla="*/ 5189234 w 6128435"/>
              <a:gd name="connsiteY22" fmla="*/ 1193495 h 6858000"/>
              <a:gd name="connsiteX23" fmla="*/ 5202769 w 6128435"/>
              <a:gd name="connsiteY23" fmla="*/ 1269450 h 6858000"/>
              <a:gd name="connsiteX24" fmla="*/ 5225968 w 6128435"/>
              <a:gd name="connsiteY24" fmla="*/ 1357994 h 6858000"/>
              <a:gd name="connsiteX25" fmla="*/ 5233819 w 6128435"/>
              <a:gd name="connsiteY25" fmla="*/ 1380922 h 6858000"/>
              <a:gd name="connsiteX26" fmla="*/ 5237226 w 6128435"/>
              <a:gd name="connsiteY26" fmla="*/ 1441327 h 6858000"/>
              <a:gd name="connsiteX27" fmla="*/ 5244434 w 6128435"/>
              <a:gd name="connsiteY27" fmla="*/ 1580810 h 6858000"/>
              <a:gd name="connsiteX28" fmla="*/ 5251453 w 6128435"/>
              <a:gd name="connsiteY28" fmla="*/ 1583934 h 6858000"/>
              <a:gd name="connsiteX29" fmla="*/ 5253136 w 6128435"/>
              <a:gd name="connsiteY29" fmla="*/ 1595457 h 6858000"/>
              <a:gd name="connsiteX30" fmla="*/ 5254863 w 6128435"/>
              <a:gd name="connsiteY30" fmla="*/ 1598311 h 6858000"/>
              <a:gd name="connsiteX31" fmla="*/ 5263491 w 6128435"/>
              <a:gd name="connsiteY31" fmla="*/ 1642938 h 6858000"/>
              <a:gd name="connsiteX32" fmla="*/ 5261314 w 6128435"/>
              <a:gd name="connsiteY32" fmla="*/ 1689177 h 6858000"/>
              <a:gd name="connsiteX33" fmla="*/ 5259788 w 6128435"/>
              <a:gd name="connsiteY33" fmla="*/ 1768516 h 6858000"/>
              <a:gd name="connsiteX34" fmla="*/ 5272526 w 6128435"/>
              <a:gd name="connsiteY34" fmla="*/ 1936940 h 6858000"/>
              <a:gd name="connsiteX35" fmla="*/ 5252592 w 6128435"/>
              <a:gd name="connsiteY35" fmla="*/ 2092210 h 6858000"/>
              <a:gd name="connsiteX36" fmla="*/ 5264303 w 6128435"/>
              <a:gd name="connsiteY36" fmla="*/ 2225157 h 6858000"/>
              <a:gd name="connsiteX37" fmla="*/ 5254949 w 6128435"/>
              <a:gd name="connsiteY37" fmla="*/ 2236160 h 6858000"/>
              <a:gd name="connsiteX38" fmla="*/ 5250104 w 6128435"/>
              <a:gd name="connsiteY38" fmla="*/ 2249166 h 6858000"/>
              <a:gd name="connsiteX39" fmla="*/ 5251214 w 6128435"/>
              <a:gd name="connsiteY39" fmla="*/ 2250944 h 6858000"/>
              <a:gd name="connsiteX40" fmla="*/ 5250644 w 6128435"/>
              <a:gd name="connsiteY40" fmla="*/ 2266619 h 6858000"/>
              <a:gd name="connsiteX41" fmla="*/ 5247111 w 6128435"/>
              <a:gd name="connsiteY41" fmla="*/ 2269679 h 6858000"/>
              <a:gd name="connsiteX42" fmla="*/ 5245653 w 6128435"/>
              <a:gd name="connsiteY42" fmla="*/ 2280317 h 6858000"/>
              <a:gd name="connsiteX43" fmla="*/ 5239901 w 6128435"/>
              <a:gd name="connsiteY43" fmla="*/ 2300961 h 6858000"/>
              <a:gd name="connsiteX44" fmla="*/ 5241522 w 6128435"/>
              <a:gd name="connsiteY44" fmla="*/ 2305114 h 6858000"/>
              <a:gd name="connsiteX45" fmla="*/ 5237050 w 6128435"/>
              <a:gd name="connsiteY45" fmla="*/ 2336703 h 6858000"/>
              <a:gd name="connsiteX46" fmla="*/ 5238267 w 6128435"/>
              <a:gd name="connsiteY46" fmla="*/ 2337277 h 6858000"/>
              <a:gd name="connsiteX47" fmla="*/ 5242602 w 6128435"/>
              <a:gd name="connsiteY47" fmla="*/ 2346782 h 6858000"/>
              <a:gd name="connsiteX48" fmla="*/ 5247963 w 6128435"/>
              <a:gd name="connsiteY48" fmla="*/ 2364638 h 6858000"/>
              <a:gd name="connsiteX49" fmla="*/ 5271650 w 6128435"/>
              <a:gd name="connsiteY49" fmla="*/ 2440467 h 6858000"/>
              <a:gd name="connsiteX50" fmla="*/ 5271438 w 6128435"/>
              <a:gd name="connsiteY50" fmla="*/ 2447186 h 6858000"/>
              <a:gd name="connsiteX51" fmla="*/ 5271722 w 6128435"/>
              <a:gd name="connsiteY51" fmla="*/ 2447359 h 6858000"/>
              <a:gd name="connsiteX52" fmla="*/ 5272069 w 6128435"/>
              <a:gd name="connsiteY52" fmla="*/ 2454523 h 6858000"/>
              <a:gd name="connsiteX53" fmla="*/ 5271049 w 6128435"/>
              <a:gd name="connsiteY53" fmla="*/ 2459442 h 6858000"/>
              <a:gd name="connsiteX54" fmla="*/ 5307538 w 6128435"/>
              <a:gd name="connsiteY54" fmla="*/ 2514685 h 6858000"/>
              <a:gd name="connsiteX55" fmla="*/ 5337604 w 6128435"/>
              <a:gd name="connsiteY55" fmla="*/ 2597632 h 6858000"/>
              <a:gd name="connsiteX56" fmla="*/ 5407503 w 6128435"/>
              <a:gd name="connsiteY56" fmla="*/ 2786290 h 6858000"/>
              <a:gd name="connsiteX57" fmla="*/ 5407356 w 6128435"/>
              <a:gd name="connsiteY57" fmla="*/ 2787545 h 6858000"/>
              <a:gd name="connsiteX58" fmla="*/ 5411130 w 6128435"/>
              <a:gd name="connsiteY58" fmla="*/ 2788640 h 6858000"/>
              <a:gd name="connsiteX59" fmla="*/ 5416439 w 6128435"/>
              <a:gd name="connsiteY59" fmla="*/ 2805666 h 6858000"/>
              <a:gd name="connsiteX60" fmla="*/ 5416589 w 6128435"/>
              <a:gd name="connsiteY60" fmla="*/ 2810822 h 6858000"/>
              <a:gd name="connsiteX61" fmla="*/ 5418542 w 6128435"/>
              <a:gd name="connsiteY61" fmla="*/ 2817745 h 6858000"/>
              <a:gd name="connsiteX62" fmla="*/ 5418847 w 6128435"/>
              <a:gd name="connsiteY62" fmla="*/ 2817825 h 6858000"/>
              <a:gd name="connsiteX63" fmla="*/ 5423364 w 6128435"/>
              <a:gd name="connsiteY63" fmla="*/ 2858292 h 6858000"/>
              <a:gd name="connsiteX64" fmla="*/ 5479298 w 6128435"/>
              <a:gd name="connsiteY64" fmla="*/ 2947791 h 6858000"/>
              <a:gd name="connsiteX65" fmla="*/ 5481770 w 6128435"/>
              <a:gd name="connsiteY65" fmla="*/ 2951352 h 6858000"/>
              <a:gd name="connsiteX66" fmla="*/ 5481013 w 6128435"/>
              <a:gd name="connsiteY66" fmla="*/ 2973461 h 6858000"/>
              <a:gd name="connsiteX67" fmla="*/ 5482045 w 6128435"/>
              <a:gd name="connsiteY67" fmla="*/ 2984371 h 6858000"/>
              <a:gd name="connsiteX68" fmla="*/ 5479405 w 6128435"/>
              <a:gd name="connsiteY68" fmla="*/ 2988507 h 6858000"/>
              <a:gd name="connsiteX69" fmla="*/ 5482415 w 6128435"/>
              <a:gd name="connsiteY69" fmla="*/ 3004079 h 6858000"/>
              <a:gd name="connsiteX70" fmla="*/ 5483865 w 6128435"/>
              <a:gd name="connsiteY70" fmla="*/ 3005467 h 6858000"/>
              <a:gd name="connsiteX71" fmla="*/ 5482236 w 6128435"/>
              <a:gd name="connsiteY71" fmla="*/ 3019791 h 6858000"/>
              <a:gd name="connsiteX72" fmla="*/ 5475895 w 6128435"/>
              <a:gd name="connsiteY72" fmla="*/ 3033578 h 6858000"/>
              <a:gd name="connsiteX73" fmla="*/ 5477595 w 6128435"/>
              <a:gd name="connsiteY73" fmla="*/ 3250534 h 6858000"/>
              <a:gd name="connsiteX74" fmla="*/ 5532836 w 6128435"/>
              <a:gd name="connsiteY74" fmla="*/ 3353840 h 6858000"/>
              <a:gd name="connsiteX75" fmla="*/ 5561229 w 6128435"/>
              <a:gd name="connsiteY75" fmla="*/ 3395784 h 6858000"/>
              <a:gd name="connsiteX76" fmla="*/ 5589758 w 6128435"/>
              <a:gd name="connsiteY76" fmla="*/ 3506453 h 6858000"/>
              <a:gd name="connsiteX77" fmla="*/ 5596144 w 6128435"/>
              <a:gd name="connsiteY77" fmla="*/ 3534624 h 6858000"/>
              <a:gd name="connsiteX78" fmla="*/ 5597750 w 6128435"/>
              <a:gd name="connsiteY78" fmla="*/ 3534129 h 6858000"/>
              <a:gd name="connsiteX79" fmla="*/ 5599700 w 6128435"/>
              <a:gd name="connsiteY79" fmla="*/ 3547221 h 6858000"/>
              <a:gd name="connsiteX80" fmla="*/ 5615031 w 6128435"/>
              <a:gd name="connsiteY80" fmla="*/ 3557482 h 6858000"/>
              <a:gd name="connsiteX81" fmla="*/ 5618377 w 6128435"/>
              <a:gd name="connsiteY81" fmla="*/ 3588431 h 6858000"/>
              <a:gd name="connsiteX82" fmla="*/ 5612155 w 6128435"/>
              <a:gd name="connsiteY82" fmla="*/ 3589869 h 6858000"/>
              <a:gd name="connsiteX83" fmla="*/ 5620843 w 6128435"/>
              <a:gd name="connsiteY83" fmla="*/ 3606745 h 6858000"/>
              <a:gd name="connsiteX84" fmla="*/ 5655472 w 6128435"/>
              <a:gd name="connsiteY84" fmla="*/ 3678877 h 6858000"/>
              <a:gd name="connsiteX85" fmla="*/ 5680448 w 6128435"/>
              <a:gd name="connsiteY85" fmla="*/ 3717760 h 6858000"/>
              <a:gd name="connsiteX86" fmla="*/ 5683015 w 6128435"/>
              <a:gd name="connsiteY86" fmla="*/ 3762025 h 6858000"/>
              <a:gd name="connsiteX87" fmla="*/ 5696643 w 6128435"/>
              <a:gd name="connsiteY87" fmla="*/ 3773888 h 6858000"/>
              <a:gd name="connsiteX88" fmla="*/ 5699203 w 6128435"/>
              <a:gd name="connsiteY88" fmla="*/ 3775823 h 6858000"/>
              <a:gd name="connsiteX89" fmla="*/ 5704824 w 6128435"/>
              <a:gd name="connsiteY89" fmla="*/ 3785966 h 6858000"/>
              <a:gd name="connsiteX90" fmla="*/ 5712204 w 6128435"/>
              <a:gd name="connsiteY90" fmla="*/ 3785830 h 6858000"/>
              <a:gd name="connsiteX91" fmla="*/ 5724816 w 6128435"/>
              <a:gd name="connsiteY91" fmla="*/ 3798949 h 6858000"/>
              <a:gd name="connsiteX92" fmla="*/ 5733539 w 6128435"/>
              <a:gd name="connsiteY92" fmla="*/ 3818457 h 6858000"/>
              <a:gd name="connsiteX93" fmla="*/ 5768491 w 6128435"/>
              <a:gd name="connsiteY93" fmla="*/ 3914399 h 6858000"/>
              <a:gd name="connsiteX94" fmla="*/ 5793123 w 6128435"/>
              <a:gd name="connsiteY94" fmla="*/ 3969952 h 6858000"/>
              <a:gd name="connsiteX95" fmla="*/ 5808321 w 6128435"/>
              <a:gd name="connsiteY95" fmla="*/ 3988153 h 6858000"/>
              <a:gd name="connsiteX96" fmla="*/ 5825621 w 6128435"/>
              <a:gd name="connsiteY96" fmla="*/ 4015525 h 6858000"/>
              <a:gd name="connsiteX97" fmla="*/ 5860672 w 6128435"/>
              <a:gd name="connsiteY97" fmla="*/ 4061579 h 6858000"/>
              <a:gd name="connsiteX98" fmla="*/ 5872173 w 6128435"/>
              <a:gd name="connsiteY98" fmla="*/ 4088497 h 6858000"/>
              <a:gd name="connsiteX99" fmla="*/ 5883705 w 6128435"/>
              <a:gd name="connsiteY99" fmla="*/ 4101899 h 6858000"/>
              <a:gd name="connsiteX100" fmla="*/ 5885314 w 6128435"/>
              <a:gd name="connsiteY100" fmla="*/ 4108387 h 6858000"/>
              <a:gd name="connsiteX101" fmla="*/ 5894095 w 6128435"/>
              <a:gd name="connsiteY101" fmla="*/ 4128857 h 6858000"/>
              <a:gd name="connsiteX102" fmla="*/ 5898339 w 6128435"/>
              <a:gd name="connsiteY102" fmla="*/ 4140800 h 6858000"/>
              <a:gd name="connsiteX103" fmla="*/ 5899734 w 6128435"/>
              <a:gd name="connsiteY103" fmla="*/ 4145632 h 6858000"/>
              <a:gd name="connsiteX104" fmla="*/ 5897098 w 6128435"/>
              <a:gd name="connsiteY104" fmla="*/ 4157819 h 6858000"/>
              <a:gd name="connsiteX105" fmla="*/ 5903513 w 6128435"/>
              <a:gd name="connsiteY105" fmla="*/ 4187661 h 6858000"/>
              <a:gd name="connsiteX106" fmla="*/ 5917114 w 6128435"/>
              <a:gd name="connsiteY106" fmla="*/ 4213096 h 6858000"/>
              <a:gd name="connsiteX107" fmla="*/ 5921153 w 6128435"/>
              <a:gd name="connsiteY107" fmla="*/ 4236222 h 6858000"/>
              <a:gd name="connsiteX108" fmla="*/ 5924233 w 6128435"/>
              <a:gd name="connsiteY108" fmla="*/ 4242060 h 6858000"/>
              <a:gd name="connsiteX109" fmla="*/ 5928910 w 6128435"/>
              <a:gd name="connsiteY109" fmla="*/ 4300973 h 6858000"/>
              <a:gd name="connsiteX110" fmla="*/ 5939320 w 6128435"/>
              <a:gd name="connsiteY110" fmla="*/ 4340435 h 6858000"/>
              <a:gd name="connsiteX111" fmla="*/ 5946705 w 6128435"/>
              <a:gd name="connsiteY111" fmla="*/ 4428051 h 6858000"/>
              <a:gd name="connsiteX112" fmla="*/ 5949261 w 6128435"/>
              <a:gd name="connsiteY112" fmla="*/ 4449185 h 6858000"/>
              <a:gd name="connsiteX113" fmla="*/ 5957504 w 6128435"/>
              <a:gd name="connsiteY113" fmla="*/ 4465911 h 6858000"/>
              <a:gd name="connsiteX114" fmla="*/ 5964689 w 6128435"/>
              <a:gd name="connsiteY114" fmla="*/ 4468532 h 6858000"/>
              <a:gd name="connsiteX115" fmla="*/ 5967062 w 6128435"/>
              <a:gd name="connsiteY115" fmla="*/ 4479923 h 6858000"/>
              <a:gd name="connsiteX116" fmla="*/ 5968960 w 6128435"/>
              <a:gd name="connsiteY116" fmla="*/ 4482655 h 6858000"/>
              <a:gd name="connsiteX117" fmla="*/ 5978567 w 6128435"/>
              <a:gd name="connsiteY117" fmla="*/ 4498605 h 6858000"/>
              <a:gd name="connsiteX118" fmla="*/ 5980106 w 6128435"/>
              <a:gd name="connsiteY118" fmla="*/ 4585087 h 6858000"/>
              <a:gd name="connsiteX119" fmla="*/ 5998138 w 6128435"/>
              <a:gd name="connsiteY119" fmla="*/ 4697518 h 6858000"/>
              <a:gd name="connsiteX120" fmla="*/ 6013516 w 6128435"/>
              <a:gd name="connsiteY120" fmla="*/ 4786619 h 6858000"/>
              <a:gd name="connsiteX121" fmla="*/ 6025404 w 6128435"/>
              <a:gd name="connsiteY121" fmla="*/ 4858148 h 6858000"/>
              <a:gd name="connsiteX122" fmla="*/ 6007749 w 6128435"/>
              <a:gd name="connsiteY122" fmla="*/ 4964715 h 6858000"/>
              <a:gd name="connsiteX123" fmla="*/ 6005269 w 6128435"/>
              <a:gd name="connsiteY123" fmla="*/ 5150567 h 6858000"/>
              <a:gd name="connsiteX124" fmla="*/ 6001127 w 6128435"/>
              <a:gd name="connsiteY124" fmla="*/ 5164609 h 6858000"/>
              <a:gd name="connsiteX125" fmla="*/ 5996647 w 6128435"/>
              <a:gd name="connsiteY125" fmla="*/ 5185640 h 6858000"/>
              <a:gd name="connsiteX126" fmla="*/ 5998514 w 6128435"/>
              <a:gd name="connsiteY126" fmla="*/ 5189673 h 6858000"/>
              <a:gd name="connsiteX127" fmla="*/ 5995970 w 6128435"/>
              <a:gd name="connsiteY127" fmla="*/ 5221547 h 6858000"/>
              <a:gd name="connsiteX128" fmla="*/ 5997218 w 6128435"/>
              <a:gd name="connsiteY128" fmla="*/ 5222031 h 6858000"/>
              <a:gd name="connsiteX129" fmla="*/ 6002116 w 6128435"/>
              <a:gd name="connsiteY129" fmla="*/ 5231223 h 6858000"/>
              <a:gd name="connsiteX130" fmla="*/ 6008541 w 6128435"/>
              <a:gd name="connsiteY130" fmla="*/ 5248680 h 6858000"/>
              <a:gd name="connsiteX131" fmla="*/ 6039260 w 6128435"/>
              <a:gd name="connsiteY131" fmla="*/ 5289518 h 6858000"/>
              <a:gd name="connsiteX132" fmla="*/ 6036748 w 6128435"/>
              <a:gd name="connsiteY132" fmla="*/ 5322752 h 6858000"/>
              <a:gd name="connsiteX133" fmla="*/ 6036943 w 6128435"/>
              <a:gd name="connsiteY133" fmla="*/ 5329480 h 6858000"/>
              <a:gd name="connsiteX134" fmla="*/ 6037236 w 6128435"/>
              <a:gd name="connsiteY134" fmla="*/ 5329634 h 6858000"/>
              <a:gd name="connsiteX135" fmla="*/ 6038019 w 6128435"/>
              <a:gd name="connsiteY135" fmla="*/ 5336764 h 6858000"/>
              <a:gd name="connsiteX136" fmla="*/ 6037298 w 6128435"/>
              <a:gd name="connsiteY136" fmla="*/ 5341753 h 6858000"/>
              <a:gd name="connsiteX137" fmla="*/ 6037677 w 6128435"/>
              <a:gd name="connsiteY137" fmla="*/ 5354807 h 6858000"/>
              <a:gd name="connsiteX138" fmla="*/ 6039728 w 6128435"/>
              <a:gd name="connsiteY138" fmla="*/ 5359416 h 6858000"/>
              <a:gd name="connsiteX139" fmla="*/ 6043311 w 6128435"/>
              <a:gd name="connsiteY139" fmla="*/ 5361407 h 6858000"/>
              <a:gd name="connsiteX140" fmla="*/ 6042954 w 6128435"/>
              <a:gd name="connsiteY140" fmla="*/ 5362576 h 6858000"/>
              <a:gd name="connsiteX141" fmla="*/ 6053435 w 6128435"/>
              <a:gd name="connsiteY141" fmla="*/ 5387547 h 6858000"/>
              <a:gd name="connsiteX142" fmla="*/ 6065933 w 6128435"/>
              <a:gd name="connsiteY142" fmla="*/ 5443002 h 6858000"/>
              <a:gd name="connsiteX143" fmla="*/ 6068640 w 6128435"/>
              <a:gd name="connsiteY143" fmla="*/ 5474503 h 6858000"/>
              <a:gd name="connsiteX144" fmla="*/ 6080922 w 6128435"/>
              <a:gd name="connsiteY144" fmla="*/ 5561070 h 6858000"/>
              <a:gd name="connsiteX145" fmla="*/ 6096949 w 6128435"/>
              <a:gd name="connsiteY145" fmla="*/ 5648179 h 6858000"/>
              <a:gd name="connsiteX146" fmla="*/ 6125703 w 6128435"/>
              <a:gd name="connsiteY146" fmla="*/ 5692894 h 6858000"/>
              <a:gd name="connsiteX147" fmla="*/ 6126670 w 6128435"/>
              <a:gd name="connsiteY147" fmla="*/ 5697882 h 6858000"/>
              <a:gd name="connsiteX148" fmla="*/ 6124061 w 6128435"/>
              <a:gd name="connsiteY148" fmla="*/ 5710294 h 6858000"/>
              <a:gd name="connsiteX149" fmla="*/ 6122213 w 6128435"/>
              <a:gd name="connsiteY149" fmla="*/ 5714762 h 6858000"/>
              <a:gd name="connsiteX150" fmla="*/ 6121353 w 6128435"/>
              <a:gd name="connsiteY150" fmla="*/ 5721725 h 6858000"/>
              <a:gd name="connsiteX151" fmla="*/ 6121607 w 6128435"/>
              <a:gd name="connsiteY151" fmla="*/ 5721959 h 6858000"/>
              <a:gd name="connsiteX152" fmla="*/ 6120262 w 6128435"/>
              <a:gd name="connsiteY152" fmla="*/ 5728358 h 6858000"/>
              <a:gd name="connsiteX153" fmla="*/ 6110194 w 6128435"/>
              <a:gd name="connsiteY153" fmla="*/ 5758853 h 6858000"/>
              <a:gd name="connsiteX154" fmla="*/ 6127519 w 6128435"/>
              <a:gd name="connsiteY154" fmla="*/ 5865775 h 6858000"/>
              <a:gd name="connsiteX155" fmla="*/ 6128435 w 6128435"/>
              <a:gd name="connsiteY155" fmla="*/ 5870164 h 6858000"/>
              <a:gd name="connsiteX156" fmla="*/ 6119217 w 6128435"/>
              <a:gd name="connsiteY156" fmla="*/ 5888542 h 6858000"/>
              <a:gd name="connsiteX157" fmla="*/ 6115966 w 6128435"/>
              <a:gd name="connsiteY157" fmla="*/ 5898387 h 6858000"/>
              <a:gd name="connsiteX158" fmla="*/ 6111924 w 6128435"/>
              <a:gd name="connsiteY158" fmla="*/ 5900444 h 6858000"/>
              <a:gd name="connsiteX159" fmla="*/ 6108716 w 6128435"/>
              <a:gd name="connsiteY159" fmla="*/ 5915345 h 6858000"/>
              <a:gd name="connsiteX160" fmla="*/ 6109524 w 6128435"/>
              <a:gd name="connsiteY160" fmla="*/ 5917328 h 6858000"/>
              <a:gd name="connsiteX161" fmla="*/ 6102493 w 6128435"/>
              <a:gd name="connsiteY161" fmla="*/ 5928602 h 6858000"/>
              <a:gd name="connsiteX162" fmla="*/ 6056863 w 6128435"/>
              <a:gd name="connsiteY162" fmla="*/ 6000643 h 6858000"/>
              <a:gd name="connsiteX163" fmla="*/ 6045436 w 6128435"/>
              <a:gd name="connsiteY163" fmla="*/ 6124480 h 6858000"/>
              <a:gd name="connsiteX164" fmla="*/ 6030489 w 6128435"/>
              <a:gd name="connsiteY164" fmla="*/ 6317666 h 6858000"/>
              <a:gd name="connsiteX165" fmla="*/ 6007492 w 6128435"/>
              <a:gd name="connsiteY165" fmla="*/ 6440818 h 6858000"/>
              <a:gd name="connsiteX166" fmla="*/ 6009467 w 6128435"/>
              <a:gd name="connsiteY166" fmla="*/ 6487076 h 6858000"/>
              <a:gd name="connsiteX167" fmla="*/ 5995064 w 6128435"/>
              <a:gd name="connsiteY167" fmla="*/ 6540791 h 6858000"/>
              <a:gd name="connsiteX168" fmla="*/ 5996309 w 6128435"/>
              <a:gd name="connsiteY168" fmla="*/ 6543961 h 6858000"/>
              <a:gd name="connsiteX169" fmla="*/ 5996048 w 6128435"/>
              <a:gd name="connsiteY169" fmla="*/ 6555444 h 6858000"/>
              <a:gd name="connsiteX170" fmla="*/ 6002524 w 6128435"/>
              <a:gd name="connsiteY170" fmla="*/ 6560188 h 6858000"/>
              <a:gd name="connsiteX171" fmla="*/ 6006823 w 6128435"/>
              <a:gd name="connsiteY171" fmla="*/ 6578546 h 6858000"/>
              <a:gd name="connsiteX172" fmla="*/ 6004510 w 6128435"/>
              <a:gd name="connsiteY172" fmla="*/ 6599256 h 6858000"/>
              <a:gd name="connsiteX173" fmla="*/ 5986207 w 6128435"/>
              <a:gd name="connsiteY173" fmla="*/ 6695855 h 6858000"/>
              <a:gd name="connsiteX174" fmla="*/ 5979428 w 6128435"/>
              <a:gd name="connsiteY174" fmla="*/ 6754678 h 6858000"/>
              <a:gd name="connsiteX175" fmla="*/ 5983398 w 6128435"/>
              <a:gd name="connsiteY175" fmla="*/ 6778641 h 6858000"/>
              <a:gd name="connsiteX176" fmla="*/ 5984543 w 6128435"/>
              <a:gd name="connsiteY176" fmla="*/ 6811016 h 6858000"/>
              <a:gd name="connsiteX177" fmla="*/ 5981802 w 6128435"/>
              <a:gd name="connsiteY177" fmla="*/ 6838578 h 6858000"/>
              <a:gd name="connsiteX178" fmla="*/ 5979671 w 6128435"/>
              <a:gd name="connsiteY178" fmla="*/ 6858000 h 6858000"/>
              <a:gd name="connsiteX179" fmla="*/ 0 w 6128435"/>
              <a:gd name="connsiteY179" fmla="*/ 6858000 h 6858000"/>
              <a:gd name="connsiteX180" fmla="*/ 0 w 6128435"/>
              <a:gd name="connsiteY180" fmla="*/ 0 h 6858000"/>
              <a:gd name="connsiteX0" fmla="*/ 0 w 6128435"/>
              <a:gd name="connsiteY0" fmla="*/ 0 h 6858000"/>
              <a:gd name="connsiteX1" fmla="*/ 4965888 w 6128435"/>
              <a:gd name="connsiteY1" fmla="*/ 0 h 6858000"/>
              <a:gd name="connsiteX2" fmla="*/ 4967767 w 6128435"/>
              <a:gd name="connsiteY2" fmla="*/ 7930 h 6858000"/>
              <a:gd name="connsiteX3" fmla="*/ 4979444 w 6128435"/>
              <a:gd name="connsiteY3" fmla="*/ 43921 h 6858000"/>
              <a:gd name="connsiteX4" fmla="*/ 5021173 w 6128435"/>
              <a:gd name="connsiteY4" fmla="*/ 123738 h 6858000"/>
              <a:gd name="connsiteX5" fmla="*/ 5075458 w 6128435"/>
              <a:gd name="connsiteY5" fmla="*/ 264355 h 6858000"/>
              <a:gd name="connsiteX6" fmla="*/ 5081175 w 6128435"/>
              <a:gd name="connsiteY6" fmla="*/ 277448 h 6858000"/>
              <a:gd name="connsiteX7" fmla="*/ 5097011 w 6128435"/>
              <a:gd name="connsiteY7" fmla="*/ 355616 h 6858000"/>
              <a:gd name="connsiteX8" fmla="*/ 5130982 w 6128435"/>
              <a:gd name="connsiteY8" fmla="*/ 412030 h 6858000"/>
              <a:gd name="connsiteX9" fmla="*/ 5153000 w 6128435"/>
              <a:gd name="connsiteY9" fmla="*/ 507134 h 6858000"/>
              <a:gd name="connsiteX10" fmla="*/ 5171282 w 6128435"/>
              <a:gd name="connsiteY10" fmla="*/ 602071 h 6858000"/>
              <a:gd name="connsiteX11" fmla="*/ 5176196 w 6128435"/>
              <a:gd name="connsiteY11" fmla="*/ 636822 h 6858000"/>
              <a:gd name="connsiteX12" fmla="*/ 5201957 w 6128435"/>
              <a:gd name="connsiteY12" fmla="*/ 736835 h 6858000"/>
              <a:gd name="connsiteX13" fmla="*/ 5185452 w 6128435"/>
              <a:gd name="connsiteY13" fmla="*/ 745392 h 6858000"/>
              <a:gd name="connsiteX14" fmla="*/ 5189051 w 6128435"/>
              <a:gd name="connsiteY14" fmla="*/ 782518 h 6858000"/>
              <a:gd name="connsiteX15" fmla="*/ 5210428 w 6128435"/>
              <a:gd name="connsiteY15" fmla="*/ 815772 h 6858000"/>
              <a:gd name="connsiteX16" fmla="*/ 5221088 w 6128435"/>
              <a:gd name="connsiteY16" fmla="*/ 860193 h 6858000"/>
              <a:gd name="connsiteX17" fmla="*/ 5227653 w 6128435"/>
              <a:gd name="connsiteY17" fmla="*/ 886709 h 6858000"/>
              <a:gd name="connsiteX18" fmla="*/ 5230806 w 6128435"/>
              <a:gd name="connsiteY18" fmla="*/ 961354 h 6858000"/>
              <a:gd name="connsiteX19" fmla="*/ 5201018 w 6128435"/>
              <a:gd name="connsiteY19" fmla="*/ 1095027 h 6858000"/>
              <a:gd name="connsiteX20" fmla="*/ 5202153 w 6128435"/>
              <a:gd name="connsiteY20" fmla="*/ 1133224 h 6858000"/>
              <a:gd name="connsiteX21" fmla="*/ 5207370 w 6128435"/>
              <a:gd name="connsiteY21" fmla="*/ 1138097 h 6858000"/>
              <a:gd name="connsiteX22" fmla="*/ 5189234 w 6128435"/>
              <a:gd name="connsiteY22" fmla="*/ 1193495 h 6858000"/>
              <a:gd name="connsiteX23" fmla="*/ 5202769 w 6128435"/>
              <a:gd name="connsiteY23" fmla="*/ 1269450 h 6858000"/>
              <a:gd name="connsiteX24" fmla="*/ 5225968 w 6128435"/>
              <a:gd name="connsiteY24" fmla="*/ 1357994 h 6858000"/>
              <a:gd name="connsiteX25" fmla="*/ 5233819 w 6128435"/>
              <a:gd name="connsiteY25" fmla="*/ 1380922 h 6858000"/>
              <a:gd name="connsiteX26" fmla="*/ 5237226 w 6128435"/>
              <a:gd name="connsiteY26" fmla="*/ 1441327 h 6858000"/>
              <a:gd name="connsiteX27" fmla="*/ 5244434 w 6128435"/>
              <a:gd name="connsiteY27" fmla="*/ 1580810 h 6858000"/>
              <a:gd name="connsiteX28" fmla="*/ 5251453 w 6128435"/>
              <a:gd name="connsiteY28" fmla="*/ 1583934 h 6858000"/>
              <a:gd name="connsiteX29" fmla="*/ 5253136 w 6128435"/>
              <a:gd name="connsiteY29" fmla="*/ 1595457 h 6858000"/>
              <a:gd name="connsiteX30" fmla="*/ 5254863 w 6128435"/>
              <a:gd name="connsiteY30" fmla="*/ 1598311 h 6858000"/>
              <a:gd name="connsiteX31" fmla="*/ 5263491 w 6128435"/>
              <a:gd name="connsiteY31" fmla="*/ 1642938 h 6858000"/>
              <a:gd name="connsiteX32" fmla="*/ 5261314 w 6128435"/>
              <a:gd name="connsiteY32" fmla="*/ 1689177 h 6858000"/>
              <a:gd name="connsiteX33" fmla="*/ 5259788 w 6128435"/>
              <a:gd name="connsiteY33" fmla="*/ 1768516 h 6858000"/>
              <a:gd name="connsiteX34" fmla="*/ 5272526 w 6128435"/>
              <a:gd name="connsiteY34" fmla="*/ 1936940 h 6858000"/>
              <a:gd name="connsiteX35" fmla="*/ 5252592 w 6128435"/>
              <a:gd name="connsiteY35" fmla="*/ 2092210 h 6858000"/>
              <a:gd name="connsiteX36" fmla="*/ 5264303 w 6128435"/>
              <a:gd name="connsiteY36" fmla="*/ 2225157 h 6858000"/>
              <a:gd name="connsiteX37" fmla="*/ 5254949 w 6128435"/>
              <a:gd name="connsiteY37" fmla="*/ 2236160 h 6858000"/>
              <a:gd name="connsiteX38" fmla="*/ 5250104 w 6128435"/>
              <a:gd name="connsiteY38" fmla="*/ 2249166 h 6858000"/>
              <a:gd name="connsiteX39" fmla="*/ 5251214 w 6128435"/>
              <a:gd name="connsiteY39" fmla="*/ 2250944 h 6858000"/>
              <a:gd name="connsiteX40" fmla="*/ 5250644 w 6128435"/>
              <a:gd name="connsiteY40" fmla="*/ 2266619 h 6858000"/>
              <a:gd name="connsiteX41" fmla="*/ 5247111 w 6128435"/>
              <a:gd name="connsiteY41" fmla="*/ 2269679 h 6858000"/>
              <a:gd name="connsiteX42" fmla="*/ 5245653 w 6128435"/>
              <a:gd name="connsiteY42" fmla="*/ 2280317 h 6858000"/>
              <a:gd name="connsiteX43" fmla="*/ 5239901 w 6128435"/>
              <a:gd name="connsiteY43" fmla="*/ 2300961 h 6858000"/>
              <a:gd name="connsiteX44" fmla="*/ 5241522 w 6128435"/>
              <a:gd name="connsiteY44" fmla="*/ 2305114 h 6858000"/>
              <a:gd name="connsiteX45" fmla="*/ 5237050 w 6128435"/>
              <a:gd name="connsiteY45" fmla="*/ 2336703 h 6858000"/>
              <a:gd name="connsiteX46" fmla="*/ 5238267 w 6128435"/>
              <a:gd name="connsiteY46" fmla="*/ 2337277 h 6858000"/>
              <a:gd name="connsiteX47" fmla="*/ 5242602 w 6128435"/>
              <a:gd name="connsiteY47" fmla="*/ 2346782 h 6858000"/>
              <a:gd name="connsiteX48" fmla="*/ 5271650 w 6128435"/>
              <a:gd name="connsiteY48" fmla="*/ 2440467 h 6858000"/>
              <a:gd name="connsiteX49" fmla="*/ 5271438 w 6128435"/>
              <a:gd name="connsiteY49" fmla="*/ 2447186 h 6858000"/>
              <a:gd name="connsiteX50" fmla="*/ 5271722 w 6128435"/>
              <a:gd name="connsiteY50" fmla="*/ 2447359 h 6858000"/>
              <a:gd name="connsiteX51" fmla="*/ 5272069 w 6128435"/>
              <a:gd name="connsiteY51" fmla="*/ 2454523 h 6858000"/>
              <a:gd name="connsiteX52" fmla="*/ 5271049 w 6128435"/>
              <a:gd name="connsiteY52" fmla="*/ 2459442 h 6858000"/>
              <a:gd name="connsiteX53" fmla="*/ 5307538 w 6128435"/>
              <a:gd name="connsiteY53" fmla="*/ 2514685 h 6858000"/>
              <a:gd name="connsiteX54" fmla="*/ 5337604 w 6128435"/>
              <a:gd name="connsiteY54" fmla="*/ 2597632 h 6858000"/>
              <a:gd name="connsiteX55" fmla="*/ 5407503 w 6128435"/>
              <a:gd name="connsiteY55" fmla="*/ 2786290 h 6858000"/>
              <a:gd name="connsiteX56" fmla="*/ 5407356 w 6128435"/>
              <a:gd name="connsiteY56" fmla="*/ 2787545 h 6858000"/>
              <a:gd name="connsiteX57" fmla="*/ 5411130 w 6128435"/>
              <a:gd name="connsiteY57" fmla="*/ 2788640 h 6858000"/>
              <a:gd name="connsiteX58" fmla="*/ 5416439 w 6128435"/>
              <a:gd name="connsiteY58" fmla="*/ 2805666 h 6858000"/>
              <a:gd name="connsiteX59" fmla="*/ 5416589 w 6128435"/>
              <a:gd name="connsiteY59" fmla="*/ 2810822 h 6858000"/>
              <a:gd name="connsiteX60" fmla="*/ 5418542 w 6128435"/>
              <a:gd name="connsiteY60" fmla="*/ 2817745 h 6858000"/>
              <a:gd name="connsiteX61" fmla="*/ 5418847 w 6128435"/>
              <a:gd name="connsiteY61" fmla="*/ 2817825 h 6858000"/>
              <a:gd name="connsiteX62" fmla="*/ 5423364 w 6128435"/>
              <a:gd name="connsiteY62" fmla="*/ 2858292 h 6858000"/>
              <a:gd name="connsiteX63" fmla="*/ 5479298 w 6128435"/>
              <a:gd name="connsiteY63" fmla="*/ 2947791 h 6858000"/>
              <a:gd name="connsiteX64" fmla="*/ 5481770 w 6128435"/>
              <a:gd name="connsiteY64" fmla="*/ 2951352 h 6858000"/>
              <a:gd name="connsiteX65" fmla="*/ 5481013 w 6128435"/>
              <a:gd name="connsiteY65" fmla="*/ 2973461 h 6858000"/>
              <a:gd name="connsiteX66" fmla="*/ 5482045 w 6128435"/>
              <a:gd name="connsiteY66" fmla="*/ 2984371 h 6858000"/>
              <a:gd name="connsiteX67" fmla="*/ 5479405 w 6128435"/>
              <a:gd name="connsiteY67" fmla="*/ 2988507 h 6858000"/>
              <a:gd name="connsiteX68" fmla="*/ 5482415 w 6128435"/>
              <a:gd name="connsiteY68" fmla="*/ 3004079 h 6858000"/>
              <a:gd name="connsiteX69" fmla="*/ 5483865 w 6128435"/>
              <a:gd name="connsiteY69" fmla="*/ 3005467 h 6858000"/>
              <a:gd name="connsiteX70" fmla="*/ 5482236 w 6128435"/>
              <a:gd name="connsiteY70" fmla="*/ 3019791 h 6858000"/>
              <a:gd name="connsiteX71" fmla="*/ 5475895 w 6128435"/>
              <a:gd name="connsiteY71" fmla="*/ 3033578 h 6858000"/>
              <a:gd name="connsiteX72" fmla="*/ 5477595 w 6128435"/>
              <a:gd name="connsiteY72" fmla="*/ 3250534 h 6858000"/>
              <a:gd name="connsiteX73" fmla="*/ 5532836 w 6128435"/>
              <a:gd name="connsiteY73" fmla="*/ 3353840 h 6858000"/>
              <a:gd name="connsiteX74" fmla="*/ 5561229 w 6128435"/>
              <a:gd name="connsiteY74" fmla="*/ 3395784 h 6858000"/>
              <a:gd name="connsiteX75" fmla="*/ 5589758 w 6128435"/>
              <a:gd name="connsiteY75" fmla="*/ 3506453 h 6858000"/>
              <a:gd name="connsiteX76" fmla="*/ 5596144 w 6128435"/>
              <a:gd name="connsiteY76" fmla="*/ 3534624 h 6858000"/>
              <a:gd name="connsiteX77" fmla="*/ 5597750 w 6128435"/>
              <a:gd name="connsiteY77" fmla="*/ 3534129 h 6858000"/>
              <a:gd name="connsiteX78" fmla="*/ 5599700 w 6128435"/>
              <a:gd name="connsiteY78" fmla="*/ 3547221 h 6858000"/>
              <a:gd name="connsiteX79" fmla="*/ 5615031 w 6128435"/>
              <a:gd name="connsiteY79" fmla="*/ 3557482 h 6858000"/>
              <a:gd name="connsiteX80" fmla="*/ 5618377 w 6128435"/>
              <a:gd name="connsiteY80" fmla="*/ 3588431 h 6858000"/>
              <a:gd name="connsiteX81" fmla="*/ 5612155 w 6128435"/>
              <a:gd name="connsiteY81" fmla="*/ 3589869 h 6858000"/>
              <a:gd name="connsiteX82" fmla="*/ 5620843 w 6128435"/>
              <a:gd name="connsiteY82" fmla="*/ 3606745 h 6858000"/>
              <a:gd name="connsiteX83" fmla="*/ 5655472 w 6128435"/>
              <a:gd name="connsiteY83" fmla="*/ 3678877 h 6858000"/>
              <a:gd name="connsiteX84" fmla="*/ 5680448 w 6128435"/>
              <a:gd name="connsiteY84" fmla="*/ 3717760 h 6858000"/>
              <a:gd name="connsiteX85" fmla="*/ 5683015 w 6128435"/>
              <a:gd name="connsiteY85" fmla="*/ 3762025 h 6858000"/>
              <a:gd name="connsiteX86" fmla="*/ 5696643 w 6128435"/>
              <a:gd name="connsiteY86" fmla="*/ 3773888 h 6858000"/>
              <a:gd name="connsiteX87" fmla="*/ 5699203 w 6128435"/>
              <a:gd name="connsiteY87" fmla="*/ 3775823 h 6858000"/>
              <a:gd name="connsiteX88" fmla="*/ 5704824 w 6128435"/>
              <a:gd name="connsiteY88" fmla="*/ 3785966 h 6858000"/>
              <a:gd name="connsiteX89" fmla="*/ 5712204 w 6128435"/>
              <a:gd name="connsiteY89" fmla="*/ 3785830 h 6858000"/>
              <a:gd name="connsiteX90" fmla="*/ 5724816 w 6128435"/>
              <a:gd name="connsiteY90" fmla="*/ 3798949 h 6858000"/>
              <a:gd name="connsiteX91" fmla="*/ 5733539 w 6128435"/>
              <a:gd name="connsiteY91" fmla="*/ 3818457 h 6858000"/>
              <a:gd name="connsiteX92" fmla="*/ 5768491 w 6128435"/>
              <a:gd name="connsiteY92" fmla="*/ 3914399 h 6858000"/>
              <a:gd name="connsiteX93" fmla="*/ 5793123 w 6128435"/>
              <a:gd name="connsiteY93" fmla="*/ 3969952 h 6858000"/>
              <a:gd name="connsiteX94" fmla="*/ 5808321 w 6128435"/>
              <a:gd name="connsiteY94" fmla="*/ 3988153 h 6858000"/>
              <a:gd name="connsiteX95" fmla="*/ 5825621 w 6128435"/>
              <a:gd name="connsiteY95" fmla="*/ 4015525 h 6858000"/>
              <a:gd name="connsiteX96" fmla="*/ 5860672 w 6128435"/>
              <a:gd name="connsiteY96" fmla="*/ 4061579 h 6858000"/>
              <a:gd name="connsiteX97" fmla="*/ 5872173 w 6128435"/>
              <a:gd name="connsiteY97" fmla="*/ 4088497 h 6858000"/>
              <a:gd name="connsiteX98" fmla="*/ 5883705 w 6128435"/>
              <a:gd name="connsiteY98" fmla="*/ 4101899 h 6858000"/>
              <a:gd name="connsiteX99" fmla="*/ 5885314 w 6128435"/>
              <a:gd name="connsiteY99" fmla="*/ 4108387 h 6858000"/>
              <a:gd name="connsiteX100" fmla="*/ 5894095 w 6128435"/>
              <a:gd name="connsiteY100" fmla="*/ 4128857 h 6858000"/>
              <a:gd name="connsiteX101" fmla="*/ 5898339 w 6128435"/>
              <a:gd name="connsiteY101" fmla="*/ 4140800 h 6858000"/>
              <a:gd name="connsiteX102" fmla="*/ 5899734 w 6128435"/>
              <a:gd name="connsiteY102" fmla="*/ 4145632 h 6858000"/>
              <a:gd name="connsiteX103" fmla="*/ 5897098 w 6128435"/>
              <a:gd name="connsiteY103" fmla="*/ 4157819 h 6858000"/>
              <a:gd name="connsiteX104" fmla="*/ 5903513 w 6128435"/>
              <a:gd name="connsiteY104" fmla="*/ 4187661 h 6858000"/>
              <a:gd name="connsiteX105" fmla="*/ 5917114 w 6128435"/>
              <a:gd name="connsiteY105" fmla="*/ 4213096 h 6858000"/>
              <a:gd name="connsiteX106" fmla="*/ 5921153 w 6128435"/>
              <a:gd name="connsiteY106" fmla="*/ 4236222 h 6858000"/>
              <a:gd name="connsiteX107" fmla="*/ 5924233 w 6128435"/>
              <a:gd name="connsiteY107" fmla="*/ 4242060 h 6858000"/>
              <a:gd name="connsiteX108" fmla="*/ 5928910 w 6128435"/>
              <a:gd name="connsiteY108" fmla="*/ 4300973 h 6858000"/>
              <a:gd name="connsiteX109" fmla="*/ 5939320 w 6128435"/>
              <a:gd name="connsiteY109" fmla="*/ 4340435 h 6858000"/>
              <a:gd name="connsiteX110" fmla="*/ 5946705 w 6128435"/>
              <a:gd name="connsiteY110" fmla="*/ 4428051 h 6858000"/>
              <a:gd name="connsiteX111" fmla="*/ 5949261 w 6128435"/>
              <a:gd name="connsiteY111" fmla="*/ 4449185 h 6858000"/>
              <a:gd name="connsiteX112" fmla="*/ 5957504 w 6128435"/>
              <a:gd name="connsiteY112" fmla="*/ 4465911 h 6858000"/>
              <a:gd name="connsiteX113" fmla="*/ 5964689 w 6128435"/>
              <a:gd name="connsiteY113" fmla="*/ 4468532 h 6858000"/>
              <a:gd name="connsiteX114" fmla="*/ 5967062 w 6128435"/>
              <a:gd name="connsiteY114" fmla="*/ 4479923 h 6858000"/>
              <a:gd name="connsiteX115" fmla="*/ 5968960 w 6128435"/>
              <a:gd name="connsiteY115" fmla="*/ 4482655 h 6858000"/>
              <a:gd name="connsiteX116" fmla="*/ 5978567 w 6128435"/>
              <a:gd name="connsiteY116" fmla="*/ 4498605 h 6858000"/>
              <a:gd name="connsiteX117" fmla="*/ 5980106 w 6128435"/>
              <a:gd name="connsiteY117" fmla="*/ 4585087 h 6858000"/>
              <a:gd name="connsiteX118" fmla="*/ 5998138 w 6128435"/>
              <a:gd name="connsiteY118" fmla="*/ 4697518 h 6858000"/>
              <a:gd name="connsiteX119" fmla="*/ 6013516 w 6128435"/>
              <a:gd name="connsiteY119" fmla="*/ 4786619 h 6858000"/>
              <a:gd name="connsiteX120" fmla="*/ 6025404 w 6128435"/>
              <a:gd name="connsiteY120" fmla="*/ 4858148 h 6858000"/>
              <a:gd name="connsiteX121" fmla="*/ 6007749 w 6128435"/>
              <a:gd name="connsiteY121" fmla="*/ 4964715 h 6858000"/>
              <a:gd name="connsiteX122" fmla="*/ 6005269 w 6128435"/>
              <a:gd name="connsiteY122" fmla="*/ 5150567 h 6858000"/>
              <a:gd name="connsiteX123" fmla="*/ 6001127 w 6128435"/>
              <a:gd name="connsiteY123" fmla="*/ 5164609 h 6858000"/>
              <a:gd name="connsiteX124" fmla="*/ 5996647 w 6128435"/>
              <a:gd name="connsiteY124" fmla="*/ 5185640 h 6858000"/>
              <a:gd name="connsiteX125" fmla="*/ 5998514 w 6128435"/>
              <a:gd name="connsiteY125" fmla="*/ 5189673 h 6858000"/>
              <a:gd name="connsiteX126" fmla="*/ 5995970 w 6128435"/>
              <a:gd name="connsiteY126" fmla="*/ 5221547 h 6858000"/>
              <a:gd name="connsiteX127" fmla="*/ 5997218 w 6128435"/>
              <a:gd name="connsiteY127" fmla="*/ 5222031 h 6858000"/>
              <a:gd name="connsiteX128" fmla="*/ 6002116 w 6128435"/>
              <a:gd name="connsiteY128" fmla="*/ 5231223 h 6858000"/>
              <a:gd name="connsiteX129" fmla="*/ 6008541 w 6128435"/>
              <a:gd name="connsiteY129" fmla="*/ 5248680 h 6858000"/>
              <a:gd name="connsiteX130" fmla="*/ 6039260 w 6128435"/>
              <a:gd name="connsiteY130" fmla="*/ 5289518 h 6858000"/>
              <a:gd name="connsiteX131" fmla="*/ 6036748 w 6128435"/>
              <a:gd name="connsiteY131" fmla="*/ 5322752 h 6858000"/>
              <a:gd name="connsiteX132" fmla="*/ 6036943 w 6128435"/>
              <a:gd name="connsiteY132" fmla="*/ 5329480 h 6858000"/>
              <a:gd name="connsiteX133" fmla="*/ 6037236 w 6128435"/>
              <a:gd name="connsiteY133" fmla="*/ 5329634 h 6858000"/>
              <a:gd name="connsiteX134" fmla="*/ 6038019 w 6128435"/>
              <a:gd name="connsiteY134" fmla="*/ 5336764 h 6858000"/>
              <a:gd name="connsiteX135" fmla="*/ 6037298 w 6128435"/>
              <a:gd name="connsiteY135" fmla="*/ 5341753 h 6858000"/>
              <a:gd name="connsiteX136" fmla="*/ 6037677 w 6128435"/>
              <a:gd name="connsiteY136" fmla="*/ 5354807 h 6858000"/>
              <a:gd name="connsiteX137" fmla="*/ 6039728 w 6128435"/>
              <a:gd name="connsiteY137" fmla="*/ 5359416 h 6858000"/>
              <a:gd name="connsiteX138" fmla="*/ 6043311 w 6128435"/>
              <a:gd name="connsiteY138" fmla="*/ 5361407 h 6858000"/>
              <a:gd name="connsiteX139" fmla="*/ 6042954 w 6128435"/>
              <a:gd name="connsiteY139" fmla="*/ 5362576 h 6858000"/>
              <a:gd name="connsiteX140" fmla="*/ 6053435 w 6128435"/>
              <a:gd name="connsiteY140" fmla="*/ 5387547 h 6858000"/>
              <a:gd name="connsiteX141" fmla="*/ 6065933 w 6128435"/>
              <a:gd name="connsiteY141" fmla="*/ 5443002 h 6858000"/>
              <a:gd name="connsiteX142" fmla="*/ 6068640 w 6128435"/>
              <a:gd name="connsiteY142" fmla="*/ 5474503 h 6858000"/>
              <a:gd name="connsiteX143" fmla="*/ 6080922 w 6128435"/>
              <a:gd name="connsiteY143" fmla="*/ 5561070 h 6858000"/>
              <a:gd name="connsiteX144" fmla="*/ 6096949 w 6128435"/>
              <a:gd name="connsiteY144" fmla="*/ 5648179 h 6858000"/>
              <a:gd name="connsiteX145" fmla="*/ 6125703 w 6128435"/>
              <a:gd name="connsiteY145" fmla="*/ 5692894 h 6858000"/>
              <a:gd name="connsiteX146" fmla="*/ 6126670 w 6128435"/>
              <a:gd name="connsiteY146" fmla="*/ 5697882 h 6858000"/>
              <a:gd name="connsiteX147" fmla="*/ 6124061 w 6128435"/>
              <a:gd name="connsiteY147" fmla="*/ 5710294 h 6858000"/>
              <a:gd name="connsiteX148" fmla="*/ 6122213 w 6128435"/>
              <a:gd name="connsiteY148" fmla="*/ 5714762 h 6858000"/>
              <a:gd name="connsiteX149" fmla="*/ 6121353 w 6128435"/>
              <a:gd name="connsiteY149" fmla="*/ 5721725 h 6858000"/>
              <a:gd name="connsiteX150" fmla="*/ 6121607 w 6128435"/>
              <a:gd name="connsiteY150" fmla="*/ 5721959 h 6858000"/>
              <a:gd name="connsiteX151" fmla="*/ 6120262 w 6128435"/>
              <a:gd name="connsiteY151" fmla="*/ 5728358 h 6858000"/>
              <a:gd name="connsiteX152" fmla="*/ 6110194 w 6128435"/>
              <a:gd name="connsiteY152" fmla="*/ 5758853 h 6858000"/>
              <a:gd name="connsiteX153" fmla="*/ 6127519 w 6128435"/>
              <a:gd name="connsiteY153" fmla="*/ 5865775 h 6858000"/>
              <a:gd name="connsiteX154" fmla="*/ 6128435 w 6128435"/>
              <a:gd name="connsiteY154" fmla="*/ 5870164 h 6858000"/>
              <a:gd name="connsiteX155" fmla="*/ 6119217 w 6128435"/>
              <a:gd name="connsiteY155" fmla="*/ 5888542 h 6858000"/>
              <a:gd name="connsiteX156" fmla="*/ 6115966 w 6128435"/>
              <a:gd name="connsiteY156" fmla="*/ 5898387 h 6858000"/>
              <a:gd name="connsiteX157" fmla="*/ 6111924 w 6128435"/>
              <a:gd name="connsiteY157" fmla="*/ 5900444 h 6858000"/>
              <a:gd name="connsiteX158" fmla="*/ 6108716 w 6128435"/>
              <a:gd name="connsiteY158" fmla="*/ 5915345 h 6858000"/>
              <a:gd name="connsiteX159" fmla="*/ 6109524 w 6128435"/>
              <a:gd name="connsiteY159" fmla="*/ 5917328 h 6858000"/>
              <a:gd name="connsiteX160" fmla="*/ 6102493 w 6128435"/>
              <a:gd name="connsiteY160" fmla="*/ 5928602 h 6858000"/>
              <a:gd name="connsiteX161" fmla="*/ 6056863 w 6128435"/>
              <a:gd name="connsiteY161" fmla="*/ 6000643 h 6858000"/>
              <a:gd name="connsiteX162" fmla="*/ 6045436 w 6128435"/>
              <a:gd name="connsiteY162" fmla="*/ 6124480 h 6858000"/>
              <a:gd name="connsiteX163" fmla="*/ 6030489 w 6128435"/>
              <a:gd name="connsiteY163" fmla="*/ 6317666 h 6858000"/>
              <a:gd name="connsiteX164" fmla="*/ 6007492 w 6128435"/>
              <a:gd name="connsiteY164" fmla="*/ 6440818 h 6858000"/>
              <a:gd name="connsiteX165" fmla="*/ 6009467 w 6128435"/>
              <a:gd name="connsiteY165" fmla="*/ 6487076 h 6858000"/>
              <a:gd name="connsiteX166" fmla="*/ 5995064 w 6128435"/>
              <a:gd name="connsiteY166" fmla="*/ 6540791 h 6858000"/>
              <a:gd name="connsiteX167" fmla="*/ 5996309 w 6128435"/>
              <a:gd name="connsiteY167" fmla="*/ 6543961 h 6858000"/>
              <a:gd name="connsiteX168" fmla="*/ 5996048 w 6128435"/>
              <a:gd name="connsiteY168" fmla="*/ 6555444 h 6858000"/>
              <a:gd name="connsiteX169" fmla="*/ 6002524 w 6128435"/>
              <a:gd name="connsiteY169" fmla="*/ 6560188 h 6858000"/>
              <a:gd name="connsiteX170" fmla="*/ 6006823 w 6128435"/>
              <a:gd name="connsiteY170" fmla="*/ 6578546 h 6858000"/>
              <a:gd name="connsiteX171" fmla="*/ 6004510 w 6128435"/>
              <a:gd name="connsiteY171" fmla="*/ 6599256 h 6858000"/>
              <a:gd name="connsiteX172" fmla="*/ 5986207 w 6128435"/>
              <a:gd name="connsiteY172" fmla="*/ 6695855 h 6858000"/>
              <a:gd name="connsiteX173" fmla="*/ 5979428 w 6128435"/>
              <a:gd name="connsiteY173" fmla="*/ 6754678 h 6858000"/>
              <a:gd name="connsiteX174" fmla="*/ 5983398 w 6128435"/>
              <a:gd name="connsiteY174" fmla="*/ 6778641 h 6858000"/>
              <a:gd name="connsiteX175" fmla="*/ 5984543 w 6128435"/>
              <a:gd name="connsiteY175" fmla="*/ 6811016 h 6858000"/>
              <a:gd name="connsiteX176" fmla="*/ 5981802 w 6128435"/>
              <a:gd name="connsiteY176" fmla="*/ 6838578 h 6858000"/>
              <a:gd name="connsiteX177" fmla="*/ 5979671 w 6128435"/>
              <a:gd name="connsiteY177" fmla="*/ 6858000 h 6858000"/>
              <a:gd name="connsiteX178" fmla="*/ 0 w 6128435"/>
              <a:gd name="connsiteY178" fmla="*/ 6858000 h 6858000"/>
              <a:gd name="connsiteX179" fmla="*/ 0 w 6128435"/>
              <a:gd name="connsiteY179" fmla="*/ 0 h 6858000"/>
              <a:gd name="connsiteX0" fmla="*/ 0 w 6128435"/>
              <a:gd name="connsiteY0" fmla="*/ 0 h 6858000"/>
              <a:gd name="connsiteX1" fmla="*/ 4965888 w 6128435"/>
              <a:gd name="connsiteY1" fmla="*/ 0 h 6858000"/>
              <a:gd name="connsiteX2" fmla="*/ 4967767 w 6128435"/>
              <a:gd name="connsiteY2" fmla="*/ 7930 h 6858000"/>
              <a:gd name="connsiteX3" fmla="*/ 4979444 w 6128435"/>
              <a:gd name="connsiteY3" fmla="*/ 43921 h 6858000"/>
              <a:gd name="connsiteX4" fmla="*/ 5021173 w 6128435"/>
              <a:gd name="connsiteY4" fmla="*/ 123738 h 6858000"/>
              <a:gd name="connsiteX5" fmla="*/ 5075458 w 6128435"/>
              <a:gd name="connsiteY5" fmla="*/ 264355 h 6858000"/>
              <a:gd name="connsiteX6" fmla="*/ 5081175 w 6128435"/>
              <a:gd name="connsiteY6" fmla="*/ 277448 h 6858000"/>
              <a:gd name="connsiteX7" fmla="*/ 5097011 w 6128435"/>
              <a:gd name="connsiteY7" fmla="*/ 355616 h 6858000"/>
              <a:gd name="connsiteX8" fmla="*/ 5130982 w 6128435"/>
              <a:gd name="connsiteY8" fmla="*/ 412030 h 6858000"/>
              <a:gd name="connsiteX9" fmla="*/ 5153000 w 6128435"/>
              <a:gd name="connsiteY9" fmla="*/ 507134 h 6858000"/>
              <a:gd name="connsiteX10" fmla="*/ 5171282 w 6128435"/>
              <a:gd name="connsiteY10" fmla="*/ 602071 h 6858000"/>
              <a:gd name="connsiteX11" fmla="*/ 5176196 w 6128435"/>
              <a:gd name="connsiteY11" fmla="*/ 636822 h 6858000"/>
              <a:gd name="connsiteX12" fmla="*/ 5201957 w 6128435"/>
              <a:gd name="connsiteY12" fmla="*/ 736835 h 6858000"/>
              <a:gd name="connsiteX13" fmla="*/ 5185452 w 6128435"/>
              <a:gd name="connsiteY13" fmla="*/ 745392 h 6858000"/>
              <a:gd name="connsiteX14" fmla="*/ 5189051 w 6128435"/>
              <a:gd name="connsiteY14" fmla="*/ 782518 h 6858000"/>
              <a:gd name="connsiteX15" fmla="*/ 5210428 w 6128435"/>
              <a:gd name="connsiteY15" fmla="*/ 815772 h 6858000"/>
              <a:gd name="connsiteX16" fmla="*/ 5221088 w 6128435"/>
              <a:gd name="connsiteY16" fmla="*/ 860193 h 6858000"/>
              <a:gd name="connsiteX17" fmla="*/ 5227653 w 6128435"/>
              <a:gd name="connsiteY17" fmla="*/ 886709 h 6858000"/>
              <a:gd name="connsiteX18" fmla="*/ 5230806 w 6128435"/>
              <a:gd name="connsiteY18" fmla="*/ 961354 h 6858000"/>
              <a:gd name="connsiteX19" fmla="*/ 5201018 w 6128435"/>
              <a:gd name="connsiteY19" fmla="*/ 1095027 h 6858000"/>
              <a:gd name="connsiteX20" fmla="*/ 5202153 w 6128435"/>
              <a:gd name="connsiteY20" fmla="*/ 1133224 h 6858000"/>
              <a:gd name="connsiteX21" fmla="*/ 5207370 w 6128435"/>
              <a:gd name="connsiteY21" fmla="*/ 1138097 h 6858000"/>
              <a:gd name="connsiteX22" fmla="*/ 5189234 w 6128435"/>
              <a:gd name="connsiteY22" fmla="*/ 1193495 h 6858000"/>
              <a:gd name="connsiteX23" fmla="*/ 5202769 w 6128435"/>
              <a:gd name="connsiteY23" fmla="*/ 1269450 h 6858000"/>
              <a:gd name="connsiteX24" fmla="*/ 5225968 w 6128435"/>
              <a:gd name="connsiteY24" fmla="*/ 1357994 h 6858000"/>
              <a:gd name="connsiteX25" fmla="*/ 5233819 w 6128435"/>
              <a:gd name="connsiteY25" fmla="*/ 1380922 h 6858000"/>
              <a:gd name="connsiteX26" fmla="*/ 5237226 w 6128435"/>
              <a:gd name="connsiteY26" fmla="*/ 1441327 h 6858000"/>
              <a:gd name="connsiteX27" fmla="*/ 5244434 w 6128435"/>
              <a:gd name="connsiteY27" fmla="*/ 1580810 h 6858000"/>
              <a:gd name="connsiteX28" fmla="*/ 5251453 w 6128435"/>
              <a:gd name="connsiteY28" fmla="*/ 1583934 h 6858000"/>
              <a:gd name="connsiteX29" fmla="*/ 5253136 w 6128435"/>
              <a:gd name="connsiteY29" fmla="*/ 1595457 h 6858000"/>
              <a:gd name="connsiteX30" fmla="*/ 5254863 w 6128435"/>
              <a:gd name="connsiteY30" fmla="*/ 1598311 h 6858000"/>
              <a:gd name="connsiteX31" fmla="*/ 5263491 w 6128435"/>
              <a:gd name="connsiteY31" fmla="*/ 1642938 h 6858000"/>
              <a:gd name="connsiteX32" fmla="*/ 5261314 w 6128435"/>
              <a:gd name="connsiteY32" fmla="*/ 1689177 h 6858000"/>
              <a:gd name="connsiteX33" fmla="*/ 5259788 w 6128435"/>
              <a:gd name="connsiteY33" fmla="*/ 1768516 h 6858000"/>
              <a:gd name="connsiteX34" fmla="*/ 5272526 w 6128435"/>
              <a:gd name="connsiteY34" fmla="*/ 1936940 h 6858000"/>
              <a:gd name="connsiteX35" fmla="*/ 5252592 w 6128435"/>
              <a:gd name="connsiteY35" fmla="*/ 2092210 h 6858000"/>
              <a:gd name="connsiteX36" fmla="*/ 5264303 w 6128435"/>
              <a:gd name="connsiteY36" fmla="*/ 2225157 h 6858000"/>
              <a:gd name="connsiteX37" fmla="*/ 5254949 w 6128435"/>
              <a:gd name="connsiteY37" fmla="*/ 2236160 h 6858000"/>
              <a:gd name="connsiteX38" fmla="*/ 5250104 w 6128435"/>
              <a:gd name="connsiteY38" fmla="*/ 2249166 h 6858000"/>
              <a:gd name="connsiteX39" fmla="*/ 5251214 w 6128435"/>
              <a:gd name="connsiteY39" fmla="*/ 2250944 h 6858000"/>
              <a:gd name="connsiteX40" fmla="*/ 5250644 w 6128435"/>
              <a:gd name="connsiteY40" fmla="*/ 2266619 h 6858000"/>
              <a:gd name="connsiteX41" fmla="*/ 5247111 w 6128435"/>
              <a:gd name="connsiteY41" fmla="*/ 2269679 h 6858000"/>
              <a:gd name="connsiteX42" fmla="*/ 5245653 w 6128435"/>
              <a:gd name="connsiteY42" fmla="*/ 2280317 h 6858000"/>
              <a:gd name="connsiteX43" fmla="*/ 5239901 w 6128435"/>
              <a:gd name="connsiteY43" fmla="*/ 2300961 h 6858000"/>
              <a:gd name="connsiteX44" fmla="*/ 5241522 w 6128435"/>
              <a:gd name="connsiteY44" fmla="*/ 2305114 h 6858000"/>
              <a:gd name="connsiteX45" fmla="*/ 5237050 w 6128435"/>
              <a:gd name="connsiteY45" fmla="*/ 2336703 h 6858000"/>
              <a:gd name="connsiteX46" fmla="*/ 5238267 w 6128435"/>
              <a:gd name="connsiteY46" fmla="*/ 2337277 h 6858000"/>
              <a:gd name="connsiteX47" fmla="*/ 5271650 w 6128435"/>
              <a:gd name="connsiteY47" fmla="*/ 2440467 h 6858000"/>
              <a:gd name="connsiteX48" fmla="*/ 5271438 w 6128435"/>
              <a:gd name="connsiteY48" fmla="*/ 2447186 h 6858000"/>
              <a:gd name="connsiteX49" fmla="*/ 5271722 w 6128435"/>
              <a:gd name="connsiteY49" fmla="*/ 2447359 h 6858000"/>
              <a:gd name="connsiteX50" fmla="*/ 5272069 w 6128435"/>
              <a:gd name="connsiteY50" fmla="*/ 2454523 h 6858000"/>
              <a:gd name="connsiteX51" fmla="*/ 5271049 w 6128435"/>
              <a:gd name="connsiteY51" fmla="*/ 2459442 h 6858000"/>
              <a:gd name="connsiteX52" fmla="*/ 5307538 w 6128435"/>
              <a:gd name="connsiteY52" fmla="*/ 2514685 h 6858000"/>
              <a:gd name="connsiteX53" fmla="*/ 5337604 w 6128435"/>
              <a:gd name="connsiteY53" fmla="*/ 2597632 h 6858000"/>
              <a:gd name="connsiteX54" fmla="*/ 5407503 w 6128435"/>
              <a:gd name="connsiteY54" fmla="*/ 2786290 h 6858000"/>
              <a:gd name="connsiteX55" fmla="*/ 5407356 w 6128435"/>
              <a:gd name="connsiteY55" fmla="*/ 2787545 h 6858000"/>
              <a:gd name="connsiteX56" fmla="*/ 5411130 w 6128435"/>
              <a:gd name="connsiteY56" fmla="*/ 2788640 h 6858000"/>
              <a:gd name="connsiteX57" fmla="*/ 5416439 w 6128435"/>
              <a:gd name="connsiteY57" fmla="*/ 2805666 h 6858000"/>
              <a:gd name="connsiteX58" fmla="*/ 5416589 w 6128435"/>
              <a:gd name="connsiteY58" fmla="*/ 2810822 h 6858000"/>
              <a:gd name="connsiteX59" fmla="*/ 5418542 w 6128435"/>
              <a:gd name="connsiteY59" fmla="*/ 2817745 h 6858000"/>
              <a:gd name="connsiteX60" fmla="*/ 5418847 w 6128435"/>
              <a:gd name="connsiteY60" fmla="*/ 2817825 h 6858000"/>
              <a:gd name="connsiteX61" fmla="*/ 5423364 w 6128435"/>
              <a:gd name="connsiteY61" fmla="*/ 2858292 h 6858000"/>
              <a:gd name="connsiteX62" fmla="*/ 5479298 w 6128435"/>
              <a:gd name="connsiteY62" fmla="*/ 2947791 h 6858000"/>
              <a:gd name="connsiteX63" fmla="*/ 5481770 w 6128435"/>
              <a:gd name="connsiteY63" fmla="*/ 2951352 h 6858000"/>
              <a:gd name="connsiteX64" fmla="*/ 5481013 w 6128435"/>
              <a:gd name="connsiteY64" fmla="*/ 2973461 h 6858000"/>
              <a:gd name="connsiteX65" fmla="*/ 5482045 w 6128435"/>
              <a:gd name="connsiteY65" fmla="*/ 2984371 h 6858000"/>
              <a:gd name="connsiteX66" fmla="*/ 5479405 w 6128435"/>
              <a:gd name="connsiteY66" fmla="*/ 2988507 h 6858000"/>
              <a:gd name="connsiteX67" fmla="*/ 5482415 w 6128435"/>
              <a:gd name="connsiteY67" fmla="*/ 3004079 h 6858000"/>
              <a:gd name="connsiteX68" fmla="*/ 5483865 w 6128435"/>
              <a:gd name="connsiteY68" fmla="*/ 3005467 h 6858000"/>
              <a:gd name="connsiteX69" fmla="*/ 5482236 w 6128435"/>
              <a:gd name="connsiteY69" fmla="*/ 3019791 h 6858000"/>
              <a:gd name="connsiteX70" fmla="*/ 5475895 w 6128435"/>
              <a:gd name="connsiteY70" fmla="*/ 3033578 h 6858000"/>
              <a:gd name="connsiteX71" fmla="*/ 5477595 w 6128435"/>
              <a:gd name="connsiteY71" fmla="*/ 3250534 h 6858000"/>
              <a:gd name="connsiteX72" fmla="*/ 5532836 w 6128435"/>
              <a:gd name="connsiteY72" fmla="*/ 3353840 h 6858000"/>
              <a:gd name="connsiteX73" fmla="*/ 5561229 w 6128435"/>
              <a:gd name="connsiteY73" fmla="*/ 3395784 h 6858000"/>
              <a:gd name="connsiteX74" fmla="*/ 5589758 w 6128435"/>
              <a:gd name="connsiteY74" fmla="*/ 3506453 h 6858000"/>
              <a:gd name="connsiteX75" fmla="*/ 5596144 w 6128435"/>
              <a:gd name="connsiteY75" fmla="*/ 3534624 h 6858000"/>
              <a:gd name="connsiteX76" fmla="*/ 5597750 w 6128435"/>
              <a:gd name="connsiteY76" fmla="*/ 3534129 h 6858000"/>
              <a:gd name="connsiteX77" fmla="*/ 5599700 w 6128435"/>
              <a:gd name="connsiteY77" fmla="*/ 3547221 h 6858000"/>
              <a:gd name="connsiteX78" fmla="*/ 5615031 w 6128435"/>
              <a:gd name="connsiteY78" fmla="*/ 3557482 h 6858000"/>
              <a:gd name="connsiteX79" fmla="*/ 5618377 w 6128435"/>
              <a:gd name="connsiteY79" fmla="*/ 3588431 h 6858000"/>
              <a:gd name="connsiteX80" fmla="*/ 5612155 w 6128435"/>
              <a:gd name="connsiteY80" fmla="*/ 3589869 h 6858000"/>
              <a:gd name="connsiteX81" fmla="*/ 5620843 w 6128435"/>
              <a:gd name="connsiteY81" fmla="*/ 3606745 h 6858000"/>
              <a:gd name="connsiteX82" fmla="*/ 5655472 w 6128435"/>
              <a:gd name="connsiteY82" fmla="*/ 3678877 h 6858000"/>
              <a:gd name="connsiteX83" fmla="*/ 5680448 w 6128435"/>
              <a:gd name="connsiteY83" fmla="*/ 3717760 h 6858000"/>
              <a:gd name="connsiteX84" fmla="*/ 5683015 w 6128435"/>
              <a:gd name="connsiteY84" fmla="*/ 3762025 h 6858000"/>
              <a:gd name="connsiteX85" fmla="*/ 5696643 w 6128435"/>
              <a:gd name="connsiteY85" fmla="*/ 3773888 h 6858000"/>
              <a:gd name="connsiteX86" fmla="*/ 5699203 w 6128435"/>
              <a:gd name="connsiteY86" fmla="*/ 3775823 h 6858000"/>
              <a:gd name="connsiteX87" fmla="*/ 5704824 w 6128435"/>
              <a:gd name="connsiteY87" fmla="*/ 3785966 h 6858000"/>
              <a:gd name="connsiteX88" fmla="*/ 5712204 w 6128435"/>
              <a:gd name="connsiteY88" fmla="*/ 3785830 h 6858000"/>
              <a:gd name="connsiteX89" fmla="*/ 5724816 w 6128435"/>
              <a:gd name="connsiteY89" fmla="*/ 3798949 h 6858000"/>
              <a:gd name="connsiteX90" fmla="*/ 5733539 w 6128435"/>
              <a:gd name="connsiteY90" fmla="*/ 3818457 h 6858000"/>
              <a:gd name="connsiteX91" fmla="*/ 5768491 w 6128435"/>
              <a:gd name="connsiteY91" fmla="*/ 3914399 h 6858000"/>
              <a:gd name="connsiteX92" fmla="*/ 5793123 w 6128435"/>
              <a:gd name="connsiteY92" fmla="*/ 3969952 h 6858000"/>
              <a:gd name="connsiteX93" fmla="*/ 5808321 w 6128435"/>
              <a:gd name="connsiteY93" fmla="*/ 3988153 h 6858000"/>
              <a:gd name="connsiteX94" fmla="*/ 5825621 w 6128435"/>
              <a:gd name="connsiteY94" fmla="*/ 4015525 h 6858000"/>
              <a:gd name="connsiteX95" fmla="*/ 5860672 w 6128435"/>
              <a:gd name="connsiteY95" fmla="*/ 4061579 h 6858000"/>
              <a:gd name="connsiteX96" fmla="*/ 5872173 w 6128435"/>
              <a:gd name="connsiteY96" fmla="*/ 4088497 h 6858000"/>
              <a:gd name="connsiteX97" fmla="*/ 5883705 w 6128435"/>
              <a:gd name="connsiteY97" fmla="*/ 4101899 h 6858000"/>
              <a:gd name="connsiteX98" fmla="*/ 5885314 w 6128435"/>
              <a:gd name="connsiteY98" fmla="*/ 4108387 h 6858000"/>
              <a:gd name="connsiteX99" fmla="*/ 5894095 w 6128435"/>
              <a:gd name="connsiteY99" fmla="*/ 4128857 h 6858000"/>
              <a:gd name="connsiteX100" fmla="*/ 5898339 w 6128435"/>
              <a:gd name="connsiteY100" fmla="*/ 4140800 h 6858000"/>
              <a:gd name="connsiteX101" fmla="*/ 5899734 w 6128435"/>
              <a:gd name="connsiteY101" fmla="*/ 4145632 h 6858000"/>
              <a:gd name="connsiteX102" fmla="*/ 5897098 w 6128435"/>
              <a:gd name="connsiteY102" fmla="*/ 4157819 h 6858000"/>
              <a:gd name="connsiteX103" fmla="*/ 5903513 w 6128435"/>
              <a:gd name="connsiteY103" fmla="*/ 4187661 h 6858000"/>
              <a:gd name="connsiteX104" fmla="*/ 5917114 w 6128435"/>
              <a:gd name="connsiteY104" fmla="*/ 4213096 h 6858000"/>
              <a:gd name="connsiteX105" fmla="*/ 5921153 w 6128435"/>
              <a:gd name="connsiteY105" fmla="*/ 4236222 h 6858000"/>
              <a:gd name="connsiteX106" fmla="*/ 5924233 w 6128435"/>
              <a:gd name="connsiteY106" fmla="*/ 4242060 h 6858000"/>
              <a:gd name="connsiteX107" fmla="*/ 5928910 w 6128435"/>
              <a:gd name="connsiteY107" fmla="*/ 4300973 h 6858000"/>
              <a:gd name="connsiteX108" fmla="*/ 5939320 w 6128435"/>
              <a:gd name="connsiteY108" fmla="*/ 4340435 h 6858000"/>
              <a:gd name="connsiteX109" fmla="*/ 5946705 w 6128435"/>
              <a:gd name="connsiteY109" fmla="*/ 4428051 h 6858000"/>
              <a:gd name="connsiteX110" fmla="*/ 5949261 w 6128435"/>
              <a:gd name="connsiteY110" fmla="*/ 4449185 h 6858000"/>
              <a:gd name="connsiteX111" fmla="*/ 5957504 w 6128435"/>
              <a:gd name="connsiteY111" fmla="*/ 4465911 h 6858000"/>
              <a:gd name="connsiteX112" fmla="*/ 5964689 w 6128435"/>
              <a:gd name="connsiteY112" fmla="*/ 4468532 h 6858000"/>
              <a:gd name="connsiteX113" fmla="*/ 5967062 w 6128435"/>
              <a:gd name="connsiteY113" fmla="*/ 4479923 h 6858000"/>
              <a:gd name="connsiteX114" fmla="*/ 5968960 w 6128435"/>
              <a:gd name="connsiteY114" fmla="*/ 4482655 h 6858000"/>
              <a:gd name="connsiteX115" fmla="*/ 5978567 w 6128435"/>
              <a:gd name="connsiteY115" fmla="*/ 4498605 h 6858000"/>
              <a:gd name="connsiteX116" fmla="*/ 5980106 w 6128435"/>
              <a:gd name="connsiteY116" fmla="*/ 4585087 h 6858000"/>
              <a:gd name="connsiteX117" fmla="*/ 5998138 w 6128435"/>
              <a:gd name="connsiteY117" fmla="*/ 4697518 h 6858000"/>
              <a:gd name="connsiteX118" fmla="*/ 6013516 w 6128435"/>
              <a:gd name="connsiteY118" fmla="*/ 4786619 h 6858000"/>
              <a:gd name="connsiteX119" fmla="*/ 6025404 w 6128435"/>
              <a:gd name="connsiteY119" fmla="*/ 4858148 h 6858000"/>
              <a:gd name="connsiteX120" fmla="*/ 6007749 w 6128435"/>
              <a:gd name="connsiteY120" fmla="*/ 4964715 h 6858000"/>
              <a:gd name="connsiteX121" fmla="*/ 6005269 w 6128435"/>
              <a:gd name="connsiteY121" fmla="*/ 5150567 h 6858000"/>
              <a:gd name="connsiteX122" fmla="*/ 6001127 w 6128435"/>
              <a:gd name="connsiteY122" fmla="*/ 5164609 h 6858000"/>
              <a:gd name="connsiteX123" fmla="*/ 5996647 w 6128435"/>
              <a:gd name="connsiteY123" fmla="*/ 5185640 h 6858000"/>
              <a:gd name="connsiteX124" fmla="*/ 5998514 w 6128435"/>
              <a:gd name="connsiteY124" fmla="*/ 5189673 h 6858000"/>
              <a:gd name="connsiteX125" fmla="*/ 5995970 w 6128435"/>
              <a:gd name="connsiteY125" fmla="*/ 5221547 h 6858000"/>
              <a:gd name="connsiteX126" fmla="*/ 5997218 w 6128435"/>
              <a:gd name="connsiteY126" fmla="*/ 5222031 h 6858000"/>
              <a:gd name="connsiteX127" fmla="*/ 6002116 w 6128435"/>
              <a:gd name="connsiteY127" fmla="*/ 5231223 h 6858000"/>
              <a:gd name="connsiteX128" fmla="*/ 6008541 w 6128435"/>
              <a:gd name="connsiteY128" fmla="*/ 5248680 h 6858000"/>
              <a:gd name="connsiteX129" fmla="*/ 6039260 w 6128435"/>
              <a:gd name="connsiteY129" fmla="*/ 5289518 h 6858000"/>
              <a:gd name="connsiteX130" fmla="*/ 6036748 w 6128435"/>
              <a:gd name="connsiteY130" fmla="*/ 5322752 h 6858000"/>
              <a:gd name="connsiteX131" fmla="*/ 6036943 w 6128435"/>
              <a:gd name="connsiteY131" fmla="*/ 5329480 h 6858000"/>
              <a:gd name="connsiteX132" fmla="*/ 6037236 w 6128435"/>
              <a:gd name="connsiteY132" fmla="*/ 5329634 h 6858000"/>
              <a:gd name="connsiteX133" fmla="*/ 6038019 w 6128435"/>
              <a:gd name="connsiteY133" fmla="*/ 5336764 h 6858000"/>
              <a:gd name="connsiteX134" fmla="*/ 6037298 w 6128435"/>
              <a:gd name="connsiteY134" fmla="*/ 5341753 h 6858000"/>
              <a:gd name="connsiteX135" fmla="*/ 6037677 w 6128435"/>
              <a:gd name="connsiteY135" fmla="*/ 5354807 h 6858000"/>
              <a:gd name="connsiteX136" fmla="*/ 6039728 w 6128435"/>
              <a:gd name="connsiteY136" fmla="*/ 5359416 h 6858000"/>
              <a:gd name="connsiteX137" fmla="*/ 6043311 w 6128435"/>
              <a:gd name="connsiteY137" fmla="*/ 5361407 h 6858000"/>
              <a:gd name="connsiteX138" fmla="*/ 6042954 w 6128435"/>
              <a:gd name="connsiteY138" fmla="*/ 5362576 h 6858000"/>
              <a:gd name="connsiteX139" fmla="*/ 6053435 w 6128435"/>
              <a:gd name="connsiteY139" fmla="*/ 5387547 h 6858000"/>
              <a:gd name="connsiteX140" fmla="*/ 6065933 w 6128435"/>
              <a:gd name="connsiteY140" fmla="*/ 5443002 h 6858000"/>
              <a:gd name="connsiteX141" fmla="*/ 6068640 w 6128435"/>
              <a:gd name="connsiteY141" fmla="*/ 5474503 h 6858000"/>
              <a:gd name="connsiteX142" fmla="*/ 6080922 w 6128435"/>
              <a:gd name="connsiteY142" fmla="*/ 5561070 h 6858000"/>
              <a:gd name="connsiteX143" fmla="*/ 6096949 w 6128435"/>
              <a:gd name="connsiteY143" fmla="*/ 5648179 h 6858000"/>
              <a:gd name="connsiteX144" fmla="*/ 6125703 w 6128435"/>
              <a:gd name="connsiteY144" fmla="*/ 5692894 h 6858000"/>
              <a:gd name="connsiteX145" fmla="*/ 6126670 w 6128435"/>
              <a:gd name="connsiteY145" fmla="*/ 5697882 h 6858000"/>
              <a:gd name="connsiteX146" fmla="*/ 6124061 w 6128435"/>
              <a:gd name="connsiteY146" fmla="*/ 5710294 h 6858000"/>
              <a:gd name="connsiteX147" fmla="*/ 6122213 w 6128435"/>
              <a:gd name="connsiteY147" fmla="*/ 5714762 h 6858000"/>
              <a:gd name="connsiteX148" fmla="*/ 6121353 w 6128435"/>
              <a:gd name="connsiteY148" fmla="*/ 5721725 h 6858000"/>
              <a:gd name="connsiteX149" fmla="*/ 6121607 w 6128435"/>
              <a:gd name="connsiteY149" fmla="*/ 5721959 h 6858000"/>
              <a:gd name="connsiteX150" fmla="*/ 6120262 w 6128435"/>
              <a:gd name="connsiteY150" fmla="*/ 5728358 h 6858000"/>
              <a:gd name="connsiteX151" fmla="*/ 6110194 w 6128435"/>
              <a:gd name="connsiteY151" fmla="*/ 5758853 h 6858000"/>
              <a:gd name="connsiteX152" fmla="*/ 6127519 w 6128435"/>
              <a:gd name="connsiteY152" fmla="*/ 5865775 h 6858000"/>
              <a:gd name="connsiteX153" fmla="*/ 6128435 w 6128435"/>
              <a:gd name="connsiteY153" fmla="*/ 5870164 h 6858000"/>
              <a:gd name="connsiteX154" fmla="*/ 6119217 w 6128435"/>
              <a:gd name="connsiteY154" fmla="*/ 5888542 h 6858000"/>
              <a:gd name="connsiteX155" fmla="*/ 6115966 w 6128435"/>
              <a:gd name="connsiteY155" fmla="*/ 5898387 h 6858000"/>
              <a:gd name="connsiteX156" fmla="*/ 6111924 w 6128435"/>
              <a:gd name="connsiteY156" fmla="*/ 5900444 h 6858000"/>
              <a:gd name="connsiteX157" fmla="*/ 6108716 w 6128435"/>
              <a:gd name="connsiteY157" fmla="*/ 5915345 h 6858000"/>
              <a:gd name="connsiteX158" fmla="*/ 6109524 w 6128435"/>
              <a:gd name="connsiteY158" fmla="*/ 5917328 h 6858000"/>
              <a:gd name="connsiteX159" fmla="*/ 6102493 w 6128435"/>
              <a:gd name="connsiteY159" fmla="*/ 5928602 h 6858000"/>
              <a:gd name="connsiteX160" fmla="*/ 6056863 w 6128435"/>
              <a:gd name="connsiteY160" fmla="*/ 6000643 h 6858000"/>
              <a:gd name="connsiteX161" fmla="*/ 6045436 w 6128435"/>
              <a:gd name="connsiteY161" fmla="*/ 6124480 h 6858000"/>
              <a:gd name="connsiteX162" fmla="*/ 6030489 w 6128435"/>
              <a:gd name="connsiteY162" fmla="*/ 6317666 h 6858000"/>
              <a:gd name="connsiteX163" fmla="*/ 6007492 w 6128435"/>
              <a:gd name="connsiteY163" fmla="*/ 6440818 h 6858000"/>
              <a:gd name="connsiteX164" fmla="*/ 6009467 w 6128435"/>
              <a:gd name="connsiteY164" fmla="*/ 6487076 h 6858000"/>
              <a:gd name="connsiteX165" fmla="*/ 5995064 w 6128435"/>
              <a:gd name="connsiteY165" fmla="*/ 6540791 h 6858000"/>
              <a:gd name="connsiteX166" fmla="*/ 5996309 w 6128435"/>
              <a:gd name="connsiteY166" fmla="*/ 6543961 h 6858000"/>
              <a:gd name="connsiteX167" fmla="*/ 5996048 w 6128435"/>
              <a:gd name="connsiteY167" fmla="*/ 6555444 h 6858000"/>
              <a:gd name="connsiteX168" fmla="*/ 6002524 w 6128435"/>
              <a:gd name="connsiteY168" fmla="*/ 6560188 h 6858000"/>
              <a:gd name="connsiteX169" fmla="*/ 6006823 w 6128435"/>
              <a:gd name="connsiteY169" fmla="*/ 6578546 h 6858000"/>
              <a:gd name="connsiteX170" fmla="*/ 6004510 w 6128435"/>
              <a:gd name="connsiteY170" fmla="*/ 6599256 h 6858000"/>
              <a:gd name="connsiteX171" fmla="*/ 5986207 w 6128435"/>
              <a:gd name="connsiteY171" fmla="*/ 6695855 h 6858000"/>
              <a:gd name="connsiteX172" fmla="*/ 5979428 w 6128435"/>
              <a:gd name="connsiteY172" fmla="*/ 6754678 h 6858000"/>
              <a:gd name="connsiteX173" fmla="*/ 5983398 w 6128435"/>
              <a:gd name="connsiteY173" fmla="*/ 6778641 h 6858000"/>
              <a:gd name="connsiteX174" fmla="*/ 5984543 w 6128435"/>
              <a:gd name="connsiteY174" fmla="*/ 6811016 h 6858000"/>
              <a:gd name="connsiteX175" fmla="*/ 5981802 w 6128435"/>
              <a:gd name="connsiteY175" fmla="*/ 6838578 h 6858000"/>
              <a:gd name="connsiteX176" fmla="*/ 5979671 w 6128435"/>
              <a:gd name="connsiteY176" fmla="*/ 6858000 h 6858000"/>
              <a:gd name="connsiteX177" fmla="*/ 0 w 6128435"/>
              <a:gd name="connsiteY177" fmla="*/ 6858000 h 6858000"/>
              <a:gd name="connsiteX178" fmla="*/ 0 w 6128435"/>
              <a:gd name="connsiteY178" fmla="*/ 0 h 6858000"/>
              <a:gd name="connsiteX0" fmla="*/ 0 w 6128435"/>
              <a:gd name="connsiteY0" fmla="*/ 0 h 6858000"/>
              <a:gd name="connsiteX1" fmla="*/ 4965888 w 6128435"/>
              <a:gd name="connsiteY1" fmla="*/ 0 h 6858000"/>
              <a:gd name="connsiteX2" fmla="*/ 4967767 w 6128435"/>
              <a:gd name="connsiteY2" fmla="*/ 7930 h 6858000"/>
              <a:gd name="connsiteX3" fmla="*/ 4979444 w 6128435"/>
              <a:gd name="connsiteY3" fmla="*/ 43921 h 6858000"/>
              <a:gd name="connsiteX4" fmla="*/ 5021173 w 6128435"/>
              <a:gd name="connsiteY4" fmla="*/ 123738 h 6858000"/>
              <a:gd name="connsiteX5" fmla="*/ 5075458 w 6128435"/>
              <a:gd name="connsiteY5" fmla="*/ 264355 h 6858000"/>
              <a:gd name="connsiteX6" fmla="*/ 5081175 w 6128435"/>
              <a:gd name="connsiteY6" fmla="*/ 277448 h 6858000"/>
              <a:gd name="connsiteX7" fmla="*/ 5097011 w 6128435"/>
              <a:gd name="connsiteY7" fmla="*/ 355616 h 6858000"/>
              <a:gd name="connsiteX8" fmla="*/ 5130982 w 6128435"/>
              <a:gd name="connsiteY8" fmla="*/ 412030 h 6858000"/>
              <a:gd name="connsiteX9" fmla="*/ 5153000 w 6128435"/>
              <a:gd name="connsiteY9" fmla="*/ 507134 h 6858000"/>
              <a:gd name="connsiteX10" fmla="*/ 5171282 w 6128435"/>
              <a:gd name="connsiteY10" fmla="*/ 602071 h 6858000"/>
              <a:gd name="connsiteX11" fmla="*/ 5176196 w 6128435"/>
              <a:gd name="connsiteY11" fmla="*/ 636822 h 6858000"/>
              <a:gd name="connsiteX12" fmla="*/ 5201957 w 6128435"/>
              <a:gd name="connsiteY12" fmla="*/ 736835 h 6858000"/>
              <a:gd name="connsiteX13" fmla="*/ 5185452 w 6128435"/>
              <a:gd name="connsiteY13" fmla="*/ 745392 h 6858000"/>
              <a:gd name="connsiteX14" fmla="*/ 5189051 w 6128435"/>
              <a:gd name="connsiteY14" fmla="*/ 782518 h 6858000"/>
              <a:gd name="connsiteX15" fmla="*/ 5210428 w 6128435"/>
              <a:gd name="connsiteY15" fmla="*/ 815772 h 6858000"/>
              <a:gd name="connsiteX16" fmla="*/ 5221088 w 6128435"/>
              <a:gd name="connsiteY16" fmla="*/ 860193 h 6858000"/>
              <a:gd name="connsiteX17" fmla="*/ 5227653 w 6128435"/>
              <a:gd name="connsiteY17" fmla="*/ 886709 h 6858000"/>
              <a:gd name="connsiteX18" fmla="*/ 5230806 w 6128435"/>
              <a:gd name="connsiteY18" fmla="*/ 961354 h 6858000"/>
              <a:gd name="connsiteX19" fmla="*/ 5201018 w 6128435"/>
              <a:gd name="connsiteY19" fmla="*/ 1095027 h 6858000"/>
              <a:gd name="connsiteX20" fmla="*/ 5202153 w 6128435"/>
              <a:gd name="connsiteY20" fmla="*/ 1133224 h 6858000"/>
              <a:gd name="connsiteX21" fmla="*/ 5207370 w 6128435"/>
              <a:gd name="connsiteY21" fmla="*/ 1138097 h 6858000"/>
              <a:gd name="connsiteX22" fmla="*/ 5189234 w 6128435"/>
              <a:gd name="connsiteY22" fmla="*/ 1193495 h 6858000"/>
              <a:gd name="connsiteX23" fmla="*/ 5202769 w 6128435"/>
              <a:gd name="connsiteY23" fmla="*/ 1269450 h 6858000"/>
              <a:gd name="connsiteX24" fmla="*/ 5225968 w 6128435"/>
              <a:gd name="connsiteY24" fmla="*/ 1357994 h 6858000"/>
              <a:gd name="connsiteX25" fmla="*/ 5233819 w 6128435"/>
              <a:gd name="connsiteY25" fmla="*/ 1380922 h 6858000"/>
              <a:gd name="connsiteX26" fmla="*/ 5237226 w 6128435"/>
              <a:gd name="connsiteY26" fmla="*/ 1441327 h 6858000"/>
              <a:gd name="connsiteX27" fmla="*/ 5244434 w 6128435"/>
              <a:gd name="connsiteY27" fmla="*/ 1580810 h 6858000"/>
              <a:gd name="connsiteX28" fmla="*/ 5251453 w 6128435"/>
              <a:gd name="connsiteY28" fmla="*/ 1583934 h 6858000"/>
              <a:gd name="connsiteX29" fmla="*/ 5253136 w 6128435"/>
              <a:gd name="connsiteY29" fmla="*/ 1595457 h 6858000"/>
              <a:gd name="connsiteX30" fmla="*/ 5254863 w 6128435"/>
              <a:gd name="connsiteY30" fmla="*/ 1598311 h 6858000"/>
              <a:gd name="connsiteX31" fmla="*/ 5263491 w 6128435"/>
              <a:gd name="connsiteY31" fmla="*/ 1642938 h 6858000"/>
              <a:gd name="connsiteX32" fmla="*/ 5261314 w 6128435"/>
              <a:gd name="connsiteY32" fmla="*/ 1689177 h 6858000"/>
              <a:gd name="connsiteX33" fmla="*/ 5259788 w 6128435"/>
              <a:gd name="connsiteY33" fmla="*/ 1768516 h 6858000"/>
              <a:gd name="connsiteX34" fmla="*/ 5272526 w 6128435"/>
              <a:gd name="connsiteY34" fmla="*/ 1936940 h 6858000"/>
              <a:gd name="connsiteX35" fmla="*/ 5252592 w 6128435"/>
              <a:gd name="connsiteY35" fmla="*/ 2092210 h 6858000"/>
              <a:gd name="connsiteX36" fmla="*/ 5264303 w 6128435"/>
              <a:gd name="connsiteY36" fmla="*/ 2225157 h 6858000"/>
              <a:gd name="connsiteX37" fmla="*/ 5254949 w 6128435"/>
              <a:gd name="connsiteY37" fmla="*/ 2236160 h 6858000"/>
              <a:gd name="connsiteX38" fmla="*/ 5250104 w 6128435"/>
              <a:gd name="connsiteY38" fmla="*/ 2249166 h 6858000"/>
              <a:gd name="connsiteX39" fmla="*/ 5251214 w 6128435"/>
              <a:gd name="connsiteY39" fmla="*/ 2250944 h 6858000"/>
              <a:gd name="connsiteX40" fmla="*/ 5250644 w 6128435"/>
              <a:gd name="connsiteY40" fmla="*/ 2266619 h 6858000"/>
              <a:gd name="connsiteX41" fmla="*/ 5247111 w 6128435"/>
              <a:gd name="connsiteY41" fmla="*/ 2269679 h 6858000"/>
              <a:gd name="connsiteX42" fmla="*/ 5245653 w 6128435"/>
              <a:gd name="connsiteY42" fmla="*/ 2280317 h 6858000"/>
              <a:gd name="connsiteX43" fmla="*/ 5239901 w 6128435"/>
              <a:gd name="connsiteY43" fmla="*/ 2300961 h 6858000"/>
              <a:gd name="connsiteX44" fmla="*/ 5241522 w 6128435"/>
              <a:gd name="connsiteY44" fmla="*/ 2305114 h 6858000"/>
              <a:gd name="connsiteX45" fmla="*/ 5237050 w 6128435"/>
              <a:gd name="connsiteY45" fmla="*/ 2336703 h 6858000"/>
              <a:gd name="connsiteX46" fmla="*/ 5271650 w 6128435"/>
              <a:gd name="connsiteY46" fmla="*/ 2440467 h 6858000"/>
              <a:gd name="connsiteX47" fmla="*/ 5271438 w 6128435"/>
              <a:gd name="connsiteY47" fmla="*/ 2447186 h 6858000"/>
              <a:gd name="connsiteX48" fmla="*/ 5271722 w 6128435"/>
              <a:gd name="connsiteY48" fmla="*/ 2447359 h 6858000"/>
              <a:gd name="connsiteX49" fmla="*/ 5272069 w 6128435"/>
              <a:gd name="connsiteY49" fmla="*/ 2454523 h 6858000"/>
              <a:gd name="connsiteX50" fmla="*/ 5271049 w 6128435"/>
              <a:gd name="connsiteY50" fmla="*/ 2459442 h 6858000"/>
              <a:gd name="connsiteX51" fmla="*/ 5307538 w 6128435"/>
              <a:gd name="connsiteY51" fmla="*/ 2514685 h 6858000"/>
              <a:gd name="connsiteX52" fmla="*/ 5337604 w 6128435"/>
              <a:gd name="connsiteY52" fmla="*/ 2597632 h 6858000"/>
              <a:gd name="connsiteX53" fmla="*/ 5407503 w 6128435"/>
              <a:gd name="connsiteY53" fmla="*/ 2786290 h 6858000"/>
              <a:gd name="connsiteX54" fmla="*/ 5407356 w 6128435"/>
              <a:gd name="connsiteY54" fmla="*/ 2787545 h 6858000"/>
              <a:gd name="connsiteX55" fmla="*/ 5411130 w 6128435"/>
              <a:gd name="connsiteY55" fmla="*/ 2788640 h 6858000"/>
              <a:gd name="connsiteX56" fmla="*/ 5416439 w 6128435"/>
              <a:gd name="connsiteY56" fmla="*/ 2805666 h 6858000"/>
              <a:gd name="connsiteX57" fmla="*/ 5416589 w 6128435"/>
              <a:gd name="connsiteY57" fmla="*/ 2810822 h 6858000"/>
              <a:gd name="connsiteX58" fmla="*/ 5418542 w 6128435"/>
              <a:gd name="connsiteY58" fmla="*/ 2817745 h 6858000"/>
              <a:gd name="connsiteX59" fmla="*/ 5418847 w 6128435"/>
              <a:gd name="connsiteY59" fmla="*/ 2817825 h 6858000"/>
              <a:gd name="connsiteX60" fmla="*/ 5423364 w 6128435"/>
              <a:gd name="connsiteY60" fmla="*/ 2858292 h 6858000"/>
              <a:gd name="connsiteX61" fmla="*/ 5479298 w 6128435"/>
              <a:gd name="connsiteY61" fmla="*/ 2947791 h 6858000"/>
              <a:gd name="connsiteX62" fmla="*/ 5481770 w 6128435"/>
              <a:gd name="connsiteY62" fmla="*/ 2951352 h 6858000"/>
              <a:gd name="connsiteX63" fmla="*/ 5481013 w 6128435"/>
              <a:gd name="connsiteY63" fmla="*/ 2973461 h 6858000"/>
              <a:gd name="connsiteX64" fmla="*/ 5482045 w 6128435"/>
              <a:gd name="connsiteY64" fmla="*/ 2984371 h 6858000"/>
              <a:gd name="connsiteX65" fmla="*/ 5479405 w 6128435"/>
              <a:gd name="connsiteY65" fmla="*/ 2988507 h 6858000"/>
              <a:gd name="connsiteX66" fmla="*/ 5482415 w 6128435"/>
              <a:gd name="connsiteY66" fmla="*/ 3004079 h 6858000"/>
              <a:gd name="connsiteX67" fmla="*/ 5483865 w 6128435"/>
              <a:gd name="connsiteY67" fmla="*/ 3005467 h 6858000"/>
              <a:gd name="connsiteX68" fmla="*/ 5482236 w 6128435"/>
              <a:gd name="connsiteY68" fmla="*/ 3019791 h 6858000"/>
              <a:gd name="connsiteX69" fmla="*/ 5475895 w 6128435"/>
              <a:gd name="connsiteY69" fmla="*/ 3033578 h 6858000"/>
              <a:gd name="connsiteX70" fmla="*/ 5477595 w 6128435"/>
              <a:gd name="connsiteY70" fmla="*/ 3250534 h 6858000"/>
              <a:gd name="connsiteX71" fmla="*/ 5532836 w 6128435"/>
              <a:gd name="connsiteY71" fmla="*/ 3353840 h 6858000"/>
              <a:gd name="connsiteX72" fmla="*/ 5561229 w 6128435"/>
              <a:gd name="connsiteY72" fmla="*/ 3395784 h 6858000"/>
              <a:gd name="connsiteX73" fmla="*/ 5589758 w 6128435"/>
              <a:gd name="connsiteY73" fmla="*/ 3506453 h 6858000"/>
              <a:gd name="connsiteX74" fmla="*/ 5596144 w 6128435"/>
              <a:gd name="connsiteY74" fmla="*/ 3534624 h 6858000"/>
              <a:gd name="connsiteX75" fmla="*/ 5597750 w 6128435"/>
              <a:gd name="connsiteY75" fmla="*/ 3534129 h 6858000"/>
              <a:gd name="connsiteX76" fmla="*/ 5599700 w 6128435"/>
              <a:gd name="connsiteY76" fmla="*/ 3547221 h 6858000"/>
              <a:gd name="connsiteX77" fmla="*/ 5615031 w 6128435"/>
              <a:gd name="connsiteY77" fmla="*/ 3557482 h 6858000"/>
              <a:gd name="connsiteX78" fmla="*/ 5618377 w 6128435"/>
              <a:gd name="connsiteY78" fmla="*/ 3588431 h 6858000"/>
              <a:gd name="connsiteX79" fmla="*/ 5612155 w 6128435"/>
              <a:gd name="connsiteY79" fmla="*/ 3589869 h 6858000"/>
              <a:gd name="connsiteX80" fmla="*/ 5620843 w 6128435"/>
              <a:gd name="connsiteY80" fmla="*/ 3606745 h 6858000"/>
              <a:gd name="connsiteX81" fmla="*/ 5655472 w 6128435"/>
              <a:gd name="connsiteY81" fmla="*/ 3678877 h 6858000"/>
              <a:gd name="connsiteX82" fmla="*/ 5680448 w 6128435"/>
              <a:gd name="connsiteY82" fmla="*/ 3717760 h 6858000"/>
              <a:gd name="connsiteX83" fmla="*/ 5683015 w 6128435"/>
              <a:gd name="connsiteY83" fmla="*/ 3762025 h 6858000"/>
              <a:gd name="connsiteX84" fmla="*/ 5696643 w 6128435"/>
              <a:gd name="connsiteY84" fmla="*/ 3773888 h 6858000"/>
              <a:gd name="connsiteX85" fmla="*/ 5699203 w 6128435"/>
              <a:gd name="connsiteY85" fmla="*/ 3775823 h 6858000"/>
              <a:gd name="connsiteX86" fmla="*/ 5704824 w 6128435"/>
              <a:gd name="connsiteY86" fmla="*/ 3785966 h 6858000"/>
              <a:gd name="connsiteX87" fmla="*/ 5712204 w 6128435"/>
              <a:gd name="connsiteY87" fmla="*/ 3785830 h 6858000"/>
              <a:gd name="connsiteX88" fmla="*/ 5724816 w 6128435"/>
              <a:gd name="connsiteY88" fmla="*/ 3798949 h 6858000"/>
              <a:gd name="connsiteX89" fmla="*/ 5733539 w 6128435"/>
              <a:gd name="connsiteY89" fmla="*/ 3818457 h 6858000"/>
              <a:gd name="connsiteX90" fmla="*/ 5768491 w 6128435"/>
              <a:gd name="connsiteY90" fmla="*/ 3914399 h 6858000"/>
              <a:gd name="connsiteX91" fmla="*/ 5793123 w 6128435"/>
              <a:gd name="connsiteY91" fmla="*/ 3969952 h 6858000"/>
              <a:gd name="connsiteX92" fmla="*/ 5808321 w 6128435"/>
              <a:gd name="connsiteY92" fmla="*/ 3988153 h 6858000"/>
              <a:gd name="connsiteX93" fmla="*/ 5825621 w 6128435"/>
              <a:gd name="connsiteY93" fmla="*/ 4015525 h 6858000"/>
              <a:gd name="connsiteX94" fmla="*/ 5860672 w 6128435"/>
              <a:gd name="connsiteY94" fmla="*/ 4061579 h 6858000"/>
              <a:gd name="connsiteX95" fmla="*/ 5872173 w 6128435"/>
              <a:gd name="connsiteY95" fmla="*/ 4088497 h 6858000"/>
              <a:gd name="connsiteX96" fmla="*/ 5883705 w 6128435"/>
              <a:gd name="connsiteY96" fmla="*/ 4101899 h 6858000"/>
              <a:gd name="connsiteX97" fmla="*/ 5885314 w 6128435"/>
              <a:gd name="connsiteY97" fmla="*/ 4108387 h 6858000"/>
              <a:gd name="connsiteX98" fmla="*/ 5894095 w 6128435"/>
              <a:gd name="connsiteY98" fmla="*/ 4128857 h 6858000"/>
              <a:gd name="connsiteX99" fmla="*/ 5898339 w 6128435"/>
              <a:gd name="connsiteY99" fmla="*/ 4140800 h 6858000"/>
              <a:gd name="connsiteX100" fmla="*/ 5899734 w 6128435"/>
              <a:gd name="connsiteY100" fmla="*/ 4145632 h 6858000"/>
              <a:gd name="connsiteX101" fmla="*/ 5897098 w 6128435"/>
              <a:gd name="connsiteY101" fmla="*/ 4157819 h 6858000"/>
              <a:gd name="connsiteX102" fmla="*/ 5903513 w 6128435"/>
              <a:gd name="connsiteY102" fmla="*/ 4187661 h 6858000"/>
              <a:gd name="connsiteX103" fmla="*/ 5917114 w 6128435"/>
              <a:gd name="connsiteY103" fmla="*/ 4213096 h 6858000"/>
              <a:gd name="connsiteX104" fmla="*/ 5921153 w 6128435"/>
              <a:gd name="connsiteY104" fmla="*/ 4236222 h 6858000"/>
              <a:gd name="connsiteX105" fmla="*/ 5924233 w 6128435"/>
              <a:gd name="connsiteY105" fmla="*/ 4242060 h 6858000"/>
              <a:gd name="connsiteX106" fmla="*/ 5928910 w 6128435"/>
              <a:gd name="connsiteY106" fmla="*/ 4300973 h 6858000"/>
              <a:gd name="connsiteX107" fmla="*/ 5939320 w 6128435"/>
              <a:gd name="connsiteY107" fmla="*/ 4340435 h 6858000"/>
              <a:gd name="connsiteX108" fmla="*/ 5946705 w 6128435"/>
              <a:gd name="connsiteY108" fmla="*/ 4428051 h 6858000"/>
              <a:gd name="connsiteX109" fmla="*/ 5949261 w 6128435"/>
              <a:gd name="connsiteY109" fmla="*/ 4449185 h 6858000"/>
              <a:gd name="connsiteX110" fmla="*/ 5957504 w 6128435"/>
              <a:gd name="connsiteY110" fmla="*/ 4465911 h 6858000"/>
              <a:gd name="connsiteX111" fmla="*/ 5964689 w 6128435"/>
              <a:gd name="connsiteY111" fmla="*/ 4468532 h 6858000"/>
              <a:gd name="connsiteX112" fmla="*/ 5967062 w 6128435"/>
              <a:gd name="connsiteY112" fmla="*/ 4479923 h 6858000"/>
              <a:gd name="connsiteX113" fmla="*/ 5968960 w 6128435"/>
              <a:gd name="connsiteY113" fmla="*/ 4482655 h 6858000"/>
              <a:gd name="connsiteX114" fmla="*/ 5978567 w 6128435"/>
              <a:gd name="connsiteY114" fmla="*/ 4498605 h 6858000"/>
              <a:gd name="connsiteX115" fmla="*/ 5980106 w 6128435"/>
              <a:gd name="connsiteY115" fmla="*/ 4585087 h 6858000"/>
              <a:gd name="connsiteX116" fmla="*/ 5998138 w 6128435"/>
              <a:gd name="connsiteY116" fmla="*/ 4697518 h 6858000"/>
              <a:gd name="connsiteX117" fmla="*/ 6013516 w 6128435"/>
              <a:gd name="connsiteY117" fmla="*/ 4786619 h 6858000"/>
              <a:gd name="connsiteX118" fmla="*/ 6025404 w 6128435"/>
              <a:gd name="connsiteY118" fmla="*/ 4858148 h 6858000"/>
              <a:gd name="connsiteX119" fmla="*/ 6007749 w 6128435"/>
              <a:gd name="connsiteY119" fmla="*/ 4964715 h 6858000"/>
              <a:gd name="connsiteX120" fmla="*/ 6005269 w 6128435"/>
              <a:gd name="connsiteY120" fmla="*/ 5150567 h 6858000"/>
              <a:gd name="connsiteX121" fmla="*/ 6001127 w 6128435"/>
              <a:gd name="connsiteY121" fmla="*/ 5164609 h 6858000"/>
              <a:gd name="connsiteX122" fmla="*/ 5996647 w 6128435"/>
              <a:gd name="connsiteY122" fmla="*/ 5185640 h 6858000"/>
              <a:gd name="connsiteX123" fmla="*/ 5998514 w 6128435"/>
              <a:gd name="connsiteY123" fmla="*/ 5189673 h 6858000"/>
              <a:gd name="connsiteX124" fmla="*/ 5995970 w 6128435"/>
              <a:gd name="connsiteY124" fmla="*/ 5221547 h 6858000"/>
              <a:gd name="connsiteX125" fmla="*/ 5997218 w 6128435"/>
              <a:gd name="connsiteY125" fmla="*/ 5222031 h 6858000"/>
              <a:gd name="connsiteX126" fmla="*/ 6002116 w 6128435"/>
              <a:gd name="connsiteY126" fmla="*/ 5231223 h 6858000"/>
              <a:gd name="connsiteX127" fmla="*/ 6008541 w 6128435"/>
              <a:gd name="connsiteY127" fmla="*/ 5248680 h 6858000"/>
              <a:gd name="connsiteX128" fmla="*/ 6039260 w 6128435"/>
              <a:gd name="connsiteY128" fmla="*/ 5289518 h 6858000"/>
              <a:gd name="connsiteX129" fmla="*/ 6036748 w 6128435"/>
              <a:gd name="connsiteY129" fmla="*/ 5322752 h 6858000"/>
              <a:gd name="connsiteX130" fmla="*/ 6036943 w 6128435"/>
              <a:gd name="connsiteY130" fmla="*/ 5329480 h 6858000"/>
              <a:gd name="connsiteX131" fmla="*/ 6037236 w 6128435"/>
              <a:gd name="connsiteY131" fmla="*/ 5329634 h 6858000"/>
              <a:gd name="connsiteX132" fmla="*/ 6038019 w 6128435"/>
              <a:gd name="connsiteY132" fmla="*/ 5336764 h 6858000"/>
              <a:gd name="connsiteX133" fmla="*/ 6037298 w 6128435"/>
              <a:gd name="connsiteY133" fmla="*/ 5341753 h 6858000"/>
              <a:gd name="connsiteX134" fmla="*/ 6037677 w 6128435"/>
              <a:gd name="connsiteY134" fmla="*/ 5354807 h 6858000"/>
              <a:gd name="connsiteX135" fmla="*/ 6039728 w 6128435"/>
              <a:gd name="connsiteY135" fmla="*/ 5359416 h 6858000"/>
              <a:gd name="connsiteX136" fmla="*/ 6043311 w 6128435"/>
              <a:gd name="connsiteY136" fmla="*/ 5361407 h 6858000"/>
              <a:gd name="connsiteX137" fmla="*/ 6042954 w 6128435"/>
              <a:gd name="connsiteY137" fmla="*/ 5362576 h 6858000"/>
              <a:gd name="connsiteX138" fmla="*/ 6053435 w 6128435"/>
              <a:gd name="connsiteY138" fmla="*/ 5387547 h 6858000"/>
              <a:gd name="connsiteX139" fmla="*/ 6065933 w 6128435"/>
              <a:gd name="connsiteY139" fmla="*/ 5443002 h 6858000"/>
              <a:gd name="connsiteX140" fmla="*/ 6068640 w 6128435"/>
              <a:gd name="connsiteY140" fmla="*/ 5474503 h 6858000"/>
              <a:gd name="connsiteX141" fmla="*/ 6080922 w 6128435"/>
              <a:gd name="connsiteY141" fmla="*/ 5561070 h 6858000"/>
              <a:gd name="connsiteX142" fmla="*/ 6096949 w 6128435"/>
              <a:gd name="connsiteY142" fmla="*/ 5648179 h 6858000"/>
              <a:gd name="connsiteX143" fmla="*/ 6125703 w 6128435"/>
              <a:gd name="connsiteY143" fmla="*/ 5692894 h 6858000"/>
              <a:gd name="connsiteX144" fmla="*/ 6126670 w 6128435"/>
              <a:gd name="connsiteY144" fmla="*/ 5697882 h 6858000"/>
              <a:gd name="connsiteX145" fmla="*/ 6124061 w 6128435"/>
              <a:gd name="connsiteY145" fmla="*/ 5710294 h 6858000"/>
              <a:gd name="connsiteX146" fmla="*/ 6122213 w 6128435"/>
              <a:gd name="connsiteY146" fmla="*/ 5714762 h 6858000"/>
              <a:gd name="connsiteX147" fmla="*/ 6121353 w 6128435"/>
              <a:gd name="connsiteY147" fmla="*/ 5721725 h 6858000"/>
              <a:gd name="connsiteX148" fmla="*/ 6121607 w 6128435"/>
              <a:gd name="connsiteY148" fmla="*/ 5721959 h 6858000"/>
              <a:gd name="connsiteX149" fmla="*/ 6120262 w 6128435"/>
              <a:gd name="connsiteY149" fmla="*/ 5728358 h 6858000"/>
              <a:gd name="connsiteX150" fmla="*/ 6110194 w 6128435"/>
              <a:gd name="connsiteY150" fmla="*/ 5758853 h 6858000"/>
              <a:gd name="connsiteX151" fmla="*/ 6127519 w 6128435"/>
              <a:gd name="connsiteY151" fmla="*/ 5865775 h 6858000"/>
              <a:gd name="connsiteX152" fmla="*/ 6128435 w 6128435"/>
              <a:gd name="connsiteY152" fmla="*/ 5870164 h 6858000"/>
              <a:gd name="connsiteX153" fmla="*/ 6119217 w 6128435"/>
              <a:gd name="connsiteY153" fmla="*/ 5888542 h 6858000"/>
              <a:gd name="connsiteX154" fmla="*/ 6115966 w 6128435"/>
              <a:gd name="connsiteY154" fmla="*/ 5898387 h 6858000"/>
              <a:gd name="connsiteX155" fmla="*/ 6111924 w 6128435"/>
              <a:gd name="connsiteY155" fmla="*/ 5900444 h 6858000"/>
              <a:gd name="connsiteX156" fmla="*/ 6108716 w 6128435"/>
              <a:gd name="connsiteY156" fmla="*/ 5915345 h 6858000"/>
              <a:gd name="connsiteX157" fmla="*/ 6109524 w 6128435"/>
              <a:gd name="connsiteY157" fmla="*/ 5917328 h 6858000"/>
              <a:gd name="connsiteX158" fmla="*/ 6102493 w 6128435"/>
              <a:gd name="connsiteY158" fmla="*/ 5928602 h 6858000"/>
              <a:gd name="connsiteX159" fmla="*/ 6056863 w 6128435"/>
              <a:gd name="connsiteY159" fmla="*/ 6000643 h 6858000"/>
              <a:gd name="connsiteX160" fmla="*/ 6045436 w 6128435"/>
              <a:gd name="connsiteY160" fmla="*/ 6124480 h 6858000"/>
              <a:gd name="connsiteX161" fmla="*/ 6030489 w 6128435"/>
              <a:gd name="connsiteY161" fmla="*/ 6317666 h 6858000"/>
              <a:gd name="connsiteX162" fmla="*/ 6007492 w 6128435"/>
              <a:gd name="connsiteY162" fmla="*/ 6440818 h 6858000"/>
              <a:gd name="connsiteX163" fmla="*/ 6009467 w 6128435"/>
              <a:gd name="connsiteY163" fmla="*/ 6487076 h 6858000"/>
              <a:gd name="connsiteX164" fmla="*/ 5995064 w 6128435"/>
              <a:gd name="connsiteY164" fmla="*/ 6540791 h 6858000"/>
              <a:gd name="connsiteX165" fmla="*/ 5996309 w 6128435"/>
              <a:gd name="connsiteY165" fmla="*/ 6543961 h 6858000"/>
              <a:gd name="connsiteX166" fmla="*/ 5996048 w 6128435"/>
              <a:gd name="connsiteY166" fmla="*/ 6555444 h 6858000"/>
              <a:gd name="connsiteX167" fmla="*/ 6002524 w 6128435"/>
              <a:gd name="connsiteY167" fmla="*/ 6560188 h 6858000"/>
              <a:gd name="connsiteX168" fmla="*/ 6006823 w 6128435"/>
              <a:gd name="connsiteY168" fmla="*/ 6578546 h 6858000"/>
              <a:gd name="connsiteX169" fmla="*/ 6004510 w 6128435"/>
              <a:gd name="connsiteY169" fmla="*/ 6599256 h 6858000"/>
              <a:gd name="connsiteX170" fmla="*/ 5986207 w 6128435"/>
              <a:gd name="connsiteY170" fmla="*/ 6695855 h 6858000"/>
              <a:gd name="connsiteX171" fmla="*/ 5979428 w 6128435"/>
              <a:gd name="connsiteY171" fmla="*/ 6754678 h 6858000"/>
              <a:gd name="connsiteX172" fmla="*/ 5983398 w 6128435"/>
              <a:gd name="connsiteY172" fmla="*/ 6778641 h 6858000"/>
              <a:gd name="connsiteX173" fmla="*/ 5984543 w 6128435"/>
              <a:gd name="connsiteY173" fmla="*/ 6811016 h 6858000"/>
              <a:gd name="connsiteX174" fmla="*/ 5981802 w 6128435"/>
              <a:gd name="connsiteY174" fmla="*/ 6838578 h 6858000"/>
              <a:gd name="connsiteX175" fmla="*/ 5979671 w 6128435"/>
              <a:gd name="connsiteY175" fmla="*/ 6858000 h 6858000"/>
              <a:gd name="connsiteX176" fmla="*/ 0 w 6128435"/>
              <a:gd name="connsiteY176" fmla="*/ 6858000 h 6858000"/>
              <a:gd name="connsiteX177" fmla="*/ 0 w 6128435"/>
              <a:gd name="connsiteY177" fmla="*/ 0 h 6858000"/>
              <a:gd name="connsiteX0" fmla="*/ 0 w 6128435"/>
              <a:gd name="connsiteY0" fmla="*/ 0 h 6858000"/>
              <a:gd name="connsiteX1" fmla="*/ 4965888 w 6128435"/>
              <a:gd name="connsiteY1" fmla="*/ 0 h 6858000"/>
              <a:gd name="connsiteX2" fmla="*/ 4967767 w 6128435"/>
              <a:gd name="connsiteY2" fmla="*/ 7930 h 6858000"/>
              <a:gd name="connsiteX3" fmla="*/ 4979444 w 6128435"/>
              <a:gd name="connsiteY3" fmla="*/ 43921 h 6858000"/>
              <a:gd name="connsiteX4" fmla="*/ 5021173 w 6128435"/>
              <a:gd name="connsiteY4" fmla="*/ 123738 h 6858000"/>
              <a:gd name="connsiteX5" fmla="*/ 5075458 w 6128435"/>
              <a:gd name="connsiteY5" fmla="*/ 264355 h 6858000"/>
              <a:gd name="connsiteX6" fmla="*/ 5081175 w 6128435"/>
              <a:gd name="connsiteY6" fmla="*/ 277448 h 6858000"/>
              <a:gd name="connsiteX7" fmla="*/ 5097011 w 6128435"/>
              <a:gd name="connsiteY7" fmla="*/ 355616 h 6858000"/>
              <a:gd name="connsiteX8" fmla="*/ 5130982 w 6128435"/>
              <a:gd name="connsiteY8" fmla="*/ 412030 h 6858000"/>
              <a:gd name="connsiteX9" fmla="*/ 5153000 w 6128435"/>
              <a:gd name="connsiteY9" fmla="*/ 507134 h 6858000"/>
              <a:gd name="connsiteX10" fmla="*/ 5171282 w 6128435"/>
              <a:gd name="connsiteY10" fmla="*/ 602071 h 6858000"/>
              <a:gd name="connsiteX11" fmla="*/ 5176196 w 6128435"/>
              <a:gd name="connsiteY11" fmla="*/ 636822 h 6858000"/>
              <a:gd name="connsiteX12" fmla="*/ 5201957 w 6128435"/>
              <a:gd name="connsiteY12" fmla="*/ 736835 h 6858000"/>
              <a:gd name="connsiteX13" fmla="*/ 5185452 w 6128435"/>
              <a:gd name="connsiteY13" fmla="*/ 745392 h 6858000"/>
              <a:gd name="connsiteX14" fmla="*/ 5189051 w 6128435"/>
              <a:gd name="connsiteY14" fmla="*/ 782518 h 6858000"/>
              <a:gd name="connsiteX15" fmla="*/ 5210428 w 6128435"/>
              <a:gd name="connsiteY15" fmla="*/ 815772 h 6858000"/>
              <a:gd name="connsiteX16" fmla="*/ 5221088 w 6128435"/>
              <a:gd name="connsiteY16" fmla="*/ 860193 h 6858000"/>
              <a:gd name="connsiteX17" fmla="*/ 5227653 w 6128435"/>
              <a:gd name="connsiteY17" fmla="*/ 886709 h 6858000"/>
              <a:gd name="connsiteX18" fmla="*/ 5230806 w 6128435"/>
              <a:gd name="connsiteY18" fmla="*/ 961354 h 6858000"/>
              <a:gd name="connsiteX19" fmla="*/ 5201018 w 6128435"/>
              <a:gd name="connsiteY19" fmla="*/ 1095027 h 6858000"/>
              <a:gd name="connsiteX20" fmla="*/ 5202153 w 6128435"/>
              <a:gd name="connsiteY20" fmla="*/ 1133224 h 6858000"/>
              <a:gd name="connsiteX21" fmla="*/ 5207370 w 6128435"/>
              <a:gd name="connsiteY21" fmla="*/ 1138097 h 6858000"/>
              <a:gd name="connsiteX22" fmla="*/ 5189234 w 6128435"/>
              <a:gd name="connsiteY22" fmla="*/ 1193495 h 6858000"/>
              <a:gd name="connsiteX23" fmla="*/ 5202769 w 6128435"/>
              <a:gd name="connsiteY23" fmla="*/ 1269450 h 6858000"/>
              <a:gd name="connsiteX24" fmla="*/ 5225968 w 6128435"/>
              <a:gd name="connsiteY24" fmla="*/ 1357994 h 6858000"/>
              <a:gd name="connsiteX25" fmla="*/ 5233819 w 6128435"/>
              <a:gd name="connsiteY25" fmla="*/ 1380922 h 6858000"/>
              <a:gd name="connsiteX26" fmla="*/ 5237226 w 6128435"/>
              <a:gd name="connsiteY26" fmla="*/ 1441327 h 6858000"/>
              <a:gd name="connsiteX27" fmla="*/ 5244434 w 6128435"/>
              <a:gd name="connsiteY27" fmla="*/ 1580810 h 6858000"/>
              <a:gd name="connsiteX28" fmla="*/ 5251453 w 6128435"/>
              <a:gd name="connsiteY28" fmla="*/ 1583934 h 6858000"/>
              <a:gd name="connsiteX29" fmla="*/ 5253136 w 6128435"/>
              <a:gd name="connsiteY29" fmla="*/ 1595457 h 6858000"/>
              <a:gd name="connsiteX30" fmla="*/ 5254863 w 6128435"/>
              <a:gd name="connsiteY30" fmla="*/ 1598311 h 6858000"/>
              <a:gd name="connsiteX31" fmla="*/ 5263491 w 6128435"/>
              <a:gd name="connsiteY31" fmla="*/ 1642938 h 6858000"/>
              <a:gd name="connsiteX32" fmla="*/ 5261314 w 6128435"/>
              <a:gd name="connsiteY32" fmla="*/ 1689177 h 6858000"/>
              <a:gd name="connsiteX33" fmla="*/ 5259788 w 6128435"/>
              <a:gd name="connsiteY33" fmla="*/ 1768516 h 6858000"/>
              <a:gd name="connsiteX34" fmla="*/ 5272526 w 6128435"/>
              <a:gd name="connsiteY34" fmla="*/ 1936940 h 6858000"/>
              <a:gd name="connsiteX35" fmla="*/ 5252592 w 6128435"/>
              <a:gd name="connsiteY35" fmla="*/ 2092210 h 6858000"/>
              <a:gd name="connsiteX36" fmla="*/ 5264303 w 6128435"/>
              <a:gd name="connsiteY36" fmla="*/ 2225157 h 6858000"/>
              <a:gd name="connsiteX37" fmla="*/ 5254949 w 6128435"/>
              <a:gd name="connsiteY37" fmla="*/ 2236160 h 6858000"/>
              <a:gd name="connsiteX38" fmla="*/ 5250104 w 6128435"/>
              <a:gd name="connsiteY38" fmla="*/ 2249166 h 6858000"/>
              <a:gd name="connsiteX39" fmla="*/ 5251214 w 6128435"/>
              <a:gd name="connsiteY39" fmla="*/ 2250944 h 6858000"/>
              <a:gd name="connsiteX40" fmla="*/ 5250644 w 6128435"/>
              <a:gd name="connsiteY40" fmla="*/ 2266619 h 6858000"/>
              <a:gd name="connsiteX41" fmla="*/ 5247111 w 6128435"/>
              <a:gd name="connsiteY41" fmla="*/ 2269679 h 6858000"/>
              <a:gd name="connsiteX42" fmla="*/ 5245653 w 6128435"/>
              <a:gd name="connsiteY42" fmla="*/ 2280317 h 6858000"/>
              <a:gd name="connsiteX43" fmla="*/ 5239901 w 6128435"/>
              <a:gd name="connsiteY43" fmla="*/ 2300961 h 6858000"/>
              <a:gd name="connsiteX44" fmla="*/ 5241522 w 6128435"/>
              <a:gd name="connsiteY44" fmla="*/ 2305114 h 6858000"/>
              <a:gd name="connsiteX45" fmla="*/ 5298758 w 6128435"/>
              <a:gd name="connsiteY45" fmla="*/ 2375971 h 6858000"/>
              <a:gd name="connsiteX46" fmla="*/ 5271650 w 6128435"/>
              <a:gd name="connsiteY46" fmla="*/ 2440467 h 6858000"/>
              <a:gd name="connsiteX47" fmla="*/ 5271438 w 6128435"/>
              <a:gd name="connsiteY47" fmla="*/ 2447186 h 6858000"/>
              <a:gd name="connsiteX48" fmla="*/ 5271722 w 6128435"/>
              <a:gd name="connsiteY48" fmla="*/ 2447359 h 6858000"/>
              <a:gd name="connsiteX49" fmla="*/ 5272069 w 6128435"/>
              <a:gd name="connsiteY49" fmla="*/ 2454523 h 6858000"/>
              <a:gd name="connsiteX50" fmla="*/ 5271049 w 6128435"/>
              <a:gd name="connsiteY50" fmla="*/ 2459442 h 6858000"/>
              <a:gd name="connsiteX51" fmla="*/ 5307538 w 6128435"/>
              <a:gd name="connsiteY51" fmla="*/ 2514685 h 6858000"/>
              <a:gd name="connsiteX52" fmla="*/ 5337604 w 6128435"/>
              <a:gd name="connsiteY52" fmla="*/ 2597632 h 6858000"/>
              <a:gd name="connsiteX53" fmla="*/ 5407503 w 6128435"/>
              <a:gd name="connsiteY53" fmla="*/ 2786290 h 6858000"/>
              <a:gd name="connsiteX54" fmla="*/ 5407356 w 6128435"/>
              <a:gd name="connsiteY54" fmla="*/ 2787545 h 6858000"/>
              <a:gd name="connsiteX55" fmla="*/ 5411130 w 6128435"/>
              <a:gd name="connsiteY55" fmla="*/ 2788640 h 6858000"/>
              <a:gd name="connsiteX56" fmla="*/ 5416439 w 6128435"/>
              <a:gd name="connsiteY56" fmla="*/ 2805666 h 6858000"/>
              <a:gd name="connsiteX57" fmla="*/ 5416589 w 6128435"/>
              <a:gd name="connsiteY57" fmla="*/ 2810822 h 6858000"/>
              <a:gd name="connsiteX58" fmla="*/ 5418542 w 6128435"/>
              <a:gd name="connsiteY58" fmla="*/ 2817745 h 6858000"/>
              <a:gd name="connsiteX59" fmla="*/ 5418847 w 6128435"/>
              <a:gd name="connsiteY59" fmla="*/ 2817825 h 6858000"/>
              <a:gd name="connsiteX60" fmla="*/ 5423364 w 6128435"/>
              <a:gd name="connsiteY60" fmla="*/ 2858292 h 6858000"/>
              <a:gd name="connsiteX61" fmla="*/ 5479298 w 6128435"/>
              <a:gd name="connsiteY61" fmla="*/ 2947791 h 6858000"/>
              <a:gd name="connsiteX62" fmla="*/ 5481770 w 6128435"/>
              <a:gd name="connsiteY62" fmla="*/ 2951352 h 6858000"/>
              <a:gd name="connsiteX63" fmla="*/ 5481013 w 6128435"/>
              <a:gd name="connsiteY63" fmla="*/ 2973461 h 6858000"/>
              <a:gd name="connsiteX64" fmla="*/ 5482045 w 6128435"/>
              <a:gd name="connsiteY64" fmla="*/ 2984371 h 6858000"/>
              <a:gd name="connsiteX65" fmla="*/ 5479405 w 6128435"/>
              <a:gd name="connsiteY65" fmla="*/ 2988507 h 6858000"/>
              <a:gd name="connsiteX66" fmla="*/ 5482415 w 6128435"/>
              <a:gd name="connsiteY66" fmla="*/ 3004079 h 6858000"/>
              <a:gd name="connsiteX67" fmla="*/ 5483865 w 6128435"/>
              <a:gd name="connsiteY67" fmla="*/ 3005467 h 6858000"/>
              <a:gd name="connsiteX68" fmla="*/ 5482236 w 6128435"/>
              <a:gd name="connsiteY68" fmla="*/ 3019791 h 6858000"/>
              <a:gd name="connsiteX69" fmla="*/ 5475895 w 6128435"/>
              <a:gd name="connsiteY69" fmla="*/ 3033578 h 6858000"/>
              <a:gd name="connsiteX70" fmla="*/ 5477595 w 6128435"/>
              <a:gd name="connsiteY70" fmla="*/ 3250534 h 6858000"/>
              <a:gd name="connsiteX71" fmla="*/ 5532836 w 6128435"/>
              <a:gd name="connsiteY71" fmla="*/ 3353840 h 6858000"/>
              <a:gd name="connsiteX72" fmla="*/ 5561229 w 6128435"/>
              <a:gd name="connsiteY72" fmla="*/ 3395784 h 6858000"/>
              <a:gd name="connsiteX73" fmla="*/ 5589758 w 6128435"/>
              <a:gd name="connsiteY73" fmla="*/ 3506453 h 6858000"/>
              <a:gd name="connsiteX74" fmla="*/ 5596144 w 6128435"/>
              <a:gd name="connsiteY74" fmla="*/ 3534624 h 6858000"/>
              <a:gd name="connsiteX75" fmla="*/ 5597750 w 6128435"/>
              <a:gd name="connsiteY75" fmla="*/ 3534129 h 6858000"/>
              <a:gd name="connsiteX76" fmla="*/ 5599700 w 6128435"/>
              <a:gd name="connsiteY76" fmla="*/ 3547221 h 6858000"/>
              <a:gd name="connsiteX77" fmla="*/ 5615031 w 6128435"/>
              <a:gd name="connsiteY77" fmla="*/ 3557482 h 6858000"/>
              <a:gd name="connsiteX78" fmla="*/ 5618377 w 6128435"/>
              <a:gd name="connsiteY78" fmla="*/ 3588431 h 6858000"/>
              <a:gd name="connsiteX79" fmla="*/ 5612155 w 6128435"/>
              <a:gd name="connsiteY79" fmla="*/ 3589869 h 6858000"/>
              <a:gd name="connsiteX80" fmla="*/ 5620843 w 6128435"/>
              <a:gd name="connsiteY80" fmla="*/ 3606745 h 6858000"/>
              <a:gd name="connsiteX81" fmla="*/ 5655472 w 6128435"/>
              <a:gd name="connsiteY81" fmla="*/ 3678877 h 6858000"/>
              <a:gd name="connsiteX82" fmla="*/ 5680448 w 6128435"/>
              <a:gd name="connsiteY82" fmla="*/ 3717760 h 6858000"/>
              <a:gd name="connsiteX83" fmla="*/ 5683015 w 6128435"/>
              <a:gd name="connsiteY83" fmla="*/ 3762025 h 6858000"/>
              <a:gd name="connsiteX84" fmla="*/ 5696643 w 6128435"/>
              <a:gd name="connsiteY84" fmla="*/ 3773888 h 6858000"/>
              <a:gd name="connsiteX85" fmla="*/ 5699203 w 6128435"/>
              <a:gd name="connsiteY85" fmla="*/ 3775823 h 6858000"/>
              <a:gd name="connsiteX86" fmla="*/ 5704824 w 6128435"/>
              <a:gd name="connsiteY86" fmla="*/ 3785966 h 6858000"/>
              <a:gd name="connsiteX87" fmla="*/ 5712204 w 6128435"/>
              <a:gd name="connsiteY87" fmla="*/ 3785830 h 6858000"/>
              <a:gd name="connsiteX88" fmla="*/ 5724816 w 6128435"/>
              <a:gd name="connsiteY88" fmla="*/ 3798949 h 6858000"/>
              <a:gd name="connsiteX89" fmla="*/ 5733539 w 6128435"/>
              <a:gd name="connsiteY89" fmla="*/ 3818457 h 6858000"/>
              <a:gd name="connsiteX90" fmla="*/ 5768491 w 6128435"/>
              <a:gd name="connsiteY90" fmla="*/ 3914399 h 6858000"/>
              <a:gd name="connsiteX91" fmla="*/ 5793123 w 6128435"/>
              <a:gd name="connsiteY91" fmla="*/ 3969952 h 6858000"/>
              <a:gd name="connsiteX92" fmla="*/ 5808321 w 6128435"/>
              <a:gd name="connsiteY92" fmla="*/ 3988153 h 6858000"/>
              <a:gd name="connsiteX93" fmla="*/ 5825621 w 6128435"/>
              <a:gd name="connsiteY93" fmla="*/ 4015525 h 6858000"/>
              <a:gd name="connsiteX94" fmla="*/ 5860672 w 6128435"/>
              <a:gd name="connsiteY94" fmla="*/ 4061579 h 6858000"/>
              <a:gd name="connsiteX95" fmla="*/ 5872173 w 6128435"/>
              <a:gd name="connsiteY95" fmla="*/ 4088497 h 6858000"/>
              <a:gd name="connsiteX96" fmla="*/ 5883705 w 6128435"/>
              <a:gd name="connsiteY96" fmla="*/ 4101899 h 6858000"/>
              <a:gd name="connsiteX97" fmla="*/ 5885314 w 6128435"/>
              <a:gd name="connsiteY97" fmla="*/ 4108387 h 6858000"/>
              <a:gd name="connsiteX98" fmla="*/ 5894095 w 6128435"/>
              <a:gd name="connsiteY98" fmla="*/ 4128857 h 6858000"/>
              <a:gd name="connsiteX99" fmla="*/ 5898339 w 6128435"/>
              <a:gd name="connsiteY99" fmla="*/ 4140800 h 6858000"/>
              <a:gd name="connsiteX100" fmla="*/ 5899734 w 6128435"/>
              <a:gd name="connsiteY100" fmla="*/ 4145632 h 6858000"/>
              <a:gd name="connsiteX101" fmla="*/ 5897098 w 6128435"/>
              <a:gd name="connsiteY101" fmla="*/ 4157819 h 6858000"/>
              <a:gd name="connsiteX102" fmla="*/ 5903513 w 6128435"/>
              <a:gd name="connsiteY102" fmla="*/ 4187661 h 6858000"/>
              <a:gd name="connsiteX103" fmla="*/ 5917114 w 6128435"/>
              <a:gd name="connsiteY103" fmla="*/ 4213096 h 6858000"/>
              <a:gd name="connsiteX104" fmla="*/ 5921153 w 6128435"/>
              <a:gd name="connsiteY104" fmla="*/ 4236222 h 6858000"/>
              <a:gd name="connsiteX105" fmla="*/ 5924233 w 6128435"/>
              <a:gd name="connsiteY105" fmla="*/ 4242060 h 6858000"/>
              <a:gd name="connsiteX106" fmla="*/ 5928910 w 6128435"/>
              <a:gd name="connsiteY106" fmla="*/ 4300973 h 6858000"/>
              <a:gd name="connsiteX107" fmla="*/ 5939320 w 6128435"/>
              <a:gd name="connsiteY107" fmla="*/ 4340435 h 6858000"/>
              <a:gd name="connsiteX108" fmla="*/ 5946705 w 6128435"/>
              <a:gd name="connsiteY108" fmla="*/ 4428051 h 6858000"/>
              <a:gd name="connsiteX109" fmla="*/ 5949261 w 6128435"/>
              <a:gd name="connsiteY109" fmla="*/ 4449185 h 6858000"/>
              <a:gd name="connsiteX110" fmla="*/ 5957504 w 6128435"/>
              <a:gd name="connsiteY110" fmla="*/ 4465911 h 6858000"/>
              <a:gd name="connsiteX111" fmla="*/ 5964689 w 6128435"/>
              <a:gd name="connsiteY111" fmla="*/ 4468532 h 6858000"/>
              <a:gd name="connsiteX112" fmla="*/ 5967062 w 6128435"/>
              <a:gd name="connsiteY112" fmla="*/ 4479923 h 6858000"/>
              <a:gd name="connsiteX113" fmla="*/ 5968960 w 6128435"/>
              <a:gd name="connsiteY113" fmla="*/ 4482655 h 6858000"/>
              <a:gd name="connsiteX114" fmla="*/ 5978567 w 6128435"/>
              <a:gd name="connsiteY114" fmla="*/ 4498605 h 6858000"/>
              <a:gd name="connsiteX115" fmla="*/ 5980106 w 6128435"/>
              <a:gd name="connsiteY115" fmla="*/ 4585087 h 6858000"/>
              <a:gd name="connsiteX116" fmla="*/ 5998138 w 6128435"/>
              <a:gd name="connsiteY116" fmla="*/ 4697518 h 6858000"/>
              <a:gd name="connsiteX117" fmla="*/ 6013516 w 6128435"/>
              <a:gd name="connsiteY117" fmla="*/ 4786619 h 6858000"/>
              <a:gd name="connsiteX118" fmla="*/ 6025404 w 6128435"/>
              <a:gd name="connsiteY118" fmla="*/ 4858148 h 6858000"/>
              <a:gd name="connsiteX119" fmla="*/ 6007749 w 6128435"/>
              <a:gd name="connsiteY119" fmla="*/ 4964715 h 6858000"/>
              <a:gd name="connsiteX120" fmla="*/ 6005269 w 6128435"/>
              <a:gd name="connsiteY120" fmla="*/ 5150567 h 6858000"/>
              <a:gd name="connsiteX121" fmla="*/ 6001127 w 6128435"/>
              <a:gd name="connsiteY121" fmla="*/ 5164609 h 6858000"/>
              <a:gd name="connsiteX122" fmla="*/ 5996647 w 6128435"/>
              <a:gd name="connsiteY122" fmla="*/ 5185640 h 6858000"/>
              <a:gd name="connsiteX123" fmla="*/ 5998514 w 6128435"/>
              <a:gd name="connsiteY123" fmla="*/ 5189673 h 6858000"/>
              <a:gd name="connsiteX124" fmla="*/ 5995970 w 6128435"/>
              <a:gd name="connsiteY124" fmla="*/ 5221547 h 6858000"/>
              <a:gd name="connsiteX125" fmla="*/ 5997218 w 6128435"/>
              <a:gd name="connsiteY125" fmla="*/ 5222031 h 6858000"/>
              <a:gd name="connsiteX126" fmla="*/ 6002116 w 6128435"/>
              <a:gd name="connsiteY126" fmla="*/ 5231223 h 6858000"/>
              <a:gd name="connsiteX127" fmla="*/ 6008541 w 6128435"/>
              <a:gd name="connsiteY127" fmla="*/ 5248680 h 6858000"/>
              <a:gd name="connsiteX128" fmla="*/ 6039260 w 6128435"/>
              <a:gd name="connsiteY128" fmla="*/ 5289518 h 6858000"/>
              <a:gd name="connsiteX129" fmla="*/ 6036748 w 6128435"/>
              <a:gd name="connsiteY129" fmla="*/ 5322752 h 6858000"/>
              <a:gd name="connsiteX130" fmla="*/ 6036943 w 6128435"/>
              <a:gd name="connsiteY130" fmla="*/ 5329480 h 6858000"/>
              <a:gd name="connsiteX131" fmla="*/ 6037236 w 6128435"/>
              <a:gd name="connsiteY131" fmla="*/ 5329634 h 6858000"/>
              <a:gd name="connsiteX132" fmla="*/ 6038019 w 6128435"/>
              <a:gd name="connsiteY132" fmla="*/ 5336764 h 6858000"/>
              <a:gd name="connsiteX133" fmla="*/ 6037298 w 6128435"/>
              <a:gd name="connsiteY133" fmla="*/ 5341753 h 6858000"/>
              <a:gd name="connsiteX134" fmla="*/ 6037677 w 6128435"/>
              <a:gd name="connsiteY134" fmla="*/ 5354807 h 6858000"/>
              <a:gd name="connsiteX135" fmla="*/ 6039728 w 6128435"/>
              <a:gd name="connsiteY135" fmla="*/ 5359416 h 6858000"/>
              <a:gd name="connsiteX136" fmla="*/ 6043311 w 6128435"/>
              <a:gd name="connsiteY136" fmla="*/ 5361407 h 6858000"/>
              <a:gd name="connsiteX137" fmla="*/ 6042954 w 6128435"/>
              <a:gd name="connsiteY137" fmla="*/ 5362576 h 6858000"/>
              <a:gd name="connsiteX138" fmla="*/ 6053435 w 6128435"/>
              <a:gd name="connsiteY138" fmla="*/ 5387547 h 6858000"/>
              <a:gd name="connsiteX139" fmla="*/ 6065933 w 6128435"/>
              <a:gd name="connsiteY139" fmla="*/ 5443002 h 6858000"/>
              <a:gd name="connsiteX140" fmla="*/ 6068640 w 6128435"/>
              <a:gd name="connsiteY140" fmla="*/ 5474503 h 6858000"/>
              <a:gd name="connsiteX141" fmla="*/ 6080922 w 6128435"/>
              <a:gd name="connsiteY141" fmla="*/ 5561070 h 6858000"/>
              <a:gd name="connsiteX142" fmla="*/ 6096949 w 6128435"/>
              <a:gd name="connsiteY142" fmla="*/ 5648179 h 6858000"/>
              <a:gd name="connsiteX143" fmla="*/ 6125703 w 6128435"/>
              <a:gd name="connsiteY143" fmla="*/ 5692894 h 6858000"/>
              <a:gd name="connsiteX144" fmla="*/ 6126670 w 6128435"/>
              <a:gd name="connsiteY144" fmla="*/ 5697882 h 6858000"/>
              <a:gd name="connsiteX145" fmla="*/ 6124061 w 6128435"/>
              <a:gd name="connsiteY145" fmla="*/ 5710294 h 6858000"/>
              <a:gd name="connsiteX146" fmla="*/ 6122213 w 6128435"/>
              <a:gd name="connsiteY146" fmla="*/ 5714762 h 6858000"/>
              <a:gd name="connsiteX147" fmla="*/ 6121353 w 6128435"/>
              <a:gd name="connsiteY147" fmla="*/ 5721725 h 6858000"/>
              <a:gd name="connsiteX148" fmla="*/ 6121607 w 6128435"/>
              <a:gd name="connsiteY148" fmla="*/ 5721959 h 6858000"/>
              <a:gd name="connsiteX149" fmla="*/ 6120262 w 6128435"/>
              <a:gd name="connsiteY149" fmla="*/ 5728358 h 6858000"/>
              <a:gd name="connsiteX150" fmla="*/ 6110194 w 6128435"/>
              <a:gd name="connsiteY150" fmla="*/ 5758853 h 6858000"/>
              <a:gd name="connsiteX151" fmla="*/ 6127519 w 6128435"/>
              <a:gd name="connsiteY151" fmla="*/ 5865775 h 6858000"/>
              <a:gd name="connsiteX152" fmla="*/ 6128435 w 6128435"/>
              <a:gd name="connsiteY152" fmla="*/ 5870164 h 6858000"/>
              <a:gd name="connsiteX153" fmla="*/ 6119217 w 6128435"/>
              <a:gd name="connsiteY153" fmla="*/ 5888542 h 6858000"/>
              <a:gd name="connsiteX154" fmla="*/ 6115966 w 6128435"/>
              <a:gd name="connsiteY154" fmla="*/ 5898387 h 6858000"/>
              <a:gd name="connsiteX155" fmla="*/ 6111924 w 6128435"/>
              <a:gd name="connsiteY155" fmla="*/ 5900444 h 6858000"/>
              <a:gd name="connsiteX156" fmla="*/ 6108716 w 6128435"/>
              <a:gd name="connsiteY156" fmla="*/ 5915345 h 6858000"/>
              <a:gd name="connsiteX157" fmla="*/ 6109524 w 6128435"/>
              <a:gd name="connsiteY157" fmla="*/ 5917328 h 6858000"/>
              <a:gd name="connsiteX158" fmla="*/ 6102493 w 6128435"/>
              <a:gd name="connsiteY158" fmla="*/ 5928602 h 6858000"/>
              <a:gd name="connsiteX159" fmla="*/ 6056863 w 6128435"/>
              <a:gd name="connsiteY159" fmla="*/ 6000643 h 6858000"/>
              <a:gd name="connsiteX160" fmla="*/ 6045436 w 6128435"/>
              <a:gd name="connsiteY160" fmla="*/ 6124480 h 6858000"/>
              <a:gd name="connsiteX161" fmla="*/ 6030489 w 6128435"/>
              <a:gd name="connsiteY161" fmla="*/ 6317666 h 6858000"/>
              <a:gd name="connsiteX162" fmla="*/ 6007492 w 6128435"/>
              <a:gd name="connsiteY162" fmla="*/ 6440818 h 6858000"/>
              <a:gd name="connsiteX163" fmla="*/ 6009467 w 6128435"/>
              <a:gd name="connsiteY163" fmla="*/ 6487076 h 6858000"/>
              <a:gd name="connsiteX164" fmla="*/ 5995064 w 6128435"/>
              <a:gd name="connsiteY164" fmla="*/ 6540791 h 6858000"/>
              <a:gd name="connsiteX165" fmla="*/ 5996309 w 6128435"/>
              <a:gd name="connsiteY165" fmla="*/ 6543961 h 6858000"/>
              <a:gd name="connsiteX166" fmla="*/ 5996048 w 6128435"/>
              <a:gd name="connsiteY166" fmla="*/ 6555444 h 6858000"/>
              <a:gd name="connsiteX167" fmla="*/ 6002524 w 6128435"/>
              <a:gd name="connsiteY167" fmla="*/ 6560188 h 6858000"/>
              <a:gd name="connsiteX168" fmla="*/ 6006823 w 6128435"/>
              <a:gd name="connsiteY168" fmla="*/ 6578546 h 6858000"/>
              <a:gd name="connsiteX169" fmla="*/ 6004510 w 6128435"/>
              <a:gd name="connsiteY169" fmla="*/ 6599256 h 6858000"/>
              <a:gd name="connsiteX170" fmla="*/ 5986207 w 6128435"/>
              <a:gd name="connsiteY170" fmla="*/ 6695855 h 6858000"/>
              <a:gd name="connsiteX171" fmla="*/ 5979428 w 6128435"/>
              <a:gd name="connsiteY171" fmla="*/ 6754678 h 6858000"/>
              <a:gd name="connsiteX172" fmla="*/ 5983398 w 6128435"/>
              <a:gd name="connsiteY172" fmla="*/ 6778641 h 6858000"/>
              <a:gd name="connsiteX173" fmla="*/ 5984543 w 6128435"/>
              <a:gd name="connsiteY173" fmla="*/ 6811016 h 6858000"/>
              <a:gd name="connsiteX174" fmla="*/ 5981802 w 6128435"/>
              <a:gd name="connsiteY174" fmla="*/ 6838578 h 6858000"/>
              <a:gd name="connsiteX175" fmla="*/ 5979671 w 6128435"/>
              <a:gd name="connsiteY175" fmla="*/ 6858000 h 6858000"/>
              <a:gd name="connsiteX176" fmla="*/ 0 w 6128435"/>
              <a:gd name="connsiteY176" fmla="*/ 6858000 h 6858000"/>
              <a:gd name="connsiteX177" fmla="*/ 0 w 6128435"/>
              <a:gd name="connsiteY177" fmla="*/ 0 h 6858000"/>
              <a:gd name="connsiteX0" fmla="*/ 0 w 6128435"/>
              <a:gd name="connsiteY0" fmla="*/ 0 h 6858000"/>
              <a:gd name="connsiteX1" fmla="*/ 4965888 w 6128435"/>
              <a:gd name="connsiteY1" fmla="*/ 0 h 6858000"/>
              <a:gd name="connsiteX2" fmla="*/ 4967767 w 6128435"/>
              <a:gd name="connsiteY2" fmla="*/ 7930 h 6858000"/>
              <a:gd name="connsiteX3" fmla="*/ 4979444 w 6128435"/>
              <a:gd name="connsiteY3" fmla="*/ 43921 h 6858000"/>
              <a:gd name="connsiteX4" fmla="*/ 5021173 w 6128435"/>
              <a:gd name="connsiteY4" fmla="*/ 123738 h 6858000"/>
              <a:gd name="connsiteX5" fmla="*/ 5075458 w 6128435"/>
              <a:gd name="connsiteY5" fmla="*/ 264355 h 6858000"/>
              <a:gd name="connsiteX6" fmla="*/ 5081175 w 6128435"/>
              <a:gd name="connsiteY6" fmla="*/ 277448 h 6858000"/>
              <a:gd name="connsiteX7" fmla="*/ 5097011 w 6128435"/>
              <a:gd name="connsiteY7" fmla="*/ 355616 h 6858000"/>
              <a:gd name="connsiteX8" fmla="*/ 5130982 w 6128435"/>
              <a:gd name="connsiteY8" fmla="*/ 412030 h 6858000"/>
              <a:gd name="connsiteX9" fmla="*/ 5153000 w 6128435"/>
              <a:gd name="connsiteY9" fmla="*/ 507134 h 6858000"/>
              <a:gd name="connsiteX10" fmla="*/ 5171282 w 6128435"/>
              <a:gd name="connsiteY10" fmla="*/ 602071 h 6858000"/>
              <a:gd name="connsiteX11" fmla="*/ 5176196 w 6128435"/>
              <a:gd name="connsiteY11" fmla="*/ 636822 h 6858000"/>
              <a:gd name="connsiteX12" fmla="*/ 5201957 w 6128435"/>
              <a:gd name="connsiteY12" fmla="*/ 736835 h 6858000"/>
              <a:gd name="connsiteX13" fmla="*/ 5185452 w 6128435"/>
              <a:gd name="connsiteY13" fmla="*/ 745392 h 6858000"/>
              <a:gd name="connsiteX14" fmla="*/ 5189051 w 6128435"/>
              <a:gd name="connsiteY14" fmla="*/ 782518 h 6858000"/>
              <a:gd name="connsiteX15" fmla="*/ 5210428 w 6128435"/>
              <a:gd name="connsiteY15" fmla="*/ 815772 h 6858000"/>
              <a:gd name="connsiteX16" fmla="*/ 5221088 w 6128435"/>
              <a:gd name="connsiteY16" fmla="*/ 860193 h 6858000"/>
              <a:gd name="connsiteX17" fmla="*/ 5227653 w 6128435"/>
              <a:gd name="connsiteY17" fmla="*/ 886709 h 6858000"/>
              <a:gd name="connsiteX18" fmla="*/ 5230806 w 6128435"/>
              <a:gd name="connsiteY18" fmla="*/ 961354 h 6858000"/>
              <a:gd name="connsiteX19" fmla="*/ 5201018 w 6128435"/>
              <a:gd name="connsiteY19" fmla="*/ 1095027 h 6858000"/>
              <a:gd name="connsiteX20" fmla="*/ 5202153 w 6128435"/>
              <a:gd name="connsiteY20" fmla="*/ 1133224 h 6858000"/>
              <a:gd name="connsiteX21" fmla="*/ 5207370 w 6128435"/>
              <a:gd name="connsiteY21" fmla="*/ 1138097 h 6858000"/>
              <a:gd name="connsiteX22" fmla="*/ 5189234 w 6128435"/>
              <a:gd name="connsiteY22" fmla="*/ 1193495 h 6858000"/>
              <a:gd name="connsiteX23" fmla="*/ 5202769 w 6128435"/>
              <a:gd name="connsiteY23" fmla="*/ 1269450 h 6858000"/>
              <a:gd name="connsiteX24" fmla="*/ 5225968 w 6128435"/>
              <a:gd name="connsiteY24" fmla="*/ 1357994 h 6858000"/>
              <a:gd name="connsiteX25" fmla="*/ 5233819 w 6128435"/>
              <a:gd name="connsiteY25" fmla="*/ 1380922 h 6858000"/>
              <a:gd name="connsiteX26" fmla="*/ 5237226 w 6128435"/>
              <a:gd name="connsiteY26" fmla="*/ 1441327 h 6858000"/>
              <a:gd name="connsiteX27" fmla="*/ 5244434 w 6128435"/>
              <a:gd name="connsiteY27" fmla="*/ 1580810 h 6858000"/>
              <a:gd name="connsiteX28" fmla="*/ 5251453 w 6128435"/>
              <a:gd name="connsiteY28" fmla="*/ 1583934 h 6858000"/>
              <a:gd name="connsiteX29" fmla="*/ 5253136 w 6128435"/>
              <a:gd name="connsiteY29" fmla="*/ 1595457 h 6858000"/>
              <a:gd name="connsiteX30" fmla="*/ 5254863 w 6128435"/>
              <a:gd name="connsiteY30" fmla="*/ 1598311 h 6858000"/>
              <a:gd name="connsiteX31" fmla="*/ 5263491 w 6128435"/>
              <a:gd name="connsiteY31" fmla="*/ 1642938 h 6858000"/>
              <a:gd name="connsiteX32" fmla="*/ 5261314 w 6128435"/>
              <a:gd name="connsiteY32" fmla="*/ 1689177 h 6858000"/>
              <a:gd name="connsiteX33" fmla="*/ 5259788 w 6128435"/>
              <a:gd name="connsiteY33" fmla="*/ 1768516 h 6858000"/>
              <a:gd name="connsiteX34" fmla="*/ 5272526 w 6128435"/>
              <a:gd name="connsiteY34" fmla="*/ 1936940 h 6858000"/>
              <a:gd name="connsiteX35" fmla="*/ 5252592 w 6128435"/>
              <a:gd name="connsiteY35" fmla="*/ 2092210 h 6858000"/>
              <a:gd name="connsiteX36" fmla="*/ 5264303 w 6128435"/>
              <a:gd name="connsiteY36" fmla="*/ 2225157 h 6858000"/>
              <a:gd name="connsiteX37" fmla="*/ 5254949 w 6128435"/>
              <a:gd name="connsiteY37" fmla="*/ 2236160 h 6858000"/>
              <a:gd name="connsiteX38" fmla="*/ 5250104 w 6128435"/>
              <a:gd name="connsiteY38" fmla="*/ 2249166 h 6858000"/>
              <a:gd name="connsiteX39" fmla="*/ 5251214 w 6128435"/>
              <a:gd name="connsiteY39" fmla="*/ 2250944 h 6858000"/>
              <a:gd name="connsiteX40" fmla="*/ 5250644 w 6128435"/>
              <a:gd name="connsiteY40" fmla="*/ 2266619 h 6858000"/>
              <a:gd name="connsiteX41" fmla="*/ 5247111 w 6128435"/>
              <a:gd name="connsiteY41" fmla="*/ 2269679 h 6858000"/>
              <a:gd name="connsiteX42" fmla="*/ 5245653 w 6128435"/>
              <a:gd name="connsiteY42" fmla="*/ 2280317 h 6858000"/>
              <a:gd name="connsiteX43" fmla="*/ 5239901 w 6128435"/>
              <a:gd name="connsiteY43" fmla="*/ 2300961 h 6858000"/>
              <a:gd name="connsiteX44" fmla="*/ 5298758 w 6128435"/>
              <a:gd name="connsiteY44" fmla="*/ 2375971 h 6858000"/>
              <a:gd name="connsiteX45" fmla="*/ 5271650 w 6128435"/>
              <a:gd name="connsiteY45" fmla="*/ 2440467 h 6858000"/>
              <a:gd name="connsiteX46" fmla="*/ 5271438 w 6128435"/>
              <a:gd name="connsiteY46" fmla="*/ 2447186 h 6858000"/>
              <a:gd name="connsiteX47" fmla="*/ 5271722 w 6128435"/>
              <a:gd name="connsiteY47" fmla="*/ 2447359 h 6858000"/>
              <a:gd name="connsiteX48" fmla="*/ 5272069 w 6128435"/>
              <a:gd name="connsiteY48" fmla="*/ 2454523 h 6858000"/>
              <a:gd name="connsiteX49" fmla="*/ 5271049 w 6128435"/>
              <a:gd name="connsiteY49" fmla="*/ 2459442 h 6858000"/>
              <a:gd name="connsiteX50" fmla="*/ 5307538 w 6128435"/>
              <a:gd name="connsiteY50" fmla="*/ 2514685 h 6858000"/>
              <a:gd name="connsiteX51" fmla="*/ 5337604 w 6128435"/>
              <a:gd name="connsiteY51" fmla="*/ 2597632 h 6858000"/>
              <a:gd name="connsiteX52" fmla="*/ 5407503 w 6128435"/>
              <a:gd name="connsiteY52" fmla="*/ 2786290 h 6858000"/>
              <a:gd name="connsiteX53" fmla="*/ 5407356 w 6128435"/>
              <a:gd name="connsiteY53" fmla="*/ 2787545 h 6858000"/>
              <a:gd name="connsiteX54" fmla="*/ 5411130 w 6128435"/>
              <a:gd name="connsiteY54" fmla="*/ 2788640 h 6858000"/>
              <a:gd name="connsiteX55" fmla="*/ 5416439 w 6128435"/>
              <a:gd name="connsiteY55" fmla="*/ 2805666 h 6858000"/>
              <a:gd name="connsiteX56" fmla="*/ 5416589 w 6128435"/>
              <a:gd name="connsiteY56" fmla="*/ 2810822 h 6858000"/>
              <a:gd name="connsiteX57" fmla="*/ 5418542 w 6128435"/>
              <a:gd name="connsiteY57" fmla="*/ 2817745 h 6858000"/>
              <a:gd name="connsiteX58" fmla="*/ 5418847 w 6128435"/>
              <a:gd name="connsiteY58" fmla="*/ 2817825 h 6858000"/>
              <a:gd name="connsiteX59" fmla="*/ 5423364 w 6128435"/>
              <a:gd name="connsiteY59" fmla="*/ 2858292 h 6858000"/>
              <a:gd name="connsiteX60" fmla="*/ 5479298 w 6128435"/>
              <a:gd name="connsiteY60" fmla="*/ 2947791 h 6858000"/>
              <a:gd name="connsiteX61" fmla="*/ 5481770 w 6128435"/>
              <a:gd name="connsiteY61" fmla="*/ 2951352 h 6858000"/>
              <a:gd name="connsiteX62" fmla="*/ 5481013 w 6128435"/>
              <a:gd name="connsiteY62" fmla="*/ 2973461 h 6858000"/>
              <a:gd name="connsiteX63" fmla="*/ 5482045 w 6128435"/>
              <a:gd name="connsiteY63" fmla="*/ 2984371 h 6858000"/>
              <a:gd name="connsiteX64" fmla="*/ 5479405 w 6128435"/>
              <a:gd name="connsiteY64" fmla="*/ 2988507 h 6858000"/>
              <a:gd name="connsiteX65" fmla="*/ 5482415 w 6128435"/>
              <a:gd name="connsiteY65" fmla="*/ 3004079 h 6858000"/>
              <a:gd name="connsiteX66" fmla="*/ 5483865 w 6128435"/>
              <a:gd name="connsiteY66" fmla="*/ 3005467 h 6858000"/>
              <a:gd name="connsiteX67" fmla="*/ 5482236 w 6128435"/>
              <a:gd name="connsiteY67" fmla="*/ 3019791 h 6858000"/>
              <a:gd name="connsiteX68" fmla="*/ 5475895 w 6128435"/>
              <a:gd name="connsiteY68" fmla="*/ 3033578 h 6858000"/>
              <a:gd name="connsiteX69" fmla="*/ 5477595 w 6128435"/>
              <a:gd name="connsiteY69" fmla="*/ 3250534 h 6858000"/>
              <a:gd name="connsiteX70" fmla="*/ 5532836 w 6128435"/>
              <a:gd name="connsiteY70" fmla="*/ 3353840 h 6858000"/>
              <a:gd name="connsiteX71" fmla="*/ 5561229 w 6128435"/>
              <a:gd name="connsiteY71" fmla="*/ 3395784 h 6858000"/>
              <a:gd name="connsiteX72" fmla="*/ 5589758 w 6128435"/>
              <a:gd name="connsiteY72" fmla="*/ 3506453 h 6858000"/>
              <a:gd name="connsiteX73" fmla="*/ 5596144 w 6128435"/>
              <a:gd name="connsiteY73" fmla="*/ 3534624 h 6858000"/>
              <a:gd name="connsiteX74" fmla="*/ 5597750 w 6128435"/>
              <a:gd name="connsiteY74" fmla="*/ 3534129 h 6858000"/>
              <a:gd name="connsiteX75" fmla="*/ 5599700 w 6128435"/>
              <a:gd name="connsiteY75" fmla="*/ 3547221 h 6858000"/>
              <a:gd name="connsiteX76" fmla="*/ 5615031 w 6128435"/>
              <a:gd name="connsiteY76" fmla="*/ 3557482 h 6858000"/>
              <a:gd name="connsiteX77" fmla="*/ 5618377 w 6128435"/>
              <a:gd name="connsiteY77" fmla="*/ 3588431 h 6858000"/>
              <a:gd name="connsiteX78" fmla="*/ 5612155 w 6128435"/>
              <a:gd name="connsiteY78" fmla="*/ 3589869 h 6858000"/>
              <a:gd name="connsiteX79" fmla="*/ 5620843 w 6128435"/>
              <a:gd name="connsiteY79" fmla="*/ 3606745 h 6858000"/>
              <a:gd name="connsiteX80" fmla="*/ 5655472 w 6128435"/>
              <a:gd name="connsiteY80" fmla="*/ 3678877 h 6858000"/>
              <a:gd name="connsiteX81" fmla="*/ 5680448 w 6128435"/>
              <a:gd name="connsiteY81" fmla="*/ 3717760 h 6858000"/>
              <a:gd name="connsiteX82" fmla="*/ 5683015 w 6128435"/>
              <a:gd name="connsiteY82" fmla="*/ 3762025 h 6858000"/>
              <a:gd name="connsiteX83" fmla="*/ 5696643 w 6128435"/>
              <a:gd name="connsiteY83" fmla="*/ 3773888 h 6858000"/>
              <a:gd name="connsiteX84" fmla="*/ 5699203 w 6128435"/>
              <a:gd name="connsiteY84" fmla="*/ 3775823 h 6858000"/>
              <a:gd name="connsiteX85" fmla="*/ 5704824 w 6128435"/>
              <a:gd name="connsiteY85" fmla="*/ 3785966 h 6858000"/>
              <a:gd name="connsiteX86" fmla="*/ 5712204 w 6128435"/>
              <a:gd name="connsiteY86" fmla="*/ 3785830 h 6858000"/>
              <a:gd name="connsiteX87" fmla="*/ 5724816 w 6128435"/>
              <a:gd name="connsiteY87" fmla="*/ 3798949 h 6858000"/>
              <a:gd name="connsiteX88" fmla="*/ 5733539 w 6128435"/>
              <a:gd name="connsiteY88" fmla="*/ 3818457 h 6858000"/>
              <a:gd name="connsiteX89" fmla="*/ 5768491 w 6128435"/>
              <a:gd name="connsiteY89" fmla="*/ 3914399 h 6858000"/>
              <a:gd name="connsiteX90" fmla="*/ 5793123 w 6128435"/>
              <a:gd name="connsiteY90" fmla="*/ 3969952 h 6858000"/>
              <a:gd name="connsiteX91" fmla="*/ 5808321 w 6128435"/>
              <a:gd name="connsiteY91" fmla="*/ 3988153 h 6858000"/>
              <a:gd name="connsiteX92" fmla="*/ 5825621 w 6128435"/>
              <a:gd name="connsiteY92" fmla="*/ 4015525 h 6858000"/>
              <a:gd name="connsiteX93" fmla="*/ 5860672 w 6128435"/>
              <a:gd name="connsiteY93" fmla="*/ 4061579 h 6858000"/>
              <a:gd name="connsiteX94" fmla="*/ 5872173 w 6128435"/>
              <a:gd name="connsiteY94" fmla="*/ 4088497 h 6858000"/>
              <a:gd name="connsiteX95" fmla="*/ 5883705 w 6128435"/>
              <a:gd name="connsiteY95" fmla="*/ 4101899 h 6858000"/>
              <a:gd name="connsiteX96" fmla="*/ 5885314 w 6128435"/>
              <a:gd name="connsiteY96" fmla="*/ 4108387 h 6858000"/>
              <a:gd name="connsiteX97" fmla="*/ 5894095 w 6128435"/>
              <a:gd name="connsiteY97" fmla="*/ 4128857 h 6858000"/>
              <a:gd name="connsiteX98" fmla="*/ 5898339 w 6128435"/>
              <a:gd name="connsiteY98" fmla="*/ 4140800 h 6858000"/>
              <a:gd name="connsiteX99" fmla="*/ 5899734 w 6128435"/>
              <a:gd name="connsiteY99" fmla="*/ 4145632 h 6858000"/>
              <a:gd name="connsiteX100" fmla="*/ 5897098 w 6128435"/>
              <a:gd name="connsiteY100" fmla="*/ 4157819 h 6858000"/>
              <a:gd name="connsiteX101" fmla="*/ 5903513 w 6128435"/>
              <a:gd name="connsiteY101" fmla="*/ 4187661 h 6858000"/>
              <a:gd name="connsiteX102" fmla="*/ 5917114 w 6128435"/>
              <a:gd name="connsiteY102" fmla="*/ 4213096 h 6858000"/>
              <a:gd name="connsiteX103" fmla="*/ 5921153 w 6128435"/>
              <a:gd name="connsiteY103" fmla="*/ 4236222 h 6858000"/>
              <a:gd name="connsiteX104" fmla="*/ 5924233 w 6128435"/>
              <a:gd name="connsiteY104" fmla="*/ 4242060 h 6858000"/>
              <a:gd name="connsiteX105" fmla="*/ 5928910 w 6128435"/>
              <a:gd name="connsiteY105" fmla="*/ 4300973 h 6858000"/>
              <a:gd name="connsiteX106" fmla="*/ 5939320 w 6128435"/>
              <a:gd name="connsiteY106" fmla="*/ 4340435 h 6858000"/>
              <a:gd name="connsiteX107" fmla="*/ 5946705 w 6128435"/>
              <a:gd name="connsiteY107" fmla="*/ 4428051 h 6858000"/>
              <a:gd name="connsiteX108" fmla="*/ 5949261 w 6128435"/>
              <a:gd name="connsiteY108" fmla="*/ 4449185 h 6858000"/>
              <a:gd name="connsiteX109" fmla="*/ 5957504 w 6128435"/>
              <a:gd name="connsiteY109" fmla="*/ 4465911 h 6858000"/>
              <a:gd name="connsiteX110" fmla="*/ 5964689 w 6128435"/>
              <a:gd name="connsiteY110" fmla="*/ 4468532 h 6858000"/>
              <a:gd name="connsiteX111" fmla="*/ 5967062 w 6128435"/>
              <a:gd name="connsiteY111" fmla="*/ 4479923 h 6858000"/>
              <a:gd name="connsiteX112" fmla="*/ 5968960 w 6128435"/>
              <a:gd name="connsiteY112" fmla="*/ 4482655 h 6858000"/>
              <a:gd name="connsiteX113" fmla="*/ 5978567 w 6128435"/>
              <a:gd name="connsiteY113" fmla="*/ 4498605 h 6858000"/>
              <a:gd name="connsiteX114" fmla="*/ 5980106 w 6128435"/>
              <a:gd name="connsiteY114" fmla="*/ 4585087 h 6858000"/>
              <a:gd name="connsiteX115" fmla="*/ 5998138 w 6128435"/>
              <a:gd name="connsiteY115" fmla="*/ 4697518 h 6858000"/>
              <a:gd name="connsiteX116" fmla="*/ 6013516 w 6128435"/>
              <a:gd name="connsiteY116" fmla="*/ 4786619 h 6858000"/>
              <a:gd name="connsiteX117" fmla="*/ 6025404 w 6128435"/>
              <a:gd name="connsiteY117" fmla="*/ 4858148 h 6858000"/>
              <a:gd name="connsiteX118" fmla="*/ 6007749 w 6128435"/>
              <a:gd name="connsiteY118" fmla="*/ 4964715 h 6858000"/>
              <a:gd name="connsiteX119" fmla="*/ 6005269 w 6128435"/>
              <a:gd name="connsiteY119" fmla="*/ 5150567 h 6858000"/>
              <a:gd name="connsiteX120" fmla="*/ 6001127 w 6128435"/>
              <a:gd name="connsiteY120" fmla="*/ 5164609 h 6858000"/>
              <a:gd name="connsiteX121" fmla="*/ 5996647 w 6128435"/>
              <a:gd name="connsiteY121" fmla="*/ 5185640 h 6858000"/>
              <a:gd name="connsiteX122" fmla="*/ 5998514 w 6128435"/>
              <a:gd name="connsiteY122" fmla="*/ 5189673 h 6858000"/>
              <a:gd name="connsiteX123" fmla="*/ 5995970 w 6128435"/>
              <a:gd name="connsiteY123" fmla="*/ 5221547 h 6858000"/>
              <a:gd name="connsiteX124" fmla="*/ 5997218 w 6128435"/>
              <a:gd name="connsiteY124" fmla="*/ 5222031 h 6858000"/>
              <a:gd name="connsiteX125" fmla="*/ 6002116 w 6128435"/>
              <a:gd name="connsiteY125" fmla="*/ 5231223 h 6858000"/>
              <a:gd name="connsiteX126" fmla="*/ 6008541 w 6128435"/>
              <a:gd name="connsiteY126" fmla="*/ 5248680 h 6858000"/>
              <a:gd name="connsiteX127" fmla="*/ 6039260 w 6128435"/>
              <a:gd name="connsiteY127" fmla="*/ 5289518 h 6858000"/>
              <a:gd name="connsiteX128" fmla="*/ 6036748 w 6128435"/>
              <a:gd name="connsiteY128" fmla="*/ 5322752 h 6858000"/>
              <a:gd name="connsiteX129" fmla="*/ 6036943 w 6128435"/>
              <a:gd name="connsiteY129" fmla="*/ 5329480 h 6858000"/>
              <a:gd name="connsiteX130" fmla="*/ 6037236 w 6128435"/>
              <a:gd name="connsiteY130" fmla="*/ 5329634 h 6858000"/>
              <a:gd name="connsiteX131" fmla="*/ 6038019 w 6128435"/>
              <a:gd name="connsiteY131" fmla="*/ 5336764 h 6858000"/>
              <a:gd name="connsiteX132" fmla="*/ 6037298 w 6128435"/>
              <a:gd name="connsiteY132" fmla="*/ 5341753 h 6858000"/>
              <a:gd name="connsiteX133" fmla="*/ 6037677 w 6128435"/>
              <a:gd name="connsiteY133" fmla="*/ 5354807 h 6858000"/>
              <a:gd name="connsiteX134" fmla="*/ 6039728 w 6128435"/>
              <a:gd name="connsiteY134" fmla="*/ 5359416 h 6858000"/>
              <a:gd name="connsiteX135" fmla="*/ 6043311 w 6128435"/>
              <a:gd name="connsiteY135" fmla="*/ 5361407 h 6858000"/>
              <a:gd name="connsiteX136" fmla="*/ 6042954 w 6128435"/>
              <a:gd name="connsiteY136" fmla="*/ 5362576 h 6858000"/>
              <a:gd name="connsiteX137" fmla="*/ 6053435 w 6128435"/>
              <a:gd name="connsiteY137" fmla="*/ 5387547 h 6858000"/>
              <a:gd name="connsiteX138" fmla="*/ 6065933 w 6128435"/>
              <a:gd name="connsiteY138" fmla="*/ 5443002 h 6858000"/>
              <a:gd name="connsiteX139" fmla="*/ 6068640 w 6128435"/>
              <a:gd name="connsiteY139" fmla="*/ 5474503 h 6858000"/>
              <a:gd name="connsiteX140" fmla="*/ 6080922 w 6128435"/>
              <a:gd name="connsiteY140" fmla="*/ 5561070 h 6858000"/>
              <a:gd name="connsiteX141" fmla="*/ 6096949 w 6128435"/>
              <a:gd name="connsiteY141" fmla="*/ 5648179 h 6858000"/>
              <a:gd name="connsiteX142" fmla="*/ 6125703 w 6128435"/>
              <a:gd name="connsiteY142" fmla="*/ 5692894 h 6858000"/>
              <a:gd name="connsiteX143" fmla="*/ 6126670 w 6128435"/>
              <a:gd name="connsiteY143" fmla="*/ 5697882 h 6858000"/>
              <a:gd name="connsiteX144" fmla="*/ 6124061 w 6128435"/>
              <a:gd name="connsiteY144" fmla="*/ 5710294 h 6858000"/>
              <a:gd name="connsiteX145" fmla="*/ 6122213 w 6128435"/>
              <a:gd name="connsiteY145" fmla="*/ 5714762 h 6858000"/>
              <a:gd name="connsiteX146" fmla="*/ 6121353 w 6128435"/>
              <a:gd name="connsiteY146" fmla="*/ 5721725 h 6858000"/>
              <a:gd name="connsiteX147" fmla="*/ 6121607 w 6128435"/>
              <a:gd name="connsiteY147" fmla="*/ 5721959 h 6858000"/>
              <a:gd name="connsiteX148" fmla="*/ 6120262 w 6128435"/>
              <a:gd name="connsiteY148" fmla="*/ 5728358 h 6858000"/>
              <a:gd name="connsiteX149" fmla="*/ 6110194 w 6128435"/>
              <a:gd name="connsiteY149" fmla="*/ 5758853 h 6858000"/>
              <a:gd name="connsiteX150" fmla="*/ 6127519 w 6128435"/>
              <a:gd name="connsiteY150" fmla="*/ 5865775 h 6858000"/>
              <a:gd name="connsiteX151" fmla="*/ 6128435 w 6128435"/>
              <a:gd name="connsiteY151" fmla="*/ 5870164 h 6858000"/>
              <a:gd name="connsiteX152" fmla="*/ 6119217 w 6128435"/>
              <a:gd name="connsiteY152" fmla="*/ 5888542 h 6858000"/>
              <a:gd name="connsiteX153" fmla="*/ 6115966 w 6128435"/>
              <a:gd name="connsiteY153" fmla="*/ 5898387 h 6858000"/>
              <a:gd name="connsiteX154" fmla="*/ 6111924 w 6128435"/>
              <a:gd name="connsiteY154" fmla="*/ 5900444 h 6858000"/>
              <a:gd name="connsiteX155" fmla="*/ 6108716 w 6128435"/>
              <a:gd name="connsiteY155" fmla="*/ 5915345 h 6858000"/>
              <a:gd name="connsiteX156" fmla="*/ 6109524 w 6128435"/>
              <a:gd name="connsiteY156" fmla="*/ 5917328 h 6858000"/>
              <a:gd name="connsiteX157" fmla="*/ 6102493 w 6128435"/>
              <a:gd name="connsiteY157" fmla="*/ 5928602 h 6858000"/>
              <a:gd name="connsiteX158" fmla="*/ 6056863 w 6128435"/>
              <a:gd name="connsiteY158" fmla="*/ 6000643 h 6858000"/>
              <a:gd name="connsiteX159" fmla="*/ 6045436 w 6128435"/>
              <a:gd name="connsiteY159" fmla="*/ 6124480 h 6858000"/>
              <a:gd name="connsiteX160" fmla="*/ 6030489 w 6128435"/>
              <a:gd name="connsiteY160" fmla="*/ 6317666 h 6858000"/>
              <a:gd name="connsiteX161" fmla="*/ 6007492 w 6128435"/>
              <a:gd name="connsiteY161" fmla="*/ 6440818 h 6858000"/>
              <a:gd name="connsiteX162" fmla="*/ 6009467 w 6128435"/>
              <a:gd name="connsiteY162" fmla="*/ 6487076 h 6858000"/>
              <a:gd name="connsiteX163" fmla="*/ 5995064 w 6128435"/>
              <a:gd name="connsiteY163" fmla="*/ 6540791 h 6858000"/>
              <a:gd name="connsiteX164" fmla="*/ 5996309 w 6128435"/>
              <a:gd name="connsiteY164" fmla="*/ 6543961 h 6858000"/>
              <a:gd name="connsiteX165" fmla="*/ 5996048 w 6128435"/>
              <a:gd name="connsiteY165" fmla="*/ 6555444 h 6858000"/>
              <a:gd name="connsiteX166" fmla="*/ 6002524 w 6128435"/>
              <a:gd name="connsiteY166" fmla="*/ 6560188 h 6858000"/>
              <a:gd name="connsiteX167" fmla="*/ 6006823 w 6128435"/>
              <a:gd name="connsiteY167" fmla="*/ 6578546 h 6858000"/>
              <a:gd name="connsiteX168" fmla="*/ 6004510 w 6128435"/>
              <a:gd name="connsiteY168" fmla="*/ 6599256 h 6858000"/>
              <a:gd name="connsiteX169" fmla="*/ 5986207 w 6128435"/>
              <a:gd name="connsiteY169" fmla="*/ 6695855 h 6858000"/>
              <a:gd name="connsiteX170" fmla="*/ 5979428 w 6128435"/>
              <a:gd name="connsiteY170" fmla="*/ 6754678 h 6858000"/>
              <a:gd name="connsiteX171" fmla="*/ 5983398 w 6128435"/>
              <a:gd name="connsiteY171" fmla="*/ 6778641 h 6858000"/>
              <a:gd name="connsiteX172" fmla="*/ 5984543 w 6128435"/>
              <a:gd name="connsiteY172" fmla="*/ 6811016 h 6858000"/>
              <a:gd name="connsiteX173" fmla="*/ 5981802 w 6128435"/>
              <a:gd name="connsiteY173" fmla="*/ 6838578 h 6858000"/>
              <a:gd name="connsiteX174" fmla="*/ 5979671 w 6128435"/>
              <a:gd name="connsiteY174" fmla="*/ 6858000 h 6858000"/>
              <a:gd name="connsiteX175" fmla="*/ 0 w 6128435"/>
              <a:gd name="connsiteY175" fmla="*/ 6858000 h 6858000"/>
              <a:gd name="connsiteX176" fmla="*/ 0 w 6128435"/>
              <a:gd name="connsiteY176" fmla="*/ 0 h 6858000"/>
              <a:gd name="connsiteX0" fmla="*/ 0 w 6128435"/>
              <a:gd name="connsiteY0" fmla="*/ 0 h 6858000"/>
              <a:gd name="connsiteX1" fmla="*/ 4965888 w 6128435"/>
              <a:gd name="connsiteY1" fmla="*/ 0 h 6858000"/>
              <a:gd name="connsiteX2" fmla="*/ 4967767 w 6128435"/>
              <a:gd name="connsiteY2" fmla="*/ 7930 h 6858000"/>
              <a:gd name="connsiteX3" fmla="*/ 4979444 w 6128435"/>
              <a:gd name="connsiteY3" fmla="*/ 43921 h 6858000"/>
              <a:gd name="connsiteX4" fmla="*/ 5021173 w 6128435"/>
              <a:gd name="connsiteY4" fmla="*/ 123738 h 6858000"/>
              <a:gd name="connsiteX5" fmla="*/ 5075458 w 6128435"/>
              <a:gd name="connsiteY5" fmla="*/ 264355 h 6858000"/>
              <a:gd name="connsiteX6" fmla="*/ 5081175 w 6128435"/>
              <a:gd name="connsiteY6" fmla="*/ 277448 h 6858000"/>
              <a:gd name="connsiteX7" fmla="*/ 5097011 w 6128435"/>
              <a:gd name="connsiteY7" fmla="*/ 355616 h 6858000"/>
              <a:gd name="connsiteX8" fmla="*/ 5130982 w 6128435"/>
              <a:gd name="connsiteY8" fmla="*/ 412030 h 6858000"/>
              <a:gd name="connsiteX9" fmla="*/ 5153000 w 6128435"/>
              <a:gd name="connsiteY9" fmla="*/ 507134 h 6858000"/>
              <a:gd name="connsiteX10" fmla="*/ 5171282 w 6128435"/>
              <a:gd name="connsiteY10" fmla="*/ 602071 h 6858000"/>
              <a:gd name="connsiteX11" fmla="*/ 5176196 w 6128435"/>
              <a:gd name="connsiteY11" fmla="*/ 636822 h 6858000"/>
              <a:gd name="connsiteX12" fmla="*/ 5201957 w 6128435"/>
              <a:gd name="connsiteY12" fmla="*/ 736835 h 6858000"/>
              <a:gd name="connsiteX13" fmla="*/ 5185452 w 6128435"/>
              <a:gd name="connsiteY13" fmla="*/ 745392 h 6858000"/>
              <a:gd name="connsiteX14" fmla="*/ 5189051 w 6128435"/>
              <a:gd name="connsiteY14" fmla="*/ 782518 h 6858000"/>
              <a:gd name="connsiteX15" fmla="*/ 5210428 w 6128435"/>
              <a:gd name="connsiteY15" fmla="*/ 815772 h 6858000"/>
              <a:gd name="connsiteX16" fmla="*/ 5221088 w 6128435"/>
              <a:gd name="connsiteY16" fmla="*/ 860193 h 6858000"/>
              <a:gd name="connsiteX17" fmla="*/ 5227653 w 6128435"/>
              <a:gd name="connsiteY17" fmla="*/ 886709 h 6858000"/>
              <a:gd name="connsiteX18" fmla="*/ 5230806 w 6128435"/>
              <a:gd name="connsiteY18" fmla="*/ 961354 h 6858000"/>
              <a:gd name="connsiteX19" fmla="*/ 5201018 w 6128435"/>
              <a:gd name="connsiteY19" fmla="*/ 1095027 h 6858000"/>
              <a:gd name="connsiteX20" fmla="*/ 5202153 w 6128435"/>
              <a:gd name="connsiteY20" fmla="*/ 1133224 h 6858000"/>
              <a:gd name="connsiteX21" fmla="*/ 5207370 w 6128435"/>
              <a:gd name="connsiteY21" fmla="*/ 1138097 h 6858000"/>
              <a:gd name="connsiteX22" fmla="*/ 5189234 w 6128435"/>
              <a:gd name="connsiteY22" fmla="*/ 1193495 h 6858000"/>
              <a:gd name="connsiteX23" fmla="*/ 5202769 w 6128435"/>
              <a:gd name="connsiteY23" fmla="*/ 1269450 h 6858000"/>
              <a:gd name="connsiteX24" fmla="*/ 5225968 w 6128435"/>
              <a:gd name="connsiteY24" fmla="*/ 1357994 h 6858000"/>
              <a:gd name="connsiteX25" fmla="*/ 5233819 w 6128435"/>
              <a:gd name="connsiteY25" fmla="*/ 1380922 h 6858000"/>
              <a:gd name="connsiteX26" fmla="*/ 5237226 w 6128435"/>
              <a:gd name="connsiteY26" fmla="*/ 1441327 h 6858000"/>
              <a:gd name="connsiteX27" fmla="*/ 5244434 w 6128435"/>
              <a:gd name="connsiteY27" fmla="*/ 1580810 h 6858000"/>
              <a:gd name="connsiteX28" fmla="*/ 5251453 w 6128435"/>
              <a:gd name="connsiteY28" fmla="*/ 1583934 h 6858000"/>
              <a:gd name="connsiteX29" fmla="*/ 5253136 w 6128435"/>
              <a:gd name="connsiteY29" fmla="*/ 1595457 h 6858000"/>
              <a:gd name="connsiteX30" fmla="*/ 5254863 w 6128435"/>
              <a:gd name="connsiteY30" fmla="*/ 1598311 h 6858000"/>
              <a:gd name="connsiteX31" fmla="*/ 5263491 w 6128435"/>
              <a:gd name="connsiteY31" fmla="*/ 1642938 h 6858000"/>
              <a:gd name="connsiteX32" fmla="*/ 5261314 w 6128435"/>
              <a:gd name="connsiteY32" fmla="*/ 1689177 h 6858000"/>
              <a:gd name="connsiteX33" fmla="*/ 5259788 w 6128435"/>
              <a:gd name="connsiteY33" fmla="*/ 1768516 h 6858000"/>
              <a:gd name="connsiteX34" fmla="*/ 5272526 w 6128435"/>
              <a:gd name="connsiteY34" fmla="*/ 1936940 h 6858000"/>
              <a:gd name="connsiteX35" fmla="*/ 5252592 w 6128435"/>
              <a:gd name="connsiteY35" fmla="*/ 2092210 h 6858000"/>
              <a:gd name="connsiteX36" fmla="*/ 5264303 w 6128435"/>
              <a:gd name="connsiteY36" fmla="*/ 2225157 h 6858000"/>
              <a:gd name="connsiteX37" fmla="*/ 5254949 w 6128435"/>
              <a:gd name="connsiteY37" fmla="*/ 2236160 h 6858000"/>
              <a:gd name="connsiteX38" fmla="*/ 5250104 w 6128435"/>
              <a:gd name="connsiteY38" fmla="*/ 2249166 h 6858000"/>
              <a:gd name="connsiteX39" fmla="*/ 5251214 w 6128435"/>
              <a:gd name="connsiteY39" fmla="*/ 2250944 h 6858000"/>
              <a:gd name="connsiteX40" fmla="*/ 5250644 w 6128435"/>
              <a:gd name="connsiteY40" fmla="*/ 2266619 h 6858000"/>
              <a:gd name="connsiteX41" fmla="*/ 5247111 w 6128435"/>
              <a:gd name="connsiteY41" fmla="*/ 2269679 h 6858000"/>
              <a:gd name="connsiteX42" fmla="*/ 5245653 w 6128435"/>
              <a:gd name="connsiteY42" fmla="*/ 2280317 h 6858000"/>
              <a:gd name="connsiteX43" fmla="*/ 5239901 w 6128435"/>
              <a:gd name="connsiteY43" fmla="*/ 2300961 h 6858000"/>
              <a:gd name="connsiteX44" fmla="*/ 5271650 w 6128435"/>
              <a:gd name="connsiteY44" fmla="*/ 2440467 h 6858000"/>
              <a:gd name="connsiteX45" fmla="*/ 5271438 w 6128435"/>
              <a:gd name="connsiteY45" fmla="*/ 2447186 h 6858000"/>
              <a:gd name="connsiteX46" fmla="*/ 5271722 w 6128435"/>
              <a:gd name="connsiteY46" fmla="*/ 2447359 h 6858000"/>
              <a:gd name="connsiteX47" fmla="*/ 5272069 w 6128435"/>
              <a:gd name="connsiteY47" fmla="*/ 2454523 h 6858000"/>
              <a:gd name="connsiteX48" fmla="*/ 5271049 w 6128435"/>
              <a:gd name="connsiteY48" fmla="*/ 2459442 h 6858000"/>
              <a:gd name="connsiteX49" fmla="*/ 5307538 w 6128435"/>
              <a:gd name="connsiteY49" fmla="*/ 2514685 h 6858000"/>
              <a:gd name="connsiteX50" fmla="*/ 5337604 w 6128435"/>
              <a:gd name="connsiteY50" fmla="*/ 2597632 h 6858000"/>
              <a:gd name="connsiteX51" fmla="*/ 5407503 w 6128435"/>
              <a:gd name="connsiteY51" fmla="*/ 2786290 h 6858000"/>
              <a:gd name="connsiteX52" fmla="*/ 5407356 w 6128435"/>
              <a:gd name="connsiteY52" fmla="*/ 2787545 h 6858000"/>
              <a:gd name="connsiteX53" fmla="*/ 5411130 w 6128435"/>
              <a:gd name="connsiteY53" fmla="*/ 2788640 h 6858000"/>
              <a:gd name="connsiteX54" fmla="*/ 5416439 w 6128435"/>
              <a:gd name="connsiteY54" fmla="*/ 2805666 h 6858000"/>
              <a:gd name="connsiteX55" fmla="*/ 5416589 w 6128435"/>
              <a:gd name="connsiteY55" fmla="*/ 2810822 h 6858000"/>
              <a:gd name="connsiteX56" fmla="*/ 5418542 w 6128435"/>
              <a:gd name="connsiteY56" fmla="*/ 2817745 h 6858000"/>
              <a:gd name="connsiteX57" fmla="*/ 5418847 w 6128435"/>
              <a:gd name="connsiteY57" fmla="*/ 2817825 h 6858000"/>
              <a:gd name="connsiteX58" fmla="*/ 5423364 w 6128435"/>
              <a:gd name="connsiteY58" fmla="*/ 2858292 h 6858000"/>
              <a:gd name="connsiteX59" fmla="*/ 5479298 w 6128435"/>
              <a:gd name="connsiteY59" fmla="*/ 2947791 h 6858000"/>
              <a:gd name="connsiteX60" fmla="*/ 5481770 w 6128435"/>
              <a:gd name="connsiteY60" fmla="*/ 2951352 h 6858000"/>
              <a:gd name="connsiteX61" fmla="*/ 5481013 w 6128435"/>
              <a:gd name="connsiteY61" fmla="*/ 2973461 h 6858000"/>
              <a:gd name="connsiteX62" fmla="*/ 5482045 w 6128435"/>
              <a:gd name="connsiteY62" fmla="*/ 2984371 h 6858000"/>
              <a:gd name="connsiteX63" fmla="*/ 5479405 w 6128435"/>
              <a:gd name="connsiteY63" fmla="*/ 2988507 h 6858000"/>
              <a:gd name="connsiteX64" fmla="*/ 5482415 w 6128435"/>
              <a:gd name="connsiteY64" fmla="*/ 3004079 h 6858000"/>
              <a:gd name="connsiteX65" fmla="*/ 5483865 w 6128435"/>
              <a:gd name="connsiteY65" fmla="*/ 3005467 h 6858000"/>
              <a:gd name="connsiteX66" fmla="*/ 5482236 w 6128435"/>
              <a:gd name="connsiteY66" fmla="*/ 3019791 h 6858000"/>
              <a:gd name="connsiteX67" fmla="*/ 5475895 w 6128435"/>
              <a:gd name="connsiteY67" fmla="*/ 3033578 h 6858000"/>
              <a:gd name="connsiteX68" fmla="*/ 5477595 w 6128435"/>
              <a:gd name="connsiteY68" fmla="*/ 3250534 h 6858000"/>
              <a:gd name="connsiteX69" fmla="*/ 5532836 w 6128435"/>
              <a:gd name="connsiteY69" fmla="*/ 3353840 h 6858000"/>
              <a:gd name="connsiteX70" fmla="*/ 5561229 w 6128435"/>
              <a:gd name="connsiteY70" fmla="*/ 3395784 h 6858000"/>
              <a:gd name="connsiteX71" fmla="*/ 5589758 w 6128435"/>
              <a:gd name="connsiteY71" fmla="*/ 3506453 h 6858000"/>
              <a:gd name="connsiteX72" fmla="*/ 5596144 w 6128435"/>
              <a:gd name="connsiteY72" fmla="*/ 3534624 h 6858000"/>
              <a:gd name="connsiteX73" fmla="*/ 5597750 w 6128435"/>
              <a:gd name="connsiteY73" fmla="*/ 3534129 h 6858000"/>
              <a:gd name="connsiteX74" fmla="*/ 5599700 w 6128435"/>
              <a:gd name="connsiteY74" fmla="*/ 3547221 h 6858000"/>
              <a:gd name="connsiteX75" fmla="*/ 5615031 w 6128435"/>
              <a:gd name="connsiteY75" fmla="*/ 3557482 h 6858000"/>
              <a:gd name="connsiteX76" fmla="*/ 5618377 w 6128435"/>
              <a:gd name="connsiteY76" fmla="*/ 3588431 h 6858000"/>
              <a:gd name="connsiteX77" fmla="*/ 5612155 w 6128435"/>
              <a:gd name="connsiteY77" fmla="*/ 3589869 h 6858000"/>
              <a:gd name="connsiteX78" fmla="*/ 5620843 w 6128435"/>
              <a:gd name="connsiteY78" fmla="*/ 3606745 h 6858000"/>
              <a:gd name="connsiteX79" fmla="*/ 5655472 w 6128435"/>
              <a:gd name="connsiteY79" fmla="*/ 3678877 h 6858000"/>
              <a:gd name="connsiteX80" fmla="*/ 5680448 w 6128435"/>
              <a:gd name="connsiteY80" fmla="*/ 3717760 h 6858000"/>
              <a:gd name="connsiteX81" fmla="*/ 5683015 w 6128435"/>
              <a:gd name="connsiteY81" fmla="*/ 3762025 h 6858000"/>
              <a:gd name="connsiteX82" fmla="*/ 5696643 w 6128435"/>
              <a:gd name="connsiteY82" fmla="*/ 3773888 h 6858000"/>
              <a:gd name="connsiteX83" fmla="*/ 5699203 w 6128435"/>
              <a:gd name="connsiteY83" fmla="*/ 3775823 h 6858000"/>
              <a:gd name="connsiteX84" fmla="*/ 5704824 w 6128435"/>
              <a:gd name="connsiteY84" fmla="*/ 3785966 h 6858000"/>
              <a:gd name="connsiteX85" fmla="*/ 5712204 w 6128435"/>
              <a:gd name="connsiteY85" fmla="*/ 3785830 h 6858000"/>
              <a:gd name="connsiteX86" fmla="*/ 5724816 w 6128435"/>
              <a:gd name="connsiteY86" fmla="*/ 3798949 h 6858000"/>
              <a:gd name="connsiteX87" fmla="*/ 5733539 w 6128435"/>
              <a:gd name="connsiteY87" fmla="*/ 3818457 h 6858000"/>
              <a:gd name="connsiteX88" fmla="*/ 5768491 w 6128435"/>
              <a:gd name="connsiteY88" fmla="*/ 3914399 h 6858000"/>
              <a:gd name="connsiteX89" fmla="*/ 5793123 w 6128435"/>
              <a:gd name="connsiteY89" fmla="*/ 3969952 h 6858000"/>
              <a:gd name="connsiteX90" fmla="*/ 5808321 w 6128435"/>
              <a:gd name="connsiteY90" fmla="*/ 3988153 h 6858000"/>
              <a:gd name="connsiteX91" fmla="*/ 5825621 w 6128435"/>
              <a:gd name="connsiteY91" fmla="*/ 4015525 h 6858000"/>
              <a:gd name="connsiteX92" fmla="*/ 5860672 w 6128435"/>
              <a:gd name="connsiteY92" fmla="*/ 4061579 h 6858000"/>
              <a:gd name="connsiteX93" fmla="*/ 5872173 w 6128435"/>
              <a:gd name="connsiteY93" fmla="*/ 4088497 h 6858000"/>
              <a:gd name="connsiteX94" fmla="*/ 5883705 w 6128435"/>
              <a:gd name="connsiteY94" fmla="*/ 4101899 h 6858000"/>
              <a:gd name="connsiteX95" fmla="*/ 5885314 w 6128435"/>
              <a:gd name="connsiteY95" fmla="*/ 4108387 h 6858000"/>
              <a:gd name="connsiteX96" fmla="*/ 5894095 w 6128435"/>
              <a:gd name="connsiteY96" fmla="*/ 4128857 h 6858000"/>
              <a:gd name="connsiteX97" fmla="*/ 5898339 w 6128435"/>
              <a:gd name="connsiteY97" fmla="*/ 4140800 h 6858000"/>
              <a:gd name="connsiteX98" fmla="*/ 5899734 w 6128435"/>
              <a:gd name="connsiteY98" fmla="*/ 4145632 h 6858000"/>
              <a:gd name="connsiteX99" fmla="*/ 5897098 w 6128435"/>
              <a:gd name="connsiteY99" fmla="*/ 4157819 h 6858000"/>
              <a:gd name="connsiteX100" fmla="*/ 5903513 w 6128435"/>
              <a:gd name="connsiteY100" fmla="*/ 4187661 h 6858000"/>
              <a:gd name="connsiteX101" fmla="*/ 5917114 w 6128435"/>
              <a:gd name="connsiteY101" fmla="*/ 4213096 h 6858000"/>
              <a:gd name="connsiteX102" fmla="*/ 5921153 w 6128435"/>
              <a:gd name="connsiteY102" fmla="*/ 4236222 h 6858000"/>
              <a:gd name="connsiteX103" fmla="*/ 5924233 w 6128435"/>
              <a:gd name="connsiteY103" fmla="*/ 4242060 h 6858000"/>
              <a:gd name="connsiteX104" fmla="*/ 5928910 w 6128435"/>
              <a:gd name="connsiteY104" fmla="*/ 4300973 h 6858000"/>
              <a:gd name="connsiteX105" fmla="*/ 5939320 w 6128435"/>
              <a:gd name="connsiteY105" fmla="*/ 4340435 h 6858000"/>
              <a:gd name="connsiteX106" fmla="*/ 5946705 w 6128435"/>
              <a:gd name="connsiteY106" fmla="*/ 4428051 h 6858000"/>
              <a:gd name="connsiteX107" fmla="*/ 5949261 w 6128435"/>
              <a:gd name="connsiteY107" fmla="*/ 4449185 h 6858000"/>
              <a:gd name="connsiteX108" fmla="*/ 5957504 w 6128435"/>
              <a:gd name="connsiteY108" fmla="*/ 4465911 h 6858000"/>
              <a:gd name="connsiteX109" fmla="*/ 5964689 w 6128435"/>
              <a:gd name="connsiteY109" fmla="*/ 4468532 h 6858000"/>
              <a:gd name="connsiteX110" fmla="*/ 5967062 w 6128435"/>
              <a:gd name="connsiteY110" fmla="*/ 4479923 h 6858000"/>
              <a:gd name="connsiteX111" fmla="*/ 5968960 w 6128435"/>
              <a:gd name="connsiteY111" fmla="*/ 4482655 h 6858000"/>
              <a:gd name="connsiteX112" fmla="*/ 5978567 w 6128435"/>
              <a:gd name="connsiteY112" fmla="*/ 4498605 h 6858000"/>
              <a:gd name="connsiteX113" fmla="*/ 5980106 w 6128435"/>
              <a:gd name="connsiteY113" fmla="*/ 4585087 h 6858000"/>
              <a:gd name="connsiteX114" fmla="*/ 5998138 w 6128435"/>
              <a:gd name="connsiteY114" fmla="*/ 4697518 h 6858000"/>
              <a:gd name="connsiteX115" fmla="*/ 6013516 w 6128435"/>
              <a:gd name="connsiteY115" fmla="*/ 4786619 h 6858000"/>
              <a:gd name="connsiteX116" fmla="*/ 6025404 w 6128435"/>
              <a:gd name="connsiteY116" fmla="*/ 4858148 h 6858000"/>
              <a:gd name="connsiteX117" fmla="*/ 6007749 w 6128435"/>
              <a:gd name="connsiteY117" fmla="*/ 4964715 h 6858000"/>
              <a:gd name="connsiteX118" fmla="*/ 6005269 w 6128435"/>
              <a:gd name="connsiteY118" fmla="*/ 5150567 h 6858000"/>
              <a:gd name="connsiteX119" fmla="*/ 6001127 w 6128435"/>
              <a:gd name="connsiteY119" fmla="*/ 5164609 h 6858000"/>
              <a:gd name="connsiteX120" fmla="*/ 5996647 w 6128435"/>
              <a:gd name="connsiteY120" fmla="*/ 5185640 h 6858000"/>
              <a:gd name="connsiteX121" fmla="*/ 5998514 w 6128435"/>
              <a:gd name="connsiteY121" fmla="*/ 5189673 h 6858000"/>
              <a:gd name="connsiteX122" fmla="*/ 5995970 w 6128435"/>
              <a:gd name="connsiteY122" fmla="*/ 5221547 h 6858000"/>
              <a:gd name="connsiteX123" fmla="*/ 5997218 w 6128435"/>
              <a:gd name="connsiteY123" fmla="*/ 5222031 h 6858000"/>
              <a:gd name="connsiteX124" fmla="*/ 6002116 w 6128435"/>
              <a:gd name="connsiteY124" fmla="*/ 5231223 h 6858000"/>
              <a:gd name="connsiteX125" fmla="*/ 6008541 w 6128435"/>
              <a:gd name="connsiteY125" fmla="*/ 5248680 h 6858000"/>
              <a:gd name="connsiteX126" fmla="*/ 6039260 w 6128435"/>
              <a:gd name="connsiteY126" fmla="*/ 5289518 h 6858000"/>
              <a:gd name="connsiteX127" fmla="*/ 6036748 w 6128435"/>
              <a:gd name="connsiteY127" fmla="*/ 5322752 h 6858000"/>
              <a:gd name="connsiteX128" fmla="*/ 6036943 w 6128435"/>
              <a:gd name="connsiteY128" fmla="*/ 5329480 h 6858000"/>
              <a:gd name="connsiteX129" fmla="*/ 6037236 w 6128435"/>
              <a:gd name="connsiteY129" fmla="*/ 5329634 h 6858000"/>
              <a:gd name="connsiteX130" fmla="*/ 6038019 w 6128435"/>
              <a:gd name="connsiteY130" fmla="*/ 5336764 h 6858000"/>
              <a:gd name="connsiteX131" fmla="*/ 6037298 w 6128435"/>
              <a:gd name="connsiteY131" fmla="*/ 5341753 h 6858000"/>
              <a:gd name="connsiteX132" fmla="*/ 6037677 w 6128435"/>
              <a:gd name="connsiteY132" fmla="*/ 5354807 h 6858000"/>
              <a:gd name="connsiteX133" fmla="*/ 6039728 w 6128435"/>
              <a:gd name="connsiteY133" fmla="*/ 5359416 h 6858000"/>
              <a:gd name="connsiteX134" fmla="*/ 6043311 w 6128435"/>
              <a:gd name="connsiteY134" fmla="*/ 5361407 h 6858000"/>
              <a:gd name="connsiteX135" fmla="*/ 6042954 w 6128435"/>
              <a:gd name="connsiteY135" fmla="*/ 5362576 h 6858000"/>
              <a:gd name="connsiteX136" fmla="*/ 6053435 w 6128435"/>
              <a:gd name="connsiteY136" fmla="*/ 5387547 h 6858000"/>
              <a:gd name="connsiteX137" fmla="*/ 6065933 w 6128435"/>
              <a:gd name="connsiteY137" fmla="*/ 5443002 h 6858000"/>
              <a:gd name="connsiteX138" fmla="*/ 6068640 w 6128435"/>
              <a:gd name="connsiteY138" fmla="*/ 5474503 h 6858000"/>
              <a:gd name="connsiteX139" fmla="*/ 6080922 w 6128435"/>
              <a:gd name="connsiteY139" fmla="*/ 5561070 h 6858000"/>
              <a:gd name="connsiteX140" fmla="*/ 6096949 w 6128435"/>
              <a:gd name="connsiteY140" fmla="*/ 5648179 h 6858000"/>
              <a:gd name="connsiteX141" fmla="*/ 6125703 w 6128435"/>
              <a:gd name="connsiteY141" fmla="*/ 5692894 h 6858000"/>
              <a:gd name="connsiteX142" fmla="*/ 6126670 w 6128435"/>
              <a:gd name="connsiteY142" fmla="*/ 5697882 h 6858000"/>
              <a:gd name="connsiteX143" fmla="*/ 6124061 w 6128435"/>
              <a:gd name="connsiteY143" fmla="*/ 5710294 h 6858000"/>
              <a:gd name="connsiteX144" fmla="*/ 6122213 w 6128435"/>
              <a:gd name="connsiteY144" fmla="*/ 5714762 h 6858000"/>
              <a:gd name="connsiteX145" fmla="*/ 6121353 w 6128435"/>
              <a:gd name="connsiteY145" fmla="*/ 5721725 h 6858000"/>
              <a:gd name="connsiteX146" fmla="*/ 6121607 w 6128435"/>
              <a:gd name="connsiteY146" fmla="*/ 5721959 h 6858000"/>
              <a:gd name="connsiteX147" fmla="*/ 6120262 w 6128435"/>
              <a:gd name="connsiteY147" fmla="*/ 5728358 h 6858000"/>
              <a:gd name="connsiteX148" fmla="*/ 6110194 w 6128435"/>
              <a:gd name="connsiteY148" fmla="*/ 5758853 h 6858000"/>
              <a:gd name="connsiteX149" fmla="*/ 6127519 w 6128435"/>
              <a:gd name="connsiteY149" fmla="*/ 5865775 h 6858000"/>
              <a:gd name="connsiteX150" fmla="*/ 6128435 w 6128435"/>
              <a:gd name="connsiteY150" fmla="*/ 5870164 h 6858000"/>
              <a:gd name="connsiteX151" fmla="*/ 6119217 w 6128435"/>
              <a:gd name="connsiteY151" fmla="*/ 5888542 h 6858000"/>
              <a:gd name="connsiteX152" fmla="*/ 6115966 w 6128435"/>
              <a:gd name="connsiteY152" fmla="*/ 5898387 h 6858000"/>
              <a:gd name="connsiteX153" fmla="*/ 6111924 w 6128435"/>
              <a:gd name="connsiteY153" fmla="*/ 5900444 h 6858000"/>
              <a:gd name="connsiteX154" fmla="*/ 6108716 w 6128435"/>
              <a:gd name="connsiteY154" fmla="*/ 5915345 h 6858000"/>
              <a:gd name="connsiteX155" fmla="*/ 6109524 w 6128435"/>
              <a:gd name="connsiteY155" fmla="*/ 5917328 h 6858000"/>
              <a:gd name="connsiteX156" fmla="*/ 6102493 w 6128435"/>
              <a:gd name="connsiteY156" fmla="*/ 5928602 h 6858000"/>
              <a:gd name="connsiteX157" fmla="*/ 6056863 w 6128435"/>
              <a:gd name="connsiteY157" fmla="*/ 6000643 h 6858000"/>
              <a:gd name="connsiteX158" fmla="*/ 6045436 w 6128435"/>
              <a:gd name="connsiteY158" fmla="*/ 6124480 h 6858000"/>
              <a:gd name="connsiteX159" fmla="*/ 6030489 w 6128435"/>
              <a:gd name="connsiteY159" fmla="*/ 6317666 h 6858000"/>
              <a:gd name="connsiteX160" fmla="*/ 6007492 w 6128435"/>
              <a:gd name="connsiteY160" fmla="*/ 6440818 h 6858000"/>
              <a:gd name="connsiteX161" fmla="*/ 6009467 w 6128435"/>
              <a:gd name="connsiteY161" fmla="*/ 6487076 h 6858000"/>
              <a:gd name="connsiteX162" fmla="*/ 5995064 w 6128435"/>
              <a:gd name="connsiteY162" fmla="*/ 6540791 h 6858000"/>
              <a:gd name="connsiteX163" fmla="*/ 5996309 w 6128435"/>
              <a:gd name="connsiteY163" fmla="*/ 6543961 h 6858000"/>
              <a:gd name="connsiteX164" fmla="*/ 5996048 w 6128435"/>
              <a:gd name="connsiteY164" fmla="*/ 6555444 h 6858000"/>
              <a:gd name="connsiteX165" fmla="*/ 6002524 w 6128435"/>
              <a:gd name="connsiteY165" fmla="*/ 6560188 h 6858000"/>
              <a:gd name="connsiteX166" fmla="*/ 6006823 w 6128435"/>
              <a:gd name="connsiteY166" fmla="*/ 6578546 h 6858000"/>
              <a:gd name="connsiteX167" fmla="*/ 6004510 w 6128435"/>
              <a:gd name="connsiteY167" fmla="*/ 6599256 h 6858000"/>
              <a:gd name="connsiteX168" fmla="*/ 5986207 w 6128435"/>
              <a:gd name="connsiteY168" fmla="*/ 6695855 h 6858000"/>
              <a:gd name="connsiteX169" fmla="*/ 5979428 w 6128435"/>
              <a:gd name="connsiteY169" fmla="*/ 6754678 h 6858000"/>
              <a:gd name="connsiteX170" fmla="*/ 5983398 w 6128435"/>
              <a:gd name="connsiteY170" fmla="*/ 6778641 h 6858000"/>
              <a:gd name="connsiteX171" fmla="*/ 5984543 w 6128435"/>
              <a:gd name="connsiteY171" fmla="*/ 6811016 h 6858000"/>
              <a:gd name="connsiteX172" fmla="*/ 5981802 w 6128435"/>
              <a:gd name="connsiteY172" fmla="*/ 6838578 h 6858000"/>
              <a:gd name="connsiteX173" fmla="*/ 5979671 w 6128435"/>
              <a:gd name="connsiteY173" fmla="*/ 6858000 h 6858000"/>
              <a:gd name="connsiteX174" fmla="*/ 0 w 6128435"/>
              <a:gd name="connsiteY174" fmla="*/ 6858000 h 6858000"/>
              <a:gd name="connsiteX175" fmla="*/ 0 w 6128435"/>
              <a:gd name="connsiteY175" fmla="*/ 0 h 6858000"/>
              <a:gd name="connsiteX0" fmla="*/ 0 w 6128435"/>
              <a:gd name="connsiteY0" fmla="*/ 0 h 6858000"/>
              <a:gd name="connsiteX1" fmla="*/ 4965888 w 6128435"/>
              <a:gd name="connsiteY1" fmla="*/ 0 h 6858000"/>
              <a:gd name="connsiteX2" fmla="*/ 4967767 w 6128435"/>
              <a:gd name="connsiteY2" fmla="*/ 7930 h 6858000"/>
              <a:gd name="connsiteX3" fmla="*/ 4979444 w 6128435"/>
              <a:gd name="connsiteY3" fmla="*/ 43921 h 6858000"/>
              <a:gd name="connsiteX4" fmla="*/ 5021173 w 6128435"/>
              <a:gd name="connsiteY4" fmla="*/ 123738 h 6858000"/>
              <a:gd name="connsiteX5" fmla="*/ 5075458 w 6128435"/>
              <a:gd name="connsiteY5" fmla="*/ 264355 h 6858000"/>
              <a:gd name="connsiteX6" fmla="*/ 5081175 w 6128435"/>
              <a:gd name="connsiteY6" fmla="*/ 277448 h 6858000"/>
              <a:gd name="connsiteX7" fmla="*/ 5097011 w 6128435"/>
              <a:gd name="connsiteY7" fmla="*/ 355616 h 6858000"/>
              <a:gd name="connsiteX8" fmla="*/ 5130982 w 6128435"/>
              <a:gd name="connsiteY8" fmla="*/ 412030 h 6858000"/>
              <a:gd name="connsiteX9" fmla="*/ 5153000 w 6128435"/>
              <a:gd name="connsiteY9" fmla="*/ 507134 h 6858000"/>
              <a:gd name="connsiteX10" fmla="*/ 5171282 w 6128435"/>
              <a:gd name="connsiteY10" fmla="*/ 602071 h 6858000"/>
              <a:gd name="connsiteX11" fmla="*/ 5176196 w 6128435"/>
              <a:gd name="connsiteY11" fmla="*/ 636822 h 6858000"/>
              <a:gd name="connsiteX12" fmla="*/ 5201957 w 6128435"/>
              <a:gd name="connsiteY12" fmla="*/ 736835 h 6858000"/>
              <a:gd name="connsiteX13" fmla="*/ 5185452 w 6128435"/>
              <a:gd name="connsiteY13" fmla="*/ 745392 h 6858000"/>
              <a:gd name="connsiteX14" fmla="*/ 5189051 w 6128435"/>
              <a:gd name="connsiteY14" fmla="*/ 782518 h 6858000"/>
              <a:gd name="connsiteX15" fmla="*/ 5210428 w 6128435"/>
              <a:gd name="connsiteY15" fmla="*/ 815772 h 6858000"/>
              <a:gd name="connsiteX16" fmla="*/ 5221088 w 6128435"/>
              <a:gd name="connsiteY16" fmla="*/ 860193 h 6858000"/>
              <a:gd name="connsiteX17" fmla="*/ 5227653 w 6128435"/>
              <a:gd name="connsiteY17" fmla="*/ 886709 h 6858000"/>
              <a:gd name="connsiteX18" fmla="*/ 5230806 w 6128435"/>
              <a:gd name="connsiteY18" fmla="*/ 961354 h 6858000"/>
              <a:gd name="connsiteX19" fmla="*/ 5201018 w 6128435"/>
              <a:gd name="connsiteY19" fmla="*/ 1095027 h 6858000"/>
              <a:gd name="connsiteX20" fmla="*/ 5202153 w 6128435"/>
              <a:gd name="connsiteY20" fmla="*/ 1133224 h 6858000"/>
              <a:gd name="connsiteX21" fmla="*/ 5207370 w 6128435"/>
              <a:gd name="connsiteY21" fmla="*/ 1138097 h 6858000"/>
              <a:gd name="connsiteX22" fmla="*/ 5189234 w 6128435"/>
              <a:gd name="connsiteY22" fmla="*/ 1193495 h 6858000"/>
              <a:gd name="connsiteX23" fmla="*/ 5202769 w 6128435"/>
              <a:gd name="connsiteY23" fmla="*/ 1269450 h 6858000"/>
              <a:gd name="connsiteX24" fmla="*/ 5225968 w 6128435"/>
              <a:gd name="connsiteY24" fmla="*/ 1357994 h 6858000"/>
              <a:gd name="connsiteX25" fmla="*/ 5233819 w 6128435"/>
              <a:gd name="connsiteY25" fmla="*/ 1380922 h 6858000"/>
              <a:gd name="connsiteX26" fmla="*/ 5237226 w 6128435"/>
              <a:gd name="connsiteY26" fmla="*/ 1441327 h 6858000"/>
              <a:gd name="connsiteX27" fmla="*/ 5244434 w 6128435"/>
              <a:gd name="connsiteY27" fmla="*/ 1580810 h 6858000"/>
              <a:gd name="connsiteX28" fmla="*/ 5251453 w 6128435"/>
              <a:gd name="connsiteY28" fmla="*/ 1583934 h 6858000"/>
              <a:gd name="connsiteX29" fmla="*/ 5253136 w 6128435"/>
              <a:gd name="connsiteY29" fmla="*/ 1595457 h 6858000"/>
              <a:gd name="connsiteX30" fmla="*/ 5254863 w 6128435"/>
              <a:gd name="connsiteY30" fmla="*/ 1598311 h 6858000"/>
              <a:gd name="connsiteX31" fmla="*/ 5263491 w 6128435"/>
              <a:gd name="connsiteY31" fmla="*/ 1642938 h 6858000"/>
              <a:gd name="connsiteX32" fmla="*/ 5261314 w 6128435"/>
              <a:gd name="connsiteY32" fmla="*/ 1689177 h 6858000"/>
              <a:gd name="connsiteX33" fmla="*/ 5259788 w 6128435"/>
              <a:gd name="connsiteY33" fmla="*/ 1768516 h 6858000"/>
              <a:gd name="connsiteX34" fmla="*/ 5272526 w 6128435"/>
              <a:gd name="connsiteY34" fmla="*/ 1936940 h 6858000"/>
              <a:gd name="connsiteX35" fmla="*/ 5252592 w 6128435"/>
              <a:gd name="connsiteY35" fmla="*/ 2092210 h 6858000"/>
              <a:gd name="connsiteX36" fmla="*/ 5264303 w 6128435"/>
              <a:gd name="connsiteY36" fmla="*/ 2225157 h 6858000"/>
              <a:gd name="connsiteX37" fmla="*/ 5254949 w 6128435"/>
              <a:gd name="connsiteY37" fmla="*/ 2236160 h 6858000"/>
              <a:gd name="connsiteX38" fmla="*/ 5250104 w 6128435"/>
              <a:gd name="connsiteY38" fmla="*/ 2249166 h 6858000"/>
              <a:gd name="connsiteX39" fmla="*/ 5251214 w 6128435"/>
              <a:gd name="connsiteY39" fmla="*/ 2250944 h 6858000"/>
              <a:gd name="connsiteX40" fmla="*/ 5250644 w 6128435"/>
              <a:gd name="connsiteY40" fmla="*/ 2266619 h 6858000"/>
              <a:gd name="connsiteX41" fmla="*/ 5247111 w 6128435"/>
              <a:gd name="connsiteY41" fmla="*/ 2269679 h 6858000"/>
              <a:gd name="connsiteX42" fmla="*/ 5245653 w 6128435"/>
              <a:gd name="connsiteY42" fmla="*/ 2280317 h 6858000"/>
              <a:gd name="connsiteX43" fmla="*/ 5239901 w 6128435"/>
              <a:gd name="connsiteY43" fmla="*/ 2300961 h 6858000"/>
              <a:gd name="connsiteX44" fmla="*/ 5271650 w 6128435"/>
              <a:gd name="connsiteY44" fmla="*/ 2440467 h 6858000"/>
              <a:gd name="connsiteX45" fmla="*/ 5271438 w 6128435"/>
              <a:gd name="connsiteY45" fmla="*/ 2447186 h 6858000"/>
              <a:gd name="connsiteX46" fmla="*/ 5271722 w 6128435"/>
              <a:gd name="connsiteY46" fmla="*/ 2447359 h 6858000"/>
              <a:gd name="connsiteX47" fmla="*/ 5272069 w 6128435"/>
              <a:gd name="connsiteY47" fmla="*/ 2454523 h 6858000"/>
              <a:gd name="connsiteX48" fmla="*/ 5192511 w 6128435"/>
              <a:gd name="connsiteY48" fmla="*/ 2549199 h 6858000"/>
              <a:gd name="connsiteX49" fmla="*/ 5307538 w 6128435"/>
              <a:gd name="connsiteY49" fmla="*/ 2514685 h 6858000"/>
              <a:gd name="connsiteX50" fmla="*/ 5337604 w 6128435"/>
              <a:gd name="connsiteY50" fmla="*/ 2597632 h 6858000"/>
              <a:gd name="connsiteX51" fmla="*/ 5407503 w 6128435"/>
              <a:gd name="connsiteY51" fmla="*/ 2786290 h 6858000"/>
              <a:gd name="connsiteX52" fmla="*/ 5407356 w 6128435"/>
              <a:gd name="connsiteY52" fmla="*/ 2787545 h 6858000"/>
              <a:gd name="connsiteX53" fmla="*/ 5411130 w 6128435"/>
              <a:gd name="connsiteY53" fmla="*/ 2788640 h 6858000"/>
              <a:gd name="connsiteX54" fmla="*/ 5416439 w 6128435"/>
              <a:gd name="connsiteY54" fmla="*/ 2805666 h 6858000"/>
              <a:gd name="connsiteX55" fmla="*/ 5416589 w 6128435"/>
              <a:gd name="connsiteY55" fmla="*/ 2810822 h 6858000"/>
              <a:gd name="connsiteX56" fmla="*/ 5418542 w 6128435"/>
              <a:gd name="connsiteY56" fmla="*/ 2817745 h 6858000"/>
              <a:gd name="connsiteX57" fmla="*/ 5418847 w 6128435"/>
              <a:gd name="connsiteY57" fmla="*/ 2817825 h 6858000"/>
              <a:gd name="connsiteX58" fmla="*/ 5423364 w 6128435"/>
              <a:gd name="connsiteY58" fmla="*/ 2858292 h 6858000"/>
              <a:gd name="connsiteX59" fmla="*/ 5479298 w 6128435"/>
              <a:gd name="connsiteY59" fmla="*/ 2947791 h 6858000"/>
              <a:gd name="connsiteX60" fmla="*/ 5481770 w 6128435"/>
              <a:gd name="connsiteY60" fmla="*/ 2951352 h 6858000"/>
              <a:gd name="connsiteX61" fmla="*/ 5481013 w 6128435"/>
              <a:gd name="connsiteY61" fmla="*/ 2973461 h 6858000"/>
              <a:gd name="connsiteX62" fmla="*/ 5482045 w 6128435"/>
              <a:gd name="connsiteY62" fmla="*/ 2984371 h 6858000"/>
              <a:gd name="connsiteX63" fmla="*/ 5479405 w 6128435"/>
              <a:gd name="connsiteY63" fmla="*/ 2988507 h 6858000"/>
              <a:gd name="connsiteX64" fmla="*/ 5482415 w 6128435"/>
              <a:gd name="connsiteY64" fmla="*/ 3004079 h 6858000"/>
              <a:gd name="connsiteX65" fmla="*/ 5483865 w 6128435"/>
              <a:gd name="connsiteY65" fmla="*/ 3005467 h 6858000"/>
              <a:gd name="connsiteX66" fmla="*/ 5482236 w 6128435"/>
              <a:gd name="connsiteY66" fmla="*/ 3019791 h 6858000"/>
              <a:gd name="connsiteX67" fmla="*/ 5475895 w 6128435"/>
              <a:gd name="connsiteY67" fmla="*/ 3033578 h 6858000"/>
              <a:gd name="connsiteX68" fmla="*/ 5477595 w 6128435"/>
              <a:gd name="connsiteY68" fmla="*/ 3250534 h 6858000"/>
              <a:gd name="connsiteX69" fmla="*/ 5532836 w 6128435"/>
              <a:gd name="connsiteY69" fmla="*/ 3353840 h 6858000"/>
              <a:gd name="connsiteX70" fmla="*/ 5561229 w 6128435"/>
              <a:gd name="connsiteY70" fmla="*/ 3395784 h 6858000"/>
              <a:gd name="connsiteX71" fmla="*/ 5589758 w 6128435"/>
              <a:gd name="connsiteY71" fmla="*/ 3506453 h 6858000"/>
              <a:gd name="connsiteX72" fmla="*/ 5596144 w 6128435"/>
              <a:gd name="connsiteY72" fmla="*/ 3534624 h 6858000"/>
              <a:gd name="connsiteX73" fmla="*/ 5597750 w 6128435"/>
              <a:gd name="connsiteY73" fmla="*/ 3534129 h 6858000"/>
              <a:gd name="connsiteX74" fmla="*/ 5599700 w 6128435"/>
              <a:gd name="connsiteY74" fmla="*/ 3547221 h 6858000"/>
              <a:gd name="connsiteX75" fmla="*/ 5615031 w 6128435"/>
              <a:gd name="connsiteY75" fmla="*/ 3557482 h 6858000"/>
              <a:gd name="connsiteX76" fmla="*/ 5618377 w 6128435"/>
              <a:gd name="connsiteY76" fmla="*/ 3588431 h 6858000"/>
              <a:gd name="connsiteX77" fmla="*/ 5612155 w 6128435"/>
              <a:gd name="connsiteY77" fmla="*/ 3589869 h 6858000"/>
              <a:gd name="connsiteX78" fmla="*/ 5620843 w 6128435"/>
              <a:gd name="connsiteY78" fmla="*/ 3606745 h 6858000"/>
              <a:gd name="connsiteX79" fmla="*/ 5655472 w 6128435"/>
              <a:gd name="connsiteY79" fmla="*/ 3678877 h 6858000"/>
              <a:gd name="connsiteX80" fmla="*/ 5680448 w 6128435"/>
              <a:gd name="connsiteY80" fmla="*/ 3717760 h 6858000"/>
              <a:gd name="connsiteX81" fmla="*/ 5683015 w 6128435"/>
              <a:gd name="connsiteY81" fmla="*/ 3762025 h 6858000"/>
              <a:gd name="connsiteX82" fmla="*/ 5696643 w 6128435"/>
              <a:gd name="connsiteY82" fmla="*/ 3773888 h 6858000"/>
              <a:gd name="connsiteX83" fmla="*/ 5699203 w 6128435"/>
              <a:gd name="connsiteY83" fmla="*/ 3775823 h 6858000"/>
              <a:gd name="connsiteX84" fmla="*/ 5704824 w 6128435"/>
              <a:gd name="connsiteY84" fmla="*/ 3785966 h 6858000"/>
              <a:gd name="connsiteX85" fmla="*/ 5712204 w 6128435"/>
              <a:gd name="connsiteY85" fmla="*/ 3785830 h 6858000"/>
              <a:gd name="connsiteX86" fmla="*/ 5724816 w 6128435"/>
              <a:gd name="connsiteY86" fmla="*/ 3798949 h 6858000"/>
              <a:gd name="connsiteX87" fmla="*/ 5733539 w 6128435"/>
              <a:gd name="connsiteY87" fmla="*/ 3818457 h 6858000"/>
              <a:gd name="connsiteX88" fmla="*/ 5768491 w 6128435"/>
              <a:gd name="connsiteY88" fmla="*/ 3914399 h 6858000"/>
              <a:gd name="connsiteX89" fmla="*/ 5793123 w 6128435"/>
              <a:gd name="connsiteY89" fmla="*/ 3969952 h 6858000"/>
              <a:gd name="connsiteX90" fmla="*/ 5808321 w 6128435"/>
              <a:gd name="connsiteY90" fmla="*/ 3988153 h 6858000"/>
              <a:gd name="connsiteX91" fmla="*/ 5825621 w 6128435"/>
              <a:gd name="connsiteY91" fmla="*/ 4015525 h 6858000"/>
              <a:gd name="connsiteX92" fmla="*/ 5860672 w 6128435"/>
              <a:gd name="connsiteY92" fmla="*/ 4061579 h 6858000"/>
              <a:gd name="connsiteX93" fmla="*/ 5872173 w 6128435"/>
              <a:gd name="connsiteY93" fmla="*/ 4088497 h 6858000"/>
              <a:gd name="connsiteX94" fmla="*/ 5883705 w 6128435"/>
              <a:gd name="connsiteY94" fmla="*/ 4101899 h 6858000"/>
              <a:gd name="connsiteX95" fmla="*/ 5885314 w 6128435"/>
              <a:gd name="connsiteY95" fmla="*/ 4108387 h 6858000"/>
              <a:gd name="connsiteX96" fmla="*/ 5894095 w 6128435"/>
              <a:gd name="connsiteY96" fmla="*/ 4128857 h 6858000"/>
              <a:gd name="connsiteX97" fmla="*/ 5898339 w 6128435"/>
              <a:gd name="connsiteY97" fmla="*/ 4140800 h 6858000"/>
              <a:gd name="connsiteX98" fmla="*/ 5899734 w 6128435"/>
              <a:gd name="connsiteY98" fmla="*/ 4145632 h 6858000"/>
              <a:gd name="connsiteX99" fmla="*/ 5897098 w 6128435"/>
              <a:gd name="connsiteY99" fmla="*/ 4157819 h 6858000"/>
              <a:gd name="connsiteX100" fmla="*/ 5903513 w 6128435"/>
              <a:gd name="connsiteY100" fmla="*/ 4187661 h 6858000"/>
              <a:gd name="connsiteX101" fmla="*/ 5917114 w 6128435"/>
              <a:gd name="connsiteY101" fmla="*/ 4213096 h 6858000"/>
              <a:gd name="connsiteX102" fmla="*/ 5921153 w 6128435"/>
              <a:gd name="connsiteY102" fmla="*/ 4236222 h 6858000"/>
              <a:gd name="connsiteX103" fmla="*/ 5924233 w 6128435"/>
              <a:gd name="connsiteY103" fmla="*/ 4242060 h 6858000"/>
              <a:gd name="connsiteX104" fmla="*/ 5928910 w 6128435"/>
              <a:gd name="connsiteY104" fmla="*/ 4300973 h 6858000"/>
              <a:gd name="connsiteX105" fmla="*/ 5939320 w 6128435"/>
              <a:gd name="connsiteY105" fmla="*/ 4340435 h 6858000"/>
              <a:gd name="connsiteX106" fmla="*/ 5946705 w 6128435"/>
              <a:gd name="connsiteY106" fmla="*/ 4428051 h 6858000"/>
              <a:gd name="connsiteX107" fmla="*/ 5949261 w 6128435"/>
              <a:gd name="connsiteY107" fmla="*/ 4449185 h 6858000"/>
              <a:gd name="connsiteX108" fmla="*/ 5957504 w 6128435"/>
              <a:gd name="connsiteY108" fmla="*/ 4465911 h 6858000"/>
              <a:gd name="connsiteX109" fmla="*/ 5964689 w 6128435"/>
              <a:gd name="connsiteY109" fmla="*/ 4468532 h 6858000"/>
              <a:gd name="connsiteX110" fmla="*/ 5967062 w 6128435"/>
              <a:gd name="connsiteY110" fmla="*/ 4479923 h 6858000"/>
              <a:gd name="connsiteX111" fmla="*/ 5968960 w 6128435"/>
              <a:gd name="connsiteY111" fmla="*/ 4482655 h 6858000"/>
              <a:gd name="connsiteX112" fmla="*/ 5978567 w 6128435"/>
              <a:gd name="connsiteY112" fmla="*/ 4498605 h 6858000"/>
              <a:gd name="connsiteX113" fmla="*/ 5980106 w 6128435"/>
              <a:gd name="connsiteY113" fmla="*/ 4585087 h 6858000"/>
              <a:gd name="connsiteX114" fmla="*/ 5998138 w 6128435"/>
              <a:gd name="connsiteY114" fmla="*/ 4697518 h 6858000"/>
              <a:gd name="connsiteX115" fmla="*/ 6013516 w 6128435"/>
              <a:gd name="connsiteY115" fmla="*/ 4786619 h 6858000"/>
              <a:gd name="connsiteX116" fmla="*/ 6025404 w 6128435"/>
              <a:gd name="connsiteY116" fmla="*/ 4858148 h 6858000"/>
              <a:gd name="connsiteX117" fmla="*/ 6007749 w 6128435"/>
              <a:gd name="connsiteY117" fmla="*/ 4964715 h 6858000"/>
              <a:gd name="connsiteX118" fmla="*/ 6005269 w 6128435"/>
              <a:gd name="connsiteY118" fmla="*/ 5150567 h 6858000"/>
              <a:gd name="connsiteX119" fmla="*/ 6001127 w 6128435"/>
              <a:gd name="connsiteY119" fmla="*/ 5164609 h 6858000"/>
              <a:gd name="connsiteX120" fmla="*/ 5996647 w 6128435"/>
              <a:gd name="connsiteY120" fmla="*/ 5185640 h 6858000"/>
              <a:gd name="connsiteX121" fmla="*/ 5998514 w 6128435"/>
              <a:gd name="connsiteY121" fmla="*/ 5189673 h 6858000"/>
              <a:gd name="connsiteX122" fmla="*/ 5995970 w 6128435"/>
              <a:gd name="connsiteY122" fmla="*/ 5221547 h 6858000"/>
              <a:gd name="connsiteX123" fmla="*/ 5997218 w 6128435"/>
              <a:gd name="connsiteY123" fmla="*/ 5222031 h 6858000"/>
              <a:gd name="connsiteX124" fmla="*/ 6002116 w 6128435"/>
              <a:gd name="connsiteY124" fmla="*/ 5231223 h 6858000"/>
              <a:gd name="connsiteX125" fmla="*/ 6008541 w 6128435"/>
              <a:gd name="connsiteY125" fmla="*/ 5248680 h 6858000"/>
              <a:gd name="connsiteX126" fmla="*/ 6039260 w 6128435"/>
              <a:gd name="connsiteY126" fmla="*/ 5289518 h 6858000"/>
              <a:gd name="connsiteX127" fmla="*/ 6036748 w 6128435"/>
              <a:gd name="connsiteY127" fmla="*/ 5322752 h 6858000"/>
              <a:gd name="connsiteX128" fmla="*/ 6036943 w 6128435"/>
              <a:gd name="connsiteY128" fmla="*/ 5329480 h 6858000"/>
              <a:gd name="connsiteX129" fmla="*/ 6037236 w 6128435"/>
              <a:gd name="connsiteY129" fmla="*/ 5329634 h 6858000"/>
              <a:gd name="connsiteX130" fmla="*/ 6038019 w 6128435"/>
              <a:gd name="connsiteY130" fmla="*/ 5336764 h 6858000"/>
              <a:gd name="connsiteX131" fmla="*/ 6037298 w 6128435"/>
              <a:gd name="connsiteY131" fmla="*/ 5341753 h 6858000"/>
              <a:gd name="connsiteX132" fmla="*/ 6037677 w 6128435"/>
              <a:gd name="connsiteY132" fmla="*/ 5354807 h 6858000"/>
              <a:gd name="connsiteX133" fmla="*/ 6039728 w 6128435"/>
              <a:gd name="connsiteY133" fmla="*/ 5359416 h 6858000"/>
              <a:gd name="connsiteX134" fmla="*/ 6043311 w 6128435"/>
              <a:gd name="connsiteY134" fmla="*/ 5361407 h 6858000"/>
              <a:gd name="connsiteX135" fmla="*/ 6042954 w 6128435"/>
              <a:gd name="connsiteY135" fmla="*/ 5362576 h 6858000"/>
              <a:gd name="connsiteX136" fmla="*/ 6053435 w 6128435"/>
              <a:gd name="connsiteY136" fmla="*/ 5387547 h 6858000"/>
              <a:gd name="connsiteX137" fmla="*/ 6065933 w 6128435"/>
              <a:gd name="connsiteY137" fmla="*/ 5443002 h 6858000"/>
              <a:gd name="connsiteX138" fmla="*/ 6068640 w 6128435"/>
              <a:gd name="connsiteY138" fmla="*/ 5474503 h 6858000"/>
              <a:gd name="connsiteX139" fmla="*/ 6080922 w 6128435"/>
              <a:gd name="connsiteY139" fmla="*/ 5561070 h 6858000"/>
              <a:gd name="connsiteX140" fmla="*/ 6096949 w 6128435"/>
              <a:gd name="connsiteY140" fmla="*/ 5648179 h 6858000"/>
              <a:gd name="connsiteX141" fmla="*/ 6125703 w 6128435"/>
              <a:gd name="connsiteY141" fmla="*/ 5692894 h 6858000"/>
              <a:gd name="connsiteX142" fmla="*/ 6126670 w 6128435"/>
              <a:gd name="connsiteY142" fmla="*/ 5697882 h 6858000"/>
              <a:gd name="connsiteX143" fmla="*/ 6124061 w 6128435"/>
              <a:gd name="connsiteY143" fmla="*/ 5710294 h 6858000"/>
              <a:gd name="connsiteX144" fmla="*/ 6122213 w 6128435"/>
              <a:gd name="connsiteY144" fmla="*/ 5714762 h 6858000"/>
              <a:gd name="connsiteX145" fmla="*/ 6121353 w 6128435"/>
              <a:gd name="connsiteY145" fmla="*/ 5721725 h 6858000"/>
              <a:gd name="connsiteX146" fmla="*/ 6121607 w 6128435"/>
              <a:gd name="connsiteY146" fmla="*/ 5721959 h 6858000"/>
              <a:gd name="connsiteX147" fmla="*/ 6120262 w 6128435"/>
              <a:gd name="connsiteY147" fmla="*/ 5728358 h 6858000"/>
              <a:gd name="connsiteX148" fmla="*/ 6110194 w 6128435"/>
              <a:gd name="connsiteY148" fmla="*/ 5758853 h 6858000"/>
              <a:gd name="connsiteX149" fmla="*/ 6127519 w 6128435"/>
              <a:gd name="connsiteY149" fmla="*/ 5865775 h 6858000"/>
              <a:gd name="connsiteX150" fmla="*/ 6128435 w 6128435"/>
              <a:gd name="connsiteY150" fmla="*/ 5870164 h 6858000"/>
              <a:gd name="connsiteX151" fmla="*/ 6119217 w 6128435"/>
              <a:gd name="connsiteY151" fmla="*/ 5888542 h 6858000"/>
              <a:gd name="connsiteX152" fmla="*/ 6115966 w 6128435"/>
              <a:gd name="connsiteY152" fmla="*/ 5898387 h 6858000"/>
              <a:gd name="connsiteX153" fmla="*/ 6111924 w 6128435"/>
              <a:gd name="connsiteY153" fmla="*/ 5900444 h 6858000"/>
              <a:gd name="connsiteX154" fmla="*/ 6108716 w 6128435"/>
              <a:gd name="connsiteY154" fmla="*/ 5915345 h 6858000"/>
              <a:gd name="connsiteX155" fmla="*/ 6109524 w 6128435"/>
              <a:gd name="connsiteY155" fmla="*/ 5917328 h 6858000"/>
              <a:gd name="connsiteX156" fmla="*/ 6102493 w 6128435"/>
              <a:gd name="connsiteY156" fmla="*/ 5928602 h 6858000"/>
              <a:gd name="connsiteX157" fmla="*/ 6056863 w 6128435"/>
              <a:gd name="connsiteY157" fmla="*/ 6000643 h 6858000"/>
              <a:gd name="connsiteX158" fmla="*/ 6045436 w 6128435"/>
              <a:gd name="connsiteY158" fmla="*/ 6124480 h 6858000"/>
              <a:gd name="connsiteX159" fmla="*/ 6030489 w 6128435"/>
              <a:gd name="connsiteY159" fmla="*/ 6317666 h 6858000"/>
              <a:gd name="connsiteX160" fmla="*/ 6007492 w 6128435"/>
              <a:gd name="connsiteY160" fmla="*/ 6440818 h 6858000"/>
              <a:gd name="connsiteX161" fmla="*/ 6009467 w 6128435"/>
              <a:gd name="connsiteY161" fmla="*/ 6487076 h 6858000"/>
              <a:gd name="connsiteX162" fmla="*/ 5995064 w 6128435"/>
              <a:gd name="connsiteY162" fmla="*/ 6540791 h 6858000"/>
              <a:gd name="connsiteX163" fmla="*/ 5996309 w 6128435"/>
              <a:gd name="connsiteY163" fmla="*/ 6543961 h 6858000"/>
              <a:gd name="connsiteX164" fmla="*/ 5996048 w 6128435"/>
              <a:gd name="connsiteY164" fmla="*/ 6555444 h 6858000"/>
              <a:gd name="connsiteX165" fmla="*/ 6002524 w 6128435"/>
              <a:gd name="connsiteY165" fmla="*/ 6560188 h 6858000"/>
              <a:gd name="connsiteX166" fmla="*/ 6006823 w 6128435"/>
              <a:gd name="connsiteY166" fmla="*/ 6578546 h 6858000"/>
              <a:gd name="connsiteX167" fmla="*/ 6004510 w 6128435"/>
              <a:gd name="connsiteY167" fmla="*/ 6599256 h 6858000"/>
              <a:gd name="connsiteX168" fmla="*/ 5986207 w 6128435"/>
              <a:gd name="connsiteY168" fmla="*/ 6695855 h 6858000"/>
              <a:gd name="connsiteX169" fmla="*/ 5979428 w 6128435"/>
              <a:gd name="connsiteY169" fmla="*/ 6754678 h 6858000"/>
              <a:gd name="connsiteX170" fmla="*/ 5983398 w 6128435"/>
              <a:gd name="connsiteY170" fmla="*/ 6778641 h 6858000"/>
              <a:gd name="connsiteX171" fmla="*/ 5984543 w 6128435"/>
              <a:gd name="connsiteY171" fmla="*/ 6811016 h 6858000"/>
              <a:gd name="connsiteX172" fmla="*/ 5981802 w 6128435"/>
              <a:gd name="connsiteY172" fmla="*/ 6838578 h 6858000"/>
              <a:gd name="connsiteX173" fmla="*/ 5979671 w 6128435"/>
              <a:gd name="connsiteY173" fmla="*/ 6858000 h 6858000"/>
              <a:gd name="connsiteX174" fmla="*/ 0 w 6128435"/>
              <a:gd name="connsiteY174" fmla="*/ 6858000 h 6858000"/>
              <a:gd name="connsiteX175" fmla="*/ 0 w 6128435"/>
              <a:gd name="connsiteY175" fmla="*/ 0 h 6858000"/>
              <a:gd name="connsiteX0" fmla="*/ 0 w 6128435"/>
              <a:gd name="connsiteY0" fmla="*/ 0 h 6858000"/>
              <a:gd name="connsiteX1" fmla="*/ 4965888 w 6128435"/>
              <a:gd name="connsiteY1" fmla="*/ 0 h 6858000"/>
              <a:gd name="connsiteX2" fmla="*/ 4967767 w 6128435"/>
              <a:gd name="connsiteY2" fmla="*/ 7930 h 6858000"/>
              <a:gd name="connsiteX3" fmla="*/ 4979444 w 6128435"/>
              <a:gd name="connsiteY3" fmla="*/ 43921 h 6858000"/>
              <a:gd name="connsiteX4" fmla="*/ 5021173 w 6128435"/>
              <a:gd name="connsiteY4" fmla="*/ 123738 h 6858000"/>
              <a:gd name="connsiteX5" fmla="*/ 5075458 w 6128435"/>
              <a:gd name="connsiteY5" fmla="*/ 264355 h 6858000"/>
              <a:gd name="connsiteX6" fmla="*/ 5081175 w 6128435"/>
              <a:gd name="connsiteY6" fmla="*/ 277448 h 6858000"/>
              <a:gd name="connsiteX7" fmla="*/ 5097011 w 6128435"/>
              <a:gd name="connsiteY7" fmla="*/ 355616 h 6858000"/>
              <a:gd name="connsiteX8" fmla="*/ 5130982 w 6128435"/>
              <a:gd name="connsiteY8" fmla="*/ 412030 h 6858000"/>
              <a:gd name="connsiteX9" fmla="*/ 5153000 w 6128435"/>
              <a:gd name="connsiteY9" fmla="*/ 507134 h 6858000"/>
              <a:gd name="connsiteX10" fmla="*/ 5171282 w 6128435"/>
              <a:gd name="connsiteY10" fmla="*/ 602071 h 6858000"/>
              <a:gd name="connsiteX11" fmla="*/ 5176196 w 6128435"/>
              <a:gd name="connsiteY11" fmla="*/ 636822 h 6858000"/>
              <a:gd name="connsiteX12" fmla="*/ 5201957 w 6128435"/>
              <a:gd name="connsiteY12" fmla="*/ 736835 h 6858000"/>
              <a:gd name="connsiteX13" fmla="*/ 5185452 w 6128435"/>
              <a:gd name="connsiteY13" fmla="*/ 745392 h 6858000"/>
              <a:gd name="connsiteX14" fmla="*/ 5189051 w 6128435"/>
              <a:gd name="connsiteY14" fmla="*/ 782518 h 6858000"/>
              <a:gd name="connsiteX15" fmla="*/ 5210428 w 6128435"/>
              <a:gd name="connsiteY15" fmla="*/ 815772 h 6858000"/>
              <a:gd name="connsiteX16" fmla="*/ 5221088 w 6128435"/>
              <a:gd name="connsiteY16" fmla="*/ 860193 h 6858000"/>
              <a:gd name="connsiteX17" fmla="*/ 5227653 w 6128435"/>
              <a:gd name="connsiteY17" fmla="*/ 886709 h 6858000"/>
              <a:gd name="connsiteX18" fmla="*/ 5230806 w 6128435"/>
              <a:gd name="connsiteY18" fmla="*/ 961354 h 6858000"/>
              <a:gd name="connsiteX19" fmla="*/ 5201018 w 6128435"/>
              <a:gd name="connsiteY19" fmla="*/ 1095027 h 6858000"/>
              <a:gd name="connsiteX20" fmla="*/ 5202153 w 6128435"/>
              <a:gd name="connsiteY20" fmla="*/ 1133224 h 6858000"/>
              <a:gd name="connsiteX21" fmla="*/ 5207370 w 6128435"/>
              <a:gd name="connsiteY21" fmla="*/ 1138097 h 6858000"/>
              <a:gd name="connsiteX22" fmla="*/ 5189234 w 6128435"/>
              <a:gd name="connsiteY22" fmla="*/ 1193495 h 6858000"/>
              <a:gd name="connsiteX23" fmla="*/ 5202769 w 6128435"/>
              <a:gd name="connsiteY23" fmla="*/ 1269450 h 6858000"/>
              <a:gd name="connsiteX24" fmla="*/ 5225968 w 6128435"/>
              <a:gd name="connsiteY24" fmla="*/ 1357994 h 6858000"/>
              <a:gd name="connsiteX25" fmla="*/ 5233819 w 6128435"/>
              <a:gd name="connsiteY25" fmla="*/ 1380922 h 6858000"/>
              <a:gd name="connsiteX26" fmla="*/ 5237226 w 6128435"/>
              <a:gd name="connsiteY26" fmla="*/ 1441327 h 6858000"/>
              <a:gd name="connsiteX27" fmla="*/ 5244434 w 6128435"/>
              <a:gd name="connsiteY27" fmla="*/ 1580810 h 6858000"/>
              <a:gd name="connsiteX28" fmla="*/ 5251453 w 6128435"/>
              <a:gd name="connsiteY28" fmla="*/ 1583934 h 6858000"/>
              <a:gd name="connsiteX29" fmla="*/ 5253136 w 6128435"/>
              <a:gd name="connsiteY29" fmla="*/ 1595457 h 6858000"/>
              <a:gd name="connsiteX30" fmla="*/ 5254863 w 6128435"/>
              <a:gd name="connsiteY30" fmla="*/ 1598311 h 6858000"/>
              <a:gd name="connsiteX31" fmla="*/ 5263491 w 6128435"/>
              <a:gd name="connsiteY31" fmla="*/ 1642938 h 6858000"/>
              <a:gd name="connsiteX32" fmla="*/ 5261314 w 6128435"/>
              <a:gd name="connsiteY32" fmla="*/ 1689177 h 6858000"/>
              <a:gd name="connsiteX33" fmla="*/ 5259788 w 6128435"/>
              <a:gd name="connsiteY33" fmla="*/ 1768516 h 6858000"/>
              <a:gd name="connsiteX34" fmla="*/ 5272526 w 6128435"/>
              <a:gd name="connsiteY34" fmla="*/ 1936940 h 6858000"/>
              <a:gd name="connsiteX35" fmla="*/ 5252592 w 6128435"/>
              <a:gd name="connsiteY35" fmla="*/ 2092210 h 6858000"/>
              <a:gd name="connsiteX36" fmla="*/ 5264303 w 6128435"/>
              <a:gd name="connsiteY36" fmla="*/ 2225157 h 6858000"/>
              <a:gd name="connsiteX37" fmla="*/ 5254949 w 6128435"/>
              <a:gd name="connsiteY37" fmla="*/ 2236160 h 6858000"/>
              <a:gd name="connsiteX38" fmla="*/ 5250104 w 6128435"/>
              <a:gd name="connsiteY38" fmla="*/ 2249166 h 6858000"/>
              <a:gd name="connsiteX39" fmla="*/ 5251214 w 6128435"/>
              <a:gd name="connsiteY39" fmla="*/ 2250944 h 6858000"/>
              <a:gd name="connsiteX40" fmla="*/ 5250644 w 6128435"/>
              <a:gd name="connsiteY40" fmla="*/ 2266619 h 6858000"/>
              <a:gd name="connsiteX41" fmla="*/ 5247111 w 6128435"/>
              <a:gd name="connsiteY41" fmla="*/ 2269679 h 6858000"/>
              <a:gd name="connsiteX42" fmla="*/ 5245653 w 6128435"/>
              <a:gd name="connsiteY42" fmla="*/ 2280317 h 6858000"/>
              <a:gd name="connsiteX43" fmla="*/ 5239901 w 6128435"/>
              <a:gd name="connsiteY43" fmla="*/ 2300961 h 6858000"/>
              <a:gd name="connsiteX44" fmla="*/ 5271650 w 6128435"/>
              <a:gd name="connsiteY44" fmla="*/ 2440467 h 6858000"/>
              <a:gd name="connsiteX45" fmla="*/ 5271438 w 6128435"/>
              <a:gd name="connsiteY45" fmla="*/ 2447186 h 6858000"/>
              <a:gd name="connsiteX46" fmla="*/ 5271722 w 6128435"/>
              <a:gd name="connsiteY46" fmla="*/ 2447359 h 6858000"/>
              <a:gd name="connsiteX47" fmla="*/ 5148653 w 6128435"/>
              <a:gd name="connsiteY47" fmla="*/ 2460132 h 6858000"/>
              <a:gd name="connsiteX48" fmla="*/ 5192511 w 6128435"/>
              <a:gd name="connsiteY48" fmla="*/ 2549199 h 6858000"/>
              <a:gd name="connsiteX49" fmla="*/ 5307538 w 6128435"/>
              <a:gd name="connsiteY49" fmla="*/ 2514685 h 6858000"/>
              <a:gd name="connsiteX50" fmla="*/ 5337604 w 6128435"/>
              <a:gd name="connsiteY50" fmla="*/ 2597632 h 6858000"/>
              <a:gd name="connsiteX51" fmla="*/ 5407503 w 6128435"/>
              <a:gd name="connsiteY51" fmla="*/ 2786290 h 6858000"/>
              <a:gd name="connsiteX52" fmla="*/ 5407356 w 6128435"/>
              <a:gd name="connsiteY52" fmla="*/ 2787545 h 6858000"/>
              <a:gd name="connsiteX53" fmla="*/ 5411130 w 6128435"/>
              <a:gd name="connsiteY53" fmla="*/ 2788640 h 6858000"/>
              <a:gd name="connsiteX54" fmla="*/ 5416439 w 6128435"/>
              <a:gd name="connsiteY54" fmla="*/ 2805666 h 6858000"/>
              <a:gd name="connsiteX55" fmla="*/ 5416589 w 6128435"/>
              <a:gd name="connsiteY55" fmla="*/ 2810822 h 6858000"/>
              <a:gd name="connsiteX56" fmla="*/ 5418542 w 6128435"/>
              <a:gd name="connsiteY56" fmla="*/ 2817745 h 6858000"/>
              <a:gd name="connsiteX57" fmla="*/ 5418847 w 6128435"/>
              <a:gd name="connsiteY57" fmla="*/ 2817825 h 6858000"/>
              <a:gd name="connsiteX58" fmla="*/ 5423364 w 6128435"/>
              <a:gd name="connsiteY58" fmla="*/ 2858292 h 6858000"/>
              <a:gd name="connsiteX59" fmla="*/ 5479298 w 6128435"/>
              <a:gd name="connsiteY59" fmla="*/ 2947791 h 6858000"/>
              <a:gd name="connsiteX60" fmla="*/ 5481770 w 6128435"/>
              <a:gd name="connsiteY60" fmla="*/ 2951352 h 6858000"/>
              <a:gd name="connsiteX61" fmla="*/ 5481013 w 6128435"/>
              <a:gd name="connsiteY61" fmla="*/ 2973461 h 6858000"/>
              <a:gd name="connsiteX62" fmla="*/ 5482045 w 6128435"/>
              <a:gd name="connsiteY62" fmla="*/ 2984371 h 6858000"/>
              <a:gd name="connsiteX63" fmla="*/ 5479405 w 6128435"/>
              <a:gd name="connsiteY63" fmla="*/ 2988507 h 6858000"/>
              <a:gd name="connsiteX64" fmla="*/ 5482415 w 6128435"/>
              <a:gd name="connsiteY64" fmla="*/ 3004079 h 6858000"/>
              <a:gd name="connsiteX65" fmla="*/ 5483865 w 6128435"/>
              <a:gd name="connsiteY65" fmla="*/ 3005467 h 6858000"/>
              <a:gd name="connsiteX66" fmla="*/ 5482236 w 6128435"/>
              <a:gd name="connsiteY66" fmla="*/ 3019791 h 6858000"/>
              <a:gd name="connsiteX67" fmla="*/ 5475895 w 6128435"/>
              <a:gd name="connsiteY67" fmla="*/ 3033578 h 6858000"/>
              <a:gd name="connsiteX68" fmla="*/ 5477595 w 6128435"/>
              <a:gd name="connsiteY68" fmla="*/ 3250534 h 6858000"/>
              <a:gd name="connsiteX69" fmla="*/ 5532836 w 6128435"/>
              <a:gd name="connsiteY69" fmla="*/ 3353840 h 6858000"/>
              <a:gd name="connsiteX70" fmla="*/ 5561229 w 6128435"/>
              <a:gd name="connsiteY70" fmla="*/ 3395784 h 6858000"/>
              <a:gd name="connsiteX71" fmla="*/ 5589758 w 6128435"/>
              <a:gd name="connsiteY71" fmla="*/ 3506453 h 6858000"/>
              <a:gd name="connsiteX72" fmla="*/ 5596144 w 6128435"/>
              <a:gd name="connsiteY72" fmla="*/ 3534624 h 6858000"/>
              <a:gd name="connsiteX73" fmla="*/ 5597750 w 6128435"/>
              <a:gd name="connsiteY73" fmla="*/ 3534129 h 6858000"/>
              <a:gd name="connsiteX74" fmla="*/ 5599700 w 6128435"/>
              <a:gd name="connsiteY74" fmla="*/ 3547221 h 6858000"/>
              <a:gd name="connsiteX75" fmla="*/ 5615031 w 6128435"/>
              <a:gd name="connsiteY75" fmla="*/ 3557482 h 6858000"/>
              <a:gd name="connsiteX76" fmla="*/ 5618377 w 6128435"/>
              <a:gd name="connsiteY76" fmla="*/ 3588431 h 6858000"/>
              <a:gd name="connsiteX77" fmla="*/ 5612155 w 6128435"/>
              <a:gd name="connsiteY77" fmla="*/ 3589869 h 6858000"/>
              <a:gd name="connsiteX78" fmla="*/ 5620843 w 6128435"/>
              <a:gd name="connsiteY78" fmla="*/ 3606745 h 6858000"/>
              <a:gd name="connsiteX79" fmla="*/ 5655472 w 6128435"/>
              <a:gd name="connsiteY79" fmla="*/ 3678877 h 6858000"/>
              <a:gd name="connsiteX80" fmla="*/ 5680448 w 6128435"/>
              <a:gd name="connsiteY80" fmla="*/ 3717760 h 6858000"/>
              <a:gd name="connsiteX81" fmla="*/ 5683015 w 6128435"/>
              <a:gd name="connsiteY81" fmla="*/ 3762025 h 6858000"/>
              <a:gd name="connsiteX82" fmla="*/ 5696643 w 6128435"/>
              <a:gd name="connsiteY82" fmla="*/ 3773888 h 6858000"/>
              <a:gd name="connsiteX83" fmla="*/ 5699203 w 6128435"/>
              <a:gd name="connsiteY83" fmla="*/ 3775823 h 6858000"/>
              <a:gd name="connsiteX84" fmla="*/ 5704824 w 6128435"/>
              <a:gd name="connsiteY84" fmla="*/ 3785966 h 6858000"/>
              <a:gd name="connsiteX85" fmla="*/ 5712204 w 6128435"/>
              <a:gd name="connsiteY85" fmla="*/ 3785830 h 6858000"/>
              <a:gd name="connsiteX86" fmla="*/ 5724816 w 6128435"/>
              <a:gd name="connsiteY86" fmla="*/ 3798949 h 6858000"/>
              <a:gd name="connsiteX87" fmla="*/ 5733539 w 6128435"/>
              <a:gd name="connsiteY87" fmla="*/ 3818457 h 6858000"/>
              <a:gd name="connsiteX88" fmla="*/ 5768491 w 6128435"/>
              <a:gd name="connsiteY88" fmla="*/ 3914399 h 6858000"/>
              <a:gd name="connsiteX89" fmla="*/ 5793123 w 6128435"/>
              <a:gd name="connsiteY89" fmla="*/ 3969952 h 6858000"/>
              <a:gd name="connsiteX90" fmla="*/ 5808321 w 6128435"/>
              <a:gd name="connsiteY90" fmla="*/ 3988153 h 6858000"/>
              <a:gd name="connsiteX91" fmla="*/ 5825621 w 6128435"/>
              <a:gd name="connsiteY91" fmla="*/ 4015525 h 6858000"/>
              <a:gd name="connsiteX92" fmla="*/ 5860672 w 6128435"/>
              <a:gd name="connsiteY92" fmla="*/ 4061579 h 6858000"/>
              <a:gd name="connsiteX93" fmla="*/ 5872173 w 6128435"/>
              <a:gd name="connsiteY93" fmla="*/ 4088497 h 6858000"/>
              <a:gd name="connsiteX94" fmla="*/ 5883705 w 6128435"/>
              <a:gd name="connsiteY94" fmla="*/ 4101899 h 6858000"/>
              <a:gd name="connsiteX95" fmla="*/ 5885314 w 6128435"/>
              <a:gd name="connsiteY95" fmla="*/ 4108387 h 6858000"/>
              <a:gd name="connsiteX96" fmla="*/ 5894095 w 6128435"/>
              <a:gd name="connsiteY96" fmla="*/ 4128857 h 6858000"/>
              <a:gd name="connsiteX97" fmla="*/ 5898339 w 6128435"/>
              <a:gd name="connsiteY97" fmla="*/ 4140800 h 6858000"/>
              <a:gd name="connsiteX98" fmla="*/ 5899734 w 6128435"/>
              <a:gd name="connsiteY98" fmla="*/ 4145632 h 6858000"/>
              <a:gd name="connsiteX99" fmla="*/ 5897098 w 6128435"/>
              <a:gd name="connsiteY99" fmla="*/ 4157819 h 6858000"/>
              <a:gd name="connsiteX100" fmla="*/ 5903513 w 6128435"/>
              <a:gd name="connsiteY100" fmla="*/ 4187661 h 6858000"/>
              <a:gd name="connsiteX101" fmla="*/ 5917114 w 6128435"/>
              <a:gd name="connsiteY101" fmla="*/ 4213096 h 6858000"/>
              <a:gd name="connsiteX102" fmla="*/ 5921153 w 6128435"/>
              <a:gd name="connsiteY102" fmla="*/ 4236222 h 6858000"/>
              <a:gd name="connsiteX103" fmla="*/ 5924233 w 6128435"/>
              <a:gd name="connsiteY103" fmla="*/ 4242060 h 6858000"/>
              <a:gd name="connsiteX104" fmla="*/ 5928910 w 6128435"/>
              <a:gd name="connsiteY104" fmla="*/ 4300973 h 6858000"/>
              <a:gd name="connsiteX105" fmla="*/ 5939320 w 6128435"/>
              <a:gd name="connsiteY105" fmla="*/ 4340435 h 6858000"/>
              <a:gd name="connsiteX106" fmla="*/ 5946705 w 6128435"/>
              <a:gd name="connsiteY106" fmla="*/ 4428051 h 6858000"/>
              <a:gd name="connsiteX107" fmla="*/ 5949261 w 6128435"/>
              <a:gd name="connsiteY107" fmla="*/ 4449185 h 6858000"/>
              <a:gd name="connsiteX108" fmla="*/ 5957504 w 6128435"/>
              <a:gd name="connsiteY108" fmla="*/ 4465911 h 6858000"/>
              <a:gd name="connsiteX109" fmla="*/ 5964689 w 6128435"/>
              <a:gd name="connsiteY109" fmla="*/ 4468532 h 6858000"/>
              <a:gd name="connsiteX110" fmla="*/ 5967062 w 6128435"/>
              <a:gd name="connsiteY110" fmla="*/ 4479923 h 6858000"/>
              <a:gd name="connsiteX111" fmla="*/ 5968960 w 6128435"/>
              <a:gd name="connsiteY111" fmla="*/ 4482655 h 6858000"/>
              <a:gd name="connsiteX112" fmla="*/ 5978567 w 6128435"/>
              <a:gd name="connsiteY112" fmla="*/ 4498605 h 6858000"/>
              <a:gd name="connsiteX113" fmla="*/ 5980106 w 6128435"/>
              <a:gd name="connsiteY113" fmla="*/ 4585087 h 6858000"/>
              <a:gd name="connsiteX114" fmla="*/ 5998138 w 6128435"/>
              <a:gd name="connsiteY114" fmla="*/ 4697518 h 6858000"/>
              <a:gd name="connsiteX115" fmla="*/ 6013516 w 6128435"/>
              <a:gd name="connsiteY115" fmla="*/ 4786619 h 6858000"/>
              <a:gd name="connsiteX116" fmla="*/ 6025404 w 6128435"/>
              <a:gd name="connsiteY116" fmla="*/ 4858148 h 6858000"/>
              <a:gd name="connsiteX117" fmla="*/ 6007749 w 6128435"/>
              <a:gd name="connsiteY117" fmla="*/ 4964715 h 6858000"/>
              <a:gd name="connsiteX118" fmla="*/ 6005269 w 6128435"/>
              <a:gd name="connsiteY118" fmla="*/ 5150567 h 6858000"/>
              <a:gd name="connsiteX119" fmla="*/ 6001127 w 6128435"/>
              <a:gd name="connsiteY119" fmla="*/ 5164609 h 6858000"/>
              <a:gd name="connsiteX120" fmla="*/ 5996647 w 6128435"/>
              <a:gd name="connsiteY120" fmla="*/ 5185640 h 6858000"/>
              <a:gd name="connsiteX121" fmla="*/ 5998514 w 6128435"/>
              <a:gd name="connsiteY121" fmla="*/ 5189673 h 6858000"/>
              <a:gd name="connsiteX122" fmla="*/ 5995970 w 6128435"/>
              <a:gd name="connsiteY122" fmla="*/ 5221547 h 6858000"/>
              <a:gd name="connsiteX123" fmla="*/ 5997218 w 6128435"/>
              <a:gd name="connsiteY123" fmla="*/ 5222031 h 6858000"/>
              <a:gd name="connsiteX124" fmla="*/ 6002116 w 6128435"/>
              <a:gd name="connsiteY124" fmla="*/ 5231223 h 6858000"/>
              <a:gd name="connsiteX125" fmla="*/ 6008541 w 6128435"/>
              <a:gd name="connsiteY125" fmla="*/ 5248680 h 6858000"/>
              <a:gd name="connsiteX126" fmla="*/ 6039260 w 6128435"/>
              <a:gd name="connsiteY126" fmla="*/ 5289518 h 6858000"/>
              <a:gd name="connsiteX127" fmla="*/ 6036748 w 6128435"/>
              <a:gd name="connsiteY127" fmla="*/ 5322752 h 6858000"/>
              <a:gd name="connsiteX128" fmla="*/ 6036943 w 6128435"/>
              <a:gd name="connsiteY128" fmla="*/ 5329480 h 6858000"/>
              <a:gd name="connsiteX129" fmla="*/ 6037236 w 6128435"/>
              <a:gd name="connsiteY129" fmla="*/ 5329634 h 6858000"/>
              <a:gd name="connsiteX130" fmla="*/ 6038019 w 6128435"/>
              <a:gd name="connsiteY130" fmla="*/ 5336764 h 6858000"/>
              <a:gd name="connsiteX131" fmla="*/ 6037298 w 6128435"/>
              <a:gd name="connsiteY131" fmla="*/ 5341753 h 6858000"/>
              <a:gd name="connsiteX132" fmla="*/ 6037677 w 6128435"/>
              <a:gd name="connsiteY132" fmla="*/ 5354807 h 6858000"/>
              <a:gd name="connsiteX133" fmla="*/ 6039728 w 6128435"/>
              <a:gd name="connsiteY133" fmla="*/ 5359416 h 6858000"/>
              <a:gd name="connsiteX134" fmla="*/ 6043311 w 6128435"/>
              <a:gd name="connsiteY134" fmla="*/ 5361407 h 6858000"/>
              <a:gd name="connsiteX135" fmla="*/ 6042954 w 6128435"/>
              <a:gd name="connsiteY135" fmla="*/ 5362576 h 6858000"/>
              <a:gd name="connsiteX136" fmla="*/ 6053435 w 6128435"/>
              <a:gd name="connsiteY136" fmla="*/ 5387547 h 6858000"/>
              <a:gd name="connsiteX137" fmla="*/ 6065933 w 6128435"/>
              <a:gd name="connsiteY137" fmla="*/ 5443002 h 6858000"/>
              <a:gd name="connsiteX138" fmla="*/ 6068640 w 6128435"/>
              <a:gd name="connsiteY138" fmla="*/ 5474503 h 6858000"/>
              <a:gd name="connsiteX139" fmla="*/ 6080922 w 6128435"/>
              <a:gd name="connsiteY139" fmla="*/ 5561070 h 6858000"/>
              <a:gd name="connsiteX140" fmla="*/ 6096949 w 6128435"/>
              <a:gd name="connsiteY140" fmla="*/ 5648179 h 6858000"/>
              <a:gd name="connsiteX141" fmla="*/ 6125703 w 6128435"/>
              <a:gd name="connsiteY141" fmla="*/ 5692894 h 6858000"/>
              <a:gd name="connsiteX142" fmla="*/ 6126670 w 6128435"/>
              <a:gd name="connsiteY142" fmla="*/ 5697882 h 6858000"/>
              <a:gd name="connsiteX143" fmla="*/ 6124061 w 6128435"/>
              <a:gd name="connsiteY143" fmla="*/ 5710294 h 6858000"/>
              <a:gd name="connsiteX144" fmla="*/ 6122213 w 6128435"/>
              <a:gd name="connsiteY144" fmla="*/ 5714762 h 6858000"/>
              <a:gd name="connsiteX145" fmla="*/ 6121353 w 6128435"/>
              <a:gd name="connsiteY145" fmla="*/ 5721725 h 6858000"/>
              <a:gd name="connsiteX146" fmla="*/ 6121607 w 6128435"/>
              <a:gd name="connsiteY146" fmla="*/ 5721959 h 6858000"/>
              <a:gd name="connsiteX147" fmla="*/ 6120262 w 6128435"/>
              <a:gd name="connsiteY147" fmla="*/ 5728358 h 6858000"/>
              <a:gd name="connsiteX148" fmla="*/ 6110194 w 6128435"/>
              <a:gd name="connsiteY148" fmla="*/ 5758853 h 6858000"/>
              <a:gd name="connsiteX149" fmla="*/ 6127519 w 6128435"/>
              <a:gd name="connsiteY149" fmla="*/ 5865775 h 6858000"/>
              <a:gd name="connsiteX150" fmla="*/ 6128435 w 6128435"/>
              <a:gd name="connsiteY150" fmla="*/ 5870164 h 6858000"/>
              <a:gd name="connsiteX151" fmla="*/ 6119217 w 6128435"/>
              <a:gd name="connsiteY151" fmla="*/ 5888542 h 6858000"/>
              <a:gd name="connsiteX152" fmla="*/ 6115966 w 6128435"/>
              <a:gd name="connsiteY152" fmla="*/ 5898387 h 6858000"/>
              <a:gd name="connsiteX153" fmla="*/ 6111924 w 6128435"/>
              <a:gd name="connsiteY153" fmla="*/ 5900444 h 6858000"/>
              <a:gd name="connsiteX154" fmla="*/ 6108716 w 6128435"/>
              <a:gd name="connsiteY154" fmla="*/ 5915345 h 6858000"/>
              <a:gd name="connsiteX155" fmla="*/ 6109524 w 6128435"/>
              <a:gd name="connsiteY155" fmla="*/ 5917328 h 6858000"/>
              <a:gd name="connsiteX156" fmla="*/ 6102493 w 6128435"/>
              <a:gd name="connsiteY156" fmla="*/ 5928602 h 6858000"/>
              <a:gd name="connsiteX157" fmla="*/ 6056863 w 6128435"/>
              <a:gd name="connsiteY157" fmla="*/ 6000643 h 6858000"/>
              <a:gd name="connsiteX158" fmla="*/ 6045436 w 6128435"/>
              <a:gd name="connsiteY158" fmla="*/ 6124480 h 6858000"/>
              <a:gd name="connsiteX159" fmla="*/ 6030489 w 6128435"/>
              <a:gd name="connsiteY159" fmla="*/ 6317666 h 6858000"/>
              <a:gd name="connsiteX160" fmla="*/ 6007492 w 6128435"/>
              <a:gd name="connsiteY160" fmla="*/ 6440818 h 6858000"/>
              <a:gd name="connsiteX161" fmla="*/ 6009467 w 6128435"/>
              <a:gd name="connsiteY161" fmla="*/ 6487076 h 6858000"/>
              <a:gd name="connsiteX162" fmla="*/ 5995064 w 6128435"/>
              <a:gd name="connsiteY162" fmla="*/ 6540791 h 6858000"/>
              <a:gd name="connsiteX163" fmla="*/ 5996309 w 6128435"/>
              <a:gd name="connsiteY163" fmla="*/ 6543961 h 6858000"/>
              <a:gd name="connsiteX164" fmla="*/ 5996048 w 6128435"/>
              <a:gd name="connsiteY164" fmla="*/ 6555444 h 6858000"/>
              <a:gd name="connsiteX165" fmla="*/ 6002524 w 6128435"/>
              <a:gd name="connsiteY165" fmla="*/ 6560188 h 6858000"/>
              <a:gd name="connsiteX166" fmla="*/ 6006823 w 6128435"/>
              <a:gd name="connsiteY166" fmla="*/ 6578546 h 6858000"/>
              <a:gd name="connsiteX167" fmla="*/ 6004510 w 6128435"/>
              <a:gd name="connsiteY167" fmla="*/ 6599256 h 6858000"/>
              <a:gd name="connsiteX168" fmla="*/ 5986207 w 6128435"/>
              <a:gd name="connsiteY168" fmla="*/ 6695855 h 6858000"/>
              <a:gd name="connsiteX169" fmla="*/ 5979428 w 6128435"/>
              <a:gd name="connsiteY169" fmla="*/ 6754678 h 6858000"/>
              <a:gd name="connsiteX170" fmla="*/ 5983398 w 6128435"/>
              <a:gd name="connsiteY170" fmla="*/ 6778641 h 6858000"/>
              <a:gd name="connsiteX171" fmla="*/ 5984543 w 6128435"/>
              <a:gd name="connsiteY171" fmla="*/ 6811016 h 6858000"/>
              <a:gd name="connsiteX172" fmla="*/ 5981802 w 6128435"/>
              <a:gd name="connsiteY172" fmla="*/ 6838578 h 6858000"/>
              <a:gd name="connsiteX173" fmla="*/ 5979671 w 6128435"/>
              <a:gd name="connsiteY173" fmla="*/ 6858000 h 6858000"/>
              <a:gd name="connsiteX174" fmla="*/ 0 w 6128435"/>
              <a:gd name="connsiteY174" fmla="*/ 6858000 h 6858000"/>
              <a:gd name="connsiteX175" fmla="*/ 0 w 6128435"/>
              <a:gd name="connsiteY175" fmla="*/ 0 h 6858000"/>
              <a:gd name="connsiteX0" fmla="*/ 0 w 6128435"/>
              <a:gd name="connsiteY0" fmla="*/ 0 h 6858000"/>
              <a:gd name="connsiteX1" fmla="*/ 4965888 w 6128435"/>
              <a:gd name="connsiteY1" fmla="*/ 0 h 6858000"/>
              <a:gd name="connsiteX2" fmla="*/ 4967767 w 6128435"/>
              <a:gd name="connsiteY2" fmla="*/ 7930 h 6858000"/>
              <a:gd name="connsiteX3" fmla="*/ 4979444 w 6128435"/>
              <a:gd name="connsiteY3" fmla="*/ 43921 h 6858000"/>
              <a:gd name="connsiteX4" fmla="*/ 5021173 w 6128435"/>
              <a:gd name="connsiteY4" fmla="*/ 123738 h 6858000"/>
              <a:gd name="connsiteX5" fmla="*/ 5075458 w 6128435"/>
              <a:gd name="connsiteY5" fmla="*/ 264355 h 6858000"/>
              <a:gd name="connsiteX6" fmla="*/ 5081175 w 6128435"/>
              <a:gd name="connsiteY6" fmla="*/ 277448 h 6858000"/>
              <a:gd name="connsiteX7" fmla="*/ 5097011 w 6128435"/>
              <a:gd name="connsiteY7" fmla="*/ 355616 h 6858000"/>
              <a:gd name="connsiteX8" fmla="*/ 5130982 w 6128435"/>
              <a:gd name="connsiteY8" fmla="*/ 412030 h 6858000"/>
              <a:gd name="connsiteX9" fmla="*/ 5153000 w 6128435"/>
              <a:gd name="connsiteY9" fmla="*/ 507134 h 6858000"/>
              <a:gd name="connsiteX10" fmla="*/ 5171282 w 6128435"/>
              <a:gd name="connsiteY10" fmla="*/ 602071 h 6858000"/>
              <a:gd name="connsiteX11" fmla="*/ 5176196 w 6128435"/>
              <a:gd name="connsiteY11" fmla="*/ 636822 h 6858000"/>
              <a:gd name="connsiteX12" fmla="*/ 5201957 w 6128435"/>
              <a:gd name="connsiteY12" fmla="*/ 736835 h 6858000"/>
              <a:gd name="connsiteX13" fmla="*/ 5185452 w 6128435"/>
              <a:gd name="connsiteY13" fmla="*/ 745392 h 6858000"/>
              <a:gd name="connsiteX14" fmla="*/ 5189051 w 6128435"/>
              <a:gd name="connsiteY14" fmla="*/ 782518 h 6858000"/>
              <a:gd name="connsiteX15" fmla="*/ 5210428 w 6128435"/>
              <a:gd name="connsiteY15" fmla="*/ 815772 h 6858000"/>
              <a:gd name="connsiteX16" fmla="*/ 5221088 w 6128435"/>
              <a:gd name="connsiteY16" fmla="*/ 860193 h 6858000"/>
              <a:gd name="connsiteX17" fmla="*/ 5227653 w 6128435"/>
              <a:gd name="connsiteY17" fmla="*/ 886709 h 6858000"/>
              <a:gd name="connsiteX18" fmla="*/ 5230806 w 6128435"/>
              <a:gd name="connsiteY18" fmla="*/ 961354 h 6858000"/>
              <a:gd name="connsiteX19" fmla="*/ 5201018 w 6128435"/>
              <a:gd name="connsiteY19" fmla="*/ 1095027 h 6858000"/>
              <a:gd name="connsiteX20" fmla="*/ 5202153 w 6128435"/>
              <a:gd name="connsiteY20" fmla="*/ 1133224 h 6858000"/>
              <a:gd name="connsiteX21" fmla="*/ 5207370 w 6128435"/>
              <a:gd name="connsiteY21" fmla="*/ 1138097 h 6858000"/>
              <a:gd name="connsiteX22" fmla="*/ 5189234 w 6128435"/>
              <a:gd name="connsiteY22" fmla="*/ 1193495 h 6858000"/>
              <a:gd name="connsiteX23" fmla="*/ 5202769 w 6128435"/>
              <a:gd name="connsiteY23" fmla="*/ 1269450 h 6858000"/>
              <a:gd name="connsiteX24" fmla="*/ 5225968 w 6128435"/>
              <a:gd name="connsiteY24" fmla="*/ 1357994 h 6858000"/>
              <a:gd name="connsiteX25" fmla="*/ 5233819 w 6128435"/>
              <a:gd name="connsiteY25" fmla="*/ 1380922 h 6858000"/>
              <a:gd name="connsiteX26" fmla="*/ 5237226 w 6128435"/>
              <a:gd name="connsiteY26" fmla="*/ 1441327 h 6858000"/>
              <a:gd name="connsiteX27" fmla="*/ 5244434 w 6128435"/>
              <a:gd name="connsiteY27" fmla="*/ 1580810 h 6858000"/>
              <a:gd name="connsiteX28" fmla="*/ 5251453 w 6128435"/>
              <a:gd name="connsiteY28" fmla="*/ 1583934 h 6858000"/>
              <a:gd name="connsiteX29" fmla="*/ 5253136 w 6128435"/>
              <a:gd name="connsiteY29" fmla="*/ 1595457 h 6858000"/>
              <a:gd name="connsiteX30" fmla="*/ 5254863 w 6128435"/>
              <a:gd name="connsiteY30" fmla="*/ 1598311 h 6858000"/>
              <a:gd name="connsiteX31" fmla="*/ 5263491 w 6128435"/>
              <a:gd name="connsiteY31" fmla="*/ 1642938 h 6858000"/>
              <a:gd name="connsiteX32" fmla="*/ 5261314 w 6128435"/>
              <a:gd name="connsiteY32" fmla="*/ 1689177 h 6858000"/>
              <a:gd name="connsiteX33" fmla="*/ 5259788 w 6128435"/>
              <a:gd name="connsiteY33" fmla="*/ 1768516 h 6858000"/>
              <a:gd name="connsiteX34" fmla="*/ 5272526 w 6128435"/>
              <a:gd name="connsiteY34" fmla="*/ 1936940 h 6858000"/>
              <a:gd name="connsiteX35" fmla="*/ 5252592 w 6128435"/>
              <a:gd name="connsiteY35" fmla="*/ 2092210 h 6858000"/>
              <a:gd name="connsiteX36" fmla="*/ 5264303 w 6128435"/>
              <a:gd name="connsiteY36" fmla="*/ 2225157 h 6858000"/>
              <a:gd name="connsiteX37" fmla="*/ 5254949 w 6128435"/>
              <a:gd name="connsiteY37" fmla="*/ 2236160 h 6858000"/>
              <a:gd name="connsiteX38" fmla="*/ 5250104 w 6128435"/>
              <a:gd name="connsiteY38" fmla="*/ 2249166 h 6858000"/>
              <a:gd name="connsiteX39" fmla="*/ 5251214 w 6128435"/>
              <a:gd name="connsiteY39" fmla="*/ 2250944 h 6858000"/>
              <a:gd name="connsiteX40" fmla="*/ 5250644 w 6128435"/>
              <a:gd name="connsiteY40" fmla="*/ 2266619 h 6858000"/>
              <a:gd name="connsiteX41" fmla="*/ 5247111 w 6128435"/>
              <a:gd name="connsiteY41" fmla="*/ 2269679 h 6858000"/>
              <a:gd name="connsiteX42" fmla="*/ 5245653 w 6128435"/>
              <a:gd name="connsiteY42" fmla="*/ 2280317 h 6858000"/>
              <a:gd name="connsiteX43" fmla="*/ 5239901 w 6128435"/>
              <a:gd name="connsiteY43" fmla="*/ 2300961 h 6858000"/>
              <a:gd name="connsiteX44" fmla="*/ 5271650 w 6128435"/>
              <a:gd name="connsiteY44" fmla="*/ 2440467 h 6858000"/>
              <a:gd name="connsiteX45" fmla="*/ 5271438 w 6128435"/>
              <a:gd name="connsiteY45" fmla="*/ 2447186 h 6858000"/>
              <a:gd name="connsiteX46" fmla="*/ 5271722 w 6128435"/>
              <a:gd name="connsiteY46" fmla="*/ 2447359 h 6858000"/>
              <a:gd name="connsiteX47" fmla="*/ 5148653 w 6128435"/>
              <a:gd name="connsiteY47" fmla="*/ 2460132 h 6858000"/>
              <a:gd name="connsiteX48" fmla="*/ 5192511 w 6128435"/>
              <a:gd name="connsiteY48" fmla="*/ 2549199 h 6858000"/>
              <a:gd name="connsiteX49" fmla="*/ 5307538 w 6128435"/>
              <a:gd name="connsiteY49" fmla="*/ 2514685 h 6858000"/>
              <a:gd name="connsiteX50" fmla="*/ 5337604 w 6128435"/>
              <a:gd name="connsiteY50" fmla="*/ 2597632 h 6858000"/>
              <a:gd name="connsiteX51" fmla="*/ 5407503 w 6128435"/>
              <a:gd name="connsiteY51" fmla="*/ 2786290 h 6858000"/>
              <a:gd name="connsiteX52" fmla="*/ 5407356 w 6128435"/>
              <a:gd name="connsiteY52" fmla="*/ 2787545 h 6858000"/>
              <a:gd name="connsiteX53" fmla="*/ 5411130 w 6128435"/>
              <a:gd name="connsiteY53" fmla="*/ 2788640 h 6858000"/>
              <a:gd name="connsiteX54" fmla="*/ 5416439 w 6128435"/>
              <a:gd name="connsiteY54" fmla="*/ 2805666 h 6858000"/>
              <a:gd name="connsiteX55" fmla="*/ 5416589 w 6128435"/>
              <a:gd name="connsiteY55" fmla="*/ 2810822 h 6858000"/>
              <a:gd name="connsiteX56" fmla="*/ 5418542 w 6128435"/>
              <a:gd name="connsiteY56" fmla="*/ 2817745 h 6858000"/>
              <a:gd name="connsiteX57" fmla="*/ 5418847 w 6128435"/>
              <a:gd name="connsiteY57" fmla="*/ 2817825 h 6858000"/>
              <a:gd name="connsiteX58" fmla="*/ 5423364 w 6128435"/>
              <a:gd name="connsiteY58" fmla="*/ 2858292 h 6858000"/>
              <a:gd name="connsiteX59" fmla="*/ 5479298 w 6128435"/>
              <a:gd name="connsiteY59" fmla="*/ 2947791 h 6858000"/>
              <a:gd name="connsiteX60" fmla="*/ 5481770 w 6128435"/>
              <a:gd name="connsiteY60" fmla="*/ 2951352 h 6858000"/>
              <a:gd name="connsiteX61" fmla="*/ 5481013 w 6128435"/>
              <a:gd name="connsiteY61" fmla="*/ 2973461 h 6858000"/>
              <a:gd name="connsiteX62" fmla="*/ 5482045 w 6128435"/>
              <a:gd name="connsiteY62" fmla="*/ 2984371 h 6858000"/>
              <a:gd name="connsiteX63" fmla="*/ 5479405 w 6128435"/>
              <a:gd name="connsiteY63" fmla="*/ 2988507 h 6858000"/>
              <a:gd name="connsiteX64" fmla="*/ 5482415 w 6128435"/>
              <a:gd name="connsiteY64" fmla="*/ 3004079 h 6858000"/>
              <a:gd name="connsiteX65" fmla="*/ 5483865 w 6128435"/>
              <a:gd name="connsiteY65" fmla="*/ 3005467 h 6858000"/>
              <a:gd name="connsiteX66" fmla="*/ 5482236 w 6128435"/>
              <a:gd name="connsiteY66" fmla="*/ 3019791 h 6858000"/>
              <a:gd name="connsiteX67" fmla="*/ 5475895 w 6128435"/>
              <a:gd name="connsiteY67" fmla="*/ 3033578 h 6858000"/>
              <a:gd name="connsiteX68" fmla="*/ 5477595 w 6128435"/>
              <a:gd name="connsiteY68" fmla="*/ 3250534 h 6858000"/>
              <a:gd name="connsiteX69" fmla="*/ 5532836 w 6128435"/>
              <a:gd name="connsiteY69" fmla="*/ 3353840 h 6858000"/>
              <a:gd name="connsiteX70" fmla="*/ 5561229 w 6128435"/>
              <a:gd name="connsiteY70" fmla="*/ 3395784 h 6858000"/>
              <a:gd name="connsiteX71" fmla="*/ 5589758 w 6128435"/>
              <a:gd name="connsiteY71" fmla="*/ 3506453 h 6858000"/>
              <a:gd name="connsiteX72" fmla="*/ 5596144 w 6128435"/>
              <a:gd name="connsiteY72" fmla="*/ 3534624 h 6858000"/>
              <a:gd name="connsiteX73" fmla="*/ 5597750 w 6128435"/>
              <a:gd name="connsiteY73" fmla="*/ 3534129 h 6858000"/>
              <a:gd name="connsiteX74" fmla="*/ 5599700 w 6128435"/>
              <a:gd name="connsiteY74" fmla="*/ 3547221 h 6858000"/>
              <a:gd name="connsiteX75" fmla="*/ 5615031 w 6128435"/>
              <a:gd name="connsiteY75" fmla="*/ 3557482 h 6858000"/>
              <a:gd name="connsiteX76" fmla="*/ 5618377 w 6128435"/>
              <a:gd name="connsiteY76" fmla="*/ 3588431 h 6858000"/>
              <a:gd name="connsiteX77" fmla="*/ 5612155 w 6128435"/>
              <a:gd name="connsiteY77" fmla="*/ 3589869 h 6858000"/>
              <a:gd name="connsiteX78" fmla="*/ 5620843 w 6128435"/>
              <a:gd name="connsiteY78" fmla="*/ 3606745 h 6858000"/>
              <a:gd name="connsiteX79" fmla="*/ 5655472 w 6128435"/>
              <a:gd name="connsiteY79" fmla="*/ 3678877 h 6858000"/>
              <a:gd name="connsiteX80" fmla="*/ 5680448 w 6128435"/>
              <a:gd name="connsiteY80" fmla="*/ 3717760 h 6858000"/>
              <a:gd name="connsiteX81" fmla="*/ 5683015 w 6128435"/>
              <a:gd name="connsiteY81" fmla="*/ 3762025 h 6858000"/>
              <a:gd name="connsiteX82" fmla="*/ 5696643 w 6128435"/>
              <a:gd name="connsiteY82" fmla="*/ 3773888 h 6858000"/>
              <a:gd name="connsiteX83" fmla="*/ 5699203 w 6128435"/>
              <a:gd name="connsiteY83" fmla="*/ 3775823 h 6858000"/>
              <a:gd name="connsiteX84" fmla="*/ 5704824 w 6128435"/>
              <a:gd name="connsiteY84" fmla="*/ 3785966 h 6858000"/>
              <a:gd name="connsiteX85" fmla="*/ 5712204 w 6128435"/>
              <a:gd name="connsiteY85" fmla="*/ 3785830 h 6858000"/>
              <a:gd name="connsiteX86" fmla="*/ 5724816 w 6128435"/>
              <a:gd name="connsiteY86" fmla="*/ 3798949 h 6858000"/>
              <a:gd name="connsiteX87" fmla="*/ 5733539 w 6128435"/>
              <a:gd name="connsiteY87" fmla="*/ 3818457 h 6858000"/>
              <a:gd name="connsiteX88" fmla="*/ 5768491 w 6128435"/>
              <a:gd name="connsiteY88" fmla="*/ 3914399 h 6858000"/>
              <a:gd name="connsiteX89" fmla="*/ 5793123 w 6128435"/>
              <a:gd name="connsiteY89" fmla="*/ 3969952 h 6858000"/>
              <a:gd name="connsiteX90" fmla="*/ 5808321 w 6128435"/>
              <a:gd name="connsiteY90" fmla="*/ 3988153 h 6858000"/>
              <a:gd name="connsiteX91" fmla="*/ 5825621 w 6128435"/>
              <a:gd name="connsiteY91" fmla="*/ 4015525 h 6858000"/>
              <a:gd name="connsiteX92" fmla="*/ 5860672 w 6128435"/>
              <a:gd name="connsiteY92" fmla="*/ 4061579 h 6858000"/>
              <a:gd name="connsiteX93" fmla="*/ 5872173 w 6128435"/>
              <a:gd name="connsiteY93" fmla="*/ 4088497 h 6858000"/>
              <a:gd name="connsiteX94" fmla="*/ 5883705 w 6128435"/>
              <a:gd name="connsiteY94" fmla="*/ 4101899 h 6858000"/>
              <a:gd name="connsiteX95" fmla="*/ 5885314 w 6128435"/>
              <a:gd name="connsiteY95" fmla="*/ 4108387 h 6858000"/>
              <a:gd name="connsiteX96" fmla="*/ 5894095 w 6128435"/>
              <a:gd name="connsiteY96" fmla="*/ 4128857 h 6858000"/>
              <a:gd name="connsiteX97" fmla="*/ 5898339 w 6128435"/>
              <a:gd name="connsiteY97" fmla="*/ 4140800 h 6858000"/>
              <a:gd name="connsiteX98" fmla="*/ 5899734 w 6128435"/>
              <a:gd name="connsiteY98" fmla="*/ 4145632 h 6858000"/>
              <a:gd name="connsiteX99" fmla="*/ 5897098 w 6128435"/>
              <a:gd name="connsiteY99" fmla="*/ 4157819 h 6858000"/>
              <a:gd name="connsiteX100" fmla="*/ 5903513 w 6128435"/>
              <a:gd name="connsiteY100" fmla="*/ 4187661 h 6858000"/>
              <a:gd name="connsiteX101" fmla="*/ 5917114 w 6128435"/>
              <a:gd name="connsiteY101" fmla="*/ 4213096 h 6858000"/>
              <a:gd name="connsiteX102" fmla="*/ 5921153 w 6128435"/>
              <a:gd name="connsiteY102" fmla="*/ 4236222 h 6858000"/>
              <a:gd name="connsiteX103" fmla="*/ 5924233 w 6128435"/>
              <a:gd name="connsiteY103" fmla="*/ 4242060 h 6858000"/>
              <a:gd name="connsiteX104" fmla="*/ 5928910 w 6128435"/>
              <a:gd name="connsiteY104" fmla="*/ 4300973 h 6858000"/>
              <a:gd name="connsiteX105" fmla="*/ 5939320 w 6128435"/>
              <a:gd name="connsiteY105" fmla="*/ 4340435 h 6858000"/>
              <a:gd name="connsiteX106" fmla="*/ 5946705 w 6128435"/>
              <a:gd name="connsiteY106" fmla="*/ 4428051 h 6858000"/>
              <a:gd name="connsiteX107" fmla="*/ 5949261 w 6128435"/>
              <a:gd name="connsiteY107" fmla="*/ 4449185 h 6858000"/>
              <a:gd name="connsiteX108" fmla="*/ 5957504 w 6128435"/>
              <a:gd name="connsiteY108" fmla="*/ 4465911 h 6858000"/>
              <a:gd name="connsiteX109" fmla="*/ 5964689 w 6128435"/>
              <a:gd name="connsiteY109" fmla="*/ 4468532 h 6858000"/>
              <a:gd name="connsiteX110" fmla="*/ 5967062 w 6128435"/>
              <a:gd name="connsiteY110" fmla="*/ 4479923 h 6858000"/>
              <a:gd name="connsiteX111" fmla="*/ 5968960 w 6128435"/>
              <a:gd name="connsiteY111" fmla="*/ 4482655 h 6858000"/>
              <a:gd name="connsiteX112" fmla="*/ 5978567 w 6128435"/>
              <a:gd name="connsiteY112" fmla="*/ 4498605 h 6858000"/>
              <a:gd name="connsiteX113" fmla="*/ 5980106 w 6128435"/>
              <a:gd name="connsiteY113" fmla="*/ 4585087 h 6858000"/>
              <a:gd name="connsiteX114" fmla="*/ 5998138 w 6128435"/>
              <a:gd name="connsiteY114" fmla="*/ 4697518 h 6858000"/>
              <a:gd name="connsiteX115" fmla="*/ 6013516 w 6128435"/>
              <a:gd name="connsiteY115" fmla="*/ 4786619 h 6858000"/>
              <a:gd name="connsiteX116" fmla="*/ 6025404 w 6128435"/>
              <a:gd name="connsiteY116" fmla="*/ 4858148 h 6858000"/>
              <a:gd name="connsiteX117" fmla="*/ 6007749 w 6128435"/>
              <a:gd name="connsiteY117" fmla="*/ 4964715 h 6858000"/>
              <a:gd name="connsiteX118" fmla="*/ 6005269 w 6128435"/>
              <a:gd name="connsiteY118" fmla="*/ 5150567 h 6858000"/>
              <a:gd name="connsiteX119" fmla="*/ 6001127 w 6128435"/>
              <a:gd name="connsiteY119" fmla="*/ 5164609 h 6858000"/>
              <a:gd name="connsiteX120" fmla="*/ 5996647 w 6128435"/>
              <a:gd name="connsiteY120" fmla="*/ 5185640 h 6858000"/>
              <a:gd name="connsiteX121" fmla="*/ 5998514 w 6128435"/>
              <a:gd name="connsiteY121" fmla="*/ 5189673 h 6858000"/>
              <a:gd name="connsiteX122" fmla="*/ 5995970 w 6128435"/>
              <a:gd name="connsiteY122" fmla="*/ 5221547 h 6858000"/>
              <a:gd name="connsiteX123" fmla="*/ 5997218 w 6128435"/>
              <a:gd name="connsiteY123" fmla="*/ 5222031 h 6858000"/>
              <a:gd name="connsiteX124" fmla="*/ 6002116 w 6128435"/>
              <a:gd name="connsiteY124" fmla="*/ 5231223 h 6858000"/>
              <a:gd name="connsiteX125" fmla="*/ 6008541 w 6128435"/>
              <a:gd name="connsiteY125" fmla="*/ 5248680 h 6858000"/>
              <a:gd name="connsiteX126" fmla="*/ 6039260 w 6128435"/>
              <a:gd name="connsiteY126" fmla="*/ 5289518 h 6858000"/>
              <a:gd name="connsiteX127" fmla="*/ 6036748 w 6128435"/>
              <a:gd name="connsiteY127" fmla="*/ 5322752 h 6858000"/>
              <a:gd name="connsiteX128" fmla="*/ 6036943 w 6128435"/>
              <a:gd name="connsiteY128" fmla="*/ 5329480 h 6858000"/>
              <a:gd name="connsiteX129" fmla="*/ 6037236 w 6128435"/>
              <a:gd name="connsiteY129" fmla="*/ 5329634 h 6858000"/>
              <a:gd name="connsiteX130" fmla="*/ 6038019 w 6128435"/>
              <a:gd name="connsiteY130" fmla="*/ 5336764 h 6858000"/>
              <a:gd name="connsiteX131" fmla="*/ 6037298 w 6128435"/>
              <a:gd name="connsiteY131" fmla="*/ 5341753 h 6858000"/>
              <a:gd name="connsiteX132" fmla="*/ 6037677 w 6128435"/>
              <a:gd name="connsiteY132" fmla="*/ 5354807 h 6858000"/>
              <a:gd name="connsiteX133" fmla="*/ 6039728 w 6128435"/>
              <a:gd name="connsiteY133" fmla="*/ 5359416 h 6858000"/>
              <a:gd name="connsiteX134" fmla="*/ 6043311 w 6128435"/>
              <a:gd name="connsiteY134" fmla="*/ 5361407 h 6858000"/>
              <a:gd name="connsiteX135" fmla="*/ 6042954 w 6128435"/>
              <a:gd name="connsiteY135" fmla="*/ 5362576 h 6858000"/>
              <a:gd name="connsiteX136" fmla="*/ 6053435 w 6128435"/>
              <a:gd name="connsiteY136" fmla="*/ 5387547 h 6858000"/>
              <a:gd name="connsiteX137" fmla="*/ 6065933 w 6128435"/>
              <a:gd name="connsiteY137" fmla="*/ 5443002 h 6858000"/>
              <a:gd name="connsiteX138" fmla="*/ 6068640 w 6128435"/>
              <a:gd name="connsiteY138" fmla="*/ 5474503 h 6858000"/>
              <a:gd name="connsiteX139" fmla="*/ 6080922 w 6128435"/>
              <a:gd name="connsiteY139" fmla="*/ 5561070 h 6858000"/>
              <a:gd name="connsiteX140" fmla="*/ 6096949 w 6128435"/>
              <a:gd name="connsiteY140" fmla="*/ 5648179 h 6858000"/>
              <a:gd name="connsiteX141" fmla="*/ 6125703 w 6128435"/>
              <a:gd name="connsiteY141" fmla="*/ 5692894 h 6858000"/>
              <a:gd name="connsiteX142" fmla="*/ 6126670 w 6128435"/>
              <a:gd name="connsiteY142" fmla="*/ 5697882 h 6858000"/>
              <a:gd name="connsiteX143" fmla="*/ 6124061 w 6128435"/>
              <a:gd name="connsiteY143" fmla="*/ 5710294 h 6858000"/>
              <a:gd name="connsiteX144" fmla="*/ 6122213 w 6128435"/>
              <a:gd name="connsiteY144" fmla="*/ 5714762 h 6858000"/>
              <a:gd name="connsiteX145" fmla="*/ 6121353 w 6128435"/>
              <a:gd name="connsiteY145" fmla="*/ 5721725 h 6858000"/>
              <a:gd name="connsiteX146" fmla="*/ 6121607 w 6128435"/>
              <a:gd name="connsiteY146" fmla="*/ 5721959 h 6858000"/>
              <a:gd name="connsiteX147" fmla="*/ 6120262 w 6128435"/>
              <a:gd name="connsiteY147" fmla="*/ 5728358 h 6858000"/>
              <a:gd name="connsiteX148" fmla="*/ 6110194 w 6128435"/>
              <a:gd name="connsiteY148" fmla="*/ 5758853 h 6858000"/>
              <a:gd name="connsiteX149" fmla="*/ 6127519 w 6128435"/>
              <a:gd name="connsiteY149" fmla="*/ 5865775 h 6858000"/>
              <a:gd name="connsiteX150" fmla="*/ 6128435 w 6128435"/>
              <a:gd name="connsiteY150" fmla="*/ 5870164 h 6858000"/>
              <a:gd name="connsiteX151" fmla="*/ 6119217 w 6128435"/>
              <a:gd name="connsiteY151" fmla="*/ 5888542 h 6858000"/>
              <a:gd name="connsiteX152" fmla="*/ 6115966 w 6128435"/>
              <a:gd name="connsiteY152" fmla="*/ 5898387 h 6858000"/>
              <a:gd name="connsiteX153" fmla="*/ 6111924 w 6128435"/>
              <a:gd name="connsiteY153" fmla="*/ 5900444 h 6858000"/>
              <a:gd name="connsiteX154" fmla="*/ 6108716 w 6128435"/>
              <a:gd name="connsiteY154" fmla="*/ 5915345 h 6858000"/>
              <a:gd name="connsiteX155" fmla="*/ 6109524 w 6128435"/>
              <a:gd name="connsiteY155" fmla="*/ 5917328 h 6858000"/>
              <a:gd name="connsiteX156" fmla="*/ 6102493 w 6128435"/>
              <a:gd name="connsiteY156" fmla="*/ 5928602 h 6858000"/>
              <a:gd name="connsiteX157" fmla="*/ 6056863 w 6128435"/>
              <a:gd name="connsiteY157" fmla="*/ 6000643 h 6858000"/>
              <a:gd name="connsiteX158" fmla="*/ 6045436 w 6128435"/>
              <a:gd name="connsiteY158" fmla="*/ 6124480 h 6858000"/>
              <a:gd name="connsiteX159" fmla="*/ 6030489 w 6128435"/>
              <a:gd name="connsiteY159" fmla="*/ 6317666 h 6858000"/>
              <a:gd name="connsiteX160" fmla="*/ 6007492 w 6128435"/>
              <a:gd name="connsiteY160" fmla="*/ 6440818 h 6858000"/>
              <a:gd name="connsiteX161" fmla="*/ 6009467 w 6128435"/>
              <a:gd name="connsiteY161" fmla="*/ 6487076 h 6858000"/>
              <a:gd name="connsiteX162" fmla="*/ 5995064 w 6128435"/>
              <a:gd name="connsiteY162" fmla="*/ 6540791 h 6858000"/>
              <a:gd name="connsiteX163" fmla="*/ 5996309 w 6128435"/>
              <a:gd name="connsiteY163" fmla="*/ 6543961 h 6858000"/>
              <a:gd name="connsiteX164" fmla="*/ 5996048 w 6128435"/>
              <a:gd name="connsiteY164" fmla="*/ 6555444 h 6858000"/>
              <a:gd name="connsiteX165" fmla="*/ 6002524 w 6128435"/>
              <a:gd name="connsiteY165" fmla="*/ 6560188 h 6858000"/>
              <a:gd name="connsiteX166" fmla="*/ 6006823 w 6128435"/>
              <a:gd name="connsiteY166" fmla="*/ 6578546 h 6858000"/>
              <a:gd name="connsiteX167" fmla="*/ 6004510 w 6128435"/>
              <a:gd name="connsiteY167" fmla="*/ 6599256 h 6858000"/>
              <a:gd name="connsiteX168" fmla="*/ 5986207 w 6128435"/>
              <a:gd name="connsiteY168" fmla="*/ 6695855 h 6858000"/>
              <a:gd name="connsiteX169" fmla="*/ 5979428 w 6128435"/>
              <a:gd name="connsiteY169" fmla="*/ 6754678 h 6858000"/>
              <a:gd name="connsiteX170" fmla="*/ 5983398 w 6128435"/>
              <a:gd name="connsiteY170" fmla="*/ 6778641 h 6858000"/>
              <a:gd name="connsiteX171" fmla="*/ 5984543 w 6128435"/>
              <a:gd name="connsiteY171" fmla="*/ 6811016 h 6858000"/>
              <a:gd name="connsiteX172" fmla="*/ 5981802 w 6128435"/>
              <a:gd name="connsiteY172" fmla="*/ 6838578 h 6858000"/>
              <a:gd name="connsiteX173" fmla="*/ 5979671 w 6128435"/>
              <a:gd name="connsiteY173" fmla="*/ 6858000 h 6858000"/>
              <a:gd name="connsiteX174" fmla="*/ 0 w 6128435"/>
              <a:gd name="connsiteY174" fmla="*/ 6858000 h 6858000"/>
              <a:gd name="connsiteX175" fmla="*/ 0 w 6128435"/>
              <a:gd name="connsiteY175" fmla="*/ 0 h 6858000"/>
              <a:gd name="connsiteX0" fmla="*/ 0 w 6128435"/>
              <a:gd name="connsiteY0" fmla="*/ 0 h 6858000"/>
              <a:gd name="connsiteX1" fmla="*/ 4965888 w 6128435"/>
              <a:gd name="connsiteY1" fmla="*/ 0 h 6858000"/>
              <a:gd name="connsiteX2" fmla="*/ 4967767 w 6128435"/>
              <a:gd name="connsiteY2" fmla="*/ 7930 h 6858000"/>
              <a:gd name="connsiteX3" fmla="*/ 4979444 w 6128435"/>
              <a:gd name="connsiteY3" fmla="*/ 43921 h 6858000"/>
              <a:gd name="connsiteX4" fmla="*/ 5021173 w 6128435"/>
              <a:gd name="connsiteY4" fmla="*/ 123738 h 6858000"/>
              <a:gd name="connsiteX5" fmla="*/ 5075458 w 6128435"/>
              <a:gd name="connsiteY5" fmla="*/ 264355 h 6858000"/>
              <a:gd name="connsiteX6" fmla="*/ 5081175 w 6128435"/>
              <a:gd name="connsiteY6" fmla="*/ 277448 h 6858000"/>
              <a:gd name="connsiteX7" fmla="*/ 5097011 w 6128435"/>
              <a:gd name="connsiteY7" fmla="*/ 355616 h 6858000"/>
              <a:gd name="connsiteX8" fmla="*/ 5130982 w 6128435"/>
              <a:gd name="connsiteY8" fmla="*/ 412030 h 6858000"/>
              <a:gd name="connsiteX9" fmla="*/ 5153000 w 6128435"/>
              <a:gd name="connsiteY9" fmla="*/ 507134 h 6858000"/>
              <a:gd name="connsiteX10" fmla="*/ 5171282 w 6128435"/>
              <a:gd name="connsiteY10" fmla="*/ 602071 h 6858000"/>
              <a:gd name="connsiteX11" fmla="*/ 5176196 w 6128435"/>
              <a:gd name="connsiteY11" fmla="*/ 636822 h 6858000"/>
              <a:gd name="connsiteX12" fmla="*/ 5201957 w 6128435"/>
              <a:gd name="connsiteY12" fmla="*/ 736835 h 6858000"/>
              <a:gd name="connsiteX13" fmla="*/ 5185452 w 6128435"/>
              <a:gd name="connsiteY13" fmla="*/ 745392 h 6858000"/>
              <a:gd name="connsiteX14" fmla="*/ 5189051 w 6128435"/>
              <a:gd name="connsiteY14" fmla="*/ 782518 h 6858000"/>
              <a:gd name="connsiteX15" fmla="*/ 5210428 w 6128435"/>
              <a:gd name="connsiteY15" fmla="*/ 815772 h 6858000"/>
              <a:gd name="connsiteX16" fmla="*/ 5221088 w 6128435"/>
              <a:gd name="connsiteY16" fmla="*/ 860193 h 6858000"/>
              <a:gd name="connsiteX17" fmla="*/ 5227653 w 6128435"/>
              <a:gd name="connsiteY17" fmla="*/ 886709 h 6858000"/>
              <a:gd name="connsiteX18" fmla="*/ 5230806 w 6128435"/>
              <a:gd name="connsiteY18" fmla="*/ 961354 h 6858000"/>
              <a:gd name="connsiteX19" fmla="*/ 5201018 w 6128435"/>
              <a:gd name="connsiteY19" fmla="*/ 1095027 h 6858000"/>
              <a:gd name="connsiteX20" fmla="*/ 5202153 w 6128435"/>
              <a:gd name="connsiteY20" fmla="*/ 1133224 h 6858000"/>
              <a:gd name="connsiteX21" fmla="*/ 5207370 w 6128435"/>
              <a:gd name="connsiteY21" fmla="*/ 1138097 h 6858000"/>
              <a:gd name="connsiteX22" fmla="*/ 5189234 w 6128435"/>
              <a:gd name="connsiteY22" fmla="*/ 1193495 h 6858000"/>
              <a:gd name="connsiteX23" fmla="*/ 5202769 w 6128435"/>
              <a:gd name="connsiteY23" fmla="*/ 1269450 h 6858000"/>
              <a:gd name="connsiteX24" fmla="*/ 5225968 w 6128435"/>
              <a:gd name="connsiteY24" fmla="*/ 1357994 h 6858000"/>
              <a:gd name="connsiteX25" fmla="*/ 5233819 w 6128435"/>
              <a:gd name="connsiteY25" fmla="*/ 1380922 h 6858000"/>
              <a:gd name="connsiteX26" fmla="*/ 5237226 w 6128435"/>
              <a:gd name="connsiteY26" fmla="*/ 1441327 h 6858000"/>
              <a:gd name="connsiteX27" fmla="*/ 5244434 w 6128435"/>
              <a:gd name="connsiteY27" fmla="*/ 1580810 h 6858000"/>
              <a:gd name="connsiteX28" fmla="*/ 5251453 w 6128435"/>
              <a:gd name="connsiteY28" fmla="*/ 1583934 h 6858000"/>
              <a:gd name="connsiteX29" fmla="*/ 5253136 w 6128435"/>
              <a:gd name="connsiteY29" fmla="*/ 1595457 h 6858000"/>
              <a:gd name="connsiteX30" fmla="*/ 5254863 w 6128435"/>
              <a:gd name="connsiteY30" fmla="*/ 1598311 h 6858000"/>
              <a:gd name="connsiteX31" fmla="*/ 5263491 w 6128435"/>
              <a:gd name="connsiteY31" fmla="*/ 1642938 h 6858000"/>
              <a:gd name="connsiteX32" fmla="*/ 5261314 w 6128435"/>
              <a:gd name="connsiteY32" fmla="*/ 1689177 h 6858000"/>
              <a:gd name="connsiteX33" fmla="*/ 5259788 w 6128435"/>
              <a:gd name="connsiteY33" fmla="*/ 1768516 h 6858000"/>
              <a:gd name="connsiteX34" fmla="*/ 5272526 w 6128435"/>
              <a:gd name="connsiteY34" fmla="*/ 1936940 h 6858000"/>
              <a:gd name="connsiteX35" fmla="*/ 5252592 w 6128435"/>
              <a:gd name="connsiteY35" fmla="*/ 2092210 h 6858000"/>
              <a:gd name="connsiteX36" fmla="*/ 5264303 w 6128435"/>
              <a:gd name="connsiteY36" fmla="*/ 2225157 h 6858000"/>
              <a:gd name="connsiteX37" fmla="*/ 5254949 w 6128435"/>
              <a:gd name="connsiteY37" fmla="*/ 2236160 h 6858000"/>
              <a:gd name="connsiteX38" fmla="*/ 5250104 w 6128435"/>
              <a:gd name="connsiteY38" fmla="*/ 2249166 h 6858000"/>
              <a:gd name="connsiteX39" fmla="*/ 5251214 w 6128435"/>
              <a:gd name="connsiteY39" fmla="*/ 2250944 h 6858000"/>
              <a:gd name="connsiteX40" fmla="*/ 5250644 w 6128435"/>
              <a:gd name="connsiteY40" fmla="*/ 2266619 h 6858000"/>
              <a:gd name="connsiteX41" fmla="*/ 5247111 w 6128435"/>
              <a:gd name="connsiteY41" fmla="*/ 2269679 h 6858000"/>
              <a:gd name="connsiteX42" fmla="*/ 5245653 w 6128435"/>
              <a:gd name="connsiteY42" fmla="*/ 2280317 h 6858000"/>
              <a:gd name="connsiteX43" fmla="*/ 5239901 w 6128435"/>
              <a:gd name="connsiteY43" fmla="*/ 2300961 h 6858000"/>
              <a:gd name="connsiteX44" fmla="*/ 5271650 w 6128435"/>
              <a:gd name="connsiteY44" fmla="*/ 2440467 h 6858000"/>
              <a:gd name="connsiteX45" fmla="*/ 5271438 w 6128435"/>
              <a:gd name="connsiteY45" fmla="*/ 2447186 h 6858000"/>
              <a:gd name="connsiteX46" fmla="*/ 5148653 w 6128435"/>
              <a:gd name="connsiteY46" fmla="*/ 2460132 h 6858000"/>
              <a:gd name="connsiteX47" fmla="*/ 5192511 w 6128435"/>
              <a:gd name="connsiteY47" fmla="*/ 2549199 h 6858000"/>
              <a:gd name="connsiteX48" fmla="*/ 5307538 w 6128435"/>
              <a:gd name="connsiteY48" fmla="*/ 2514685 h 6858000"/>
              <a:gd name="connsiteX49" fmla="*/ 5337604 w 6128435"/>
              <a:gd name="connsiteY49" fmla="*/ 2597632 h 6858000"/>
              <a:gd name="connsiteX50" fmla="*/ 5407503 w 6128435"/>
              <a:gd name="connsiteY50" fmla="*/ 2786290 h 6858000"/>
              <a:gd name="connsiteX51" fmla="*/ 5407356 w 6128435"/>
              <a:gd name="connsiteY51" fmla="*/ 2787545 h 6858000"/>
              <a:gd name="connsiteX52" fmla="*/ 5411130 w 6128435"/>
              <a:gd name="connsiteY52" fmla="*/ 2788640 h 6858000"/>
              <a:gd name="connsiteX53" fmla="*/ 5416439 w 6128435"/>
              <a:gd name="connsiteY53" fmla="*/ 2805666 h 6858000"/>
              <a:gd name="connsiteX54" fmla="*/ 5416589 w 6128435"/>
              <a:gd name="connsiteY54" fmla="*/ 2810822 h 6858000"/>
              <a:gd name="connsiteX55" fmla="*/ 5418542 w 6128435"/>
              <a:gd name="connsiteY55" fmla="*/ 2817745 h 6858000"/>
              <a:gd name="connsiteX56" fmla="*/ 5418847 w 6128435"/>
              <a:gd name="connsiteY56" fmla="*/ 2817825 h 6858000"/>
              <a:gd name="connsiteX57" fmla="*/ 5423364 w 6128435"/>
              <a:gd name="connsiteY57" fmla="*/ 2858292 h 6858000"/>
              <a:gd name="connsiteX58" fmla="*/ 5479298 w 6128435"/>
              <a:gd name="connsiteY58" fmla="*/ 2947791 h 6858000"/>
              <a:gd name="connsiteX59" fmla="*/ 5481770 w 6128435"/>
              <a:gd name="connsiteY59" fmla="*/ 2951352 h 6858000"/>
              <a:gd name="connsiteX60" fmla="*/ 5481013 w 6128435"/>
              <a:gd name="connsiteY60" fmla="*/ 2973461 h 6858000"/>
              <a:gd name="connsiteX61" fmla="*/ 5482045 w 6128435"/>
              <a:gd name="connsiteY61" fmla="*/ 2984371 h 6858000"/>
              <a:gd name="connsiteX62" fmla="*/ 5479405 w 6128435"/>
              <a:gd name="connsiteY62" fmla="*/ 2988507 h 6858000"/>
              <a:gd name="connsiteX63" fmla="*/ 5482415 w 6128435"/>
              <a:gd name="connsiteY63" fmla="*/ 3004079 h 6858000"/>
              <a:gd name="connsiteX64" fmla="*/ 5483865 w 6128435"/>
              <a:gd name="connsiteY64" fmla="*/ 3005467 h 6858000"/>
              <a:gd name="connsiteX65" fmla="*/ 5482236 w 6128435"/>
              <a:gd name="connsiteY65" fmla="*/ 3019791 h 6858000"/>
              <a:gd name="connsiteX66" fmla="*/ 5475895 w 6128435"/>
              <a:gd name="connsiteY66" fmla="*/ 3033578 h 6858000"/>
              <a:gd name="connsiteX67" fmla="*/ 5477595 w 6128435"/>
              <a:gd name="connsiteY67" fmla="*/ 3250534 h 6858000"/>
              <a:gd name="connsiteX68" fmla="*/ 5532836 w 6128435"/>
              <a:gd name="connsiteY68" fmla="*/ 3353840 h 6858000"/>
              <a:gd name="connsiteX69" fmla="*/ 5561229 w 6128435"/>
              <a:gd name="connsiteY69" fmla="*/ 3395784 h 6858000"/>
              <a:gd name="connsiteX70" fmla="*/ 5589758 w 6128435"/>
              <a:gd name="connsiteY70" fmla="*/ 3506453 h 6858000"/>
              <a:gd name="connsiteX71" fmla="*/ 5596144 w 6128435"/>
              <a:gd name="connsiteY71" fmla="*/ 3534624 h 6858000"/>
              <a:gd name="connsiteX72" fmla="*/ 5597750 w 6128435"/>
              <a:gd name="connsiteY72" fmla="*/ 3534129 h 6858000"/>
              <a:gd name="connsiteX73" fmla="*/ 5599700 w 6128435"/>
              <a:gd name="connsiteY73" fmla="*/ 3547221 h 6858000"/>
              <a:gd name="connsiteX74" fmla="*/ 5615031 w 6128435"/>
              <a:gd name="connsiteY74" fmla="*/ 3557482 h 6858000"/>
              <a:gd name="connsiteX75" fmla="*/ 5618377 w 6128435"/>
              <a:gd name="connsiteY75" fmla="*/ 3588431 h 6858000"/>
              <a:gd name="connsiteX76" fmla="*/ 5612155 w 6128435"/>
              <a:gd name="connsiteY76" fmla="*/ 3589869 h 6858000"/>
              <a:gd name="connsiteX77" fmla="*/ 5620843 w 6128435"/>
              <a:gd name="connsiteY77" fmla="*/ 3606745 h 6858000"/>
              <a:gd name="connsiteX78" fmla="*/ 5655472 w 6128435"/>
              <a:gd name="connsiteY78" fmla="*/ 3678877 h 6858000"/>
              <a:gd name="connsiteX79" fmla="*/ 5680448 w 6128435"/>
              <a:gd name="connsiteY79" fmla="*/ 3717760 h 6858000"/>
              <a:gd name="connsiteX80" fmla="*/ 5683015 w 6128435"/>
              <a:gd name="connsiteY80" fmla="*/ 3762025 h 6858000"/>
              <a:gd name="connsiteX81" fmla="*/ 5696643 w 6128435"/>
              <a:gd name="connsiteY81" fmla="*/ 3773888 h 6858000"/>
              <a:gd name="connsiteX82" fmla="*/ 5699203 w 6128435"/>
              <a:gd name="connsiteY82" fmla="*/ 3775823 h 6858000"/>
              <a:gd name="connsiteX83" fmla="*/ 5704824 w 6128435"/>
              <a:gd name="connsiteY83" fmla="*/ 3785966 h 6858000"/>
              <a:gd name="connsiteX84" fmla="*/ 5712204 w 6128435"/>
              <a:gd name="connsiteY84" fmla="*/ 3785830 h 6858000"/>
              <a:gd name="connsiteX85" fmla="*/ 5724816 w 6128435"/>
              <a:gd name="connsiteY85" fmla="*/ 3798949 h 6858000"/>
              <a:gd name="connsiteX86" fmla="*/ 5733539 w 6128435"/>
              <a:gd name="connsiteY86" fmla="*/ 3818457 h 6858000"/>
              <a:gd name="connsiteX87" fmla="*/ 5768491 w 6128435"/>
              <a:gd name="connsiteY87" fmla="*/ 3914399 h 6858000"/>
              <a:gd name="connsiteX88" fmla="*/ 5793123 w 6128435"/>
              <a:gd name="connsiteY88" fmla="*/ 3969952 h 6858000"/>
              <a:gd name="connsiteX89" fmla="*/ 5808321 w 6128435"/>
              <a:gd name="connsiteY89" fmla="*/ 3988153 h 6858000"/>
              <a:gd name="connsiteX90" fmla="*/ 5825621 w 6128435"/>
              <a:gd name="connsiteY90" fmla="*/ 4015525 h 6858000"/>
              <a:gd name="connsiteX91" fmla="*/ 5860672 w 6128435"/>
              <a:gd name="connsiteY91" fmla="*/ 4061579 h 6858000"/>
              <a:gd name="connsiteX92" fmla="*/ 5872173 w 6128435"/>
              <a:gd name="connsiteY92" fmla="*/ 4088497 h 6858000"/>
              <a:gd name="connsiteX93" fmla="*/ 5883705 w 6128435"/>
              <a:gd name="connsiteY93" fmla="*/ 4101899 h 6858000"/>
              <a:gd name="connsiteX94" fmla="*/ 5885314 w 6128435"/>
              <a:gd name="connsiteY94" fmla="*/ 4108387 h 6858000"/>
              <a:gd name="connsiteX95" fmla="*/ 5894095 w 6128435"/>
              <a:gd name="connsiteY95" fmla="*/ 4128857 h 6858000"/>
              <a:gd name="connsiteX96" fmla="*/ 5898339 w 6128435"/>
              <a:gd name="connsiteY96" fmla="*/ 4140800 h 6858000"/>
              <a:gd name="connsiteX97" fmla="*/ 5899734 w 6128435"/>
              <a:gd name="connsiteY97" fmla="*/ 4145632 h 6858000"/>
              <a:gd name="connsiteX98" fmla="*/ 5897098 w 6128435"/>
              <a:gd name="connsiteY98" fmla="*/ 4157819 h 6858000"/>
              <a:gd name="connsiteX99" fmla="*/ 5903513 w 6128435"/>
              <a:gd name="connsiteY99" fmla="*/ 4187661 h 6858000"/>
              <a:gd name="connsiteX100" fmla="*/ 5917114 w 6128435"/>
              <a:gd name="connsiteY100" fmla="*/ 4213096 h 6858000"/>
              <a:gd name="connsiteX101" fmla="*/ 5921153 w 6128435"/>
              <a:gd name="connsiteY101" fmla="*/ 4236222 h 6858000"/>
              <a:gd name="connsiteX102" fmla="*/ 5924233 w 6128435"/>
              <a:gd name="connsiteY102" fmla="*/ 4242060 h 6858000"/>
              <a:gd name="connsiteX103" fmla="*/ 5928910 w 6128435"/>
              <a:gd name="connsiteY103" fmla="*/ 4300973 h 6858000"/>
              <a:gd name="connsiteX104" fmla="*/ 5939320 w 6128435"/>
              <a:gd name="connsiteY104" fmla="*/ 4340435 h 6858000"/>
              <a:gd name="connsiteX105" fmla="*/ 5946705 w 6128435"/>
              <a:gd name="connsiteY105" fmla="*/ 4428051 h 6858000"/>
              <a:gd name="connsiteX106" fmla="*/ 5949261 w 6128435"/>
              <a:gd name="connsiteY106" fmla="*/ 4449185 h 6858000"/>
              <a:gd name="connsiteX107" fmla="*/ 5957504 w 6128435"/>
              <a:gd name="connsiteY107" fmla="*/ 4465911 h 6858000"/>
              <a:gd name="connsiteX108" fmla="*/ 5964689 w 6128435"/>
              <a:gd name="connsiteY108" fmla="*/ 4468532 h 6858000"/>
              <a:gd name="connsiteX109" fmla="*/ 5967062 w 6128435"/>
              <a:gd name="connsiteY109" fmla="*/ 4479923 h 6858000"/>
              <a:gd name="connsiteX110" fmla="*/ 5968960 w 6128435"/>
              <a:gd name="connsiteY110" fmla="*/ 4482655 h 6858000"/>
              <a:gd name="connsiteX111" fmla="*/ 5978567 w 6128435"/>
              <a:gd name="connsiteY111" fmla="*/ 4498605 h 6858000"/>
              <a:gd name="connsiteX112" fmla="*/ 5980106 w 6128435"/>
              <a:gd name="connsiteY112" fmla="*/ 4585087 h 6858000"/>
              <a:gd name="connsiteX113" fmla="*/ 5998138 w 6128435"/>
              <a:gd name="connsiteY113" fmla="*/ 4697518 h 6858000"/>
              <a:gd name="connsiteX114" fmla="*/ 6013516 w 6128435"/>
              <a:gd name="connsiteY114" fmla="*/ 4786619 h 6858000"/>
              <a:gd name="connsiteX115" fmla="*/ 6025404 w 6128435"/>
              <a:gd name="connsiteY115" fmla="*/ 4858148 h 6858000"/>
              <a:gd name="connsiteX116" fmla="*/ 6007749 w 6128435"/>
              <a:gd name="connsiteY116" fmla="*/ 4964715 h 6858000"/>
              <a:gd name="connsiteX117" fmla="*/ 6005269 w 6128435"/>
              <a:gd name="connsiteY117" fmla="*/ 5150567 h 6858000"/>
              <a:gd name="connsiteX118" fmla="*/ 6001127 w 6128435"/>
              <a:gd name="connsiteY118" fmla="*/ 5164609 h 6858000"/>
              <a:gd name="connsiteX119" fmla="*/ 5996647 w 6128435"/>
              <a:gd name="connsiteY119" fmla="*/ 5185640 h 6858000"/>
              <a:gd name="connsiteX120" fmla="*/ 5998514 w 6128435"/>
              <a:gd name="connsiteY120" fmla="*/ 5189673 h 6858000"/>
              <a:gd name="connsiteX121" fmla="*/ 5995970 w 6128435"/>
              <a:gd name="connsiteY121" fmla="*/ 5221547 h 6858000"/>
              <a:gd name="connsiteX122" fmla="*/ 5997218 w 6128435"/>
              <a:gd name="connsiteY122" fmla="*/ 5222031 h 6858000"/>
              <a:gd name="connsiteX123" fmla="*/ 6002116 w 6128435"/>
              <a:gd name="connsiteY123" fmla="*/ 5231223 h 6858000"/>
              <a:gd name="connsiteX124" fmla="*/ 6008541 w 6128435"/>
              <a:gd name="connsiteY124" fmla="*/ 5248680 h 6858000"/>
              <a:gd name="connsiteX125" fmla="*/ 6039260 w 6128435"/>
              <a:gd name="connsiteY125" fmla="*/ 5289518 h 6858000"/>
              <a:gd name="connsiteX126" fmla="*/ 6036748 w 6128435"/>
              <a:gd name="connsiteY126" fmla="*/ 5322752 h 6858000"/>
              <a:gd name="connsiteX127" fmla="*/ 6036943 w 6128435"/>
              <a:gd name="connsiteY127" fmla="*/ 5329480 h 6858000"/>
              <a:gd name="connsiteX128" fmla="*/ 6037236 w 6128435"/>
              <a:gd name="connsiteY128" fmla="*/ 5329634 h 6858000"/>
              <a:gd name="connsiteX129" fmla="*/ 6038019 w 6128435"/>
              <a:gd name="connsiteY129" fmla="*/ 5336764 h 6858000"/>
              <a:gd name="connsiteX130" fmla="*/ 6037298 w 6128435"/>
              <a:gd name="connsiteY130" fmla="*/ 5341753 h 6858000"/>
              <a:gd name="connsiteX131" fmla="*/ 6037677 w 6128435"/>
              <a:gd name="connsiteY131" fmla="*/ 5354807 h 6858000"/>
              <a:gd name="connsiteX132" fmla="*/ 6039728 w 6128435"/>
              <a:gd name="connsiteY132" fmla="*/ 5359416 h 6858000"/>
              <a:gd name="connsiteX133" fmla="*/ 6043311 w 6128435"/>
              <a:gd name="connsiteY133" fmla="*/ 5361407 h 6858000"/>
              <a:gd name="connsiteX134" fmla="*/ 6042954 w 6128435"/>
              <a:gd name="connsiteY134" fmla="*/ 5362576 h 6858000"/>
              <a:gd name="connsiteX135" fmla="*/ 6053435 w 6128435"/>
              <a:gd name="connsiteY135" fmla="*/ 5387547 h 6858000"/>
              <a:gd name="connsiteX136" fmla="*/ 6065933 w 6128435"/>
              <a:gd name="connsiteY136" fmla="*/ 5443002 h 6858000"/>
              <a:gd name="connsiteX137" fmla="*/ 6068640 w 6128435"/>
              <a:gd name="connsiteY137" fmla="*/ 5474503 h 6858000"/>
              <a:gd name="connsiteX138" fmla="*/ 6080922 w 6128435"/>
              <a:gd name="connsiteY138" fmla="*/ 5561070 h 6858000"/>
              <a:gd name="connsiteX139" fmla="*/ 6096949 w 6128435"/>
              <a:gd name="connsiteY139" fmla="*/ 5648179 h 6858000"/>
              <a:gd name="connsiteX140" fmla="*/ 6125703 w 6128435"/>
              <a:gd name="connsiteY140" fmla="*/ 5692894 h 6858000"/>
              <a:gd name="connsiteX141" fmla="*/ 6126670 w 6128435"/>
              <a:gd name="connsiteY141" fmla="*/ 5697882 h 6858000"/>
              <a:gd name="connsiteX142" fmla="*/ 6124061 w 6128435"/>
              <a:gd name="connsiteY142" fmla="*/ 5710294 h 6858000"/>
              <a:gd name="connsiteX143" fmla="*/ 6122213 w 6128435"/>
              <a:gd name="connsiteY143" fmla="*/ 5714762 h 6858000"/>
              <a:gd name="connsiteX144" fmla="*/ 6121353 w 6128435"/>
              <a:gd name="connsiteY144" fmla="*/ 5721725 h 6858000"/>
              <a:gd name="connsiteX145" fmla="*/ 6121607 w 6128435"/>
              <a:gd name="connsiteY145" fmla="*/ 5721959 h 6858000"/>
              <a:gd name="connsiteX146" fmla="*/ 6120262 w 6128435"/>
              <a:gd name="connsiteY146" fmla="*/ 5728358 h 6858000"/>
              <a:gd name="connsiteX147" fmla="*/ 6110194 w 6128435"/>
              <a:gd name="connsiteY147" fmla="*/ 5758853 h 6858000"/>
              <a:gd name="connsiteX148" fmla="*/ 6127519 w 6128435"/>
              <a:gd name="connsiteY148" fmla="*/ 5865775 h 6858000"/>
              <a:gd name="connsiteX149" fmla="*/ 6128435 w 6128435"/>
              <a:gd name="connsiteY149" fmla="*/ 5870164 h 6858000"/>
              <a:gd name="connsiteX150" fmla="*/ 6119217 w 6128435"/>
              <a:gd name="connsiteY150" fmla="*/ 5888542 h 6858000"/>
              <a:gd name="connsiteX151" fmla="*/ 6115966 w 6128435"/>
              <a:gd name="connsiteY151" fmla="*/ 5898387 h 6858000"/>
              <a:gd name="connsiteX152" fmla="*/ 6111924 w 6128435"/>
              <a:gd name="connsiteY152" fmla="*/ 5900444 h 6858000"/>
              <a:gd name="connsiteX153" fmla="*/ 6108716 w 6128435"/>
              <a:gd name="connsiteY153" fmla="*/ 5915345 h 6858000"/>
              <a:gd name="connsiteX154" fmla="*/ 6109524 w 6128435"/>
              <a:gd name="connsiteY154" fmla="*/ 5917328 h 6858000"/>
              <a:gd name="connsiteX155" fmla="*/ 6102493 w 6128435"/>
              <a:gd name="connsiteY155" fmla="*/ 5928602 h 6858000"/>
              <a:gd name="connsiteX156" fmla="*/ 6056863 w 6128435"/>
              <a:gd name="connsiteY156" fmla="*/ 6000643 h 6858000"/>
              <a:gd name="connsiteX157" fmla="*/ 6045436 w 6128435"/>
              <a:gd name="connsiteY157" fmla="*/ 6124480 h 6858000"/>
              <a:gd name="connsiteX158" fmla="*/ 6030489 w 6128435"/>
              <a:gd name="connsiteY158" fmla="*/ 6317666 h 6858000"/>
              <a:gd name="connsiteX159" fmla="*/ 6007492 w 6128435"/>
              <a:gd name="connsiteY159" fmla="*/ 6440818 h 6858000"/>
              <a:gd name="connsiteX160" fmla="*/ 6009467 w 6128435"/>
              <a:gd name="connsiteY160" fmla="*/ 6487076 h 6858000"/>
              <a:gd name="connsiteX161" fmla="*/ 5995064 w 6128435"/>
              <a:gd name="connsiteY161" fmla="*/ 6540791 h 6858000"/>
              <a:gd name="connsiteX162" fmla="*/ 5996309 w 6128435"/>
              <a:gd name="connsiteY162" fmla="*/ 6543961 h 6858000"/>
              <a:gd name="connsiteX163" fmla="*/ 5996048 w 6128435"/>
              <a:gd name="connsiteY163" fmla="*/ 6555444 h 6858000"/>
              <a:gd name="connsiteX164" fmla="*/ 6002524 w 6128435"/>
              <a:gd name="connsiteY164" fmla="*/ 6560188 h 6858000"/>
              <a:gd name="connsiteX165" fmla="*/ 6006823 w 6128435"/>
              <a:gd name="connsiteY165" fmla="*/ 6578546 h 6858000"/>
              <a:gd name="connsiteX166" fmla="*/ 6004510 w 6128435"/>
              <a:gd name="connsiteY166" fmla="*/ 6599256 h 6858000"/>
              <a:gd name="connsiteX167" fmla="*/ 5986207 w 6128435"/>
              <a:gd name="connsiteY167" fmla="*/ 6695855 h 6858000"/>
              <a:gd name="connsiteX168" fmla="*/ 5979428 w 6128435"/>
              <a:gd name="connsiteY168" fmla="*/ 6754678 h 6858000"/>
              <a:gd name="connsiteX169" fmla="*/ 5983398 w 6128435"/>
              <a:gd name="connsiteY169" fmla="*/ 6778641 h 6858000"/>
              <a:gd name="connsiteX170" fmla="*/ 5984543 w 6128435"/>
              <a:gd name="connsiteY170" fmla="*/ 6811016 h 6858000"/>
              <a:gd name="connsiteX171" fmla="*/ 5981802 w 6128435"/>
              <a:gd name="connsiteY171" fmla="*/ 6838578 h 6858000"/>
              <a:gd name="connsiteX172" fmla="*/ 5979671 w 6128435"/>
              <a:gd name="connsiteY172" fmla="*/ 6858000 h 6858000"/>
              <a:gd name="connsiteX173" fmla="*/ 0 w 6128435"/>
              <a:gd name="connsiteY173" fmla="*/ 6858000 h 6858000"/>
              <a:gd name="connsiteX174" fmla="*/ 0 w 6128435"/>
              <a:gd name="connsiteY174" fmla="*/ 0 h 6858000"/>
              <a:gd name="connsiteX0" fmla="*/ 0 w 6128435"/>
              <a:gd name="connsiteY0" fmla="*/ 0 h 6858000"/>
              <a:gd name="connsiteX1" fmla="*/ 4965888 w 6128435"/>
              <a:gd name="connsiteY1" fmla="*/ 0 h 6858000"/>
              <a:gd name="connsiteX2" fmla="*/ 4967767 w 6128435"/>
              <a:gd name="connsiteY2" fmla="*/ 7930 h 6858000"/>
              <a:gd name="connsiteX3" fmla="*/ 4979444 w 6128435"/>
              <a:gd name="connsiteY3" fmla="*/ 43921 h 6858000"/>
              <a:gd name="connsiteX4" fmla="*/ 5021173 w 6128435"/>
              <a:gd name="connsiteY4" fmla="*/ 123738 h 6858000"/>
              <a:gd name="connsiteX5" fmla="*/ 5075458 w 6128435"/>
              <a:gd name="connsiteY5" fmla="*/ 264355 h 6858000"/>
              <a:gd name="connsiteX6" fmla="*/ 5081175 w 6128435"/>
              <a:gd name="connsiteY6" fmla="*/ 277448 h 6858000"/>
              <a:gd name="connsiteX7" fmla="*/ 5097011 w 6128435"/>
              <a:gd name="connsiteY7" fmla="*/ 355616 h 6858000"/>
              <a:gd name="connsiteX8" fmla="*/ 5130982 w 6128435"/>
              <a:gd name="connsiteY8" fmla="*/ 412030 h 6858000"/>
              <a:gd name="connsiteX9" fmla="*/ 5153000 w 6128435"/>
              <a:gd name="connsiteY9" fmla="*/ 507134 h 6858000"/>
              <a:gd name="connsiteX10" fmla="*/ 5171282 w 6128435"/>
              <a:gd name="connsiteY10" fmla="*/ 602071 h 6858000"/>
              <a:gd name="connsiteX11" fmla="*/ 5176196 w 6128435"/>
              <a:gd name="connsiteY11" fmla="*/ 636822 h 6858000"/>
              <a:gd name="connsiteX12" fmla="*/ 5201957 w 6128435"/>
              <a:gd name="connsiteY12" fmla="*/ 736835 h 6858000"/>
              <a:gd name="connsiteX13" fmla="*/ 5185452 w 6128435"/>
              <a:gd name="connsiteY13" fmla="*/ 745392 h 6858000"/>
              <a:gd name="connsiteX14" fmla="*/ 5189051 w 6128435"/>
              <a:gd name="connsiteY14" fmla="*/ 782518 h 6858000"/>
              <a:gd name="connsiteX15" fmla="*/ 5210428 w 6128435"/>
              <a:gd name="connsiteY15" fmla="*/ 815772 h 6858000"/>
              <a:gd name="connsiteX16" fmla="*/ 5221088 w 6128435"/>
              <a:gd name="connsiteY16" fmla="*/ 860193 h 6858000"/>
              <a:gd name="connsiteX17" fmla="*/ 5227653 w 6128435"/>
              <a:gd name="connsiteY17" fmla="*/ 886709 h 6858000"/>
              <a:gd name="connsiteX18" fmla="*/ 5230806 w 6128435"/>
              <a:gd name="connsiteY18" fmla="*/ 961354 h 6858000"/>
              <a:gd name="connsiteX19" fmla="*/ 5201018 w 6128435"/>
              <a:gd name="connsiteY19" fmla="*/ 1095027 h 6858000"/>
              <a:gd name="connsiteX20" fmla="*/ 5202153 w 6128435"/>
              <a:gd name="connsiteY20" fmla="*/ 1133224 h 6858000"/>
              <a:gd name="connsiteX21" fmla="*/ 5207370 w 6128435"/>
              <a:gd name="connsiteY21" fmla="*/ 1138097 h 6858000"/>
              <a:gd name="connsiteX22" fmla="*/ 5189234 w 6128435"/>
              <a:gd name="connsiteY22" fmla="*/ 1193495 h 6858000"/>
              <a:gd name="connsiteX23" fmla="*/ 5202769 w 6128435"/>
              <a:gd name="connsiteY23" fmla="*/ 1269450 h 6858000"/>
              <a:gd name="connsiteX24" fmla="*/ 5225968 w 6128435"/>
              <a:gd name="connsiteY24" fmla="*/ 1357994 h 6858000"/>
              <a:gd name="connsiteX25" fmla="*/ 5233819 w 6128435"/>
              <a:gd name="connsiteY25" fmla="*/ 1380922 h 6858000"/>
              <a:gd name="connsiteX26" fmla="*/ 5237226 w 6128435"/>
              <a:gd name="connsiteY26" fmla="*/ 1441327 h 6858000"/>
              <a:gd name="connsiteX27" fmla="*/ 5244434 w 6128435"/>
              <a:gd name="connsiteY27" fmla="*/ 1580810 h 6858000"/>
              <a:gd name="connsiteX28" fmla="*/ 5251453 w 6128435"/>
              <a:gd name="connsiteY28" fmla="*/ 1583934 h 6858000"/>
              <a:gd name="connsiteX29" fmla="*/ 5253136 w 6128435"/>
              <a:gd name="connsiteY29" fmla="*/ 1595457 h 6858000"/>
              <a:gd name="connsiteX30" fmla="*/ 5254863 w 6128435"/>
              <a:gd name="connsiteY30" fmla="*/ 1598311 h 6858000"/>
              <a:gd name="connsiteX31" fmla="*/ 5263491 w 6128435"/>
              <a:gd name="connsiteY31" fmla="*/ 1642938 h 6858000"/>
              <a:gd name="connsiteX32" fmla="*/ 5261314 w 6128435"/>
              <a:gd name="connsiteY32" fmla="*/ 1689177 h 6858000"/>
              <a:gd name="connsiteX33" fmla="*/ 5259788 w 6128435"/>
              <a:gd name="connsiteY33" fmla="*/ 1768516 h 6858000"/>
              <a:gd name="connsiteX34" fmla="*/ 5272526 w 6128435"/>
              <a:gd name="connsiteY34" fmla="*/ 1936940 h 6858000"/>
              <a:gd name="connsiteX35" fmla="*/ 5252592 w 6128435"/>
              <a:gd name="connsiteY35" fmla="*/ 2092210 h 6858000"/>
              <a:gd name="connsiteX36" fmla="*/ 5264303 w 6128435"/>
              <a:gd name="connsiteY36" fmla="*/ 2225157 h 6858000"/>
              <a:gd name="connsiteX37" fmla="*/ 5254949 w 6128435"/>
              <a:gd name="connsiteY37" fmla="*/ 2236160 h 6858000"/>
              <a:gd name="connsiteX38" fmla="*/ 5250104 w 6128435"/>
              <a:gd name="connsiteY38" fmla="*/ 2249166 h 6858000"/>
              <a:gd name="connsiteX39" fmla="*/ 5251214 w 6128435"/>
              <a:gd name="connsiteY39" fmla="*/ 2250944 h 6858000"/>
              <a:gd name="connsiteX40" fmla="*/ 5250644 w 6128435"/>
              <a:gd name="connsiteY40" fmla="*/ 2266619 h 6858000"/>
              <a:gd name="connsiteX41" fmla="*/ 5247111 w 6128435"/>
              <a:gd name="connsiteY41" fmla="*/ 2269679 h 6858000"/>
              <a:gd name="connsiteX42" fmla="*/ 5245653 w 6128435"/>
              <a:gd name="connsiteY42" fmla="*/ 2280317 h 6858000"/>
              <a:gd name="connsiteX43" fmla="*/ 5239901 w 6128435"/>
              <a:gd name="connsiteY43" fmla="*/ 2300961 h 6858000"/>
              <a:gd name="connsiteX44" fmla="*/ 5271650 w 6128435"/>
              <a:gd name="connsiteY44" fmla="*/ 2440467 h 6858000"/>
              <a:gd name="connsiteX45" fmla="*/ 5204120 w 6128435"/>
              <a:gd name="connsiteY45" fmla="*/ 2435967 h 6858000"/>
              <a:gd name="connsiteX46" fmla="*/ 5148653 w 6128435"/>
              <a:gd name="connsiteY46" fmla="*/ 2460132 h 6858000"/>
              <a:gd name="connsiteX47" fmla="*/ 5192511 w 6128435"/>
              <a:gd name="connsiteY47" fmla="*/ 2549199 h 6858000"/>
              <a:gd name="connsiteX48" fmla="*/ 5307538 w 6128435"/>
              <a:gd name="connsiteY48" fmla="*/ 2514685 h 6858000"/>
              <a:gd name="connsiteX49" fmla="*/ 5337604 w 6128435"/>
              <a:gd name="connsiteY49" fmla="*/ 2597632 h 6858000"/>
              <a:gd name="connsiteX50" fmla="*/ 5407503 w 6128435"/>
              <a:gd name="connsiteY50" fmla="*/ 2786290 h 6858000"/>
              <a:gd name="connsiteX51" fmla="*/ 5407356 w 6128435"/>
              <a:gd name="connsiteY51" fmla="*/ 2787545 h 6858000"/>
              <a:gd name="connsiteX52" fmla="*/ 5411130 w 6128435"/>
              <a:gd name="connsiteY52" fmla="*/ 2788640 h 6858000"/>
              <a:gd name="connsiteX53" fmla="*/ 5416439 w 6128435"/>
              <a:gd name="connsiteY53" fmla="*/ 2805666 h 6858000"/>
              <a:gd name="connsiteX54" fmla="*/ 5416589 w 6128435"/>
              <a:gd name="connsiteY54" fmla="*/ 2810822 h 6858000"/>
              <a:gd name="connsiteX55" fmla="*/ 5418542 w 6128435"/>
              <a:gd name="connsiteY55" fmla="*/ 2817745 h 6858000"/>
              <a:gd name="connsiteX56" fmla="*/ 5418847 w 6128435"/>
              <a:gd name="connsiteY56" fmla="*/ 2817825 h 6858000"/>
              <a:gd name="connsiteX57" fmla="*/ 5423364 w 6128435"/>
              <a:gd name="connsiteY57" fmla="*/ 2858292 h 6858000"/>
              <a:gd name="connsiteX58" fmla="*/ 5479298 w 6128435"/>
              <a:gd name="connsiteY58" fmla="*/ 2947791 h 6858000"/>
              <a:gd name="connsiteX59" fmla="*/ 5481770 w 6128435"/>
              <a:gd name="connsiteY59" fmla="*/ 2951352 h 6858000"/>
              <a:gd name="connsiteX60" fmla="*/ 5481013 w 6128435"/>
              <a:gd name="connsiteY60" fmla="*/ 2973461 h 6858000"/>
              <a:gd name="connsiteX61" fmla="*/ 5482045 w 6128435"/>
              <a:gd name="connsiteY61" fmla="*/ 2984371 h 6858000"/>
              <a:gd name="connsiteX62" fmla="*/ 5479405 w 6128435"/>
              <a:gd name="connsiteY62" fmla="*/ 2988507 h 6858000"/>
              <a:gd name="connsiteX63" fmla="*/ 5482415 w 6128435"/>
              <a:gd name="connsiteY63" fmla="*/ 3004079 h 6858000"/>
              <a:gd name="connsiteX64" fmla="*/ 5483865 w 6128435"/>
              <a:gd name="connsiteY64" fmla="*/ 3005467 h 6858000"/>
              <a:gd name="connsiteX65" fmla="*/ 5482236 w 6128435"/>
              <a:gd name="connsiteY65" fmla="*/ 3019791 h 6858000"/>
              <a:gd name="connsiteX66" fmla="*/ 5475895 w 6128435"/>
              <a:gd name="connsiteY66" fmla="*/ 3033578 h 6858000"/>
              <a:gd name="connsiteX67" fmla="*/ 5477595 w 6128435"/>
              <a:gd name="connsiteY67" fmla="*/ 3250534 h 6858000"/>
              <a:gd name="connsiteX68" fmla="*/ 5532836 w 6128435"/>
              <a:gd name="connsiteY68" fmla="*/ 3353840 h 6858000"/>
              <a:gd name="connsiteX69" fmla="*/ 5561229 w 6128435"/>
              <a:gd name="connsiteY69" fmla="*/ 3395784 h 6858000"/>
              <a:gd name="connsiteX70" fmla="*/ 5589758 w 6128435"/>
              <a:gd name="connsiteY70" fmla="*/ 3506453 h 6858000"/>
              <a:gd name="connsiteX71" fmla="*/ 5596144 w 6128435"/>
              <a:gd name="connsiteY71" fmla="*/ 3534624 h 6858000"/>
              <a:gd name="connsiteX72" fmla="*/ 5597750 w 6128435"/>
              <a:gd name="connsiteY72" fmla="*/ 3534129 h 6858000"/>
              <a:gd name="connsiteX73" fmla="*/ 5599700 w 6128435"/>
              <a:gd name="connsiteY73" fmla="*/ 3547221 h 6858000"/>
              <a:gd name="connsiteX74" fmla="*/ 5615031 w 6128435"/>
              <a:gd name="connsiteY74" fmla="*/ 3557482 h 6858000"/>
              <a:gd name="connsiteX75" fmla="*/ 5618377 w 6128435"/>
              <a:gd name="connsiteY75" fmla="*/ 3588431 h 6858000"/>
              <a:gd name="connsiteX76" fmla="*/ 5612155 w 6128435"/>
              <a:gd name="connsiteY76" fmla="*/ 3589869 h 6858000"/>
              <a:gd name="connsiteX77" fmla="*/ 5620843 w 6128435"/>
              <a:gd name="connsiteY77" fmla="*/ 3606745 h 6858000"/>
              <a:gd name="connsiteX78" fmla="*/ 5655472 w 6128435"/>
              <a:gd name="connsiteY78" fmla="*/ 3678877 h 6858000"/>
              <a:gd name="connsiteX79" fmla="*/ 5680448 w 6128435"/>
              <a:gd name="connsiteY79" fmla="*/ 3717760 h 6858000"/>
              <a:gd name="connsiteX80" fmla="*/ 5683015 w 6128435"/>
              <a:gd name="connsiteY80" fmla="*/ 3762025 h 6858000"/>
              <a:gd name="connsiteX81" fmla="*/ 5696643 w 6128435"/>
              <a:gd name="connsiteY81" fmla="*/ 3773888 h 6858000"/>
              <a:gd name="connsiteX82" fmla="*/ 5699203 w 6128435"/>
              <a:gd name="connsiteY82" fmla="*/ 3775823 h 6858000"/>
              <a:gd name="connsiteX83" fmla="*/ 5704824 w 6128435"/>
              <a:gd name="connsiteY83" fmla="*/ 3785966 h 6858000"/>
              <a:gd name="connsiteX84" fmla="*/ 5712204 w 6128435"/>
              <a:gd name="connsiteY84" fmla="*/ 3785830 h 6858000"/>
              <a:gd name="connsiteX85" fmla="*/ 5724816 w 6128435"/>
              <a:gd name="connsiteY85" fmla="*/ 3798949 h 6858000"/>
              <a:gd name="connsiteX86" fmla="*/ 5733539 w 6128435"/>
              <a:gd name="connsiteY86" fmla="*/ 3818457 h 6858000"/>
              <a:gd name="connsiteX87" fmla="*/ 5768491 w 6128435"/>
              <a:gd name="connsiteY87" fmla="*/ 3914399 h 6858000"/>
              <a:gd name="connsiteX88" fmla="*/ 5793123 w 6128435"/>
              <a:gd name="connsiteY88" fmla="*/ 3969952 h 6858000"/>
              <a:gd name="connsiteX89" fmla="*/ 5808321 w 6128435"/>
              <a:gd name="connsiteY89" fmla="*/ 3988153 h 6858000"/>
              <a:gd name="connsiteX90" fmla="*/ 5825621 w 6128435"/>
              <a:gd name="connsiteY90" fmla="*/ 4015525 h 6858000"/>
              <a:gd name="connsiteX91" fmla="*/ 5860672 w 6128435"/>
              <a:gd name="connsiteY91" fmla="*/ 4061579 h 6858000"/>
              <a:gd name="connsiteX92" fmla="*/ 5872173 w 6128435"/>
              <a:gd name="connsiteY92" fmla="*/ 4088497 h 6858000"/>
              <a:gd name="connsiteX93" fmla="*/ 5883705 w 6128435"/>
              <a:gd name="connsiteY93" fmla="*/ 4101899 h 6858000"/>
              <a:gd name="connsiteX94" fmla="*/ 5885314 w 6128435"/>
              <a:gd name="connsiteY94" fmla="*/ 4108387 h 6858000"/>
              <a:gd name="connsiteX95" fmla="*/ 5894095 w 6128435"/>
              <a:gd name="connsiteY95" fmla="*/ 4128857 h 6858000"/>
              <a:gd name="connsiteX96" fmla="*/ 5898339 w 6128435"/>
              <a:gd name="connsiteY96" fmla="*/ 4140800 h 6858000"/>
              <a:gd name="connsiteX97" fmla="*/ 5899734 w 6128435"/>
              <a:gd name="connsiteY97" fmla="*/ 4145632 h 6858000"/>
              <a:gd name="connsiteX98" fmla="*/ 5897098 w 6128435"/>
              <a:gd name="connsiteY98" fmla="*/ 4157819 h 6858000"/>
              <a:gd name="connsiteX99" fmla="*/ 5903513 w 6128435"/>
              <a:gd name="connsiteY99" fmla="*/ 4187661 h 6858000"/>
              <a:gd name="connsiteX100" fmla="*/ 5917114 w 6128435"/>
              <a:gd name="connsiteY100" fmla="*/ 4213096 h 6858000"/>
              <a:gd name="connsiteX101" fmla="*/ 5921153 w 6128435"/>
              <a:gd name="connsiteY101" fmla="*/ 4236222 h 6858000"/>
              <a:gd name="connsiteX102" fmla="*/ 5924233 w 6128435"/>
              <a:gd name="connsiteY102" fmla="*/ 4242060 h 6858000"/>
              <a:gd name="connsiteX103" fmla="*/ 5928910 w 6128435"/>
              <a:gd name="connsiteY103" fmla="*/ 4300973 h 6858000"/>
              <a:gd name="connsiteX104" fmla="*/ 5939320 w 6128435"/>
              <a:gd name="connsiteY104" fmla="*/ 4340435 h 6858000"/>
              <a:gd name="connsiteX105" fmla="*/ 5946705 w 6128435"/>
              <a:gd name="connsiteY105" fmla="*/ 4428051 h 6858000"/>
              <a:gd name="connsiteX106" fmla="*/ 5949261 w 6128435"/>
              <a:gd name="connsiteY106" fmla="*/ 4449185 h 6858000"/>
              <a:gd name="connsiteX107" fmla="*/ 5957504 w 6128435"/>
              <a:gd name="connsiteY107" fmla="*/ 4465911 h 6858000"/>
              <a:gd name="connsiteX108" fmla="*/ 5964689 w 6128435"/>
              <a:gd name="connsiteY108" fmla="*/ 4468532 h 6858000"/>
              <a:gd name="connsiteX109" fmla="*/ 5967062 w 6128435"/>
              <a:gd name="connsiteY109" fmla="*/ 4479923 h 6858000"/>
              <a:gd name="connsiteX110" fmla="*/ 5968960 w 6128435"/>
              <a:gd name="connsiteY110" fmla="*/ 4482655 h 6858000"/>
              <a:gd name="connsiteX111" fmla="*/ 5978567 w 6128435"/>
              <a:gd name="connsiteY111" fmla="*/ 4498605 h 6858000"/>
              <a:gd name="connsiteX112" fmla="*/ 5980106 w 6128435"/>
              <a:gd name="connsiteY112" fmla="*/ 4585087 h 6858000"/>
              <a:gd name="connsiteX113" fmla="*/ 5998138 w 6128435"/>
              <a:gd name="connsiteY113" fmla="*/ 4697518 h 6858000"/>
              <a:gd name="connsiteX114" fmla="*/ 6013516 w 6128435"/>
              <a:gd name="connsiteY114" fmla="*/ 4786619 h 6858000"/>
              <a:gd name="connsiteX115" fmla="*/ 6025404 w 6128435"/>
              <a:gd name="connsiteY115" fmla="*/ 4858148 h 6858000"/>
              <a:gd name="connsiteX116" fmla="*/ 6007749 w 6128435"/>
              <a:gd name="connsiteY116" fmla="*/ 4964715 h 6858000"/>
              <a:gd name="connsiteX117" fmla="*/ 6005269 w 6128435"/>
              <a:gd name="connsiteY117" fmla="*/ 5150567 h 6858000"/>
              <a:gd name="connsiteX118" fmla="*/ 6001127 w 6128435"/>
              <a:gd name="connsiteY118" fmla="*/ 5164609 h 6858000"/>
              <a:gd name="connsiteX119" fmla="*/ 5996647 w 6128435"/>
              <a:gd name="connsiteY119" fmla="*/ 5185640 h 6858000"/>
              <a:gd name="connsiteX120" fmla="*/ 5998514 w 6128435"/>
              <a:gd name="connsiteY120" fmla="*/ 5189673 h 6858000"/>
              <a:gd name="connsiteX121" fmla="*/ 5995970 w 6128435"/>
              <a:gd name="connsiteY121" fmla="*/ 5221547 h 6858000"/>
              <a:gd name="connsiteX122" fmla="*/ 5997218 w 6128435"/>
              <a:gd name="connsiteY122" fmla="*/ 5222031 h 6858000"/>
              <a:gd name="connsiteX123" fmla="*/ 6002116 w 6128435"/>
              <a:gd name="connsiteY123" fmla="*/ 5231223 h 6858000"/>
              <a:gd name="connsiteX124" fmla="*/ 6008541 w 6128435"/>
              <a:gd name="connsiteY124" fmla="*/ 5248680 h 6858000"/>
              <a:gd name="connsiteX125" fmla="*/ 6039260 w 6128435"/>
              <a:gd name="connsiteY125" fmla="*/ 5289518 h 6858000"/>
              <a:gd name="connsiteX126" fmla="*/ 6036748 w 6128435"/>
              <a:gd name="connsiteY126" fmla="*/ 5322752 h 6858000"/>
              <a:gd name="connsiteX127" fmla="*/ 6036943 w 6128435"/>
              <a:gd name="connsiteY127" fmla="*/ 5329480 h 6858000"/>
              <a:gd name="connsiteX128" fmla="*/ 6037236 w 6128435"/>
              <a:gd name="connsiteY128" fmla="*/ 5329634 h 6858000"/>
              <a:gd name="connsiteX129" fmla="*/ 6038019 w 6128435"/>
              <a:gd name="connsiteY129" fmla="*/ 5336764 h 6858000"/>
              <a:gd name="connsiteX130" fmla="*/ 6037298 w 6128435"/>
              <a:gd name="connsiteY130" fmla="*/ 5341753 h 6858000"/>
              <a:gd name="connsiteX131" fmla="*/ 6037677 w 6128435"/>
              <a:gd name="connsiteY131" fmla="*/ 5354807 h 6858000"/>
              <a:gd name="connsiteX132" fmla="*/ 6039728 w 6128435"/>
              <a:gd name="connsiteY132" fmla="*/ 5359416 h 6858000"/>
              <a:gd name="connsiteX133" fmla="*/ 6043311 w 6128435"/>
              <a:gd name="connsiteY133" fmla="*/ 5361407 h 6858000"/>
              <a:gd name="connsiteX134" fmla="*/ 6042954 w 6128435"/>
              <a:gd name="connsiteY134" fmla="*/ 5362576 h 6858000"/>
              <a:gd name="connsiteX135" fmla="*/ 6053435 w 6128435"/>
              <a:gd name="connsiteY135" fmla="*/ 5387547 h 6858000"/>
              <a:gd name="connsiteX136" fmla="*/ 6065933 w 6128435"/>
              <a:gd name="connsiteY136" fmla="*/ 5443002 h 6858000"/>
              <a:gd name="connsiteX137" fmla="*/ 6068640 w 6128435"/>
              <a:gd name="connsiteY137" fmla="*/ 5474503 h 6858000"/>
              <a:gd name="connsiteX138" fmla="*/ 6080922 w 6128435"/>
              <a:gd name="connsiteY138" fmla="*/ 5561070 h 6858000"/>
              <a:gd name="connsiteX139" fmla="*/ 6096949 w 6128435"/>
              <a:gd name="connsiteY139" fmla="*/ 5648179 h 6858000"/>
              <a:gd name="connsiteX140" fmla="*/ 6125703 w 6128435"/>
              <a:gd name="connsiteY140" fmla="*/ 5692894 h 6858000"/>
              <a:gd name="connsiteX141" fmla="*/ 6126670 w 6128435"/>
              <a:gd name="connsiteY141" fmla="*/ 5697882 h 6858000"/>
              <a:gd name="connsiteX142" fmla="*/ 6124061 w 6128435"/>
              <a:gd name="connsiteY142" fmla="*/ 5710294 h 6858000"/>
              <a:gd name="connsiteX143" fmla="*/ 6122213 w 6128435"/>
              <a:gd name="connsiteY143" fmla="*/ 5714762 h 6858000"/>
              <a:gd name="connsiteX144" fmla="*/ 6121353 w 6128435"/>
              <a:gd name="connsiteY144" fmla="*/ 5721725 h 6858000"/>
              <a:gd name="connsiteX145" fmla="*/ 6121607 w 6128435"/>
              <a:gd name="connsiteY145" fmla="*/ 5721959 h 6858000"/>
              <a:gd name="connsiteX146" fmla="*/ 6120262 w 6128435"/>
              <a:gd name="connsiteY146" fmla="*/ 5728358 h 6858000"/>
              <a:gd name="connsiteX147" fmla="*/ 6110194 w 6128435"/>
              <a:gd name="connsiteY147" fmla="*/ 5758853 h 6858000"/>
              <a:gd name="connsiteX148" fmla="*/ 6127519 w 6128435"/>
              <a:gd name="connsiteY148" fmla="*/ 5865775 h 6858000"/>
              <a:gd name="connsiteX149" fmla="*/ 6128435 w 6128435"/>
              <a:gd name="connsiteY149" fmla="*/ 5870164 h 6858000"/>
              <a:gd name="connsiteX150" fmla="*/ 6119217 w 6128435"/>
              <a:gd name="connsiteY150" fmla="*/ 5888542 h 6858000"/>
              <a:gd name="connsiteX151" fmla="*/ 6115966 w 6128435"/>
              <a:gd name="connsiteY151" fmla="*/ 5898387 h 6858000"/>
              <a:gd name="connsiteX152" fmla="*/ 6111924 w 6128435"/>
              <a:gd name="connsiteY152" fmla="*/ 5900444 h 6858000"/>
              <a:gd name="connsiteX153" fmla="*/ 6108716 w 6128435"/>
              <a:gd name="connsiteY153" fmla="*/ 5915345 h 6858000"/>
              <a:gd name="connsiteX154" fmla="*/ 6109524 w 6128435"/>
              <a:gd name="connsiteY154" fmla="*/ 5917328 h 6858000"/>
              <a:gd name="connsiteX155" fmla="*/ 6102493 w 6128435"/>
              <a:gd name="connsiteY155" fmla="*/ 5928602 h 6858000"/>
              <a:gd name="connsiteX156" fmla="*/ 6056863 w 6128435"/>
              <a:gd name="connsiteY156" fmla="*/ 6000643 h 6858000"/>
              <a:gd name="connsiteX157" fmla="*/ 6045436 w 6128435"/>
              <a:gd name="connsiteY157" fmla="*/ 6124480 h 6858000"/>
              <a:gd name="connsiteX158" fmla="*/ 6030489 w 6128435"/>
              <a:gd name="connsiteY158" fmla="*/ 6317666 h 6858000"/>
              <a:gd name="connsiteX159" fmla="*/ 6007492 w 6128435"/>
              <a:gd name="connsiteY159" fmla="*/ 6440818 h 6858000"/>
              <a:gd name="connsiteX160" fmla="*/ 6009467 w 6128435"/>
              <a:gd name="connsiteY160" fmla="*/ 6487076 h 6858000"/>
              <a:gd name="connsiteX161" fmla="*/ 5995064 w 6128435"/>
              <a:gd name="connsiteY161" fmla="*/ 6540791 h 6858000"/>
              <a:gd name="connsiteX162" fmla="*/ 5996309 w 6128435"/>
              <a:gd name="connsiteY162" fmla="*/ 6543961 h 6858000"/>
              <a:gd name="connsiteX163" fmla="*/ 5996048 w 6128435"/>
              <a:gd name="connsiteY163" fmla="*/ 6555444 h 6858000"/>
              <a:gd name="connsiteX164" fmla="*/ 6002524 w 6128435"/>
              <a:gd name="connsiteY164" fmla="*/ 6560188 h 6858000"/>
              <a:gd name="connsiteX165" fmla="*/ 6006823 w 6128435"/>
              <a:gd name="connsiteY165" fmla="*/ 6578546 h 6858000"/>
              <a:gd name="connsiteX166" fmla="*/ 6004510 w 6128435"/>
              <a:gd name="connsiteY166" fmla="*/ 6599256 h 6858000"/>
              <a:gd name="connsiteX167" fmla="*/ 5986207 w 6128435"/>
              <a:gd name="connsiteY167" fmla="*/ 6695855 h 6858000"/>
              <a:gd name="connsiteX168" fmla="*/ 5979428 w 6128435"/>
              <a:gd name="connsiteY168" fmla="*/ 6754678 h 6858000"/>
              <a:gd name="connsiteX169" fmla="*/ 5983398 w 6128435"/>
              <a:gd name="connsiteY169" fmla="*/ 6778641 h 6858000"/>
              <a:gd name="connsiteX170" fmla="*/ 5984543 w 6128435"/>
              <a:gd name="connsiteY170" fmla="*/ 6811016 h 6858000"/>
              <a:gd name="connsiteX171" fmla="*/ 5981802 w 6128435"/>
              <a:gd name="connsiteY171" fmla="*/ 6838578 h 6858000"/>
              <a:gd name="connsiteX172" fmla="*/ 5979671 w 6128435"/>
              <a:gd name="connsiteY172" fmla="*/ 6858000 h 6858000"/>
              <a:gd name="connsiteX173" fmla="*/ 0 w 6128435"/>
              <a:gd name="connsiteY173" fmla="*/ 6858000 h 6858000"/>
              <a:gd name="connsiteX174" fmla="*/ 0 w 6128435"/>
              <a:gd name="connsiteY174" fmla="*/ 0 h 6858000"/>
              <a:gd name="connsiteX0" fmla="*/ 0 w 6128435"/>
              <a:gd name="connsiteY0" fmla="*/ 0 h 6858000"/>
              <a:gd name="connsiteX1" fmla="*/ 4965888 w 6128435"/>
              <a:gd name="connsiteY1" fmla="*/ 0 h 6858000"/>
              <a:gd name="connsiteX2" fmla="*/ 4967767 w 6128435"/>
              <a:gd name="connsiteY2" fmla="*/ 7930 h 6858000"/>
              <a:gd name="connsiteX3" fmla="*/ 4979444 w 6128435"/>
              <a:gd name="connsiteY3" fmla="*/ 43921 h 6858000"/>
              <a:gd name="connsiteX4" fmla="*/ 5021173 w 6128435"/>
              <a:gd name="connsiteY4" fmla="*/ 123738 h 6858000"/>
              <a:gd name="connsiteX5" fmla="*/ 5075458 w 6128435"/>
              <a:gd name="connsiteY5" fmla="*/ 264355 h 6858000"/>
              <a:gd name="connsiteX6" fmla="*/ 5081175 w 6128435"/>
              <a:gd name="connsiteY6" fmla="*/ 277448 h 6858000"/>
              <a:gd name="connsiteX7" fmla="*/ 5097011 w 6128435"/>
              <a:gd name="connsiteY7" fmla="*/ 355616 h 6858000"/>
              <a:gd name="connsiteX8" fmla="*/ 5130982 w 6128435"/>
              <a:gd name="connsiteY8" fmla="*/ 412030 h 6858000"/>
              <a:gd name="connsiteX9" fmla="*/ 5153000 w 6128435"/>
              <a:gd name="connsiteY9" fmla="*/ 507134 h 6858000"/>
              <a:gd name="connsiteX10" fmla="*/ 5171282 w 6128435"/>
              <a:gd name="connsiteY10" fmla="*/ 602071 h 6858000"/>
              <a:gd name="connsiteX11" fmla="*/ 5176196 w 6128435"/>
              <a:gd name="connsiteY11" fmla="*/ 636822 h 6858000"/>
              <a:gd name="connsiteX12" fmla="*/ 5201957 w 6128435"/>
              <a:gd name="connsiteY12" fmla="*/ 736835 h 6858000"/>
              <a:gd name="connsiteX13" fmla="*/ 5185452 w 6128435"/>
              <a:gd name="connsiteY13" fmla="*/ 745392 h 6858000"/>
              <a:gd name="connsiteX14" fmla="*/ 5189051 w 6128435"/>
              <a:gd name="connsiteY14" fmla="*/ 782518 h 6858000"/>
              <a:gd name="connsiteX15" fmla="*/ 5210428 w 6128435"/>
              <a:gd name="connsiteY15" fmla="*/ 815772 h 6858000"/>
              <a:gd name="connsiteX16" fmla="*/ 5221088 w 6128435"/>
              <a:gd name="connsiteY16" fmla="*/ 860193 h 6858000"/>
              <a:gd name="connsiteX17" fmla="*/ 5227653 w 6128435"/>
              <a:gd name="connsiteY17" fmla="*/ 886709 h 6858000"/>
              <a:gd name="connsiteX18" fmla="*/ 5230806 w 6128435"/>
              <a:gd name="connsiteY18" fmla="*/ 961354 h 6858000"/>
              <a:gd name="connsiteX19" fmla="*/ 5201018 w 6128435"/>
              <a:gd name="connsiteY19" fmla="*/ 1095027 h 6858000"/>
              <a:gd name="connsiteX20" fmla="*/ 5202153 w 6128435"/>
              <a:gd name="connsiteY20" fmla="*/ 1133224 h 6858000"/>
              <a:gd name="connsiteX21" fmla="*/ 5207370 w 6128435"/>
              <a:gd name="connsiteY21" fmla="*/ 1138097 h 6858000"/>
              <a:gd name="connsiteX22" fmla="*/ 5189234 w 6128435"/>
              <a:gd name="connsiteY22" fmla="*/ 1193495 h 6858000"/>
              <a:gd name="connsiteX23" fmla="*/ 5202769 w 6128435"/>
              <a:gd name="connsiteY23" fmla="*/ 1269450 h 6858000"/>
              <a:gd name="connsiteX24" fmla="*/ 5225968 w 6128435"/>
              <a:gd name="connsiteY24" fmla="*/ 1357994 h 6858000"/>
              <a:gd name="connsiteX25" fmla="*/ 5233819 w 6128435"/>
              <a:gd name="connsiteY25" fmla="*/ 1380922 h 6858000"/>
              <a:gd name="connsiteX26" fmla="*/ 5237226 w 6128435"/>
              <a:gd name="connsiteY26" fmla="*/ 1441327 h 6858000"/>
              <a:gd name="connsiteX27" fmla="*/ 5244434 w 6128435"/>
              <a:gd name="connsiteY27" fmla="*/ 1580810 h 6858000"/>
              <a:gd name="connsiteX28" fmla="*/ 5251453 w 6128435"/>
              <a:gd name="connsiteY28" fmla="*/ 1583934 h 6858000"/>
              <a:gd name="connsiteX29" fmla="*/ 5253136 w 6128435"/>
              <a:gd name="connsiteY29" fmla="*/ 1595457 h 6858000"/>
              <a:gd name="connsiteX30" fmla="*/ 5254863 w 6128435"/>
              <a:gd name="connsiteY30" fmla="*/ 1598311 h 6858000"/>
              <a:gd name="connsiteX31" fmla="*/ 5263491 w 6128435"/>
              <a:gd name="connsiteY31" fmla="*/ 1642938 h 6858000"/>
              <a:gd name="connsiteX32" fmla="*/ 5261314 w 6128435"/>
              <a:gd name="connsiteY32" fmla="*/ 1689177 h 6858000"/>
              <a:gd name="connsiteX33" fmla="*/ 5259788 w 6128435"/>
              <a:gd name="connsiteY33" fmla="*/ 1768516 h 6858000"/>
              <a:gd name="connsiteX34" fmla="*/ 5272526 w 6128435"/>
              <a:gd name="connsiteY34" fmla="*/ 1936940 h 6858000"/>
              <a:gd name="connsiteX35" fmla="*/ 5252592 w 6128435"/>
              <a:gd name="connsiteY35" fmla="*/ 2092210 h 6858000"/>
              <a:gd name="connsiteX36" fmla="*/ 5264303 w 6128435"/>
              <a:gd name="connsiteY36" fmla="*/ 2225157 h 6858000"/>
              <a:gd name="connsiteX37" fmla="*/ 5254949 w 6128435"/>
              <a:gd name="connsiteY37" fmla="*/ 2236160 h 6858000"/>
              <a:gd name="connsiteX38" fmla="*/ 5250104 w 6128435"/>
              <a:gd name="connsiteY38" fmla="*/ 2249166 h 6858000"/>
              <a:gd name="connsiteX39" fmla="*/ 5251214 w 6128435"/>
              <a:gd name="connsiteY39" fmla="*/ 2250944 h 6858000"/>
              <a:gd name="connsiteX40" fmla="*/ 5250644 w 6128435"/>
              <a:gd name="connsiteY40" fmla="*/ 2266619 h 6858000"/>
              <a:gd name="connsiteX41" fmla="*/ 5247111 w 6128435"/>
              <a:gd name="connsiteY41" fmla="*/ 2269679 h 6858000"/>
              <a:gd name="connsiteX42" fmla="*/ 5245653 w 6128435"/>
              <a:gd name="connsiteY42" fmla="*/ 2280317 h 6858000"/>
              <a:gd name="connsiteX43" fmla="*/ 5239901 w 6128435"/>
              <a:gd name="connsiteY43" fmla="*/ 2300961 h 6858000"/>
              <a:gd name="connsiteX44" fmla="*/ 5204120 w 6128435"/>
              <a:gd name="connsiteY44" fmla="*/ 2435967 h 6858000"/>
              <a:gd name="connsiteX45" fmla="*/ 5148653 w 6128435"/>
              <a:gd name="connsiteY45" fmla="*/ 2460132 h 6858000"/>
              <a:gd name="connsiteX46" fmla="*/ 5192511 w 6128435"/>
              <a:gd name="connsiteY46" fmla="*/ 2549199 h 6858000"/>
              <a:gd name="connsiteX47" fmla="*/ 5307538 w 6128435"/>
              <a:gd name="connsiteY47" fmla="*/ 2514685 h 6858000"/>
              <a:gd name="connsiteX48" fmla="*/ 5337604 w 6128435"/>
              <a:gd name="connsiteY48" fmla="*/ 2597632 h 6858000"/>
              <a:gd name="connsiteX49" fmla="*/ 5407503 w 6128435"/>
              <a:gd name="connsiteY49" fmla="*/ 2786290 h 6858000"/>
              <a:gd name="connsiteX50" fmla="*/ 5407356 w 6128435"/>
              <a:gd name="connsiteY50" fmla="*/ 2787545 h 6858000"/>
              <a:gd name="connsiteX51" fmla="*/ 5411130 w 6128435"/>
              <a:gd name="connsiteY51" fmla="*/ 2788640 h 6858000"/>
              <a:gd name="connsiteX52" fmla="*/ 5416439 w 6128435"/>
              <a:gd name="connsiteY52" fmla="*/ 2805666 h 6858000"/>
              <a:gd name="connsiteX53" fmla="*/ 5416589 w 6128435"/>
              <a:gd name="connsiteY53" fmla="*/ 2810822 h 6858000"/>
              <a:gd name="connsiteX54" fmla="*/ 5418542 w 6128435"/>
              <a:gd name="connsiteY54" fmla="*/ 2817745 h 6858000"/>
              <a:gd name="connsiteX55" fmla="*/ 5418847 w 6128435"/>
              <a:gd name="connsiteY55" fmla="*/ 2817825 h 6858000"/>
              <a:gd name="connsiteX56" fmla="*/ 5423364 w 6128435"/>
              <a:gd name="connsiteY56" fmla="*/ 2858292 h 6858000"/>
              <a:gd name="connsiteX57" fmla="*/ 5479298 w 6128435"/>
              <a:gd name="connsiteY57" fmla="*/ 2947791 h 6858000"/>
              <a:gd name="connsiteX58" fmla="*/ 5481770 w 6128435"/>
              <a:gd name="connsiteY58" fmla="*/ 2951352 h 6858000"/>
              <a:gd name="connsiteX59" fmla="*/ 5481013 w 6128435"/>
              <a:gd name="connsiteY59" fmla="*/ 2973461 h 6858000"/>
              <a:gd name="connsiteX60" fmla="*/ 5482045 w 6128435"/>
              <a:gd name="connsiteY60" fmla="*/ 2984371 h 6858000"/>
              <a:gd name="connsiteX61" fmla="*/ 5479405 w 6128435"/>
              <a:gd name="connsiteY61" fmla="*/ 2988507 h 6858000"/>
              <a:gd name="connsiteX62" fmla="*/ 5482415 w 6128435"/>
              <a:gd name="connsiteY62" fmla="*/ 3004079 h 6858000"/>
              <a:gd name="connsiteX63" fmla="*/ 5483865 w 6128435"/>
              <a:gd name="connsiteY63" fmla="*/ 3005467 h 6858000"/>
              <a:gd name="connsiteX64" fmla="*/ 5482236 w 6128435"/>
              <a:gd name="connsiteY64" fmla="*/ 3019791 h 6858000"/>
              <a:gd name="connsiteX65" fmla="*/ 5475895 w 6128435"/>
              <a:gd name="connsiteY65" fmla="*/ 3033578 h 6858000"/>
              <a:gd name="connsiteX66" fmla="*/ 5477595 w 6128435"/>
              <a:gd name="connsiteY66" fmla="*/ 3250534 h 6858000"/>
              <a:gd name="connsiteX67" fmla="*/ 5532836 w 6128435"/>
              <a:gd name="connsiteY67" fmla="*/ 3353840 h 6858000"/>
              <a:gd name="connsiteX68" fmla="*/ 5561229 w 6128435"/>
              <a:gd name="connsiteY68" fmla="*/ 3395784 h 6858000"/>
              <a:gd name="connsiteX69" fmla="*/ 5589758 w 6128435"/>
              <a:gd name="connsiteY69" fmla="*/ 3506453 h 6858000"/>
              <a:gd name="connsiteX70" fmla="*/ 5596144 w 6128435"/>
              <a:gd name="connsiteY70" fmla="*/ 3534624 h 6858000"/>
              <a:gd name="connsiteX71" fmla="*/ 5597750 w 6128435"/>
              <a:gd name="connsiteY71" fmla="*/ 3534129 h 6858000"/>
              <a:gd name="connsiteX72" fmla="*/ 5599700 w 6128435"/>
              <a:gd name="connsiteY72" fmla="*/ 3547221 h 6858000"/>
              <a:gd name="connsiteX73" fmla="*/ 5615031 w 6128435"/>
              <a:gd name="connsiteY73" fmla="*/ 3557482 h 6858000"/>
              <a:gd name="connsiteX74" fmla="*/ 5618377 w 6128435"/>
              <a:gd name="connsiteY74" fmla="*/ 3588431 h 6858000"/>
              <a:gd name="connsiteX75" fmla="*/ 5612155 w 6128435"/>
              <a:gd name="connsiteY75" fmla="*/ 3589869 h 6858000"/>
              <a:gd name="connsiteX76" fmla="*/ 5620843 w 6128435"/>
              <a:gd name="connsiteY76" fmla="*/ 3606745 h 6858000"/>
              <a:gd name="connsiteX77" fmla="*/ 5655472 w 6128435"/>
              <a:gd name="connsiteY77" fmla="*/ 3678877 h 6858000"/>
              <a:gd name="connsiteX78" fmla="*/ 5680448 w 6128435"/>
              <a:gd name="connsiteY78" fmla="*/ 3717760 h 6858000"/>
              <a:gd name="connsiteX79" fmla="*/ 5683015 w 6128435"/>
              <a:gd name="connsiteY79" fmla="*/ 3762025 h 6858000"/>
              <a:gd name="connsiteX80" fmla="*/ 5696643 w 6128435"/>
              <a:gd name="connsiteY80" fmla="*/ 3773888 h 6858000"/>
              <a:gd name="connsiteX81" fmla="*/ 5699203 w 6128435"/>
              <a:gd name="connsiteY81" fmla="*/ 3775823 h 6858000"/>
              <a:gd name="connsiteX82" fmla="*/ 5704824 w 6128435"/>
              <a:gd name="connsiteY82" fmla="*/ 3785966 h 6858000"/>
              <a:gd name="connsiteX83" fmla="*/ 5712204 w 6128435"/>
              <a:gd name="connsiteY83" fmla="*/ 3785830 h 6858000"/>
              <a:gd name="connsiteX84" fmla="*/ 5724816 w 6128435"/>
              <a:gd name="connsiteY84" fmla="*/ 3798949 h 6858000"/>
              <a:gd name="connsiteX85" fmla="*/ 5733539 w 6128435"/>
              <a:gd name="connsiteY85" fmla="*/ 3818457 h 6858000"/>
              <a:gd name="connsiteX86" fmla="*/ 5768491 w 6128435"/>
              <a:gd name="connsiteY86" fmla="*/ 3914399 h 6858000"/>
              <a:gd name="connsiteX87" fmla="*/ 5793123 w 6128435"/>
              <a:gd name="connsiteY87" fmla="*/ 3969952 h 6858000"/>
              <a:gd name="connsiteX88" fmla="*/ 5808321 w 6128435"/>
              <a:gd name="connsiteY88" fmla="*/ 3988153 h 6858000"/>
              <a:gd name="connsiteX89" fmla="*/ 5825621 w 6128435"/>
              <a:gd name="connsiteY89" fmla="*/ 4015525 h 6858000"/>
              <a:gd name="connsiteX90" fmla="*/ 5860672 w 6128435"/>
              <a:gd name="connsiteY90" fmla="*/ 4061579 h 6858000"/>
              <a:gd name="connsiteX91" fmla="*/ 5872173 w 6128435"/>
              <a:gd name="connsiteY91" fmla="*/ 4088497 h 6858000"/>
              <a:gd name="connsiteX92" fmla="*/ 5883705 w 6128435"/>
              <a:gd name="connsiteY92" fmla="*/ 4101899 h 6858000"/>
              <a:gd name="connsiteX93" fmla="*/ 5885314 w 6128435"/>
              <a:gd name="connsiteY93" fmla="*/ 4108387 h 6858000"/>
              <a:gd name="connsiteX94" fmla="*/ 5894095 w 6128435"/>
              <a:gd name="connsiteY94" fmla="*/ 4128857 h 6858000"/>
              <a:gd name="connsiteX95" fmla="*/ 5898339 w 6128435"/>
              <a:gd name="connsiteY95" fmla="*/ 4140800 h 6858000"/>
              <a:gd name="connsiteX96" fmla="*/ 5899734 w 6128435"/>
              <a:gd name="connsiteY96" fmla="*/ 4145632 h 6858000"/>
              <a:gd name="connsiteX97" fmla="*/ 5897098 w 6128435"/>
              <a:gd name="connsiteY97" fmla="*/ 4157819 h 6858000"/>
              <a:gd name="connsiteX98" fmla="*/ 5903513 w 6128435"/>
              <a:gd name="connsiteY98" fmla="*/ 4187661 h 6858000"/>
              <a:gd name="connsiteX99" fmla="*/ 5917114 w 6128435"/>
              <a:gd name="connsiteY99" fmla="*/ 4213096 h 6858000"/>
              <a:gd name="connsiteX100" fmla="*/ 5921153 w 6128435"/>
              <a:gd name="connsiteY100" fmla="*/ 4236222 h 6858000"/>
              <a:gd name="connsiteX101" fmla="*/ 5924233 w 6128435"/>
              <a:gd name="connsiteY101" fmla="*/ 4242060 h 6858000"/>
              <a:gd name="connsiteX102" fmla="*/ 5928910 w 6128435"/>
              <a:gd name="connsiteY102" fmla="*/ 4300973 h 6858000"/>
              <a:gd name="connsiteX103" fmla="*/ 5939320 w 6128435"/>
              <a:gd name="connsiteY103" fmla="*/ 4340435 h 6858000"/>
              <a:gd name="connsiteX104" fmla="*/ 5946705 w 6128435"/>
              <a:gd name="connsiteY104" fmla="*/ 4428051 h 6858000"/>
              <a:gd name="connsiteX105" fmla="*/ 5949261 w 6128435"/>
              <a:gd name="connsiteY105" fmla="*/ 4449185 h 6858000"/>
              <a:gd name="connsiteX106" fmla="*/ 5957504 w 6128435"/>
              <a:gd name="connsiteY106" fmla="*/ 4465911 h 6858000"/>
              <a:gd name="connsiteX107" fmla="*/ 5964689 w 6128435"/>
              <a:gd name="connsiteY107" fmla="*/ 4468532 h 6858000"/>
              <a:gd name="connsiteX108" fmla="*/ 5967062 w 6128435"/>
              <a:gd name="connsiteY108" fmla="*/ 4479923 h 6858000"/>
              <a:gd name="connsiteX109" fmla="*/ 5968960 w 6128435"/>
              <a:gd name="connsiteY109" fmla="*/ 4482655 h 6858000"/>
              <a:gd name="connsiteX110" fmla="*/ 5978567 w 6128435"/>
              <a:gd name="connsiteY110" fmla="*/ 4498605 h 6858000"/>
              <a:gd name="connsiteX111" fmla="*/ 5980106 w 6128435"/>
              <a:gd name="connsiteY111" fmla="*/ 4585087 h 6858000"/>
              <a:gd name="connsiteX112" fmla="*/ 5998138 w 6128435"/>
              <a:gd name="connsiteY112" fmla="*/ 4697518 h 6858000"/>
              <a:gd name="connsiteX113" fmla="*/ 6013516 w 6128435"/>
              <a:gd name="connsiteY113" fmla="*/ 4786619 h 6858000"/>
              <a:gd name="connsiteX114" fmla="*/ 6025404 w 6128435"/>
              <a:gd name="connsiteY114" fmla="*/ 4858148 h 6858000"/>
              <a:gd name="connsiteX115" fmla="*/ 6007749 w 6128435"/>
              <a:gd name="connsiteY115" fmla="*/ 4964715 h 6858000"/>
              <a:gd name="connsiteX116" fmla="*/ 6005269 w 6128435"/>
              <a:gd name="connsiteY116" fmla="*/ 5150567 h 6858000"/>
              <a:gd name="connsiteX117" fmla="*/ 6001127 w 6128435"/>
              <a:gd name="connsiteY117" fmla="*/ 5164609 h 6858000"/>
              <a:gd name="connsiteX118" fmla="*/ 5996647 w 6128435"/>
              <a:gd name="connsiteY118" fmla="*/ 5185640 h 6858000"/>
              <a:gd name="connsiteX119" fmla="*/ 5998514 w 6128435"/>
              <a:gd name="connsiteY119" fmla="*/ 5189673 h 6858000"/>
              <a:gd name="connsiteX120" fmla="*/ 5995970 w 6128435"/>
              <a:gd name="connsiteY120" fmla="*/ 5221547 h 6858000"/>
              <a:gd name="connsiteX121" fmla="*/ 5997218 w 6128435"/>
              <a:gd name="connsiteY121" fmla="*/ 5222031 h 6858000"/>
              <a:gd name="connsiteX122" fmla="*/ 6002116 w 6128435"/>
              <a:gd name="connsiteY122" fmla="*/ 5231223 h 6858000"/>
              <a:gd name="connsiteX123" fmla="*/ 6008541 w 6128435"/>
              <a:gd name="connsiteY123" fmla="*/ 5248680 h 6858000"/>
              <a:gd name="connsiteX124" fmla="*/ 6039260 w 6128435"/>
              <a:gd name="connsiteY124" fmla="*/ 5289518 h 6858000"/>
              <a:gd name="connsiteX125" fmla="*/ 6036748 w 6128435"/>
              <a:gd name="connsiteY125" fmla="*/ 5322752 h 6858000"/>
              <a:gd name="connsiteX126" fmla="*/ 6036943 w 6128435"/>
              <a:gd name="connsiteY126" fmla="*/ 5329480 h 6858000"/>
              <a:gd name="connsiteX127" fmla="*/ 6037236 w 6128435"/>
              <a:gd name="connsiteY127" fmla="*/ 5329634 h 6858000"/>
              <a:gd name="connsiteX128" fmla="*/ 6038019 w 6128435"/>
              <a:gd name="connsiteY128" fmla="*/ 5336764 h 6858000"/>
              <a:gd name="connsiteX129" fmla="*/ 6037298 w 6128435"/>
              <a:gd name="connsiteY129" fmla="*/ 5341753 h 6858000"/>
              <a:gd name="connsiteX130" fmla="*/ 6037677 w 6128435"/>
              <a:gd name="connsiteY130" fmla="*/ 5354807 h 6858000"/>
              <a:gd name="connsiteX131" fmla="*/ 6039728 w 6128435"/>
              <a:gd name="connsiteY131" fmla="*/ 5359416 h 6858000"/>
              <a:gd name="connsiteX132" fmla="*/ 6043311 w 6128435"/>
              <a:gd name="connsiteY132" fmla="*/ 5361407 h 6858000"/>
              <a:gd name="connsiteX133" fmla="*/ 6042954 w 6128435"/>
              <a:gd name="connsiteY133" fmla="*/ 5362576 h 6858000"/>
              <a:gd name="connsiteX134" fmla="*/ 6053435 w 6128435"/>
              <a:gd name="connsiteY134" fmla="*/ 5387547 h 6858000"/>
              <a:gd name="connsiteX135" fmla="*/ 6065933 w 6128435"/>
              <a:gd name="connsiteY135" fmla="*/ 5443002 h 6858000"/>
              <a:gd name="connsiteX136" fmla="*/ 6068640 w 6128435"/>
              <a:gd name="connsiteY136" fmla="*/ 5474503 h 6858000"/>
              <a:gd name="connsiteX137" fmla="*/ 6080922 w 6128435"/>
              <a:gd name="connsiteY137" fmla="*/ 5561070 h 6858000"/>
              <a:gd name="connsiteX138" fmla="*/ 6096949 w 6128435"/>
              <a:gd name="connsiteY138" fmla="*/ 5648179 h 6858000"/>
              <a:gd name="connsiteX139" fmla="*/ 6125703 w 6128435"/>
              <a:gd name="connsiteY139" fmla="*/ 5692894 h 6858000"/>
              <a:gd name="connsiteX140" fmla="*/ 6126670 w 6128435"/>
              <a:gd name="connsiteY140" fmla="*/ 5697882 h 6858000"/>
              <a:gd name="connsiteX141" fmla="*/ 6124061 w 6128435"/>
              <a:gd name="connsiteY141" fmla="*/ 5710294 h 6858000"/>
              <a:gd name="connsiteX142" fmla="*/ 6122213 w 6128435"/>
              <a:gd name="connsiteY142" fmla="*/ 5714762 h 6858000"/>
              <a:gd name="connsiteX143" fmla="*/ 6121353 w 6128435"/>
              <a:gd name="connsiteY143" fmla="*/ 5721725 h 6858000"/>
              <a:gd name="connsiteX144" fmla="*/ 6121607 w 6128435"/>
              <a:gd name="connsiteY144" fmla="*/ 5721959 h 6858000"/>
              <a:gd name="connsiteX145" fmla="*/ 6120262 w 6128435"/>
              <a:gd name="connsiteY145" fmla="*/ 5728358 h 6858000"/>
              <a:gd name="connsiteX146" fmla="*/ 6110194 w 6128435"/>
              <a:gd name="connsiteY146" fmla="*/ 5758853 h 6858000"/>
              <a:gd name="connsiteX147" fmla="*/ 6127519 w 6128435"/>
              <a:gd name="connsiteY147" fmla="*/ 5865775 h 6858000"/>
              <a:gd name="connsiteX148" fmla="*/ 6128435 w 6128435"/>
              <a:gd name="connsiteY148" fmla="*/ 5870164 h 6858000"/>
              <a:gd name="connsiteX149" fmla="*/ 6119217 w 6128435"/>
              <a:gd name="connsiteY149" fmla="*/ 5888542 h 6858000"/>
              <a:gd name="connsiteX150" fmla="*/ 6115966 w 6128435"/>
              <a:gd name="connsiteY150" fmla="*/ 5898387 h 6858000"/>
              <a:gd name="connsiteX151" fmla="*/ 6111924 w 6128435"/>
              <a:gd name="connsiteY151" fmla="*/ 5900444 h 6858000"/>
              <a:gd name="connsiteX152" fmla="*/ 6108716 w 6128435"/>
              <a:gd name="connsiteY152" fmla="*/ 5915345 h 6858000"/>
              <a:gd name="connsiteX153" fmla="*/ 6109524 w 6128435"/>
              <a:gd name="connsiteY153" fmla="*/ 5917328 h 6858000"/>
              <a:gd name="connsiteX154" fmla="*/ 6102493 w 6128435"/>
              <a:gd name="connsiteY154" fmla="*/ 5928602 h 6858000"/>
              <a:gd name="connsiteX155" fmla="*/ 6056863 w 6128435"/>
              <a:gd name="connsiteY155" fmla="*/ 6000643 h 6858000"/>
              <a:gd name="connsiteX156" fmla="*/ 6045436 w 6128435"/>
              <a:gd name="connsiteY156" fmla="*/ 6124480 h 6858000"/>
              <a:gd name="connsiteX157" fmla="*/ 6030489 w 6128435"/>
              <a:gd name="connsiteY157" fmla="*/ 6317666 h 6858000"/>
              <a:gd name="connsiteX158" fmla="*/ 6007492 w 6128435"/>
              <a:gd name="connsiteY158" fmla="*/ 6440818 h 6858000"/>
              <a:gd name="connsiteX159" fmla="*/ 6009467 w 6128435"/>
              <a:gd name="connsiteY159" fmla="*/ 6487076 h 6858000"/>
              <a:gd name="connsiteX160" fmla="*/ 5995064 w 6128435"/>
              <a:gd name="connsiteY160" fmla="*/ 6540791 h 6858000"/>
              <a:gd name="connsiteX161" fmla="*/ 5996309 w 6128435"/>
              <a:gd name="connsiteY161" fmla="*/ 6543961 h 6858000"/>
              <a:gd name="connsiteX162" fmla="*/ 5996048 w 6128435"/>
              <a:gd name="connsiteY162" fmla="*/ 6555444 h 6858000"/>
              <a:gd name="connsiteX163" fmla="*/ 6002524 w 6128435"/>
              <a:gd name="connsiteY163" fmla="*/ 6560188 h 6858000"/>
              <a:gd name="connsiteX164" fmla="*/ 6006823 w 6128435"/>
              <a:gd name="connsiteY164" fmla="*/ 6578546 h 6858000"/>
              <a:gd name="connsiteX165" fmla="*/ 6004510 w 6128435"/>
              <a:gd name="connsiteY165" fmla="*/ 6599256 h 6858000"/>
              <a:gd name="connsiteX166" fmla="*/ 5986207 w 6128435"/>
              <a:gd name="connsiteY166" fmla="*/ 6695855 h 6858000"/>
              <a:gd name="connsiteX167" fmla="*/ 5979428 w 6128435"/>
              <a:gd name="connsiteY167" fmla="*/ 6754678 h 6858000"/>
              <a:gd name="connsiteX168" fmla="*/ 5983398 w 6128435"/>
              <a:gd name="connsiteY168" fmla="*/ 6778641 h 6858000"/>
              <a:gd name="connsiteX169" fmla="*/ 5984543 w 6128435"/>
              <a:gd name="connsiteY169" fmla="*/ 6811016 h 6858000"/>
              <a:gd name="connsiteX170" fmla="*/ 5981802 w 6128435"/>
              <a:gd name="connsiteY170" fmla="*/ 6838578 h 6858000"/>
              <a:gd name="connsiteX171" fmla="*/ 5979671 w 6128435"/>
              <a:gd name="connsiteY171" fmla="*/ 6858000 h 6858000"/>
              <a:gd name="connsiteX172" fmla="*/ 0 w 6128435"/>
              <a:gd name="connsiteY172" fmla="*/ 6858000 h 6858000"/>
              <a:gd name="connsiteX173" fmla="*/ 0 w 6128435"/>
              <a:gd name="connsiteY173" fmla="*/ 0 h 6858000"/>
              <a:gd name="connsiteX0" fmla="*/ 0 w 6128435"/>
              <a:gd name="connsiteY0" fmla="*/ 0 h 6858000"/>
              <a:gd name="connsiteX1" fmla="*/ 4965888 w 6128435"/>
              <a:gd name="connsiteY1" fmla="*/ 0 h 6858000"/>
              <a:gd name="connsiteX2" fmla="*/ 4967767 w 6128435"/>
              <a:gd name="connsiteY2" fmla="*/ 7930 h 6858000"/>
              <a:gd name="connsiteX3" fmla="*/ 4979444 w 6128435"/>
              <a:gd name="connsiteY3" fmla="*/ 43921 h 6858000"/>
              <a:gd name="connsiteX4" fmla="*/ 5021173 w 6128435"/>
              <a:gd name="connsiteY4" fmla="*/ 123738 h 6858000"/>
              <a:gd name="connsiteX5" fmla="*/ 5075458 w 6128435"/>
              <a:gd name="connsiteY5" fmla="*/ 264355 h 6858000"/>
              <a:gd name="connsiteX6" fmla="*/ 5081175 w 6128435"/>
              <a:gd name="connsiteY6" fmla="*/ 277448 h 6858000"/>
              <a:gd name="connsiteX7" fmla="*/ 5097011 w 6128435"/>
              <a:gd name="connsiteY7" fmla="*/ 355616 h 6858000"/>
              <a:gd name="connsiteX8" fmla="*/ 5130982 w 6128435"/>
              <a:gd name="connsiteY8" fmla="*/ 412030 h 6858000"/>
              <a:gd name="connsiteX9" fmla="*/ 5153000 w 6128435"/>
              <a:gd name="connsiteY9" fmla="*/ 507134 h 6858000"/>
              <a:gd name="connsiteX10" fmla="*/ 5171282 w 6128435"/>
              <a:gd name="connsiteY10" fmla="*/ 602071 h 6858000"/>
              <a:gd name="connsiteX11" fmla="*/ 5176196 w 6128435"/>
              <a:gd name="connsiteY11" fmla="*/ 636822 h 6858000"/>
              <a:gd name="connsiteX12" fmla="*/ 5201957 w 6128435"/>
              <a:gd name="connsiteY12" fmla="*/ 736835 h 6858000"/>
              <a:gd name="connsiteX13" fmla="*/ 5185452 w 6128435"/>
              <a:gd name="connsiteY13" fmla="*/ 745392 h 6858000"/>
              <a:gd name="connsiteX14" fmla="*/ 5189051 w 6128435"/>
              <a:gd name="connsiteY14" fmla="*/ 782518 h 6858000"/>
              <a:gd name="connsiteX15" fmla="*/ 5210428 w 6128435"/>
              <a:gd name="connsiteY15" fmla="*/ 815772 h 6858000"/>
              <a:gd name="connsiteX16" fmla="*/ 5221088 w 6128435"/>
              <a:gd name="connsiteY16" fmla="*/ 860193 h 6858000"/>
              <a:gd name="connsiteX17" fmla="*/ 5227653 w 6128435"/>
              <a:gd name="connsiteY17" fmla="*/ 886709 h 6858000"/>
              <a:gd name="connsiteX18" fmla="*/ 5230806 w 6128435"/>
              <a:gd name="connsiteY18" fmla="*/ 961354 h 6858000"/>
              <a:gd name="connsiteX19" fmla="*/ 5201018 w 6128435"/>
              <a:gd name="connsiteY19" fmla="*/ 1095027 h 6858000"/>
              <a:gd name="connsiteX20" fmla="*/ 5202153 w 6128435"/>
              <a:gd name="connsiteY20" fmla="*/ 1133224 h 6858000"/>
              <a:gd name="connsiteX21" fmla="*/ 5207370 w 6128435"/>
              <a:gd name="connsiteY21" fmla="*/ 1138097 h 6858000"/>
              <a:gd name="connsiteX22" fmla="*/ 5189234 w 6128435"/>
              <a:gd name="connsiteY22" fmla="*/ 1193495 h 6858000"/>
              <a:gd name="connsiteX23" fmla="*/ 5202769 w 6128435"/>
              <a:gd name="connsiteY23" fmla="*/ 1269450 h 6858000"/>
              <a:gd name="connsiteX24" fmla="*/ 5225968 w 6128435"/>
              <a:gd name="connsiteY24" fmla="*/ 1357994 h 6858000"/>
              <a:gd name="connsiteX25" fmla="*/ 5233819 w 6128435"/>
              <a:gd name="connsiteY25" fmla="*/ 1380922 h 6858000"/>
              <a:gd name="connsiteX26" fmla="*/ 5237226 w 6128435"/>
              <a:gd name="connsiteY26" fmla="*/ 1441327 h 6858000"/>
              <a:gd name="connsiteX27" fmla="*/ 5244434 w 6128435"/>
              <a:gd name="connsiteY27" fmla="*/ 1580810 h 6858000"/>
              <a:gd name="connsiteX28" fmla="*/ 5251453 w 6128435"/>
              <a:gd name="connsiteY28" fmla="*/ 1583934 h 6858000"/>
              <a:gd name="connsiteX29" fmla="*/ 5253136 w 6128435"/>
              <a:gd name="connsiteY29" fmla="*/ 1595457 h 6858000"/>
              <a:gd name="connsiteX30" fmla="*/ 5254863 w 6128435"/>
              <a:gd name="connsiteY30" fmla="*/ 1598311 h 6858000"/>
              <a:gd name="connsiteX31" fmla="*/ 5263491 w 6128435"/>
              <a:gd name="connsiteY31" fmla="*/ 1642938 h 6858000"/>
              <a:gd name="connsiteX32" fmla="*/ 5261314 w 6128435"/>
              <a:gd name="connsiteY32" fmla="*/ 1689177 h 6858000"/>
              <a:gd name="connsiteX33" fmla="*/ 5259788 w 6128435"/>
              <a:gd name="connsiteY33" fmla="*/ 1768516 h 6858000"/>
              <a:gd name="connsiteX34" fmla="*/ 5272526 w 6128435"/>
              <a:gd name="connsiteY34" fmla="*/ 1936940 h 6858000"/>
              <a:gd name="connsiteX35" fmla="*/ 5252592 w 6128435"/>
              <a:gd name="connsiteY35" fmla="*/ 2092210 h 6858000"/>
              <a:gd name="connsiteX36" fmla="*/ 5264303 w 6128435"/>
              <a:gd name="connsiteY36" fmla="*/ 2225157 h 6858000"/>
              <a:gd name="connsiteX37" fmla="*/ 5254949 w 6128435"/>
              <a:gd name="connsiteY37" fmla="*/ 2236160 h 6858000"/>
              <a:gd name="connsiteX38" fmla="*/ 5250104 w 6128435"/>
              <a:gd name="connsiteY38" fmla="*/ 2249166 h 6858000"/>
              <a:gd name="connsiteX39" fmla="*/ 5251214 w 6128435"/>
              <a:gd name="connsiteY39" fmla="*/ 2250944 h 6858000"/>
              <a:gd name="connsiteX40" fmla="*/ 5250644 w 6128435"/>
              <a:gd name="connsiteY40" fmla="*/ 2266619 h 6858000"/>
              <a:gd name="connsiteX41" fmla="*/ 5247111 w 6128435"/>
              <a:gd name="connsiteY41" fmla="*/ 2269679 h 6858000"/>
              <a:gd name="connsiteX42" fmla="*/ 5245653 w 6128435"/>
              <a:gd name="connsiteY42" fmla="*/ 2280317 h 6858000"/>
              <a:gd name="connsiteX43" fmla="*/ 5239901 w 6128435"/>
              <a:gd name="connsiteY43" fmla="*/ 2300961 h 6858000"/>
              <a:gd name="connsiteX44" fmla="*/ 5293877 w 6128435"/>
              <a:gd name="connsiteY44" fmla="*/ 2368649 h 6858000"/>
              <a:gd name="connsiteX45" fmla="*/ 5148653 w 6128435"/>
              <a:gd name="connsiteY45" fmla="*/ 2460132 h 6858000"/>
              <a:gd name="connsiteX46" fmla="*/ 5192511 w 6128435"/>
              <a:gd name="connsiteY46" fmla="*/ 2549199 h 6858000"/>
              <a:gd name="connsiteX47" fmla="*/ 5307538 w 6128435"/>
              <a:gd name="connsiteY47" fmla="*/ 2514685 h 6858000"/>
              <a:gd name="connsiteX48" fmla="*/ 5337604 w 6128435"/>
              <a:gd name="connsiteY48" fmla="*/ 2597632 h 6858000"/>
              <a:gd name="connsiteX49" fmla="*/ 5407503 w 6128435"/>
              <a:gd name="connsiteY49" fmla="*/ 2786290 h 6858000"/>
              <a:gd name="connsiteX50" fmla="*/ 5407356 w 6128435"/>
              <a:gd name="connsiteY50" fmla="*/ 2787545 h 6858000"/>
              <a:gd name="connsiteX51" fmla="*/ 5411130 w 6128435"/>
              <a:gd name="connsiteY51" fmla="*/ 2788640 h 6858000"/>
              <a:gd name="connsiteX52" fmla="*/ 5416439 w 6128435"/>
              <a:gd name="connsiteY52" fmla="*/ 2805666 h 6858000"/>
              <a:gd name="connsiteX53" fmla="*/ 5416589 w 6128435"/>
              <a:gd name="connsiteY53" fmla="*/ 2810822 h 6858000"/>
              <a:gd name="connsiteX54" fmla="*/ 5418542 w 6128435"/>
              <a:gd name="connsiteY54" fmla="*/ 2817745 h 6858000"/>
              <a:gd name="connsiteX55" fmla="*/ 5418847 w 6128435"/>
              <a:gd name="connsiteY55" fmla="*/ 2817825 h 6858000"/>
              <a:gd name="connsiteX56" fmla="*/ 5423364 w 6128435"/>
              <a:gd name="connsiteY56" fmla="*/ 2858292 h 6858000"/>
              <a:gd name="connsiteX57" fmla="*/ 5479298 w 6128435"/>
              <a:gd name="connsiteY57" fmla="*/ 2947791 h 6858000"/>
              <a:gd name="connsiteX58" fmla="*/ 5481770 w 6128435"/>
              <a:gd name="connsiteY58" fmla="*/ 2951352 h 6858000"/>
              <a:gd name="connsiteX59" fmla="*/ 5481013 w 6128435"/>
              <a:gd name="connsiteY59" fmla="*/ 2973461 h 6858000"/>
              <a:gd name="connsiteX60" fmla="*/ 5482045 w 6128435"/>
              <a:gd name="connsiteY60" fmla="*/ 2984371 h 6858000"/>
              <a:gd name="connsiteX61" fmla="*/ 5479405 w 6128435"/>
              <a:gd name="connsiteY61" fmla="*/ 2988507 h 6858000"/>
              <a:gd name="connsiteX62" fmla="*/ 5482415 w 6128435"/>
              <a:gd name="connsiteY62" fmla="*/ 3004079 h 6858000"/>
              <a:gd name="connsiteX63" fmla="*/ 5483865 w 6128435"/>
              <a:gd name="connsiteY63" fmla="*/ 3005467 h 6858000"/>
              <a:gd name="connsiteX64" fmla="*/ 5482236 w 6128435"/>
              <a:gd name="connsiteY64" fmla="*/ 3019791 h 6858000"/>
              <a:gd name="connsiteX65" fmla="*/ 5475895 w 6128435"/>
              <a:gd name="connsiteY65" fmla="*/ 3033578 h 6858000"/>
              <a:gd name="connsiteX66" fmla="*/ 5477595 w 6128435"/>
              <a:gd name="connsiteY66" fmla="*/ 3250534 h 6858000"/>
              <a:gd name="connsiteX67" fmla="*/ 5532836 w 6128435"/>
              <a:gd name="connsiteY67" fmla="*/ 3353840 h 6858000"/>
              <a:gd name="connsiteX68" fmla="*/ 5561229 w 6128435"/>
              <a:gd name="connsiteY68" fmla="*/ 3395784 h 6858000"/>
              <a:gd name="connsiteX69" fmla="*/ 5589758 w 6128435"/>
              <a:gd name="connsiteY69" fmla="*/ 3506453 h 6858000"/>
              <a:gd name="connsiteX70" fmla="*/ 5596144 w 6128435"/>
              <a:gd name="connsiteY70" fmla="*/ 3534624 h 6858000"/>
              <a:gd name="connsiteX71" fmla="*/ 5597750 w 6128435"/>
              <a:gd name="connsiteY71" fmla="*/ 3534129 h 6858000"/>
              <a:gd name="connsiteX72" fmla="*/ 5599700 w 6128435"/>
              <a:gd name="connsiteY72" fmla="*/ 3547221 h 6858000"/>
              <a:gd name="connsiteX73" fmla="*/ 5615031 w 6128435"/>
              <a:gd name="connsiteY73" fmla="*/ 3557482 h 6858000"/>
              <a:gd name="connsiteX74" fmla="*/ 5618377 w 6128435"/>
              <a:gd name="connsiteY74" fmla="*/ 3588431 h 6858000"/>
              <a:gd name="connsiteX75" fmla="*/ 5612155 w 6128435"/>
              <a:gd name="connsiteY75" fmla="*/ 3589869 h 6858000"/>
              <a:gd name="connsiteX76" fmla="*/ 5620843 w 6128435"/>
              <a:gd name="connsiteY76" fmla="*/ 3606745 h 6858000"/>
              <a:gd name="connsiteX77" fmla="*/ 5655472 w 6128435"/>
              <a:gd name="connsiteY77" fmla="*/ 3678877 h 6858000"/>
              <a:gd name="connsiteX78" fmla="*/ 5680448 w 6128435"/>
              <a:gd name="connsiteY78" fmla="*/ 3717760 h 6858000"/>
              <a:gd name="connsiteX79" fmla="*/ 5683015 w 6128435"/>
              <a:gd name="connsiteY79" fmla="*/ 3762025 h 6858000"/>
              <a:gd name="connsiteX80" fmla="*/ 5696643 w 6128435"/>
              <a:gd name="connsiteY80" fmla="*/ 3773888 h 6858000"/>
              <a:gd name="connsiteX81" fmla="*/ 5699203 w 6128435"/>
              <a:gd name="connsiteY81" fmla="*/ 3775823 h 6858000"/>
              <a:gd name="connsiteX82" fmla="*/ 5704824 w 6128435"/>
              <a:gd name="connsiteY82" fmla="*/ 3785966 h 6858000"/>
              <a:gd name="connsiteX83" fmla="*/ 5712204 w 6128435"/>
              <a:gd name="connsiteY83" fmla="*/ 3785830 h 6858000"/>
              <a:gd name="connsiteX84" fmla="*/ 5724816 w 6128435"/>
              <a:gd name="connsiteY84" fmla="*/ 3798949 h 6858000"/>
              <a:gd name="connsiteX85" fmla="*/ 5733539 w 6128435"/>
              <a:gd name="connsiteY85" fmla="*/ 3818457 h 6858000"/>
              <a:gd name="connsiteX86" fmla="*/ 5768491 w 6128435"/>
              <a:gd name="connsiteY86" fmla="*/ 3914399 h 6858000"/>
              <a:gd name="connsiteX87" fmla="*/ 5793123 w 6128435"/>
              <a:gd name="connsiteY87" fmla="*/ 3969952 h 6858000"/>
              <a:gd name="connsiteX88" fmla="*/ 5808321 w 6128435"/>
              <a:gd name="connsiteY88" fmla="*/ 3988153 h 6858000"/>
              <a:gd name="connsiteX89" fmla="*/ 5825621 w 6128435"/>
              <a:gd name="connsiteY89" fmla="*/ 4015525 h 6858000"/>
              <a:gd name="connsiteX90" fmla="*/ 5860672 w 6128435"/>
              <a:gd name="connsiteY90" fmla="*/ 4061579 h 6858000"/>
              <a:gd name="connsiteX91" fmla="*/ 5872173 w 6128435"/>
              <a:gd name="connsiteY91" fmla="*/ 4088497 h 6858000"/>
              <a:gd name="connsiteX92" fmla="*/ 5883705 w 6128435"/>
              <a:gd name="connsiteY92" fmla="*/ 4101899 h 6858000"/>
              <a:gd name="connsiteX93" fmla="*/ 5885314 w 6128435"/>
              <a:gd name="connsiteY93" fmla="*/ 4108387 h 6858000"/>
              <a:gd name="connsiteX94" fmla="*/ 5894095 w 6128435"/>
              <a:gd name="connsiteY94" fmla="*/ 4128857 h 6858000"/>
              <a:gd name="connsiteX95" fmla="*/ 5898339 w 6128435"/>
              <a:gd name="connsiteY95" fmla="*/ 4140800 h 6858000"/>
              <a:gd name="connsiteX96" fmla="*/ 5899734 w 6128435"/>
              <a:gd name="connsiteY96" fmla="*/ 4145632 h 6858000"/>
              <a:gd name="connsiteX97" fmla="*/ 5897098 w 6128435"/>
              <a:gd name="connsiteY97" fmla="*/ 4157819 h 6858000"/>
              <a:gd name="connsiteX98" fmla="*/ 5903513 w 6128435"/>
              <a:gd name="connsiteY98" fmla="*/ 4187661 h 6858000"/>
              <a:gd name="connsiteX99" fmla="*/ 5917114 w 6128435"/>
              <a:gd name="connsiteY99" fmla="*/ 4213096 h 6858000"/>
              <a:gd name="connsiteX100" fmla="*/ 5921153 w 6128435"/>
              <a:gd name="connsiteY100" fmla="*/ 4236222 h 6858000"/>
              <a:gd name="connsiteX101" fmla="*/ 5924233 w 6128435"/>
              <a:gd name="connsiteY101" fmla="*/ 4242060 h 6858000"/>
              <a:gd name="connsiteX102" fmla="*/ 5928910 w 6128435"/>
              <a:gd name="connsiteY102" fmla="*/ 4300973 h 6858000"/>
              <a:gd name="connsiteX103" fmla="*/ 5939320 w 6128435"/>
              <a:gd name="connsiteY103" fmla="*/ 4340435 h 6858000"/>
              <a:gd name="connsiteX104" fmla="*/ 5946705 w 6128435"/>
              <a:gd name="connsiteY104" fmla="*/ 4428051 h 6858000"/>
              <a:gd name="connsiteX105" fmla="*/ 5949261 w 6128435"/>
              <a:gd name="connsiteY105" fmla="*/ 4449185 h 6858000"/>
              <a:gd name="connsiteX106" fmla="*/ 5957504 w 6128435"/>
              <a:gd name="connsiteY106" fmla="*/ 4465911 h 6858000"/>
              <a:gd name="connsiteX107" fmla="*/ 5964689 w 6128435"/>
              <a:gd name="connsiteY107" fmla="*/ 4468532 h 6858000"/>
              <a:gd name="connsiteX108" fmla="*/ 5967062 w 6128435"/>
              <a:gd name="connsiteY108" fmla="*/ 4479923 h 6858000"/>
              <a:gd name="connsiteX109" fmla="*/ 5968960 w 6128435"/>
              <a:gd name="connsiteY109" fmla="*/ 4482655 h 6858000"/>
              <a:gd name="connsiteX110" fmla="*/ 5978567 w 6128435"/>
              <a:gd name="connsiteY110" fmla="*/ 4498605 h 6858000"/>
              <a:gd name="connsiteX111" fmla="*/ 5980106 w 6128435"/>
              <a:gd name="connsiteY111" fmla="*/ 4585087 h 6858000"/>
              <a:gd name="connsiteX112" fmla="*/ 5998138 w 6128435"/>
              <a:gd name="connsiteY112" fmla="*/ 4697518 h 6858000"/>
              <a:gd name="connsiteX113" fmla="*/ 6013516 w 6128435"/>
              <a:gd name="connsiteY113" fmla="*/ 4786619 h 6858000"/>
              <a:gd name="connsiteX114" fmla="*/ 6025404 w 6128435"/>
              <a:gd name="connsiteY114" fmla="*/ 4858148 h 6858000"/>
              <a:gd name="connsiteX115" fmla="*/ 6007749 w 6128435"/>
              <a:gd name="connsiteY115" fmla="*/ 4964715 h 6858000"/>
              <a:gd name="connsiteX116" fmla="*/ 6005269 w 6128435"/>
              <a:gd name="connsiteY116" fmla="*/ 5150567 h 6858000"/>
              <a:gd name="connsiteX117" fmla="*/ 6001127 w 6128435"/>
              <a:gd name="connsiteY117" fmla="*/ 5164609 h 6858000"/>
              <a:gd name="connsiteX118" fmla="*/ 5996647 w 6128435"/>
              <a:gd name="connsiteY118" fmla="*/ 5185640 h 6858000"/>
              <a:gd name="connsiteX119" fmla="*/ 5998514 w 6128435"/>
              <a:gd name="connsiteY119" fmla="*/ 5189673 h 6858000"/>
              <a:gd name="connsiteX120" fmla="*/ 5995970 w 6128435"/>
              <a:gd name="connsiteY120" fmla="*/ 5221547 h 6858000"/>
              <a:gd name="connsiteX121" fmla="*/ 5997218 w 6128435"/>
              <a:gd name="connsiteY121" fmla="*/ 5222031 h 6858000"/>
              <a:gd name="connsiteX122" fmla="*/ 6002116 w 6128435"/>
              <a:gd name="connsiteY122" fmla="*/ 5231223 h 6858000"/>
              <a:gd name="connsiteX123" fmla="*/ 6008541 w 6128435"/>
              <a:gd name="connsiteY123" fmla="*/ 5248680 h 6858000"/>
              <a:gd name="connsiteX124" fmla="*/ 6039260 w 6128435"/>
              <a:gd name="connsiteY124" fmla="*/ 5289518 h 6858000"/>
              <a:gd name="connsiteX125" fmla="*/ 6036748 w 6128435"/>
              <a:gd name="connsiteY125" fmla="*/ 5322752 h 6858000"/>
              <a:gd name="connsiteX126" fmla="*/ 6036943 w 6128435"/>
              <a:gd name="connsiteY126" fmla="*/ 5329480 h 6858000"/>
              <a:gd name="connsiteX127" fmla="*/ 6037236 w 6128435"/>
              <a:gd name="connsiteY127" fmla="*/ 5329634 h 6858000"/>
              <a:gd name="connsiteX128" fmla="*/ 6038019 w 6128435"/>
              <a:gd name="connsiteY128" fmla="*/ 5336764 h 6858000"/>
              <a:gd name="connsiteX129" fmla="*/ 6037298 w 6128435"/>
              <a:gd name="connsiteY129" fmla="*/ 5341753 h 6858000"/>
              <a:gd name="connsiteX130" fmla="*/ 6037677 w 6128435"/>
              <a:gd name="connsiteY130" fmla="*/ 5354807 h 6858000"/>
              <a:gd name="connsiteX131" fmla="*/ 6039728 w 6128435"/>
              <a:gd name="connsiteY131" fmla="*/ 5359416 h 6858000"/>
              <a:gd name="connsiteX132" fmla="*/ 6043311 w 6128435"/>
              <a:gd name="connsiteY132" fmla="*/ 5361407 h 6858000"/>
              <a:gd name="connsiteX133" fmla="*/ 6042954 w 6128435"/>
              <a:gd name="connsiteY133" fmla="*/ 5362576 h 6858000"/>
              <a:gd name="connsiteX134" fmla="*/ 6053435 w 6128435"/>
              <a:gd name="connsiteY134" fmla="*/ 5387547 h 6858000"/>
              <a:gd name="connsiteX135" fmla="*/ 6065933 w 6128435"/>
              <a:gd name="connsiteY135" fmla="*/ 5443002 h 6858000"/>
              <a:gd name="connsiteX136" fmla="*/ 6068640 w 6128435"/>
              <a:gd name="connsiteY136" fmla="*/ 5474503 h 6858000"/>
              <a:gd name="connsiteX137" fmla="*/ 6080922 w 6128435"/>
              <a:gd name="connsiteY137" fmla="*/ 5561070 h 6858000"/>
              <a:gd name="connsiteX138" fmla="*/ 6096949 w 6128435"/>
              <a:gd name="connsiteY138" fmla="*/ 5648179 h 6858000"/>
              <a:gd name="connsiteX139" fmla="*/ 6125703 w 6128435"/>
              <a:gd name="connsiteY139" fmla="*/ 5692894 h 6858000"/>
              <a:gd name="connsiteX140" fmla="*/ 6126670 w 6128435"/>
              <a:gd name="connsiteY140" fmla="*/ 5697882 h 6858000"/>
              <a:gd name="connsiteX141" fmla="*/ 6124061 w 6128435"/>
              <a:gd name="connsiteY141" fmla="*/ 5710294 h 6858000"/>
              <a:gd name="connsiteX142" fmla="*/ 6122213 w 6128435"/>
              <a:gd name="connsiteY142" fmla="*/ 5714762 h 6858000"/>
              <a:gd name="connsiteX143" fmla="*/ 6121353 w 6128435"/>
              <a:gd name="connsiteY143" fmla="*/ 5721725 h 6858000"/>
              <a:gd name="connsiteX144" fmla="*/ 6121607 w 6128435"/>
              <a:gd name="connsiteY144" fmla="*/ 5721959 h 6858000"/>
              <a:gd name="connsiteX145" fmla="*/ 6120262 w 6128435"/>
              <a:gd name="connsiteY145" fmla="*/ 5728358 h 6858000"/>
              <a:gd name="connsiteX146" fmla="*/ 6110194 w 6128435"/>
              <a:gd name="connsiteY146" fmla="*/ 5758853 h 6858000"/>
              <a:gd name="connsiteX147" fmla="*/ 6127519 w 6128435"/>
              <a:gd name="connsiteY147" fmla="*/ 5865775 h 6858000"/>
              <a:gd name="connsiteX148" fmla="*/ 6128435 w 6128435"/>
              <a:gd name="connsiteY148" fmla="*/ 5870164 h 6858000"/>
              <a:gd name="connsiteX149" fmla="*/ 6119217 w 6128435"/>
              <a:gd name="connsiteY149" fmla="*/ 5888542 h 6858000"/>
              <a:gd name="connsiteX150" fmla="*/ 6115966 w 6128435"/>
              <a:gd name="connsiteY150" fmla="*/ 5898387 h 6858000"/>
              <a:gd name="connsiteX151" fmla="*/ 6111924 w 6128435"/>
              <a:gd name="connsiteY151" fmla="*/ 5900444 h 6858000"/>
              <a:gd name="connsiteX152" fmla="*/ 6108716 w 6128435"/>
              <a:gd name="connsiteY152" fmla="*/ 5915345 h 6858000"/>
              <a:gd name="connsiteX153" fmla="*/ 6109524 w 6128435"/>
              <a:gd name="connsiteY153" fmla="*/ 5917328 h 6858000"/>
              <a:gd name="connsiteX154" fmla="*/ 6102493 w 6128435"/>
              <a:gd name="connsiteY154" fmla="*/ 5928602 h 6858000"/>
              <a:gd name="connsiteX155" fmla="*/ 6056863 w 6128435"/>
              <a:gd name="connsiteY155" fmla="*/ 6000643 h 6858000"/>
              <a:gd name="connsiteX156" fmla="*/ 6045436 w 6128435"/>
              <a:gd name="connsiteY156" fmla="*/ 6124480 h 6858000"/>
              <a:gd name="connsiteX157" fmla="*/ 6030489 w 6128435"/>
              <a:gd name="connsiteY157" fmla="*/ 6317666 h 6858000"/>
              <a:gd name="connsiteX158" fmla="*/ 6007492 w 6128435"/>
              <a:gd name="connsiteY158" fmla="*/ 6440818 h 6858000"/>
              <a:gd name="connsiteX159" fmla="*/ 6009467 w 6128435"/>
              <a:gd name="connsiteY159" fmla="*/ 6487076 h 6858000"/>
              <a:gd name="connsiteX160" fmla="*/ 5995064 w 6128435"/>
              <a:gd name="connsiteY160" fmla="*/ 6540791 h 6858000"/>
              <a:gd name="connsiteX161" fmla="*/ 5996309 w 6128435"/>
              <a:gd name="connsiteY161" fmla="*/ 6543961 h 6858000"/>
              <a:gd name="connsiteX162" fmla="*/ 5996048 w 6128435"/>
              <a:gd name="connsiteY162" fmla="*/ 6555444 h 6858000"/>
              <a:gd name="connsiteX163" fmla="*/ 6002524 w 6128435"/>
              <a:gd name="connsiteY163" fmla="*/ 6560188 h 6858000"/>
              <a:gd name="connsiteX164" fmla="*/ 6006823 w 6128435"/>
              <a:gd name="connsiteY164" fmla="*/ 6578546 h 6858000"/>
              <a:gd name="connsiteX165" fmla="*/ 6004510 w 6128435"/>
              <a:gd name="connsiteY165" fmla="*/ 6599256 h 6858000"/>
              <a:gd name="connsiteX166" fmla="*/ 5986207 w 6128435"/>
              <a:gd name="connsiteY166" fmla="*/ 6695855 h 6858000"/>
              <a:gd name="connsiteX167" fmla="*/ 5979428 w 6128435"/>
              <a:gd name="connsiteY167" fmla="*/ 6754678 h 6858000"/>
              <a:gd name="connsiteX168" fmla="*/ 5983398 w 6128435"/>
              <a:gd name="connsiteY168" fmla="*/ 6778641 h 6858000"/>
              <a:gd name="connsiteX169" fmla="*/ 5984543 w 6128435"/>
              <a:gd name="connsiteY169" fmla="*/ 6811016 h 6858000"/>
              <a:gd name="connsiteX170" fmla="*/ 5981802 w 6128435"/>
              <a:gd name="connsiteY170" fmla="*/ 6838578 h 6858000"/>
              <a:gd name="connsiteX171" fmla="*/ 5979671 w 6128435"/>
              <a:gd name="connsiteY171" fmla="*/ 6858000 h 6858000"/>
              <a:gd name="connsiteX172" fmla="*/ 0 w 6128435"/>
              <a:gd name="connsiteY172" fmla="*/ 6858000 h 6858000"/>
              <a:gd name="connsiteX173" fmla="*/ 0 w 6128435"/>
              <a:gd name="connsiteY173" fmla="*/ 0 h 6858000"/>
              <a:gd name="connsiteX0" fmla="*/ 0 w 6128435"/>
              <a:gd name="connsiteY0" fmla="*/ 0 h 6858000"/>
              <a:gd name="connsiteX1" fmla="*/ 4965888 w 6128435"/>
              <a:gd name="connsiteY1" fmla="*/ 0 h 6858000"/>
              <a:gd name="connsiteX2" fmla="*/ 4967767 w 6128435"/>
              <a:gd name="connsiteY2" fmla="*/ 7930 h 6858000"/>
              <a:gd name="connsiteX3" fmla="*/ 4979444 w 6128435"/>
              <a:gd name="connsiteY3" fmla="*/ 43921 h 6858000"/>
              <a:gd name="connsiteX4" fmla="*/ 5021173 w 6128435"/>
              <a:gd name="connsiteY4" fmla="*/ 123738 h 6858000"/>
              <a:gd name="connsiteX5" fmla="*/ 5075458 w 6128435"/>
              <a:gd name="connsiteY5" fmla="*/ 264355 h 6858000"/>
              <a:gd name="connsiteX6" fmla="*/ 5081175 w 6128435"/>
              <a:gd name="connsiteY6" fmla="*/ 277448 h 6858000"/>
              <a:gd name="connsiteX7" fmla="*/ 5097011 w 6128435"/>
              <a:gd name="connsiteY7" fmla="*/ 355616 h 6858000"/>
              <a:gd name="connsiteX8" fmla="*/ 5130982 w 6128435"/>
              <a:gd name="connsiteY8" fmla="*/ 412030 h 6858000"/>
              <a:gd name="connsiteX9" fmla="*/ 5153000 w 6128435"/>
              <a:gd name="connsiteY9" fmla="*/ 507134 h 6858000"/>
              <a:gd name="connsiteX10" fmla="*/ 5171282 w 6128435"/>
              <a:gd name="connsiteY10" fmla="*/ 602071 h 6858000"/>
              <a:gd name="connsiteX11" fmla="*/ 5176196 w 6128435"/>
              <a:gd name="connsiteY11" fmla="*/ 636822 h 6858000"/>
              <a:gd name="connsiteX12" fmla="*/ 5201957 w 6128435"/>
              <a:gd name="connsiteY12" fmla="*/ 736835 h 6858000"/>
              <a:gd name="connsiteX13" fmla="*/ 5185452 w 6128435"/>
              <a:gd name="connsiteY13" fmla="*/ 745392 h 6858000"/>
              <a:gd name="connsiteX14" fmla="*/ 5189051 w 6128435"/>
              <a:gd name="connsiteY14" fmla="*/ 782518 h 6858000"/>
              <a:gd name="connsiteX15" fmla="*/ 5210428 w 6128435"/>
              <a:gd name="connsiteY15" fmla="*/ 815772 h 6858000"/>
              <a:gd name="connsiteX16" fmla="*/ 5221088 w 6128435"/>
              <a:gd name="connsiteY16" fmla="*/ 860193 h 6858000"/>
              <a:gd name="connsiteX17" fmla="*/ 5227653 w 6128435"/>
              <a:gd name="connsiteY17" fmla="*/ 886709 h 6858000"/>
              <a:gd name="connsiteX18" fmla="*/ 5230806 w 6128435"/>
              <a:gd name="connsiteY18" fmla="*/ 961354 h 6858000"/>
              <a:gd name="connsiteX19" fmla="*/ 5201018 w 6128435"/>
              <a:gd name="connsiteY19" fmla="*/ 1095027 h 6858000"/>
              <a:gd name="connsiteX20" fmla="*/ 5202153 w 6128435"/>
              <a:gd name="connsiteY20" fmla="*/ 1133224 h 6858000"/>
              <a:gd name="connsiteX21" fmla="*/ 5207370 w 6128435"/>
              <a:gd name="connsiteY21" fmla="*/ 1138097 h 6858000"/>
              <a:gd name="connsiteX22" fmla="*/ 5189234 w 6128435"/>
              <a:gd name="connsiteY22" fmla="*/ 1193495 h 6858000"/>
              <a:gd name="connsiteX23" fmla="*/ 5202769 w 6128435"/>
              <a:gd name="connsiteY23" fmla="*/ 1269450 h 6858000"/>
              <a:gd name="connsiteX24" fmla="*/ 5225968 w 6128435"/>
              <a:gd name="connsiteY24" fmla="*/ 1357994 h 6858000"/>
              <a:gd name="connsiteX25" fmla="*/ 5233819 w 6128435"/>
              <a:gd name="connsiteY25" fmla="*/ 1380922 h 6858000"/>
              <a:gd name="connsiteX26" fmla="*/ 5237226 w 6128435"/>
              <a:gd name="connsiteY26" fmla="*/ 1441327 h 6858000"/>
              <a:gd name="connsiteX27" fmla="*/ 5244434 w 6128435"/>
              <a:gd name="connsiteY27" fmla="*/ 1580810 h 6858000"/>
              <a:gd name="connsiteX28" fmla="*/ 5251453 w 6128435"/>
              <a:gd name="connsiteY28" fmla="*/ 1583934 h 6858000"/>
              <a:gd name="connsiteX29" fmla="*/ 5253136 w 6128435"/>
              <a:gd name="connsiteY29" fmla="*/ 1595457 h 6858000"/>
              <a:gd name="connsiteX30" fmla="*/ 5254863 w 6128435"/>
              <a:gd name="connsiteY30" fmla="*/ 1598311 h 6858000"/>
              <a:gd name="connsiteX31" fmla="*/ 5263491 w 6128435"/>
              <a:gd name="connsiteY31" fmla="*/ 1642938 h 6858000"/>
              <a:gd name="connsiteX32" fmla="*/ 5261314 w 6128435"/>
              <a:gd name="connsiteY32" fmla="*/ 1689177 h 6858000"/>
              <a:gd name="connsiteX33" fmla="*/ 5259788 w 6128435"/>
              <a:gd name="connsiteY33" fmla="*/ 1768516 h 6858000"/>
              <a:gd name="connsiteX34" fmla="*/ 5272526 w 6128435"/>
              <a:gd name="connsiteY34" fmla="*/ 1936940 h 6858000"/>
              <a:gd name="connsiteX35" fmla="*/ 5252592 w 6128435"/>
              <a:gd name="connsiteY35" fmla="*/ 2092210 h 6858000"/>
              <a:gd name="connsiteX36" fmla="*/ 5264303 w 6128435"/>
              <a:gd name="connsiteY36" fmla="*/ 2225157 h 6858000"/>
              <a:gd name="connsiteX37" fmla="*/ 5254949 w 6128435"/>
              <a:gd name="connsiteY37" fmla="*/ 2236160 h 6858000"/>
              <a:gd name="connsiteX38" fmla="*/ 5250104 w 6128435"/>
              <a:gd name="connsiteY38" fmla="*/ 2249166 h 6858000"/>
              <a:gd name="connsiteX39" fmla="*/ 5251214 w 6128435"/>
              <a:gd name="connsiteY39" fmla="*/ 2250944 h 6858000"/>
              <a:gd name="connsiteX40" fmla="*/ 5250644 w 6128435"/>
              <a:gd name="connsiteY40" fmla="*/ 2266619 h 6858000"/>
              <a:gd name="connsiteX41" fmla="*/ 5247111 w 6128435"/>
              <a:gd name="connsiteY41" fmla="*/ 2269679 h 6858000"/>
              <a:gd name="connsiteX42" fmla="*/ 5245653 w 6128435"/>
              <a:gd name="connsiteY42" fmla="*/ 2280317 h 6858000"/>
              <a:gd name="connsiteX43" fmla="*/ 5239901 w 6128435"/>
              <a:gd name="connsiteY43" fmla="*/ 2300961 h 6858000"/>
              <a:gd name="connsiteX44" fmla="*/ 5293877 w 6128435"/>
              <a:gd name="connsiteY44" fmla="*/ 2368649 h 6858000"/>
              <a:gd name="connsiteX45" fmla="*/ 5311338 w 6128435"/>
              <a:gd name="connsiteY45" fmla="*/ 2404034 h 6858000"/>
              <a:gd name="connsiteX46" fmla="*/ 5192511 w 6128435"/>
              <a:gd name="connsiteY46" fmla="*/ 2549199 h 6858000"/>
              <a:gd name="connsiteX47" fmla="*/ 5307538 w 6128435"/>
              <a:gd name="connsiteY47" fmla="*/ 2514685 h 6858000"/>
              <a:gd name="connsiteX48" fmla="*/ 5337604 w 6128435"/>
              <a:gd name="connsiteY48" fmla="*/ 2597632 h 6858000"/>
              <a:gd name="connsiteX49" fmla="*/ 5407503 w 6128435"/>
              <a:gd name="connsiteY49" fmla="*/ 2786290 h 6858000"/>
              <a:gd name="connsiteX50" fmla="*/ 5407356 w 6128435"/>
              <a:gd name="connsiteY50" fmla="*/ 2787545 h 6858000"/>
              <a:gd name="connsiteX51" fmla="*/ 5411130 w 6128435"/>
              <a:gd name="connsiteY51" fmla="*/ 2788640 h 6858000"/>
              <a:gd name="connsiteX52" fmla="*/ 5416439 w 6128435"/>
              <a:gd name="connsiteY52" fmla="*/ 2805666 h 6858000"/>
              <a:gd name="connsiteX53" fmla="*/ 5416589 w 6128435"/>
              <a:gd name="connsiteY53" fmla="*/ 2810822 h 6858000"/>
              <a:gd name="connsiteX54" fmla="*/ 5418542 w 6128435"/>
              <a:gd name="connsiteY54" fmla="*/ 2817745 h 6858000"/>
              <a:gd name="connsiteX55" fmla="*/ 5418847 w 6128435"/>
              <a:gd name="connsiteY55" fmla="*/ 2817825 h 6858000"/>
              <a:gd name="connsiteX56" fmla="*/ 5423364 w 6128435"/>
              <a:gd name="connsiteY56" fmla="*/ 2858292 h 6858000"/>
              <a:gd name="connsiteX57" fmla="*/ 5479298 w 6128435"/>
              <a:gd name="connsiteY57" fmla="*/ 2947791 h 6858000"/>
              <a:gd name="connsiteX58" fmla="*/ 5481770 w 6128435"/>
              <a:gd name="connsiteY58" fmla="*/ 2951352 h 6858000"/>
              <a:gd name="connsiteX59" fmla="*/ 5481013 w 6128435"/>
              <a:gd name="connsiteY59" fmla="*/ 2973461 h 6858000"/>
              <a:gd name="connsiteX60" fmla="*/ 5482045 w 6128435"/>
              <a:gd name="connsiteY60" fmla="*/ 2984371 h 6858000"/>
              <a:gd name="connsiteX61" fmla="*/ 5479405 w 6128435"/>
              <a:gd name="connsiteY61" fmla="*/ 2988507 h 6858000"/>
              <a:gd name="connsiteX62" fmla="*/ 5482415 w 6128435"/>
              <a:gd name="connsiteY62" fmla="*/ 3004079 h 6858000"/>
              <a:gd name="connsiteX63" fmla="*/ 5483865 w 6128435"/>
              <a:gd name="connsiteY63" fmla="*/ 3005467 h 6858000"/>
              <a:gd name="connsiteX64" fmla="*/ 5482236 w 6128435"/>
              <a:gd name="connsiteY64" fmla="*/ 3019791 h 6858000"/>
              <a:gd name="connsiteX65" fmla="*/ 5475895 w 6128435"/>
              <a:gd name="connsiteY65" fmla="*/ 3033578 h 6858000"/>
              <a:gd name="connsiteX66" fmla="*/ 5477595 w 6128435"/>
              <a:gd name="connsiteY66" fmla="*/ 3250534 h 6858000"/>
              <a:gd name="connsiteX67" fmla="*/ 5532836 w 6128435"/>
              <a:gd name="connsiteY67" fmla="*/ 3353840 h 6858000"/>
              <a:gd name="connsiteX68" fmla="*/ 5561229 w 6128435"/>
              <a:gd name="connsiteY68" fmla="*/ 3395784 h 6858000"/>
              <a:gd name="connsiteX69" fmla="*/ 5589758 w 6128435"/>
              <a:gd name="connsiteY69" fmla="*/ 3506453 h 6858000"/>
              <a:gd name="connsiteX70" fmla="*/ 5596144 w 6128435"/>
              <a:gd name="connsiteY70" fmla="*/ 3534624 h 6858000"/>
              <a:gd name="connsiteX71" fmla="*/ 5597750 w 6128435"/>
              <a:gd name="connsiteY71" fmla="*/ 3534129 h 6858000"/>
              <a:gd name="connsiteX72" fmla="*/ 5599700 w 6128435"/>
              <a:gd name="connsiteY72" fmla="*/ 3547221 h 6858000"/>
              <a:gd name="connsiteX73" fmla="*/ 5615031 w 6128435"/>
              <a:gd name="connsiteY73" fmla="*/ 3557482 h 6858000"/>
              <a:gd name="connsiteX74" fmla="*/ 5618377 w 6128435"/>
              <a:gd name="connsiteY74" fmla="*/ 3588431 h 6858000"/>
              <a:gd name="connsiteX75" fmla="*/ 5612155 w 6128435"/>
              <a:gd name="connsiteY75" fmla="*/ 3589869 h 6858000"/>
              <a:gd name="connsiteX76" fmla="*/ 5620843 w 6128435"/>
              <a:gd name="connsiteY76" fmla="*/ 3606745 h 6858000"/>
              <a:gd name="connsiteX77" fmla="*/ 5655472 w 6128435"/>
              <a:gd name="connsiteY77" fmla="*/ 3678877 h 6858000"/>
              <a:gd name="connsiteX78" fmla="*/ 5680448 w 6128435"/>
              <a:gd name="connsiteY78" fmla="*/ 3717760 h 6858000"/>
              <a:gd name="connsiteX79" fmla="*/ 5683015 w 6128435"/>
              <a:gd name="connsiteY79" fmla="*/ 3762025 h 6858000"/>
              <a:gd name="connsiteX80" fmla="*/ 5696643 w 6128435"/>
              <a:gd name="connsiteY80" fmla="*/ 3773888 h 6858000"/>
              <a:gd name="connsiteX81" fmla="*/ 5699203 w 6128435"/>
              <a:gd name="connsiteY81" fmla="*/ 3775823 h 6858000"/>
              <a:gd name="connsiteX82" fmla="*/ 5704824 w 6128435"/>
              <a:gd name="connsiteY82" fmla="*/ 3785966 h 6858000"/>
              <a:gd name="connsiteX83" fmla="*/ 5712204 w 6128435"/>
              <a:gd name="connsiteY83" fmla="*/ 3785830 h 6858000"/>
              <a:gd name="connsiteX84" fmla="*/ 5724816 w 6128435"/>
              <a:gd name="connsiteY84" fmla="*/ 3798949 h 6858000"/>
              <a:gd name="connsiteX85" fmla="*/ 5733539 w 6128435"/>
              <a:gd name="connsiteY85" fmla="*/ 3818457 h 6858000"/>
              <a:gd name="connsiteX86" fmla="*/ 5768491 w 6128435"/>
              <a:gd name="connsiteY86" fmla="*/ 3914399 h 6858000"/>
              <a:gd name="connsiteX87" fmla="*/ 5793123 w 6128435"/>
              <a:gd name="connsiteY87" fmla="*/ 3969952 h 6858000"/>
              <a:gd name="connsiteX88" fmla="*/ 5808321 w 6128435"/>
              <a:gd name="connsiteY88" fmla="*/ 3988153 h 6858000"/>
              <a:gd name="connsiteX89" fmla="*/ 5825621 w 6128435"/>
              <a:gd name="connsiteY89" fmla="*/ 4015525 h 6858000"/>
              <a:gd name="connsiteX90" fmla="*/ 5860672 w 6128435"/>
              <a:gd name="connsiteY90" fmla="*/ 4061579 h 6858000"/>
              <a:gd name="connsiteX91" fmla="*/ 5872173 w 6128435"/>
              <a:gd name="connsiteY91" fmla="*/ 4088497 h 6858000"/>
              <a:gd name="connsiteX92" fmla="*/ 5883705 w 6128435"/>
              <a:gd name="connsiteY92" fmla="*/ 4101899 h 6858000"/>
              <a:gd name="connsiteX93" fmla="*/ 5885314 w 6128435"/>
              <a:gd name="connsiteY93" fmla="*/ 4108387 h 6858000"/>
              <a:gd name="connsiteX94" fmla="*/ 5894095 w 6128435"/>
              <a:gd name="connsiteY94" fmla="*/ 4128857 h 6858000"/>
              <a:gd name="connsiteX95" fmla="*/ 5898339 w 6128435"/>
              <a:gd name="connsiteY95" fmla="*/ 4140800 h 6858000"/>
              <a:gd name="connsiteX96" fmla="*/ 5899734 w 6128435"/>
              <a:gd name="connsiteY96" fmla="*/ 4145632 h 6858000"/>
              <a:gd name="connsiteX97" fmla="*/ 5897098 w 6128435"/>
              <a:gd name="connsiteY97" fmla="*/ 4157819 h 6858000"/>
              <a:gd name="connsiteX98" fmla="*/ 5903513 w 6128435"/>
              <a:gd name="connsiteY98" fmla="*/ 4187661 h 6858000"/>
              <a:gd name="connsiteX99" fmla="*/ 5917114 w 6128435"/>
              <a:gd name="connsiteY99" fmla="*/ 4213096 h 6858000"/>
              <a:gd name="connsiteX100" fmla="*/ 5921153 w 6128435"/>
              <a:gd name="connsiteY100" fmla="*/ 4236222 h 6858000"/>
              <a:gd name="connsiteX101" fmla="*/ 5924233 w 6128435"/>
              <a:gd name="connsiteY101" fmla="*/ 4242060 h 6858000"/>
              <a:gd name="connsiteX102" fmla="*/ 5928910 w 6128435"/>
              <a:gd name="connsiteY102" fmla="*/ 4300973 h 6858000"/>
              <a:gd name="connsiteX103" fmla="*/ 5939320 w 6128435"/>
              <a:gd name="connsiteY103" fmla="*/ 4340435 h 6858000"/>
              <a:gd name="connsiteX104" fmla="*/ 5946705 w 6128435"/>
              <a:gd name="connsiteY104" fmla="*/ 4428051 h 6858000"/>
              <a:gd name="connsiteX105" fmla="*/ 5949261 w 6128435"/>
              <a:gd name="connsiteY105" fmla="*/ 4449185 h 6858000"/>
              <a:gd name="connsiteX106" fmla="*/ 5957504 w 6128435"/>
              <a:gd name="connsiteY106" fmla="*/ 4465911 h 6858000"/>
              <a:gd name="connsiteX107" fmla="*/ 5964689 w 6128435"/>
              <a:gd name="connsiteY107" fmla="*/ 4468532 h 6858000"/>
              <a:gd name="connsiteX108" fmla="*/ 5967062 w 6128435"/>
              <a:gd name="connsiteY108" fmla="*/ 4479923 h 6858000"/>
              <a:gd name="connsiteX109" fmla="*/ 5968960 w 6128435"/>
              <a:gd name="connsiteY109" fmla="*/ 4482655 h 6858000"/>
              <a:gd name="connsiteX110" fmla="*/ 5978567 w 6128435"/>
              <a:gd name="connsiteY110" fmla="*/ 4498605 h 6858000"/>
              <a:gd name="connsiteX111" fmla="*/ 5980106 w 6128435"/>
              <a:gd name="connsiteY111" fmla="*/ 4585087 h 6858000"/>
              <a:gd name="connsiteX112" fmla="*/ 5998138 w 6128435"/>
              <a:gd name="connsiteY112" fmla="*/ 4697518 h 6858000"/>
              <a:gd name="connsiteX113" fmla="*/ 6013516 w 6128435"/>
              <a:gd name="connsiteY113" fmla="*/ 4786619 h 6858000"/>
              <a:gd name="connsiteX114" fmla="*/ 6025404 w 6128435"/>
              <a:gd name="connsiteY114" fmla="*/ 4858148 h 6858000"/>
              <a:gd name="connsiteX115" fmla="*/ 6007749 w 6128435"/>
              <a:gd name="connsiteY115" fmla="*/ 4964715 h 6858000"/>
              <a:gd name="connsiteX116" fmla="*/ 6005269 w 6128435"/>
              <a:gd name="connsiteY116" fmla="*/ 5150567 h 6858000"/>
              <a:gd name="connsiteX117" fmla="*/ 6001127 w 6128435"/>
              <a:gd name="connsiteY117" fmla="*/ 5164609 h 6858000"/>
              <a:gd name="connsiteX118" fmla="*/ 5996647 w 6128435"/>
              <a:gd name="connsiteY118" fmla="*/ 5185640 h 6858000"/>
              <a:gd name="connsiteX119" fmla="*/ 5998514 w 6128435"/>
              <a:gd name="connsiteY119" fmla="*/ 5189673 h 6858000"/>
              <a:gd name="connsiteX120" fmla="*/ 5995970 w 6128435"/>
              <a:gd name="connsiteY120" fmla="*/ 5221547 h 6858000"/>
              <a:gd name="connsiteX121" fmla="*/ 5997218 w 6128435"/>
              <a:gd name="connsiteY121" fmla="*/ 5222031 h 6858000"/>
              <a:gd name="connsiteX122" fmla="*/ 6002116 w 6128435"/>
              <a:gd name="connsiteY122" fmla="*/ 5231223 h 6858000"/>
              <a:gd name="connsiteX123" fmla="*/ 6008541 w 6128435"/>
              <a:gd name="connsiteY123" fmla="*/ 5248680 h 6858000"/>
              <a:gd name="connsiteX124" fmla="*/ 6039260 w 6128435"/>
              <a:gd name="connsiteY124" fmla="*/ 5289518 h 6858000"/>
              <a:gd name="connsiteX125" fmla="*/ 6036748 w 6128435"/>
              <a:gd name="connsiteY125" fmla="*/ 5322752 h 6858000"/>
              <a:gd name="connsiteX126" fmla="*/ 6036943 w 6128435"/>
              <a:gd name="connsiteY126" fmla="*/ 5329480 h 6858000"/>
              <a:gd name="connsiteX127" fmla="*/ 6037236 w 6128435"/>
              <a:gd name="connsiteY127" fmla="*/ 5329634 h 6858000"/>
              <a:gd name="connsiteX128" fmla="*/ 6038019 w 6128435"/>
              <a:gd name="connsiteY128" fmla="*/ 5336764 h 6858000"/>
              <a:gd name="connsiteX129" fmla="*/ 6037298 w 6128435"/>
              <a:gd name="connsiteY129" fmla="*/ 5341753 h 6858000"/>
              <a:gd name="connsiteX130" fmla="*/ 6037677 w 6128435"/>
              <a:gd name="connsiteY130" fmla="*/ 5354807 h 6858000"/>
              <a:gd name="connsiteX131" fmla="*/ 6039728 w 6128435"/>
              <a:gd name="connsiteY131" fmla="*/ 5359416 h 6858000"/>
              <a:gd name="connsiteX132" fmla="*/ 6043311 w 6128435"/>
              <a:gd name="connsiteY132" fmla="*/ 5361407 h 6858000"/>
              <a:gd name="connsiteX133" fmla="*/ 6042954 w 6128435"/>
              <a:gd name="connsiteY133" fmla="*/ 5362576 h 6858000"/>
              <a:gd name="connsiteX134" fmla="*/ 6053435 w 6128435"/>
              <a:gd name="connsiteY134" fmla="*/ 5387547 h 6858000"/>
              <a:gd name="connsiteX135" fmla="*/ 6065933 w 6128435"/>
              <a:gd name="connsiteY135" fmla="*/ 5443002 h 6858000"/>
              <a:gd name="connsiteX136" fmla="*/ 6068640 w 6128435"/>
              <a:gd name="connsiteY136" fmla="*/ 5474503 h 6858000"/>
              <a:gd name="connsiteX137" fmla="*/ 6080922 w 6128435"/>
              <a:gd name="connsiteY137" fmla="*/ 5561070 h 6858000"/>
              <a:gd name="connsiteX138" fmla="*/ 6096949 w 6128435"/>
              <a:gd name="connsiteY138" fmla="*/ 5648179 h 6858000"/>
              <a:gd name="connsiteX139" fmla="*/ 6125703 w 6128435"/>
              <a:gd name="connsiteY139" fmla="*/ 5692894 h 6858000"/>
              <a:gd name="connsiteX140" fmla="*/ 6126670 w 6128435"/>
              <a:gd name="connsiteY140" fmla="*/ 5697882 h 6858000"/>
              <a:gd name="connsiteX141" fmla="*/ 6124061 w 6128435"/>
              <a:gd name="connsiteY141" fmla="*/ 5710294 h 6858000"/>
              <a:gd name="connsiteX142" fmla="*/ 6122213 w 6128435"/>
              <a:gd name="connsiteY142" fmla="*/ 5714762 h 6858000"/>
              <a:gd name="connsiteX143" fmla="*/ 6121353 w 6128435"/>
              <a:gd name="connsiteY143" fmla="*/ 5721725 h 6858000"/>
              <a:gd name="connsiteX144" fmla="*/ 6121607 w 6128435"/>
              <a:gd name="connsiteY144" fmla="*/ 5721959 h 6858000"/>
              <a:gd name="connsiteX145" fmla="*/ 6120262 w 6128435"/>
              <a:gd name="connsiteY145" fmla="*/ 5728358 h 6858000"/>
              <a:gd name="connsiteX146" fmla="*/ 6110194 w 6128435"/>
              <a:gd name="connsiteY146" fmla="*/ 5758853 h 6858000"/>
              <a:gd name="connsiteX147" fmla="*/ 6127519 w 6128435"/>
              <a:gd name="connsiteY147" fmla="*/ 5865775 h 6858000"/>
              <a:gd name="connsiteX148" fmla="*/ 6128435 w 6128435"/>
              <a:gd name="connsiteY148" fmla="*/ 5870164 h 6858000"/>
              <a:gd name="connsiteX149" fmla="*/ 6119217 w 6128435"/>
              <a:gd name="connsiteY149" fmla="*/ 5888542 h 6858000"/>
              <a:gd name="connsiteX150" fmla="*/ 6115966 w 6128435"/>
              <a:gd name="connsiteY150" fmla="*/ 5898387 h 6858000"/>
              <a:gd name="connsiteX151" fmla="*/ 6111924 w 6128435"/>
              <a:gd name="connsiteY151" fmla="*/ 5900444 h 6858000"/>
              <a:gd name="connsiteX152" fmla="*/ 6108716 w 6128435"/>
              <a:gd name="connsiteY152" fmla="*/ 5915345 h 6858000"/>
              <a:gd name="connsiteX153" fmla="*/ 6109524 w 6128435"/>
              <a:gd name="connsiteY153" fmla="*/ 5917328 h 6858000"/>
              <a:gd name="connsiteX154" fmla="*/ 6102493 w 6128435"/>
              <a:gd name="connsiteY154" fmla="*/ 5928602 h 6858000"/>
              <a:gd name="connsiteX155" fmla="*/ 6056863 w 6128435"/>
              <a:gd name="connsiteY155" fmla="*/ 6000643 h 6858000"/>
              <a:gd name="connsiteX156" fmla="*/ 6045436 w 6128435"/>
              <a:gd name="connsiteY156" fmla="*/ 6124480 h 6858000"/>
              <a:gd name="connsiteX157" fmla="*/ 6030489 w 6128435"/>
              <a:gd name="connsiteY157" fmla="*/ 6317666 h 6858000"/>
              <a:gd name="connsiteX158" fmla="*/ 6007492 w 6128435"/>
              <a:gd name="connsiteY158" fmla="*/ 6440818 h 6858000"/>
              <a:gd name="connsiteX159" fmla="*/ 6009467 w 6128435"/>
              <a:gd name="connsiteY159" fmla="*/ 6487076 h 6858000"/>
              <a:gd name="connsiteX160" fmla="*/ 5995064 w 6128435"/>
              <a:gd name="connsiteY160" fmla="*/ 6540791 h 6858000"/>
              <a:gd name="connsiteX161" fmla="*/ 5996309 w 6128435"/>
              <a:gd name="connsiteY161" fmla="*/ 6543961 h 6858000"/>
              <a:gd name="connsiteX162" fmla="*/ 5996048 w 6128435"/>
              <a:gd name="connsiteY162" fmla="*/ 6555444 h 6858000"/>
              <a:gd name="connsiteX163" fmla="*/ 6002524 w 6128435"/>
              <a:gd name="connsiteY163" fmla="*/ 6560188 h 6858000"/>
              <a:gd name="connsiteX164" fmla="*/ 6006823 w 6128435"/>
              <a:gd name="connsiteY164" fmla="*/ 6578546 h 6858000"/>
              <a:gd name="connsiteX165" fmla="*/ 6004510 w 6128435"/>
              <a:gd name="connsiteY165" fmla="*/ 6599256 h 6858000"/>
              <a:gd name="connsiteX166" fmla="*/ 5986207 w 6128435"/>
              <a:gd name="connsiteY166" fmla="*/ 6695855 h 6858000"/>
              <a:gd name="connsiteX167" fmla="*/ 5979428 w 6128435"/>
              <a:gd name="connsiteY167" fmla="*/ 6754678 h 6858000"/>
              <a:gd name="connsiteX168" fmla="*/ 5983398 w 6128435"/>
              <a:gd name="connsiteY168" fmla="*/ 6778641 h 6858000"/>
              <a:gd name="connsiteX169" fmla="*/ 5984543 w 6128435"/>
              <a:gd name="connsiteY169" fmla="*/ 6811016 h 6858000"/>
              <a:gd name="connsiteX170" fmla="*/ 5981802 w 6128435"/>
              <a:gd name="connsiteY170" fmla="*/ 6838578 h 6858000"/>
              <a:gd name="connsiteX171" fmla="*/ 5979671 w 6128435"/>
              <a:gd name="connsiteY171" fmla="*/ 6858000 h 6858000"/>
              <a:gd name="connsiteX172" fmla="*/ 0 w 6128435"/>
              <a:gd name="connsiteY172" fmla="*/ 6858000 h 6858000"/>
              <a:gd name="connsiteX173" fmla="*/ 0 w 6128435"/>
              <a:gd name="connsiteY173" fmla="*/ 0 h 6858000"/>
              <a:gd name="connsiteX0" fmla="*/ 0 w 6128435"/>
              <a:gd name="connsiteY0" fmla="*/ 0 h 6858000"/>
              <a:gd name="connsiteX1" fmla="*/ 4965888 w 6128435"/>
              <a:gd name="connsiteY1" fmla="*/ 0 h 6858000"/>
              <a:gd name="connsiteX2" fmla="*/ 4967767 w 6128435"/>
              <a:gd name="connsiteY2" fmla="*/ 7930 h 6858000"/>
              <a:gd name="connsiteX3" fmla="*/ 4979444 w 6128435"/>
              <a:gd name="connsiteY3" fmla="*/ 43921 h 6858000"/>
              <a:gd name="connsiteX4" fmla="*/ 5021173 w 6128435"/>
              <a:gd name="connsiteY4" fmla="*/ 123738 h 6858000"/>
              <a:gd name="connsiteX5" fmla="*/ 5075458 w 6128435"/>
              <a:gd name="connsiteY5" fmla="*/ 264355 h 6858000"/>
              <a:gd name="connsiteX6" fmla="*/ 5081175 w 6128435"/>
              <a:gd name="connsiteY6" fmla="*/ 277448 h 6858000"/>
              <a:gd name="connsiteX7" fmla="*/ 5097011 w 6128435"/>
              <a:gd name="connsiteY7" fmla="*/ 355616 h 6858000"/>
              <a:gd name="connsiteX8" fmla="*/ 5130982 w 6128435"/>
              <a:gd name="connsiteY8" fmla="*/ 412030 h 6858000"/>
              <a:gd name="connsiteX9" fmla="*/ 5153000 w 6128435"/>
              <a:gd name="connsiteY9" fmla="*/ 507134 h 6858000"/>
              <a:gd name="connsiteX10" fmla="*/ 5171282 w 6128435"/>
              <a:gd name="connsiteY10" fmla="*/ 602071 h 6858000"/>
              <a:gd name="connsiteX11" fmla="*/ 5176196 w 6128435"/>
              <a:gd name="connsiteY11" fmla="*/ 636822 h 6858000"/>
              <a:gd name="connsiteX12" fmla="*/ 5201957 w 6128435"/>
              <a:gd name="connsiteY12" fmla="*/ 736835 h 6858000"/>
              <a:gd name="connsiteX13" fmla="*/ 5185452 w 6128435"/>
              <a:gd name="connsiteY13" fmla="*/ 745392 h 6858000"/>
              <a:gd name="connsiteX14" fmla="*/ 5189051 w 6128435"/>
              <a:gd name="connsiteY14" fmla="*/ 782518 h 6858000"/>
              <a:gd name="connsiteX15" fmla="*/ 5210428 w 6128435"/>
              <a:gd name="connsiteY15" fmla="*/ 815772 h 6858000"/>
              <a:gd name="connsiteX16" fmla="*/ 5221088 w 6128435"/>
              <a:gd name="connsiteY16" fmla="*/ 860193 h 6858000"/>
              <a:gd name="connsiteX17" fmla="*/ 5227653 w 6128435"/>
              <a:gd name="connsiteY17" fmla="*/ 886709 h 6858000"/>
              <a:gd name="connsiteX18" fmla="*/ 5230806 w 6128435"/>
              <a:gd name="connsiteY18" fmla="*/ 961354 h 6858000"/>
              <a:gd name="connsiteX19" fmla="*/ 5201018 w 6128435"/>
              <a:gd name="connsiteY19" fmla="*/ 1095027 h 6858000"/>
              <a:gd name="connsiteX20" fmla="*/ 5202153 w 6128435"/>
              <a:gd name="connsiteY20" fmla="*/ 1133224 h 6858000"/>
              <a:gd name="connsiteX21" fmla="*/ 5207370 w 6128435"/>
              <a:gd name="connsiteY21" fmla="*/ 1138097 h 6858000"/>
              <a:gd name="connsiteX22" fmla="*/ 5189234 w 6128435"/>
              <a:gd name="connsiteY22" fmla="*/ 1193495 h 6858000"/>
              <a:gd name="connsiteX23" fmla="*/ 5202769 w 6128435"/>
              <a:gd name="connsiteY23" fmla="*/ 1269450 h 6858000"/>
              <a:gd name="connsiteX24" fmla="*/ 5225968 w 6128435"/>
              <a:gd name="connsiteY24" fmla="*/ 1357994 h 6858000"/>
              <a:gd name="connsiteX25" fmla="*/ 5233819 w 6128435"/>
              <a:gd name="connsiteY25" fmla="*/ 1380922 h 6858000"/>
              <a:gd name="connsiteX26" fmla="*/ 5237226 w 6128435"/>
              <a:gd name="connsiteY26" fmla="*/ 1441327 h 6858000"/>
              <a:gd name="connsiteX27" fmla="*/ 5244434 w 6128435"/>
              <a:gd name="connsiteY27" fmla="*/ 1580810 h 6858000"/>
              <a:gd name="connsiteX28" fmla="*/ 5251453 w 6128435"/>
              <a:gd name="connsiteY28" fmla="*/ 1583934 h 6858000"/>
              <a:gd name="connsiteX29" fmla="*/ 5253136 w 6128435"/>
              <a:gd name="connsiteY29" fmla="*/ 1595457 h 6858000"/>
              <a:gd name="connsiteX30" fmla="*/ 5254863 w 6128435"/>
              <a:gd name="connsiteY30" fmla="*/ 1598311 h 6858000"/>
              <a:gd name="connsiteX31" fmla="*/ 5263491 w 6128435"/>
              <a:gd name="connsiteY31" fmla="*/ 1642938 h 6858000"/>
              <a:gd name="connsiteX32" fmla="*/ 5261314 w 6128435"/>
              <a:gd name="connsiteY32" fmla="*/ 1689177 h 6858000"/>
              <a:gd name="connsiteX33" fmla="*/ 5259788 w 6128435"/>
              <a:gd name="connsiteY33" fmla="*/ 1768516 h 6858000"/>
              <a:gd name="connsiteX34" fmla="*/ 5272526 w 6128435"/>
              <a:gd name="connsiteY34" fmla="*/ 1936940 h 6858000"/>
              <a:gd name="connsiteX35" fmla="*/ 5252592 w 6128435"/>
              <a:gd name="connsiteY35" fmla="*/ 2092210 h 6858000"/>
              <a:gd name="connsiteX36" fmla="*/ 5264303 w 6128435"/>
              <a:gd name="connsiteY36" fmla="*/ 2225157 h 6858000"/>
              <a:gd name="connsiteX37" fmla="*/ 5254949 w 6128435"/>
              <a:gd name="connsiteY37" fmla="*/ 2236160 h 6858000"/>
              <a:gd name="connsiteX38" fmla="*/ 5250104 w 6128435"/>
              <a:gd name="connsiteY38" fmla="*/ 2249166 h 6858000"/>
              <a:gd name="connsiteX39" fmla="*/ 5251214 w 6128435"/>
              <a:gd name="connsiteY39" fmla="*/ 2250944 h 6858000"/>
              <a:gd name="connsiteX40" fmla="*/ 5250644 w 6128435"/>
              <a:gd name="connsiteY40" fmla="*/ 2266619 h 6858000"/>
              <a:gd name="connsiteX41" fmla="*/ 5247111 w 6128435"/>
              <a:gd name="connsiteY41" fmla="*/ 2269679 h 6858000"/>
              <a:gd name="connsiteX42" fmla="*/ 5245653 w 6128435"/>
              <a:gd name="connsiteY42" fmla="*/ 2280317 h 6858000"/>
              <a:gd name="connsiteX43" fmla="*/ 5239901 w 6128435"/>
              <a:gd name="connsiteY43" fmla="*/ 2300961 h 6858000"/>
              <a:gd name="connsiteX44" fmla="*/ 5293877 w 6128435"/>
              <a:gd name="connsiteY44" fmla="*/ 2368649 h 6858000"/>
              <a:gd name="connsiteX45" fmla="*/ 5311338 w 6128435"/>
              <a:gd name="connsiteY45" fmla="*/ 2404034 h 6858000"/>
              <a:gd name="connsiteX46" fmla="*/ 5338366 w 6128435"/>
              <a:gd name="connsiteY46" fmla="*/ 2465052 h 6858000"/>
              <a:gd name="connsiteX47" fmla="*/ 5307538 w 6128435"/>
              <a:gd name="connsiteY47" fmla="*/ 2514685 h 6858000"/>
              <a:gd name="connsiteX48" fmla="*/ 5337604 w 6128435"/>
              <a:gd name="connsiteY48" fmla="*/ 2597632 h 6858000"/>
              <a:gd name="connsiteX49" fmla="*/ 5407503 w 6128435"/>
              <a:gd name="connsiteY49" fmla="*/ 2786290 h 6858000"/>
              <a:gd name="connsiteX50" fmla="*/ 5407356 w 6128435"/>
              <a:gd name="connsiteY50" fmla="*/ 2787545 h 6858000"/>
              <a:gd name="connsiteX51" fmla="*/ 5411130 w 6128435"/>
              <a:gd name="connsiteY51" fmla="*/ 2788640 h 6858000"/>
              <a:gd name="connsiteX52" fmla="*/ 5416439 w 6128435"/>
              <a:gd name="connsiteY52" fmla="*/ 2805666 h 6858000"/>
              <a:gd name="connsiteX53" fmla="*/ 5416589 w 6128435"/>
              <a:gd name="connsiteY53" fmla="*/ 2810822 h 6858000"/>
              <a:gd name="connsiteX54" fmla="*/ 5418542 w 6128435"/>
              <a:gd name="connsiteY54" fmla="*/ 2817745 h 6858000"/>
              <a:gd name="connsiteX55" fmla="*/ 5418847 w 6128435"/>
              <a:gd name="connsiteY55" fmla="*/ 2817825 h 6858000"/>
              <a:gd name="connsiteX56" fmla="*/ 5423364 w 6128435"/>
              <a:gd name="connsiteY56" fmla="*/ 2858292 h 6858000"/>
              <a:gd name="connsiteX57" fmla="*/ 5479298 w 6128435"/>
              <a:gd name="connsiteY57" fmla="*/ 2947791 h 6858000"/>
              <a:gd name="connsiteX58" fmla="*/ 5481770 w 6128435"/>
              <a:gd name="connsiteY58" fmla="*/ 2951352 h 6858000"/>
              <a:gd name="connsiteX59" fmla="*/ 5481013 w 6128435"/>
              <a:gd name="connsiteY59" fmla="*/ 2973461 h 6858000"/>
              <a:gd name="connsiteX60" fmla="*/ 5482045 w 6128435"/>
              <a:gd name="connsiteY60" fmla="*/ 2984371 h 6858000"/>
              <a:gd name="connsiteX61" fmla="*/ 5479405 w 6128435"/>
              <a:gd name="connsiteY61" fmla="*/ 2988507 h 6858000"/>
              <a:gd name="connsiteX62" fmla="*/ 5482415 w 6128435"/>
              <a:gd name="connsiteY62" fmla="*/ 3004079 h 6858000"/>
              <a:gd name="connsiteX63" fmla="*/ 5483865 w 6128435"/>
              <a:gd name="connsiteY63" fmla="*/ 3005467 h 6858000"/>
              <a:gd name="connsiteX64" fmla="*/ 5482236 w 6128435"/>
              <a:gd name="connsiteY64" fmla="*/ 3019791 h 6858000"/>
              <a:gd name="connsiteX65" fmla="*/ 5475895 w 6128435"/>
              <a:gd name="connsiteY65" fmla="*/ 3033578 h 6858000"/>
              <a:gd name="connsiteX66" fmla="*/ 5477595 w 6128435"/>
              <a:gd name="connsiteY66" fmla="*/ 3250534 h 6858000"/>
              <a:gd name="connsiteX67" fmla="*/ 5532836 w 6128435"/>
              <a:gd name="connsiteY67" fmla="*/ 3353840 h 6858000"/>
              <a:gd name="connsiteX68" fmla="*/ 5561229 w 6128435"/>
              <a:gd name="connsiteY68" fmla="*/ 3395784 h 6858000"/>
              <a:gd name="connsiteX69" fmla="*/ 5589758 w 6128435"/>
              <a:gd name="connsiteY69" fmla="*/ 3506453 h 6858000"/>
              <a:gd name="connsiteX70" fmla="*/ 5596144 w 6128435"/>
              <a:gd name="connsiteY70" fmla="*/ 3534624 h 6858000"/>
              <a:gd name="connsiteX71" fmla="*/ 5597750 w 6128435"/>
              <a:gd name="connsiteY71" fmla="*/ 3534129 h 6858000"/>
              <a:gd name="connsiteX72" fmla="*/ 5599700 w 6128435"/>
              <a:gd name="connsiteY72" fmla="*/ 3547221 h 6858000"/>
              <a:gd name="connsiteX73" fmla="*/ 5615031 w 6128435"/>
              <a:gd name="connsiteY73" fmla="*/ 3557482 h 6858000"/>
              <a:gd name="connsiteX74" fmla="*/ 5618377 w 6128435"/>
              <a:gd name="connsiteY74" fmla="*/ 3588431 h 6858000"/>
              <a:gd name="connsiteX75" fmla="*/ 5612155 w 6128435"/>
              <a:gd name="connsiteY75" fmla="*/ 3589869 h 6858000"/>
              <a:gd name="connsiteX76" fmla="*/ 5620843 w 6128435"/>
              <a:gd name="connsiteY76" fmla="*/ 3606745 h 6858000"/>
              <a:gd name="connsiteX77" fmla="*/ 5655472 w 6128435"/>
              <a:gd name="connsiteY77" fmla="*/ 3678877 h 6858000"/>
              <a:gd name="connsiteX78" fmla="*/ 5680448 w 6128435"/>
              <a:gd name="connsiteY78" fmla="*/ 3717760 h 6858000"/>
              <a:gd name="connsiteX79" fmla="*/ 5683015 w 6128435"/>
              <a:gd name="connsiteY79" fmla="*/ 3762025 h 6858000"/>
              <a:gd name="connsiteX80" fmla="*/ 5696643 w 6128435"/>
              <a:gd name="connsiteY80" fmla="*/ 3773888 h 6858000"/>
              <a:gd name="connsiteX81" fmla="*/ 5699203 w 6128435"/>
              <a:gd name="connsiteY81" fmla="*/ 3775823 h 6858000"/>
              <a:gd name="connsiteX82" fmla="*/ 5704824 w 6128435"/>
              <a:gd name="connsiteY82" fmla="*/ 3785966 h 6858000"/>
              <a:gd name="connsiteX83" fmla="*/ 5712204 w 6128435"/>
              <a:gd name="connsiteY83" fmla="*/ 3785830 h 6858000"/>
              <a:gd name="connsiteX84" fmla="*/ 5724816 w 6128435"/>
              <a:gd name="connsiteY84" fmla="*/ 3798949 h 6858000"/>
              <a:gd name="connsiteX85" fmla="*/ 5733539 w 6128435"/>
              <a:gd name="connsiteY85" fmla="*/ 3818457 h 6858000"/>
              <a:gd name="connsiteX86" fmla="*/ 5768491 w 6128435"/>
              <a:gd name="connsiteY86" fmla="*/ 3914399 h 6858000"/>
              <a:gd name="connsiteX87" fmla="*/ 5793123 w 6128435"/>
              <a:gd name="connsiteY87" fmla="*/ 3969952 h 6858000"/>
              <a:gd name="connsiteX88" fmla="*/ 5808321 w 6128435"/>
              <a:gd name="connsiteY88" fmla="*/ 3988153 h 6858000"/>
              <a:gd name="connsiteX89" fmla="*/ 5825621 w 6128435"/>
              <a:gd name="connsiteY89" fmla="*/ 4015525 h 6858000"/>
              <a:gd name="connsiteX90" fmla="*/ 5860672 w 6128435"/>
              <a:gd name="connsiteY90" fmla="*/ 4061579 h 6858000"/>
              <a:gd name="connsiteX91" fmla="*/ 5872173 w 6128435"/>
              <a:gd name="connsiteY91" fmla="*/ 4088497 h 6858000"/>
              <a:gd name="connsiteX92" fmla="*/ 5883705 w 6128435"/>
              <a:gd name="connsiteY92" fmla="*/ 4101899 h 6858000"/>
              <a:gd name="connsiteX93" fmla="*/ 5885314 w 6128435"/>
              <a:gd name="connsiteY93" fmla="*/ 4108387 h 6858000"/>
              <a:gd name="connsiteX94" fmla="*/ 5894095 w 6128435"/>
              <a:gd name="connsiteY94" fmla="*/ 4128857 h 6858000"/>
              <a:gd name="connsiteX95" fmla="*/ 5898339 w 6128435"/>
              <a:gd name="connsiteY95" fmla="*/ 4140800 h 6858000"/>
              <a:gd name="connsiteX96" fmla="*/ 5899734 w 6128435"/>
              <a:gd name="connsiteY96" fmla="*/ 4145632 h 6858000"/>
              <a:gd name="connsiteX97" fmla="*/ 5897098 w 6128435"/>
              <a:gd name="connsiteY97" fmla="*/ 4157819 h 6858000"/>
              <a:gd name="connsiteX98" fmla="*/ 5903513 w 6128435"/>
              <a:gd name="connsiteY98" fmla="*/ 4187661 h 6858000"/>
              <a:gd name="connsiteX99" fmla="*/ 5917114 w 6128435"/>
              <a:gd name="connsiteY99" fmla="*/ 4213096 h 6858000"/>
              <a:gd name="connsiteX100" fmla="*/ 5921153 w 6128435"/>
              <a:gd name="connsiteY100" fmla="*/ 4236222 h 6858000"/>
              <a:gd name="connsiteX101" fmla="*/ 5924233 w 6128435"/>
              <a:gd name="connsiteY101" fmla="*/ 4242060 h 6858000"/>
              <a:gd name="connsiteX102" fmla="*/ 5928910 w 6128435"/>
              <a:gd name="connsiteY102" fmla="*/ 4300973 h 6858000"/>
              <a:gd name="connsiteX103" fmla="*/ 5939320 w 6128435"/>
              <a:gd name="connsiteY103" fmla="*/ 4340435 h 6858000"/>
              <a:gd name="connsiteX104" fmla="*/ 5946705 w 6128435"/>
              <a:gd name="connsiteY104" fmla="*/ 4428051 h 6858000"/>
              <a:gd name="connsiteX105" fmla="*/ 5949261 w 6128435"/>
              <a:gd name="connsiteY105" fmla="*/ 4449185 h 6858000"/>
              <a:gd name="connsiteX106" fmla="*/ 5957504 w 6128435"/>
              <a:gd name="connsiteY106" fmla="*/ 4465911 h 6858000"/>
              <a:gd name="connsiteX107" fmla="*/ 5964689 w 6128435"/>
              <a:gd name="connsiteY107" fmla="*/ 4468532 h 6858000"/>
              <a:gd name="connsiteX108" fmla="*/ 5967062 w 6128435"/>
              <a:gd name="connsiteY108" fmla="*/ 4479923 h 6858000"/>
              <a:gd name="connsiteX109" fmla="*/ 5968960 w 6128435"/>
              <a:gd name="connsiteY109" fmla="*/ 4482655 h 6858000"/>
              <a:gd name="connsiteX110" fmla="*/ 5978567 w 6128435"/>
              <a:gd name="connsiteY110" fmla="*/ 4498605 h 6858000"/>
              <a:gd name="connsiteX111" fmla="*/ 5980106 w 6128435"/>
              <a:gd name="connsiteY111" fmla="*/ 4585087 h 6858000"/>
              <a:gd name="connsiteX112" fmla="*/ 5998138 w 6128435"/>
              <a:gd name="connsiteY112" fmla="*/ 4697518 h 6858000"/>
              <a:gd name="connsiteX113" fmla="*/ 6013516 w 6128435"/>
              <a:gd name="connsiteY113" fmla="*/ 4786619 h 6858000"/>
              <a:gd name="connsiteX114" fmla="*/ 6025404 w 6128435"/>
              <a:gd name="connsiteY114" fmla="*/ 4858148 h 6858000"/>
              <a:gd name="connsiteX115" fmla="*/ 6007749 w 6128435"/>
              <a:gd name="connsiteY115" fmla="*/ 4964715 h 6858000"/>
              <a:gd name="connsiteX116" fmla="*/ 6005269 w 6128435"/>
              <a:gd name="connsiteY116" fmla="*/ 5150567 h 6858000"/>
              <a:gd name="connsiteX117" fmla="*/ 6001127 w 6128435"/>
              <a:gd name="connsiteY117" fmla="*/ 5164609 h 6858000"/>
              <a:gd name="connsiteX118" fmla="*/ 5996647 w 6128435"/>
              <a:gd name="connsiteY118" fmla="*/ 5185640 h 6858000"/>
              <a:gd name="connsiteX119" fmla="*/ 5998514 w 6128435"/>
              <a:gd name="connsiteY119" fmla="*/ 5189673 h 6858000"/>
              <a:gd name="connsiteX120" fmla="*/ 5995970 w 6128435"/>
              <a:gd name="connsiteY120" fmla="*/ 5221547 h 6858000"/>
              <a:gd name="connsiteX121" fmla="*/ 5997218 w 6128435"/>
              <a:gd name="connsiteY121" fmla="*/ 5222031 h 6858000"/>
              <a:gd name="connsiteX122" fmla="*/ 6002116 w 6128435"/>
              <a:gd name="connsiteY122" fmla="*/ 5231223 h 6858000"/>
              <a:gd name="connsiteX123" fmla="*/ 6008541 w 6128435"/>
              <a:gd name="connsiteY123" fmla="*/ 5248680 h 6858000"/>
              <a:gd name="connsiteX124" fmla="*/ 6039260 w 6128435"/>
              <a:gd name="connsiteY124" fmla="*/ 5289518 h 6858000"/>
              <a:gd name="connsiteX125" fmla="*/ 6036748 w 6128435"/>
              <a:gd name="connsiteY125" fmla="*/ 5322752 h 6858000"/>
              <a:gd name="connsiteX126" fmla="*/ 6036943 w 6128435"/>
              <a:gd name="connsiteY126" fmla="*/ 5329480 h 6858000"/>
              <a:gd name="connsiteX127" fmla="*/ 6037236 w 6128435"/>
              <a:gd name="connsiteY127" fmla="*/ 5329634 h 6858000"/>
              <a:gd name="connsiteX128" fmla="*/ 6038019 w 6128435"/>
              <a:gd name="connsiteY128" fmla="*/ 5336764 h 6858000"/>
              <a:gd name="connsiteX129" fmla="*/ 6037298 w 6128435"/>
              <a:gd name="connsiteY129" fmla="*/ 5341753 h 6858000"/>
              <a:gd name="connsiteX130" fmla="*/ 6037677 w 6128435"/>
              <a:gd name="connsiteY130" fmla="*/ 5354807 h 6858000"/>
              <a:gd name="connsiteX131" fmla="*/ 6039728 w 6128435"/>
              <a:gd name="connsiteY131" fmla="*/ 5359416 h 6858000"/>
              <a:gd name="connsiteX132" fmla="*/ 6043311 w 6128435"/>
              <a:gd name="connsiteY132" fmla="*/ 5361407 h 6858000"/>
              <a:gd name="connsiteX133" fmla="*/ 6042954 w 6128435"/>
              <a:gd name="connsiteY133" fmla="*/ 5362576 h 6858000"/>
              <a:gd name="connsiteX134" fmla="*/ 6053435 w 6128435"/>
              <a:gd name="connsiteY134" fmla="*/ 5387547 h 6858000"/>
              <a:gd name="connsiteX135" fmla="*/ 6065933 w 6128435"/>
              <a:gd name="connsiteY135" fmla="*/ 5443002 h 6858000"/>
              <a:gd name="connsiteX136" fmla="*/ 6068640 w 6128435"/>
              <a:gd name="connsiteY136" fmla="*/ 5474503 h 6858000"/>
              <a:gd name="connsiteX137" fmla="*/ 6080922 w 6128435"/>
              <a:gd name="connsiteY137" fmla="*/ 5561070 h 6858000"/>
              <a:gd name="connsiteX138" fmla="*/ 6096949 w 6128435"/>
              <a:gd name="connsiteY138" fmla="*/ 5648179 h 6858000"/>
              <a:gd name="connsiteX139" fmla="*/ 6125703 w 6128435"/>
              <a:gd name="connsiteY139" fmla="*/ 5692894 h 6858000"/>
              <a:gd name="connsiteX140" fmla="*/ 6126670 w 6128435"/>
              <a:gd name="connsiteY140" fmla="*/ 5697882 h 6858000"/>
              <a:gd name="connsiteX141" fmla="*/ 6124061 w 6128435"/>
              <a:gd name="connsiteY141" fmla="*/ 5710294 h 6858000"/>
              <a:gd name="connsiteX142" fmla="*/ 6122213 w 6128435"/>
              <a:gd name="connsiteY142" fmla="*/ 5714762 h 6858000"/>
              <a:gd name="connsiteX143" fmla="*/ 6121353 w 6128435"/>
              <a:gd name="connsiteY143" fmla="*/ 5721725 h 6858000"/>
              <a:gd name="connsiteX144" fmla="*/ 6121607 w 6128435"/>
              <a:gd name="connsiteY144" fmla="*/ 5721959 h 6858000"/>
              <a:gd name="connsiteX145" fmla="*/ 6120262 w 6128435"/>
              <a:gd name="connsiteY145" fmla="*/ 5728358 h 6858000"/>
              <a:gd name="connsiteX146" fmla="*/ 6110194 w 6128435"/>
              <a:gd name="connsiteY146" fmla="*/ 5758853 h 6858000"/>
              <a:gd name="connsiteX147" fmla="*/ 6127519 w 6128435"/>
              <a:gd name="connsiteY147" fmla="*/ 5865775 h 6858000"/>
              <a:gd name="connsiteX148" fmla="*/ 6128435 w 6128435"/>
              <a:gd name="connsiteY148" fmla="*/ 5870164 h 6858000"/>
              <a:gd name="connsiteX149" fmla="*/ 6119217 w 6128435"/>
              <a:gd name="connsiteY149" fmla="*/ 5888542 h 6858000"/>
              <a:gd name="connsiteX150" fmla="*/ 6115966 w 6128435"/>
              <a:gd name="connsiteY150" fmla="*/ 5898387 h 6858000"/>
              <a:gd name="connsiteX151" fmla="*/ 6111924 w 6128435"/>
              <a:gd name="connsiteY151" fmla="*/ 5900444 h 6858000"/>
              <a:gd name="connsiteX152" fmla="*/ 6108716 w 6128435"/>
              <a:gd name="connsiteY152" fmla="*/ 5915345 h 6858000"/>
              <a:gd name="connsiteX153" fmla="*/ 6109524 w 6128435"/>
              <a:gd name="connsiteY153" fmla="*/ 5917328 h 6858000"/>
              <a:gd name="connsiteX154" fmla="*/ 6102493 w 6128435"/>
              <a:gd name="connsiteY154" fmla="*/ 5928602 h 6858000"/>
              <a:gd name="connsiteX155" fmla="*/ 6056863 w 6128435"/>
              <a:gd name="connsiteY155" fmla="*/ 6000643 h 6858000"/>
              <a:gd name="connsiteX156" fmla="*/ 6045436 w 6128435"/>
              <a:gd name="connsiteY156" fmla="*/ 6124480 h 6858000"/>
              <a:gd name="connsiteX157" fmla="*/ 6030489 w 6128435"/>
              <a:gd name="connsiteY157" fmla="*/ 6317666 h 6858000"/>
              <a:gd name="connsiteX158" fmla="*/ 6007492 w 6128435"/>
              <a:gd name="connsiteY158" fmla="*/ 6440818 h 6858000"/>
              <a:gd name="connsiteX159" fmla="*/ 6009467 w 6128435"/>
              <a:gd name="connsiteY159" fmla="*/ 6487076 h 6858000"/>
              <a:gd name="connsiteX160" fmla="*/ 5995064 w 6128435"/>
              <a:gd name="connsiteY160" fmla="*/ 6540791 h 6858000"/>
              <a:gd name="connsiteX161" fmla="*/ 5996309 w 6128435"/>
              <a:gd name="connsiteY161" fmla="*/ 6543961 h 6858000"/>
              <a:gd name="connsiteX162" fmla="*/ 5996048 w 6128435"/>
              <a:gd name="connsiteY162" fmla="*/ 6555444 h 6858000"/>
              <a:gd name="connsiteX163" fmla="*/ 6002524 w 6128435"/>
              <a:gd name="connsiteY163" fmla="*/ 6560188 h 6858000"/>
              <a:gd name="connsiteX164" fmla="*/ 6006823 w 6128435"/>
              <a:gd name="connsiteY164" fmla="*/ 6578546 h 6858000"/>
              <a:gd name="connsiteX165" fmla="*/ 6004510 w 6128435"/>
              <a:gd name="connsiteY165" fmla="*/ 6599256 h 6858000"/>
              <a:gd name="connsiteX166" fmla="*/ 5986207 w 6128435"/>
              <a:gd name="connsiteY166" fmla="*/ 6695855 h 6858000"/>
              <a:gd name="connsiteX167" fmla="*/ 5979428 w 6128435"/>
              <a:gd name="connsiteY167" fmla="*/ 6754678 h 6858000"/>
              <a:gd name="connsiteX168" fmla="*/ 5983398 w 6128435"/>
              <a:gd name="connsiteY168" fmla="*/ 6778641 h 6858000"/>
              <a:gd name="connsiteX169" fmla="*/ 5984543 w 6128435"/>
              <a:gd name="connsiteY169" fmla="*/ 6811016 h 6858000"/>
              <a:gd name="connsiteX170" fmla="*/ 5981802 w 6128435"/>
              <a:gd name="connsiteY170" fmla="*/ 6838578 h 6858000"/>
              <a:gd name="connsiteX171" fmla="*/ 5979671 w 6128435"/>
              <a:gd name="connsiteY171" fmla="*/ 6858000 h 6858000"/>
              <a:gd name="connsiteX172" fmla="*/ 0 w 6128435"/>
              <a:gd name="connsiteY172" fmla="*/ 6858000 h 6858000"/>
              <a:gd name="connsiteX173" fmla="*/ 0 w 6128435"/>
              <a:gd name="connsiteY173" fmla="*/ 0 h 6858000"/>
              <a:gd name="connsiteX0" fmla="*/ 0 w 6128435"/>
              <a:gd name="connsiteY0" fmla="*/ 0 h 6858000"/>
              <a:gd name="connsiteX1" fmla="*/ 4965888 w 6128435"/>
              <a:gd name="connsiteY1" fmla="*/ 0 h 6858000"/>
              <a:gd name="connsiteX2" fmla="*/ 4967767 w 6128435"/>
              <a:gd name="connsiteY2" fmla="*/ 7930 h 6858000"/>
              <a:gd name="connsiteX3" fmla="*/ 4979444 w 6128435"/>
              <a:gd name="connsiteY3" fmla="*/ 43921 h 6858000"/>
              <a:gd name="connsiteX4" fmla="*/ 5021173 w 6128435"/>
              <a:gd name="connsiteY4" fmla="*/ 123738 h 6858000"/>
              <a:gd name="connsiteX5" fmla="*/ 5075458 w 6128435"/>
              <a:gd name="connsiteY5" fmla="*/ 264355 h 6858000"/>
              <a:gd name="connsiteX6" fmla="*/ 5081175 w 6128435"/>
              <a:gd name="connsiteY6" fmla="*/ 277448 h 6858000"/>
              <a:gd name="connsiteX7" fmla="*/ 5097011 w 6128435"/>
              <a:gd name="connsiteY7" fmla="*/ 355616 h 6858000"/>
              <a:gd name="connsiteX8" fmla="*/ 5130982 w 6128435"/>
              <a:gd name="connsiteY8" fmla="*/ 412030 h 6858000"/>
              <a:gd name="connsiteX9" fmla="*/ 5153000 w 6128435"/>
              <a:gd name="connsiteY9" fmla="*/ 507134 h 6858000"/>
              <a:gd name="connsiteX10" fmla="*/ 5171282 w 6128435"/>
              <a:gd name="connsiteY10" fmla="*/ 602071 h 6858000"/>
              <a:gd name="connsiteX11" fmla="*/ 5176196 w 6128435"/>
              <a:gd name="connsiteY11" fmla="*/ 636822 h 6858000"/>
              <a:gd name="connsiteX12" fmla="*/ 5201957 w 6128435"/>
              <a:gd name="connsiteY12" fmla="*/ 736835 h 6858000"/>
              <a:gd name="connsiteX13" fmla="*/ 5185452 w 6128435"/>
              <a:gd name="connsiteY13" fmla="*/ 745392 h 6858000"/>
              <a:gd name="connsiteX14" fmla="*/ 5189051 w 6128435"/>
              <a:gd name="connsiteY14" fmla="*/ 782518 h 6858000"/>
              <a:gd name="connsiteX15" fmla="*/ 5210428 w 6128435"/>
              <a:gd name="connsiteY15" fmla="*/ 815772 h 6858000"/>
              <a:gd name="connsiteX16" fmla="*/ 5221088 w 6128435"/>
              <a:gd name="connsiteY16" fmla="*/ 860193 h 6858000"/>
              <a:gd name="connsiteX17" fmla="*/ 5227653 w 6128435"/>
              <a:gd name="connsiteY17" fmla="*/ 886709 h 6858000"/>
              <a:gd name="connsiteX18" fmla="*/ 5230806 w 6128435"/>
              <a:gd name="connsiteY18" fmla="*/ 961354 h 6858000"/>
              <a:gd name="connsiteX19" fmla="*/ 5201018 w 6128435"/>
              <a:gd name="connsiteY19" fmla="*/ 1095027 h 6858000"/>
              <a:gd name="connsiteX20" fmla="*/ 5202153 w 6128435"/>
              <a:gd name="connsiteY20" fmla="*/ 1133224 h 6858000"/>
              <a:gd name="connsiteX21" fmla="*/ 5207370 w 6128435"/>
              <a:gd name="connsiteY21" fmla="*/ 1138097 h 6858000"/>
              <a:gd name="connsiteX22" fmla="*/ 5189234 w 6128435"/>
              <a:gd name="connsiteY22" fmla="*/ 1193495 h 6858000"/>
              <a:gd name="connsiteX23" fmla="*/ 5202769 w 6128435"/>
              <a:gd name="connsiteY23" fmla="*/ 1269450 h 6858000"/>
              <a:gd name="connsiteX24" fmla="*/ 5225968 w 6128435"/>
              <a:gd name="connsiteY24" fmla="*/ 1357994 h 6858000"/>
              <a:gd name="connsiteX25" fmla="*/ 5233819 w 6128435"/>
              <a:gd name="connsiteY25" fmla="*/ 1380922 h 6858000"/>
              <a:gd name="connsiteX26" fmla="*/ 5237226 w 6128435"/>
              <a:gd name="connsiteY26" fmla="*/ 1441327 h 6858000"/>
              <a:gd name="connsiteX27" fmla="*/ 5244434 w 6128435"/>
              <a:gd name="connsiteY27" fmla="*/ 1580810 h 6858000"/>
              <a:gd name="connsiteX28" fmla="*/ 5251453 w 6128435"/>
              <a:gd name="connsiteY28" fmla="*/ 1583934 h 6858000"/>
              <a:gd name="connsiteX29" fmla="*/ 5253136 w 6128435"/>
              <a:gd name="connsiteY29" fmla="*/ 1595457 h 6858000"/>
              <a:gd name="connsiteX30" fmla="*/ 5254863 w 6128435"/>
              <a:gd name="connsiteY30" fmla="*/ 1598311 h 6858000"/>
              <a:gd name="connsiteX31" fmla="*/ 5263491 w 6128435"/>
              <a:gd name="connsiteY31" fmla="*/ 1642938 h 6858000"/>
              <a:gd name="connsiteX32" fmla="*/ 5261314 w 6128435"/>
              <a:gd name="connsiteY32" fmla="*/ 1689177 h 6858000"/>
              <a:gd name="connsiteX33" fmla="*/ 5259788 w 6128435"/>
              <a:gd name="connsiteY33" fmla="*/ 1768516 h 6858000"/>
              <a:gd name="connsiteX34" fmla="*/ 5272526 w 6128435"/>
              <a:gd name="connsiteY34" fmla="*/ 1936940 h 6858000"/>
              <a:gd name="connsiteX35" fmla="*/ 5252592 w 6128435"/>
              <a:gd name="connsiteY35" fmla="*/ 2092210 h 6858000"/>
              <a:gd name="connsiteX36" fmla="*/ 5264303 w 6128435"/>
              <a:gd name="connsiteY36" fmla="*/ 2225157 h 6858000"/>
              <a:gd name="connsiteX37" fmla="*/ 5254949 w 6128435"/>
              <a:gd name="connsiteY37" fmla="*/ 2236160 h 6858000"/>
              <a:gd name="connsiteX38" fmla="*/ 5250104 w 6128435"/>
              <a:gd name="connsiteY38" fmla="*/ 2249166 h 6858000"/>
              <a:gd name="connsiteX39" fmla="*/ 5251214 w 6128435"/>
              <a:gd name="connsiteY39" fmla="*/ 2250944 h 6858000"/>
              <a:gd name="connsiteX40" fmla="*/ 5250644 w 6128435"/>
              <a:gd name="connsiteY40" fmla="*/ 2266619 h 6858000"/>
              <a:gd name="connsiteX41" fmla="*/ 5247111 w 6128435"/>
              <a:gd name="connsiteY41" fmla="*/ 2269679 h 6858000"/>
              <a:gd name="connsiteX42" fmla="*/ 5245653 w 6128435"/>
              <a:gd name="connsiteY42" fmla="*/ 2280317 h 6858000"/>
              <a:gd name="connsiteX43" fmla="*/ 5239901 w 6128435"/>
              <a:gd name="connsiteY43" fmla="*/ 2300961 h 6858000"/>
              <a:gd name="connsiteX44" fmla="*/ 5293877 w 6128435"/>
              <a:gd name="connsiteY44" fmla="*/ 2368649 h 6858000"/>
              <a:gd name="connsiteX45" fmla="*/ 5311338 w 6128435"/>
              <a:gd name="connsiteY45" fmla="*/ 2404034 h 6858000"/>
              <a:gd name="connsiteX46" fmla="*/ 5338366 w 6128435"/>
              <a:gd name="connsiteY46" fmla="*/ 2465052 h 6858000"/>
              <a:gd name="connsiteX47" fmla="*/ 5337604 w 6128435"/>
              <a:gd name="connsiteY47" fmla="*/ 2597632 h 6858000"/>
              <a:gd name="connsiteX48" fmla="*/ 5407503 w 6128435"/>
              <a:gd name="connsiteY48" fmla="*/ 2786290 h 6858000"/>
              <a:gd name="connsiteX49" fmla="*/ 5407356 w 6128435"/>
              <a:gd name="connsiteY49" fmla="*/ 2787545 h 6858000"/>
              <a:gd name="connsiteX50" fmla="*/ 5411130 w 6128435"/>
              <a:gd name="connsiteY50" fmla="*/ 2788640 h 6858000"/>
              <a:gd name="connsiteX51" fmla="*/ 5416439 w 6128435"/>
              <a:gd name="connsiteY51" fmla="*/ 2805666 h 6858000"/>
              <a:gd name="connsiteX52" fmla="*/ 5416589 w 6128435"/>
              <a:gd name="connsiteY52" fmla="*/ 2810822 h 6858000"/>
              <a:gd name="connsiteX53" fmla="*/ 5418542 w 6128435"/>
              <a:gd name="connsiteY53" fmla="*/ 2817745 h 6858000"/>
              <a:gd name="connsiteX54" fmla="*/ 5418847 w 6128435"/>
              <a:gd name="connsiteY54" fmla="*/ 2817825 h 6858000"/>
              <a:gd name="connsiteX55" fmla="*/ 5423364 w 6128435"/>
              <a:gd name="connsiteY55" fmla="*/ 2858292 h 6858000"/>
              <a:gd name="connsiteX56" fmla="*/ 5479298 w 6128435"/>
              <a:gd name="connsiteY56" fmla="*/ 2947791 h 6858000"/>
              <a:gd name="connsiteX57" fmla="*/ 5481770 w 6128435"/>
              <a:gd name="connsiteY57" fmla="*/ 2951352 h 6858000"/>
              <a:gd name="connsiteX58" fmla="*/ 5481013 w 6128435"/>
              <a:gd name="connsiteY58" fmla="*/ 2973461 h 6858000"/>
              <a:gd name="connsiteX59" fmla="*/ 5482045 w 6128435"/>
              <a:gd name="connsiteY59" fmla="*/ 2984371 h 6858000"/>
              <a:gd name="connsiteX60" fmla="*/ 5479405 w 6128435"/>
              <a:gd name="connsiteY60" fmla="*/ 2988507 h 6858000"/>
              <a:gd name="connsiteX61" fmla="*/ 5482415 w 6128435"/>
              <a:gd name="connsiteY61" fmla="*/ 3004079 h 6858000"/>
              <a:gd name="connsiteX62" fmla="*/ 5483865 w 6128435"/>
              <a:gd name="connsiteY62" fmla="*/ 3005467 h 6858000"/>
              <a:gd name="connsiteX63" fmla="*/ 5482236 w 6128435"/>
              <a:gd name="connsiteY63" fmla="*/ 3019791 h 6858000"/>
              <a:gd name="connsiteX64" fmla="*/ 5475895 w 6128435"/>
              <a:gd name="connsiteY64" fmla="*/ 3033578 h 6858000"/>
              <a:gd name="connsiteX65" fmla="*/ 5477595 w 6128435"/>
              <a:gd name="connsiteY65" fmla="*/ 3250534 h 6858000"/>
              <a:gd name="connsiteX66" fmla="*/ 5532836 w 6128435"/>
              <a:gd name="connsiteY66" fmla="*/ 3353840 h 6858000"/>
              <a:gd name="connsiteX67" fmla="*/ 5561229 w 6128435"/>
              <a:gd name="connsiteY67" fmla="*/ 3395784 h 6858000"/>
              <a:gd name="connsiteX68" fmla="*/ 5589758 w 6128435"/>
              <a:gd name="connsiteY68" fmla="*/ 3506453 h 6858000"/>
              <a:gd name="connsiteX69" fmla="*/ 5596144 w 6128435"/>
              <a:gd name="connsiteY69" fmla="*/ 3534624 h 6858000"/>
              <a:gd name="connsiteX70" fmla="*/ 5597750 w 6128435"/>
              <a:gd name="connsiteY70" fmla="*/ 3534129 h 6858000"/>
              <a:gd name="connsiteX71" fmla="*/ 5599700 w 6128435"/>
              <a:gd name="connsiteY71" fmla="*/ 3547221 h 6858000"/>
              <a:gd name="connsiteX72" fmla="*/ 5615031 w 6128435"/>
              <a:gd name="connsiteY72" fmla="*/ 3557482 h 6858000"/>
              <a:gd name="connsiteX73" fmla="*/ 5618377 w 6128435"/>
              <a:gd name="connsiteY73" fmla="*/ 3588431 h 6858000"/>
              <a:gd name="connsiteX74" fmla="*/ 5612155 w 6128435"/>
              <a:gd name="connsiteY74" fmla="*/ 3589869 h 6858000"/>
              <a:gd name="connsiteX75" fmla="*/ 5620843 w 6128435"/>
              <a:gd name="connsiteY75" fmla="*/ 3606745 h 6858000"/>
              <a:gd name="connsiteX76" fmla="*/ 5655472 w 6128435"/>
              <a:gd name="connsiteY76" fmla="*/ 3678877 h 6858000"/>
              <a:gd name="connsiteX77" fmla="*/ 5680448 w 6128435"/>
              <a:gd name="connsiteY77" fmla="*/ 3717760 h 6858000"/>
              <a:gd name="connsiteX78" fmla="*/ 5683015 w 6128435"/>
              <a:gd name="connsiteY78" fmla="*/ 3762025 h 6858000"/>
              <a:gd name="connsiteX79" fmla="*/ 5696643 w 6128435"/>
              <a:gd name="connsiteY79" fmla="*/ 3773888 h 6858000"/>
              <a:gd name="connsiteX80" fmla="*/ 5699203 w 6128435"/>
              <a:gd name="connsiteY80" fmla="*/ 3775823 h 6858000"/>
              <a:gd name="connsiteX81" fmla="*/ 5704824 w 6128435"/>
              <a:gd name="connsiteY81" fmla="*/ 3785966 h 6858000"/>
              <a:gd name="connsiteX82" fmla="*/ 5712204 w 6128435"/>
              <a:gd name="connsiteY82" fmla="*/ 3785830 h 6858000"/>
              <a:gd name="connsiteX83" fmla="*/ 5724816 w 6128435"/>
              <a:gd name="connsiteY83" fmla="*/ 3798949 h 6858000"/>
              <a:gd name="connsiteX84" fmla="*/ 5733539 w 6128435"/>
              <a:gd name="connsiteY84" fmla="*/ 3818457 h 6858000"/>
              <a:gd name="connsiteX85" fmla="*/ 5768491 w 6128435"/>
              <a:gd name="connsiteY85" fmla="*/ 3914399 h 6858000"/>
              <a:gd name="connsiteX86" fmla="*/ 5793123 w 6128435"/>
              <a:gd name="connsiteY86" fmla="*/ 3969952 h 6858000"/>
              <a:gd name="connsiteX87" fmla="*/ 5808321 w 6128435"/>
              <a:gd name="connsiteY87" fmla="*/ 3988153 h 6858000"/>
              <a:gd name="connsiteX88" fmla="*/ 5825621 w 6128435"/>
              <a:gd name="connsiteY88" fmla="*/ 4015525 h 6858000"/>
              <a:gd name="connsiteX89" fmla="*/ 5860672 w 6128435"/>
              <a:gd name="connsiteY89" fmla="*/ 4061579 h 6858000"/>
              <a:gd name="connsiteX90" fmla="*/ 5872173 w 6128435"/>
              <a:gd name="connsiteY90" fmla="*/ 4088497 h 6858000"/>
              <a:gd name="connsiteX91" fmla="*/ 5883705 w 6128435"/>
              <a:gd name="connsiteY91" fmla="*/ 4101899 h 6858000"/>
              <a:gd name="connsiteX92" fmla="*/ 5885314 w 6128435"/>
              <a:gd name="connsiteY92" fmla="*/ 4108387 h 6858000"/>
              <a:gd name="connsiteX93" fmla="*/ 5894095 w 6128435"/>
              <a:gd name="connsiteY93" fmla="*/ 4128857 h 6858000"/>
              <a:gd name="connsiteX94" fmla="*/ 5898339 w 6128435"/>
              <a:gd name="connsiteY94" fmla="*/ 4140800 h 6858000"/>
              <a:gd name="connsiteX95" fmla="*/ 5899734 w 6128435"/>
              <a:gd name="connsiteY95" fmla="*/ 4145632 h 6858000"/>
              <a:gd name="connsiteX96" fmla="*/ 5897098 w 6128435"/>
              <a:gd name="connsiteY96" fmla="*/ 4157819 h 6858000"/>
              <a:gd name="connsiteX97" fmla="*/ 5903513 w 6128435"/>
              <a:gd name="connsiteY97" fmla="*/ 4187661 h 6858000"/>
              <a:gd name="connsiteX98" fmla="*/ 5917114 w 6128435"/>
              <a:gd name="connsiteY98" fmla="*/ 4213096 h 6858000"/>
              <a:gd name="connsiteX99" fmla="*/ 5921153 w 6128435"/>
              <a:gd name="connsiteY99" fmla="*/ 4236222 h 6858000"/>
              <a:gd name="connsiteX100" fmla="*/ 5924233 w 6128435"/>
              <a:gd name="connsiteY100" fmla="*/ 4242060 h 6858000"/>
              <a:gd name="connsiteX101" fmla="*/ 5928910 w 6128435"/>
              <a:gd name="connsiteY101" fmla="*/ 4300973 h 6858000"/>
              <a:gd name="connsiteX102" fmla="*/ 5939320 w 6128435"/>
              <a:gd name="connsiteY102" fmla="*/ 4340435 h 6858000"/>
              <a:gd name="connsiteX103" fmla="*/ 5946705 w 6128435"/>
              <a:gd name="connsiteY103" fmla="*/ 4428051 h 6858000"/>
              <a:gd name="connsiteX104" fmla="*/ 5949261 w 6128435"/>
              <a:gd name="connsiteY104" fmla="*/ 4449185 h 6858000"/>
              <a:gd name="connsiteX105" fmla="*/ 5957504 w 6128435"/>
              <a:gd name="connsiteY105" fmla="*/ 4465911 h 6858000"/>
              <a:gd name="connsiteX106" fmla="*/ 5964689 w 6128435"/>
              <a:gd name="connsiteY106" fmla="*/ 4468532 h 6858000"/>
              <a:gd name="connsiteX107" fmla="*/ 5967062 w 6128435"/>
              <a:gd name="connsiteY107" fmla="*/ 4479923 h 6858000"/>
              <a:gd name="connsiteX108" fmla="*/ 5968960 w 6128435"/>
              <a:gd name="connsiteY108" fmla="*/ 4482655 h 6858000"/>
              <a:gd name="connsiteX109" fmla="*/ 5978567 w 6128435"/>
              <a:gd name="connsiteY109" fmla="*/ 4498605 h 6858000"/>
              <a:gd name="connsiteX110" fmla="*/ 5980106 w 6128435"/>
              <a:gd name="connsiteY110" fmla="*/ 4585087 h 6858000"/>
              <a:gd name="connsiteX111" fmla="*/ 5998138 w 6128435"/>
              <a:gd name="connsiteY111" fmla="*/ 4697518 h 6858000"/>
              <a:gd name="connsiteX112" fmla="*/ 6013516 w 6128435"/>
              <a:gd name="connsiteY112" fmla="*/ 4786619 h 6858000"/>
              <a:gd name="connsiteX113" fmla="*/ 6025404 w 6128435"/>
              <a:gd name="connsiteY113" fmla="*/ 4858148 h 6858000"/>
              <a:gd name="connsiteX114" fmla="*/ 6007749 w 6128435"/>
              <a:gd name="connsiteY114" fmla="*/ 4964715 h 6858000"/>
              <a:gd name="connsiteX115" fmla="*/ 6005269 w 6128435"/>
              <a:gd name="connsiteY115" fmla="*/ 5150567 h 6858000"/>
              <a:gd name="connsiteX116" fmla="*/ 6001127 w 6128435"/>
              <a:gd name="connsiteY116" fmla="*/ 5164609 h 6858000"/>
              <a:gd name="connsiteX117" fmla="*/ 5996647 w 6128435"/>
              <a:gd name="connsiteY117" fmla="*/ 5185640 h 6858000"/>
              <a:gd name="connsiteX118" fmla="*/ 5998514 w 6128435"/>
              <a:gd name="connsiteY118" fmla="*/ 5189673 h 6858000"/>
              <a:gd name="connsiteX119" fmla="*/ 5995970 w 6128435"/>
              <a:gd name="connsiteY119" fmla="*/ 5221547 h 6858000"/>
              <a:gd name="connsiteX120" fmla="*/ 5997218 w 6128435"/>
              <a:gd name="connsiteY120" fmla="*/ 5222031 h 6858000"/>
              <a:gd name="connsiteX121" fmla="*/ 6002116 w 6128435"/>
              <a:gd name="connsiteY121" fmla="*/ 5231223 h 6858000"/>
              <a:gd name="connsiteX122" fmla="*/ 6008541 w 6128435"/>
              <a:gd name="connsiteY122" fmla="*/ 5248680 h 6858000"/>
              <a:gd name="connsiteX123" fmla="*/ 6039260 w 6128435"/>
              <a:gd name="connsiteY123" fmla="*/ 5289518 h 6858000"/>
              <a:gd name="connsiteX124" fmla="*/ 6036748 w 6128435"/>
              <a:gd name="connsiteY124" fmla="*/ 5322752 h 6858000"/>
              <a:gd name="connsiteX125" fmla="*/ 6036943 w 6128435"/>
              <a:gd name="connsiteY125" fmla="*/ 5329480 h 6858000"/>
              <a:gd name="connsiteX126" fmla="*/ 6037236 w 6128435"/>
              <a:gd name="connsiteY126" fmla="*/ 5329634 h 6858000"/>
              <a:gd name="connsiteX127" fmla="*/ 6038019 w 6128435"/>
              <a:gd name="connsiteY127" fmla="*/ 5336764 h 6858000"/>
              <a:gd name="connsiteX128" fmla="*/ 6037298 w 6128435"/>
              <a:gd name="connsiteY128" fmla="*/ 5341753 h 6858000"/>
              <a:gd name="connsiteX129" fmla="*/ 6037677 w 6128435"/>
              <a:gd name="connsiteY129" fmla="*/ 5354807 h 6858000"/>
              <a:gd name="connsiteX130" fmla="*/ 6039728 w 6128435"/>
              <a:gd name="connsiteY130" fmla="*/ 5359416 h 6858000"/>
              <a:gd name="connsiteX131" fmla="*/ 6043311 w 6128435"/>
              <a:gd name="connsiteY131" fmla="*/ 5361407 h 6858000"/>
              <a:gd name="connsiteX132" fmla="*/ 6042954 w 6128435"/>
              <a:gd name="connsiteY132" fmla="*/ 5362576 h 6858000"/>
              <a:gd name="connsiteX133" fmla="*/ 6053435 w 6128435"/>
              <a:gd name="connsiteY133" fmla="*/ 5387547 h 6858000"/>
              <a:gd name="connsiteX134" fmla="*/ 6065933 w 6128435"/>
              <a:gd name="connsiteY134" fmla="*/ 5443002 h 6858000"/>
              <a:gd name="connsiteX135" fmla="*/ 6068640 w 6128435"/>
              <a:gd name="connsiteY135" fmla="*/ 5474503 h 6858000"/>
              <a:gd name="connsiteX136" fmla="*/ 6080922 w 6128435"/>
              <a:gd name="connsiteY136" fmla="*/ 5561070 h 6858000"/>
              <a:gd name="connsiteX137" fmla="*/ 6096949 w 6128435"/>
              <a:gd name="connsiteY137" fmla="*/ 5648179 h 6858000"/>
              <a:gd name="connsiteX138" fmla="*/ 6125703 w 6128435"/>
              <a:gd name="connsiteY138" fmla="*/ 5692894 h 6858000"/>
              <a:gd name="connsiteX139" fmla="*/ 6126670 w 6128435"/>
              <a:gd name="connsiteY139" fmla="*/ 5697882 h 6858000"/>
              <a:gd name="connsiteX140" fmla="*/ 6124061 w 6128435"/>
              <a:gd name="connsiteY140" fmla="*/ 5710294 h 6858000"/>
              <a:gd name="connsiteX141" fmla="*/ 6122213 w 6128435"/>
              <a:gd name="connsiteY141" fmla="*/ 5714762 h 6858000"/>
              <a:gd name="connsiteX142" fmla="*/ 6121353 w 6128435"/>
              <a:gd name="connsiteY142" fmla="*/ 5721725 h 6858000"/>
              <a:gd name="connsiteX143" fmla="*/ 6121607 w 6128435"/>
              <a:gd name="connsiteY143" fmla="*/ 5721959 h 6858000"/>
              <a:gd name="connsiteX144" fmla="*/ 6120262 w 6128435"/>
              <a:gd name="connsiteY144" fmla="*/ 5728358 h 6858000"/>
              <a:gd name="connsiteX145" fmla="*/ 6110194 w 6128435"/>
              <a:gd name="connsiteY145" fmla="*/ 5758853 h 6858000"/>
              <a:gd name="connsiteX146" fmla="*/ 6127519 w 6128435"/>
              <a:gd name="connsiteY146" fmla="*/ 5865775 h 6858000"/>
              <a:gd name="connsiteX147" fmla="*/ 6128435 w 6128435"/>
              <a:gd name="connsiteY147" fmla="*/ 5870164 h 6858000"/>
              <a:gd name="connsiteX148" fmla="*/ 6119217 w 6128435"/>
              <a:gd name="connsiteY148" fmla="*/ 5888542 h 6858000"/>
              <a:gd name="connsiteX149" fmla="*/ 6115966 w 6128435"/>
              <a:gd name="connsiteY149" fmla="*/ 5898387 h 6858000"/>
              <a:gd name="connsiteX150" fmla="*/ 6111924 w 6128435"/>
              <a:gd name="connsiteY150" fmla="*/ 5900444 h 6858000"/>
              <a:gd name="connsiteX151" fmla="*/ 6108716 w 6128435"/>
              <a:gd name="connsiteY151" fmla="*/ 5915345 h 6858000"/>
              <a:gd name="connsiteX152" fmla="*/ 6109524 w 6128435"/>
              <a:gd name="connsiteY152" fmla="*/ 5917328 h 6858000"/>
              <a:gd name="connsiteX153" fmla="*/ 6102493 w 6128435"/>
              <a:gd name="connsiteY153" fmla="*/ 5928602 h 6858000"/>
              <a:gd name="connsiteX154" fmla="*/ 6056863 w 6128435"/>
              <a:gd name="connsiteY154" fmla="*/ 6000643 h 6858000"/>
              <a:gd name="connsiteX155" fmla="*/ 6045436 w 6128435"/>
              <a:gd name="connsiteY155" fmla="*/ 6124480 h 6858000"/>
              <a:gd name="connsiteX156" fmla="*/ 6030489 w 6128435"/>
              <a:gd name="connsiteY156" fmla="*/ 6317666 h 6858000"/>
              <a:gd name="connsiteX157" fmla="*/ 6007492 w 6128435"/>
              <a:gd name="connsiteY157" fmla="*/ 6440818 h 6858000"/>
              <a:gd name="connsiteX158" fmla="*/ 6009467 w 6128435"/>
              <a:gd name="connsiteY158" fmla="*/ 6487076 h 6858000"/>
              <a:gd name="connsiteX159" fmla="*/ 5995064 w 6128435"/>
              <a:gd name="connsiteY159" fmla="*/ 6540791 h 6858000"/>
              <a:gd name="connsiteX160" fmla="*/ 5996309 w 6128435"/>
              <a:gd name="connsiteY160" fmla="*/ 6543961 h 6858000"/>
              <a:gd name="connsiteX161" fmla="*/ 5996048 w 6128435"/>
              <a:gd name="connsiteY161" fmla="*/ 6555444 h 6858000"/>
              <a:gd name="connsiteX162" fmla="*/ 6002524 w 6128435"/>
              <a:gd name="connsiteY162" fmla="*/ 6560188 h 6858000"/>
              <a:gd name="connsiteX163" fmla="*/ 6006823 w 6128435"/>
              <a:gd name="connsiteY163" fmla="*/ 6578546 h 6858000"/>
              <a:gd name="connsiteX164" fmla="*/ 6004510 w 6128435"/>
              <a:gd name="connsiteY164" fmla="*/ 6599256 h 6858000"/>
              <a:gd name="connsiteX165" fmla="*/ 5986207 w 6128435"/>
              <a:gd name="connsiteY165" fmla="*/ 6695855 h 6858000"/>
              <a:gd name="connsiteX166" fmla="*/ 5979428 w 6128435"/>
              <a:gd name="connsiteY166" fmla="*/ 6754678 h 6858000"/>
              <a:gd name="connsiteX167" fmla="*/ 5983398 w 6128435"/>
              <a:gd name="connsiteY167" fmla="*/ 6778641 h 6858000"/>
              <a:gd name="connsiteX168" fmla="*/ 5984543 w 6128435"/>
              <a:gd name="connsiteY168" fmla="*/ 6811016 h 6858000"/>
              <a:gd name="connsiteX169" fmla="*/ 5981802 w 6128435"/>
              <a:gd name="connsiteY169" fmla="*/ 6838578 h 6858000"/>
              <a:gd name="connsiteX170" fmla="*/ 5979671 w 6128435"/>
              <a:gd name="connsiteY170" fmla="*/ 6858000 h 6858000"/>
              <a:gd name="connsiteX171" fmla="*/ 0 w 6128435"/>
              <a:gd name="connsiteY171" fmla="*/ 6858000 h 6858000"/>
              <a:gd name="connsiteX172" fmla="*/ 0 w 6128435"/>
              <a:gd name="connsiteY172" fmla="*/ 0 h 6858000"/>
              <a:gd name="connsiteX0" fmla="*/ 0 w 6128435"/>
              <a:gd name="connsiteY0" fmla="*/ 0 h 6858000"/>
              <a:gd name="connsiteX1" fmla="*/ 4965888 w 6128435"/>
              <a:gd name="connsiteY1" fmla="*/ 0 h 6858000"/>
              <a:gd name="connsiteX2" fmla="*/ 4967767 w 6128435"/>
              <a:gd name="connsiteY2" fmla="*/ 7930 h 6858000"/>
              <a:gd name="connsiteX3" fmla="*/ 4979444 w 6128435"/>
              <a:gd name="connsiteY3" fmla="*/ 43921 h 6858000"/>
              <a:gd name="connsiteX4" fmla="*/ 5021173 w 6128435"/>
              <a:gd name="connsiteY4" fmla="*/ 123738 h 6858000"/>
              <a:gd name="connsiteX5" fmla="*/ 5075458 w 6128435"/>
              <a:gd name="connsiteY5" fmla="*/ 264355 h 6858000"/>
              <a:gd name="connsiteX6" fmla="*/ 5081175 w 6128435"/>
              <a:gd name="connsiteY6" fmla="*/ 277448 h 6858000"/>
              <a:gd name="connsiteX7" fmla="*/ 5097011 w 6128435"/>
              <a:gd name="connsiteY7" fmla="*/ 355616 h 6858000"/>
              <a:gd name="connsiteX8" fmla="*/ 5130982 w 6128435"/>
              <a:gd name="connsiteY8" fmla="*/ 412030 h 6858000"/>
              <a:gd name="connsiteX9" fmla="*/ 5153000 w 6128435"/>
              <a:gd name="connsiteY9" fmla="*/ 507134 h 6858000"/>
              <a:gd name="connsiteX10" fmla="*/ 5171282 w 6128435"/>
              <a:gd name="connsiteY10" fmla="*/ 602071 h 6858000"/>
              <a:gd name="connsiteX11" fmla="*/ 5176196 w 6128435"/>
              <a:gd name="connsiteY11" fmla="*/ 636822 h 6858000"/>
              <a:gd name="connsiteX12" fmla="*/ 5201957 w 6128435"/>
              <a:gd name="connsiteY12" fmla="*/ 736835 h 6858000"/>
              <a:gd name="connsiteX13" fmla="*/ 5185452 w 6128435"/>
              <a:gd name="connsiteY13" fmla="*/ 745392 h 6858000"/>
              <a:gd name="connsiteX14" fmla="*/ 5189051 w 6128435"/>
              <a:gd name="connsiteY14" fmla="*/ 782518 h 6858000"/>
              <a:gd name="connsiteX15" fmla="*/ 5210428 w 6128435"/>
              <a:gd name="connsiteY15" fmla="*/ 815772 h 6858000"/>
              <a:gd name="connsiteX16" fmla="*/ 5221088 w 6128435"/>
              <a:gd name="connsiteY16" fmla="*/ 860193 h 6858000"/>
              <a:gd name="connsiteX17" fmla="*/ 5227653 w 6128435"/>
              <a:gd name="connsiteY17" fmla="*/ 886709 h 6858000"/>
              <a:gd name="connsiteX18" fmla="*/ 5230806 w 6128435"/>
              <a:gd name="connsiteY18" fmla="*/ 961354 h 6858000"/>
              <a:gd name="connsiteX19" fmla="*/ 5201018 w 6128435"/>
              <a:gd name="connsiteY19" fmla="*/ 1095027 h 6858000"/>
              <a:gd name="connsiteX20" fmla="*/ 5202153 w 6128435"/>
              <a:gd name="connsiteY20" fmla="*/ 1133224 h 6858000"/>
              <a:gd name="connsiteX21" fmla="*/ 5207370 w 6128435"/>
              <a:gd name="connsiteY21" fmla="*/ 1138097 h 6858000"/>
              <a:gd name="connsiteX22" fmla="*/ 5189234 w 6128435"/>
              <a:gd name="connsiteY22" fmla="*/ 1193495 h 6858000"/>
              <a:gd name="connsiteX23" fmla="*/ 5202769 w 6128435"/>
              <a:gd name="connsiteY23" fmla="*/ 1269450 h 6858000"/>
              <a:gd name="connsiteX24" fmla="*/ 5225968 w 6128435"/>
              <a:gd name="connsiteY24" fmla="*/ 1357994 h 6858000"/>
              <a:gd name="connsiteX25" fmla="*/ 5233819 w 6128435"/>
              <a:gd name="connsiteY25" fmla="*/ 1380922 h 6858000"/>
              <a:gd name="connsiteX26" fmla="*/ 5237226 w 6128435"/>
              <a:gd name="connsiteY26" fmla="*/ 1441327 h 6858000"/>
              <a:gd name="connsiteX27" fmla="*/ 5244434 w 6128435"/>
              <a:gd name="connsiteY27" fmla="*/ 1580810 h 6858000"/>
              <a:gd name="connsiteX28" fmla="*/ 5251453 w 6128435"/>
              <a:gd name="connsiteY28" fmla="*/ 1583934 h 6858000"/>
              <a:gd name="connsiteX29" fmla="*/ 5253136 w 6128435"/>
              <a:gd name="connsiteY29" fmla="*/ 1595457 h 6858000"/>
              <a:gd name="connsiteX30" fmla="*/ 5254863 w 6128435"/>
              <a:gd name="connsiteY30" fmla="*/ 1598311 h 6858000"/>
              <a:gd name="connsiteX31" fmla="*/ 5263491 w 6128435"/>
              <a:gd name="connsiteY31" fmla="*/ 1642938 h 6858000"/>
              <a:gd name="connsiteX32" fmla="*/ 5261314 w 6128435"/>
              <a:gd name="connsiteY32" fmla="*/ 1689177 h 6858000"/>
              <a:gd name="connsiteX33" fmla="*/ 5259788 w 6128435"/>
              <a:gd name="connsiteY33" fmla="*/ 1768516 h 6858000"/>
              <a:gd name="connsiteX34" fmla="*/ 5272526 w 6128435"/>
              <a:gd name="connsiteY34" fmla="*/ 1936940 h 6858000"/>
              <a:gd name="connsiteX35" fmla="*/ 5252592 w 6128435"/>
              <a:gd name="connsiteY35" fmla="*/ 2092210 h 6858000"/>
              <a:gd name="connsiteX36" fmla="*/ 5264303 w 6128435"/>
              <a:gd name="connsiteY36" fmla="*/ 2225157 h 6858000"/>
              <a:gd name="connsiteX37" fmla="*/ 5254949 w 6128435"/>
              <a:gd name="connsiteY37" fmla="*/ 2236160 h 6858000"/>
              <a:gd name="connsiteX38" fmla="*/ 5250104 w 6128435"/>
              <a:gd name="connsiteY38" fmla="*/ 2249166 h 6858000"/>
              <a:gd name="connsiteX39" fmla="*/ 5251214 w 6128435"/>
              <a:gd name="connsiteY39" fmla="*/ 2250944 h 6858000"/>
              <a:gd name="connsiteX40" fmla="*/ 5250644 w 6128435"/>
              <a:gd name="connsiteY40" fmla="*/ 2266619 h 6858000"/>
              <a:gd name="connsiteX41" fmla="*/ 5247111 w 6128435"/>
              <a:gd name="connsiteY41" fmla="*/ 2269679 h 6858000"/>
              <a:gd name="connsiteX42" fmla="*/ 5245653 w 6128435"/>
              <a:gd name="connsiteY42" fmla="*/ 2280317 h 6858000"/>
              <a:gd name="connsiteX43" fmla="*/ 5239901 w 6128435"/>
              <a:gd name="connsiteY43" fmla="*/ 2300961 h 6858000"/>
              <a:gd name="connsiteX44" fmla="*/ 5293877 w 6128435"/>
              <a:gd name="connsiteY44" fmla="*/ 2368649 h 6858000"/>
              <a:gd name="connsiteX45" fmla="*/ 5311338 w 6128435"/>
              <a:gd name="connsiteY45" fmla="*/ 2404034 h 6858000"/>
              <a:gd name="connsiteX46" fmla="*/ 5338366 w 6128435"/>
              <a:gd name="connsiteY46" fmla="*/ 2465052 h 6858000"/>
              <a:gd name="connsiteX47" fmla="*/ 5371263 w 6128435"/>
              <a:gd name="connsiteY47" fmla="*/ 2586413 h 6858000"/>
              <a:gd name="connsiteX48" fmla="*/ 5407503 w 6128435"/>
              <a:gd name="connsiteY48" fmla="*/ 2786290 h 6858000"/>
              <a:gd name="connsiteX49" fmla="*/ 5407356 w 6128435"/>
              <a:gd name="connsiteY49" fmla="*/ 2787545 h 6858000"/>
              <a:gd name="connsiteX50" fmla="*/ 5411130 w 6128435"/>
              <a:gd name="connsiteY50" fmla="*/ 2788640 h 6858000"/>
              <a:gd name="connsiteX51" fmla="*/ 5416439 w 6128435"/>
              <a:gd name="connsiteY51" fmla="*/ 2805666 h 6858000"/>
              <a:gd name="connsiteX52" fmla="*/ 5416589 w 6128435"/>
              <a:gd name="connsiteY52" fmla="*/ 2810822 h 6858000"/>
              <a:gd name="connsiteX53" fmla="*/ 5418542 w 6128435"/>
              <a:gd name="connsiteY53" fmla="*/ 2817745 h 6858000"/>
              <a:gd name="connsiteX54" fmla="*/ 5418847 w 6128435"/>
              <a:gd name="connsiteY54" fmla="*/ 2817825 h 6858000"/>
              <a:gd name="connsiteX55" fmla="*/ 5423364 w 6128435"/>
              <a:gd name="connsiteY55" fmla="*/ 2858292 h 6858000"/>
              <a:gd name="connsiteX56" fmla="*/ 5479298 w 6128435"/>
              <a:gd name="connsiteY56" fmla="*/ 2947791 h 6858000"/>
              <a:gd name="connsiteX57" fmla="*/ 5481770 w 6128435"/>
              <a:gd name="connsiteY57" fmla="*/ 2951352 h 6858000"/>
              <a:gd name="connsiteX58" fmla="*/ 5481013 w 6128435"/>
              <a:gd name="connsiteY58" fmla="*/ 2973461 h 6858000"/>
              <a:gd name="connsiteX59" fmla="*/ 5482045 w 6128435"/>
              <a:gd name="connsiteY59" fmla="*/ 2984371 h 6858000"/>
              <a:gd name="connsiteX60" fmla="*/ 5479405 w 6128435"/>
              <a:gd name="connsiteY60" fmla="*/ 2988507 h 6858000"/>
              <a:gd name="connsiteX61" fmla="*/ 5482415 w 6128435"/>
              <a:gd name="connsiteY61" fmla="*/ 3004079 h 6858000"/>
              <a:gd name="connsiteX62" fmla="*/ 5483865 w 6128435"/>
              <a:gd name="connsiteY62" fmla="*/ 3005467 h 6858000"/>
              <a:gd name="connsiteX63" fmla="*/ 5482236 w 6128435"/>
              <a:gd name="connsiteY63" fmla="*/ 3019791 h 6858000"/>
              <a:gd name="connsiteX64" fmla="*/ 5475895 w 6128435"/>
              <a:gd name="connsiteY64" fmla="*/ 3033578 h 6858000"/>
              <a:gd name="connsiteX65" fmla="*/ 5477595 w 6128435"/>
              <a:gd name="connsiteY65" fmla="*/ 3250534 h 6858000"/>
              <a:gd name="connsiteX66" fmla="*/ 5532836 w 6128435"/>
              <a:gd name="connsiteY66" fmla="*/ 3353840 h 6858000"/>
              <a:gd name="connsiteX67" fmla="*/ 5561229 w 6128435"/>
              <a:gd name="connsiteY67" fmla="*/ 3395784 h 6858000"/>
              <a:gd name="connsiteX68" fmla="*/ 5589758 w 6128435"/>
              <a:gd name="connsiteY68" fmla="*/ 3506453 h 6858000"/>
              <a:gd name="connsiteX69" fmla="*/ 5596144 w 6128435"/>
              <a:gd name="connsiteY69" fmla="*/ 3534624 h 6858000"/>
              <a:gd name="connsiteX70" fmla="*/ 5597750 w 6128435"/>
              <a:gd name="connsiteY70" fmla="*/ 3534129 h 6858000"/>
              <a:gd name="connsiteX71" fmla="*/ 5599700 w 6128435"/>
              <a:gd name="connsiteY71" fmla="*/ 3547221 h 6858000"/>
              <a:gd name="connsiteX72" fmla="*/ 5615031 w 6128435"/>
              <a:gd name="connsiteY72" fmla="*/ 3557482 h 6858000"/>
              <a:gd name="connsiteX73" fmla="*/ 5618377 w 6128435"/>
              <a:gd name="connsiteY73" fmla="*/ 3588431 h 6858000"/>
              <a:gd name="connsiteX74" fmla="*/ 5612155 w 6128435"/>
              <a:gd name="connsiteY74" fmla="*/ 3589869 h 6858000"/>
              <a:gd name="connsiteX75" fmla="*/ 5620843 w 6128435"/>
              <a:gd name="connsiteY75" fmla="*/ 3606745 h 6858000"/>
              <a:gd name="connsiteX76" fmla="*/ 5655472 w 6128435"/>
              <a:gd name="connsiteY76" fmla="*/ 3678877 h 6858000"/>
              <a:gd name="connsiteX77" fmla="*/ 5680448 w 6128435"/>
              <a:gd name="connsiteY77" fmla="*/ 3717760 h 6858000"/>
              <a:gd name="connsiteX78" fmla="*/ 5683015 w 6128435"/>
              <a:gd name="connsiteY78" fmla="*/ 3762025 h 6858000"/>
              <a:gd name="connsiteX79" fmla="*/ 5696643 w 6128435"/>
              <a:gd name="connsiteY79" fmla="*/ 3773888 h 6858000"/>
              <a:gd name="connsiteX80" fmla="*/ 5699203 w 6128435"/>
              <a:gd name="connsiteY80" fmla="*/ 3775823 h 6858000"/>
              <a:gd name="connsiteX81" fmla="*/ 5704824 w 6128435"/>
              <a:gd name="connsiteY81" fmla="*/ 3785966 h 6858000"/>
              <a:gd name="connsiteX82" fmla="*/ 5712204 w 6128435"/>
              <a:gd name="connsiteY82" fmla="*/ 3785830 h 6858000"/>
              <a:gd name="connsiteX83" fmla="*/ 5724816 w 6128435"/>
              <a:gd name="connsiteY83" fmla="*/ 3798949 h 6858000"/>
              <a:gd name="connsiteX84" fmla="*/ 5733539 w 6128435"/>
              <a:gd name="connsiteY84" fmla="*/ 3818457 h 6858000"/>
              <a:gd name="connsiteX85" fmla="*/ 5768491 w 6128435"/>
              <a:gd name="connsiteY85" fmla="*/ 3914399 h 6858000"/>
              <a:gd name="connsiteX86" fmla="*/ 5793123 w 6128435"/>
              <a:gd name="connsiteY86" fmla="*/ 3969952 h 6858000"/>
              <a:gd name="connsiteX87" fmla="*/ 5808321 w 6128435"/>
              <a:gd name="connsiteY87" fmla="*/ 3988153 h 6858000"/>
              <a:gd name="connsiteX88" fmla="*/ 5825621 w 6128435"/>
              <a:gd name="connsiteY88" fmla="*/ 4015525 h 6858000"/>
              <a:gd name="connsiteX89" fmla="*/ 5860672 w 6128435"/>
              <a:gd name="connsiteY89" fmla="*/ 4061579 h 6858000"/>
              <a:gd name="connsiteX90" fmla="*/ 5872173 w 6128435"/>
              <a:gd name="connsiteY90" fmla="*/ 4088497 h 6858000"/>
              <a:gd name="connsiteX91" fmla="*/ 5883705 w 6128435"/>
              <a:gd name="connsiteY91" fmla="*/ 4101899 h 6858000"/>
              <a:gd name="connsiteX92" fmla="*/ 5885314 w 6128435"/>
              <a:gd name="connsiteY92" fmla="*/ 4108387 h 6858000"/>
              <a:gd name="connsiteX93" fmla="*/ 5894095 w 6128435"/>
              <a:gd name="connsiteY93" fmla="*/ 4128857 h 6858000"/>
              <a:gd name="connsiteX94" fmla="*/ 5898339 w 6128435"/>
              <a:gd name="connsiteY94" fmla="*/ 4140800 h 6858000"/>
              <a:gd name="connsiteX95" fmla="*/ 5899734 w 6128435"/>
              <a:gd name="connsiteY95" fmla="*/ 4145632 h 6858000"/>
              <a:gd name="connsiteX96" fmla="*/ 5897098 w 6128435"/>
              <a:gd name="connsiteY96" fmla="*/ 4157819 h 6858000"/>
              <a:gd name="connsiteX97" fmla="*/ 5903513 w 6128435"/>
              <a:gd name="connsiteY97" fmla="*/ 4187661 h 6858000"/>
              <a:gd name="connsiteX98" fmla="*/ 5917114 w 6128435"/>
              <a:gd name="connsiteY98" fmla="*/ 4213096 h 6858000"/>
              <a:gd name="connsiteX99" fmla="*/ 5921153 w 6128435"/>
              <a:gd name="connsiteY99" fmla="*/ 4236222 h 6858000"/>
              <a:gd name="connsiteX100" fmla="*/ 5924233 w 6128435"/>
              <a:gd name="connsiteY100" fmla="*/ 4242060 h 6858000"/>
              <a:gd name="connsiteX101" fmla="*/ 5928910 w 6128435"/>
              <a:gd name="connsiteY101" fmla="*/ 4300973 h 6858000"/>
              <a:gd name="connsiteX102" fmla="*/ 5939320 w 6128435"/>
              <a:gd name="connsiteY102" fmla="*/ 4340435 h 6858000"/>
              <a:gd name="connsiteX103" fmla="*/ 5946705 w 6128435"/>
              <a:gd name="connsiteY103" fmla="*/ 4428051 h 6858000"/>
              <a:gd name="connsiteX104" fmla="*/ 5949261 w 6128435"/>
              <a:gd name="connsiteY104" fmla="*/ 4449185 h 6858000"/>
              <a:gd name="connsiteX105" fmla="*/ 5957504 w 6128435"/>
              <a:gd name="connsiteY105" fmla="*/ 4465911 h 6858000"/>
              <a:gd name="connsiteX106" fmla="*/ 5964689 w 6128435"/>
              <a:gd name="connsiteY106" fmla="*/ 4468532 h 6858000"/>
              <a:gd name="connsiteX107" fmla="*/ 5967062 w 6128435"/>
              <a:gd name="connsiteY107" fmla="*/ 4479923 h 6858000"/>
              <a:gd name="connsiteX108" fmla="*/ 5968960 w 6128435"/>
              <a:gd name="connsiteY108" fmla="*/ 4482655 h 6858000"/>
              <a:gd name="connsiteX109" fmla="*/ 5978567 w 6128435"/>
              <a:gd name="connsiteY109" fmla="*/ 4498605 h 6858000"/>
              <a:gd name="connsiteX110" fmla="*/ 5980106 w 6128435"/>
              <a:gd name="connsiteY110" fmla="*/ 4585087 h 6858000"/>
              <a:gd name="connsiteX111" fmla="*/ 5998138 w 6128435"/>
              <a:gd name="connsiteY111" fmla="*/ 4697518 h 6858000"/>
              <a:gd name="connsiteX112" fmla="*/ 6013516 w 6128435"/>
              <a:gd name="connsiteY112" fmla="*/ 4786619 h 6858000"/>
              <a:gd name="connsiteX113" fmla="*/ 6025404 w 6128435"/>
              <a:gd name="connsiteY113" fmla="*/ 4858148 h 6858000"/>
              <a:gd name="connsiteX114" fmla="*/ 6007749 w 6128435"/>
              <a:gd name="connsiteY114" fmla="*/ 4964715 h 6858000"/>
              <a:gd name="connsiteX115" fmla="*/ 6005269 w 6128435"/>
              <a:gd name="connsiteY115" fmla="*/ 5150567 h 6858000"/>
              <a:gd name="connsiteX116" fmla="*/ 6001127 w 6128435"/>
              <a:gd name="connsiteY116" fmla="*/ 5164609 h 6858000"/>
              <a:gd name="connsiteX117" fmla="*/ 5996647 w 6128435"/>
              <a:gd name="connsiteY117" fmla="*/ 5185640 h 6858000"/>
              <a:gd name="connsiteX118" fmla="*/ 5998514 w 6128435"/>
              <a:gd name="connsiteY118" fmla="*/ 5189673 h 6858000"/>
              <a:gd name="connsiteX119" fmla="*/ 5995970 w 6128435"/>
              <a:gd name="connsiteY119" fmla="*/ 5221547 h 6858000"/>
              <a:gd name="connsiteX120" fmla="*/ 5997218 w 6128435"/>
              <a:gd name="connsiteY120" fmla="*/ 5222031 h 6858000"/>
              <a:gd name="connsiteX121" fmla="*/ 6002116 w 6128435"/>
              <a:gd name="connsiteY121" fmla="*/ 5231223 h 6858000"/>
              <a:gd name="connsiteX122" fmla="*/ 6008541 w 6128435"/>
              <a:gd name="connsiteY122" fmla="*/ 5248680 h 6858000"/>
              <a:gd name="connsiteX123" fmla="*/ 6039260 w 6128435"/>
              <a:gd name="connsiteY123" fmla="*/ 5289518 h 6858000"/>
              <a:gd name="connsiteX124" fmla="*/ 6036748 w 6128435"/>
              <a:gd name="connsiteY124" fmla="*/ 5322752 h 6858000"/>
              <a:gd name="connsiteX125" fmla="*/ 6036943 w 6128435"/>
              <a:gd name="connsiteY125" fmla="*/ 5329480 h 6858000"/>
              <a:gd name="connsiteX126" fmla="*/ 6037236 w 6128435"/>
              <a:gd name="connsiteY126" fmla="*/ 5329634 h 6858000"/>
              <a:gd name="connsiteX127" fmla="*/ 6038019 w 6128435"/>
              <a:gd name="connsiteY127" fmla="*/ 5336764 h 6858000"/>
              <a:gd name="connsiteX128" fmla="*/ 6037298 w 6128435"/>
              <a:gd name="connsiteY128" fmla="*/ 5341753 h 6858000"/>
              <a:gd name="connsiteX129" fmla="*/ 6037677 w 6128435"/>
              <a:gd name="connsiteY129" fmla="*/ 5354807 h 6858000"/>
              <a:gd name="connsiteX130" fmla="*/ 6039728 w 6128435"/>
              <a:gd name="connsiteY130" fmla="*/ 5359416 h 6858000"/>
              <a:gd name="connsiteX131" fmla="*/ 6043311 w 6128435"/>
              <a:gd name="connsiteY131" fmla="*/ 5361407 h 6858000"/>
              <a:gd name="connsiteX132" fmla="*/ 6042954 w 6128435"/>
              <a:gd name="connsiteY132" fmla="*/ 5362576 h 6858000"/>
              <a:gd name="connsiteX133" fmla="*/ 6053435 w 6128435"/>
              <a:gd name="connsiteY133" fmla="*/ 5387547 h 6858000"/>
              <a:gd name="connsiteX134" fmla="*/ 6065933 w 6128435"/>
              <a:gd name="connsiteY134" fmla="*/ 5443002 h 6858000"/>
              <a:gd name="connsiteX135" fmla="*/ 6068640 w 6128435"/>
              <a:gd name="connsiteY135" fmla="*/ 5474503 h 6858000"/>
              <a:gd name="connsiteX136" fmla="*/ 6080922 w 6128435"/>
              <a:gd name="connsiteY136" fmla="*/ 5561070 h 6858000"/>
              <a:gd name="connsiteX137" fmla="*/ 6096949 w 6128435"/>
              <a:gd name="connsiteY137" fmla="*/ 5648179 h 6858000"/>
              <a:gd name="connsiteX138" fmla="*/ 6125703 w 6128435"/>
              <a:gd name="connsiteY138" fmla="*/ 5692894 h 6858000"/>
              <a:gd name="connsiteX139" fmla="*/ 6126670 w 6128435"/>
              <a:gd name="connsiteY139" fmla="*/ 5697882 h 6858000"/>
              <a:gd name="connsiteX140" fmla="*/ 6124061 w 6128435"/>
              <a:gd name="connsiteY140" fmla="*/ 5710294 h 6858000"/>
              <a:gd name="connsiteX141" fmla="*/ 6122213 w 6128435"/>
              <a:gd name="connsiteY141" fmla="*/ 5714762 h 6858000"/>
              <a:gd name="connsiteX142" fmla="*/ 6121353 w 6128435"/>
              <a:gd name="connsiteY142" fmla="*/ 5721725 h 6858000"/>
              <a:gd name="connsiteX143" fmla="*/ 6121607 w 6128435"/>
              <a:gd name="connsiteY143" fmla="*/ 5721959 h 6858000"/>
              <a:gd name="connsiteX144" fmla="*/ 6120262 w 6128435"/>
              <a:gd name="connsiteY144" fmla="*/ 5728358 h 6858000"/>
              <a:gd name="connsiteX145" fmla="*/ 6110194 w 6128435"/>
              <a:gd name="connsiteY145" fmla="*/ 5758853 h 6858000"/>
              <a:gd name="connsiteX146" fmla="*/ 6127519 w 6128435"/>
              <a:gd name="connsiteY146" fmla="*/ 5865775 h 6858000"/>
              <a:gd name="connsiteX147" fmla="*/ 6128435 w 6128435"/>
              <a:gd name="connsiteY147" fmla="*/ 5870164 h 6858000"/>
              <a:gd name="connsiteX148" fmla="*/ 6119217 w 6128435"/>
              <a:gd name="connsiteY148" fmla="*/ 5888542 h 6858000"/>
              <a:gd name="connsiteX149" fmla="*/ 6115966 w 6128435"/>
              <a:gd name="connsiteY149" fmla="*/ 5898387 h 6858000"/>
              <a:gd name="connsiteX150" fmla="*/ 6111924 w 6128435"/>
              <a:gd name="connsiteY150" fmla="*/ 5900444 h 6858000"/>
              <a:gd name="connsiteX151" fmla="*/ 6108716 w 6128435"/>
              <a:gd name="connsiteY151" fmla="*/ 5915345 h 6858000"/>
              <a:gd name="connsiteX152" fmla="*/ 6109524 w 6128435"/>
              <a:gd name="connsiteY152" fmla="*/ 5917328 h 6858000"/>
              <a:gd name="connsiteX153" fmla="*/ 6102493 w 6128435"/>
              <a:gd name="connsiteY153" fmla="*/ 5928602 h 6858000"/>
              <a:gd name="connsiteX154" fmla="*/ 6056863 w 6128435"/>
              <a:gd name="connsiteY154" fmla="*/ 6000643 h 6858000"/>
              <a:gd name="connsiteX155" fmla="*/ 6045436 w 6128435"/>
              <a:gd name="connsiteY155" fmla="*/ 6124480 h 6858000"/>
              <a:gd name="connsiteX156" fmla="*/ 6030489 w 6128435"/>
              <a:gd name="connsiteY156" fmla="*/ 6317666 h 6858000"/>
              <a:gd name="connsiteX157" fmla="*/ 6007492 w 6128435"/>
              <a:gd name="connsiteY157" fmla="*/ 6440818 h 6858000"/>
              <a:gd name="connsiteX158" fmla="*/ 6009467 w 6128435"/>
              <a:gd name="connsiteY158" fmla="*/ 6487076 h 6858000"/>
              <a:gd name="connsiteX159" fmla="*/ 5995064 w 6128435"/>
              <a:gd name="connsiteY159" fmla="*/ 6540791 h 6858000"/>
              <a:gd name="connsiteX160" fmla="*/ 5996309 w 6128435"/>
              <a:gd name="connsiteY160" fmla="*/ 6543961 h 6858000"/>
              <a:gd name="connsiteX161" fmla="*/ 5996048 w 6128435"/>
              <a:gd name="connsiteY161" fmla="*/ 6555444 h 6858000"/>
              <a:gd name="connsiteX162" fmla="*/ 6002524 w 6128435"/>
              <a:gd name="connsiteY162" fmla="*/ 6560188 h 6858000"/>
              <a:gd name="connsiteX163" fmla="*/ 6006823 w 6128435"/>
              <a:gd name="connsiteY163" fmla="*/ 6578546 h 6858000"/>
              <a:gd name="connsiteX164" fmla="*/ 6004510 w 6128435"/>
              <a:gd name="connsiteY164" fmla="*/ 6599256 h 6858000"/>
              <a:gd name="connsiteX165" fmla="*/ 5986207 w 6128435"/>
              <a:gd name="connsiteY165" fmla="*/ 6695855 h 6858000"/>
              <a:gd name="connsiteX166" fmla="*/ 5979428 w 6128435"/>
              <a:gd name="connsiteY166" fmla="*/ 6754678 h 6858000"/>
              <a:gd name="connsiteX167" fmla="*/ 5983398 w 6128435"/>
              <a:gd name="connsiteY167" fmla="*/ 6778641 h 6858000"/>
              <a:gd name="connsiteX168" fmla="*/ 5984543 w 6128435"/>
              <a:gd name="connsiteY168" fmla="*/ 6811016 h 6858000"/>
              <a:gd name="connsiteX169" fmla="*/ 5981802 w 6128435"/>
              <a:gd name="connsiteY169" fmla="*/ 6838578 h 6858000"/>
              <a:gd name="connsiteX170" fmla="*/ 5979671 w 6128435"/>
              <a:gd name="connsiteY170" fmla="*/ 6858000 h 6858000"/>
              <a:gd name="connsiteX171" fmla="*/ 0 w 6128435"/>
              <a:gd name="connsiteY171" fmla="*/ 6858000 h 6858000"/>
              <a:gd name="connsiteX172" fmla="*/ 0 w 6128435"/>
              <a:gd name="connsiteY172" fmla="*/ 0 h 6858000"/>
              <a:gd name="connsiteX0" fmla="*/ 0 w 6128435"/>
              <a:gd name="connsiteY0" fmla="*/ 0 h 6858000"/>
              <a:gd name="connsiteX1" fmla="*/ 4965888 w 6128435"/>
              <a:gd name="connsiteY1" fmla="*/ 0 h 6858000"/>
              <a:gd name="connsiteX2" fmla="*/ 4967767 w 6128435"/>
              <a:gd name="connsiteY2" fmla="*/ 7930 h 6858000"/>
              <a:gd name="connsiteX3" fmla="*/ 4979444 w 6128435"/>
              <a:gd name="connsiteY3" fmla="*/ 43921 h 6858000"/>
              <a:gd name="connsiteX4" fmla="*/ 5021173 w 6128435"/>
              <a:gd name="connsiteY4" fmla="*/ 123738 h 6858000"/>
              <a:gd name="connsiteX5" fmla="*/ 5075458 w 6128435"/>
              <a:gd name="connsiteY5" fmla="*/ 264355 h 6858000"/>
              <a:gd name="connsiteX6" fmla="*/ 5081175 w 6128435"/>
              <a:gd name="connsiteY6" fmla="*/ 277448 h 6858000"/>
              <a:gd name="connsiteX7" fmla="*/ 5097011 w 6128435"/>
              <a:gd name="connsiteY7" fmla="*/ 355616 h 6858000"/>
              <a:gd name="connsiteX8" fmla="*/ 5130982 w 6128435"/>
              <a:gd name="connsiteY8" fmla="*/ 412030 h 6858000"/>
              <a:gd name="connsiteX9" fmla="*/ 5153000 w 6128435"/>
              <a:gd name="connsiteY9" fmla="*/ 507134 h 6858000"/>
              <a:gd name="connsiteX10" fmla="*/ 5171282 w 6128435"/>
              <a:gd name="connsiteY10" fmla="*/ 602071 h 6858000"/>
              <a:gd name="connsiteX11" fmla="*/ 5176196 w 6128435"/>
              <a:gd name="connsiteY11" fmla="*/ 636822 h 6858000"/>
              <a:gd name="connsiteX12" fmla="*/ 5201957 w 6128435"/>
              <a:gd name="connsiteY12" fmla="*/ 736835 h 6858000"/>
              <a:gd name="connsiteX13" fmla="*/ 5185452 w 6128435"/>
              <a:gd name="connsiteY13" fmla="*/ 745392 h 6858000"/>
              <a:gd name="connsiteX14" fmla="*/ 5189051 w 6128435"/>
              <a:gd name="connsiteY14" fmla="*/ 782518 h 6858000"/>
              <a:gd name="connsiteX15" fmla="*/ 5210428 w 6128435"/>
              <a:gd name="connsiteY15" fmla="*/ 815772 h 6858000"/>
              <a:gd name="connsiteX16" fmla="*/ 5221088 w 6128435"/>
              <a:gd name="connsiteY16" fmla="*/ 860193 h 6858000"/>
              <a:gd name="connsiteX17" fmla="*/ 5227653 w 6128435"/>
              <a:gd name="connsiteY17" fmla="*/ 886709 h 6858000"/>
              <a:gd name="connsiteX18" fmla="*/ 5230806 w 6128435"/>
              <a:gd name="connsiteY18" fmla="*/ 961354 h 6858000"/>
              <a:gd name="connsiteX19" fmla="*/ 5201018 w 6128435"/>
              <a:gd name="connsiteY19" fmla="*/ 1095027 h 6858000"/>
              <a:gd name="connsiteX20" fmla="*/ 5202153 w 6128435"/>
              <a:gd name="connsiteY20" fmla="*/ 1133224 h 6858000"/>
              <a:gd name="connsiteX21" fmla="*/ 5207370 w 6128435"/>
              <a:gd name="connsiteY21" fmla="*/ 1138097 h 6858000"/>
              <a:gd name="connsiteX22" fmla="*/ 5189234 w 6128435"/>
              <a:gd name="connsiteY22" fmla="*/ 1193495 h 6858000"/>
              <a:gd name="connsiteX23" fmla="*/ 5202769 w 6128435"/>
              <a:gd name="connsiteY23" fmla="*/ 1269450 h 6858000"/>
              <a:gd name="connsiteX24" fmla="*/ 5225968 w 6128435"/>
              <a:gd name="connsiteY24" fmla="*/ 1357994 h 6858000"/>
              <a:gd name="connsiteX25" fmla="*/ 5233819 w 6128435"/>
              <a:gd name="connsiteY25" fmla="*/ 1380922 h 6858000"/>
              <a:gd name="connsiteX26" fmla="*/ 5237226 w 6128435"/>
              <a:gd name="connsiteY26" fmla="*/ 1441327 h 6858000"/>
              <a:gd name="connsiteX27" fmla="*/ 5244434 w 6128435"/>
              <a:gd name="connsiteY27" fmla="*/ 1580810 h 6858000"/>
              <a:gd name="connsiteX28" fmla="*/ 5251453 w 6128435"/>
              <a:gd name="connsiteY28" fmla="*/ 1583934 h 6858000"/>
              <a:gd name="connsiteX29" fmla="*/ 5253136 w 6128435"/>
              <a:gd name="connsiteY29" fmla="*/ 1595457 h 6858000"/>
              <a:gd name="connsiteX30" fmla="*/ 5254863 w 6128435"/>
              <a:gd name="connsiteY30" fmla="*/ 1598311 h 6858000"/>
              <a:gd name="connsiteX31" fmla="*/ 5263491 w 6128435"/>
              <a:gd name="connsiteY31" fmla="*/ 1642938 h 6858000"/>
              <a:gd name="connsiteX32" fmla="*/ 5261314 w 6128435"/>
              <a:gd name="connsiteY32" fmla="*/ 1689177 h 6858000"/>
              <a:gd name="connsiteX33" fmla="*/ 5259788 w 6128435"/>
              <a:gd name="connsiteY33" fmla="*/ 1768516 h 6858000"/>
              <a:gd name="connsiteX34" fmla="*/ 5272526 w 6128435"/>
              <a:gd name="connsiteY34" fmla="*/ 1936940 h 6858000"/>
              <a:gd name="connsiteX35" fmla="*/ 5252592 w 6128435"/>
              <a:gd name="connsiteY35" fmla="*/ 2092210 h 6858000"/>
              <a:gd name="connsiteX36" fmla="*/ 5264303 w 6128435"/>
              <a:gd name="connsiteY36" fmla="*/ 2225157 h 6858000"/>
              <a:gd name="connsiteX37" fmla="*/ 5254949 w 6128435"/>
              <a:gd name="connsiteY37" fmla="*/ 2236160 h 6858000"/>
              <a:gd name="connsiteX38" fmla="*/ 5250104 w 6128435"/>
              <a:gd name="connsiteY38" fmla="*/ 2249166 h 6858000"/>
              <a:gd name="connsiteX39" fmla="*/ 5251214 w 6128435"/>
              <a:gd name="connsiteY39" fmla="*/ 2250944 h 6858000"/>
              <a:gd name="connsiteX40" fmla="*/ 5250644 w 6128435"/>
              <a:gd name="connsiteY40" fmla="*/ 2266619 h 6858000"/>
              <a:gd name="connsiteX41" fmla="*/ 5247111 w 6128435"/>
              <a:gd name="connsiteY41" fmla="*/ 2269679 h 6858000"/>
              <a:gd name="connsiteX42" fmla="*/ 5245653 w 6128435"/>
              <a:gd name="connsiteY42" fmla="*/ 2280317 h 6858000"/>
              <a:gd name="connsiteX43" fmla="*/ 5293877 w 6128435"/>
              <a:gd name="connsiteY43" fmla="*/ 2368649 h 6858000"/>
              <a:gd name="connsiteX44" fmla="*/ 5311338 w 6128435"/>
              <a:gd name="connsiteY44" fmla="*/ 2404034 h 6858000"/>
              <a:gd name="connsiteX45" fmla="*/ 5338366 w 6128435"/>
              <a:gd name="connsiteY45" fmla="*/ 2465052 h 6858000"/>
              <a:gd name="connsiteX46" fmla="*/ 5371263 w 6128435"/>
              <a:gd name="connsiteY46" fmla="*/ 2586413 h 6858000"/>
              <a:gd name="connsiteX47" fmla="*/ 5407503 w 6128435"/>
              <a:gd name="connsiteY47" fmla="*/ 2786290 h 6858000"/>
              <a:gd name="connsiteX48" fmla="*/ 5407356 w 6128435"/>
              <a:gd name="connsiteY48" fmla="*/ 2787545 h 6858000"/>
              <a:gd name="connsiteX49" fmla="*/ 5411130 w 6128435"/>
              <a:gd name="connsiteY49" fmla="*/ 2788640 h 6858000"/>
              <a:gd name="connsiteX50" fmla="*/ 5416439 w 6128435"/>
              <a:gd name="connsiteY50" fmla="*/ 2805666 h 6858000"/>
              <a:gd name="connsiteX51" fmla="*/ 5416589 w 6128435"/>
              <a:gd name="connsiteY51" fmla="*/ 2810822 h 6858000"/>
              <a:gd name="connsiteX52" fmla="*/ 5418542 w 6128435"/>
              <a:gd name="connsiteY52" fmla="*/ 2817745 h 6858000"/>
              <a:gd name="connsiteX53" fmla="*/ 5418847 w 6128435"/>
              <a:gd name="connsiteY53" fmla="*/ 2817825 h 6858000"/>
              <a:gd name="connsiteX54" fmla="*/ 5423364 w 6128435"/>
              <a:gd name="connsiteY54" fmla="*/ 2858292 h 6858000"/>
              <a:gd name="connsiteX55" fmla="*/ 5479298 w 6128435"/>
              <a:gd name="connsiteY55" fmla="*/ 2947791 h 6858000"/>
              <a:gd name="connsiteX56" fmla="*/ 5481770 w 6128435"/>
              <a:gd name="connsiteY56" fmla="*/ 2951352 h 6858000"/>
              <a:gd name="connsiteX57" fmla="*/ 5481013 w 6128435"/>
              <a:gd name="connsiteY57" fmla="*/ 2973461 h 6858000"/>
              <a:gd name="connsiteX58" fmla="*/ 5482045 w 6128435"/>
              <a:gd name="connsiteY58" fmla="*/ 2984371 h 6858000"/>
              <a:gd name="connsiteX59" fmla="*/ 5479405 w 6128435"/>
              <a:gd name="connsiteY59" fmla="*/ 2988507 h 6858000"/>
              <a:gd name="connsiteX60" fmla="*/ 5482415 w 6128435"/>
              <a:gd name="connsiteY60" fmla="*/ 3004079 h 6858000"/>
              <a:gd name="connsiteX61" fmla="*/ 5483865 w 6128435"/>
              <a:gd name="connsiteY61" fmla="*/ 3005467 h 6858000"/>
              <a:gd name="connsiteX62" fmla="*/ 5482236 w 6128435"/>
              <a:gd name="connsiteY62" fmla="*/ 3019791 h 6858000"/>
              <a:gd name="connsiteX63" fmla="*/ 5475895 w 6128435"/>
              <a:gd name="connsiteY63" fmla="*/ 3033578 h 6858000"/>
              <a:gd name="connsiteX64" fmla="*/ 5477595 w 6128435"/>
              <a:gd name="connsiteY64" fmla="*/ 3250534 h 6858000"/>
              <a:gd name="connsiteX65" fmla="*/ 5532836 w 6128435"/>
              <a:gd name="connsiteY65" fmla="*/ 3353840 h 6858000"/>
              <a:gd name="connsiteX66" fmla="*/ 5561229 w 6128435"/>
              <a:gd name="connsiteY66" fmla="*/ 3395784 h 6858000"/>
              <a:gd name="connsiteX67" fmla="*/ 5589758 w 6128435"/>
              <a:gd name="connsiteY67" fmla="*/ 3506453 h 6858000"/>
              <a:gd name="connsiteX68" fmla="*/ 5596144 w 6128435"/>
              <a:gd name="connsiteY68" fmla="*/ 3534624 h 6858000"/>
              <a:gd name="connsiteX69" fmla="*/ 5597750 w 6128435"/>
              <a:gd name="connsiteY69" fmla="*/ 3534129 h 6858000"/>
              <a:gd name="connsiteX70" fmla="*/ 5599700 w 6128435"/>
              <a:gd name="connsiteY70" fmla="*/ 3547221 h 6858000"/>
              <a:gd name="connsiteX71" fmla="*/ 5615031 w 6128435"/>
              <a:gd name="connsiteY71" fmla="*/ 3557482 h 6858000"/>
              <a:gd name="connsiteX72" fmla="*/ 5618377 w 6128435"/>
              <a:gd name="connsiteY72" fmla="*/ 3588431 h 6858000"/>
              <a:gd name="connsiteX73" fmla="*/ 5612155 w 6128435"/>
              <a:gd name="connsiteY73" fmla="*/ 3589869 h 6858000"/>
              <a:gd name="connsiteX74" fmla="*/ 5620843 w 6128435"/>
              <a:gd name="connsiteY74" fmla="*/ 3606745 h 6858000"/>
              <a:gd name="connsiteX75" fmla="*/ 5655472 w 6128435"/>
              <a:gd name="connsiteY75" fmla="*/ 3678877 h 6858000"/>
              <a:gd name="connsiteX76" fmla="*/ 5680448 w 6128435"/>
              <a:gd name="connsiteY76" fmla="*/ 3717760 h 6858000"/>
              <a:gd name="connsiteX77" fmla="*/ 5683015 w 6128435"/>
              <a:gd name="connsiteY77" fmla="*/ 3762025 h 6858000"/>
              <a:gd name="connsiteX78" fmla="*/ 5696643 w 6128435"/>
              <a:gd name="connsiteY78" fmla="*/ 3773888 h 6858000"/>
              <a:gd name="connsiteX79" fmla="*/ 5699203 w 6128435"/>
              <a:gd name="connsiteY79" fmla="*/ 3775823 h 6858000"/>
              <a:gd name="connsiteX80" fmla="*/ 5704824 w 6128435"/>
              <a:gd name="connsiteY80" fmla="*/ 3785966 h 6858000"/>
              <a:gd name="connsiteX81" fmla="*/ 5712204 w 6128435"/>
              <a:gd name="connsiteY81" fmla="*/ 3785830 h 6858000"/>
              <a:gd name="connsiteX82" fmla="*/ 5724816 w 6128435"/>
              <a:gd name="connsiteY82" fmla="*/ 3798949 h 6858000"/>
              <a:gd name="connsiteX83" fmla="*/ 5733539 w 6128435"/>
              <a:gd name="connsiteY83" fmla="*/ 3818457 h 6858000"/>
              <a:gd name="connsiteX84" fmla="*/ 5768491 w 6128435"/>
              <a:gd name="connsiteY84" fmla="*/ 3914399 h 6858000"/>
              <a:gd name="connsiteX85" fmla="*/ 5793123 w 6128435"/>
              <a:gd name="connsiteY85" fmla="*/ 3969952 h 6858000"/>
              <a:gd name="connsiteX86" fmla="*/ 5808321 w 6128435"/>
              <a:gd name="connsiteY86" fmla="*/ 3988153 h 6858000"/>
              <a:gd name="connsiteX87" fmla="*/ 5825621 w 6128435"/>
              <a:gd name="connsiteY87" fmla="*/ 4015525 h 6858000"/>
              <a:gd name="connsiteX88" fmla="*/ 5860672 w 6128435"/>
              <a:gd name="connsiteY88" fmla="*/ 4061579 h 6858000"/>
              <a:gd name="connsiteX89" fmla="*/ 5872173 w 6128435"/>
              <a:gd name="connsiteY89" fmla="*/ 4088497 h 6858000"/>
              <a:gd name="connsiteX90" fmla="*/ 5883705 w 6128435"/>
              <a:gd name="connsiteY90" fmla="*/ 4101899 h 6858000"/>
              <a:gd name="connsiteX91" fmla="*/ 5885314 w 6128435"/>
              <a:gd name="connsiteY91" fmla="*/ 4108387 h 6858000"/>
              <a:gd name="connsiteX92" fmla="*/ 5894095 w 6128435"/>
              <a:gd name="connsiteY92" fmla="*/ 4128857 h 6858000"/>
              <a:gd name="connsiteX93" fmla="*/ 5898339 w 6128435"/>
              <a:gd name="connsiteY93" fmla="*/ 4140800 h 6858000"/>
              <a:gd name="connsiteX94" fmla="*/ 5899734 w 6128435"/>
              <a:gd name="connsiteY94" fmla="*/ 4145632 h 6858000"/>
              <a:gd name="connsiteX95" fmla="*/ 5897098 w 6128435"/>
              <a:gd name="connsiteY95" fmla="*/ 4157819 h 6858000"/>
              <a:gd name="connsiteX96" fmla="*/ 5903513 w 6128435"/>
              <a:gd name="connsiteY96" fmla="*/ 4187661 h 6858000"/>
              <a:gd name="connsiteX97" fmla="*/ 5917114 w 6128435"/>
              <a:gd name="connsiteY97" fmla="*/ 4213096 h 6858000"/>
              <a:gd name="connsiteX98" fmla="*/ 5921153 w 6128435"/>
              <a:gd name="connsiteY98" fmla="*/ 4236222 h 6858000"/>
              <a:gd name="connsiteX99" fmla="*/ 5924233 w 6128435"/>
              <a:gd name="connsiteY99" fmla="*/ 4242060 h 6858000"/>
              <a:gd name="connsiteX100" fmla="*/ 5928910 w 6128435"/>
              <a:gd name="connsiteY100" fmla="*/ 4300973 h 6858000"/>
              <a:gd name="connsiteX101" fmla="*/ 5939320 w 6128435"/>
              <a:gd name="connsiteY101" fmla="*/ 4340435 h 6858000"/>
              <a:gd name="connsiteX102" fmla="*/ 5946705 w 6128435"/>
              <a:gd name="connsiteY102" fmla="*/ 4428051 h 6858000"/>
              <a:gd name="connsiteX103" fmla="*/ 5949261 w 6128435"/>
              <a:gd name="connsiteY103" fmla="*/ 4449185 h 6858000"/>
              <a:gd name="connsiteX104" fmla="*/ 5957504 w 6128435"/>
              <a:gd name="connsiteY104" fmla="*/ 4465911 h 6858000"/>
              <a:gd name="connsiteX105" fmla="*/ 5964689 w 6128435"/>
              <a:gd name="connsiteY105" fmla="*/ 4468532 h 6858000"/>
              <a:gd name="connsiteX106" fmla="*/ 5967062 w 6128435"/>
              <a:gd name="connsiteY106" fmla="*/ 4479923 h 6858000"/>
              <a:gd name="connsiteX107" fmla="*/ 5968960 w 6128435"/>
              <a:gd name="connsiteY107" fmla="*/ 4482655 h 6858000"/>
              <a:gd name="connsiteX108" fmla="*/ 5978567 w 6128435"/>
              <a:gd name="connsiteY108" fmla="*/ 4498605 h 6858000"/>
              <a:gd name="connsiteX109" fmla="*/ 5980106 w 6128435"/>
              <a:gd name="connsiteY109" fmla="*/ 4585087 h 6858000"/>
              <a:gd name="connsiteX110" fmla="*/ 5998138 w 6128435"/>
              <a:gd name="connsiteY110" fmla="*/ 4697518 h 6858000"/>
              <a:gd name="connsiteX111" fmla="*/ 6013516 w 6128435"/>
              <a:gd name="connsiteY111" fmla="*/ 4786619 h 6858000"/>
              <a:gd name="connsiteX112" fmla="*/ 6025404 w 6128435"/>
              <a:gd name="connsiteY112" fmla="*/ 4858148 h 6858000"/>
              <a:gd name="connsiteX113" fmla="*/ 6007749 w 6128435"/>
              <a:gd name="connsiteY113" fmla="*/ 4964715 h 6858000"/>
              <a:gd name="connsiteX114" fmla="*/ 6005269 w 6128435"/>
              <a:gd name="connsiteY114" fmla="*/ 5150567 h 6858000"/>
              <a:gd name="connsiteX115" fmla="*/ 6001127 w 6128435"/>
              <a:gd name="connsiteY115" fmla="*/ 5164609 h 6858000"/>
              <a:gd name="connsiteX116" fmla="*/ 5996647 w 6128435"/>
              <a:gd name="connsiteY116" fmla="*/ 5185640 h 6858000"/>
              <a:gd name="connsiteX117" fmla="*/ 5998514 w 6128435"/>
              <a:gd name="connsiteY117" fmla="*/ 5189673 h 6858000"/>
              <a:gd name="connsiteX118" fmla="*/ 5995970 w 6128435"/>
              <a:gd name="connsiteY118" fmla="*/ 5221547 h 6858000"/>
              <a:gd name="connsiteX119" fmla="*/ 5997218 w 6128435"/>
              <a:gd name="connsiteY119" fmla="*/ 5222031 h 6858000"/>
              <a:gd name="connsiteX120" fmla="*/ 6002116 w 6128435"/>
              <a:gd name="connsiteY120" fmla="*/ 5231223 h 6858000"/>
              <a:gd name="connsiteX121" fmla="*/ 6008541 w 6128435"/>
              <a:gd name="connsiteY121" fmla="*/ 5248680 h 6858000"/>
              <a:gd name="connsiteX122" fmla="*/ 6039260 w 6128435"/>
              <a:gd name="connsiteY122" fmla="*/ 5289518 h 6858000"/>
              <a:gd name="connsiteX123" fmla="*/ 6036748 w 6128435"/>
              <a:gd name="connsiteY123" fmla="*/ 5322752 h 6858000"/>
              <a:gd name="connsiteX124" fmla="*/ 6036943 w 6128435"/>
              <a:gd name="connsiteY124" fmla="*/ 5329480 h 6858000"/>
              <a:gd name="connsiteX125" fmla="*/ 6037236 w 6128435"/>
              <a:gd name="connsiteY125" fmla="*/ 5329634 h 6858000"/>
              <a:gd name="connsiteX126" fmla="*/ 6038019 w 6128435"/>
              <a:gd name="connsiteY126" fmla="*/ 5336764 h 6858000"/>
              <a:gd name="connsiteX127" fmla="*/ 6037298 w 6128435"/>
              <a:gd name="connsiteY127" fmla="*/ 5341753 h 6858000"/>
              <a:gd name="connsiteX128" fmla="*/ 6037677 w 6128435"/>
              <a:gd name="connsiteY128" fmla="*/ 5354807 h 6858000"/>
              <a:gd name="connsiteX129" fmla="*/ 6039728 w 6128435"/>
              <a:gd name="connsiteY129" fmla="*/ 5359416 h 6858000"/>
              <a:gd name="connsiteX130" fmla="*/ 6043311 w 6128435"/>
              <a:gd name="connsiteY130" fmla="*/ 5361407 h 6858000"/>
              <a:gd name="connsiteX131" fmla="*/ 6042954 w 6128435"/>
              <a:gd name="connsiteY131" fmla="*/ 5362576 h 6858000"/>
              <a:gd name="connsiteX132" fmla="*/ 6053435 w 6128435"/>
              <a:gd name="connsiteY132" fmla="*/ 5387547 h 6858000"/>
              <a:gd name="connsiteX133" fmla="*/ 6065933 w 6128435"/>
              <a:gd name="connsiteY133" fmla="*/ 5443002 h 6858000"/>
              <a:gd name="connsiteX134" fmla="*/ 6068640 w 6128435"/>
              <a:gd name="connsiteY134" fmla="*/ 5474503 h 6858000"/>
              <a:gd name="connsiteX135" fmla="*/ 6080922 w 6128435"/>
              <a:gd name="connsiteY135" fmla="*/ 5561070 h 6858000"/>
              <a:gd name="connsiteX136" fmla="*/ 6096949 w 6128435"/>
              <a:gd name="connsiteY136" fmla="*/ 5648179 h 6858000"/>
              <a:gd name="connsiteX137" fmla="*/ 6125703 w 6128435"/>
              <a:gd name="connsiteY137" fmla="*/ 5692894 h 6858000"/>
              <a:gd name="connsiteX138" fmla="*/ 6126670 w 6128435"/>
              <a:gd name="connsiteY138" fmla="*/ 5697882 h 6858000"/>
              <a:gd name="connsiteX139" fmla="*/ 6124061 w 6128435"/>
              <a:gd name="connsiteY139" fmla="*/ 5710294 h 6858000"/>
              <a:gd name="connsiteX140" fmla="*/ 6122213 w 6128435"/>
              <a:gd name="connsiteY140" fmla="*/ 5714762 h 6858000"/>
              <a:gd name="connsiteX141" fmla="*/ 6121353 w 6128435"/>
              <a:gd name="connsiteY141" fmla="*/ 5721725 h 6858000"/>
              <a:gd name="connsiteX142" fmla="*/ 6121607 w 6128435"/>
              <a:gd name="connsiteY142" fmla="*/ 5721959 h 6858000"/>
              <a:gd name="connsiteX143" fmla="*/ 6120262 w 6128435"/>
              <a:gd name="connsiteY143" fmla="*/ 5728358 h 6858000"/>
              <a:gd name="connsiteX144" fmla="*/ 6110194 w 6128435"/>
              <a:gd name="connsiteY144" fmla="*/ 5758853 h 6858000"/>
              <a:gd name="connsiteX145" fmla="*/ 6127519 w 6128435"/>
              <a:gd name="connsiteY145" fmla="*/ 5865775 h 6858000"/>
              <a:gd name="connsiteX146" fmla="*/ 6128435 w 6128435"/>
              <a:gd name="connsiteY146" fmla="*/ 5870164 h 6858000"/>
              <a:gd name="connsiteX147" fmla="*/ 6119217 w 6128435"/>
              <a:gd name="connsiteY147" fmla="*/ 5888542 h 6858000"/>
              <a:gd name="connsiteX148" fmla="*/ 6115966 w 6128435"/>
              <a:gd name="connsiteY148" fmla="*/ 5898387 h 6858000"/>
              <a:gd name="connsiteX149" fmla="*/ 6111924 w 6128435"/>
              <a:gd name="connsiteY149" fmla="*/ 5900444 h 6858000"/>
              <a:gd name="connsiteX150" fmla="*/ 6108716 w 6128435"/>
              <a:gd name="connsiteY150" fmla="*/ 5915345 h 6858000"/>
              <a:gd name="connsiteX151" fmla="*/ 6109524 w 6128435"/>
              <a:gd name="connsiteY151" fmla="*/ 5917328 h 6858000"/>
              <a:gd name="connsiteX152" fmla="*/ 6102493 w 6128435"/>
              <a:gd name="connsiteY152" fmla="*/ 5928602 h 6858000"/>
              <a:gd name="connsiteX153" fmla="*/ 6056863 w 6128435"/>
              <a:gd name="connsiteY153" fmla="*/ 6000643 h 6858000"/>
              <a:gd name="connsiteX154" fmla="*/ 6045436 w 6128435"/>
              <a:gd name="connsiteY154" fmla="*/ 6124480 h 6858000"/>
              <a:gd name="connsiteX155" fmla="*/ 6030489 w 6128435"/>
              <a:gd name="connsiteY155" fmla="*/ 6317666 h 6858000"/>
              <a:gd name="connsiteX156" fmla="*/ 6007492 w 6128435"/>
              <a:gd name="connsiteY156" fmla="*/ 6440818 h 6858000"/>
              <a:gd name="connsiteX157" fmla="*/ 6009467 w 6128435"/>
              <a:gd name="connsiteY157" fmla="*/ 6487076 h 6858000"/>
              <a:gd name="connsiteX158" fmla="*/ 5995064 w 6128435"/>
              <a:gd name="connsiteY158" fmla="*/ 6540791 h 6858000"/>
              <a:gd name="connsiteX159" fmla="*/ 5996309 w 6128435"/>
              <a:gd name="connsiteY159" fmla="*/ 6543961 h 6858000"/>
              <a:gd name="connsiteX160" fmla="*/ 5996048 w 6128435"/>
              <a:gd name="connsiteY160" fmla="*/ 6555444 h 6858000"/>
              <a:gd name="connsiteX161" fmla="*/ 6002524 w 6128435"/>
              <a:gd name="connsiteY161" fmla="*/ 6560188 h 6858000"/>
              <a:gd name="connsiteX162" fmla="*/ 6006823 w 6128435"/>
              <a:gd name="connsiteY162" fmla="*/ 6578546 h 6858000"/>
              <a:gd name="connsiteX163" fmla="*/ 6004510 w 6128435"/>
              <a:gd name="connsiteY163" fmla="*/ 6599256 h 6858000"/>
              <a:gd name="connsiteX164" fmla="*/ 5986207 w 6128435"/>
              <a:gd name="connsiteY164" fmla="*/ 6695855 h 6858000"/>
              <a:gd name="connsiteX165" fmla="*/ 5979428 w 6128435"/>
              <a:gd name="connsiteY165" fmla="*/ 6754678 h 6858000"/>
              <a:gd name="connsiteX166" fmla="*/ 5983398 w 6128435"/>
              <a:gd name="connsiteY166" fmla="*/ 6778641 h 6858000"/>
              <a:gd name="connsiteX167" fmla="*/ 5984543 w 6128435"/>
              <a:gd name="connsiteY167" fmla="*/ 6811016 h 6858000"/>
              <a:gd name="connsiteX168" fmla="*/ 5981802 w 6128435"/>
              <a:gd name="connsiteY168" fmla="*/ 6838578 h 6858000"/>
              <a:gd name="connsiteX169" fmla="*/ 5979671 w 6128435"/>
              <a:gd name="connsiteY169" fmla="*/ 6858000 h 6858000"/>
              <a:gd name="connsiteX170" fmla="*/ 0 w 6128435"/>
              <a:gd name="connsiteY170" fmla="*/ 6858000 h 6858000"/>
              <a:gd name="connsiteX171" fmla="*/ 0 w 6128435"/>
              <a:gd name="connsiteY171" fmla="*/ 0 h 6858000"/>
              <a:gd name="connsiteX0" fmla="*/ 0 w 6128435"/>
              <a:gd name="connsiteY0" fmla="*/ 0 h 6858000"/>
              <a:gd name="connsiteX1" fmla="*/ 4965888 w 6128435"/>
              <a:gd name="connsiteY1" fmla="*/ 0 h 6858000"/>
              <a:gd name="connsiteX2" fmla="*/ 4967767 w 6128435"/>
              <a:gd name="connsiteY2" fmla="*/ 7930 h 6858000"/>
              <a:gd name="connsiteX3" fmla="*/ 4979444 w 6128435"/>
              <a:gd name="connsiteY3" fmla="*/ 43921 h 6858000"/>
              <a:gd name="connsiteX4" fmla="*/ 5021173 w 6128435"/>
              <a:gd name="connsiteY4" fmla="*/ 123738 h 6858000"/>
              <a:gd name="connsiteX5" fmla="*/ 5075458 w 6128435"/>
              <a:gd name="connsiteY5" fmla="*/ 264355 h 6858000"/>
              <a:gd name="connsiteX6" fmla="*/ 5081175 w 6128435"/>
              <a:gd name="connsiteY6" fmla="*/ 277448 h 6858000"/>
              <a:gd name="connsiteX7" fmla="*/ 5097011 w 6128435"/>
              <a:gd name="connsiteY7" fmla="*/ 355616 h 6858000"/>
              <a:gd name="connsiteX8" fmla="*/ 5130982 w 6128435"/>
              <a:gd name="connsiteY8" fmla="*/ 412030 h 6858000"/>
              <a:gd name="connsiteX9" fmla="*/ 5153000 w 6128435"/>
              <a:gd name="connsiteY9" fmla="*/ 507134 h 6858000"/>
              <a:gd name="connsiteX10" fmla="*/ 5171282 w 6128435"/>
              <a:gd name="connsiteY10" fmla="*/ 602071 h 6858000"/>
              <a:gd name="connsiteX11" fmla="*/ 5176196 w 6128435"/>
              <a:gd name="connsiteY11" fmla="*/ 636822 h 6858000"/>
              <a:gd name="connsiteX12" fmla="*/ 5201957 w 6128435"/>
              <a:gd name="connsiteY12" fmla="*/ 736835 h 6858000"/>
              <a:gd name="connsiteX13" fmla="*/ 5185452 w 6128435"/>
              <a:gd name="connsiteY13" fmla="*/ 745392 h 6858000"/>
              <a:gd name="connsiteX14" fmla="*/ 5189051 w 6128435"/>
              <a:gd name="connsiteY14" fmla="*/ 782518 h 6858000"/>
              <a:gd name="connsiteX15" fmla="*/ 5210428 w 6128435"/>
              <a:gd name="connsiteY15" fmla="*/ 815772 h 6858000"/>
              <a:gd name="connsiteX16" fmla="*/ 5221088 w 6128435"/>
              <a:gd name="connsiteY16" fmla="*/ 860193 h 6858000"/>
              <a:gd name="connsiteX17" fmla="*/ 5227653 w 6128435"/>
              <a:gd name="connsiteY17" fmla="*/ 886709 h 6858000"/>
              <a:gd name="connsiteX18" fmla="*/ 5230806 w 6128435"/>
              <a:gd name="connsiteY18" fmla="*/ 961354 h 6858000"/>
              <a:gd name="connsiteX19" fmla="*/ 5201018 w 6128435"/>
              <a:gd name="connsiteY19" fmla="*/ 1095027 h 6858000"/>
              <a:gd name="connsiteX20" fmla="*/ 5202153 w 6128435"/>
              <a:gd name="connsiteY20" fmla="*/ 1133224 h 6858000"/>
              <a:gd name="connsiteX21" fmla="*/ 5207370 w 6128435"/>
              <a:gd name="connsiteY21" fmla="*/ 1138097 h 6858000"/>
              <a:gd name="connsiteX22" fmla="*/ 5189234 w 6128435"/>
              <a:gd name="connsiteY22" fmla="*/ 1193495 h 6858000"/>
              <a:gd name="connsiteX23" fmla="*/ 5202769 w 6128435"/>
              <a:gd name="connsiteY23" fmla="*/ 1269450 h 6858000"/>
              <a:gd name="connsiteX24" fmla="*/ 5225968 w 6128435"/>
              <a:gd name="connsiteY24" fmla="*/ 1357994 h 6858000"/>
              <a:gd name="connsiteX25" fmla="*/ 5233819 w 6128435"/>
              <a:gd name="connsiteY25" fmla="*/ 1380922 h 6858000"/>
              <a:gd name="connsiteX26" fmla="*/ 5237226 w 6128435"/>
              <a:gd name="connsiteY26" fmla="*/ 1441327 h 6858000"/>
              <a:gd name="connsiteX27" fmla="*/ 5244434 w 6128435"/>
              <a:gd name="connsiteY27" fmla="*/ 1580810 h 6858000"/>
              <a:gd name="connsiteX28" fmla="*/ 5251453 w 6128435"/>
              <a:gd name="connsiteY28" fmla="*/ 1583934 h 6858000"/>
              <a:gd name="connsiteX29" fmla="*/ 5253136 w 6128435"/>
              <a:gd name="connsiteY29" fmla="*/ 1595457 h 6858000"/>
              <a:gd name="connsiteX30" fmla="*/ 5254863 w 6128435"/>
              <a:gd name="connsiteY30" fmla="*/ 1598311 h 6858000"/>
              <a:gd name="connsiteX31" fmla="*/ 5263491 w 6128435"/>
              <a:gd name="connsiteY31" fmla="*/ 1642938 h 6858000"/>
              <a:gd name="connsiteX32" fmla="*/ 5261314 w 6128435"/>
              <a:gd name="connsiteY32" fmla="*/ 1689177 h 6858000"/>
              <a:gd name="connsiteX33" fmla="*/ 5259788 w 6128435"/>
              <a:gd name="connsiteY33" fmla="*/ 1768516 h 6858000"/>
              <a:gd name="connsiteX34" fmla="*/ 5272526 w 6128435"/>
              <a:gd name="connsiteY34" fmla="*/ 1936940 h 6858000"/>
              <a:gd name="connsiteX35" fmla="*/ 5252592 w 6128435"/>
              <a:gd name="connsiteY35" fmla="*/ 2092210 h 6858000"/>
              <a:gd name="connsiteX36" fmla="*/ 5264303 w 6128435"/>
              <a:gd name="connsiteY36" fmla="*/ 2225157 h 6858000"/>
              <a:gd name="connsiteX37" fmla="*/ 5254949 w 6128435"/>
              <a:gd name="connsiteY37" fmla="*/ 2236160 h 6858000"/>
              <a:gd name="connsiteX38" fmla="*/ 5250104 w 6128435"/>
              <a:gd name="connsiteY38" fmla="*/ 2249166 h 6858000"/>
              <a:gd name="connsiteX39" fmla="*/ 5251214 w 6128435"/>
              <a:gd name="connsiteY39" fmla="*/ 2250944 h 6858000"/>
              <a:gd name="connsiteX40" fmla="*/ 5250644 w 6128435"/>
              <a:gd name="connsiteY40" fmla="*/ 2266619 h 6858000"/>
              <a:gd name="connsiteX41" fmla="*/ 5247111 w 6128435"/>
              <a:gd name="connsiteY41" fmla="*/ 2269679 h 6858000"/>
              <a:gd name="connsiteX42" fmla="*/ 5279312 w 6128435"/>
              <a:gd name="connsiteY42" fmla="*/ 2302757 h 6858000"/>
              <a:gd name="connsiteX43" fmla="*/ 5293877 w 6128435"/>
              <a:gd name="connsiteY43" fmla="*/ 2368649 h 6858000"/>
              <a:gd name="connsiteX44" fmla="*/ 5311338 w 6128435"/>
              <a:gd name="connsiteY44" fmla="*/ 2404034 h 6858000"/>
              <a:gd name="connsiteX45" fmla="*/ 5338366 w 6128435"/>
              <a:gd name="connsiteY45" fmla="*/ 2465052 h 6858000"/>
              <a:gd name="connsiteX46" fmla="*/ 5371263 w 6128435"/>
              <a:gd name="connsiteY46" fmla="*/ 2586413 h 6858000"/>
              <a:gd name="connsiteX47" fmla="*/ 5407503 w 6128435"/>
              <a:gd name="connsiteY47" fmla="*/ 2786290 h 6858000"/>
              <a:gd name="connsiteX48" fmla="*/ 5407356 w 6128435"/>
              <a:gd name="connsiteY48" fmla="*/ 2787545 h 6858000"/>
              <a:gd name="connsiteX49" fmla="*/ 5411130 w 6128435"/>
              <a:gd name="connsiteY49" fmla="*/ 2788640 h 6858000"/>
              <a:gd name="connsiteX50" fmla="*/ 5416439 w 6128435"/>
              <a:gd name="connsiteY50" fmla="*/ 2805666 h 6858000"/>
              <a:gd name="connsiteX51" fmla="*/ 5416589 w 6128435"/>
              <a:gd name="connsiteY51" fmla="*/ 2810822 h 6858000"/>
              <a:gd name="connsiteX52" fmla="*/ 5418542 w 6128435"/>
              <a:gd name="connsiteY52" fmla="*/ 2817745 h 6858000"/>
              <a:gd name="connsiteX53" fmla="*/ 5418847 w 6128435"/>
              <a:gd name="connsiteY53" fmla="*/ 2817825 h 6858000"/>
              <a:gd name="connsiteX54" fmla="*/ 5423364 w 6128435"/>
              <a:gd name="connsiteY54" fmla="*/ 2858292 h 6858000"/>
              <a:gd name="connsiteX55" fmla="*/ 5479298 w 6128435"/>
              <a:gd name="connsiteY55" fmla="*/ 2947791 h 6858000"/>
              <a:gd name="connsiteX56" fmla="*/ 5481770 w 6128435"/>
              <a:gd name="connsiteY56" fmla="*/ 2951352 h 6858000"/>
              <a:gd name="connsiteX57" fmla="*/ 5481013 w 6128435"/>
              <a:gd name="connsiteY57" fmla="*/ 2973461 h 6858000"/>
              <a:gd name="connsiteX58" fmla="*/ 5482045 w 6128435"/>
              <a:gd name="connsiteY58" fmla="*/ 2984371 h 6858000"/>
              <a:gd name="connsiteX59" fmla="*/ 5479405 w 6128435"/>
              <a:gd name="connsiteY59" fmla="*/ 2988507 h 6858000"/>
              <a:gd name="connsiteX60" fmla="*/ 5482415 w 6128435"/>
              <a:gd name="connsiteY60" fmla="*/ 3004079 h 6858000"/>
              <a:gd name="connsiteX61" fmla="*/ 5483865 w 6128435"/>
              <a:gd name="connsiteY61" fmla="*/ 3005467 h 6858000"/>
              <a:gd name="connsiteX62" fmla="*/ 5482236 w 6128435"/>
              <a:gd name="connsiteY62" fmla="*/ 3019791 h 6858000"/>
              <a:gd name="connsiteX63" fmla="*/ 5475895 w 6128435"/>
              <a:gd name="connsiteY63" fmla="*/ 3033578 h 6858000"/>
              <a:gd name="connsiteX64" fmla="*/ 5477595 w 6128435"/>
              <a:gd name="connsiteY64" fmla="*/ 3250534 h 6858000"/>
              <a:gd name="connsiteX65" fmla="*/ 5532836 w 6128435"/>
              <a:gd name="connsiteY65" fmla="*/ 3353840 h 6858000"/>
              <a:gd name="connsiteX66" fmla="*/ 5561229 w 6128435"/>
              <a:gd name="connsiteY66" fmla="*/ 3395784 h 6858000"/>
              <a:gd name="connsiteX67" fmla="*/ 5589758 w 6128435"/>
              <a:gd name="connsiteY67" fmla="*/ 3506453 h 6858000"/>
              <a:gd name="connsiteX68" fmla="*/ 5596144 w 6128435"/>
              <a:gd name="connsiteY68" fmla="*/ 3534624 h 6858000"/>
              <a:gd name="connsiteX69" fmla="*/ 5597750 w 6128435"/>
              <a:gd name="connsiteY69" fmla="*/ 3534129 h 6858000"/>
              <a:gd name="connsiteX70" fmla="*/ 5599700 w 6128435"/>
              <a:gd name="connsiteY70" fmla="*/ 3547221 h 6858000"/>
              <a:gd name="connsiteX71" fmla="*/ 5615031 w 6128435"/>
              <a:gd name="connsiteY71" fmla="*/ 3557482 h 6858000"/>
              <a:gd name="connsiteX72" fmla="*/ 5618377 w 6128435"/>
              <a:gd name="connsiteY72" fmla="*/ 3588431 h 6858000"/>
              <a:gd name="connsiteX73" fmla="*/ 5612155 w 6128435"/>
              <a:gd name="connsiteY73" fmla="*/ 3589869 h 6858000"/>
              <a:gd name="connsiteX74" fmla="*/ 5620843 w 6128435"/>
              <a:gd name="connsiteY74" fmla="*/ 3606745 h 6858000"/>
              <a:gd name="connsiteX75" fmla="*/ 5655472 w 6128435"/>
              <a:gd name="connsiteY75" fmla="*/ 3678877 h 6858000"/>
              <a:gd name="connsiteX76" fmla="*/ 5680448 w 6128435"/>
              <a:gd name="connsiteY76" fmla="*/ 3717760 h 6858000"/>
              <a:gd name="connsiteX77" fmla="*/ 5683015 w 6128435"/>
              <a:gd name="connsiteY77" fmla="*/ 3762025 h 6858000"/>
              <a:gd name="connsiteX78" fmla="*/ 5696643 w 6128435"/>
              <a:gd name="connsiteY78" fmla="*/ 3773888 h 6858000"/>
              <a:gd name="connsiteX79" fmla="*/ 5699203 w 6128435"/>
              <a:gd name="connsiteY79" fmla="*/ 3775823 h 6858000"/>
              <a:gd name="connsiteX80" fmla="*/ 5704824 w 6128435"/>
              <a:gd name="connsiteY80" fmla="*/ 3785966 h 6858000"/>
              <a:gd name="connsiteX81" fmla="*/ 5712204 w 6128435"/>
              <a:gd name="connsiteY81" fmla="*/ 3785830 h 6858000"/>
              <a:gd name="connsiteX82" fmla="*/ 5724816 w 6128435"/>
              <a:gd name="connsiteY82" fmla="*/ 3798949 h 6858000"/>
              <a:gd name="connsiteX83" fmla="*/ 5733539 w 6128435"/>
              <a:gd name="connsiteY83" fmla="*/ 3818457 h 6858000"/>
              <a:gd name="connsiteX84" fmla="*/ 5768491 w 6128435"/>
              <a:gd name="connsiteY84" fmla="*/ 3914399 h 6858000"/>
              <a:gd name="connsiteX85" fmla="*/ 5793123 w 6128435"/>
              <a:gd name="connsiteY85" fmla="*/ 3969952 h 6858000"/>
              <a:gd name="connsiteX86" fmla="*/ 5808321 w 6128435"/>
              <a:gd name="connsiteY86" fmla="*/ 3988153 h 6858000"/>
              <a:gd name="connsiteX87" fmla="*/ 5825621 w 6128435"/>
              <a:gd name="connsiteY87" fmla="*/ 4015525 h 6858000"/>
              <a:gd name="connsiteX88" fmla="*/ 5860672 w 6128435"/>
              <a:gd name="connsiteY88" fmla="*/ 4061579 h 6858000"/>
              <a:gd name="connsiteX89" fmla="*/ 5872173 w 6128435"/>
              <a:gd name="connsiteY89" fmla="*/ 4088497 h 6858000"/>
              <a:gd name="connsiteX90" fmla="*/ 5883705 w 6128435"/>
              <a:gd name="connsiteY90" fmla="*/ 4101899 h 6858000"/>
              <a:gd name="connsiteX91" fmla="*/ 5885314 w 6128435"/>
              <a:gd name="connsiteY91" fmla="*/ 4108387 h 6858000"/>
              <a:gd name="connsiteX92" fmla="*/ 5894095 w 6128435"/>
              <a:gd name="connsiteY92" fmla="*/ 4128857 h 6858000"/>
              <a:gd name="connsiteX93" fmla="*/ 5898339 w 6128435"/>
              <a:gd name="connsiteY93" fmla="*/ 4140800 h 6858000"/>
              <a:gd name="connsiteX94" fmla="*/ 5899734 w 6128435"/>
              <a:gd name="connsiteY94" fmla="*/ 4145632 h 6858000"/>
              <a:gd name="connsiteX95" fmla="*/ 5897098 w 6128435"/>
              <a:gd name="connsiteY95" fmla="*/ 4157819 h 6858000"/>
              <a:gd name="connsiteX96" fmla="*/ 5903513 w 6128435"/>
              <a:gd name="connsiteY96" fmla="*/ 4187661 h 6858000"/>
              <a:gd name="connsiteX97" fmla="*/ 5917114 w 6128435"/>
              <a:gd name="connsiteY97" fmla="*/ 4213096 h 6858000"/>
              <a:gd name="connsiteX98" fmla="*/ 5921153 w 6128435"/>
              <a:gd name="connsiteY98" fmla="*/ 4236222 h 6858000"/>
              <a:gd name="connsiteX99" fmla="*/ 5924233 w 6128435"/>
              <a:gd name="connsiteY99" fmla="*/ 4242060 h 6858000"/>
              <a:gd name="connsiteX100" fmla="*/ 5928910 w 6128435"/>
              <a:gd name="connsiteY100" fmla="*/ 4300973 h 6858000"/>
              <a:gd name="connsiteX101" fmla="*/ 5939320 w 6128435"/>
              <a:gd name="connsiteY101" fmla="*/ 4340435 h 6858000"/>
              <a:gd name="connsiteX102" fmla="*/ 5946705 w 6128435"/>
              <a:gd name="connsiteY102" fmla="*/ 4428051 h 6858000"/>
              <a:gd name="connsiteX103" fmla="*/ 5949261 w 6128435"/>
              <a:gd name="connsiteY103" fmla="*/ 4449185 h 6858000"/>
              <a:gd name="connsiteX104" fmla="*/ 5957504 w 6128435"/>
              <a:gd name="connsiteY104" fmla="*/ 4465911 h 6858000"/>
              <a:gd name="connsiteX105" fmla="*/ 5964689 w 6128435"/>
              <a:gd name="connsiteY105" fmla="*/ 4468532 h 6858000"/>
              <a:gd name="connsiteX106" fmla="*/ 5967062 w 6128435"/>
              <a:gd name="connsiteY106" fmla="*/ 4479923 h 6858000"/>
              <a:gd name="connsiteX107" fmla="*/ 5968960 w 6128435"/>
              <a:gd name="connsiteY107" fmla="*/ 4482655 h 6858000"/>
              <a:gd name="connsiteX108" fmla="*/ 5978567 w 6128435"/>
              <a:gd name="connsiteY108" fmla="*/ 4498605 h 6858000"/>
              <a:gd name="connsiteX109" fmla="*/ 5980106 w 6128435"/>
              <a:gd name="connsiteY109" fmla="*/ 4585087 h 6858000"/>
              <a:gd name="connsiteX110" fmla="*/ 5998138 w 6128435"/>
              <a:gd name="connsiteY110" fmla="*/ 4697518 h 6858000"/>
              <a:gd name="connsiteX111" fmla="*/ 6013516 w 6128435"/>
              <a:gd name="connsiteY111" fmla="*/ 4786619 h 6858000"/>
              <a:gd name="connsiteX112" fmla="*/ 6025404 w 6128435"/>
              <a:gd name="connsiteY112" fmla="*/ 4858148 h 6858000"/>
              <a:gd name="connsiteX113" fmla="*/ 6007749 w 6128435"/>
              <a:gd name="connsiteY113" fmla="*/ 4964715 h 6858000"/>
              <a:gd name="connsiteX114" fmla="*/ 6005269 w 6128435"/>
              <a:gd name="connsiteY114" fmla="*/ 5150567 h 6858000"/>
              <a:gd name="connsiteX115" fmla="*/ 6001127 w 6128435"/>
              <a:gd name="connsiteY115" fmla="*/ 5164609 h 6858000"/>
              <a:gd name="connsiteX116" fmla="*/ 5996647 w 6128435"/>
              <a:gd name="connsiteY116" fmla="*/ 5185640 h 6858000"/>
              <a:gd name="connsiteX117" fmla="*/ 5998514 w 6128435"/>
              <a:gd name="connsiteY117" fmla="*/ 5189673 h 6858000"/>
              <a:gd name="connsiteX118" fmla="*/ 5995970 w 6128435"/>
              <a:gd name="connsiteY118" fmla="*/ 5221547 h 6858000"/>
              <a:gd name="connsiteX119" fmla="*/ 5997218 w 6128435"/>
              <a:gd name="connsiteY119" fmla="*/ 5222031 h 6858000"/>
              <a:gd name="connsiteX120" fmla="*/ 6002116 w 6128435"/>
              <a:gd name="connsiteY120" fmla="*/ 5231223 h 6858000"/>
              <a:gd name="connsiteX121" fmla="*/ 6008541 w 6128435"/>
              <a:gd name="connsiteY121" fmla="*/ 5248680 h 6858000"/>
              <a:gd name="connsiteX122" fmla="*/ 6039260 w 6128435"/>
              <a:gd name="connsiteY122" fmla="*/ 5289518 h 6858000"/>
              <a:gd name="connsiteX123" fmla="*/ 6036748 w 6128435"/>
              <a:gd name="connsiteY123" fmla="*/ 5322752 h 6858000"/>
              <a:gd name="connsiteX124" fmla="*/ 6036943 w 6128435"/>
              <a:gd name="connsiteY124" fmla="*/ 5329480 h 6858000"/>
              <a:gd name="connsiteX125" fmla="*/ 6037236 w 6128435"/>
              <a:gd name="connsiteY125" fmla="*/ 5329634 h 6858000"/>
              <a:gd name="connsiteX126" fmla="*/ 6038019 w 6128435"/>
              <a:gd name="connsiteY126" fmla="*/ 5336764 h 6858000"/>
              <a:gd name="connsiteX127" fmla="*/ 6037298 w 6128435"/>
              <a:gd name="connsiteY127" fmla="*/ 5341753 h 6858000"/>
              <a:gd name="connsiteX128" fmla="*/ 6037677 w 6128435"/>
              <a:gd name="connsiteY128" fmla="*/ 5354807 h 6858000"/>
              <a:gd name="connsiteX129" fmla="*/ 6039728 w 6128435"/>
              <a:gd name="connsiteY129" fmla="*/ 5359416 h 6858000"/>
              <a:gd name="connsiteX130" fmla="*/ 6043311 w 6128435"/>
              <a:gd name="connsiteY130" fmla="*/ 5361407 h 6858000"/>
              <a:gd name="connsiteX131" fmla="*/ 6042954 w 6128435"/>
              <a:gd name="connsiteY131" fmla="*/ 5362576 h 6858000"/>
              <a:gd name="connsiteX132" fmla="*/ 6053435 w 6128435"/>
              <a:gd name="connsiteY132" fmla="*/ 5387547 h 6858000"/>
              <a:gd name="connsiteX133" fmla="*/ 6065933 w 6128435"/>
              <a:gd name="connsiteY133" fmla="*/ 5443002 h 6858000"/>
              <a:gd name="connsiteX134" fmla="*/ 6068640 w 6128435"/>
              <a:gd name="connsiteY134" fmla="*/ 5474503 h 6858000"/>
              <a:gd name="connsiteX135" fmla="*/ 6080922 w 6128435"/>
              <a:gd name="connsiteY135" fmla="*/ 5561070 h 6858000"/>
              <a:gd name="connsiteX136" fmla="*/ 6096949 w 6128435"/>
              <a:gd name="connsiteY136" fmla="*/ 5648179 h 6858000"/>
              <a:gd name="connsiteX137" fmla="*/ 6125703 w 6128435"/>
              <a:gd name="connsiteY137" fmla="*/ 5692894 h 6858000"/>
              <a:gd name="connsiteX138" fmla="*/ 6126670 w 6128435"/>
              <a:gd name="connsiteY138" fmla="*/ 5697882 h 6858000"/>
              <a:gd name="connsiteX139" fmla="*/ 6124061 w 6128435"/>
              <a:gd name="connsiteY139" fmla="*/ 5710294 h 6858000"/>
              <a:gd name="connsiteX140" fmla="*/ 6122213 w 6128435"/>
              <a:gd name="connsiteY140" fmla="*/ 5714762 h 6858000"/>
              <a:gd name="connsiteX141" fmla="*/ 6121353 w 6128435"/>
              <a:gd name="connsiteY141" fmla="*/ 5721725 h 6858000"/>
              <a:gd name="connsiteX142" fmla="*/ 6121607 w 6128435"/>
              <a:gd name="connsiteY142" fmla="*/ 5721959 h 6858000"/>
              <a:gd name="connsiteX143" fmla="*/ 6120262 w 6128435"/>
              <a:gd name="connsiteY143" fmla="*/ 5728358 h 6858000"/>
              <a:gd name="connsiteX144" fmla="*/ 6110194 w 6128435"/>
              <a:gd name="connsiteY144" fmla="*/ 5758853 h 6858000"/>
              <a:gd name="connsiteX145" fmla="*/ 6127519 w 6128435"/>
              <a:gd name="connsiteY145" fmla="*/ 5865775 h 6858000"/>
              <a:gd name="connsiteX146" fmla="*/ 6128435 w 6128435"/>
              <a:gd name="connsiteY146" fmla="*/ 5870164 h 6858000"/>
              <a:gd name="connsiteX147" fmla="*/ 6119217 w 6128435"/>
              <a:gd name="connsiteY147" fmla="*/ 5888542 h 6858000"/>
              <a:gd name="connsiteX148" fmla="*/ 6115966 w 6128435"/>
              <a:gd name="connsiteY148" fmla="*/ 5898387 h 6858000"/>
              <a:gd name="connsiteX149" fmla="*/ 6111924 w 6128435"/>
              <a:gd name="connsiteY149" fmla="*/ 5900444 h 6858000"/>
              <a:gd name="connsiteX150" fmla="*/ 6108716 w 6128435"/>
              <a:gd name="connsiteY150" fmla="*/ 5915345 h 6858000"/>
              <a:gd name="connsiteX151" fmla="*/ 6109524 w 6128435"/>
              <a:gd name="connsiteY151" fmla="*/ 5917328 h 6858000"/>
              <a:gd name="connsiteX152" fmla="*/ 6102493 w 6128435"/>
              <a:gd name="connsiteY152" fmla="*/ 5928602 h 6858000"/>
              <a:gd name="connsiteX153" fmla="*/ 6056863 w 6128435"/>
              <a:gd name="connsiteY153" fmla="*/ 6000643 h 6858000"/>
              <a:gd name="connsiteX154" fmla="*/ 6045436 w 6128435"/>
              <a:gd name="connsiteY154" fmla="*/ 6124480 h 6858000"/>
              <a:gd name="connsiteX155" fmla="*/ 6030489 w 6128435"/>
              <a:gd name="connsiteY155" fmla="*/ 6317666 h 6858000"/>
              <a:gd name="connsiteX156" fmla="*/ 6007492 w 6128435"/>
              <a:gd name="connsiteY156" fmla="*/ 6440818 h 6858000"/>
              <a:gd name="connsiteX157" fmla="*/ 6009467 w 6128435"/>
              <a:gd name="connsiteY157" fmla="*/ 6487076 h 6858000"/>
              <a:gd name="connsiteX158" fmla="*/ 5995064 w 6128435"/>
              <a:gd name="connsiteY158" fmla="*/ 6540791 h 6858000"/>
              <a:gd name="connsiteX159" fmla="*/ 5996309 w 6128435"/>
              <a:gd name="connsiteY159" fmla="*/ 6543961 h 6858000"/>
              <a:gd name="connsiteX160" fmla="*/ 5996048 w 6128435"/>
              <a:gd name="connsiteY160" fmla="*/ 6555444 h 6858000"/>
              <a:gd name="connsiteX161" fmla="*/ 6002524 w 6128435"/>
              <a:gd name="connsiteY161" fmla="*/ 6560188 h 6858000"/>
              <a:gd name="connsiteX162" fmla="*/ 6006823 w 6128435"/>
              <a:gd name="connsiteY162" fmla="*/ 6578546 h 6858000"/>
              <a:gd name="connsiteX163" fmla="*/ 6004510 w 6128435"/>
              <a:gd name="connsiteY163" fmla="*/ 6599256 h 6858000"/>
              <a:gd name="connsiteX164" fmla="*/ 5986207 w 6128435"/>
              <a:gd name="connsiteY164" fmla="*/ 6695855 h 6858000"/>
              <a:gd name="connsiteX165" fmla="*/ 5979428 w 6128435"/>
              <a:gd name="connsiteY165" fmla="*/ 6754678 h 6858000"/>
              <a:gd name="connsiteX166" fmla="*/ 5983398 w 6128435"/>
              <a:gd name="connsiteY166" fmla="*/ 6778641 h 6858000"/>
              <a:gd name="connsiteX167" fmla="*/ 5984543 w 6128435"/>
              <a:gd name="connsiteY167" fmla="*/ 6811016 h 6858000"/>
              <a:gd name="connsiteX168" fmla="*/ 5981802 w 6128435"/>
              <a:gd name="connsiteY168" fmla="*/ 6838578 h 6858000"/>
              <a:gd name="connsiteX169" fmla="*/ 5979671 w 6128435"/>
              <a:gd name="connsiteY169" fmla="*/ 6858000 h 6858000"/>
              <a:gd name="connsiteX170" fmla="*/ 0 w 6128435"/>
              <a:gd name="connsiteY170" fmla="*/ 6858000 h 6858000"/>
              <a:gd name="connsiteX171" fmla="*/ 0 w 6128435"/>
              <a:gd name="connsiteY171" fmla="*/ 0 h 6858000"/>
              <a:gd name="connsiteX0" fmla="*/ 0 w 6128435"/>
              <a:gd name="connsiteY0" fmla="*/ 0 h 6858000"/>
              <a:gd name="connsiteX1" fmla="*/ 4965888 w 6128435"/>
              <a:gd name="connsiteY1" fmla="*/ 0 h 6858000"/>
              <a:gd name="connsiteX2" fmla="*/ 4967767 w 6128435"/>
              <a:gd name="connsiteY2" fmla="*/ 7930 h 6858000"/>
              <a:gd name="connsiteX3" fmla="*/ 4979444 w 6128435"/>
              <a:gd name="connsiteY3" fmla="*/ 43921 h 6858000"/>
              <a:gd name="connsiteX4" fmla="*/ 5021173 w 6128435"/>
              <a:gd name="connsiteY4" fmla="*/ 123738 h 6858000"/>
              <a:gd name="connsiteX5" fmla="*/ 5075458 w 6128435"/>
              <a:gd name="connsiteY5" fmla="*/ 264355 h 6858000"/>
              <a:gd name="connsiteX6" fmla="*/ 5081175 w 6128435"/>
              <a:gd name="connsiteY6" fmla="*/ 277448 h 6858000"/>
              <a:gd name="connsiteX7" fmla="*/ 5097011 w 6128435"/>
              <a:gd name="connsiteY7" fmla="*/ 355616 h 6858000"/>
              <a:gd name="connsiteX8" fmla="*/ 5130982 w 6128435"/>
              <a:gd name="connsiteY8" fmla="*/ 412030 h 6858000"/>
              <a:gd name="connsiteX9" fmla="*/ 5153000 w 6128435"/>
              <a:gd name="connsiteY9" fmla="*/ 507134 h 6858000"/>
              <a:gd name="connsiteX10" fmla="*/ 5171282 w 6128435"/>
              <a:gd name="connsiteY10" fmla="*/ 602071 h 6858000"/>
              <a:gd name="connsiteX11" fmla="*/ 5176196 w 6128435"/>
              <a:gd name="connsiteY11" fmla="*/ 636822 h 6858000"/>
              <a:gd name="connsiteX12" fmla="*/ 5201957 w 6128435"/>
              <a:gd name="connsiteY12" fmla="*/ 736835 h 6858000"/>
              <a:gd name="connsiteX13" fmla="*/ 5185452 w 6128435"/>
              <a:gd name="connsiteY13" fmla="*/ 745392 h 6858000"/>
              <a:gd name="connsiteX14" fmla="*/ 5189051 w 6128435"/>
              <a:gd name="connsiteY14" fmla="*/ 782518 h 6858000"/>
              <a:gd name="connsiteX15" fmla="*/ 5210428 w 6128435"/>
              <a:gd name="connsiteY15" fmla="*/ 815772 h 6858000"/>
              <a:gd name="connsiteX16" fmla="*/ 5221088 w 6128435"/>
              <a:gd name="connsiteY16" fmla="*/ 860193 h 6858000"/>
              <a:gd name="connsiteX17" fmla="*/ 5227653 w 6128435"/>
              <a:gd name="connsiteY17" fmla="*/ 886709 h 6858000"/>
              <a:gd name="connsiteX18" fmla="*/ 5230806 w 6128435"/>
              <a:gd name="connsiteY18" fmla="*/ 961354 h 6858000"/>
              <a:gd name="connsiteX19" fmla="*/ 5201018 w 6128435"/>
              <a:gd name="connsiteY19" fmla="*/ 1095027 h 6858000"/>
              <a:gd name="connsiteX20" fmla="*/ 5202153 w 6128435"/>
              <a:gd name="connsiteY20" fmla="*/ 1133224 h 6858000"/>
              <a:gd name="connsiteX21" fmla="*/ 5207370 w 6128435"/>
              <a:gd name="connsiteY21" fmla="*/ 1138097 h 6858000"/>
              <a:gd name="connsiteX22" fmla="*/ 5189234 w 6128435"/>
              <a:gd name="connsiteY22" fmla="*/ 1193495 h 6858000"/>
              <a:gd name="connsiteX23" fmla="*/ 5202769 w 6128435"/>
              <a:gd name="connsiteY23" fmla="*/ 1269450 h 6858000"/>
              <a:gd name="connsiteX24" fmla="*/ 5225968 w 6128435"/>
              <a:gd name="connsiteY24" fmla="*/ 1357994 h 6858000"/>
              <a:gd name="connsiteX25" fmla="*/ 5233819 w 6128435"/>
              <a:gd name="connsiteY25" fmla="*/ 1380922 h 6858000"/>
              <a:gd name="connsiteX26" fmla="*/ 5237226 w 6128435"/>
              <a:gd name="connsiteY26" fmla="*/ 1441327 h 6858000"/>
              <a:gd name="connsiteX27" fmla="*/ 5244434 w 6128435"/>
              <a:gd name="connsiteY27" fmla="*/ 1580810 h 6858000"/>
              <a:gd name="connsiteX28" fmla="*/ 5251453 w 6128435"/>
              <a:gd name="connsiteY28" fmla="*/ 1583934 h 6858000"/>
              <a:gd name="connsiteX29" fmla="*/ 5253136 w 6128435"/>
              <a:gd name="connsiteY29" fmla="*/ 1595457 h 6858000"/>
              <a:gd name="connsiteX30" fmla="*/ 5254863 w 6128435"/>
              <a:gd name="connsiteY30" fmla="*/ 1598311 h 6858000"/>
              <a:gd name="connsiteX31" fmla="*/ 5263491 w 6128435"/>
              <a:gd name="connsiteY31" fmla="*/ 1642938 h 6858000"/>
              <a:gd name="connsiteX32" fmla="*/ 5261314 w 6128435"/>
              <a:gd name="connsiteY32" fmla="*/ 1689177 h 6858000"/>
              <a:gd name="connsiteX33" fmla="*/ 5259788 w 6128435"/>
              <a:gd name="connsiteY33" fmla="*/ 1768516 h 6858000"/>
              <a:gd name="connsiteX34" fmla="*/ 5255696 w 6128435"/>
              <a:gd name="connsiteY34" fmla="*/ 1953770 h 6858000"/>
              <a:gd name="connsiteX35" fmla="*/ 5252592 w 6128435"/>
              <a:gd name="connsiteY35" fmla="*/ 2092210 h 6858000"/>
              <a:gd name="connsiteX36" fmla="*/ 5264303 w 6128435"/>
              <a:gd name="connsiteY36" fmla="*/ 2225157 h 6858000"/>
              <a:gd name="connsiteX37" fmla="*/ 5254949 w 6128435"/>
              <a:gd name="connsiteY37" fmla="*/ 2236160 h 6858000"/>
              <a:gd name="connsiteX38" fmla="*/ 5250104 w 6128435"/>
              <a:gd name="connsiteY38" fmla="*/ 2249166 h 6858000"/>
              <a:gd name="connsiteX39" fmla="*/ 5251214 w 6128435"/>
              <a:gd name="connsiteY39" fmla="*/ 2250944 h 6858000"/>
              <a:gd name="connsiteX40" fmla="*/ 5250644 w 6128435"/>
              <a:gd name="connsiteY40" fmla="*/ 2266619 h 6858000"/>
              <a:gd name="connsiteX41" fmla="*/ 5247111 w 6128435"/>
              <a:gd name="connsiteY41" fmla="*/ 2269679 h 6858000"/>
              <a:gd name="connsiteX42" fmla="*/ 5279312 w 6128435"/>
              <a:gd name="connsiteY42" fmla="*/ 2302757 h 6858000"/>
              <a:gd name="connsiteX43" fmla="*/ 5293877 w 6128435"/>
              <a:gd name="connsiteY43" fmla="*/ 2368649 h 6858000"/>
              <a:gd name="connsiteX44" fmla="*/ 5311338 w 6128435"/>
              <a:gd name="connsiteY44" fmla="*/ 2404034 h 6858000"/>
              <a:gd name="connsiteX45" fmla="*/ 5338366 w 6128435"/>
              <a:gd name="connsiteY45" fmla="*/ 2465052 h 6858000"/>
              <a:gd name="connsiteX46" fmla="*/ 5371263 w 6128435"/>
              <a:gd name="connsiteY46" fmla="*/ 2586413 h 6858000"/>
              <a:gd name="connsiteX47" fmla="*/ 5407503 w 6128435"/>
              <a:gd name="connsiteY47" fmla="*/ 2786290 h 6858000"/>
              <a:gd name="connsiteX48" fmla="*/ 5407356 w 6128435"/>
              <a:gd name="connsiteY48" fmla="*/ 2787545 h 6858000"/>
              <a:gd name="connsiteX49" fmla="*/ 5411130 w 6128435"/>
              <a:gd name="connsiteY49" fmla="*/ 2788640 h 6858000"/>
              <a:gd name="connsiteX50" fmla="*/ 5416439 w 6128435"/>
              <a:gd name="connsiteY50" fmla="*/ 2805666 h 6858000"/>
              <a:gd name="connsiteX51" fmla="*/ 5416589 w 6128435"/>
              <a:gd name="connsiteY51" fmla="*/ 2810822 h 6858000"/>
              <a:gd name="connsiteX52" fmla="*/ 5418542 w 6128435"/>
              <a:gd name="connsiteY52" fmla="*/ 2817745 h 6858000"/>
              <a:gd name="connsiteX53" fmla="*/ 5418847 w 6128435"/>
              <a:gd name="connsiteY53" fmla="*/ 2817825 h 6858000"/>
              <a:gd name="connsiteX54" fmla="*/ 5423364 w 6128435"/>
              <a:gd name="connsiteY54" fmla="*/ 2858292 h 6858000"/>
              <a:gd name="connsiteX55" fmla="*/ 5479298 w 6128435"/>
              <a:gd name="connsiteY55" fmla="*/ 2947791 h 6858000"/>
              <a:gd name="connsiteX56" fmla="*/ 5481770 w 6128435"/>
              <a:gd name="connsiteY56" fmla="*/ 2951352 h 6858000"/>
              <a:gd name="connsiteX57" fmla="*/ 5481013 w 6128435"/>
              <a:gd name="connsiteY57" fmla="*/ 2973461 h 6858000"/>
              <a:gd name="connsiteX58" fmla="*/ 5482045 w 6128435"/>
              <a:gd name="connsiteY58" fmla="*/ 2984371 h 6858000"/>
              <a:gd name="connsiteX59" fmla="*/ 5479405 w 6128435"/>
              <a:gd name="connsiteY59" fmla="*/ 2988507 h 6858000"/>
              <a:gd name="connsiteX60" fmla="*/ 5482415 w 6128435"/>
              <a:gd name="connsiteY60" fmla="*/ 3004079 h 6858000"/>
              <a:gd name="connsiteX61" fmla="*/ 5483865 w 6128435"/>
              <a:gd name="connsiteY61" fmla="*/ 3005467 h 6858000"/>
              <a:gd name="connsiteX62" fmla="*/ 5482236 w 6128435"/>
              <a:gd name="connsiteY62" fmla="*/ 3019791 h 6858000"/>
              <a:gd name="connsiteX63" fmla="*/ 5475895 w 6128435"/>
              <a:gd name="connsiteY63" fmla="*/ 3033578 h 6858000"/>
              <a:gd name="connsiteX64" fmla="*/ 5477595 w 6128435"/>
              <a:gd name="connsiteY64" fmla="*/ 3250534 h 6858000"/>
              <a:gd name="connsiteX65" fmla="*/ 5532836 w 6128435"/>
              <a:gd name="connsiteY65" fmla="*/ 3353840 h 6858000"/>
              <a:gd name="connsiteX66" fmla="*/ 5561229 w 6128435"/>
              <a:gd name="connsiteY66" fmla="*/ 3395784 h 6858000"/>
              <a:gd name="connsiteX67" fmla="*/ 5589758 w 6128435"/>
              <a:gd name="connsiteY67" fmla="*/ 3506453 h 6858000"/>
              <a:gd name="connsiteX68" fmla="*/ 5596144 w 6128435"/>
              <a:gd name="connsiteY68" fmla="*/ 3534624 h 6858000"/>
              <a:gd name="connsiteX69" fmla="*/ 5597750 w 6128435"/>
              <a:gd name="connsiteY69" fmla="*/ 3534129 h 6858000"/>
              <a:gd name="connsiteX70" fmla="*/ 5599700 w 6128435"/>
              <a:gd name="connsiteY70" fmla="*/ 3547221 h 6858000"/>
              <a:gd name="connsiteX71" fmla="*/ 5615031 w 6128435"/>
              <a:gd name="connsiteY71" fmla="*/ 3557482 h 6858000"/>
              <a:gd name="connsiteX72" fmla="*/ 5618377 w 6128435"/>
              <a:gd name="connsiteY72" fmla="*/ 3588431 h 6858000"/>
              <a:gd name="connsiteX73" fmla="*/ 5612155 w 6128435"/>
              <a:gd name="connsiteY73" fmla="*/ 3589869 h 6858000"/>
              <a:gd name="connsiteX74" fmla="*/ 5620843 w 6128435"/>
              <a:gd name="connsiteY74" fmla="*/ 3606745 h 6858000"/>
              <a:gd name="connsiteX75" fmla="*/ 5655472 w 6128435"/>
              <a:gd name="connsiteY75" fmla="*/ 3678877 h 6858000"/>
              <a:gd name="connsiteX76" fmla="*/ 5680448 w 6128435"/>
              <a:gd name="connsiteY76" fmla="*/ 3717760 h 6858000"/>
              <a:gd name="connsiteX77" fmla="*/ 5683015 w 6128435"/>
              <a:gd name="connsiteY77" fmla="*/ 3762025 h 6858000"/>
              <a:gd name="connsiteX78" fmla="*/ 5696643 w 6128435"/>
              <a:gd name="connsiteY78" fmla="*/ 3773888 h 6858000"/>
              <a:gd name="connsiteX79" fmla="*/ 5699203 w 6128435"/>
              <a:gd name="connsiteY79" fmla="*/ 3775823 h 6858000"/>
              <a:gd name="connsiteX80" fmla="*/ 5704824 w 6128435"/>
              <a:gd name="connsiteY80" fmla="*/ 3785966 h 6858000"/>
              <a:gd name="connsiteX81" fmla="*/ 5712204 w 6128435"/>
              <a:gd name="connsiteY81" fmla="*/ 3785830 h 6858000"/>
              <a:gd name="connsiteX82" fmla="*/ 5724816 w 6128435"/>
              <a:gd name="connsiteY82" fmla="*/ 3798949 h 6858000"/>
              <a:gd name="connsiteX83" fmla="*/ 5733539 w 6128435"/>
              <a:gd name="connsiteY83" fmla="*/ 3818457 h 6858000"/>
              <a:gd name="connsiteX84" fmla="*/ 5768491 w 6128435"/>
              <a:gd name="connsiteY84" fmla="*/ 3914399 h 6858000"/>
              <a:gd name="connsiteX85" fmla="*/ 5793123 w 6128435"/>
              <a:gd name="connsiteY85" fmla="*/ 3969952 h 6858000"/>
              <a:gd name="connsiteX86" fmla="*/ 5808321 w 6128435"/>
              <a:gd name="connsiteY86" fmla="*/ 3988153 h 6858000"/>
              <a:gd name="connsiteX87" fmla="*/ 5825621 w 6128435"/>
              <a:gd name="connsiteY87" fmla="*/ 4015525 h 6858000"/>
              <a:gd name="connsiteX88" fmla="*/ 5860672 w 6128435"/>
              <a:gd name="connsiteY88" fmla="*/ 4061579 h 6858000"/>
              <a:gd name="connsiteX89" fmla="*/ 5872173 w 6128435"/>
              <a:gd name="connsiteY89" fmla="*/ 4088497 h 6858000"/>
              <a:gd name="connsiteX90" fmla="*/ 5883705 w 6128435"/>
              <a:gd name="connsiteY90" fmla="*/ 4101899 h 6858000"/>
              <a:gd name="connsiteX91" fmla="*/ 5885314 w 6128435"/>
              <a:gd name="connsiteY91" fmla="*/ 4108387 h 6858000"/>
              <a:gd name="connsiteX92" fmla="*/ 5894095 w 6128435"/>
              <a:gd name="connsiteY92" fmla="*/ 4128857 h 6858000"/>
              <a:gd name="connsiteX93" fmla="*/ 5898339 w 6128435"/>
              <a:gd name="connsiteY93" fmla="*/ 4140800 h 6858000"/>
              <a:gd name="connsiteX94" fmla="*/ 5899734 w 6128435"/>
              <a:gd name="connsiteY94" fmla="*/ 4145632 h 6858000"/>
              <a:gd name="connsiteX95" fmla="*/ 5897098 w 6128435"/>
              <a:gd name="connsiteY95" fmla="*/ 4157819 h 6858000"/>
              <a:gd name="connsiteX96" fmla="*/ 5903513 w 6128435"/>
              <a:gd name="connsiteY96" fmla="*/ 4187661 h 6858000"/>
              <a:gd name="connsiteX97" fmla="*/ 5917114 w 6128435"/>
              <a:gd name="connsiteY97" fmla="*/ 4213096 h 6858000"/>
              <a:gd name="connsiteX98" fmla="*/ 5921153 w 6128435"/>
              <a:gd name="connsiteY98" fmla="*/ 4236222 h 6858000"/>
              <a:gd name="connsiteX99" fmla="*/ 5924233 w 6128435"/>
              <a:gd name="connsiteY99" fmla="*/ 4242060 h 6858000"/>
              <a:gd name="connsiteX100" fmla="*/ 5928910 w 6128435"/>
              <a:gd name="connsiteY100" fmla="*/ 4300973 h 6858000"/>
              <a:gd name="connsiteX101" fmla="*/ 5939320 w 6128435"/>
              <a:gd name="connsiteY101" fmla="*/ 4340435 h 6858000"/>
              <a:gd name="connsiteX102" fmla="*/ 5946705 w 6128435"/>
              <a:gd name="connsiteY102" fmla="*/ 4428051 h 6858000"/>
              <a:gd name="connsiteX103" fmla="*/ 5949261 w 6128435"/>
              <a:gd name="connsiteY103" fmla="*/ 4449185 h 6858000"/>
              <a:gd name="connsiteX104" fmla="*/ 5957504 w 6128435"/>
              <a:gd name="connsiteY104" fmla="*/ 4465911 h 6858000"/>
              <a:gd name="connsiteX105" fmla="*/ 5964689 w 6128435"/>
              <a:gd name="connsiteY105" fmla="*/ 4468532 h 6858000"/>
              <a:gd name="connsiteX106" fmla="*/ 5967062 w 6128435"/>
              <a:gd name="connsiteY106" fmla="*/ 4479923 h 6858000"/>
              <a:gd name="connsiteX107" fmla="*/ 5968960 w 6128435"/>
              <a:gd name="connsiteY107" fmla="*/ 4482655 h 6858000"/>
              <a:gd name="connsiteX108" fmla="*/ 5978567 w 6128435"/>
              <a:gd name="connsiteY108" fmla="*/ 4498605 h 6858000"/>
              <a:gd name="connsiteX109" fmla="*/ 5980106 w 6128435"/>
              <a:gd name="connsiteY109" fmla="*/ 4585087 h 6858000"/>
              <a:gd name="connsiteX110" fmla="*/ 5998138 w 6128435"/>
              <a:gd name="connsiteY110" fmla="*/ 4697518 h 6858000"/>
              <a:gd name="connsiteX111" fmla="*/ 6013516 w 6128435"/>
              <a:gd name="connsiteY111" fmla="*/ 4786619 h 6858000"/>
              <a:gd name="connsiteX112" fmla="*/ 6025404 w 6128435"/>
              <a:gd name="connsiteY112" fmla="*/ 4858148 h 6858000"/>
              <a:gd name="connsiteX113" fmla="*/ 6007749 w 6128435"/>
              <a:gd name="connsiteY113" fmla="*/ 4964715 h 6858000"/>
              <a:gd name="connsiteX114" fmla="*/ 6005269 w 6128435"/>
              <a:gd name="connsiteY114" fmla="*/ 5150567 h 6858000"/>
              <a:gd name="connsiteX115" fmla="*/ 6001127 w 6128435"/>
              <a:gd name="connsiteY115" fmla="*/ 5164609 h 6858000"/>
              <a:gd name="connsiteX116" fmla="*/ 5996647 w 6128435"/>
              <a:gd name="connsiteY116" fmla="*/ 5185640 h 6858000"/>
              <a:gd name="connsiteX117" fmla="*/ 5998514 w 6128435"/>
              <a:gd name="connsiteY117" fmla="*/ 5189673 h 6858000"/>
              <a:gd name="connsiteX118" fmla="*/ 5995970 w 6128435"/>
              <a:gd name="connsiteY118" fmla="*/ 5221547 h 6858000"/>
              <a:gd name="connsiteX119" fmla="*/ 5997218 w 6128435"/>
              <a:gd name="connsiteY119" fmla="*/ 5222031 h 6858000"/>
              <a:gd name="connsiteX120" fmla="*/ 6002116 w 6128435"/>
              <a:gd name="connsiteY120" fmla="*/ 5231223 h 6858000"/>
              <a:gd name="connsiteX121" fmla="*/ 6008541 w 6128435"/>
              <a:gd name="connsiteY121" fmla="*/ 5248680 h 6858000"/>
              <a:gd name="connsiteX122" fmla="*/ 6039260 w 6128435"/>
              <a:gd name="connsiteY122" fmla="*/ 5289518 h 6858000"/>
              <a:gd name="connsiteX123" fmla="*/ 6036748 w 6128435"/>
              <a:gd name="connsiteY123" fmla="*/ 5322752 h 6858000"/>
              <a:gd name="connsiteX124" fmla="*/ 6036943 w 6128435"/>
              <a:gd name="connsiteY124" fmla="*/ 5329480 h 6858000"/>
              <a:gd name="connsiteX125" fmla="*/ 6037236 w 6128435"/>
              <a:gd name="connsiteY125" fmla="*/ 5329634 h 6858000"/>
              <a:gd name="connsiteX126" fmla="*/ 6038019 w 6128435"/>
              <a:gd name="connsiteY126" fmla="*/ 5336764 h 6858000"/>
              <a:gd name="connsiteX127" fmla="*/ 6037298 w 6128435"/>
              <a:gd name="connsiteY127" fmla="*/ 5341753 h 6858000"/>
              <a:gd name="connsiteX128" fmla="*/ 6037677 w 6128435"/>
              <a:gd name="connsiteY128" fmla="*/ 5354807 h 6858000"/>
              <a:gd name="connsiteX129" fmla="*/ 6039728 w 6128435"/>
              <a:gd name="connsiteY129" fmla="*/ 5359416 h 6858000"/>
              <a:gd name="connsiteX130" fmla="*/ 6043311 w 6128435"/>
              <a:gd name="connsiteY130" fmla="*/ 5361407 h 6858000"/>
              <a:gd name="connsiteX131" fmla="*/ 6042954 w 6128435"/>
              <a:gd name="connsiteY131" fmla="*/ 5362576 h 6858000"/>
              <a:gd name="connsiteX132" fmla="*/ 6053435 w 6128435"/>
              <a:gd name="connsiteY132" fmla="*/ 5387547 h 6858000"/>
              <a:gd name="connsiteX133" fmla="*/ 6065933 w 6128435"/>
              <a:gd name="connsiteY133" fmla="*/ 5443002 h 6858000"/>
              <a:gd name="connsiteX134" fmla="*/ 6068640 w 6128435"/>
              <a:gd name="connsiteY134" fmla="*/ 5474503 h 6858000"/>
              <a:gd name="connsiteX135" fmla="*/ 6080922 w 6128435"/>
              <a:gd name="connsiteY135" fmla="*/ 5561070 h 6858000"/>
              <a:gd name="connsiteX136" fmla="*/ 6096949 w 6128435"/>
              <a:gd name="connsiteY136" fmla="*/ 5648179 h 6858000"/>
              <a:gd name="connsiteX137" fmla="*/ 6125703 w 6128435"/>
              <a:gd name="connsiteY137" fmla="*/ 5692894 h 6858000"/>
              <a:gd name="connsiteX138" fmla="*/ 6126670 w 6128435"/>
              <a:gd name="connsiteY138" fmla="*/ 5697882 h 6858000"/>
              <a:gd name="connsiteX139" fmla="*/ 6124061 w 6128435"/>
              <a:gd name="connsiteY139" fmla="*/ 5710294 h 6858000"/>
              <a:gd name="connsiteX140" fmla="*/ 6122213 w 6128435"/>
              <a:gd name="connsiteY140" fmla="*/ 5714762 h 6858000"/>
              <a:gd name="connsiteX141" fmla="*/ 6121353 w 6128435"/>
              <a:gd name="connsiteY141" fmla="*/ 5721725 h 6858000"/>
              <a:gd name="connsiteX142" fmla="*/ 6121607 w 6128435"/>
              <a:gd name="connsiteY142" fmla="*/ 5721959 h 6858000"/>
              <a:gd name="connsiteX143" fmla="*/ 6120262 w 6128435"/>
              <a:gd name="connsiteY143" fmla="*/ 5728358 h 6858000"/>
              <a:gd name="connsiteX144" fmla="*/ 6110194 w 6128435"/>
              <a:gd name="connsiteY144" fmla="*/ 5758853 h 6858000"/>
              <a:gd name="connsiteX145" fmla="*/ 6127519 w 6128435"/>
              <a:gd name="connsiteY145" fmla="*/ 5865775 h 6858000"/>
              <a:gd name="connsiteX146" fmla="*/ 6128435 w 6128435"/>
              <a:gd name="connsiteY146" fmla="*/ 5870164 h 6858000"/>
              <a:gd name="connsiteX147" fmla="*/ 6119217 w 6128435"/>
              <a:gd name="connsiteY147" fmla="*/ 5888542 h 6858000"/>
              <a:gd name="connsiteX148" fmla="*/ 6115966 w 6128435"/>
              <a:gd name="connsiteY148" fmla="*/ 5898387 h 6858000"/>
              <a:gd name="connsiteX149" fmla="*/ 6111924 w 6128435"/>
              <a:gd name="connsiteY149" fmla="*/ 5900444 h 6858000"/>
              <a:gd name="connsiteX150" fmla="*/ 6108716 w 6128435"/>
              <a:gd name="connsiteY150" fmla="*/ 5915345 h 6858000"/>
              <a:gd name="connsiteX151" fmla="*/ 6109524 w 6128435"/>
              <a:gd name="connsiteY151" fmla="*/ 5917328 h 6858000"/>
              <a:gd name="connsiteX152" fmla="*/ 6102493 w 6128435"/>
              <a:gd name="connsiteY152" fmla="*/ 5928602 h 6858000"/>
              <a:gd name="connsiteX153" fmla="*/ 6056863 w 6128435"/>
              <a:gd name="connsiteY153" fmla="*/ 6000643 h 6858000"/>
              <a:gd name="connsiteX154" fmla="*/ 6045436 w 6128435"/>
              <a:gd name="connsiteY154" fmla="*/ 6124480 h 6858000"/>
              <a:gd name="connsiteX155" fmla="*/ 6030489 w 6128435"/>
              <a:gd name="connsiteY155" fmla="*/ 6317666 h 6858000"/>
              <a:gd name="connsiteX156" fmla="*/ 6007492 w 6128435"/>
              <a:gd name="connsiteY156" fmla="*/ 6440818 h 6858000"/>
              <a:gd name="connsiteX157" fmla="*/ 6009467 w 6128435"/>
              <a:gd name="connsiteY157" fmla="*/ 6487076 h 6858000"/>
              <a:gd name="connsiteX158" fmla="*/ 5995064 w 6128435"/>
              <a:gd name="connsiteY158" fmla="*/ 6540791 h 6858000"/>
              <a:gd name="connsiteX159" fmla="*/ 5996309 w 6128435"/>
              <a:gd name="connsiteY159" fmla="*/ 6543961 h 6858000"/>
              <a:gd name="connsiteX160" fmla="*/ 5996048 w 6128435"/>
              <a:gd name="connsiteY160" fmla="*/ 6555444 h 6858000"/>
              <a:gd name="connsiteX161" fmla="*/ 6002524 w 6128435"/>
              <a:gd name="connsiteY161" fmla="*/ 6560188 h 6858000"/>
              <a:gd name="connsiteX162" fmla="*/ 6006823 w 6128435"/>
              <a:gd name="connsiteY162" fmla="*/ 6578546 h 6858000"/>
              <a:gd name="connsiteX163" fmla="*/ 6004510 w 6128435"/>
              <a:gd name="connsiteY163" fmla="*/ 6599256 h 6858000"/>
              <a:gd name="connsiteX164" fmla="*/ 5986207 w 6128435"/>
              <a:gd name="connsiteY164" fmla="*/ 6695855 h 6858000"/>
              <a:gd name="connsiteX165" fmla="*/ 5979428 w 6128435"/>
              <a:gd name="connsiteY165" fmla="*/ 6754678 h 6858000"/>
              <a:gd name="connsiteX166" fmla="*/ 5983398 w 6128435"/>
              <a:gd name="connsiteY166" fmla="*/ 6778641 h 6858000"/>
              <a:gd name="connsiteX167" fmla="*/ 5984543 w 6128435"/>
              <a:gd name="connsiteY167" fmla="*/ 6811016 h 6858000"/>
              <a:gd name="connsiteX168" fmla="*/ 5981802 w 6128435"/>
              <a:gd name="connsiteY168" fmla="*/ 6838578 h 6858000"/>
              <a:gd name="connsiteX169" fmla="*/ 5979671 w 6128435"/>
              <a:gd name="connsiteY169" fmla="*/ 6858000 h 6858000"/>
              <a:gd name="connsiteX170" fmla="*/ 0 w 6128435"/>
              <a:gd name="connsiteY170" fmla="*/ 6858000 h 6858000"/>
              <a:gd name="connsiteX171" fmla="*/ 0 w 6128435"/>
              <a:gd name="connsiteY171" fmla="*/ 0 h 6858000"/>
              <a:gd name="connsiteX0" fmla="*/ 0 w 6128435"/>
              <a:gd name="connsiteY0" fmla="*/ 0 h 6858000"/>
              <a:gd name="connsiteX1" fmla="*/ 4965888 w 6128435"/>
              <a:gd name="connsiteY1" fmla="*/ 0 h 6858000"/>
              <a:gd name="connsiteX2" fmla="*/ 4967767 w 6128435"/>
              <a:gd name="connsiteY2" fmla="*/ 7930 h 6858000"/>
              <a:gd name="connsiteX3" fmla="*/ 4979444 w 6128435"/>
              <a:gd name="connsiteY3" fmla="*/ 43921 h 6858000"/>
              <a:gd name="connsiteX4" fmla="*/ 5021173 w 6128435"/>
              <a:gd name="connsiteY4" fmla="*/ 123738 h 6858000"/>
              <a:gd name="connsiteX5" fmla="*/ 5075458 w 6128435"/>
              <a:gd name="connsiteY5" fmla="*/ 264355 h 6858000"/>
              <a:gd name="connsiteX6" fmla="*/ 5081175 w 6128435"/>
              <a:gd name="connsiteY6" fmla="*/ 277448 h 6858000"/>
              <a:gd name="connsiteX7" fmla="*/ 5097011 w 6128435"/>
              <a:gd name="connsiteY7" fmla="*/ 355616 h 6858000"/>
              <a:gd name="connsiteX8" fmla="*/ 5130982 w 6128435"/>
              <a:gd name="connsiteY8" fmla="*/ 412030 h 6858000"/>
              <a:gd name="connsiteX9" fmla="*/ 5153000 w 6128435"/>
              <a:gd name="connsiteY9" fmla="*/ 507134 h 6858000"/>
              <a:gd name="connsiteX10" fmla="*/ 5171282 w 6128435"/>
              <a:gd name="connsiteY10" fmla="*/ 602071 h 6858000"/>
              <a:gd name="connsiteX11" fmla="*/ 5176196 w 6128435"/>
              <a:gd name="connsiteY11" fmla="*/ 636822 h 6858000"/>
              <a:gd name="connsiteX12" fmla="*/ 5201957 w 6128435"/>
              <a:gd name="connsiteY12" fmla="*/ 736835 h 6858000"/>
              <a:gd name="connsiteX13" fmla="*/ 5185452 w 6128435"/>
              <a:gd name="connsiteY13" fmla="*/ 745392 h 6858000"/>
              <a:gd name="connsiteX14" fmla="*/ 5189051 w 6128435"/>
              <a:gd name="connsiteY14" fmla="*/ 782518 h 6858000"/>
              <a:gd name="connsiteX15" fmla="*/ 5210428 w 6128435"/>
              <a:gd name="connsiteY15" fmla="*/ 815772 h 6858000"/>
              <a:gd name="connsiteX16" fmla="*/ 5221088 w 6128435"/>
              <a:gd name="connsiteY16" fmla="*/ 860193 h 6858000"/>
              <a:gd name="connsiteX17" fmla="*/ 5227653 w 6128435"/>
              <a:gd name="connsiteY17" fmla="*/ 886709 h 6858000"/>
              <a:gd name="connsiteX18" fmla="*/ 5230806 w 6128435"/>
              <a:gd name="connsiteY18" fmla="*/ 961354 h 6858000"/>
              <a:gd name="connsiteX19" fmla="*/ 5201018 w 6128435"/>
              <a:gd name="connsiteY19" fmla="*/ 1095027 h 6858000"/>
              <a:gd name="connsiteX20" fmla="*/ 5202153 w 6128435"/>
              <a:gd name="connsiteY20" fmla="*/ 1133224 h 6858000"/>
              <a:gd name="connsiteX21" fmla="*/ 5207370 w 6128435"/>
              <a:gd name="connsiteY21" fmla="*/ 1138097 h 6858000"/>
              <a:gd name="connsiteX22" fmla="*/ 5189234 w 6128435"/>
              <a:gd name="connsiteY22" fmla="*/ 1193495 h 6858000"/>
              <a:gd name="connsiteX23" fmla="*/ 5202769 w 6128435"/>
              <a:gd name="connsiteY23" fmla="*/ 1269450 h 6858000"/>
              <a:gd name="connsiteX24" fmla="*/ 5225968 w 6128435"/>
              <a:gd name="connsiteY24" fmla="*/ 1357994 h 6858000"/>
              <a:gd name="connsiteX25" fmla="*/ 5233819 w 6128435"/>
              <a:gd name="connsiteY25" fmla="*/ 1380922 h 6858000"/>
              <a:gd name="connsiteX26" fmla="*/ 5237226 w 6128435"/>
              <a:gd name="connsiteY26" fmla="*/ 1441327 h 6858000"/>
              <a:gd name="connsiteX27" fmla="*/ 5244434 w 6128435"/>
              <a:gd name="connsiteY27" fmla="*/ 1580810 h 6858000"/>
              <a:gd name="connsiteX28" fmla="*/ 5251453 w 6128435"/>
              <a:gd name="connsiteY28" fmla="*/ 1583934 h 6858000"/>
              <a:gd name="connsiteX29" fmla="*/ 5253136 w 6128435"/>
              <a:gd name="connsiteY29" fmla="*/ 1595457 h 6858000"/>
              <a:gd name="connsiteX30" fmla="*/ 5254863 w 6128435"/>
              <a:gd name="connsiteY30" fmla="*/ 1598311 h 6858000"/>
              <a:gd name="connsiteX31" fmla="*/ 5263491 w 6128435"/>
              <a:gd name="connsiteY31" fmla="*/ 1642938 h 6858000"/>
              <a:gd name="connsiteX32" fmla="*/ 5261314 w 6128435"/>
              <a:gd name="connsiteY32" fmla="*/ 1689177 h 6858000"/>
              <a:gd name="connsiteX33" fmla="*/ 5259788 w 6128435"/>
              <a:gd name="connsiteY33" fmla="*/ 1768516 h 6858000"/>
              <a:gd name="connsiteX34" fmla="*/ 5255696 w 6128435"/>
              <a:gd name="connsiteY34" fmla="*/ 1953770 h 6858000"/>
              <a:gd name="connsiteX35" fmla="*/ 5252592 w 6128435"/>
              <a:gd name="connsiteY35" fmla="*/ 2092210 h 6858000"/>
              <a:gd name="connsiteX36" fmla="*/ 5264303 w 6128435"/>
              <a:gd name="connsiteY36" fmla="*/ 2225157 h 6858000"/>
              <a:gd name="connsiteX37" fmla="*/ 5254949 w 6128435"/>
              <a:gd name="connsiteY37" fmla="*/ 2236160 h 6858000"/>
              <a:gd name="connsiteX38" fmla="*/ 5250104 w 6128435"/>
              <a:gd name="connsiteY38" fmla="*/ 2249166 h 6858000"/>
              <a:gd name="connsiteX39" fmla="*/ 5251214 w 6128435"/>
              <a:gd name="connsiteY39" fmla="*/ 2250944 h 6858000"/>
              <a:gd name="connsiteX40" fmla="*/ 5250644 w 6128435"/>
              <a:gd name="connsiteY40" fmla="*/ 2266619 h 6858000"/>
              <a:gd name="connsiteX41" fmla="*/ 5247111 w 6128435"/>
              <a:gd name="connsiteY41" fmla="*/ 2269679 h 6858000"/>
              <a:gd name="connsiteX42" fmla="*/ 5279312 w 6128435"/>
              <a:gd name="connsiteY42" fmla="*/ 2302757 h 6858000"/>
              <a:gd name="connsiteX43" fmla="*/ 5293877 w 6128435"/>
              <a:gd name="connsiteY43" fmla="*/ 2368649 h 6858000"/>
              <a:gd name="connsiteX44" fmla="*/ 5311338 w 6128435"/>
              <a:gd name="connsiteY44" fmla="*/ 2404034 h 6858000"/>
              <a:gd name="connsiteX45" fmla="*/ 5338366 w 6128435"/>
              <a:gd name="connsiteY45" fmla="*/ 2465052 h 6858000"/>
              <a:gd name="connsiteX46" fmla="*/ 5371263 w 6128435"/>
              <a:gd name="connsiteY46" fmla="*/ 2586413 h 6858000"/>
              <a:gd name="connsiteX47" fmla="*/ 5407503 w 6128435"/>
              <a:gd name="connsiteY47" fmla="*/ 2786290 h 6858000"/>
              <a:gd name="connsiteX48" fmla="*/ 5407356 w 6128435"/>
              <a:gd name="connsiteY48" fmla="*/ 2787545 h 6858000"/>
              <a:gd name="connsiteX49" fmla="*/ 5411130 w 6128435"/>
              <a:gd name="connsiteY49" fmla="*/ 2788640 h 6858000"/>
              <a:gd name="connsiteX50" fmla="*/ 5416439 w 6128435"/>
              <a:gd name="connsiteY50" fmla="*/ 2805666 h 6858000"/>
              <a:gd name="connsiteX51" fmla="*/ 5416589 w 6128435"/>
              <a:gd name="connsiteY51" fmla="*/ 2810822 h 6858000"/>
              <a:gd name="connsiteX52" fmla="*/ 5418542 w 6128435"/>
              <a:gd name="connsiteY52" fmla="*/ 2817745 h 6858000"/>
              <a:gd name="connsiteX53" fmla="*/ 5418847 w 6128435"/>
              <a:gd name="connsiteY53" fmla="*/ 2817825 h 6858000"/>
              <a:gd name="connsiteX54" fmla="*/ 5423364 w 6128435"/>
              <a:gd name="connsiteY54" fmla="*/ 2858292 h 6858000"/>
              <a:gd name="connsiteX55" fmla="*/ 5479298 w 6128435"/>
              <a:gd name="connsiteY55" fmla="*/ 2947791 h 6858000"/>
              <a:gd name="connsiteX56" fmla="*/ 5481770 w 6128435"/>
              <a:gd name="connsiteY56" fmla="*/ 2951352 h 6858000"/>
              <a:gd name="connsiteX57" fmla="*/ 5481013 w 6128435"/>
              <a:gd name="connsiteY57" fmla="*/ 2973461 h 6858000"/>
              <a:gd name="connsiteX58" fmla="*/ 5482045 w 6128435"/>
              <a:gd name="connsiteY58" fmla="*/ 2984371 h 6858000"/>
              <a:gd name="connsiteX59" fmla="*/ 5479405 w 6128435"/>
              <a:gd name="connsiteY59" fmla="*/ 2988507 h 6858000"/>
              <a:gd name="connsiteX60" fmla="*/ 5482415 w 6128435"/>
              <a:gd name="connsiteY60" fmla="*/ 3004079 h 6858000"/>
              <a:gd name="connsiteX61" fmla="*/ 5483865 w 6128435"/>
              <a:gd name="connsiteY61" fmla="*/ 3005467 h 6858000"/>
              <a:gd name="connsiteX62" fmla="*/ 5482236 w 6128435"/>
              <a:gd name="connsiteY62" fmla="*/ 3019791 h 6858000"/>
              <a:gd name="connsiteX63" fmla="*/ 5481505 w 6128435"/>
              <a:gd name="connsiteY63" fmla="*/ 3095286 h 6858000"/>
              <a:gd name="connsiteX64" fmla="*/ 5477595 w 6128435"/>
              <a:gd name="connsiteY64" fmla="*/ 3250534 h 6858000"/>
              <a:gd name="connsiteX65" fmla="*/ 5532836 w 6128435"/>
              <a:gd name="connsiteY65" fmla="*/ 3353840 h 6858000"/>
              <a:gd name="connsiteX66" fmla="*/ 5561229 w 6128435"/>
              <a:gd name="connsiteY66" fmla="*/ 3395784 h 6858000"/>
              <a:gd name="connsiteX67" fmla="*/ 5589758 w 6128435"/>
              <a:gd name="connsiteY67" fmla="*/ 3506453 h 6858000"/>
              <a:gd name="connsiteX68" fmla="*/ 5596144 w 6128435"/>
              <a:gd name="connsiteY68" fmla="*/ 3534624 h 6858000"/>
              <a:gd name="connsiteX69" fmla="*/ 5597750 w 6128435"/>
              <a:gd name="connsiteY69" fmla="*/ 3534129 h 6858000"/>
              <a:gd name="connsiteX70" fmla="*/ 5599700 w 6128435"/>
              <a:gd name="connsiteY70" fmla="*/ 3547221 h 6858000"/>
              <a:gd name="connsiteX71" fmla="*/ 5615031 w 6128435"/>
              <a:gd name="connsiteY71" fmla="*/ 3557482 h 6858000"/>
              <a:gd name="connsiteX72" fmla="*/ 5618377 w 6128435"/>
              <a:gd name="connsiteY72" fmla="*/ 3588431 h 6858000"/>
              <a:gd name="connsiteX73" fmla="*/ 5612155 w 6128435"/>
              <a:gd name="connsiteY73" fmla="*/ 3589869 h 6858000"/>
              <a:gd name="connsiteX74" fmla="*/ 5620843 w 6128435"/>
              <a:gd name="connsiteY74" fmla="*/ 3606745 h 6858000"/>
              <a:gd name="connsiteX75" fmla="*/ 5655472 w 6128435"/>
              <a:gd name="connsiteY75" fmla="*/ 3678877 h 6858000"/>
              <a:gd name="connsiteX76" fmla="*/ 5680448 w 6128435"/>
              <a:gd name="connsiteY76" fmla="*/ 3717760 h 6858000"/>
              <a:gd name="connsiteX77" fmla="*/ 5683015 w 6128435"/>
              <a:gd name="connsiteY77" fmla="*/ 3762025 h 6858000"/>
              <a:gd name="connsiteX78" fmla="*/ 5696643 w 6128435"/>
              <a:gd name="connsiteY78" fmla="*/ 3773888 h 6858000"/>
              <a:gd name="connsiteX79" fmla="*/ 5699203 w 6128435"/>
              <a:gd name="connsiteY79" fmla="*/ 3775823 h 6858000"/>
              <a:gd name="connsiteX80" fmla="*/ 5704824 w 6128435"/>
              <a:gd name="connsiteY80" fmla="*/ 3785966 h 6858000"/>
              <a:gd name="connsiteX81" fmla="*/ 5712204 w 6128435"/>
              <a:gd name="connsiteY81" fmla="*/ 3785830 h 6858000"/>
              <a:gd name="connsiteX82" fmla="*/ 5724816 w 6128435"/>
              <a:gd name="connsiteY82" fmla="*/ 3798949 h 6858000"/>
              <a:gd name="connsiteX83" fmla="*/ 5733539 w 6128435"/>
              <a:gd name="connsiteY83" fmla="*/ 3818457 h 6858000"/>
              <a:gd name="connsiteX84" fmla="*/ 5768491 w 6128435"/>
              <a:gd name="connsiteY84" fmla="*/ 3914399 h 6858000"/>
              <a:gd name="connsiteX85" fmla="*/ 5793123 w 6128435"/>
              <a:gd name="connsiteY85" fmla="*/ 3969952 h 6858000"/>
              <a:gd name="connsiteX86" fmla="*/ 5808321 w 6128435"/>
              <a:gd name="connsiteY86" fmla="*/ 3988153 h 6858000"/>
              <a:gd name="connsiteX87" fmla="*/ 5825621 w 6128435"/>
              <a:gd name="connsiteY87" fmla="*/ 4015525 h 6858000"/>
              <a:gd name="connsiteX88" fmla="*/ 5860672 w 6128435"/>
              <a:gd name="connsiteY88" fmla="*/ 4061579 h 6858000"/>
              <a:gd name="connsiteX89" fmla="*/ 5872173 w 6128435"/>
              <a:gd name="connsiteY89" fmla="*/ 4088497 h 6858000"/>
              <a:gd name="connsiteX90" fmla="*/ 5883705 w 6128435"/>
              <a:gd name="connsiteY90" fmla="*/ 4101899 h 6858000"/>
              <a:gd name="connsiteX91" fmla="*/ 5885314 w 6128435"/>
              <a:gd name="connsiteY91" fmla="*/ 4108387 h 6858000"/>
              <a:gd name="connsiteX92" fmla="*/ 5894095 w 6128435"/>
              <a:gd name="connsiteY92" fmla="*/ 4128857 h 6858000"/>
              <a:gd name="connsiteX93" fmla="*/ 5898339 w 6128435"/>
              <a:gd name="connsiteY93" fmla="*/ 4140800 h 6858000"/>
              <a:gd name="connsiteX94" fmla="*/ 5899734 w 6128435"/>
              <a:gd name="connsiteY94" fmla="*/ 4145632 h 6858000"/>
              <a:gd name="connsiteX95" fmla="*/ 5897098 w 6128435"/>
              <a:gd name="connsiteY95" fmla="*/ 4157819 h 6858000"/>
              <a:gd name="connsiteX96" fmla="*/ 5903513 w 6128435"/>
              <a:gd name="connsiteY96" fmla="*/ 4187661 h 6858000"/>
              <a:gd name="connsiteX97" fmla="*/ 5917114 w 6128435"/>
              <a:gd name="connsiteY97" fmla="*/ 4213096 h 6858000"/>
              <a:gd name="connsiteX98" fmla="*/ 5921153 w 6128435"/>
              <a:gd name="connsiteY98" fmla="*/ 4236222 h 6858000"/>
              <a:gd name="connsiteX99" fmla="*/ 5924233 w 6128435"/>
              <a:gd name="connsiteY99" fmla="*/ 4242060 h 6858000"/>
              <a:gd name="connsiteX100" fmla="*/ 5928910 w 6128435"/>
              <a:gd name="connsiteY100" fmla="*/ 4300973 h 6858000"/>
              <a:gd name="connsiteX101" fmla="*/ 5939320 w 6128435"/>
              <a:gd name="connsiteY101" fmla="*/ 4340435 h 6858000"/>
              <a:gd name="connsiteX102" fmla="*/ 5946705 w 6128435"/>
              <a:gd name="connsiteY102" fmla="*/ 4428051 h 6858000"/>
              <a:gd name="connsiteX103" fmla="*/ 5949261 w 6128435"/>
              <a:gd name="connsiteY103" fmla="*/ 4449185 h 6858000"/>
              <a:gd name="connsiteX104" fmla="*/ 5957504 w 6128435"/>
              <a:gd name="connsiteY104" fmla="*/ 4465911 h 6858000"/>
              <a:gd name="connsiteX105" fmla="*/ 5964689 w 6128435"/>
              <a:gd name="connsiteY105" fmla="*/ 4468532 h 6858000"/>
              <a:gd name="connsiteX106" fmla="*/ 5967062 w 6128435"/>
              <a:gd name="connsiteY106" fmla="*/ 4479923 h 6858000"/>
              <a:gd name="connsiteX107" fmla="*/ 5968960 w 6128435"/>
              <a:gd name="connsiteY107" fmla="*/ 4482655 h 6858000"/>
              <a:gd name="connsiteX108" fmla="*/ 5978567 w 6128435"/>
              <a:gd name="connsiteY108" fmla="*/ 4498605 h 6858000"/>
              <a:gd name="connsiteX109" fmla="*/ 5980106 w 6128435"/>
              <a:gd name="connsiteY109" fmla="*/ 4585087 h 6858000"/>
              <a:gd name="connsiteX110" fmla="*/ 5998138 w 6128435"/>
              <a:gd name="connsiteY110" fmla="*/ 4697518 h 6858000"/>
              <a:gd name="connsiteX111" fmla="*/ 6013516 w 6128435"/>
              <a:gd name="connsiteY111" fmla="*/ 4786619 h 6858000"/>
              <a:gd name="connsiteX112" fmla="*/ 6025404 w 6128435"/>
              <a:gd name="connsiteY112" fmla="*/ 4858148 h 6858000"/>
              <a:gd name="connsiteX113" fmla="*/ 6007749 w 6128435"/>
              <a:gd name="connsiteY113" fmla="*/ 4964715 h 6858000"/>
              <a:gd name="connsiteX114" fmla="*/ 6005269 w 6128435"/>
              <a:gd name="connsiteY114" fmla="*/ 5150567 h 6858000"/>
              <a:gd name="connsiteX115" fmla="*/ 6001127 w 6128435"/>
              <a:gd name="connsiteY115" fmla="*/ 5164609 h 6858000"/>
              <a:gd name="connsiteX116" fmla="*/ 5996647 w 6128435"/>
              <a:gd name="connsiteY116" fmla="*/ 5185640 h 6858000"/>
              <a:gd name="connsiteX117" fmla="*/ 5998514 w 6128435"/>
              <a:gd name="connsiteY117" fmla="*/ 5189673 h 6858000"/>
              <a:gd name="connsiteX118" fmla="*/ 5995970 w 6128435"/>
              <a:gd name="connsiteY118" fmla="*/ 5221547 h 6858000"/>
              <a:gd name="connsiteX119" fmla="*/ 5997218 w 6128435"/>
              <a:gd name="connsiteY119" fmla="*/ 5222031 h 6858000"/>
              <a:gd name="connsiteX120" fmla="*/ 6002116 w 6128435"/>
              <a:gd name="connsiteY120" fmla="*/ 5231223 h 6858000"/>
              <a:gd name="connsiteX121" fmla="*/ 6008541 w 6128435"/>
              <a:gd name="connsiteY121" fmla="*/ 5248680 h 6858000"/>
              <a:gd name="connsiteX122" fmla="*/ 6039260 w 6128435"/>
              <a:gd name="connsiteY122" fmla="*/ 5289518 h 6858000"/>
              <a:gd name="connsiteX123" fmla="*/ 6036748 w 6128435"/>
              <a:gd name="connsiteY123" fmla="*/ 5322752 h 6858000"/>
              <a:gd name="connsiteX124" fmla="*/ 6036943 w 6128435"/>
              <a:gd name="connsiteY124" fmla="*/ 5329480 h 6858000"/>
              <a:gd name="connsiteX125" fmla="*/ 6037236 w 6128435"/>
              <a:gd name="connsiteY125" fmla="*/ 5329634 h 6858000"/>
              <a:gd name="connsiteX126" fmla="*/ 6038019 w 6128435"/>
              <a:gd name="connsiteY126" fmla="*/ 5336764 h 6858000"/>
              <a:gd name="connsiteX127" fmla="*/ 6037298 w 6128435"/>
              <a:gd name="connsiteY127" fmla="*/ 5341753 h 6858000"/>
              <a:gd name="connsiteX128" fmla="*/ 6037677 w 6128435"/>
              <a:gd name="connsiteY128" fmla="*/ 5354807 h 6858000"/>
              <a:gd name="connsiteX129" fmla="*/ 6039728 w 6128435"/>
              <a:gd name="connsiteY129" fmla="*/ 5359416 h 6858000"/>
              <a:gd name="connsiteX130" fmla="*/ 6043311 w 6128435"/>
              <a:gd name="connsiteY130" fmla="*/ 5361407 h 6858000"/>
              <a:gd name="connsiteX131" fmla="*/ 6042954 w 6128435"/>
              <a:gd name="connsiteY131" fmla="*/ 5362576 h 6858000"/>
              <a:gd name="connsiteX132" fmla="*/ 6053435 w 6128435"/>
              <a:gd name="connsiteY132" fmla="*/ 5387547 h 6858000"/>
              <a:gd name="connsiteX133" fmla="*/ 6065933 w 6128435"/>
              <a:gd name="connsiteY133" fmla="*/ 5443002 h 6858000"/>
              <a:gd name="connsiteX134" fmla="*/ 6068640 w 6128435"/>
              <a:gd name="connsiteY134" fmla="*/ 5474503 h 6858000"/>
              <a:gd name="connsiteX135" fmla="*/ 6080922 w 6128435"/>
              <a:gd name="connsiteY135" fmla="*/ 5561070 h 6858000"/>
              <a:gd name="connsiteX136" fmla="*/ 6096949 w 6128435"/>
              <a:gd name="connsiteY136" fmla="*/ 5648179 h 6858000"/>
              <a:gd name="connsiteX137" fmla="*/ 6125703 w 6128435"/>
              <a:gd name="connsiteY137" fmla="*/ 5692894 h 6858000"/>
              <a:gd name="connsiteX138" fmla="*/ 6126670 w 6128435"/>
              <a:gd name="connsiteY138" fmla="*/ 5697882 h 6858000"/>
              <a:gd name="connsiteX139" fmla="*/ 6124061 w 6128435"/>
              <a:gd name="connsiteY139" fmla="*/ 5710294 h 6858000"/>
              <a:gd name="connsiteX140" fmla="*/ 6122213 w 6128435"/>
              <a:gd name="connsiteY140" fmla="*/ 5714762 h 6858000"/>
              <a:gd name="connsiteX141" fmla="*/ 6121353 w 6128435"/>
              <a:gd name="connsiteY141" fmla="*/ 5721725 h 6858000"/>
              <a:gd name="connsiteX142" fmla="*/ 6121607 w 6128435"/>
              <a:gd name="connsiteY142" fmla="*/ 5721959 h 6858000"/>
              <a:gd name="connsiteX143" fmla="*/ 6120262 w 6128435"/>
              <a:gd name="connsiteY143" fmla="*/ 5728358 h 6858000"/>
              <a:gd name="connsiteX144" fmla="*/ 6110194 w 6128435"/>
              <a:gd name="connsiteY144" fmla="*/ 5758853 h 6858000"/>
              <a:gd name="connsiteX145" fmla="*/ 6127519 w 6128435"/>
              <a:gd name="connsiteY145" fmla="*/ 5865775 h 6858000"/>
              <a:gd name="connsiteX146" fmla="*/ 6128435 w 6128435"/>
              <a:gd name="connsiteY146" fmla="*/ 5870164 h 6858000"/>
              <a:gd name="connsiteX147" fmla="*/ 6119217 w 6128435"/>
              <a:gd name="connsiteY147" fmla="*/ 5888542 h 6858000"/>
              <a:gd name="connsiteX148" fmla="*/ 6115966 w 6128435"/>
              <a:gd name="connsiteY148" fmla="*/ 5898387 h 6858000"/>
              <a:gd name="connsiteX149" fmla="*/ 6111924 w 6128435"/>
              <a:gd name="connsiteY149" fmla="*/ 5900444 h 6858000"/>
              <a:gd name="connsiteX150" fmla="*/ 6108716 w 6128435"/>
              <a:gd name="connsiteY150" fmla="*/ 5915345 h 6858000"/>
              <a:gd name="connsiteX151" fmla="*/ 6109524 w 6128435"/>
              <a:gd name="connsiteY151" fmla="*/ 5917328 h 6858000"/>
              <a:gd name="connsiteX152" fmla="*/ 6102493 w 6128435"/>
              <a:gd name="connsiteY152" fmla="*/ 5928602 h 6858000"/>
              <a:gd name="connsiteX153" fmla="*/ 6056863 w 6128435"/>
              <a:gd name="connsiteY153" fmla="*/ 6000643 h 6858000"/>
              <a:gd name="connsiteX154" fmla="*/ 6045436 w 6128435"/>
              <a:gd name="connsiteY154" fmla="*/ 6124480 h 6858000"/>
              <a:gd name="connsiteX155" fmla="*/ 6030489 w 6128435"/>
              <a:gd name="connsiteY155" fmla="*/ 6317666 h 6858000"/>
              <a:gd name="connsiteX156" fmla="*/ 6007492 w 6128435"/>
              <a:gd name="connsiteY156" fmla="*/ 6440818 h 6858000"/>
              <a:gd name="connsiteX157" fmla="*/ 6009467 w 6128435"/>
              <a:gd name="connsiteY157" fmla="*/ 6487076 h 6858000"/>
              <a:gd name="connsiteX158" fmla="*/ 5995064 w 6128435"/>
              <a:gd name="connsiteY158" fmla="*/ 6540791 h 6858000"/>
              <a:gd name="connsiteX159" fmla="*/ 5996309 w 6128435"/>
              <a:gd name="connsiteY159" fmla="*/ 6543961 h 6858000"/>
              <a:gd name="connsiteX160" fmla="*/ 5996048 w 6128435"/>
              <a:gd name="connsiteY160" fmla="*/ 6555444 h 6858000"/>
              <a:gd name="connsiteX161" fmla="*/ 6002524 w 6128435"/>
              <a:gd name="connsiteY161" fmla="*/ 6560188 h 6858000"/>
              <a:gd name="connsiteX162" fmla="*/ 6006823 w 6128435"/>
              <a:gd name="connsiteY162" fmla="*/ 6578546 h 6858000"/>
              <a:gd name="connsiteX163" fmla="*/ 6004510 w 6128435"/>
              <a:gd name="connsiteY163" fmla="*/ 6599256 h 6858000"/>
              <a:gd name="connsiteX164" fmla="*/ 5986207 w 6128435"/>
              <a:gd name="connsiteY164" fmla="*/ 6695855 h 6858000"/>
              <a:gd name="connsiteX165" fmla="*/ 5979428 w 6128435"/>
              <a:gd name="connsiteY165" fmla="*/ 6754678 h 6858000"/>
              <a:gd name="connsiteX166" fmla="*/ 5983398 w 6128435"/>
              <a:gd name="connsiteY166" fmla="*/ 6778641 h 6858000"/>
              <a:gd name="connsiteX167" fmla="*/ 5984543 w 6128435"/>
              <a:gd name="connsiteY167" fmla="*/ 6811016 h 6858000"/>
              <a:gd name="connsiteX168" fmla="*/ 5981802 w 6128435"/>
              <a:gd name="connsiteY168" fmla="*/ 6838578 h 6858000"/>
              <a:gd name="connsiteX169" fmla="*/ 5979671 w 6128435"/>
              <a:gd name="connsiteY169" fmla="*/ 6858000 h 6858000"/>
              <a:gd name="connsiteX170" fmla="*/ 0 w 6128435"/>
              <a:gd name="connsiteY170" fmla="*/ 6858000 h 6858000"/>
              <a:gd name="connsiteX171" fmla="*/ 0 w 6128435"/>
              <a:gd name="connsiteY171" fmla="*/ 0 h 6858000"/>
              <a:gd name="connsiteX0" fmla="*/ 0 w 6128435"/>
              <a:gd name="connsiteY0" fmla="*/ 0 h 6858000"/>
              <a:gd name="connsiteX1" fmla="*/ 4965888 w 6128435"/>
              <a:gd name="connsiteY1" fmla="*/ 0 h 6858000"/>
              <a:gd name="connsiteX2" fmla="*/ 4967767 w 6128435"/>
              <a:gd name="connsiteY2" fmla="*/ 7930 h 6858000"/>
              <a:gd name="connsiteX3" fmla="*/ 4979444 w 6128435"/>
              <a:gd name="connsiteY3" fmla="*/ 43921 h 6858000"/>
              <a:gd name="connsiteX4" fmla="*/ 5021173 w 6128435"/>
              <a:gd name="connsiteY4" fmla="*/ 123738 h 6858000"/>
              <a:gd name="connsiteX5" fmla="*/ 5075458 w 6128435"/>
              <a:gd name="connsiteY5" fmla="*/ 264355 h 6858000"/>
              <a:gd name="connsiteX6" fmla="*/ 5081175 w 6128435"/>
              <a:gd name="connsiteY6" fmla="*/ 277448 h 6858000"/>
              <a:gd name="connsiteX7" fmla="*/ 5097011 w 6128435"/>
              <a:gd name="connsiteY7" fmla="*/ 355616 h 6858000"/>
              <a:gd name="connsiteX8" fmla="*/ 5130982 w 6128435"/>
              <a:gd name="connsiteY8" fmla="*/ 412030 h 6858000"/>
              <a:gd name="connsiteX9" fmla="*/ 5153000 w 6128435"/>
              <a:gd name="connsiteY9" fmla="*/ 507134 h 6858000"/>
              <a:gd name="connsiteX10" fmla="*/ 5171282 w 6128435"/>
              <a:gd name="connsiteY10" fmla="*/ 602071 h 6858000"/>
              <a:gd name="connsiteX11" fmla="*/ 5176196 w 6128435"/>
              <a:gd name="connsiteY11" fmla="*/ 636822 h 6858000"/>
              <a:gd name="connsiteX12" fmla="*/ 5201957 w 6128435"/>
              <a:gd name="connsiteY12" fmla="*/ 736835 h 6858000"/>
              <a:gd name="connsiteX13" fmla="*/ 5185452 w 6128435"/>
              <a:gd name="connsiteY13" fmla="*/ 745392 h 6858000"/>
              <a:gd name="connsiteX14" fmla="*/ 5189051 w 6128435"/>
              <a:gd name="connsiteY14" fmla="*/ 782518 h 6858000"/>
              <a:gd name="connsiteX15" fmla="*/ 5210428 w 6128435"/>
              <a:gd name="connsiteY15" fmla="*/ 815772 h 6858000"/>
              <a:gd name="connsiteX16" fmla="*/ 5221088 w 6128435"/>
              <a:gd name="connsiteY16" fmla="*/ 860193 h 6858000"/>
              <a:gd name="connsiteX17" fmla="*/ 5227653 w 6128435"/>
              <a:gd name="connsiteY17" fmla="*/ 886709 h 6858000"/>
              <a:gd name="connsiteX18" fmla="*/ 5230806 w 6128435"/>
              <a:gd name="connsiteY18" fmla="*/ 961354 h 6858000"/>
              <a:gd name="connsiteX19" fmla="*/ 5201018 w 6128435"/>
              <a:gd name="connsiteY19" fmla="*/ 1095027 h 6858000"/>
              <a:gd name="connsiteX20" fmla="*/ 5202153 w 6128435"/>
              <a:gd name="connsiteY20" fmla="*/ 1133224 h 6858000"/>
              <a:gd name="connsiteX21" fmla="*/ 5207370 w 6128435"/>
              <a:gd name="connsiteY21" fmla="*/ 1138097 h 6858000"/>
              <a:gd name="connsiteX22" fmla="*/ 5189234 w 6128435"/>
              <a:gd name="connsiteY22" fmla="*/ 1193495 h 6858000"/>
              <a:gd name="connsiteX23" fmla="*/ 5202769 w 6128435"/>
              <a:gd name="connsiteY23" fmla="*/ 1269450 h 6858000"/>
              <a:gd name="connsiteX24" fmla="*/ 5225968 w 6128435"/>
              <a:gd name="connsiteY24" fmla="*/ 1357994 h 6858000"/>
              <a:gd name="connsiteX25" fmla="*/ 5233819 w 6128435"/>
              <a:gd name="connsiteY25" fmla="*/ 1380922 h 6858000"/>
              <a:gd name="connsiteX26" fmla="*/ 5237226 w 6128435"/>
              <a:gd name="connsiteY26" fmla="*/ 1441327 h 6858000"/>
              <a:gd name="connsiteX27" fmla="*/ 5244434 w 6128435"/>
              <a:gd name="connsiteY27" fmla="*/ 1580810 h 6858000"/>
              <a:gd name="connsiteX28" fmla="*/ 5251453 w 6128435"/>
              <a:gd name="connsiteY28" fmla="*/ 1583934 h 6858000"/>
              <a:gd name="connsiteX29" fmla="*/ 5253136 w 6128435"/>
              <a:gd name="connsiteY29" fmla="*/ 1595457 h 6858000"/>
              <a:gd name="connsiteX30" fmla="*/ 5254863 w 6128435"/>
              <a:gd name="connsiteY30" fmla="*/ 1598311 h 6858000"/>
              <a:gd name="connsiteX31" fmla="*/ 5263491 w 6128435"/>
              <a:gd name="connsiteY31" fmla="*/ 1642938 h 6858000"/>
              <a:gd name="connsiteX32" fmla="*/ 5261314 w 6128435"/>
              <a:gd name="connsiteY32" fmla="*/ 1689177 h 6858000"/>
              <a:gd name="connsiteX33" fmla="*/ 5259788 w 6128435"/>
              <a:gd name="connsiteY33" fmla="*/ 1768516 h 6858000"/>
              <a:gd name="connsiteX34" fmla="*/ 5255696 w 6128435"/>
              <a:gd name="connsiteY34" fmla="*/ 1953770 h 6858000"/>
              <a:gd name="connsiteX35" fmla="*/ 5252592 w 6128435"/>
              <a:gd name="connsiteY35" fmla="*/ 2092210 h 6858000"/>
              <a:gd name="connsiteX36" fmla="*/ 5264303 w 6128435"/>
              <a:gd name="connsiteY36" fmla="*/ 2225157 h 6858000"/>
              <a:gd name="connsiteX37" fmla="*/ 5254949 w 6128435"/>
              <a:gd name="connsiteY37" fmla="*/ 2236160 h 6858000"/>
              <a:gd name="connsiteX38" fmla="*/ 5250104 w 6128435"/>
              <a:gd name="connsiteY38" fmla="*/ 2249166 h 6858000"/>
              <a:gd name="connsiteX39" fmla="*/ 5251214 w 6128435"/>
              <a:gd name="connsiteY39" fmla="*/ 2250944 h 6858000"/>
              <a:gd name="connsiteX40" fmla="*/ 5250644 w 6128435"/>
              <a:gd name="connsiteY40" fmla="*/ 2266619 h 6858000"/>
              <a:gd name="connsiteX41" fmla="*/ 5247111 w 6128435"/>
              <a:gd name="connsiteY41" fmla="*/ 2269679 h 6858000"/>
              <a:gd name="connsiteX42" fmla="*/ 5279312 w 6128435"/>
              <a:gd name="connsiteY42" fmla="*/ 2302757 h 6858000"/>
              <a:gd name="connsiteX43" fmla="*/ 5293877 w 6128435"/>
              <a:gd name="connsiteY43" fmla="*/ 2368649 h 6858000"/>
              <a:gd name="connsiteX44" fmla="*/ 5311338 w 6128435"/>
              <a:gd name="connsiteY44" fmla="*/ 2404034 h 6858000"/>
              <a:gd name="connsiteX45" fmla="*/ 5338366 w 6128435"/>
              <a:gd name="connsiteY45" fmla="*/ 2465052 h 6858000"/>
              <a:gd name="connsiteX46" fmla="*/ 5371263 w 6128435"/>
              <a:gd name="connsiteY46" fmla="*/ 2586413 h 6858000"/>
              <a:gd name="connsiteX47" fmla="*/ 5407503 w 6128435"/>
              <a:gd name="connsiteY47" fmla="*/ 2786290 h 6858000"/>
              <a:gd name="connsiteX48" fmla="*/ 5407356 w 6128435"/>
              <a:gd name="connsiteY48" fmla="*/ 2787545 h 6858000"/>
              <a:gd name="connsiteX49" fmla="*/ 5411130 w 6128435"/>
              <a:gd name="connsiteY49" fmla="*/ 2788640 h 6858000"/>
              <a:gd name="connsiteX50" fmla="*/ 5416439 w 6128435"/>
              <a:gd name="connsiteY50" fmla="*/ 2805666 h 6858000"/>
              <a:gd name="connsiteX51" fmla="*/ 5416589 w 6128435"/>
              <a:gd name="connsiteY51" fmla="*/ 2810822 h 6858000"/>
              <a:gd name="connsiteX52" fmla="*/ 5418542 w 6128435"/>
              <a:gd name="connsiteY52" fmla="*/ 2817745 h 6858000"/>
              <a:gd name="connsiteX53" fmla="*/ 5418847 w 6128435"/>
              <a:gd name="connsiteY53" fmla="*/ 2817825 h 6858000"/>
              <a:gd name="connsiteX54" fmla="*/ 5423364 w 6128435"/>
              <a:gd name="connsiteY54" fmla="*/ 2858292 h 6858000"/>
              <a:gd name="connsiteX55" fmla="*/ 5479298 w 6128435"/>
              <a:gd name="connsiteY55" fmla="*/ 2947791 h 6858000"/>
              <a:gd name="connsiteX56" fmla="*/ 5481770 w 6128435"/>
              <a:gd name="connsiteY56" fmla="*/ 2951352 h 6858000"/>
              <a:gd name="connsiteX57" fmla="*/ 5482045 w 6128435"/>
              <a:gd name="connsiteY57" fmla="*/ 2984371 h 6858000"/>
              <a:gd name="connsiteX58" fmla="*/ 5479405 w 6128435"/>
              <a:gd name="connsiteY58" fmla="*/ 2988507 h 6858000"/>
              <a:gd name="connsiteX59" fmla="*/ 5482415 w 6128435"/>
              <a:gd name="connsiteY59" fmla="*/ 3004079 h 6858000"/>
              <a:gd name="connsiteX60" fmla="*/ 5483865 w 6128435"/>
              <a:gd name="connsiteY60" fmla="*/ 3005467 h 6858000"/>
              <a:gd name="connsiteX61" fmla="*/ 5482236 w 6128435"/>
              <a:gd name="connsiteY61" fmla="*/ 3019791 h 6858000"/>
              <a:gd name="connsiteX62" fmla="*/ 5481505 w 6128435"/>
              <a:gd name="connsiteY62" fmla="*/ 3095286 h 6858000"/>
              <a:gd name="connsiteX63" fmla="*/ 5477595 w 6128435"/>
              <a:gd name="connsiteY63" fmla="*/ 3250534 h 6858000"/>
              <a:gd name="connsiteX64" fmla="*/ 5532836 w 6128435"/>
              <a:gd name="connsiteY64" fmla="*/ 3353840 h 6858000"/>
              <a:gd name="connsiteX65" fmla="*/ 5561229 w 6128435"/>
              <a:gd name="connsiteY65" fmla="*/ 3395784 h 6858000"/>
              <a:gd name="connsiteX66" fmla="*/ 5589758 w 6128435"/>
              <a:gd name="connsiteY66" fmla="*/ 3506453 h 6858000"/>
              <a:gd name="connsiteX67" fmla="*/ 5596144 w 6128435"/>
              <a:gd name="connsiteY67" fmla="*/ 3534624 h 6858000"/>
              <a:gd name="connsiteX68" fmla="*/ 5597750 w 6128435"/>
              <a:gd name="connsiteY68" fmla="*/ 3534129 h 6858000"/>
              <a:gd name="connsiteX69" fmla="*/ 5599700 w 6128435"/>
              <a:gd name="connsiteY69" fmla="*/ 3547221 h 6858000"/>
              <a:gd name="connsiteX70" fmla="*/ 5615031 w 6128435"/>
              <a:gd name="connsiteY70" fmla="*/ 3557482 h 6858000"/>
              <a:gd name="connsiteX71" fmla="*/ 5618377 w 6128435"/>
              <a:gd name="connsiteY71" fmla="*/ 3588431 h 6858000"/>
              <a:gd name="connsiteX72" fmla="*/ 5612155 w 6128435"/>
              <a:gd name="connsiteY72" fmla="*/ 3589869 h 6858000"/>
              <a:gd name="connsiteX73" fmla="*/ 5620843 w 6128435"/>
              <a:gd name="connsiteY73" fmla="*/ 3606745 h 6858000"/>
              <a:gd name="connsiteX74" fmla="*/ 5655472 w 6128435"/>
              <a:gd name="connsiteY74" fmla="*/ 3678877 h 6858000"/>
              <a:gd name="connsiteX75" fmla="*/ 5680448 w 6128435"/>
              <a:gd name="connsiteY75" fmla="*/ 3717760 h 6858000"/>
              <a:gd name="connsiteX76" fmla="*/ 5683015 w 6128435"/>
              <a:gd name="connsiteY76" fmla="*/ 3762025 h 6858000"/>
              <a:gd name="connsiteX77" fmla="*/ 5696643 w 6128435"/>
              <a:gd name="connsiteY77" fmla="*/ 3773888 h 6858000"/>
              <a:gd name="connsiteX78" fmla="*/ 5699203 w 6128435"/>
              <a:gd name="connsiteY78" fmla="*/ 3775823 h 6858000"/>
              <a:gd name="connsiteX79" fmla="*/ 5704824 w 6128435"/>
              <a:gd name="connsiteY79" fmla="*/ 3785966 h 6858000"/>
              <a:gd name="connsiteX80" fmla="*/ 5712204 w 6128435"/>
              <a:gd name="connsiteY80" fmla="*/ 3785830 h 6858000"/>
              <a:gd name="connsiteX81" fmla="*/ 5724816 w 6128435"/>
              <a:gd name="connsiteY81" fmla="*/ 3798949 h 6858000"/>
              <a:gd name="connsiteX82" fmla="*/ 5733539 w 6128435"/>
              <a:gd name="connsiteY82" fmla="*/ 3818457 h 6858000"/>
              <a:gd name="connsiteX83" fmla="*/ 5768491 w 6128435"/>
              <a:gd name="connsiteY83" fmla="*/ 3914399 h 6858000"/>
              <a:gd name="connsiteX84" fmla="*/ 5793123 w 6128435"/>
              <a:gd name="connsiteY84" fmla="*/ 3969952 h 6858000"/>
              <a:gd name="connsiteX85" fmla="*/ 5808321 w 6128435"/>
              <a:gd name="connsiteY85" fmla="*/ 3988153 h 6858000"/>
              <a:gd name="connsiteX86" fmla="*/ 5825621 w 6128435"/>
              <a:gd name="connsiteY86" fmla="*/ 4015525 h 6858000"/>
              <a:gd name="connsiteX87" fmla="*/ 5860672 w 6128435"/>
              <a:gd name="connsiteY87" fmla="*/ 4061579 h 6858000"/>
              <a:gd name="connsiteX88" fmla="*/ 5872173 w 6128435"/>
              <a:gd name="connsiteY88" fmla="*/ 4088497 h 6858000"/>
              <a:gd name="connsiteX89" fmla="*/ 5883705 w 6128435"/>
              <a:gd name="connsiteY89" fmla="*/ 4101899 h 6858000"/>
              <a:gd name="connsiteX90" fmla="*/ 5885314 w 6128435"/>
              <a:gd name="connsiteY90" fmla="*/ 4108387 h 6858000"/>
              <a:gd name="connsiteX91" fmla="*/ 5894095 w 6128435"/>
              <a:gd name="connsiteY91" fmla="*/ 4128857 h 6858000"/>
              <a:gd name="connsiteX92" fmla="*/ 5898339 w 6128435"/>
              <a:gd name="connsiteY92" fmla="*/ 4140800 h 6858000"/>
              <a:gd name="connsiteX93" fmla="*/ 5899734 w 6128435"/>
              <a:gd name="connsiteY93" fmla="*/ 4145632 h 6858000"/>
              <a:gd name="connsiteX94" fmla="*/ 5897098 w 6128435"/>
              <a:gd name="connsiteY94" fmla="*/ 4157819 h 6858000"/>
              <a:gd name="connsiteX95" fmla="*/ 5903513 w 6128435"/>
              <a:gd name="connsiteY95" fmla="*/ 4187661 h 6858000"/>
              <a:gd name="connsiteX96" fmla="*/ 5917114 w 6128435"/>
              <a:gd name="connsiteY96" fmla="*/ 4213096 h 6858000"/>
              <a:gd name="connsiteX97" fmla="*/ 5921153 w 6128435"/>
              <a:gd name="connsiteY97" fmla="*/ 4236222 h 6858000"/>
              <a:gd name="connsiteX98" fmla="*/ 5924233 w 6128435"/>
              <a:gd name="connsiteY98" fmla="*/ 4242060 h 6858000"/>
              <a:gd name="connsiteX99" fmla="*/ 5928910 w 6128435"/>
              <a:gd name="connsiteY99" fmla="*/ 4300973 h 6858000"/>
              <a:gd name="connsiteX100" fmla="*/ 5939320 w 6128435"/>
              <a:gd name="connsiteY100" fmla="*/ 4340435 h 6858000"/>
              <a:gd name="connsiteX101" fmla="*/ 5946705 w 6128435"/>
              <a:gd name="connsiteY101" fmla="*/ 4428051 h 6858000"/>
              <a:gd name="connsiteX102" fmla="*/ 5949261 w 6128435"/>
              <a:gd name="connsiteY102" fmla="*/ 4449185 h 6858000"/>
              <a:gd name="connsiteX103" fmla="*/ 5957504 w 6128435"/>
              <a:gd name="connsiteY103" fmla="*/ 4465911 h 6858000"/>
              <a:gd name="connsiteX104" fmla="*/ 5964689 w 6128435"/>
              <a:gd name="connsiteY104" fmla="*/ 4468532 h 6858000"/>
              <a:gd name="connsiteX105" fmla="*/ 5967062 w 6128435"/>
              <a:gd name="connsiteY105" fmla="*/ 4479923 h 6858000"/>
              <a:gd name="connsiteX106" fmla="*/ 5968960 w 6128435"/>
              <a:gd name="connsiteY106" fmla="*/ 4482655 h 6858000"/>
              <a:gd name="connsiteX107" fmla="*/ 5978567 w 6128435"/>
              <a:gd name="connsiteY107" fmla="*/ 4498605 h 6858000"/>
              <a:gd name="connsiteX108" fmla="*/ 5980106 w 6128435"/>
              <a:gd name="connsiteY108" fmla="*/ 4585087 h 6858000"/>
              <a:gd name="connsiteX109" fmla="*/ 5998138 w 6128435"/>
              <a:gd name="connsiteY109" fmla="*/ 4697518 h 6858000"/>
              <a:gd name="connsiteX110" fmla="*/ 6013516 w 6128435"/>
              <a:gd name="connsiteY110" fmla="*/ 4786619 h 6858000"/>
              <a:gd name="connsiteX111" fmla="*/ 6025404 w 6128435"/>
              <a:gd name="connsiteY111" fmla="*/ 4858148 h 6858000"/>
              <a:gd name="connsiteX112" fmla="*/ 6007749 w 6128435"/>
              <a:gd name="connsiteY112" fmla="*/ 4964715 h 6858000"/>
              <a:gd name="connsiteX113" fmla="*/ 6005269 w 6128435"/>
              <a:gd name="connsiteY113" fmla="*/ 5150567 h 6858000"/>
              <a:gd name="connsiteX114" fmla="*/ 6001127 w 6128435"/>
              <a:gd name="connsiteY114" fmla="*/ 5164609 h 6858000"/>
              <a:gd name="connsiteX115" fmla="*/ 5996647 w 6128435"/>
              <a:gd name="connsiteY115" fmla="*/ 5185640 h 6858000"/>
              <a:gd name="connsiteX116" fmla="*/ 5998514 w 6128435"/>
              <a:gd name="connsiteY116" fmla="*/ 5189673 h 6858000"/>
              <a:gd name="connsiteX117" fmla="*/ 5995970 w 6128435"/>
              <a:gd name="connsiteY117" fmla="*/ 5221547 h 6858000"/>
              <a:gd name="connsiteX118" fmla="*/ 5997218 w 6128435"/>
              <a:gd name="connsiteY118" fmla="*/ 5222031 h 6858000"/>
              <a:gd name="connsiteX119" fmla="*/ 6002116 w 6128435"/>
              <a:gd name="connsiteY119" fmla="*/ 5231223 h 6858000"/>
              <a:gd name="connsiteX120" fmla="*/ 6008541 w 6128435"/>
              <a:gd name="connsiteY120" fmla="*/ 5248680 h 6858000"/>
              <a:gd name="connsiteX121" fmla="*/ 6039260 w 6128435"/>
              <a:gd name="connsiteY121" fmla="*/ 5289518 h 6858000"/>
              <a:gd name="connsiteX122" fmla="*/ 6036748 w 6128435"/>
              <a:gd name="connsiteY122" fmla="*/ 5322752 h 6858000"/>
              <a:gd name="connsiteX123" fmla="*/ 6036943 w 6128435"/>
              <a:gd name="connsiteY123" fmla="*/ 5329480 h 6858000"/>
              <a:gd name="connsiteX124" fmla="*/ 6037236 w 6128435"/>
              <a:gd name="connsiteY124" fmla="*/ 5329634 h 6858000"/>
              <a:gd name="connsiteX125" fmla="*/ 6038019 w 6128435"/>
              <a:gd name="connsiteY125" fmla="*/ 5336764 h 6858000"/>
              <a:gd name="connsiteX126" fmla="*/ 6037298 w 6128435"/>
              <a:gd name="connsiteY126" fmla="*/ 5341753 h 6858000"/>
              <a:gd name="connsiteX127" fmla="*/ 6037677 w 6128435"/>
              <a:gd name="connsiteY127" fmla="*/ 5354807 h 6858000"/>
              <a:gd name="connsiteX128" fmla="*/ 6039728 w 6128435"/>
              <a:gd name="connsiteY128" fmla="*/ 5359416 h 6858000"/>
              <a:gd name="connsiteX129" fmla="*/ 6043311 w 6128435"/>
              <a:gd name="connsiteY129" fmla="*/ 5361407 h 6858000"/>
              <a:gd name="connsiteX130" fmla="*/ 6042954 w 6128435"/>
              <a:gd name="connsiteY130" fmla="*/ 5362576 h 6858000"/>
              <a:gd name="connsiteX131" fmla="*/ 6053435 w 6128435"/>
              <a:gd name="connsiteY131" fmla="*/ 5387547 h 6858000"/>
              <a:gd name="connsiteX132" fmla="*/ 6065933 w 6128435"/>
              <a:gd name="connsiteY132" fmla="*/ 5443002 h 6858000"/>
              <a:gd name="connsiteX133" fmla="*/ 6068640 w 6128435"/>
              <a:gd name="connsiteY133" fmla="*/ 5474503 h 6858000"/>
              <a:gd name="connsiteX134" fmla="*/ 6080922 w 6128435"/>
              <a:gd name="connsiteY134" fmla="*/ 5561070 h 6858000"/>
              <a:gd name="connsiteX135" fmla="*/ 6096949 w 6128435"/>
              <a:gd name="connsiteY135" fmla="*/ 5648179 h 6858000"/>
              <a:gd name="connsiteX136" fmla="*/ 6125703 w 6128435"/>
              <a:gd name="connsiteY136" fmla="*/ 5692894 h 6858000"/>
              <a:gd name="connsiteX137" fmla="*/ 6126670 w 6128435"/>
              <a:gd name="connsiteY137" fmla="*/ 5697882 h 6858000"/>
              <a:gd name="connsiteX138" fmla="*/ 6124061 w 6128435"/>
              <a:gd name="connsiteY138" fmla="*/ 5710294 h 6858000"/>
              <a:gd name="connsiteX139" fmla="*/ 6122213 w 6128435"/>
              <a:gd name="connsiteY139" fmla="*/ 5714762 h 6858000"/>
              <a:gd name="connsiteX140" fmla="*/ 6121353 w 6128435"/>
              <a:gd name="connsiteY140" fmla="*/ 5721725 h 6858000"/>
              <a:gd name="connsiteX141" fmla="*/ 6121607 w 6128435"/>
              <a:gd name="connsiteY141" fmla="*/ 5721959 h 6858000"/>
              <a:gd name="connsiteX142" fmla="*/ 6120262 w 6128435"/>
              <a:gd name="connsiteY142" fmla="*/ 5728358 h 6858000"/>
              <a:gd name="connsiteX143" fmla="*/ 6110194 w 6128435"/>
              <a:gd name="connsiteY143" fmla="*/ 5758853 h 6858000"/>
              <a:gd name="connsiteX144" fmla="*/ 6127519 w 6128435"/>
              <a:gd name="connsiteY144" fmla="*/ 5865775 h 6858000"/>
              <a:gd name="connsiteX145" fmla="*/ 6128435 w 6128435"/>
              <a:gd name="connsiteY145" fmla="*/ 5870164 h 6858000"/>
              <a:gd name="connsiteX146" fmla="*/ 6119217 w 6128435"/>
              <a:gd name="connsiteY146" fmla="*/ 5888542 h 6858000"/>
              <a:gd name="connsiteX147" fmla="*/ 6115966 w 6128435"/>
              <a:gd name="connsiteY147" fmla="*/ 5898387 h 6858000"/>
              <a:gd name="connsiteX148" fmla="*/ 6111924 w 6128435"/>
              <a:gd name="connsiteY148" fmla="*/ 5900444 h 6858000"/>
              <a:gd name="connsiteX149" fmla="*/ 6108716 w 6128435"/>
              <a:gd name="connsiteY149" fmla="*/ 5915345 h 6858000"/>
              <a:gd name="connsiteX150" fmla="*/ 6109524 w 6128435"/>
              <a:gd name="connsiteY150" fmla="*/ 5917328 h 6858000"/>
              <a:gd name="connsiteX151" fmla="*/ 6102493 w 6128435"/>
              <a:gd name="connsiteY151" fmla="*/ 5928602 h 6858000"/>
              <a:gd name="connsiteX152" fmla="*/ 6056863 w 6128435"/>
              <a:gd name="connsiteY152" fmla="*/ 6000643 h 6858000"/>
              <a:gd name="connsiteX153" fmla="*/ 6045436 w 6128435"/>
              <a:gd name="connsiteY153" fmla="*/ 6124480 h 6858000"/>
              <a:gd name="connsiteX154" fmla="*/ 6030489 w 6128435"/>
              <a:gd name="connsiteY154" fmla="*/ 6317666 h 6858000"/>
              <a:gd name="connsiteX155" fmla="*/ 6007492 w 6128435"/>
              <a:gd name="connsiteY155" fmla="*/ 6440818 h 6858000"/>
              <a:gd name="connsiteX156" fmla="*/ 6009467 w 6128435"/>
              <a:gd name="connsiteY156" fmla="*/ 6487076 h 6858000"/>
              <a:gd name="connsiteX157" fmla="*/ 5995064 w 6128435"/>
              <a:gd name="connsiteY157" fmla="*/ 6540791 h 6858000"/>
              <a:gd name="connsiteX158" fmla="*/ 5996309 w 6128435"/>
              <a:gd name="connsiteY158" fmla="*/ 6543961 h 6858000"/>
              <a:gd name="connsiteX159" fmla="*/ 5996048 w 6128435"/>
              <a:gd name="connsiteY159" fmla="*/ 6555444 h 6858000"/>
              <a:gd name="connsiteX160" fmla="*/ 6002524 w 6128435"/>
              <a:gd name="connsiteY160" fmla="*/ 6560188 h 6858000"/>
              <a:gd name="connsiteX161" fmla="*/ 6006823 w 6128435"/>
              <a:gd name="connsiteY161" fmla="*/ 6578546 h 6858000"/>
              <a:gd name="connsiteX162" fmla="*/ 6004510 w 6128435"/>
              <a:gd name="connsiteY162" fmla="*/ 6599256 h 6858000"/>
              <a:gd name="connsiteX163" fmla="*/ 5986207 w 6128435"/>
              <a:gd name="connsiteY163" fmla="*/ 6695855 h 6858000"/>
              <a:gd name="connsiteX164" fmla="*/ 5979428 w 6128435"/>
              <a:gd name="connsiteY164" fmla="*/ 6754678 h 6858000"/>
              <a:gd name="connsiteX165" fmla="*/ 5983398 w 6128435"/>
              <a:gd name="connsiteY165" fmla="*/ 6778641 h 6858000"/>
              <a:gd name="connsiteX166" fmla="*/ 5984543 w 6128435"/>
              <a:gd name="connsiteY166" fmla="*/ 6811016 h 6858000"/>
              <a:gd name="connsiteX167" fmla="*/ 5981802 w 6128435"/>
              <a:gd name="connsiteY167" fmla="*/ 6838578 h 6858000"/>
              <a:gd name="connsiteX168" fmla="*/ 5979671 w 6128435"/>
              <a:gd name="connsiteY168" fmla="*/ 6858000 h 6858000"/>
              <a:gd name="connsiteX169" fmla="*/ 0 w 6128435"/>
              <a:gd name="connsiteY169" fmla="*/ 6858000 h 6858000"/>
              <a:gd name="connsiteX170" fmla="*/ 0 w 6128435"/>
              <a:gd name="connsiteY170" fmla="*/ 0 h 6858000"/>
              <a:gd name="connsiteX0" fmla="*/ 0 w 6128435"/>
              <a:gd name="connsiteY0" fmla="*/ 0 h 6858000"/>
              <a:gd name="connsiteX1" fmla="*/ 4965888 w 6128435"/>
              <a:gd name="connsiteY1" fmla="*/ 0 h 6858000"/>
              <a:gd name="connsiteX2" fmla="*/ 4967767 w 6128435"/>
              <a:gd name="connsiteY2" fmla="*/ 7930 h 6858000"/>
              <a:gd name="connsiteX3" fmla="*/ 4979444 w 6128435"/>
              <a:gd name="connsiteY3" fmla="*/ 43921 h 6858000"/>
              <a:gd name="connsiteX4" fmla="*/ 5021173 w 6128435"/>
              <a:gd name="connsiteY4" fmla="*/ 123738 h 6858000"/>
              <a:gd name="connsiteX5" fmla="*/ 5075458 w 6128435"/>
              <a:gd name="connsiteY5" fmla="*/ 264355 h 6858000"/>
              <a:gd name="connsiteX6" fmla="*/ 5081175 w 6128435"/>
              <a:gd name="connsiteY6" fmla="*/ 277448 h 6858000"/>
              <a:gd name="connsiteX7" fmla="*/ 5097011 w 6128435"/>
              <a:gd name="connsiteY7" fmla="*/ 355616 h 6858000"/>
              <a:gd name="connsiteX8" fmla="*/ 5130982 w 6128435"/>
              <a:gd name="connsiteY8" fmla="*/ 412030 h 6858000"/>
              <a:gd name="connsiteX9" fmla="*/ 5153000 w 6128435"/>
              <a:gd name="connsiteY9" fmla="*/ 507134 h 6858000"/>
              <a:gd name="connsiteX10" fmla="*/ 5171282 w 6128435"/>
              <a:gd name="connsiteY10" fmla="*/ 602071 h 6858000"/>
              <a:gd name="connsiteX11" fmla="*/ 5176196 w 6128435"/>
              <a:gd name="connsiteY11" fmla="*/ 636822 h 6858000"/>
              <a:gd name="connsiteX12" fmla="*/ 5201957 w 6128435"/>
              <a:gd name="connsiteY12" fmla="*/ 736835 h 6858000"/>
              <a:gd name="connsiteX13" fmla="*/ 5185452 w 6128435"/>
              <a:gd name="connsiteY13" fmla="*/ 745392 h 6858000"/>
              <a:gd name="connsiteX14" fmla="*/ 5189051 w 6128435"/>
              <a:gd name="connsiteY14" fmla="*/ 782518 h 6858000"/>
              <a:gd name="connsiteX15" fmla="*/ 5210428 w 6128435"/>
              <a:gd name="connsiteY15" fmla="*/ 815772 h 6858000"/>
              <a:gd name="connsiteX16" fmla="*/ 5221088 w 6128435"/>
              <a:gd name="connsiteY16" fmla="*/ 860193 h 6858000"/>
              <a:gd name="connsiteX17" fmla="*/ 5227653 w 6128435"/>
              <a:gd name="connsiteY17" fmla="*/ 886709 h 6858000"/>
              <a:gd name="connsiteX18" fmla="*/ 5230806 w 6128435"/>
              <a:gd name="connsiteY18" fmla="*/ 961354 h 6858000"/>
              <a:gd name="connsiteX19" fmla="*/ 5201018 w 6128435"/>
              <a:gd name="connsiteY19" fmla="*/ 1095027 h 6858000"/>
              <a:gd name="connsiteX20" fmla="*/ 5202153 w 6128435"/>
              <a:gd name="connsiteY20" fmla="*/ 1133224 h 6858000"/>
              <a:gd name="connsiteX21" fmla="*/ 5207370 w 6128435"/>
              <a:gd name="connsiteY21" fmla="*/ 1138097 h 6858000"/>
              <a:gd name="connsiteX22" fmla="*/ 5189234 w 6128435"/>
              <a:gd name="connsiteY22" fmla="*/ 1193495 h 6858000"/>
              <a:gd name="connsiteX23" fmla="*/ 5202769 w 6128435"/>
              <a:gd name="connsiteY23" fmla="*/ 1269450 h 6858000"/>
              <a:gd name="connsiteX24" fmla="*/ 5225968 w 6128435"/>
              <a:gd name="connsiteY24" fmla="*/ 1357994 h 6858000"/>
              <a:gd name="connsiteX25" fmla="*/ 5233819 w 6128435"/>
              <a:gd name="connsiteY25" fmla="*/ 1380922 h 6858000"/>
              <a:gd name="connsiteX26" fmla="*/ 5237226 w 6128435"/>
              <a:gd name="connsiteY26" fmla="*/ 1441327 h 6858000"/>
              <a:gd name="connsiteX27" fmla="*/ 5244434 w 6128435"/>
              <a:gd name="connsiteY27" fmla="*/ 1580810 h 6858000"/>
              <a:gd name="connsiteX28" fmla="*/ 5251453 w 6128435"/>
              <a:gd name="connsiteY28" fmla="*/ 1583934 h 6858000"/>
              <a:gd name="connsiteX29" fmla="*/ 5253136 w 6128435"/>
              <a:gd name="connsiteY29" fmla="*/ 1595457 h 6858000"/>
              <a:gd name="connsiteX30" fmla="*/ 5254863 w 6128435"/>
              <a:gd name="connsiteY30" fmla="*/ 1598311 h 6858000"/>
              <a:gd name="connsiteX31" fmla="*/ 5263491 w 6128435"/>
              <a:gd name="connsiteY31" fmla="*/ 1642938 h 6858000"/>
              <a:gd name="connsiteX32" fmla="*/ 5261314 w 6128435"/>
              <a:gd name="connsiteY32" fmla="*/ 1689177 h 6858000"/>
              <a:gd name="connsiteX33" fmla="*/ 5259788 w 6128435"/>
              <a:gd name="connsiteY33" fmla="*/ 1768516 h 6858000"/>
              <a:gd name="connsiteX34" fmla="*/ 5255696 w 6128435"/>
              <a:gd name="connsiteY34" fmla="*/ 1953770 h 6858000"/>
              <a:gd name="connsiteX35" fmla="*/ 5252592 w 6128435"/>
              <a:gd name="connsiteY35" fmla="*/ 2092210 h 6858000"/>
              <a:gd name="connsiteX36" fmla="*/ 5264303 w 6128435"/>
              <a:gd name="connsiteY36" fmla="*/ 2225157 h 6858000"/>
              <a:gd name="connsiteX37" fmla="*/ 5254949 w 6128435"/>
              <a:gd name="connsiteY37" fmla="*/ 2236160 h 6858000"/>
              <a:gd name="connsiteX38" fmla="*/ 5250104 w 6128435"/>
              <a:gd name="connsiteY38" fmla="*/ 2249166 h 6858000"/>
              <a:gd name="connsiteX39" fmla="*/ 5251214 w 6128435"/>
              <a:gd name="connsiteY39" fmla="*/ 2250944 h 6858000"/>
              <a:gd name="connsiteX40" fmla="*/ 5250644 w 6128435"/>
              <a:gd name="connsiteY40" fmla="*/ 2266619 h 6858000"/>
              <a:gd name="connsiteX41" fmla="*/ 5247111 w 6128435"/>
              <a:gd name="connsiteY41" fmla="*/ 2269679 h 6858000"/>
              <a:gd name="connsiteX42" fmla="*/ 5279312 w 6128435"/>
              <a:gd name="connsiteY42" fmla="*/ 2302757 h 6858000"/>
              <a:gd name="connsiteX43" fmla="*/ 5293877 w 6128435"/>
              <a:gd name="connsiteY43" fmla="*/ 2368649 h 6858000"/>
              <a:gd name="connsiteX44" fmla="*/ 5311338 w 6128435"/>
              <a:gd name="connsiteY44" fmla="*/ 2404034 h 6858000"/>
              <a:gd name="connsiteX45" fmla="*/ 5338366 w 6128435"/>
              <a:gd name="connsiteY45" fmla="*/ 2465052 h 6858000"/>
              <a:gd name="connsiteX46" fmla="*/ 5371263 w 6128435"/>
              <a:gd name="connsiteY46" fmla="*/ 2586413 h 6858000"/>
              <a:gd name="connsiteX47" fmla="*/ 5407503 w 6128435"/>
              <a:gd name="connsiteY47" fmla="*/ 2786290 h 6858000"/>
              <a:gd name="connsiteX48" fmla="*/ 5407356 w 6128435"/>
              <a:gd name="connsiteY48" fmla="*/ 2787545 h 6858000"/>
              <a:gd name="connsiteX49" fmla="*/ 5411130 w 6128435"/>
              <a:gd name="connsiteY49" fmla="*/ 2788640 h 6858000"/>
              <a:gd name="connsiteX50" fmla="*/ 5416439 w 6128435"/>
              <a:gd name="connsiteY50" fmla="*/ 2805666 h 6858000"/>
              <a:gd name="connsiteX51" fmla="*/ 5416589 w 6128435"/>
              <a:gd name="connsiteY51" fmla="*/ 2810822 h 6858000"/>
              <a:gd name="connsiteX52" fmla="*/ 5418542 w 6128435"/>
              <a:gd name="connsiteY52" fmla="*/ 2817745 h 6858000"/>
              <a:gd name="connsiteX53" fmla="*/ 5418847 w 6128435"/>
              <a:gd name="connsiteY53" fmla="*/ 2817825 h 6858000"/>
              <a:gd name="connsiteX54" fmla="*/ 5423364 w 6128435"/>
              <a:gd name="connsiteY54" fmla="*/ 2858292 h 6858000"/>
              <a:gd name="connsiteX55" fmla="*/ 5479298 w 6128435"/>
              <a:gd name="connsiteY55" fmla="*/ 2947791 h 6858000"/>
              <a:gd name="connsiteX56" fmla="*/ 5481770 w 6128435"/>
              <a:gd name="connsiteY56" fmla="*/ 2951352 h 6858000"/>
              <a:gd name="connsiteX57" fmla="*/ 5482045 w 6128435"/>
              <a:gd name="connsiteY57" fmla="*/ 2984371 h 6858000"/>
              <a:gd name="connsiteX58" fmla="*/ 5482415 w 6128435"/>
              <a:gd name="connsiteY58" fmla="*/ 3004079 h 6858000"/>
              <a:gd name="connsiteX59" fmla="*/ 5483865 w 6128435"/>
              <a:gd name="connsiteY59" fmla="*/ 3005467 h 6858000"/>
              <a:gd name="connsiteX60" fmla="*/ 5482236 w 6128435"/>
              <a:gd name="connsiteY60" fmla="*/ 3019791 h 6858000"/>
              <a:gd name="connsiteX61" fmla="*/ 5481505 w 6128435"/>
              <a:gd name="connsiteY61" fmla="*/ 3095286 h 6858000"/>
              <a:gd name="connsiteX62" fmla="*/ 5477595 w 6128435"/>
              <a:gd name="connsiteY62" fmla="*/ 3250534 h 6858000"/>
              <a:gd name="connsiteX63" fmla="*/ 5532836 w 6128435"/>
              <a:gd name="connsiteY63" fmla="*/ 3353840 h 6858000"/>
              <a:gd name="connsiteX64" fmla="*/ 5561229 w 6128435"/>
              <a:gd name="connsiteY64" fmla="*/ 3395784 h 6858000"/>
              <a:gd name="connsiteX65" fmla="*/ 5589758 w 6128435"/>
              <a:gd name="connsiteY65" fmla="*/ 3506453 h 6858000"/>
              <a:gd name="connsiteX66" fmla="*/ 5596144 w 6128435"/>
              <a:gd name="connsiteY66" fmla="*/ 3534624 h 6858000"/>
              <a:gd name="connsiteX67" fmla="*/ 5597750 w 6128435"/>
              <a:gd name="connsiteY67" fmla="*/ 3534129 h 6858000"/>
              <a:gd name="connsiteX68" fmla="*/ 5599700 w 6128435"/>
              <a:gd name="connsiteY68" fmla="*/ 3547221 h 6858000"/>
              <a:gd name="connsiteX69" fmla="*/ 5615031 w 6128435"/>
              <a:gd name="connsiteY69" fmla="*/ 3557482 h 6858000"/>
              <a:gd name="connsiteX70" fmla="*/ 5618377 w 6128435"/>
              <a:gd name="connsiteY70" fmla="*/ 3588431 h 6858000"/>
              <a:gd name="connsiteX71" fmla="*/ 5612155 w 6128435"/>
              <a:gd name="connsiteY71" fmla="*/ 3589869 h 6858000"/>
              <a:gd name="connsiteX72" fmla="*/ 5620843 w 6128435"/>
              <a:gd name="connsiteY72" fmla="*/ 3606745 h 6858000"/>
              <a:gd name="connsiteX73" fmla="*/ 5655472 w 6128435"/>
              <a:gd name="connsiteY73" fmla="*/ 3678877 h 6858000"/>
              <a:gd name="connsiteX74" fmla="*/ 5680448 w 6128435"/>
              <a:gd name="connsiteY74" fmla="*/ 3717760 h 6858000"/>
              <a:gd name="connsiteX75" fmla="*/ 5683015 w 6128435"/>
              <a:gd name="connsiteY75" fmla="*/ 3762025 h 6858000"/>
              <a:gd name="connsiteX76" fmla="*/ 5696643 w 6128435"/>
              <a:gd name="connsiteY76" fmla="*/ 3773888 h 6858000"/>
              <a:gd name="connsiteX77" fmla="*/ 5699203 w 6128435"/>
              <a:gd name="connsiteY77" fmla="*/ 3775823 h 6858000"/>
              <a:gd name="connsiteX78" fmla="*/ 5704824 w 6128435"/>
              <a:gd name="connsiteY78" fmla="*/ 3785966 h 6858000"/>
              <a:gd name="connsiteX79" fmla="*/ 5712204 w 6128435"/>
              <a:gd name="connsiteY79" fmla="*/ 3785830 h 6858000"/>
              <a:gd name="connsiteX80" fmla="*/ 5724816 w 6128435"/>
              <a:gd name="connsiteY80" fmla="*/ 3798949 h 6858000"/>
              <a:gd name="connsiteX81" fmla="*/ 5733539 w 6128435"/>
              <a:gd name="connsiteY81" fmla="*/ 3818457 h 6858000"/>
              <a:gd name="connsiteX82" fmla="*/ 5768491 w 6128435"/>
              <a:gd name="connsiteY82" fmla="*/ 3914399 h 6858000"/>
              <a:gd name="connsiteX83" fmla="*/ 5793123 w 6128435"/>
              <a:gd name="connsiteY83" fmla="*/ 3969952 h 6858000"/>
              <a:gd name="connsiteX84" fmla="*/ 5808321 w 6128435"/>
              <a:gd name="connsiteY84" fmla="*/ 3988153 h 6858000"/>
              <a:gd name="connsiteX85" fmla="*/ 5825621 w 6128435"/>
              <a:gd name="connsiteY85" fmla="*/ 4015525 h 6858000"/>
              <a:gd name="connsiteX86" fmla="*/ 5860672 w 6128435"/>
              <a:gd name="connsiteY86" fmla="*/ 4061579 h 6858000"/>
              <a:gd name="connsiteX87" fmla="*/ 5872173 w 6128435"/>
              <a:gd name="connsiteY87" fmla="*/ 4088497 h 6858000"/>
              <a:gd name="connsiteX88" fmla="*/ 5883705 w 6128435"/>
              <a:gd name="connsiteY88" fmla="*/ 4101899 h 6858000"/>
              <a:gd name="connsiteX89" fmla="*/ 5885314 w 6128435"/>
              <a:gd name="connsiteY89" fmla="*/ 4108387 h 6858000"/>
              <a:gd name="connsiteX90" fmla="*/ 5894095 w 6128435"/>
              <a:gd name="connsiteY90" fmla="*/ 4128857 h 6858000"/>
              <a:gd name="connsiteX91" fmla="*/ 5898339 w 6128435"/>
              <a:gd name="connsiteY91" fmla="*/ 4140800 h 6858000"/>
              <a:gd name="connsiteX92" fmla="*/ 5899734 w 6128435"/>
              <a:gd name="connsiteY92" fmla="*/ 4145632 h 6858000"/>
              <a:gd name="connsiteX93" fmla="*/ 5897098 w 6128435"/>
              <a:gd name="connsiteY93" fmla="*/ 4157819 h 6858000"/>
              <a:gd name="connsiteX94" fmla="*/ 5903513 w 6128435"/>
              <a:gd name="connsiteY94" fmla="*/ 4187661 h 6858000"/>
              <a:gd name="connsiteX95" fmla="*/ 5917114 w 6128435"/>
              <a:gd name="connsiteY95" fmla="*/ 4213096 h 6858000"/>
              <a:gd name="connsiteX96" fmla="*/ 5921153 w 6128435"/>
              <a:gd name="connsiteY96" fmla="*/ 4236222 h 6858000"/>
              <a:gd name="connsiteX97" fmla="*/ 5924233 w 6128435"/>
              <a:gd name="connsiteY97" fmla="*/ 4242060 h 6858000"/>
              <a:gd name="connsiteX98" fmla="*/ 5928910 w 6128435"/>
              <a:gd name="connsiteY98" fmla="*/ 4300973 h 6858000"/>
              <a:gd name="connsiteX99" fmla="*/ 5939320 w 6128435"/>
              <a:gd name="connsiteY99" fmla="*/ 4340435 h 6858000"/>
              <a:gd name="connsiteX100" fmla="*/ 5946705 w 6128435"/>
              <a:gd name="connsiteY100" fmla="*/ 4428051 h 6858000"/>
              <a:gd name="connsiteX101" fmla="*/ 5949261 w 6128435"/>
              <a:gd name="connsiteY101" fmla="*/ 4449185 h 6858000"/>
              <a:gd name="connsiteX102" fmla="*/ 5957504 w 6128435"/>
              <a:gd name="connsiteY102" fmla="*/ 4465911 h 6858000"/>
              <a:gd name="connsiteX103" fmla="*/ 5964689 w 6128435"/>
              <a:gd name="connsiteY103" fmla="*/ 4468532 h 6858000"/>
              <a:gd name="connsiteX104" fmla="*/ 5967062 w 6128435"/>
              <a:gd name="connsiteY104" fmla="*/ 4479923 h 6858000"/>
              <a:gd name="connsiteX105" fmla="*/ 5968960 w 6128435"/>
              <a:gd name="connsiteY105" fmla="*/ 4482655 h 6858000"/>
              <a:gd name="connsiteX106" fmla="*/ 5978567 w 6128435"/>
              <a:gd name="connsiteY106" fmla="*/ 4498605 h 6858000"/>
              <a:gd name="connsiteX107" fmla="*/ 5980106 w 6128435"/>
              <a:gd name="connsiteY107" fmla="*/ 4585087 h 6858000"/>
              <a:gd name="connsiteX108" fmla="*/ 5998138 w 6128435"/>
              <a:gd name="connsiteY108" fmla="*/ 4697518 h 6858000"/>
              <a:gd name="connsiteX109" fmla="*/ 6013516 w 6128435"/>
              <a:gd name="connsiteY109" fmla="*/ 4786619 h 6858000"/>
              <a:gd name="connsiteX110" fmla="*/ 6025404 w 6128435"/>
              <a:gd name="connsiteY110" fmla="*/ 4858148 h 6858000"/>
              <a:gd name="connsiteX111" fmla="*/ 6007749 w 6128435"/>
              <a:gd name="connsiteY111" fmla="*/ 4964715 h 6858000"/>
              <a:gd name="connsiteX112" fmla="*/ 6005269 w 6128435"/>
              <a:gd name="connsiteY112" fmla="*/ 5150567 h 6858000"/>
              <a:gd name="connsiteX113" fmla="*/ 6001127 w 6128435"/>
              <a:gd name="connsiteY113" fmla="*/ 5164609 h 6858000"/>
              <a:gd name="connsiteX114" fmla="*/ 5996647 w 6128435"/>
              <a:gd name="connsiteY114" fmla="*/ 5185640 h 6858000"/>
              <a:gd name="connsiteX115" fmla="*/ 5998514 w 6128435"/>
              <a:gd name="connsiteY115" fmla="*/ 5189673 h 6858000"/>
              <a:gd name="connsiteX116" fmla="*/ 5995970 w 6128435"/>
              <a:gd name="connsiteY116" fmla="*/ 5221547 h 6858000"/>
              <a:gd name="connsiteX117" fmla="*/ 5997218 w 6128435"/>
              <a:gd name="connsiteY117" fmla="*/ 5222031 h 6858000"/>
              <a:gd name="connsiteX118" fmla="*/ 6002116 w 6128435"/>
              <a:gd name="connsiteY118" fmla="*/ 5231223 h 6858000"/>
              <a:gd name="connsiteX119" fmla="*/ 6008541 w 6128435"/>
              <a:gd name="connsiteY119" fmla="*/ 5248680 h 6858000"/>
              <a:gd name="connsiteX120" fmla="*/ 6039260 w 6128435"/>
              <a:gd name="connsiteY120" fmla="*/ 5289518 h 6858000"/>
              <a:gd name="connsiteX121" fmla="*/ 6036748 w 6128435"/>
              <a:gd name="connsiteY121" fmla="*/ 5322752 h 6858000"/>
              <a:gd name="connsiteX122" fmla="*/ 6036943 w 6128435"/>
              <a:gd name="connsiteY122" fmla="*/ 5329480 h 6858000"/>
              <a:gd name="connsiteX123" fmla="*/ 6037236 w 6128435"/>
              <a:gd name="connsiteY123" fmla="*/ 5329634 h 6858000"/>
              <a:gd name="connsiteX124" fmla="*/ 6038019 w 6128435"/>
              <a:gd name="connsiteY124" fmla="*/ 5336764 h 6858000"/>
              <a:gd name="connsiteX125" fmla="*/ 6037298 w 6128435"/>
              <a:gd name="connsiteY125" fmla="*/ 5341753 h 6858000"/>
              <a:gd name="connsiteX126" fmla="*/ 6037677 w 6128435"/>
              <a:gd name="connsiteY126" fmla="*/ 5354807 h 6858000"/>
              <a:gd name="connsiteX127" fmla="*/ 6039728 w 6128435"/>
              <a:gd name="connsiteY127" fmla="*/ 5359416 h 6858000"/>
              <a:gd name="connsiteX128" fmla="*/ 6043311 w 6128435"/>
              <a:gd name="connsiteY128" fmla="*/ 5361407 h 6858000"/>
              <a:gd name="connsiteX129" fmla="*/ 6042954 w 6128435"/>
              <a:gd name="connsiteY129" fmla="*/ 5362576 h 6858000"/>
              <a:gd name="connsiteX130" fmla="*/ 6053435 w 6128435"/>
              <a:gd name="connsiteY130" fmla="*/ 5387547 h 6858000"/>
              <a:gd name="connsiteX131" fmla="*/ 6065933 w 6128435"/>
              <a:gd name="connsiteY131" fmla="*/ 5443002 h 6858000"/>
              <a:gd name="connsiteX132" fmla="*/ 6068640 w 6128435"/>
              <a:gd name="connsiteY132" fmla="*/ 5474503 h 6858000"/>
              <a:gd name="connsiteX133" fmla="*/ 6080922 w 6128435"/>
              <a:gd name="connsiteY133" fmla="*/ 5561070 h 6858000"/>
              <a:gd name="connsiteX134" fmla="*/ 6096949 w 6128435"/>
              <a:gd name="connsiteY134" fmla="*/ 5648179 h 6858000"/>
              <a:gd name="connsiteX135" fmla="*/ 6125703 w 6128435"/>
              <a:gd name="connsiteY135" fmla="*/ 5692894 h 6858000"/>
              <a:gd name="connsiteX136" fmla="*/ 6126670 w 6128435"/>
              <a:gd name="connsiteY136" fmla="*/ 5697882 h 6858000"/>
              <a:gd name="connsiteX137" fmla="*/ 6124061 w 6128435"/>
              <a:gd name="connsiteY137" fmla="*/ 5710294 h 6858000"/>
              <a:gd name="connsiteX138" fmla="*/ 6122213 w 6128435"/>
              <a:gd name="connsiteY138" fmla="*/ 5714762 h 6858000"/>
              <a:gd name="connsiteX139" fmla="*/ 6121353 w 6128435"/>
              <a:gd name="connsiteY139" fmla="*/ 5721725 h 6858000"/>
              <a:gd name="connsiteX140" fmla="*/ 6121607 w 6128435"/>
              <a:gd name="connsiteY140" fmla="*/ 5721959 h 6858000"/>
              <a:gd name="connsiteX141" fmla="*/ 6120262 w 6128435"/>
              <a:gd name="connsiteY141" fmla="*/ 5728358 h 6858000"/>
              <a:gd name="connsiteX142" fmla="*/ 6110194 w 6128435"/>
              <a:gd name="connsiteY142" fmla="*/ 5758853 h 6858000"/>
              <a:gd name="connsiteX143" fmla="*/ 6127519 w 6128435"/>
              <a:gd name="connsiteY143" fmla="*/ 5865775 h 6858000"/>
              <a:gd name="connsiteX144" fmla="*/ 6128435 w 6128435"/>
              <a:gd name="connsiteY144" fmla="*/ 5870164 h 6858000"/>
              <a:gd name="connsiteX145" fmla="*/ 6119217 w 6128435"/>
              <a:gd name="connsiteY145" fmla="*/ 5888542 h 6858000"/>
              <a:gd name="connsiteX146" fmla="*/ 6115966 w 6128435"/>
              <a:gd name="connsiteY146" fmla="*/ 5898387 h 6858000"/>
              <a:gd name="connsiteX147" fmla="*/ 6111924 w 6128435"/>
              <a:gd name="connsiteY147" fmla="*/ 5900444 h 6858000"/>
              <a:gd name="connsiteX148" fmla="*/ 6108716 w 6128435"/>
              <a:gd name="connsiteY148" fmla="*/ 5915345 h 6858000"/>
              <a:gd name="connsiteX149" fmla="*/ 6109524 w 6128435"/>
              <a:gd name="connsiteY149" fmla="*/ 5917328 h 6858000"/>
              <a:gd name="connsiteX150" fmla="*/ 6102493 w 6128435"/>
              <a:gd name="connsiteY150" fmla="*/ 5928602 h 6858000"/>
              <a:gd name="connsiteX151" fmla="*/ 6056863 w 6128435"/>
              <a:gd name="connsiteY151" fmla="*/ 6000643 h 6858000"/>
              <a:gd name="connsiteX152" fmla="*/ 6045436 w 6128435"/>
              <a:gd name="connsiteY152" fmla="*/ 6124480 h 6858000"/>
              <a:gd name="connsiteX153" fmla="*/ 6030489 w 6128435"/>
              <a:gd name="connsiteY153" fmla="*/ 6317666 h 6858000"/>
              <a:gd name="connsiteX154" fmla="*/ 6007492 w 6128435"/>
              <a:gd name="connsiteY154" fmla="*/ 6440818 h 6858000"/>
              <a:gd name="connsiteX155" fmla="*/ 6009467 w 6128435"/>
              <a:gd name="connsiteY155" fmla="*/ 6487076 h 6858000"/>
              <a:gd name="connsiteX156" fmla="*/ 5995064 w 6128435"/>
              <a:gd name="connsiteY156" fmla="*/ 6540791 h 6858000"/>
              <a:gd name="connsiteX157" fmla="*/ 5996309 w 6128435"/>
              <a:gd name="connsiteY157" fmla="*/ 6543961 h 6858000"/>
              <a:gd name="connsiteX158" fmla="*/ 5996048 w 6128435"/>
              <a:gd name="connsiteY158" fmla="*/ 6555444 h 6858000"/>
              <a:gd name="connsiteX159" fmla="*/ 6002524 w 6128435"/>
              <a:gd name="connsiteY159" fmla="*/ 6560188 h 6858000"/>
              <a:gd name="connsiteX160" fmla="*/ 6006823 w 6128435"/>
              <a:gd name="connsiteY160" fmla="*/ 6578546 h 6858000"/>
              <a:gd name="connsiteX161" fmla="*/ 6004510 w 6128435"/>
              <a:gd name="connsiteY161" fmla="*/ 6599256 h 6858000"/>
              <a:gd name="connsiteX162" fmla="*/ 5986207 w 6128435"/>
              <a:gd name="connsiteY162" fmla="*/ 6695855 h 6858000"/>
              <a:gd name="connsiteX163" fmla="*/ 5979428 w 6128435"/>
              <a:gd name="connsiteY163" fmla="*/ 6754678 h 6858000"/>
              <a:gd name="connsiteX164" fmla="*/ 5983398 w 6128435"/>
              <a:gd name="connsiteY164" fmla="*/ 6778641 h 6858000"/>
              <a:gd name="connsiteX165" fmla="*/ 5984543 w 6128435"/>
              <a:gd name="connsiteY165" fmla="*/ 6811016 h 6858000"/>
              <a:gd name="connsiteX166" fmla="*/ 5981802 w 6128435"/>
              <a:gd name="connsiteY166" fmla="*/ 6838578 h 6858000"/>
              <a:gd name="connsiteX167" fmla="*/ 5979671 w 6128435"/>
              <a:gd name="connsiteY167" fmla="*/ 6858000 h 6858000"/>
              <a:gd name="connsiteX168" fmla="*/ 0 w 6128435"/>
              <a:gd name="connsiteY168" fmla="*/ 6858000 h 6858000"/>
              <a:gd name="connsiteX169" fmla="*/ 0 w 6128435"/>
              <a:gd name="connsiteY169" fmla="*/ 0 h 6858000"/>
              <a:gd name="connsiteX0" fmla="*/ 0 w 6128435"/>
              <a:gd name="connsiteY0" fmla="*/ 0 h 6858000"/>
              <a:gd name="connsiteX1" fmla="*/ 4965888 w 6128435"/>
              <a:gd name="connsiteY1" fmla="*/ 0 h 6858000"/>
              <a:gd name="connsiteX2" fmla="*/ 4967767 w 6128435"/>
              <a:gd name="connsiteY2" fmla="*/ 7930 h 6858000"/>
              <a:gd name="connsiteX3" fmla="*/ 4979444 w 6128435"/>
              <a:gd name="connsiteY3" fmla="*/ 43921 h 6858000"/>
              <a:gd name="connsiteX4" fmla="*/ 5021173 w 6128435"/>
              <a:gd name="connsiteY4" fmla="*/ 123738 h 6858000"/>
              <a:gd name="connsiteX5" fmla="*/ 5075458 w 6128435"/>
              <a:gd name="connsiteY5" fmla="*/ 264355 h 6858000"/>
              <a:gd name="connsiteX6" fmla="*/ 5081175 w 6128435"/>
              <a:gd name="connsiteY6" fmla="*/ 277448 h 6858000"/>
              <a:gd name="connsiteX7" fmla="*/ 5097011 w 6128435"/>
              <a:gd name="connsiteY7" fmla="*/ 355616 h 6858000"/>
              <a:gd name="connsiteX8" fmla="*/ 5130982 w 6128435"/>
              <a:gd name="connsiteY8" fmla="*/ 412030 h 6858000"/>
              <a:gd name="connsiteX9" fmla="*/ 5153000 w 6128435"/>
              <a:gd name="connsiteY9" fmla="*/ 507134 h 6858000"/>
              <a:gd name="connsiteX10" fmla="*/ 5171282 w 6128435"/>
              <a:gd name="connsiteY10" fmla="*/ 602071 h 6858000"/>
              <a:gd name="connsiteX11" fmla="*/ 5176196 w 6128435"/>
              <a:gd name="connsiteY11" fmla="*/ 636822 h 6858000"/>
              <a:gd name="connsiteX12" fmla="*/ 5201957 w 6128435"/>
              <a:gd name="connsiteY12" fmla="*/ 736835 h 6858000"/>
              <a:gd name="connsiteX13" fmla="*/ 5185452 w 6128435"/>
              <a:gd name="connsiteY13" fmla="*/ 745392 h 6858000"/>
              <a:gd name="connsiteX14" fmla="*/ 5189051 w 6128435"/>
              <a:gd name="connsiteY14" fmla="*/ 782518 h 6858000"/>
              <a:gd name="connsiteX15" fmla="*/ 5210428 w 6128435"/>
              <a:gd name="connsiteY15" fmla="*/ 815772 h 6858000"/>
              <a:gd name="connsiteX16" fmla="*/ 5221088 w 6128435"/>
              <a:gd name="connsiteY16" fmla="*/ 860193 h 6858000"/>
              <a:gd name="connsiteX17" fmla="*/ 5227653 w 6128435"/>
              <a:gd name="connsiteY17" fmla="*/ 886709 h 6858000"/>
              <a:gd name="connsiteX18" fmla="*/ 5230806 w 6128435"/>
              <a:gd name="connsiteY18" fmla="*/ 961354 h 6858000"/>
              <a:gd name="connsiteX19" fmla="*/ 5201018 w 6128435"/>
              <a:gd name="connsiteY19" fmla="*/ 1095027 h 6858000"/>
              <a:gd name="connsiteX20" fmla="*/ 5202153 w 6128435"/>
              <a:gd name="connsiteY20" fmla="*/ 1133224 h 6858000"/>
              <a:gd name="connsiteX21" fmla="*/ 5207370 w 6128435"/>
              <a:gd name="connsiteY21" fmla="*/ 1138097 h 6858000"/>
              <a:gd name="connsiteX22" fmla="*/ 5189234 w 6128435"/>
              <a:gd name="connsiteY22" fmla="*/ 1193495 h 6858000"/>
              <a:gd name="connsiteX23" fmla="*/ 5202769 w 6128435"/>
              <a:gd name="connsiteY23" fmla="*/ 1269450 h 6858000"/>
              <a:gd name="connsiteX24" fmla="*/ 5225968 w 6128435"/>
              <a:gd name="connsiteY24" fmla="*/ 1357994 h 6858000"/>
              <a:gd name="connsiteX25" fmla="*/ 5233819 w 6128435"/>
              <a:gd name="connsiteY25" fmla="*/ 1380922 h 6858000"/>
              <a:gd name="connsiteX26" fmla="*/ 5237226 w 6128435"/>
              <a:gd name="connsiteY26" fmla="*/ 1441327 h 6858000"/>
              <a:gd name="connsiteX27" fmla="*/ 5244434 w 6128435"/>
              <a:gd name="connsiteY27" fmla="*/ 1580810 h 6858000"/>
              <a:gd name="connsiteX28" fmla="*/ 5251453 w 6128435"/>
              <a:gd name="connsiteY28" fmla="*/ 1583934 h 6858000"/>
              <a:gd name="connsiteX29" fmla="*/ 5253136 w 6128435"/>
              <a:gd name="connsiteY29" fmla="*/ 1595457 h 6858000"/>
              <a:gd name="connsiteX30" fmla="*/ 5254863 w 6128435"/>
              <a:gd name="connsiteY30" fmla="*/ 1598311 h 6858000"/>
              <a:gd name="connsiteX31" fmla="*/ 5263491 w 6128435"/>
              <a:gd name="connsiteY31" fmla="*/ 1642938 h 6858000"/>
              <a:gd name="connsiteX32" fmla="*/ 5261314 w 6128435"/>
              <a:gd name="connsiteY32" fmla="*/ 1689177 h 6858000"/>
              <a:gd name="connsiteX33" fmla="*/ 5259788 w 6128435"/>
              <a:gd name="connsiteY33" fmla="*/ 1768516 h 6858000"/>
              <a:gd name="connsiteX34" fmla="*/ 5255696 w 6128435"/>
              <a:gd name="connsiteY34" fmla="*/ 1953770 h 6858000"/>
              <a:gd name="connsiteX35" fmla="*/ 5252592 w 6128435"/>
              <a:gd name="connsiteY35" fmla="*/ 2092210 h 6858000"/>
              <a:gd name="connsiteX36" fmla="*/ 5264303 w 6128435"/>
              <a:gd name="connsiteY36" fmla="*/ 2225157 h 6858000"/>
              <a:gd name="connsiteX37" fmla="*/ 5254949 w 6128435"/>
              <a:gd name="connsiteY37" fmla="*/ 2236160 h 6858000"/>
              <a:gd name="connsiteX38" fmla="*/ 5250104 w 6128435"/>
              <a:gd name="connsiteY38" fmla="*/ 2249166 h 6858000"/>
              <a:gd name="connsiteX39" fmla="*/ 5251214 w 6128435"/>
              <a:gd name="connsiteY39" fmla="*/ 2250944 h 6858000"/>
              <a:gd name="connsiteX40" fmla="*/ 5250644 w 6128435"/>
              <a:gd name="connsiteY40" fmla="*/ 2266619 h 6858000"/>
              <a:gd name="connsiteX41" fmla="*/ 5247111 w 6128435"/>
              <a:gd name="connsiteY41" fmla="*/ 2269679 h 6858000"/>
              <a:gd name="connsiteX42" fmla="*/ 5279312 w 6128435"/>
              <a:gd name="connsiteY42" fmla="*/ 2302757 h 6858000"/>
              <a:gd name="connsiteX43" fmla="*/ 5293877 w 6128435"/>
              <a:gd name="connsiteY43" fmla="*/ 2368649 h 6858000"/>
              <a:gd name="connsiteX44" fmla="*/ 5311338 w 6128435"/>
              <a:gd name="connsiteY44" fmla="*/ 2404034 h 6858000"/>
              <a:gd name="connsiteX45" fmla="*/ 5338366 w 6128435"/>
              <a:gd name="connsiteY45" fmla="*/ 2465052 h 6858000"/>
              <a:gd name="connsiteX46" fmla="*/ 5371263 w 6128435"/>
              <a:gd name="connsiteY46" fmla="*/ 2586413 h 6858000"/>
              <a:gd name="connsiteX47" fmla="*/ 5407503 w 6128435"/>
              <a:gd name="connsiteY47" fmla="*/ 2786290 h 6858000"/>
              <a:gd name="connsiteX48" fmla="*/ 5407356 w 6128435"/>
              <a:gd name="connsiteY48" fmla="*/ 2787545 h 6858000"/>
              <a:gd name="connsiteX49" fmla="*/ 5411130 w 6128435"/>
              <a:gd name="connsiteY49" fmla="*/ 2788640 h 6858000"/>
              <a:gd name="connsiteX50" fmla="*/ 5416439 w 6128435"/>
              <a:gd name="connsiteY50" fmla="*/ 2805666 h 6858000"/>
              <a:gd name="connsiteX51" fmla="*/ 5416589 w 6128435"/>
              <a:gd name="connsiteY51" fmla="*/ 2810822 h 6858000"/>
              <a:gd name="connsiteX52" fmla="*/ 5418542 w 6128435"/>
              <a:gd name="connsiteY52" fmla="*/ 2817745 h 6858000"/>
              <a:gd name="connsiteX53" fmla="*/ 5418847 w 6128435"/>
              <a:gd name="connsiteY53" fmla="*/ 2817825 h 6858000"/>
              <a:gd name="connsiteX54" fmla="*/ 5457023 w 6128435"/>
              <a:gd name="connsiteY54" fmla="*/ 2858292 h 6858000"/>
              <a:gd name="connsiteX55" fmla="*/ 5479298 w 6128435"/>
              <a:gd name="connsiteY55" fmla="*/ 2947791 h 6858000"/>
              <a:gd name="connsiteX56" fmla="*/ 5481770 w 6128435"/>
              <a:gd name="connsiteY56" fmla="*/ 2951352 h 6858000"/>
              <a:gd name="connsiteX57" fmla="*/ 5482045 w 6128435"/>
              <a:gd name="connsiteY57" fmla="*/ 2984371 h 6858000"/>
              <a:gd name="connsiteX58" fmla="*/ 5482415 w 6128435"/>
              <a:gd name="connsiteY58" fmla="*/ 3004079 h 6858000"/>
              <a:gd name="connsiteX59" fmla="*/ 5483865 w 6128435"/>
              <a:gd name="connsiteY59" fmla="*/ 3005467 h 6858000"/>
              <a:gd name="connsiteX60" fmla="*/ 5482236 w 6128435"/>
              <a:gd name="connsiteY60" fmla="*/ 3019791 h 6858000"/>
              <a:gd name="connsiteX61" fmla="*/ 5481505 w 6128435"/>
              <a:gd name="connsiteY61" fmla="*/ 3095286 h 6858000"/>
              <a:gd name="connsiteX62" fmla="*/ 5477595 w 6128435"/>
              <a:gd name="connsiteY62" fmla="*/ 3250534 h 6858000"/>
              <a:gd name="connsiteX63" fmla="*/ 5532836 w 6128435"/>
              <a:gd name="connsiteY63" fmla="*/ 3353840 h 6858000"/>
              <a:gd name="connsiteX64" fmla="*/ 5561229 w 6128435"/>
              <a:gd name="connsiteY64" fmla="*/ 3395784 h 6858000"/>
              <a:gd name="connsiteX65" fmla="*/ 5589758 w 6128435"/>
              <a:gd name="connsiteY65" fmla="*/ 3506453 h 6858000"/>
              <a:gd name="connsiteX66" fmla="*/ 5596144 w 6128435"/>
              <a:gd name="connsiteY66" fmla="*/ 3534624 h 6858000"/>
              <a:gd name="connsiteX67" fmla="*/ 5597750 w 6128435"/>
              <a:gd name="connsiteY67" fmla="*/ 3534129 h 6858000"/>
              <a:gd name="connsiteX68" fmla="*/ 5599700 w 6128435"/>
              <a:gd name="connsiteY68" fmla="*/ 3547221 h 6858000"/>
              <a:gd name="connsiteX69" fmla="*/ 5615031 w 6128435"/>
              <a:gd name="connsiteY69" fmla="*/ 3557482 h 6858000"/>
              <a:gd name="connsiteX70" fmla="*/ 5618377 w 6128435"/>
              <a:gd name="connsiteY70" fmla="*/ 3588431 h 6858000"/>
              <a:gd name="connsiteX71" fmla="*/ 5612155 w 6128435"/>
              <a:gd name="connsiteY71" fmla="*/ 3589869 h 6858000"/>
              <a:gd name="connsiteX72" fmla="*/ 5620843 w 6128435"/>
              <a:gd name="connsiteY72" fmla="*/ 3606745 h 6858000"/>
              <a:gd name="connsiteX73" fmla="*/ 5655472 w 6128435"/>
              <a:gd name="connsiteY73" fmla="*/ 3678877 h 6858000"/>
              <a:gd name="connsiteX74" fmla="*/ 5680448 w 6128435"/>
              <a:gd name="connsiteY74" fmla="*/ 3717760 h 6858000"/>
              <a:gd name="connsiteX75" fmla="*/ 5683015 w 6128435"/>
              <a:gd name="connsiteY75" fmla="*/ 3762025 h 6858000"/>
              <a:gd name="connsiteX76" fmla="*/ 5696643 w 6128435"/>
              <a:gd name="connsiteY76" fmla="*/ 3773888 h 6858000"/>
              <a:gd name="connsiteX77" fmla="*/ 5699203 w 6128435"/>
              <a:gd name="connsiteY77" fmla="*/ 3775823 h 6858000"/>
              <a:gd name="connsiteX78" fmla="*/ 5704824 w 6128435"/>
              <a:gd name="connsiteY78" fmla="*/ 3785966 h 6858000"/>
              <a:gd name="connsiteX79" fmla="*/ 5712204 w 6128435"/>
              <a:gd name="connsiteY79" fmla="*/ 3785830 h 6858000"/>
              <a:gd name="connsiteX80" fmla="*/ 5724816 w 6128435"/>
              <a:gd name="connsiteY80" fmla="*/ 3798949 h 6858000"/>
              <a:gd name="connsiteX81" fmla="*/ 5733539 w 6128435"/>
              <a:gd name="connsiteY81" fmla="*/ 3818457 h 6858000"/>
              <a:gd name="connsiteX82" fmla="*/ 5768491 w 6128435"/>
              <a:gd name="connsiteY82" fmla="*/ 3914399 h 6858000"/>
              <a:gd name="connsiteX83" fmla="*/ 5793123 w 6128435"/>
              <a:gd name="connsiteY83" fmla="*/ 3969952 h 6858000"/>
              <a:gd name="connsiteX84" fmla="*/ 5808321 w 6128435"/>
              <a:gd name="connsiteY84" fmla="*/ 3988153 h 6858000"/>
              <a:gd name="connsiteX85" fmla="*/ 5825621 w 6128435"/>
              <a:gd name="connsiteY85" fmla="*/ 4015525 h 6858000"/>
              <a:gd name="connsiteX86" fmla="*/ 5860672 w 6128435"/>
              <a:gd name="connsiteY86" fmla="*/ 4061579 h 6858000"/>
              <a:gd name="connsiteX87" fmla="*/ 5872173 w 6128435"/>
              <a:gd name="connsiteY87" fmla="*/ 4088497 h 6858000"/>
              <a:gd name="connsiteX88" fmla="*/ 5883705 w 6128435"/>
              <a:gd name="connsiteY88" fmla="*/ 4101899 h 6858000"/>
              <a:gd name="connsiteX89" fmla="*/ 5885314 w 6128435"/>
              <a:gd name="connsiteY89" fmla="*/ 4108387 h 6858000"/>
              <a:gd name="connsiteX90" fmla="*/ 5894095 w 6128435"/>
              <a:gd name="connsiteY90" fmla="*/ 4128857 h 6858000"/>
              <a:gd name="connsiteX91" fmla="*/ 5898339 w 6128435"/>
              <a:gd name="connsiteY91" fmla="*/ 4140800 h 6858000"/>
              <a:gd name="connsiteX92" fmla="*/ 5899734 w 6128435"/>
              <a:gd name="connsiteY92" fmla="*/ 4145632 h 6858000"/>
              <a:gd name="connsiteX93" fmla="*/ 5897098 w 6128435"/>
              <a:gd name="connsiteY93" fmla="*/ 4157819 h 6858000"/>
              <a:gd name="connsiteX94" fmla="*/ 5903513 w 6128435"/>
              <a:gd name="connsiteY94" fmla="*/ 4187661 h 6858000"/>
              <a:gd name="connsiteX95" fmla="*/ 5917114 w 6128435"/>
              <a:gd name="connsiteY95" fmla="*/ 4213096 h 6858000"/>
              <a:gd name="connsiteX96" fmla="*/ 5921153 w 6128435"/>
              <a:gd name="connsiteY96" fmla="*/ 4236222 h 6858000"/>
              <a:gd name="connsiteX97" fmla="*/ 5924233 w 6128435"/>
              <a:gd name="connsiteY97" fmla="*/ 4242060 h 6858000"/>
              <a:gd name="connsiteX98" fmla="*/ 5928910 w 6128435"/>
              <a:gd name="connsiteY98" fmla="*/ 4300973 h 6858000"/>
              <a:gd name="connsiteX99" fmla="*/ 5939320 w 6128435"/>
              <a:gd name="connsiteY99" fmla="*/ 4340435 h 6858000"/>
              <a:gd name="connsiteX100" fmla="*/ 5946705 w 6128435"/>
              <a:gd name="connsiteY100" fmla="*/ 4428051 h 6858000"/>
              <a:gd name="connsiteX101" fmla="*/ 5949261 w 6128435"/>
              <a:gd name="connsiteY101" fmla="*/ 4449185 h 6858000"/>
              <a:gd name="connsiteX102" fmla="*/ 5957504 w 6128435"/>
              <a:gd name="connsiteY102" fmla="*/ 4465911 h 6858000"/>
              <a:gd name="connsiteX103" fmla="*/ 5964689 w 6128435"/>
              <a:gd name="connsiteY103" fmla="*/ 4468532 h 6858000"/>
              <a:gd name="connsiteX104" fmla="*/ 5967062 w 6128435"/>
              <a:gd name="connsiteY104" fmla="*/ 4479923 h 6858000"/>
              <a:gd name="connsiteX105" fmla="*/ 5968960 w 6128435"/>
              <a:gd name="connsiteY105" fmla="*/ 4482655 h 6858000"/>
              <a:gd name="connsiteX106" fmla="*/ 5978567 w 6128435"/>
              <a:gd name="connsiteY106" fmla="*/ 4498605 h 6858000"/>
              <a:gd name="connsiteX107" fmla="*/ 5980106 w 6128435"/>
              <a:gd name="connsiteY107" fmla="*/ 4585087 h 6858000"/>
              <a:gd name="connsiteX108" fmla="*/ 5998138 w 6128435"/>
              <a:gd name="connsiteY108" fmla="*/ 4697518 h 6858000"/>
              <a:gd name="connsiteX109" fmla="*/ 6013516 w 6128435"/>
              <a:gd name="connsiteY109" fmla="*/ 4786619 h 6858000"/>
              <a:gd name="connsiteX110" fmla="*/ 6025404 w 6128435"/>
              <a:gd name="connsiteY110" fmla="*/ 4858148 h 6858000"/>
              <a:gd name="connsiteX111" fmla="*/ 6007749 w 6128435"/>
              <a:gd name="connsiteY111" fmla="*/ 4964715 h 6858000"/>
              <a:gd name="connsiteX112" fmla="*/ 6005269 w 6128435"/>
              <a:gd name="connsiteY112" fmla="*/ 5150567 h 6858000"/>
              <a:gd name="connsiteX113" fmla="*/ 6001127 w 6128435"/>
              <a:gd name="connsiteY113" fmla="*/ 5164609 h 6858000"/>
              <a:gd name="connsiteX114" fmla="*/ 5996647 w 6128435"/>
              <a:gd name="connsiteY114" fmla="*/ 5185640 h 6858000"/>
              <a:gd name="connsiteX115" fmla="*/ 5998514 w 6128435"/>
              <a:gd name="connsiteY115" fmla="*/ 5189673 h 6858000"/>
              <a:gd name="connsiteX116" fmla="*/ 5995970 w 6128435"/>
              <a:gd name="connsiteY116" fmla="*/ 5221547 h 6858000"/>
              <a:gd name="connsiteX117" fmla="*/ 5997218 w 6128435"/>
              <a:gd name="connsiteY117" fmla="*/ 5222031 h 6858000"/>
              <a:gd name="connsiteX118" fmla="*/ 6002116 w 6128435"/>
              <a:gd name="connsiteY118" fmla="*/ 5231223 h 6858000"/>
              <a:gd name="connsiteX119" fmla="*/ 6008541 w 6128435"/>
              <a:gd name="connsiteY119" fmla="*/ 5248680 h 6858000"/>
              <a:gd name="connsiteX120" fmla="*/ 6039260 w 6128435"/>
              <a:gd name="connsiteY120" fmla="*/ 5289518 h 6858000"/>
              <a:gd name="connsiteX121" fmla="*/ 6036748 w 6128435"/>
              <a:gd name="connsiteY121" fmla="*/ 5322752 h 6858000"/>
              <a:gd name="connsiteX122" fmla="*/ 6036943 w 6128435"/>
              <a:gd name="connsiteY122" fmla="*/ 5329480 h 6858000"/>
              <a:gd name="connsiteX123" fmla="*/ 6037236 w 6128435"/>
              <a:gd name="connsiteY123" fmla="*/ 5329634 h 6858000"/>
              <a:gd name="connsiteX124" fmla="*/ 6038019 w 6128435"/>
              <a:gd name="connsiteY124" fmla="*/ 5336764 h 6858000"/>
              <a:gd name="connsiteX125" fmla="*/ 6037298 w 6128435"/>
              <a:gd name="connsiteY125" fmla="*/ 5341753 h 6858000"/>
              <a:gd name="connsiteX126" fmla="*/ 6037677 w 6128435"/>
              <a:gd name="connsiteY126" fmla="*/ 5354807 h 6858000"/>
              <a:gd name="connsiteX127" fmla="*/ 6039728 w 6128435"/>
              <a:gd name="connsiteY127" fmla="*/ 5359416 h 6858000"/>
              <a:gd name="connsiteX128" fmla="*/ 6043311 w 6128435"/>
              <a:gd name="connsiteY128" fmla="*/ 5361407 h 6858000"/>
              <a:gd name="connsiteX129" fmla="*/ 6042954 w 6128435"/>
              <a:gd name="connsiteY129" fmla="*/ 5362576 h 6858000"/>
              <a:gd name="connsiteX130" fmla="*/ 6053435 w 6128435"/>
              <a:gd name="connsiteY130" fmla="*/ 5387547 h 6858000"/>
              <a:gd name="connsiteX131" fmla="*/ 6065933 w 6128435"/>
              <a:gd name="connsiteY131" fmla="*/ 5443002 h 6858000"/>
              <a:gd name="connsiteX132" fmla="*/ 6068640 w 6128435"/>
              <a:gd name="connsiteY132" fmla="*/ 5474503 h 6858000"/>
              <a:gd name="connsiteX133" fmla="*/ 6080922 w 6128435"/>
              <a:gd name="connsiteY133" fmla="*/ 5561070 h 6858000"/>
              <a:gd name="connsiteX134" fmla="*/ 6096949 w 6128435"/>
              <a:gd name="connsiteY134" fmla="*/ 5648179 h 6858000"/>
              <a:gd name="connsiteX135" fmla="*/ 6125703 w 6128435"/>
              <a:gd name="connsiteY135" fmla="*/ 5692894 h 6858000"/>
              <a:gd name="connsiteX136" fmla="*/ 6126670 w 6128435"/>
              <a:gd name="connsiteY136" fmla="*/ 5697882 h 6858000"/>
              <a:gd name="connsiteX137" fmla="*/ 6124061 w 6128435"/>
              <a:gd name="connsiteY137" fmla="*/ 5710294 h 6858000"/>
              <a:gd name="connsiteX138" fmla="*/ 6122213 w 6128435"/>
              <a:gd name="connsiteY138" fmla="*/ 5714762 h 6858000"/>
              <a:gd name="connsiteX139" fmla="*/ 6121353 w 6128435"/>
              <a:gd name="connsiteY139" fmla="*/ 5721725 h 6858000"/>
              <a:gd name="connsiteX140" fmla="*/ 6121607 w 6128435"/>
              <a:gd name="connsiteY140" fmla="*/ 5721959 h 6858000"/>
              <a:gd name="connsiteX141" fmla="*/ 6120262 w 6128435"/>
              <a:gd name="connsiteY141" fmla="*/ 5728358 h 6858000"/>
              <a:gd name="connsiteX142" fmla="*/ 6110194 w 6128435"/>
              <a:gd name="connsiteY142" fmla="*/ 5758853 h 6858000"/>
              <a:gd name="connsiteX143" fmla="*/ 6127519 w 6128435"/>
              <a:gd name="connsiteY143" fmla="*/ 5865775 h 6858000"/>
              <a:gd name="connsiteX144" fmla="*/ 6128435 w 6128435"/>
              <a:gd name="connsiteY144" fmla="*/ 5870164 h 6858000"/>
              <a:gd name="connsiteX145" fmla="*/ 6119217 w 6128435"/>
              <a:gd name="connsiteY145" fmla="*/ 5888542 h 6858000"/>
              <a:gd name="connsiteX146" fmla="*/ 6115966 w 6128435"/>
              <a:gd name="connsiteY146" fmla="*/ 5898387 h 6858000"/>
              <a:gd name="connsiteX147" fmla="*/ 6111924 w 6128435"/>
              <a:gd name="connsiteY147" fmla="*/ 5900444 h 6858000"/>
              <a:gd name="connsiteX148" fmla="*/ 6108716 w 6128435"/>
              <a:gd name="connsiteY148" fmla="*/ 5915345 h 6858000"/>
              <a:gd name="connsiteX149" fmla="*/ 6109524 w 6128435"/>
              <a:gd name="connsiteY149" fmla="*/ 5917328 h 6858000"/>
              <a:gd name="connsiteX150" fmla="*/ 6102493 w 6128435"/>
              <a:gd name="connsiteY150" fmla="*/ 5928602 h 6858000"/>
              <a:gd name="connsiteX151" fmla="*/ 6056863 w 6128435"/>
              <a:gd name="connsiteY151" fmla="*/ 6000643 h 6858000"/>
              <a:gd name="connsiteX152" fmla="*/ 6045436 w 6128435"/>
              <a:gd name="connsiteY152" fmla="*/ 6124480 h 6858000"/>
              <a:gd name="connsiteX153" fmla="*/ 6030489 w 6128435"/>
              <a:gd name="connsiteY153" fmla="*/ 6317666 h 6858000"/>
              <a:gd name="connsiteX154" fmla="*/ 6007492 w 6128435"/>
              <a:gd name="connsiteY154" fmla="*/ 6440818 h 6858000"/>
              <a:gd name="connsiteX155" fmla="*/ 6009467 w 6128435"/>
              <a:gd name="connsiteY155" fmla="*/ 6487076 h 6858000"/>
              <a:gd name="connsiteX156" fmla="*/ 5995064 w 6128435"/>
              <a:gd name="connsiteY156" fmla="*/ 6540791 h 6858000"/>
              <a:gd name="connsiteX157" fmla="*/ 5996309 w 6128435"/>
              <a:gd name="connsiteY157" fmla="*/ 6543961 h 6858000"/>
              <a:gd name="connsiteX158" fmla="*/ 5996048 w 6128435"/>
              <a:gd name="connsiteY158" fmla="*/ 6555444 h 6858000"/>
              <a:gd name="connsiteX159" fmla="*/ 6002524 w 6128435"/>
              <a:gd name="connsiteY159" fmla="*/ 6560188 h 6858000"/>
              <a:gd name="connsiteX160" fmla="*/ 6006823 w 6128435"/>
              <a:gd name="connsiteY160" fmla="*/ 6578546 h 6858000"/>
              <a:gd name="connsiteX161" fmla="*/ 6004510 w 6128435"/>
              <a:gd name="connsiteY161" fmla="*/ 6599256 h 6858000"/>
              <a:gd name="connsiteX162" fmla="*/ 5986207 w 6128435"/>
              <a:gd name="connsiteY162" fmla="*/ 6695855 h 6858000"/>
              <a:gd name="connsiteX163" fmla="*/ 5979428 w 6128435"/>
              <a:gd name="connsiteY163" fmla="*/ 6754678 h 6858000"/>
              <a:gd name="connsiteX164" fmla="*/ 5983398 w 6128435"/>
              <a:gd name="connsiteY164" fmla="*/ 6778641 h 6858000"/>
              <a:gd name="connsiteX165" fmla="*/ 5984543 w 6128435"/>
              <a:gd name="connsiteY165" fmla="*/ 6811016 h 6858000"/>
              <a:gd name="connsiteX166" fmla="*/ 5981802 w 6128435"/>
              <a:gd name="connsiteY166" fmla="*/ 6838578 h 6858000"/>
              <a:gd name="connsiteX167" fmla="*/ 5979671 w 6128435"/>
              <a:gd name="connsiteY167" fmla="*/ 6858000 h 6858000"/>
              <a:gd name="connsiteX168" fmla="*/ 0 w 6128435"/>
              <a:gd name="connsiteY168" fmla="*/ 6858000 h 6858000"/>
              <a:gd name="connsiteX169" fmla="*/ 0 w 6128435"/>
              <a:gd name="connsiteY169" fmla="*/ 0 h 6858000"/>
              <a:gd name="connsiteX0" fmla="*/ 0 w 6128435"/>
              <a:gd name="connsiteY0" fmla="*/ 0 h 6858000"/>
              <a:gd name="connsiteX1" fmla="*/ 4965888 w 6128435"/>
              <a:gd name="connsiteY1" fmla="*/ 0 h 6858000"/>
              <a:gd name="connsiteX2" fmla="*/ 4967767 w 6128435"/>
              <a:gd name="connsiteY2" fmla="*/ 7930 h 6858000"/>
              <a:gd name="connsiteX3" fmla="*/ 4979444 w 6128435"/>
              <a:gd name="connsiteY3" fmla="*/ 43921 h 6858000"/>
              <a:gd name="connsiteX4" fmla="*/ 5021173 w 6128435"/>
              <a:gd name="connsiteY4" fmla="*/ 123738 h 6858000"/>
              <a:gd name="connsiteX5" fmla="*/ 5075458 w 6128435"/>
              <a:gd name="connsiteY5" fmla="*/ 264355 h 6858000"/>
              <a:gd name="connsiteX6" fmla="*/ 5081175 w 6128435"/>
              <a:gd name="connsiteY6" fmla="*/ 277448 h 6858000"/>
              <a:gd name="connsiteX7" fmla="*/ 5097011 w 6128435"/>
              <a:gd name="connsiteY7" fmla="*/ 355616 h 6858000"/>
              <a:gd name="connsiteX8" fmla="*/ 5130982 w 6128435"/>
              <a:gd name="connsiteY8" fmla="*/ 412030 h 6858000"/>
              <a:gd name="connsiteX9" fmla="*/ 5153000 w 6128435"/>
              <a:gd name="connsiteY9" fmla="*/ 507134 h 6858000"/>
              <a:gd name="connsiteX10" fmla="*/ 5171282 w 6128435"/>
              <a:gd name="connsiteY10" fmla="*/ 602071 h 6858000"/>
              <a:gd name="connsiteX11" fmla="*/ 5176196 w 6128435"/>
              <a:gd name="connsiteY11" fmla="*/ 636822 h 6858000"/>
              <a:gd name="connsiteX12" fmla="*/ 5201957 w 6128435"/>
              <a:gd name="connsiteY12" fmla="*/ 736835 h 6858000"/>
              <a:gd name="connsiteX13" fmla="*/ 5185452 w 6128435"/>
              <a:gd name="connsiteY13" fmla="*/ 745392 h 6858000"/>
              <a:gd name="connsiteX14" fmla="*/ 5189051 w 6128435"/>
              <a:gd name="connsiteY14" fmla="*/ 782518 h 6858000"/>
              <a:gd name="connsiteX15" fmla="*/ 5210428 w 6128435"/>
              <a:gd name="connsiteY15" fmla="*/ 815772 h 6858000"/>
              <a:gd name="connsiteX16" fmla="*/ 5221088 w 6128435"/>
              <a:gd name="connsiteY16" fmla="*/ 860193 h 6858000"/>
              <a:gd name="connsiteX17" fmla="*/ 5227653 w 6128435"/>
              <a:gd name="connsiteY17" fmla="*/ 886709 h 6858000"/>
              <a:gd name="connsiteX18" fmla="*/ 5230806 w 6128435"/>
              <a:gd name="connsiteY18" fmla="*/ 961354 h 6858000"/>
              <a:gd name="connsiteX19" fmla="*/ 5201018 w 6128435"/>
              <a:gd name="connsiteY19" fmla="*/ 1095027 h 6858000"/>
              <a:gd name="connsiteX20" fmla="*/ 5202153 w 6128435"/>
              <a:gd name="connsiteY20" fmla="*/ 1133224 h 6858000"/>
              <a:gd name="connsiteX21" fmla="*/ 5207370 w 6128435"/>
              <a:gd name="connsiteY21" fmla="*/ 1138097 h 6858000"/>
              <a:gd name="connsiteX22" fmla="*/ 5189234 w 6128435"/>
              <a:gd name="connsiteY22" fmla="*/ 1193495 h 6858000"/>
              <a:gd name="connsiteX23" fmla="*/ 5202769 w 6128435"/>
              <a:gd name="connsiteY23" fmla="*/ 1269450 h 6858000"/>
              <a:gd name="connsiteX24" fmla="*/ 5225968 w 6128435"/>
              <a:gd name="connsiteY24" fmla="*/ 1357994 h 6858000"/>
              <a:gd name="connsiteX25" fmla="*/ 5233819 w 6128435"/>
              <a:gd name="connsiteY25" fmla="*/ 1380922 h 6858000"/>
              <a:gd name="connsiteX26" fmla="*/ 5237226 w 6128435"/>
              <a:gd name="connsiteY26" fmla="*/ 1441327 h 6858000"/>
              <a:gd name="connsiteX27" fmla="*/ 5244434 w 6128435"/>
              <a:gd name="connsiteY27" fmla="*/ 1580810 h 6858000"/>
              <a:gd name="connsiteX28" fmla="*/ 5251453 w 6128435"/>
              <a:gd name="connsiteY28" fmla="*/ 1583934 h 6858000"/>
              <a:gd name="connsiteX29" fmla="*/ 5253136 w 6128435"/>
              <a:gd name="connsiteY29" fmla="*/ 1595457 h 6858000"/>
              <a:gd name="connsiteX30" fmla="*/ 5254863 w 6128435"/>
              <a:gd name="connsiteY30" fmla="*/ 1598311 h 6858000"/>
              <a:gd name="connsiteX31" fmla="*/ 5263491 w 6128435"/>
              <a:gd name="connsiteY31" fmla="*/ 1642938 h 6858000"/>
              <a:gd name="connsiteX32" fmla="*/ 5261314 w 6128435"/>
              <a:gd name="connsiteY32" fmla="*/ 1689177 h 6858000"/>
              <a:gd name="connsiteX33" fmla="*/ 5259788 w 6128435"/>
              <a:gd name="connsiteY33" fmla="*/ 1768516 h 6858000"/>
              <a:gd name="connsiteX34" fmla="*/ 5255696 w 6128435"/>
              <a:gd name="connsiteY34" fmla="*/ 1953770 h 6858000"/>
              <a:gd name="connsiteX35" fmla="*/ 5252592 w 6128435"/>
              <a:gd name="connsiteY35" fmla="*/ 2092210 h 6858000"/>
              <a:gd name="connsiteX36" fmla="*/ 5264303 w 6128435"/>
              <a:gd name="connsiteY36" fmla="*/ 2225157 h 6858000"/>
              <a:gd name="connsiteX37" fmla="*/ 5254949 w 6128435"/>
              <a:gd name="connsiteY37" fmla="*/ 2236160 h 6858000"/>
              <a:gd name="connsiteX38" fmla="*/ 5250104 w 6128435"/>
              <a:gd name="connsiteY38" fmla="*/ 2249166 h 6858000"/>
              <a:gd name="connsiteX39" fmla="*/ 5251214 w 6128435"/>
              <a:gd name="connsiteY39" fmla="*/ 2250944 h 6858000"/>
              <a:gd name="connsiteX40" fmla="*/ 5250644 w 6128435"/>
              <a:gd name="connsiteY40" fmla="*/ 2266619 h 6858000"/>
              <a:gd name="connsiteX41" fmla="*/ 5247111 w 6128435"/>
              <a:gd name="connsiteY41" fmla="*/ 2269679 h 6858000"/>
              <a:gd name="connsiteX42" fmla="*/ 5279312 w 6128435"/>
              <a:gd name="connsiteY42" fmla="*/ 2302757 h 6858000"/>
              <a:gd name="connsiteX43" fmla="*/ 5293877 w 6128435"/>
              <a:gd name="connsiteY43" fmla="*/ 2368649 h 6858000"/>
              <a:gd name="connsiteX44" fmla="*/ 5311338 w 6128435"/>
              <a:gd name="connsiteY44" fmla="*/ 2404034 h 6858000"/>
              <a:gd name="connsiteX45" fmla="*/ 5338366 w 6128435"/>
              <a:gd name="connsiteY45" fmla="*/ 2465052 h 6858000"/>
              <a:gd name="connsiteX46" fmla="*/ 5371263 w 6128435"/>
              <a:gd name="connsiteY46" fmla="*/ 2586413 h 6858000"/>
              <a:gd name="connsiteX47" fmla="*/ 5407503 w 6128435"/>
              <a:gd name="connsiteY47" fmla="*/ 2786290 h 6858000"/>
              <a:gd name="connsiteX48" fmla="*/ 5407356 w 6128435"/>
              <a:gd name="connsiteY48" fmla="*/ 2787545 h 6858000"/>
              <a:gd name="connsiteX49" fmla="*/ 5411130 w 6128435"/>
              <a:gd name="connsiteY49" fmla="*/ 2788640 h 6858000"/>
              <a:gd name="connsiteX50" fmla="*/ 5416439 w 6128435"/>
              <a:gd name="connsiteY50" fmla="*/ 2805666 h 6858000"/>
              <a:gd name="connsiteX51" fmla="*/ 5416589 w 6128435"/>
              <a:gd name="connsiteY51" fmla="*/ 2810822 h 6858000"/>
              <a:gd name="connsiteX52" fmla="*/ 5418542 w 6128435"/>
              <a:gd name="connsiteY52" fmla="*/ 2817745 h 6858000"/>
              <a:gd name="connsiteX53" fmla="*/ 5418847 w 6128435"/>
              <a:gd name="connsiteY53" fmla="*/ 2817825 h 6858000"/>
              <a:gd name="connsiteX54" fmla="*/ 5457023 w 6128435"/>
              <a:gd name="connsiteY54" fmla="*/ 2858292 h 6858000"/>
              <a:gd name="connsiteX55" fmla="*/ 5479298 w 6128435"/>
              <a:gd name="connsiteY55" fmla="*/ 2947791 h 6858000"/>
              <a:gd name="connsiteX56" fmla="*/ 5481770 w 6128435"/>
              <a:gd name="connsiteY56" fmla="*/ 2951352 h 6858000"/>
              <a:gd name="connsiteX57" fmla="*/ 5482045 w 6128435"/>
              <a:gd name="connsiteY57" fmla="*/ 2984371 h 6858000"/>
              <a:gd name="connsiteX58" fmla="*/ 5482415 w 6128435"/>
              <a:gd name="connsiteY58" fmla="*/ 3004079 h 6858000"/>
              <a:gd name="connsiteX59" fmla="*/ 5483865 w 6128435"/>
              <a:gd name="connsiteY59" fmla="*/ 3005467 h 6858000"/>
              <a:gd name="connsiteX60" fmla="*/ 5482236 w 6128435"/>
              <a:gd name="connsiteY60" fmla="*/ 3019791 h 6858000"/>
              <a:gd name="connsiteX61" fmla="*/ 5481505 w 6128435"/>
              <a:gd name="connsiteY61" fmla="*/ 3095286 h 6858000"/>
              <a:gd name="connsiteX62" fmla="*/ 5477595 w 6128435"/>
              <a:gd name="connsiteY62" fmla="*/ 3250534 h 6858000"/>
              <a:gd name="connsiteX63" fmla="*/ 5532836 w 6128435"/>
              <a:gd name="connsiteY63" fmla="*/ 3353840 h 6858000"/>
              <a:gd name="connsiteX64" fmla="*/ 5561229 w 6128435"/>
              <a:gd name="connsiteY64" fmla="*/ 3395784 h 6858000"/>
              <a:gd name="connsiteX65" fmla="*/ 5589758 w 6128435"/>
              <a:gd name="connsiteY65" fmla="*/ 3506453 h 6858000"/>
              <a:gd name="connsiteX66" fmla="*/ 5596144 w 6128435"/>
              <a:gd name="connsiteY66" fmla="*/ 3534624 h 6858000"/>
              <a:gd name="connsiteX67" fmla="*/ 5597750 w 6128435"/>
              <a:gd name="connsiteY67" fmla="*/ 3534129 h 6858000"/>
              <a:gd name="connsiteX68" fmla="*/ 5599700 w 6128435"/>
              <a:gd name="connsiteY68" fmla="*/ 3547221 h 6858000"/>
              <a:gd name="connsiteX69" fmla="*/ 5615031 w 6128435"/>
              <a:gd name="connsiteY69" fmla="*/ 3557482 h 6858000"/>
              <a:gd name="connsiteX70" fmla="*/ 5618377 w 6128435"/>
              <a:gd name="connsiteY70" fmla="*/ 3588431 h 6858000"/>
              <a:gd name="connsiteX71" fmla="*/ 5612155 w 6128435"/>
              <a:gd name="connsiteY71" fmla="*/ 3589869 h 6858000"/>
              <a:gd name="connsiteX72" fmla="*/ 5620843 w 6128435"/>
              <a:gd name="connsiteY72" fmla="*/ 3606745 h 6858000"/>
              <a:gd name="connsiteX73" fmla="*/ 5655472 w 6128435"/>
              <a:gd name="connsiteY73" fmla="*/ 3678877 h 6858000"/>
              <a:gd name="connsiteX74" fmla="*/ 5680448 w 6128435"/>
              <a:gd name="connsiteY74" fmla="*/ 3717760 h 6858000"/>
              <a:gd name="connsiteX75" fmla="*/ 5683015 w 6128435"/>
              <a:gd name="connsiteY75" fmla="*/ 3762025 h 6858000"/>
              <a:gd name="connsiteX76" fmla="*/ 5696643 w 6128435"/>
              <a:gd name="connsiteY76" fmla="*/ 3773888 h 6858000"/>
              <a:gd name="connsiteX77" fmla="*/ 5699203 w 6128435"/>
              <a:gd name="connsiteY77" fmla="*/ 3775823 h 6858000"/>
              <a:gd name="connsiteX78" fmla="*/ 5704824 w 6128435"/>
              <a:gd name="connsiteY78" fmla="*/ 3785966 h 6858000"/>
              <a:gd name="connsiteX79" fmla="*/ 5712204 w 6128435"/>
              <a:gd name="connsiteY79" fmla="*/ 3785830 h 6858000"/>
              <a:gd name="connsiteX80" fmla="*/ 5724816 w 6128435"/>
              <a:gd name="connsiteY80" fmla="*/ 3798949 h 6858000"/>
              <a:gd name="connsiteX81" fmla="*/ 5733539 w 6128435"/>
              <a:gd name="connsiteY81" fmla="*/ 3818457 h 6858000"/>
              <a:gd name="connsiteX82" fmla="*/ 5768491 w 6128435"/>
              <a:gd name="connsiteY82" fmla="*/ 3914399 h 6858000"/>
              <a:gd name="connsiteX83" fmla="*/ 5793123 w 6128435"/>
              <a:gd name="connsiteY83" fmla="*/ 3969952 h 6858000"/>
              <a:gd name="connsiteX84" fmla="*/ 5808321 w 6128435"/>
              <a:gd name="connsiteY84" fmla="*/ 3988153 h 6858000"/>
              <a:gd name="connsiteX85" fmla="*/ 5825621 w 6128435"/>
              <a:gd name="connsiteY85" fmla="*/ 4015525 h 6858000"/>
              <a:gd name="connsiteX86" fmla="*/ 5860672 w 6128435"/>
              <a:gd name="connsiteY86" fmla="*/ 4061579 h 6858000"/>
              <a:gd name="connsiteX87" fmla="*/ 5872173 w 6128435"/>
              <a:gd name="connsiteY87" fmla="*/ 4088497 h 6858000"/>
              <a:gd name="connsiteX88" fmla="*/ 5883705 w 6128435"/>
              <a:gd name="connsiteY88" fmla="*/ 4101899 h 6858000"/>
              <a:gd name="connsiteX89" fmla="*/ 5885314 w 6128435"/>
              <a:gd name="connsiteY89" fmla="*/ 4108387 h 6858000"/>
              <a:gd name="connsiteX90" fmla="*/ 5894095 w 6128435"/>
              <a:gd name="connsiteY90" fmla="*/ 4128857 h 6858000"/>
              <a:gd name="connsiteX91" fmla="*/ 5898339 w 6128435"/>
              <a:gd name="connsiteY91" fmla="*/ 4140800 h 6858000"/>
              <a:gd name="connsiteX92" fmla="*/ 5899734 w 6128435"/>
              <a:gd name="connsiteY92" fmla="*/ 4145632 h 6858000"/>
              <a:gd name="connsiteX93" fmla="*/ 5903513 w 6128435"/>
              <a:gd name="connsiteY93" fmla="*/ 4187661 h 6858000"/>
              <a:gd name="connsiteX94" fmla="*/ 5917114 w 6128435"/>
              <a:gd name="connsiteY94" fmla="*/ 4213096 h 6858000"/>
              <a:gd name="connsiteX95" fmla="*/ 5921153 w 6128435"/>
              <a:gd name="connsiteY95" fmla="*/ 4236222 h 6858000"/>
              <a:gd name="connsiteX96" fmla="*/ 5924233 w 6128435"/>
              <a:gd name="connsiteY96" fmla="*/ 4242060 h 6858000"/>
              <a:gd name="connsiteX97" fmla="*/ 5928910 w 6128435"/>
              <a:gd name="connsiteY97" fmla="*/ 4300973 h 6858000"/>
              <a:gd name="connsiteX98" fmla="*/ 5939320 w 6128435"/>
              <a:gd name="connsiteY98" fmla="*/ 4340435 h 6858000"/>
              <a:gd name="connsiteX99" fmla="*/ 5946705 w 6128435"/>
              <a:gd name="connsiteY99" fmla="*/ 4428051 h 6858000"/>
              <a:gd name="connsiteX100" fmla="*/ 5949261 w 6128435"/>
              <a:gd name="connsiteY100" fmla="*/ 4449185 h 6858000"/>
              <a:gd name="connsiteX101" fmla="*/ 5957504 w 6128435"/>
              <a:gd name="connsiteY101" fmla="*/ 4465911 h 6858000"/>
              <a:gd name="connsiteX102" fmla="*/ 5964689 w 6128435"/>
              <a:gd name="connsiteY102" fmla="*/ 4468532 h 6858000"/>
              <a:gd name="connsiteX103" fmla="*/ 5967062 w 6128435"/>
              <a:gd name="connsiteY103" fmla="*/ 4479923 h 6858000"/>
              <a:gd name="connsiteX104" fmla="*/ 5968960 w 6128435"/>
              <a:gd name="connsiteY104" fmla="*/ 4482655 h 6858000"/>
              <a:gd name="connsiteX105" fmla="*/ 5978567 w 6128435"/>
              <a:gd name="connsiteY105" fmla="*/ 4498605 h 6858000"/>
              <a:gd name="connsiteX106" fmla="*/ 5980106 w 6128435"/>
              <a:gd name="connsiteY106" fmla="*/ 4585087 h 6858000"/>
              <a:gd name="connsiteX107" fmla="*/ 5998138 w 6128435"/>
              <a:gd name="connsiteY107" fmla="*/ 4697518 h 6858000"/>
              <a:gd name="connsiteX108" fmla="*/ 6013516 w 6128435"/>
              <a:gd name="connsiteY108" fmla="*/ 4786619 h 6858000"/>
              <a:gd name="connsiteX109" fmla="*/ 6025404 w 6128435"/>
              <a:gd name="connsiteY109" fmla="*/ 4858148 h 6858000"/>
              <a:gd name="connsiteX110" fmla="*/ 6007749 w 6128435"/>
              <a:gd name="connsiteY110" fmla="*/ 4964715 h 6858000"/>
              <a:gd name="connsiteX111" fmla="*/ 6005269 w 6128435"/>
              <a:gd name="connsiteY111" fmla="*/ 5150567 h 6858000"/>
              <a:gd name="connsiteX112" fmla="*/ 6001127 w 6128435"/>
              <a:gd name="connsiteY112" fmla="*/ 5164609 h 6858000"/>
              <a:gd name="connsiteX113" fmla="*/ 5996647 w 6128435"/>
              <a:gd name="connsiteY113" fmla="*/ 5185640 h 6858000"/>
              <a:gd name="connsiteX114" fmla="*/ 5998514 w 6128435"/>
              <a:gd name="connsiteY114" fmla="*/ 5189673 h 6858000"/>
              <a:gd name="connsiteX115" fmla="*/ 5995970 w 6128435"/>
              <a:gd name="connsiteY115" fmla="*/ 5221547 h 6858000"/>
              <a:gd name="connsiteX116" fmla="*/ 5997218 w 6128435"/>
              <a:gd name="connsiteY116" fmla="*/ 5222031 h 6858000"/>
              <a:gd name="connsiteX117" fmla="*/ 6002116 w 6128435"/>
              <a:gd name="connsiteY117" fmla="*/ 5231223 h 6858000"/>
              <a:gd name="connsiteX118" fmla="*/ 6008541 w 6128435"/>
              <a:gd name="connsiteY118" fmla="*/ 5248680 h 6858000"/>
              <a:gd name="connsiteX119" fmla="*/ 6039260 w 6128435"/>
              <a:gd name="connsiteY119" fmla="*/ 5289518 h 6858000"/>
              <a:gd name="connsiteX120" fmla="*/ 6036748 w 6128435"/>
              <a:gd name="connsiteY120" fmla="*/ 5322752 h 6858000"/>
              <a:gd name="connsiteX121" fmla="*/ 6036943 w 6128435"/>
              <a:gd name="connsiteY121" fmla="*/ 5329480 h 6858000"/>
              <a:gd name="connsiteX122" fmla="*/ 6037236 w 6128435"/>
              <a:gd name="connsiteY122" fmla="*/ 5329634 h 6858000"/>
              <a:gd name="connsiteX123" fmla="*/ 6038019 w 6128435"/>
              <a:gd name="connsiteY123" fmla="*/ 5336764 h 6858000"/>
              <a:gd name="connsiteX124" fmla="*/ 6037298 w 6128435"/>
              <a:gd name="connsiteY124" fmla="*/ 5341753 h 6858000"/>
              <a:gd name="connsiteX125" fmla="*/ 6037677 w 6128435"/>
              <a:gd name="connsiteY125" fmla="*/ 5354807 h 6858000"/>
              <a:gd name="connsiteX126" fmla="*/ 6039728 w 6128435"/>
              <a:gd name="connsiteY126" fmla="*/ 5359416 h 6858000"/>
              <a:gd name="connsiteX127" fmla="*/ 6043311 w 6128435"/>
              <a:gd name="connsiteY127" fmla="*/ 5361407 h 6858000"/>
              <a:gd name="connsiteX128" fmla="*/ 6042954 w 6128435"/>
              <a:gd name="connsiteY128" fmla="*/ 5362576 h 6858000"/>
              <a:gd name="connsiteX129" fmla="*/ 6053435 w 6128435"/>
              <a:gd name="connsiteY129" fmla="*/ 5387547 h 6858000"/>
              <a:gd name="connsiteX130" fmla="*/ 6065933 w 6128435"/>
              <a:gd name="connsiteY130" fmla="*/ 5443002 h 6858000"/>
              <a:gd name="connsiteX131" fmla="*/ 6068640 w 6128435"/>
              <a:gd name="connsiteY131" fmla="*/ 5474503 h 6858000"/>
              <a:gd name="connsiteX132" fmla="*/ 6080922 w 6128435"/>
              <a:gd name="connsiteY132" fmla="*/ 5561070 h 6858000"/>
              <a:gd name="connsiteX133" fmla="*/ 6096949 w 6128435"/>
              <a:gd name="connsiteY133" fmla="*/ 5648179 h 6858000"/>
              <a:gd name="connsiteX134" fmla="*/ 6125703 w 6128435"/>
              <a:gd name="connsiteY134" fmla="*/ 5692894 h 6858000"/>
              <a:gd name="connsiteX135" fmla="*/ 6126670 w 6128435"/>
              <a:gd name="connsiteY135" fmla="*/ 5697882 h 6858000"/>
              <a:gd name="connsiteX136" fmla="*/ 6124061 w 6128435"/>
              <a:gd name="connsiteY136" fmla="*/ 5710294 h 6858000"/>
              <a:gd name="connsiteX137" fmla="*/ 6122213 w 6128435"/>
              <a:gd name="connsiteY137" fmla="*/ 5714762 h 6858000"/>
              <a:gd name="connsiteX138" fmla="*/ 6121353 w 6128435"/>
              <a:gd name="connsiteY138" fmla="*/ 5721725 h 6858000"/>
              <a:gd name="connsiteX139" fmla="*/ 6121607 w 6128435"/>
              <a:gd name="connsiteY139" fmla="*/ 5721959 h 6858000"/>
              <a:gd name="connsiteX140" fmla="*/ 6120262 w 6128435"/>
              <a:gd name="connsiteY140" fmla="*/ 5728358 h 6858000"/>
              <a:gd name="connsiteX141" fmla="*/ 6110194 w 6128435"/>
              <a:gd name="connsiteY141" fmla="*/ 5758853 h 6858000"/>
              <a:gd name="connsiteX142" fmla="*/ 6127519 w 6128435"/>
              <a:gd name="connsiteY142" fmla="*/ 5865775 h 6858000"/>
              <a:gd name="connsiteX143" fmla="*/ 6128435 w 6128435"/>
              <a:gd name="connsiteY143" fmla="*/ 5870164 h 6858000"/>
              <a:gd name="connsiteX144" fmla="*/ 6119217 w 6128435"/>
              <a:gd name="connsiteY144" fmla="*/ 5888542 h 6858000"/>
              <a:gd name="connsiteX145" fmla="*/ 6115966 w 6128435"/>
              <a:gd name="connsiteY145" fmla="*/ 5898387 h 6858000"/>
              <a:gd name="connsiteX146" fmla="*/ 6111924 w 6128435"/>
              <a:gd name="connsiteY146" fmla="*/ 5900444 h 6858000"/>
              <a:gd name="connsiteX147" fmla="*/ 6108716 w 6128435"/>
              <a:gd name="connsiteY147" fmla="*/ 5915345 h 6858000"/>
              <a:gd name="connsiteX148" fmla="*/ 6109524 w 6128435"/>
              <a:gd name="connsiteY148" fmla="*/ 5917328 h 6858000"/>
              <a:gd name="connsiteX149" fmla="*/ 6102493 w 6128435"/>
              <a:gd name="connsiteY149" fmla="*/ 5928602 h 6858000"/>
              <a:gd name="connsiteX150" fmla="*/ 6056863 w 6128435"/>
              <a:gd name="connsiteY150" fmla="*/ 6000643 h 6858000"/>
              <a:gd name="connsiteX151" fmla="*/ 6045436 w 6128435"/>
              <a:gd name="connsiteY151" fmla="*/ 6124480 h 6858000"/>
              <a:gd name="connsiteX152" fmla="*/ 6030489 w 6128435"/>
              <a:gd name="connsiteY152" fmla="*/ 6317666 h 6858000"/>
              <a:gd name="connsiteX153" fmla="*/ 6007492 w 6128435"/>
              <a:gd name="connsiteY153" fmla="*/ 6440818 h 6858000"/>
              <a:gd name="connsiteX154" fmla="*/ 6009467 w 6128435"/>
              <a:gd name="connsiteY154" fmla="*/ 6487076 h 6858000"/>
              <a:gd name="connsiteX155" fmla="*/ 5995064 w 6128435"/>
              <a:gd name="connsiteY155" fmla="*/ 6540791 h 6858000"/>
              <a:gd name="connsiteX156" fmla="*/ 5996309 w 6128435"/>
              <a:gd name="connsiteY156" fmla="*/ 6543961 h 6858000"/>
              <a:gd name="connsiteX157" fmla="*/ 5996048 w 6128435"/>
              <a:gd name="connsiteY157" fmla="*/ 6555444 h 6858000"/>
              <a:gd name="connsiteX158" fmla="*/ 6002524 w 6128435"/>
              <a:gd name="connsiteY158" fmla="*/ 6560188 h 6858000"/>
              <a:gd name="connsiteX159" fmla="*/ 6006823 w 6128435"/>
              <a:gd name="connsiteY159" fmla="*/ 6578546 h 6858000"/>
              <a:gd name="connsiteX160" fmla="*/ 6004510 w 6128435"/>
              <a:gd name="connsiteY160" fmla="*/ 6599256 h 6858000"/>
              <a:gd name="connsiteX161" fmla="*/ 5986207 w 6128435"/>
              <a:gd name="connsiteY161" fmla="*/ 6695855 h 6858000"/>
              <a:gd name="connsiteX162" fmla="*/ 5979428 w 6128435"/>
              <a:gd name="connsiteY162" fmla="*/ 6754678 h 6858000"/>
              <a:gd name="connsiteX163" fmla="*/ 5983398 w 6128435"/>
              <a:gd name="connsiteY163" fmla="*/ 6778641 h 6858000"/>
              <a:gd name="connsiteX164" fmla="*/ 5984543 w 6128435"/>
              <a:gd name="connsiteY164" fmla="*/ 6811016 h 6858000"/>
              <a:gd name="connsiteX165" fmla="*/ 5981802 w 6128435"/>
              <a:gd name="connsiteY165" fmla="*/ 6838578 h 6858000"/>
              <a:gd name="connsiteX166" fmla="*/ 5979671 w 6128435"/>
              <a:gd name="connsiteY166" fmla="*/ 6858000 h 6858000"/>
              <a:gd name="connsiteX167" fmla="*/ 0 w 6128435"/>
              <a:gd name="connsiteY167" fmla="*/ 6858000 h 6858000"/>
              <a:gd name="connsiteX168" fmla="*/ 0 w 6128435"/>
              <a:gd name="connsiteY168" fmla="*/ 0 h 6858000"/>
              <a:gd name="connsiteX0" fmla="*/ 0 w 6128435"/>
              <a:gd name="connsiteY0" fmla="*/ 0 h 6858000"/>
              <a:gd name="connsiteX1" fmla="*/ 4965888 w 6128435"/>
              <a:gd name="connsiteY1" fmla="*/ 0 h 6858000"/>
              <a:gd name="connsiteX2" fmla="*/ 4967767 w 6128435"/>
              <a:gd name="connsiteY2" fmla="*/ 7930 h 6858000"/>
              <a:gd name="connsiteX3" fmla="*/ 4979444 w 6128435"/>
              <a:gd name="connsiteY3" fmla="*/ 43921 h 6858000"/>
              <a:gd name="connsiteX4" fmla="*/ 5021173 w 6128435"/>
              <a:gd name="connsiteY4" fmla="*/ 123738 h 6858000"/>
              <a:gd name="connsiteX5" fmla="*/ 5075458 w 6128435"/>
              <a:gd name="connsiteY5" fmla="*/ 264355 h 6858000"/>
              <a:gd name="connsiteX6" fmla="*/ 5081175 w 6128435"/>
              <a:gd name="connsiteY6" fmla="*/ 277448 h 6858000"/>
              <a:gd name="connsiteX7" fmla="*/ 5097011 w 6128435"/>
              <a:gd name="connsiteY7" fmla="*/ 355616 h 6858000"/>
              <a:gd name="connsiteX8" fmla="*/ 5130982 w 6128435"/>
              <a:gd name="connsiteY8" fmla="*/ 412030 h 6858000"/>
              <a:gd name="connsiteX9" fmla="*/ 5153000 w 6128435"/>
              <a:gd name="connsiteY9" fmla="*/ 507134 h 6858000"/>
              <a:gd name="connsiteX10" fmla="*/ 5171282 w 6128435"/>
              <a:gd name="connsiteY10" fmla="*/ 602071 h 6858000"/>
              <a:gd name="connsiteX11" fmla="*/ 5176196 w 6128435"/>
              <a:gd name="connsiteY11" fmla="*/ 636822 h 6858000"/>
              <a:gd name="connsiteX12" fmla="*/ 5201957 w 6128435"/>
              <a:gd name="connsiteY12" fmla="*/ 736835 h 6858000"/>
              <a:gd name="connsiteX13" fmla="*/ 5189051 w 6128435"/>
              <a:gd name="connsiteY13" fmla="*/ 782518 h 6858000"/>
              <a:gd name="connsiteX14" fmla="*/ 5210428 w 6128435"/>
              <a:gd name="connsiteY14" fmla="*/ 815772 h 6858000"/>
              <a:gd name="connsiteX15" fmla="*/ 5221088 w 6128435"/>
              <a:gd name="connsiteY15" fmla="*/ 860193 h 6858000"/>
              <a:gd name="connsiteX16" fmla="*/ 5227653 w 6128435"/>
              <a:gd name="connsiteY16" fmla="*/ 886709 h 6858000"/>
              <a:gd name="connsiteX17" fmla="*/ 5230806 w 6128435"/>
              <a:gd name="connsiteY17" fmla="*/ 961354 h 6858000"/>
              <a:gd name="connsiteX18" fmla="*/ 5201018 w 6128435"/>
              <a:gd name="connsiteY18" fmla="*/ 1095027 h 6858000"/>
              <a:gd name="connsiteX19" fmla="*/ 5202153 w 6128435"/>
              <a:gd name="connsiteY19" fmla="*/ 1133224 h 6858000"/>
              <a:gd name="connsiteX20" fmla="*/ 5207370 w 6128435"/>
              <a:gd name="connsiteY20" fmla="*/ 1138097 h 6858000"/>
              <a:gd name="connsiteX21" fmla="*/ 5189234 w 6128435"/>
              <a:gd name="connsiteY21" fmla="*/ 1193495 h 6858000"/>
              <a:gd name="connsiteX22" fmla="*/ 5202769 w 6128435"/>
              <a:gd name="connsiteY22" fmla="*/ 1269450 h 6858000"/>
              <a:gd name="connsiteX23" fmla="*/ 5225968 w 6128435"/>
              <a:gd name="connsiteY23" fmla="*/ 1357994 h 6858000"/>
              <a:gd name="connsiteX24" fmla="*/ 5233819 w 6128435"/>
              <a:gd name="connsiteY24" fmla="*/ 1380922 h 6858000"/>
              <a:gd name="connsiteX25" fmla="*/ 5237226 w 6128435"/>
              <a:gd name="connsiteY25" fmla="*/ 1441327 h 6858000"/>
              <a:gd name="connsiteX26" fmla="*/ 5244434 w 6128435"/>
              <a:gd name="connsiteY26" fmla="*/ 1580810 h 6858000"/>
              <a:gd name="connsiteX27" fmla="*/ 5251453 w 6128435"/>
              <a:gd name="connsiteY27" fmla="*/ 1583934 h 6858000"/>
              <a:gd name="connsiteX28" fmla="*/ 5253136 w 6128435"/>
              <a:gd name="connsiteY28" fmla="*/ 1595457 h 6858000"/>
              <a:gd name="connsiteX29" fmla="*/ 5254863 w 6128435"/>
              <a:gd name="connsiteY29" fmla="*/ 1598311 h 6858000"/>
              <a:gd name="connsiteX30" fmla="*/ 5263491 w 6128435"/>
              <a:gd name="connsiteY30" fmla="*/ 1642938 h 6858000"/>
              <a:gd name="connsiteX31" fmla="*/ 5261314 w 6128435"/>
              <a:gd name="connsiteY31" fmla="*/ 1689177 h 6858000"/>
              <a:gd name="connsiteX32" fmla="*/ 5259788 w 6128435"/>
              <a:gd name="connsiteY32" fmla="*/ 1768516 h 6858000"/>
              <a:gd name="connsiteX33" fmla="*/ 5255696 w 6128435"/>
              <a:gd name="connsiteY33" fmla="*/ 1953770 h 6858000"/>
              <a:gd name="connsiteX34" fmla="*/ 5252592 w 6128435"/>
              <a:gd name="connsiteY34" fmla="*/ 2092210 h 6858000"/>
              <a:gd name="connsiteX35" fmla="*/ 5264303 w 6128435"/>
              <a:gd name="connsiteY35" fmla="*/ 2225157 h 6858000"/>
              <a:gd name="connsiteX36" fmla="*/ 5254949 w 6128435"/>
              <a:gd name="connsiteY36" fmla="*/ 2236160 h 6858000"/>
              <a:gd name="connsiteX37" fmla="*/ 5250104 w 6128435"/>
              <a:gd name="connsiteY37" fmla="*/ 2249166 h 6858000"/>
              <a:gd name="connsiteX38" fmla="*/ 5251214 w 6128435"/>
              <a:gd name="connsiteY38" fmla="*/ 2250944 h 6858000"/>
              <a:gd name="connsiteX39" fmla="*/ 5250644 w 6128435"/>
              <a:gd name="connsiteY39" fmla="*/ 2266619 h 6858000"/>
              <a:gd name="connsiteX40" fmla="*/ 5247111 w 6128435"/>
              <a:gd name="connsiteY40" fmla="*/ 2269679 h 6858000"/>
              <a:gd name="connsiteX41" fmla="*/ 5279312 w 6128435"/>
              <a:gd name="connsiteY41" fmla="*/ 2302757 h 6858000"/>
              <a:gd name="connsiteX42" fmla="*/ 5293877 w 6128435"/>
              <a:gd name="connsiteY42" fmla="*/ 2368649 h 6858000"/>
              <a:gd name="connsiteX43" fmla="*/ 5311338 w 6128435"/>
              <a:gd name="connsiteY43" fmla="*/ 2404034 h 6858000"/>
              <a:gd name="connsiteX44" fmla="*/ 5338366 w 6128435"/>
              <a:gd name="connsiteY44" fmla="*/ 2465052 h 6858000"/>
              <a:gd name="connsiteX45" fmla="*/ 5371263 w 6128435"/>
              <a:gd name="connsiteY45" fmla="*/ 2586413 h 6858000"/>
              <a:gd name="connsiteX46" fmla="*/ 5407503 w 6128435"/>
              <a:gd name="connsiteY46" fmla="*/ 2786290 h 6858000"/>
              <a:gd name="connsiteX47" fmla="*/ 5407356 w 6128435"/>
              <a:gd name="connsiteY47" fmla="*/ 2787545 h 6858000"/>
              <a:gd name="connsiteX48" fmla="*/ 5411130 w 6128435"/>
              <a:gd name="connsiteY48" fmla="*/ 2788640 h 6858000"/>
              <a:gd name="connsiteX49" fmla="*/ 5416439 w 6128435"/>
              <a:gd name="connsiteY49" fmla="*/ 2805666 h 6858000"/>
              <a:gd name="connsiteX50" fmla="*/ 5416589 w 6128435"/>
              <a:gd name="connsiteY50" fmla="*/ 2810822 h 6858000"/>
              <a:gd name="connsiteX51" fmla="*/ 5418542 w 6128435"/>
              <a:gd name="connsiteY51" fmla="*/ 2817745 h 6858000"/>
              <a:gd name="connsiteX52" fmla="*/ 5418847 w 6128435"/>
              <a:gd name="connsiteY52" fmla="*/ 2817825 h 6858000"/>
              <a:gd name="connsiteX53" fmla="*/ 5457023 w 6128435"/>
              <a:gd name="connsiteY53" fmla="*/ 2858292 h 6858000"/>
              <a:gd name="connsiteX54" fmla="*/ 5479298 w 6128435"/>
              <a:gd name="connsiteY54" fmla="*/ 2947791 h 6858000"/>
              <a:gd name="connsiteX55" fmla="*/ 5481770 w 6128435"/>
              <a:gd name="connsiteY55" fmla="*/ 2951352 h 6858000"/>
              <a:gd name="connsiteX56" fmla="*/ 5482045 w 6128435"/>
              <a:gd name="connsiteY56" fmla="*/ 2984371 h 6858000"/>
              <a:gd name="connsiteX57" fmla="*/ 5482415 w 6128435"/>
              <a:gd name="connsiteY57" fmla="*/ 3004079 h 6858000"/>
              <a:gd name="connsiteX58" fmla="*/ 5483865 w 6128435"/>
              <a:gd name="connsiteY58" fmla="*/ 3005467 h 6858000"/>
              <a:gd name="connsiteX59" fmla="*/ 5482236 w 6128435"/>
              <a:gd name="connsiteY59" fmla="*/ 3019791 h 6858000"/>
              <a:gd name="connsiteX60" fmla="*/ 5481505 w 6128435"/>
              <a:gd name="connsiteY60" fmla="*/ 3095286 h 6858000"/>
              <a:gd name="connsiteX61" fmla="*/ 5477595 w 6128435"/>
              <a:gd name="connsiteY61" fmla="*/ 3250534 h 6858000"/>
              <a:gd name="connsiteX62" fmla="*/ 5532836 w 6128435"/>
              <a:gd name="connsiteY62" fmla="*/ 3353840 h 6858000"/>
              <a:gd name="connsiteX63" fmla="*/ 5561229 w 6128435"/>
              <a:gd name="connsiteY63" fmla="*/ 3395784 h 6858000"/>
              <a:gd name="connsiteX64" fmla="*/ 5589758 w 6128435"/>
              <a:gd name="connsiteY64" fmla="*/ 3506453 h 6858000"/>
              <a:gd name="connsiteX65" fmla="*/ 5596144 w 6128435"/>
              <a:gd name="connsiteY65" fmla="*/ 3534624 h 6858000"/>
              <a:gd name="connsiteX66" fmla="*/ 5597750 w 6128435"/>
              <a:gd name="connsiteY66" fmla="*/ 3534129 h 6858000"/>
              <a:gd name="connsiteX67" fmla="*/ 5599700 w 6128435"/>
              <a:gd name="connsiteY67" fmla="*/ 3547221 h 6858000"/>
              <a:gd name="connsiteX68" fmla="*/ 5615031 w 6128435"/>
              <a:gd name="connsiteY68" fmla="*/ 3557482 h 6858000"/>
              <a:gd name="connsiteX69" fmla="*/ 5618377 w 6128435"/>
              <a:gd name="connsiteY69" fmla="*/ 3588431 h 6858000"/>
              <a:gd name="connsiteX70" fmla="*/ 5612155 w 6128435"/>
              <a:gd name="connsiteY70" fmla="*/ 3589869 h 6858000"/>
              <a:gd name="connsiteX71" fmla="*/ 5620843 w 6128435"/>
              <a:gd name="connsiteY71" fmla="*/ 3606745 h 6858000"/>
              <a:gd name="connsiteX72" fmla="*/ 5655472 w 6128435"/>
              <a:gd name="connsiteY72" fmla="*/ 3678877 h 6858000"/>
              <a:gd name="connsiteX73" fmla="*/ 5680448 w 6128435"/>
              <a:gd name="connsiteY73" fmla="*/ 3717760 h 6858000"/>
              <a:gd name="connsiteX74" fmla="*/ 5683015 w 6128435"/>
              <a:gd name="connsiteY74" fmla="*/ 3762025 h 6858000"/>
              <a:gd name="connsiteX75" fmla="*/ 5696643 w 6128435"/>
              <a:gd name="connsiteY75" fmla="*/ 3773888 h 6858000"/>
              <a:gd name="connsiteX76" fmla="*/ 5699203 w 6128435"/>
              <a:gd name="connsiteY76" fmla="*/ 3775823 h 6858000"/>
              <a:gd name="connsiteX77" fmla="*/ 5704824 w 6128435"/>
              <a:gd name="connsiteY77" fmla="*/ 3785966 h 6858000"/>
              <a:gd name="connsiteX78" fmla="*/ 5712204 w 6128435"/>
              <a:gd name="connsiteY78" fmla="*/ 3785830 h 6858000"/>
              <a:gd name="connsiteX79" fmla="*/ 5724816 w 6128435"/>
              <a:gd name="connsiteY79" fmla="*/ 3798949 h 6858000"/>
              <a:gd name="connsiteX80" fmla="*/ 5733539 w 6128435"/>
              <a:gd name="connsiteY80" fmla="*/ 3818457 h 6858000"/>
              <a:gd name="connsiteX81" fmla="*/ 5768491 w 6128435"/>
              <a:gd name="connsiteY81" fmla="*/ 3914399 h 6858000"/>
              <a:gd name="connsiteX82" fmla="*/ 5793123 w 6128435"/>
              <a:gd name="connsiteY82" fmla="*/ 3969952 h 6858000"/>
              <a:gd name="connsiteX83" fmla="*/ 5808321 w 6128435"/>
              <a:gd name="connsiteY83" fmla="*/ 3988153 h 6858000"/>
              <a:gd name="connsiteX84" fmla="*/ 5825621 w 6128435"/>
              <a:gd name="connsiteY84" fmla="*/ 4015525 h 6858000"/>
              <a:gd name="connsiteX85" fmla="*/ 5860672 w 6128435"/>
              <a:gd name="connsiteY85" fmla="*/ 4061579 h 6858000"/>
              <a:gd name="connsiteX86" fmla="*/ 5872173 w 6128435"/>
              <a:gd name="connsiteY86" fmla="*/ 4088497 h 6858000"/>
              <a:gd name="connsiteX87" fmla="*/ 5883705 w 6128435"/>
              <a:gd name="connsiteY87" fmla="*/ 4101899 h 6858000"/>
              <a:gd name="connsiteX88" fmla="*/ 5885314 w 6128435"/>
              <a:gd name="connsiteY88" fmla="*/ 4108387 h 6858000"/>
              <a:gd name="connsiteX89" fmla="*/ 5894095 w 6128435"/>
              <a:gd name="connsiteY89" fmla="*/ 4128857 h 6858000"/>
              <a:gd name="connsiteX90" fmla="*/ 5898339 w 6128435"/>
              <a:gd name="connsiteY90" fmla="*/ 4140800 h 6858000"/>
              <a:gd name="connsiteX91" fmla="*/ 5899734 w 6128435"/>
              <a:gd name="connsiteY91" fmla="*/ 4145632 h 6858000"/>
              <a:gd name="connsiteX92" fmla="*/ 5903513 w 6128435"/>
              <a:gd name="connsiteY92" fmla="*/ 4187661 h 6858000"/>
              <a:gd name="connsiteX93" fmla="*/ 5917114 w 6128435"/>
              <a:gd name="connsiteY93" fmla="*/ 4213096 h 6858000"/>
              <a:gd name="connsiteX94" fmla="*/ 5921153 w 6128435"/>
              <a:gd name="connsiteY94" fmla="*/ 4236222 h 6858000"/>
              <a:gd name="connsiteX95" fmla="*/ 5924233 w 6128435"/>
              <a:gd name="connsiteY95" fmla="*/ 4242060 h 6858000"/>
              <a:gd name="connsiteX96" fmla="*/ 5928910 w 6128435"/>
              <a:gd name="connsiteY96" fmla="*/ 4300973 h 6858000"/>
              <a:gd name="connsiteX97" fmla="*/ 5939320 w 6128435"/>
              <a:gd name="connsiteY97" fmla="*/ 4340435 h 6858000"/>
              <a:gd name="connsiteX98" fmla="*/ 5946705 w 6128435"/>
              <a:gd name="connsiteY98" fmla="*/ 4428051 h 6858000"/>
              <a:gd name="connsiteX99" fmla="*/ 5949261 w 6128435"/>
              <a:gd name="connsiteY99" fmla="*/ 4449185 h 6858000"/>
              <a:gd name="connsiteX100" fmla="*/ 5957504 w 6128435"/>
              <a:gd name="connsiteY100" fmla="*/ 4465911 h 6858000"/>
              <a:gd name="connsiteX101" fmla="*/ 5964689 w 6128435"/>
              <a:gd name="connsiteY101" fmla="*/ 4468532 h 6858000"/>
              <a:gd name="connsiteX102" fmla="*/ 5967062 w 6128435"/>
              <a:gd name="connsiteY102" fmla="*/ 4479923 h 6858000"/>
              <a:gd name="connsiteX103" fmla="*/ 5968960 w 6128435"/>
              <a:gd name="connsiteY103" fmla="*/ 4482655 h 6858000"/>
              <a:gd name="connsiteX104" fmla="*/ 5978567 w 6128435"/>
              <a:gd name="connsiteY104" fmla="*/ 4498605 h 6858000"/>
              <a:gd name="connsiteX105" fmla="*/ 5980106 w 6128435"/>
              <a:gd name="connsiteY105" fmla="*/ 4585087 h 6858000"/>
              <a:gd name="connsiteX106" fmla="*/ 5998138 w 6128435"/>
              <a:gd name="connsiteY106" fmla="*/ 4697518 h 6858000"/>
              <a:gd name="connsiteX107" fmla="*/ 6013516 w 6128435"/>
              <a:gd name="connsiteY107" fmla="*/ 4786619 h 6858000"/>
              <a:gd name="connsiteX108" fmla="*/ 6025404 w 6128435"/>
              <a:gd name="connsiteY108" fmla="*/ 4858148 h 6858000"/>
              <a:gd name="connsiteX109" fmla="*/ 6007749 w 6128435"/>
              <a:gd name="connsiteY109" fmla="*/ 4964715 h 6858000"/>
              <a:gd name="connsiteX110" fmla="*/ 6005269 w 6128435"/>
              <a:gd name="connsiteY110" fmla="*/ 5150567 h 6858000"/>
              <a:gd name="connsiteX111" fmla="*/ 6001127 w 6128435"/>
              <a:gd name="connsiteY111" fmla="*/ 5164609 h 6858000"/>
              <a:gd name="connsiteX112" fmla="*/ 5996647 w 6128435"/>
              <a:gd name="connsiteY112" fmla="*/ 5185640 h 6858000"/>
              <a:gd name="connsiteX113" fmla="*/ 5998514 w 6128435"/>
              <a:gd name="connsiteY113" fmla="*/ 5189673 h 6858000"/>
              <a:gd name="connsiteX114" fmla="*/ 5995970 w 6128435"/>
              <a:gd name="connsiteY114" fmla="*/ 5221547 h 6858000"/>
              <a:gd name="connsiteX115" fmla="*/ 5997218 w 6128435"/>
              <a:gd name="connsiteY115" fmla="*/ 5222031 h 6858000"/>
              <a:gd name="connsiteX116" fmla="*/ 6002116 w 6128435"/>
              <a:gd name="connsiteY116" fmla="*/ 5231223 h 6858000"/>
              <a:gd name="connsiteX117" fmla="*/ 6008541 w 6128435"/>
              <a:gd name="connsiteY117" fmla="*/ 5248680 h 6858000"/>
              <a:gd name="connsiteX118" fmla="*/ 6039260 w 6128435"/>
              <a:gd name="connsiteY118" fmla="*/ 5289518 h 6858000"/>
              <a:gd name="connsiteX119" fmla="*/ 6036748 w 6128435"/>
              <a:gd name="connsiteY119" fmla="*/ 5322752 h 6858000"/>
              <a:gd name="connsiteX120" fmla="*/ 6036943 w 6128435"/>
              <a:gd name="connsiteY120" fmla="*/ 5329480 h 6858000"/>
              <a:gd name="connsiteX121" fmla="*/ 6037236 w 6128435"/>
              <a:gd name="connsiteY121" fmla="*/ 5329634 h 6858000"/>
              <a:gd name="connsiteX122" fmla="*/ 6038019 w 6128435"/>
              <a:gd name="connsiteY122" fmla="*/ 5336764 h 6858000"/>
              <a:gd name="connsiteX123" fmla="*/ 6037298 w 6128435"/>
              <a:gd name="connsiteY123" fmla="*/ 5341753 h 6858000"/>
              <a:gd name="connsiteX124" fmla="*/ 6037677 w 6128435"/>
              <a:gd name="connsiteY124" fmla="*/ 5354807 h 6858000"/>
              <a:gd name="connsiteX125" fmla="*/ 6039728 w 6128435"/>
              <a:gd name="connsiteY125" fmla="*/ 5359416 h 6858000"/>
              <a:gd name="connsiteX126" fmla="*/ 6043311 w 6128435"/>
              <a:gd name="connsiteY126" fmla="*/ 5361407 h 6858000"/>
              <a:gd name="connsiteX127" fmla="*/ 6042954 w 6128435"/>
              <a:gd name="connsiteY127" fmla="*/ 5362576 h 6858000"/>
              <a:gd name="connsiteX128" fmla="*/ 6053435 w 6128435"/>
              <a:gd name="connsiteY128" fmla="*/ 5387547 h 6858000"/>
              <a:gd name="connsiteX129" fmla="*/ 6065933 w 6128435"/>
              <a:gd name="connsiteY129" fmla="*/ 5443002 h 6858000"/>
              <a:gd name="connsiteX130" fmla="*/ 6068640 w 6128435"/>
              <a:gd name="connsiteY130" fmla="*/ 5474503 h 6858000"/>
              <a:gd name="connsiteX131" fmla="*/ 6080922 w 6128435"/>
              <a:gd name="connsiteY131" fmla="*/ 5561070 h 6858000"/>
              <a:gd name="connsiteX132" fmla="*/ 6096949 w 6128435"/>
              <a:gd name="connsiteY132" fmla="*/ 5648179 h 6858000"/>
              <a:gd name="connsiteX133" fmla="*/ 6125703 w 6128435"/>
              <a:gd name="connsiteY133" fmla="*/ 5692894 h 6858000"/>
              <a:gd name="connsiteX134" fmla="*/ 6126670 w 6128435"/>
              <a:gd name="connsiteY134" fmla="*/ 5697882 h 6858000"/>
              <a:gd name="connsiteX135" fmla="*/ 6124061 w 6128435"/>
              <a:gd name="connsiteY135" fmla="*/ 5710294 h 6858000"/>
              <a:gd name="connsiteX136" fmla="*/ 6122213 w 6128435"/>
              <a:gd name="connsiteY136" fmla="*/ 5714762 h 6858000"/>
              <a:gd name="connsiteX137" fmla="*/ 6121353 w 6128435"/>
              <a:gd name="connsiteY137" fmla="*/ 5721725 h 6858000"/>
              <a:gd name="connsiteX138" fmla="*/ 6121607 w 6128435"/>
              <a:gd name="connsiteY138" fmla="*/ 5721959 h 6858000"/>
              <a:gd name="connsiteX139" fmla="*/ 6120262 w 6128435"/>
              <a:gd name="connsiteY139" fmla="*/ 5728358 h 6858000"/>
              <a:gd name="connsiteX140" fmla="*/ 6110194 w 6128435"/>
              <a:gd name="connsiteY140" fmla="*/ 5758853 h 6858000"/>
              <a:gd name="connsiteX141" fmla="*/ 6127519 w 6128435"/>
              <a:gd name="connsiteY141" fmla="*/ 5865775 h 6858000"/>
              <a:gd name="connsiteX142" fmla="*/ 6128435 w 6128435"/>
              <a:gd name="connsiteY142" fmla="*/ 5870164 h 6858000"/>
              <a:gd name="connsiteX143" fmla="*/ 6119217 w 6128435"/>
              <a:gd name="connsiteY143" fmla="*/ 5888542 h 6858000"/>
              <a:gd name="connsiteX144" fmla="*/ 6115966 w 6128435"/>
              <a:gd name="connsiteY144" fmla="*/ 5898387 h 6858000"/>
              <a:gd name="connsiteX145" fmla="*/ 6111924 w 6128435"/>
              <a:gd name="connsiteY145" fmla="*/ 5900444 h 6858000"/>
              <a:gd name="connsiteX146" fmla="*/ 6108716 w 6128435"/>
              <a:gd name="connsiteY146" fmla="*/ 5915345 h 6858000"/>
              <a:gd name="connsiteX147" fmla="*/ 6109524 w 6128435"/>
              <a:gd name="connsiteY147" fmla="*/ 5917328 h 6858000"/>
              <a:gd name="connsiteX148" fmla="*/ 6102493 w 6128435"/>
              <a:gd name="connsiteY148" fmla="*/ 5928602 h 6858000"/>
              <a:gd name="connsiteX149" fmla="*/ 6056863 w 6128435"/>
              <a:gd name="connsiteY149" fmla="*/ 6000643 h 6858000"/>
              <a:gd name="connsiteX150" fmla="*/ 6045436 w 6128435"/>
              <a:gd name="connsiteY150" fmla="*/ 6124480 h 6858000"/>
              <a:gd name="connsiteX151" fmla="*/ 6030489 w 6128435"/>
              <a:gd name="connsiteY151" fmla="*/ 6317666 h 6858000"/>
              <a:gd name="connsiteX152" fmla="*/ 6007492 w 6128435"/>
              <a:gd name="connsiteY152" fmla="*/ 6440818 h 6858000"/>
              <a:gd name="connsiteX153" fmla="*/ 6009467 w 6128435"/>
              <a:gd name="connsiteY153" fmla="*/ 6487076 h 6858000"/>
              <a:gd name="connsiteX154" fmla="*/ 5995064 w 6128435"/>
              <a:gd name="connsiteY154" fmla="*/ 6540791 h 6858000"/>
              <a:gd name="connsiteX155" fmla="*/ 5996309 w 6128435"/>
              <a:gd name="connsiteY155" fmla="*/ 6543961 h 6858000"/>
              <a:gd name="connsiteX156" fmla="*/ 5996048 w 6128435"/>
              <a:gd name="connsiteY156" fmla="*/ 6555444 h 6858000"/>
              <a:gd name="connsiteX157" fmla="*/ 6002524 w 6128435"/>
              <a:gd name="connsiteY157" fmla="*/ 6560188 h 6858000"/>
              <a:gd name="connsiteX158" fmla="*/ 6006823 w 6128435"/>
              <a:gd name="connsiteY158" fmla="*/ 6578546 h 6858000"/>
              <a:gd name="connsiteX159" fmla="*/ 6004510 w 6128435"/>
              <a:gd name="connsiteY159" fmla="*/ 6599256 h 6858000"/>
              <a:gd name="connsiteX160" fmla="*/ 5986207 w 6128435"/>
              <a:gd name="connsiteY160" fmla="*/ 6695855 h 6858000"/>
              <a:gd name="connsiteX161" fmla="*/ 5979428 w 6128435"/>
              <a:gd name="connsiteY161" fmla="*/ 6754678 h 6858000"/>
              <a:gd name="connsiteX162" fmla="*/ 5983398 w 6128435"/>
              <a:gd name="connsiteY162" fmla="*/ 6778641 h 6858000"/>
              <a:gd name="connsiteX163" fmla="*/ 5984543 w 6128435"/>
              <a:gd name="connsiteY163" fmla="*/ 6811016 h 6858000"/>
              <a:gd name="connsiteX164" fmla="*/ 5981802 w 6128435"/>
              <a:gd name="connsiteY164" fmla="*/ 6838578 h 6858000"/>
              <a:gd name="connsiteX165" fmla="*/ 5979671 w 6128435"/>
              <a:gd name="connsiteY165" fmla="*/ 6858000 h 6858000"/>
              <a:gd name="connsiteX166" fmla="*/ 0 w 6128435"/>
              <a:gd name="connsiteY166" fmla="*/ 6858000 h 6858000"/>
              <a:gd name="connsiteX167" fmla="*/ 0 w 6128435"/>
              <a:gd name="connsiteY167" fmla="*/ 0 h 6858000"/>
              <a:gd name="connsiteX0" fmla="*/ 0 w 6128435"/>
              <a:gd name="connsiteY0" fmla="*/ 0 h 6858000"/>
              <a:gd name="connsiteX1" fmla="*/ 4965888 w 6128435"/>
              <a:gd name="connsiteY1" fmla="*/ 0 h 6858000"/>
              <a:gd name="connsiteX2" fmla="*/ 4967767 w 6128435"/>
              <a:gd name="connsiteY2" fmla="*/ 7930 h 6858000"/>
              <a:gd name="connsiteX3" fmla="*/ 4979444 w 6128435"/>
              <a:gd name="connsiteY3" fmla="*/ 43921 h 6858000"/>
              <a:gd name="connsiteX4" fmla="*/ 5021173 w 6128435"/>
              <a:gd name="connsiteY4" fmla="*/ 123738 h 6858000"/>
              <a:gd name="connsiteX5" fmla="*/ 5075458 w 6128435"/>
              <a:gd name="connsiteY5" fmla="*/ 264355 h 6858000"/>
              <a:gd name="connsiteX6" fmla="*/ 5081175 w 6128435"/>
              <a:gd name="connsiteY6" fmla="*/ 277448 h 6858000"/>
              <a:gd name="connsiteX7" fmla="*/ 5097011 w 6128435"/>
              <a:gd name="connsiteY7" fmla="*/ 355616 h 6858000"/>
              <a:gd name="connsiteX8" fmla="*/ 5130982 w 6128435"/>
              <a:gd name="connsiteY8" fmla="*/ 412030 h 6858000"/>
              <a:gd name="connsiteX9" fmla="*/ 5153000 w 6128435"/>
              <a:gd name="connsiteY9" fmla="*/ 507134 h 6858000"/>
              <a:gd name="connsiteX10" fmla="*/ 5171282 w 6128435"/>
              <a:gd name="connsiteY10" fmla="*/ 602071 h 6858000"/>
              <a:gd name="connsiteX11" fmla="*/ 5176196 w 6128435"/>
              <a:gd name="connsiteY11" fmla="*/ 636822 h 6858000"/>
              <a:gd name="connsiteX12" fmla="*/ 5189051 w 6128435"/>
              <a:gd name="connsiteY12" fmla="*/ 782518 h 6858000"/>
              <a:gd name="connsiteX13" fmla="*/ 5210428 w 6128435"/>
              <a:gd name="connsiteY13" fmla="*/ 815772 h 6858000"/>
              <a:gd name="connsiteX14" fmla="*/ 5221088 w 6128435"/>
              <a:gd name="connsiteY14" fmla="*/ 860193 h 6858000"/>
              <a:gd name="connsiteX15" fmla="*/ 5227653 w 6128435"/>
              <a:gd name="connsiteY15" fmla="*/ 886709 h 6858000"/>
              <a:gd name="connsiteX16" fmla="*/ 5230806 w 6128435"/>
              <a:gd name="connsiteY16" fmla="*/ 961354 h 6858000"/>
              <a:gd name="connsiteX17" fmla="*/ 5201018 w 6128435"/>
              <a:gd name="connsiteY17" fmla="*/ 1095027 h 6858000"/>
              <a:gd name="connsiteX18" fmla="*/ 5202153 w 6128435"/>
              <a:gd name="connsiteY18" fmla="*/ 1133224 h 6858000"/>
              <a:gd name="connsiteX19" fmla="*/ 5207370 w 6128435"/>
              <a:gd name="connsiteY19" fmla="*/ 1138097 h 6858000"/>
              <a:gd name="connsiteX20" fmla="*/ 5189234 w 6128435"/>
              <a:gd name="connsiteY20" fmla="*/ 1193495 h 6858000"/>
              <a:gd name="connsiteX21" fmla="*/ 5202769 w 6128435"/>
              <a:gd name="connsiteY21" fmla="*/ 1269450 h 6858000"/>
              <a:gd name="connsiteX22" fmla="*/ 5225968 w 6128435"/>
              <a:gd name="connsiteY22" fmla="*/ 1357994 h 6858000"/>
              <a:gd name="connsiteX23" fmla="*/ 5233819 w 6128435"/>
              <a:gd name="connsiteY23" fmla="*/ 1380922 h 6858000"/>
              <a:gd name="connsiteX24" fmla="*/ 5237226 w 6128435"/>
              <a:gd name="connsiteY24" fmla="*/ 1441327 h 6858000"/>
              <a:gd name="connsiteX25" fmla="*/ 5244434 w 6128435"/>
              <a:gd name="connsiteY25" fmla="*/ 1580810 h 6858000"/>
              <a:gd name="connsiteX26" fmla="*/ 5251453 w 6128435"/>
              <a:gd name="connsiteY26" fmla="*/ 1583934 h 6858000"/>
              <a:gd name="connsiteX27" fmla="*/ 5253136 w 6128435"/>
              <a:gd name="connsiteY27" fmla="*/ 1595457 h 6858000"/>
              <a:gd name="connsiteX28" fmla="*/ 5254863 w 6128435"/>
              <a:gd name="connsiteY28" fmla="*/ 1598311 h 6858000"/>
              <a:gd name="connsiteX29" fmla="*/ 5263491 w 6128435"/>
              <a:gd name="connsiteY29" fmla="*/ 1642938 h 6858000"/>
              <a:gd name="connsiteX30" fmla="*/ 5261314 w 6128435"/>
              <a:gd name="connsiteY30" fmla="*/ 1689177 h 6858000"/>
              <a:gd name="connsiteX31" fmla="*/ 5259788 w 6128435"/>
              <a:gd name="connsiteY31" fmla="*/ 1768516 h 6858000"/>
              <a:gd name="connsiteX32" fmla="*/ 5255696 w 6128435"/>
              <a:gd name="connsiteY32" fmla="*/ 1953770 h 6858000"/>
              <a:gd name="connsiteX33" fmla="*/ 5252592 w 6128435"/>
              <a:gd name="connsiteY33" fmla="*/ 2092210 h 6858000"/>
              <a:gd name="connsiteX34" fmla="*/ 5264303 w 6128435"/>
              <a:gd name="connsiteY34" fmla="*/ 2225157 h 6858000"/>
              <a:gd name="connsiteX35" fmla="*/ 5254949 w 6128435"/>
              <a:gd name="connsiteY35" fmla="*/ 2236160 h 6858000"/>
              <a:gd name="connsiteX36" fmla="*/ 5250104 w 6128435"/>
              <a:gd name="connsiteY36" fmla="*/ 2249166 h 6858000"/>
              <a:gd name="connsiteX37" fmla="*/ 5251214 w 6128435"/>
              <a:gd name="connsiteY37" fmla="*/ 2250944 h 6858000"/>
              <a:gd name="connsiteX38" fmla="*/ 5250644 w 6128435"/>
              <a:gd name="connsiteY38" fmla="*/ 2266619 h 6858000"/>
              <a:gd name="connsiteX39" fmla="*/ 5247111 w 6128435"/>
              <a:gd name="connsiteY39" fmla="*/ 2269679 h 6858000"/>
              <a:gd name="connsiteX40" fmla="*/ 5279312 w 6128435"/>
              <a:gd name="connsiteY40" fmla="*/ 2302757 h 6858000"/>
              <a:gd name="connsiteX41" fmla="*/ 5293877 w 6128435"/>
              <a:gd name="connsiteY41" fmla="*/ 2368649 h 6858000"/>
              <a:gd name="connsiteX42" fmla="*/ 5311338 w 6128435"/>
              <a:gd name="connsiteY42" fmla="*/ 2404034 h 6858000"/>
              <a:gd name="connsiteX43" fmla="*/ 5338366 w 6128435"/>
              <a:gd name="connsiteY43" fmla="*/ 2465052 h 6858000"/>
              <a:gd name="connsiteX44" fmla="*/ 5371263 w 6128435"/>
              <a:gd name="connsiteY44" fmla="*/ 2586413 h 6858000"/>
              <a:gd name="connsiteX45" fmla="*/ 5407503 w 6128435"/>
              <a:gd name="connsiteY45" fmla="*/ 2786290 h 6858000"/>
              <a:gd name="connsiteX46" fmla="*/ 5407356 w 6128435"/>
              <a:gd name="connsiteY46" fmla="*/ 2787545 h 6858000"/>
              <a:gd name="connsiteX47" fmla="*/ 5411130 w 6128435"/>
              <a:gd name="connsiteY47" fmla="*/ 2788640 h 6858000"/>
              <a:gd name="connsiteX48" fmla="*/ 5416439 w 6128435"/>
              <a:gd name="connsiteY48" fmla="*/ 2805666 h 6858000"/>
              <a:gd name="connsiteX49" fmla="*/ 5416589 w 6128435"/>
              <a:gd name="connsiteY49" fmla="*/ 2810822 h 6858000"/>
              <a:gd name="connsiteX50" fmla="*/ 5418542 w 6128435"/>
              <a:gd name="connsiteY50" fmla="*/ 2817745 h 6858000"/>
              <a:gd name="connsiteX51" fmla="*/ 5418847 w 6128435"/>
              <a:gd name="connsiteY51" fmla="*/ 2817825 h 6858000"/>
              <a:gd name="connsiteX52" fmla="*/ 5457023 w 6128435"/>
              <a:gd name="connsiteY52" fmla="*/ 2858292 h 6858000"/>
              <a:gd name="connsiteX53" fmla="*/ 5479298 w 6128435"/>
              <a:gd name="connsiteY53" fmla="*/ 2947791 h 6858000"/>
              <a:gd name="connsiteX54" fmla="*/ 5481770 w 6128435"/>
              <a:gd name="connsiteY54" fmla="*/ 2951352 h 6858000"/>
              <a:gd name="connsiteX55" fmla="*/ 5482045 w 6128435"/>
              <a:gd name="connsiteY55" fmla="*/ 2984371 h 6858000"/>
              <a:gd name="connsiteX56" fmla="*/ 5482415 w 6128435"/>
              <a:gd name="connsiteY56" fmla="*/ 3004079 h 6858000"/>
              <a:gd name="connsiteX57" fmla="*/ 5483865 w 6128435"/>
              <a:gd name="connsiteY57" fmla="*/ 3005467 h 6858000"/>
              <a:gd name="connsiteX58" fmla="*/ 5482236 w 6128435"/>
              <a:gd name="connsiteY58" fmla="*/ 3019791 h 6858000"/>
              <a:gd name="connsiteX59" fmla="*/ 5481505 w 6128435"/>
              <a:gd name="connsiteY59" fmla="*/ 3095286 h 6858000"/>
              <a:gd name="connsiteX60" fmla="*/ 5477595 w 6128435"/>
              <a:gd name="connsiteY60" fmla="*/ 3250534 h 6858000"/>
              <a:gd name="connsiteX61" fmla="*/ 5532836 w 6128435"/>
              <a:gd name="connsiteY61" fmla="*/ 3353840 h 6858000"/>
              <a:gd name="connsiteX62" fmla="*/ 5561229 w 6128435"/>
              <a:gd name="connsiteY62" fmla="*/ 3395784 h 6858000"/>
              <a:gd name="connsiteX63" fmla="*/ 5589758 w 6128435"/>
              <a:gd name="connsiteY63" fmla="*/ 3506453 h 6858000"/>
              <a:gd name="connsiteX64" fmla="*/ 5596144 w 6128435"/>
              <a:gd name="connsiteY64" fmla="*/ 3534624 h 6858000"/>
              <a:gd name="connsiteX65" fmla="*/ 5597750 w 6128435"/>
              <a:gd name="connsiteY65" fmla="*/ 3534129 h 6858000"/>
              <a:gd name="connsiteX66" fmla="*/ 5599700 w 6128435"/>
              <a:gd name="connsiteY66" fmla="*/ 3547221 h 6858000"/>
              <a:gd name="connsiteX67" fmla="*/ 5615031 w 6128435"/>
              <a:gd name="connsiteY67" fmla="*/ 3557482 h 6858000"/>
              <a:gd name="connsiteX68" fmla="*/ 5618377 w 6128435"/>
              <a:gd name="connsiteY68" fmla="*/ 3588431 h 6858000"/>
              <a:gd name="connsiteX69" fmla="*/ 5612155 w 6128435"/>
              <a:gd name="connsiteY69" fmla="*/ 3589869 h 6858000"/>
              <a:gd name="connsiteX70" fmla="*/ 5620843 w 6128435"/>
              <a:gd name="connsiteY70" fmla="*/ 3606745 h 6858000"/>
              <a:gd name="connsiteX71" fmla="*/ 5655472 w 6128435"/>
              <a:gd name="connsiteY71" fmla="*/ 3678877 h 6858000"/>
              <a:gd name="connsiteX72" fmla="*/ 5680448 w 6128435"/>
              <a:gd name="connsiteY72" fmla="*/ 3717760 h 6858000"/>
              <a:gd name="connsiteX73" fmla="*/ 5683015 w 6128435"/>
              <a:gd name="connsiteY73" fmla="*/ 3762025 h 6858000"/>
              <a:gd name="connsiteX74" fmla="*/ 5696643 w 6128435"/>
              <a:gd name="connsiteY74" fmla="*/ 3773888 h 6858000"/>
              <a:gd name="connsiteX75" fmla="*/ 5699203 w 6128435"/>
              <a:gd name="connsiteY75" fmla="*/ 3775823 h 6858000"/>
              <a:gd name="connsiteX76" fmla="*/ 5704824 w 6128435"/>
              <a:gd name="connsiteY76" fmla="*/ 3785966 h 6858000"/>
              <a:gd name="connsiteX77" fmla="*/ 5712204 w 6128435"/>
              <a:gd name="connsiteY77" fmla="*/ 3785830 h 6858000"/>
              <a:gd name="connsiteX78" fmla="*/ 5724816 w 6128435"/>
              <a:gd name="connsiteY78" fmla="*/ 3798949 h 6858000"/>
              <a:gd name="connsiteX79" fmla="*/ 5733539 w 6128435"/>
              <a:gd name="connsiteY79" fmla="*/ 3818457 h 6858000"/>
              <a:gd name="connsiteX80" fmla="*/ 5768491 w 6128435"/>
              <a:gd name="connsiteY80" fmla="*/ 3914399 h 6858000"/>
              <a:gd name="connsiteX81" fmla="*/ 5793123 w 6128435"/>
              <a:gd name="connsiteY81" fmla="*/ 3969952 h 6858000"/>
              <a:gd name="connsiteX82" fmla="*/ 5808321 w 6128435"/>
              <a:gd name="connsiteY82" fmla="*/ 3988153 h 6858000"/>
              <a:gd name="connsiteX83" fmla="*/ 5825621 w 6128435"/>
              <a:gd name="connsiteY83" fmla="*/ 4015525 h 6858000"/>
              <a:gd name="connsiteX84" fmla="*/ 5860672 w 6128435"/>
              <a:gd name="connsiteY84" fmla="*/ 4061579 h 6858000"/>
              <a:gd name="connsiteX85" fmla="*/ 5872173 w 6128435"/>
              <a:gd name="connsiteY85" fmla="*/ 4088497 h 6858000"/>
              <a:gd name="connsiteX86" fmla="*/ 5883705 w 6128435"/>
              <a:gd name="connsiteY86" fmla="*/ 4101899 h 6858000"/>
              <a:gd name="connsiteX87" fmla="*/ 5885314 w 6128435"/>
              <a:gd name="connsiteY87" fmla="*/ 4108387 h 6858000"/>
              <a:gd name="connsiteX88" fmla="*/ 5894095 w 6128435"/>
              <a:gd name="connsiteY88" fmla="*/ 4128857 h 6858000"/>
              <a:gd name="connsiteX89" fmla="*/ 5898339 w 6128435"/>
              <a:gd name="connsiteY89" fmla="*/ 4140800 h 6858000"/>
              <a:gd name="connsiteX90" fmla="*/ 5899734 w 6128435"/>
              <a:gd name="connsiteY90" fmla="*/ 4145632 h 6858000"/>
              <a:gd name="connsiteX91" fmla="*/ 5903513 w 6128435"/>
              <a:gd name="connsiteY91" fmla="*/ 4187661 h 6858000"/>
              <a:gd name="connsiteX92" fmla="*/ 5917114 w 6128435"/>
              <a:gd name="connsiteY92" fmla="*/ 4213096 h 6858000"/>
              <a:gd name="connsiteX93" fmla="*/ 5921153 w 6128435"/>
              <a:gd name="connsiteY93" fmla="*/ 4236222 h 6858000"/>
              <a:gd name="connsiteX94" fmla="*/ 5924233 w 6128435"/>
              <a:gd name="connsiteY94" fmla="*/ 4242060 h 6858000"/>
              <a:gd name="connsiteX95" fmla="*/ 5928910 w 6128435"/>
              <a:gd name="connsiteY95" fmla="*/ 4300973 h 6858000"/>
              <a:gd name="connsiteX96" fmla="*/ 5939320 w 6128435"/>
              <a:gd name="connsiteY96" fmla="*/ 4340435 h 6858000"/>
              <a:gd name="connsiteX97" fmla="*/ 5946705 w 6128435"/>
              <a:gd name="connsiteY97" fmla="*/ 4428051 h 6858000"/>
              <a:gd name="connsiteX98" fmla="*/ 5949261 w 6128435"/>
              <a:gd name="connsiteY98" fmla="*/ 4449185 h 6858000"/>
              <a:gd name="connsiteX99" fmla="*/ 5957504 w 6128435"/>
              <a:gd name="connsiteY99" fmla="*/ 4465911 h 6858000"/>
              <a:gd name="connsiteX100" fmla="*/ 5964689 w 6128435"/>
              <a:gd name="connsiteY100" fmla="*/ 4468532 h 6858000"/>
              <a:gd name="connsiteX101" fmla="*/ 5967062 w 6128435"/>
              <a:gd name="connsiteY101" fmla="*/ 4479923 h 6858000"/>
              <a:gd name="connsiteX102" fmla="*/ 5968960 w 6128435"/>
              <a:gd name="connsiteY102" fmla="*/ 4482655 h 6858000"/>
              <a:gd name="connsiteX103" fmla="*/ 5978567 w 6128435"/>
              <a:gd name="connsiteY103" fmla="*/ 4498605 h 6858000"/>
              <a:gd name="connsiteX104" fmla="*/ 5980106 w 6128435"/>
              <a:gd name="connsiteY104" fmla="*/ 4585087 h 6858000"/>
              <a:gd name="connsiteX105" fmla="*/ 5998138 w 6128435"/>
              <a:gd name="connsiteY105" fmla="*/ 4697518 h 6858000"/>
              <a:gd name="connsiteX106" fmla="*/ 6013516 w 6128435"/>
              <a:gd name="connsiteY106" fmla="*/ 4786619 h 6858000"/>
              <a:gd name="connsiteX107" fmla="*/ 6025404 w 6128435"/>
              <a:gd name="connsiteY107" fmla="*/ 4858148 h 6858000"/>
              <a:gd name="connsiteX108" fmla="*/ 6007749 w 6128435"/>
              <a:gd name="connsiteY108" fmla="*/ 4964715 h 6858000"/>
              <a:gd name="connsiteX109" fmla="*/ 6005269 w 6128435"/>
              <a:gd name="connsiteY109" fmla="*/ 5150567 h 6858000"/>
              <a:gd name="connsiteX110" fmla="*/ 6001127 w 6128435"/>
              <a:gd name="connsiteY110" fmla="*/ 5164609 h 6858000"/>
              <a:gd name="connsiteX111" fmla="*/ 5996647 w 6128435"/>
              <a:gd name="connsiteY111" fmla="*/ 5185640 h 6858000"/>
              <a:gd name="connsiteX112" fmla="*/ 5998514 w 6128435"/>
              <a:gd name="connsiteY112" fmla="*/ 5189673 h 6858000"/>
              <a:gd name="connsiteX113" fmla="*/ 5995970 w 6128435"/>
              <a:gd name="connsiteY113" fmla="*/ 5221547 h 6858000"/>
              <a:gd name="connsiteX114" fmla="*/ 5997218 w 6128435"/>
              <a:gd name="connsiteY114" fmla="*/ 5222031 h 6858000"/>
              <a:gd name="connsiteX115" fmla="*/ 6002116 w 6128435"/>
              <a:gd name="connsiteY115" fmla="*/ 5231223 h 6858000"/>
              <a:gd name="connsiteX116" fmla="*/ 6008541 w 6128435"/>
              <a:gd name="connsiteY116" fmla="*/ 5248680 h 6858000"/>
              <a:gd name="connsiteX117" fmla="*/ 6039260 w 6128435"/>
              <a:gd name="connsiteY117" fmla="*/ 5289518 h 6858000"/>
              <a:gd name="connsiteX118" fmla="*/ 6036748 w 6128435"/>
              <a:gd name="connsiteY118" fmla="*/ 5322752 h 6858000"/>
              <a:gd name="connsiteX119" fmla="*/ 6036943 w 6128435"/>
              <a:gd name="connsiteY119" fmla="*/ 5329480 h 6858000"/>
              <a:gd name="connsiteX120" fmla="*/ 6037236 w 6128435"/>
              <a:gd name="connsiteY120" fmla="*/ 5329634 h 6858000"/>
              <a:gd name="connsiteX121" fmla="*/ 6038019 w 6128435"/>
              <a:gd name="connsiteY121" fmla="*/ 5336764 h 6858000"/>
              <a:gd name="connsiteX122" fmla="*/ 6037298 w 6128435"/>
              <a:gd name="connsiteY122" fmla="*/ 5341753 h 6858000"/>
              <a:gd name="connsiteX123" fmla="*/ 6037677 w 6128435"/>
              <a:gd name="connsiteY123" fmla="*/ 5354807 h 6858000"/>
              <a:gd name="connsiteX124" fmla="*/ 6039728 w 6128435"/>
              <a:gd name="connsiteY124" fmla="*/ 5359416 h 6858000"/>
              <a:gd name="connsiteX125" fmla="*/ 6043311 w 6128435"/>
              <a:gd name="connsiteY125" fmla="*/ 5361407 h 6858000"/>
              <a:gd name="connsiteX126" fmla="*/ 6042954 w 6128435"/>
              <a:gd name="connsiteY126" fmla="*/ 5362576 h 6858000"/>
              <a:gd name="connsiteX127" fmla="*/ 6053435 w 6128435"/>
              <a:gd name="connsiteY127" fmla="*/ 5387547 h 6858000"/>
              <a:gd name="connsiteX128" fmla="*/ 6065933 w 6128435"/>
              <a:gd name="connsiteY128" fmla="*/ 5443002 h 6858000"/>
              <a:gd name="connsiteX129" fmla="*/ 6068640 w 6128435"/>
              <a:gd name="connsiteY129" fmla="*/ 5474503 h 6858000"/>
              <a:gd name="connsiteX130" fmla="*/ 6080922 w 6128435"/>
              <a:gd name="connsiteY130" fmla="*/ 5561070 h 6858000"/>
              <a:gd name="connsiteX131" fmla="*/ 6096949 w 6128435"/>
              <a:gd name="connsiteY131" fmla="*/ 5648179 h 6858000"/>
              <a:gd name="connsiteX132" fmla="*/ 6125703 w 6128435"/>
              <a:gd name="connsiteY132" fmla="*/ 5692894 h 6858000"/>
              <a:gd name="connsiteX133" fmla="*/ 6126670 w 6128435"/>
              <a:gd name="connsiteY133" fmla="*/ 5697882 h 6858000"/>
              <a:gd name="connsiteX134" fmla="*/ 6124061 w 6128435"/>
              <a:gd name="connsiteY134" fmla="*/ 5710294 h 6858000"/>
              <a:gd name="connsiteX135" fmla="*/ 6122213 w 6128435"/>
              <a:gd name="connsiteY135" fmla="*/ 5714762 h 6858000"/>
              <a:gd name="connsiteX136" fmla="*/ 6121353 w 6128435"/>
              <a:gd name="connsiteY136" fmla="*/ 5721725 h 6858000"/>
              <a:gd name="connsiteX137" fmla="*/ 6121607 w 6128435"/>
              <a:gd name="connsiteY137" fmla="*/ 5721959 h 6858000"/>
              <a:gd name="connsiteX138" fmla="*/ 6120262 w 6128435"/>
              <a:gd name="connsiteY138" fmla="*/ 5728358 h 6858000"/>
              <a:gd name="connsiteX139" fmla="*/ 6110194 w 6128435"/>
              <a:gd name="connsiteY139" fmla="*/ 5758853 h 6858000"/>
              <a:gd name="connsiteX140" fmla="*/ 6127519 w 6128435"/>
              <a:gd name="connsiteY140" fmla="*/ 5865775 h 6858000"/>
              <a:gd name="connsiteX141" fmla="*/ 6128435 w 6128435"/>
              <a:gd name="connsiteY141" fmla="*/ 5870164 h 6858000"/>
              <a:gd name="connsiteX142" fmla="*/ 6119217 w 6128435"/>
              <a:gd name="connsiteY142" fmla="*/ 5888542 h 6858000"/>
              <a:gd name="connsiteX143" fmla="*/ 6115966 w 6128435"/>
              <a:gd name="connsiteY143" fmla="*/ 5898387 h 6858000"/>
              <a:gd name="connsiteX144" fmla="*/ 6111924 w 6128435"/>
              <a:gd name="connsiteY144" fmla="*/ 5900444 h 6858000"/>
              <a:gd name="connsiteX145" fmla="*/ 6108716 w 6128435"/>
              <a:gd name="connsiteY145" fmla="*/ 5915345 h 6858000"/>
              <a:gd name="connsiteX146" fmla="*/ 6109524 w 6128435"/>
              <a:gd name="connsiteY146" fmla="*/ 5917328 h 6858000"/>
              <a:gd name="connsiteX147" fmla="*/ 6102493 w 6128435"/>
              <a:gd name="connsiteY147" fmla="*/ 5928602 h 6858000"/>
              <a:gd name="connsiteX148" fmla="*/ 6056863 w 6128435"/>
              <a:gd name="connsiteY148" fmla="*/ 6000643 h 6858000"/>
              <a:gd name="connsiteX149" fmla="*/ 6045436 w 6128435"/>
              <a:gd name="connsiteY149" fmla="*/ 6124480 h 6858000"/>
              <a:gd name="connsiteX150" fmla="*/ 6030489 w 6128435"/>
              <a:gd name="connsiteY150" fmla="*/ 6317666 h 6858000"/>
              <a:gd name="connsiteX151" fmla="*/ 6007492 w 6128435"/>
              <a:gd name="connsiteY151" fmla="*/ 6440818 h 6858000"/>
              <a:gd name="connsiteX152" fmla="*/ 6009467 w 6128435"/>
              <a:gd name="connsiteY152" fmla="*/ 6487076 h 6858000"/>
              <a:gd name="connsiteX153" fmla="*/ 5995064 w 6128435"/>
              <a:gd name="connsiteY153" fmla="*/ 6540791 h 6858000"/>
              <a:gd name="connsiteX154" fmla="*/ 5996309 w 6128435"/>
              <a:gd name="connsiteY154" fmla="*/ 6543961 h 6858000"/>
              <a:gd name="connsiteX155" fmla="*/ 5996048 w 6128435"/>
              <a:gd name="connsiteY155" fmla="*/ 6555444 h 6858000"/>
              <a:gd name="connsiteX156" fmla="*/ 6002524 w 6128435"/>
              <a:gd name="connsiteY156" fmla="*/ 6560188 h 6858000"/>
              <a:gd name="connsiteX157" fmla="*/ 6006823 w 6128435"/>
              <a:gd name="connsiteY157" fmla="*/ 6578546 h 6858000"/>
              <a:gd name="connsiteX158" fmla="*/ 6004510 w 6128435"/>
              <a:gd name="connsiteY158" fmla="*/ 6599256 h 6858000"/>
              <a:gd name="connsiteX159" fmla="*/ 5986207 w 6128435"/>
              <a:gd name="connsiteY159" fmla="*/ 6695855 h 6858000"/>
              <a:gd name="connsiteX160" fmla="*/ 5979428 w 6128435"/>
              <a:gd name="connsiteY160" fmla="*/ 6754678 h 6858000"/>
              <a:gd name="connsiteX161" fmla="*/ 5983398 w 6128435"/>
              <a:gd name="connsiteY161" fmla="*/ 6778641 h 6858000"/>
              <a:gd name="connsiteX162" fmla="*/ 5984543 w 6128435"/>
              <a:gd name="connsiteY162" fmla="*/ 6811016 h 6858000"/>
              <a:gd name="connsiteX163" fmla="*/ 5981802 w 6128435"/>
              <a:gd name="connsiteY163" fmla="*/ 6838578 h 6858000"/>
              <a:gd name="connsiteX164" fmla="*/ 5979671 w 6128435"/>
              <a:gd name="connsiteY164" fmla="*/ 6858000 h 6858000"/>
              <a:gd name="connsiteX165" fmla="*/ 0 w 6128435"/>
              <a:gd name="connsiteY165" fmla="*/ 6858000 h 6858000"/>
              <a:gd name="connsiteX166" fmla="*/ 0 w 6128435"/>
              <a:gd name="connsiteY166" fmla="*/ 0 h 6858000"/>
              <a:gd name="connsiteX0" fmla="*/ 0 w 6128435"/>
              <a:gd name="connsiteY0" fmla="*/ 0 h 6858000"/>
              <a:gd name="connsiteX1" fmla="*/ 4965888 w 6128435"/>
              <a:gd name="connsiteY1" fmla="*/ 0 h 6858000"/>
              <a:gd name="connsiteX2" fmla="*/ 4967767 w 6128435"/>
              <a:gd name="connsiteY2" fmla="*/ 7930 h 6858000"/>
              <a:gd name="connsiteX3" fmla="*/ 4979444 w 6128435"/>
              <a:gd name="connsiteY3" fmla="*/ 43921 h 6858000"/>
              <a:gd name="connsiteX4" fmla="*/ 5021173 w 6128435"/>
              <a:gd name="connsiteY4" fmla="*/ 123738 h 6858000"/>
              <a:gd name="connsiteX5" fmla="*/ 5075458 w 6128435"/>
              <a:gd name="connsiteY5" fmla="*/ 264355 h 6858000"/>
              <a:gd name="connsiteX6" fmla="*/ 5081175 w 6128435"/>
              <a:gd name="connsiteY6" fmla="*/ 277448 h 6858000"/>
              <a:gd name="connsiteX7" fmla="*/ 5097011 w 6128435"/>
              <a:gd name="connsiteY7" fmla="*/ 355616 h 6858000"/>
              <a:gd name="connsiteX8" fmla="*/ 5130982 w 6128435"/>
              <a:gd name="connsiteY8" fmla="*/ 412030 h 6858000"/>
              <a:gd name="connsiteX9" fmla="*/ 5153000 w 6128435"/>
              <a:gd name="connsiteY9" fmla="*/ 507134 h 6858000"/>
              <a:gd name="connsiteX10" fmla="*/ 5171282 w 6128435"/>
              <a:gd name="connsiteY10" fmla="*/ 602071 h 6858000"/>
              <a:gd name="connsiteX11" fmla="*/ 5176196 w 6128435"/>
              <a:gd name="connsiteY11" fmla="*/ 636822 h 6858000"/>
              <a:gd name="connsiteX12" fmla="*/ 5189051 w 6128435"/>
              <a:gd name="connsiteY12" fmla="*/ 782518 h 6858000"/>
              <a:gd name="connsiteX13" fmla="*/ 5210428 w 6128435"/>
              <a:gd name="connsiteY13" fmla="*/ 815772 h 6858000"/>
              <a:gd name="connsiteX14" fmla="*/ 5221088 w 6128435"/>
              <a:gd name="connsiteY14" fmla="*/ 860193 h 6858000"/>
              <a:gd name="connsiteX15" fmla="*/ 5230806 w 6128435"/>
              <a:gd name="connsiteY15" fmla="*/ 961354 h 6858000"/>
              <a:gd name="connsiteX16" fmla="*/ 5201018 w 6128435"/>
              <a:gd name="connsiteY16" fmla="*/ 1095027 h 6858000"/>
              <a:gd name="connsiteX17" fmla="*/ 5202153 w 6128435"/>
              <a:gd name="connsiteY17" fmla="*/ 1133224 h 6858000"/>
              <a:gd name="connsiteX18" fmla="*/ 5207370 w 6128435"/>
              <a:gd name="connsiteY18" fmla="*/ 1138097 h 6858000"/>
              <a:gd name="connsiteX19" fmla="*/ 5189234 w 6128435"/>
              <a:gd name="connsiteY19" fmla="*/ 1193495 h 6858000"/>
              <a:gd name="connsiteX20" fmla="*/ 5202769 w 6128435"/>
              <a:gd name="connsiteY20" fmla="*/ 1269450 h 6858000"/>
              <a:gd name="connsiteX21" fmla="*/ 5225968 w 6128435"/>
              <a:gd name="connsiteY21" fmla="*/ 1357994 h 6858000"/>
              <a:gd name="connsiteX22" fmla="*/ 5233819 w 6128435"/>
              <a:gd name="connsiteY22" fmla="*/ 1380922 h 6858000"/>
              <a:gd name="connsiteX23" fmla="*/ 5237226 w 6128435"/>
              <a:gd name="connsiteY23" fmla="*/ 1441327 h 6858000"/>
              <a:gd name="connsiteX24" fmla="*/ 5244434 w 6128435"/>
              <a:gd name="connsiteY24" fmla="*/ 1580810 h 6858000"/>
              <a:gd name="connsiteX25" fmla="*/ 5251453 w 6128435"/>
              <a:gd name="connsiteY25" fmla="*/ 1583934 h 6858000"/>
              <a:gd name="connsiteX26" fmla="*/ 5253136 w 6128435"/>
              <a:gd name="connsiteY26" fmla="*/ 1595457 h 6858000"/>
              <a:gd name="connsiteX27" fmla="*/ 5254863 w 6128435"/>
              <a:gd name="connsiteY27" fmla="*/ 1598311 h 6858000"/>
              <a:gd name="connsiteX28" fmla="*/ 5263491 w 6128435"/>
              <a:gd name="connsiteY28" fmla="*/ 1642938 h 6858000"/>
              <a:gd name="connsiteX29" fmla="*/ 5261314 w 6128435"/>
              <a:gd name="connsiteY29" fmla="*/ 1689177 h 6858000"/>
              <a:gd name="connsiteX30" fmla="*/ 5259788 w 6128435"/>
              <a:gd name="connsiteY30" fmla="*/ 1768516 h 6858000"/>
              <a:gd name="connsiteX31" fmla="*/ 5255696 w 6128435"/>
              <a:gd name="connsiteY31" fmla="*/ 1953770 h 6858000"/>
              <a:gd name="connsiteX32" fmla="*/ 5252592 w 6128435"/>
              <a:gd name="connsiteY32" fmla="*/ 2092210 h 6858000"/>
              <a:gd name="connsiteX33" fmla="*/ 5264303 w 6128435"/>
              <a:gd name="connsiteY33" fmla="*/ 2225157 h 6858000"/>
              <a:gd name="connsiteX34" fmla="*/ 5254949 w 6128435"/>
              <a:gd name="connsiteY34" fmla="*/ 2236160 h 6858000"/>
              <a:gd name="connsiteX35" fmla="*/ 5250104 w 6128435"/>
              <a:gd name="connsiteY35" fmla="*/ 2249166 h 6858000"/>
              <a:gd name="connsiteX36" fmla="*/ 5251214 w 6128435"/>
              <a:gd name="connsiteY36" fmla="*/ 2250944 h 6858000"/>
              <a:gd name="connsiteX37" fmla="*/ 5250644 w 6128435"/>
              <a:gd name="connsiteY37" fmla="*/ 2266619 h 6858000"/>
              <a:gd name="connsiteX38" fmla="*/ 5247111 w 6128435"/>
              <a:gd name="connsiteY38" fmla="*/ 2269679 h 6858000"/>
              <a:gd name="connsiteX39" fmla="*/ 5279312 w 6128435"/>
              <a:gd name="connsiteY39" fmla="*/ 2302757 h 6858000"/>
              <a:gd name="connsiteX40" fmla="*/ 5293877 w 6128435"/>
              <a:gd name="connsiteY40" fmla="*/ 2368649 h 6858000"/>
              <a:gd name="connsiteX41" fmla="*/ 5311338 w 6128435"/>
              <a:gd name="connsiteY41" fmla="*/ 2404034 h 6858000"/>
              <a:gd name="connsiteX42" fmla="*/ 5338366 w 6128435"/>
              <a:gd name="connsiteY42" fmla="*/ 2465052 h 6858000"/>
              <a:gd name="connsiteX43" fmla="*/ 5371263 w 6128435"/>
              <a:gd name="connsiteY43" fmla="*/ 2586413 h 6858000"/>
              <a:gd name="connsiteX44" fmla="*/ 5407503 w 6128435"/>
              <a:gd name="connsiteY44" fmla="*/ 2786290 h 6858000"/>
              <a:gd name="connsiteX45" fmla="*/ 5407356 w 6128435"/>
              <a:gd name="connsiteY45" fmla="*/ 2787545 h 6858000"/>
              <a:gd name="connsiteX46" fmla="*/ 5411130 w 6128435"/>
              <a:gd name="connsiteY46" fmla="*/ 2788640 h 6858000"/>
              <a:gd name="connsiteX47" fmla="*/ 5416439 w 6128435"/>
              <a:gd name="connsiteY47" fmla="*/ 2805666 h 6858000"/>
              <a:gd name="connsiteX48" fmla="*/ 5416589 w 6128435"/>
              <a:gd name="connsiteY48" fmla="*/ 2810822 h 6858000"/>
              <a:gd name="connsiteX49" fmla="*/ 5418542 w 6128435"/>
              <a:gd name="connsiteY49" fmla="*/ 2817745 h 6858000"/>
              <a:gd name="connsiteX50" fmla="*/ 5418847 w 6128435"/>
              <a:gd name="connsiteY50" fmla="*/ 2817825 h 6858000"/>
              <a:gd name="connsiteX51" fmla="*/ 5457023 w 6128435"/>
              <a:gd name="connsiteY51" fmla="*/ 2858292 h 6858000"/>
              <a:gd name="connsiteX52" fmla="*/ 5479298 w 6128435"/>
              <a:gd name="connsiteY52" fmla="*/ 2947791 h 6858000"/>
              <a:gd name="connsiteX53" fmla="*/ 5481770 w 6128435"/>
              <a:gd name="connsiteY53" fmla="*/ 2951352 h 6858000"/>
              <a:gd name="connsiteX54" fmla="*/ 5482045 w 6128435"/>
              <a:gd name="connsiteY54" fmla="*/ 2984371 h 6858000"/>
              <a:gd name="connsiteX55" fmla="*/ 5482415 w 6128435"/>
              <a:gd name="connsiteY55" fmla="*/ 3004079 h 6858000"/>
              <a:gd name="connsiteX56" fmla="*/ 5483865 w 6128435"/>
              <a:gd name="connsiteY56" fmla="*/ 3005467 h 6858000"/>
              <a:gd name="connsiteX57" fmla="*/ 5482236 w 6128435"/>
              <a:gd name="connsiteY57" fmla="*/ 3019791 h 6858000"/>
              <a:gd name="connsiteX58" fmla="*/ 5481505 w 6128435"/>
              <a:gd name="connsiteY58" fmla="*/ 3095286 h 6858000"/>
              <a:gd name="connsiteX59" fmla="*/ 5477595 w 6128435"/>
              <a:gd name="connsiteY59" fmla="*/ 3250534 h 6858000"/>
              <a:gd name="connsiteX60" fmla="*/ 5532836 w 6128435"/>
              <a:gd name="connsiteY60" fmla="*/ 3353840 h 6858000"/>
              <a:gd name="connsiteX61" fmla="*/ 5561229 w 6128435"/>
              <a:gd name="connsiteY61" fmla="*/ 3395784 h 6858000"/>
              <a:gd name="connsiteX62" fmla="*/ 5589758 w 6128435"/>
              <a:gd name="connsiteY62" fmla="*/ 3506453 h 6858000"/>
              <a:gd name="connsiteX63" fmla="*/ 5596144 w 6128435"/>
              <a:gd name="connsiteY63" fmla="*/ 3534624 h 6858000"/>
              <a:gd name="connsiteX64" fmla="*/ 5597750 w 6128435"/>
              <a:gd name="connsiteY64" fmla="*/ 3534129 h 6858000"/>
              <a:gd name="connsiteX65" fmla="*/ 5599700 w 6128435"/>
              <a:gd name="connsiteY65" fmla="*/ 3547221 h 6858000"/>
              <a:gd name="connsiteX66" fmla="*/ 5615031 w 6128435"/>
              <a:gd name="connsiteY66" fmla="*/ 3557482 h 6858000"/>
              <a:gd name="connsiteX67" fmla="*/ 5618377 w 6128435"/>
              <a:gd name="connsiteY67" fmla="*/ 3588431 h 6858000"/>
              <a:gd name="connsiteX68" fmla="*/ 5612155 w 6128435"/>
              <a:gd name="connsiteY68" fmla="*/ 3589869 h 6858000"/>
              <a:gd name="connsiteX69" fmla="*/ 5620843 w 6128435"/>
              <a:gd name="connsiteY69" fmla="*/ 3606745 h 6858000"/>
              <a:gd name="connsiteX70" fmla="*/ 5655472 w 6128435"/>
              <a:gd name="connsiteY70" fmla="*/ 3678877 h 6858000"/>
              <a:gd name="connsiteX71" fmla="*/ 5680448 w 6128435"/>
              <a:gd name="connsiteY71" fmla="*/ 3717760 h 6858000"/>
              <a:gd name="connsiteX72" fmla="*/ 5683015 w 6128435"/>
              <a:gd name="connsiteY72" fmla="*/ 3762025 h 6858000"/>
              <a:gd name="connsiteX73" fmla="*/ 5696643 w 6128435"/>
              <a:gd name="connsiteY73" fmla="*/ 3773888 h 6858000"/>
              <a:gd name="connsiteX74" fmla="*/ 5699203 w 6128435"/>
              <a:gd name="connsiteY74" fmla="*/ 3775823 h 6858000"/>
              <a:gd name="connsiteX75" fmla="*/ 5704824 w 6128435"/>
              <a:gd name="connsiteY75" fmla="*/ 3785966 h 6858000"/>
              <a:gd name="connsiteX76" fmla="*/ 5712204 w 6128435"/>
              <a:gd name="connsiteY76" fmla="*/ 3785830 h 6858000"/>
              <a:gd name="connsiteX77" fmla="*/ 5724816 w 6128435"/>
              <a:gd name="connsiteY77" fmla="*/ 3798949 h 6858000"/>
              <a:gd name="connsiteX78" fmla="*/ 5733539 w 6128435"/>
              <a:gd name="connsiteY78" fmla="*/ 3818457 h 6858000"/>
              <a:gd name="connsiteX79" fmla="*/ 5768491 w 6128435"/>
              <a:gd name="connsiteY79" fmla="*/ 3914399 h 6858000"/>
              <a:gd name="connsiteX80" fmla="*/ 5793123 w 6128435"/>
              <a:gd name="connsiteY80" fmla="*/ 3969952 h 6858000"/>
              <a:gd name="connsiteX81" fmla="*/ 5808321 w 6128435"/>
              <a:gd name="connsiteY81" fmla="*/ 3988153 h 6858000"/>
              <a:gd name="connsiteX82" fmla="*/ 5825621 w 6128435"/>
              <a:gd name="connsiteY82" fmla="*/ 4015525 h 6858000"/>
              <a:gd name="connsiteX83" fmla="*/ 5860672 w 6128435"/>
              <a:gd name="connsiteY83" fmla="*/ 4061579 h 6858000"/>
              <a:gd name="connsiteX84" fmla="*/ 5872173 w 6128435"/>
              <a:gd name="connsiteY84" fmla="*/ 4088497 h 6858000"/>
              <a:gd name="connsiteX85" fmla="*/ 5883705 w 6128435"/>
              <a:gd name="connsiteY85" fmla="*/ 4101899 h 6858000"/>
              <a:gd name="connsiteX86" fmla="*/ 5885314 w 6128435"/>
              <a:gd name="connsiteY86" fmla="*/ 4108387 h 6858000"/>
              <a:gd name="connsiteX87" fmla="*/ 5894095 w 6128435"/>
              <a:gd name="connsiteY87" fmla="*/ 4128857 h 6858000"/>
              <a:gd name="connsiteX88" fmla="*/ 5898339 w 6128435"/>
              <a:gd name="connsiteY88" fmla="*/ 4140800 h 6858000"/>
              <a:gd name="connsiteX89" fmla="*/ 5899734 w 6128435"/>
              <a:gd name="connsiteY89" fmla="*/ 4145632 h 6858000"/>
              <a:gd name="connsiteX90" fmla="*/ 5903513 w 6128435"/>
              <a:gd name="connsiteY90" fmla="*/ 4187661 h 6858000"/>
              <a:gd name="connsiteX91" fmla="*/ 5917114 w 6128435"/>
              <a:gd name="connsiteY91" fmla="*/ 4213096 h 6858000"/>
              <a:gd name="connsiteX92" fmla="*/ 5921153 w 6128435"/>
              <a:gd name="connsiteY92" fmla="*/ 4236222 h 6858000"/>
              <a:gd name="connsiteX93" fmla="*/ 5924233 w 6128435"/>
              <a:gd name="connsiteY93" fmla="*/ 4242060 h 6858000"/>
              <a:gd name="connsiteX94" fmla="*/ 5928910 w 6128435"/>
              <a:gd name="connsiteY94" fmla="*/ 4300973 h 6858000"/>
              <a:gd name="connsiteX95" fmla="*/ 5939320 w 6128435"/>
              <a:gd name="connsiteY95" fmla="*/ 4340435 h 6858000"/>
              <a:gd name="connsiteX96" fmla="*/ 5946705 w 6128435"/>
              <a:gd name="connsiteY96" fmla="*/ 4428051 h 6858000"/>
              <a:gd name="connsiteX97" fmla="*/ 5949261 w 6128435"/>
              <a:gd name="connsiteY97" fmla="*/ 4449185 h 6858000"/>
              <a:gd name="connsiteX98" fmla="*/ 5957504 w 6128435"/>
              <a:gd name="connsiteY98" fmla="*/ 4465911 h 6858000"/>
              <a:gd name="connsiteX99" fmla="*/ 5964689 w 6128435"/>
              <a:gd name="connsiteY99" fmla="*/ 4468532 h 6858000"/>
              <a:gd name="connsiteX100" fmla="*/ 5967062 w 6128435"/>
              <a:gd name="connsiteY100" fmla="*/ 4479923 h 6858000"/>
              <a:gd name="connsiteX101" fmla="*/ 5968960 w 6128435"/>
              <a:gd name="connsiteY101" fmla="*/ 4482655 h 6858000"/>
              <a:gd name="connsiteX102" fmla="*/ 5978567 w 6128435"/>
              <a:gd name="connsiteY102" fmla="*/ 4498605 h 6858000"/>
              <a:gd name="connsiteX103" fmla="*/ 5980106 w 6128435"/>
              <a:gd name="connsiteY103" fmla="*/ 4585087 h 6858000"/>
              <a:gd name="connsiteX104" fmla="*/ 5998138 w 6128435"/>
              <a:gd name="connsiteY104" fmla="*/ 4697518 h 6858000"/>
              <a:gd name="connsiteX105" fmla="*/ 6013516 w 6128435"/>
              <a:gd name="connsiteY105" fmla="*/ 4786619 h 6858000"/>
              <a:gd name="connsiteX106" fmla="*/ 6025404 w 6128435"/>
              <a:gd name="connsiteY106" fmla="*/ 4858148 h 6858000"/>
              <a:gd name="connsiteX107" fmla="*/ 6007749 w 6128435"/>
              <a:gd name="connsiteY107" fmla="*/ 4964715 h 6858000"/>
              <a:gd name="connsiteX108" fmla="*/ 6005269 w 6128435"/>
              <a:gd name="connsiteY108" fmla="*/ 5150567 h 6858000"/>
              <a:gd name="connsiteX109" fmla="*/ 6001127 w 6128435"/>
              <a:gd name="connsiteY109" fmla="*/ 5164609 h 6858000"/>
              <a:gd name="connsiteX110" fmla="*/ 5996647 w 6128435"/>
              <a:gd name="connsiteY110" fmla="*/ 5185640 h 6858000"/>
              <a:gd name="connsiteX111" fmla="*/ 5998514 w 6128435"/>
              <a:gd name="connsiteY111" fmla="*/ 5189673 h 6858000"/>
              <a:gd name="connsiteX112" fmla="*/ 5995970 w 6128435"/>
              <a:gd name="connsiteY112" fmla="*/ 5221547 h 6858000"/>
              <a:gd name="connsiteX113" fmla="*/ 5997218 w 6128435"/>
              <a:gd name="connsiteY113" fmla="*/ 5222031 h 6858000"/>
              <a:gd name="connsiteX114" fmla="*/ 6002116 w 6128435"/>
              <a:gd name="connsiteY114" fmla="*/ 5231223 h 6858000"/>
              <a:gd name="connsiteX115" fmla="*/ 6008541 w 6128435"/>
              <a:gd name="connsiteY115" fmla="*/ 5248680 h 6858000"/>
              <a:gd name="connsiteX116" fmla="*/ 6039260 w 6128435"/>
              <a:gd name="connsiteY116" fmla="*/ 5289518 h 6858000"/>
              <a:gd name="connsiteX117" fmla="*/ 6036748 w 6128435"/>
              <a:gd name="connsiteY117" fmla="*/ 5322752 h 6858000"/>
              <a:gd name="connsiteX118" fmla="*/ 6036943 w 6128435"/>
              <a:gd name="connsiteY118" fmla="*/ 5329480 h 6858000"/>
              <a:gd name="connsiteX119" fmla="*/ 6037236 w 6128435"/>
              <a:gd name="connsiteY119" fmla="*/ 5329634 h 6858000"/>
              <a:gd name="connsiteX120" fmla="*/ 6038019 w 6128435"/>
              <a:gd name="connsiteY120" fmla="*/ 5336764 h 6858000"/>
              <a:gd name="connsiteX121" fmla="*/ 6037298 w 6128435"/>
              <a:gd name="connsiteY121" fmla="*/ 5341753 h 6858000"/>
              <a:gd name="connsiteX122" fmla="*/ 6037677 w 6128435"/>
              <a:gd name="connsiteY122" fmla="*/ 5354807 h 6858000"/>
              <a:gd name="connsiteX123" fmla="*/ 6039728 w 6128435"/>
              <a:gd name="connsiteY123" fmla="*/ 5359416 h 6858000"/>
              <a:gd name="connsiteX124" fmla="*/ 6043311 w 6128435"/>
              <a:gd name="connsiteY124" fmla="*/ 5361407 h 6858000"/>
              <a:gd name="connsiteX125" fmla="*/ 6042954 w 6128435"/>
              <a:gd name="connsiteY125" fmla="*/ 5362576 h 6858000"/>
              <a:gd name="connsiteX126" fmla="*/ 6053435 w 6128435"/>
              <a:gd name="connsiteY126" fmla="*/ 5387547 h 6858000"/>
              <a:gd name="connsiteX127" fmla="*/ 6065933 w 6128435"/>
              <a:gd name="connsiteY127" fmla="*/ 5443002 h 6858000"/>
              <a:gd name="connsiteX128" fmla="*/ 6068640 w 6128435"/>
              <a:gd name="connsiteY128" fmla="*/ 5474503 h 6858000"/>
              <a:gd name="connsiteX129" fmla="*/ 6080922 w 6128435"/>
              <a:gd name="connsiteY129" fmla="*/ 5561070 h 6858000"/>
              <a:gd name="connsiteX130" fmla="*/ 6096949 w 6128435"/>
              <a:gd name="connsiteY130" fmla="*/ 5648179 h 6858000"/>
              <a:gd name="connsiteX131" fmla="*/ 6125703 w 6128435"/>
              <a:gd name="connsiteY131" fmla="*/ 5692894 h 6858000"/>
              <a:gd name="connsiteX132" fmla="*/ 6126670 w 6128435"/>
              <a:gd name="connsiteY132" fmla="*/ 5697882 h 6858000"/>
              <a:gd name="connsiteX133" fmla="*/ 6124061 w 6128435"/>
              <a:gd name="connsiteY133" fmla="*/ 5710294 h 6858000"/>
              <a:gd name="connsiteX134" fmla="*/ 6122213 w 6128435"/>
              <a:gd name="connsiteY134" fmla="*/ 5714762 h 6858000"/>
              <a:gd name="connsiteX135" fmla="*/ 6121353 w 6128435"/>
              <a:gd name="connsiteY135" fmla="*/ 5721725 h 6858000"/>
              <a:gd name="connsiteX136" fmla="*/ 6121607 w 6128435"/>
              <a:gd name="connsiteY136" fmla="*/ 5721959 h 6858000"/>
              <a:gd name="connsiteX137" fmla="*/ 6120262 w 6128435"/>
              <a:gd name="connsiteY137" fmla="*/ 5728358 h 6858000"/>
              <a:gd name="connsiteX138" fmla="*/ 6110194 w 6128435"/>
              <a:gd name="connsiteY138" fmla="*/ 5758853 h 6858000"/>
              <a:gd name="connsiteX139" fmla="*/ 6127519 w 6128435"/>
              <a:gd name="connsiteY139" fmla="*/ 5865775 h 6858000"/>
              <a:gd name="connsiteX140" fmla="*/ 6128435 w 6128435"/>
              <a:gd name="connsiteY140" fmla="*/ 5870164 h 6858000"/>
              <a:gd name="connsiteX141" fmla="*/ 6119217 w 6128435"/>
              <a:gd name="connsiteY141" fmla="*/ 5888542 h 6858000"/>
              <a:gd name="connsiteX142" fmla="*/ 6115966 w 6128435"/>
              <a:gd name="connsiteY142" fmla="*/ 5898387 h 6858000"/>
              <a:gd name="connsiteX143" fmla="*/ 6111924 w 6128435"/>
              <a:gd name="connsiteY143" fmla="*/ 5900444 h 6858000"/>
              <a:gd name="connsiteX144" fmla="*/ 6108716 w 6128435"/>
              <a:gd name="connsiteY144" fmla="*/ 5915345 h 6858000"/>
              <a:gd name="connsiteX145" fmla="*/ 6109524 w 6128435"/>
              <a:gd name="connsiteY145" fmla="*/ 5917328 h 6858000"/>
              <a:gd name="connsiteX146" fmla="*/ 6102493 w 6128435"/>
              <a:gd name="connsiteY146" fmla="*/ 5928602 h 6858000"/>
              <a:gd name="connsiteX147" fmla="*/ 6056863 w 6128435"/>
              <a:gd name="connsiteY147" fmla="*/ 6000643 h 6858000"/>
              <a:gd name="connsiteX148" fmla="*/ 6045436 w 6128435"/>
              <a:gd name="connsiteY148" fmla="*/ 6124480 h 6858000"/>
              <a:gd name="connsiteX149" fmla="*/ 6030489 w 6128435"/>
              <a:gd name="connsiteY149" fmla="*/ 6317666 h 6858000"/>
              <a:gd name="connsiteX150" fmla="*/ 6007492 w 6128435"/>
              <a:gd name="connsiteY150" fmla="*/ 6440818 h 6858000"/>
              <a:gd name="connsiteX151" fmla="*/ 6009467 w 6128435"/>
              <a:gd name="connsiteY151" fmla="*/ 6487076 h 6858000"/>
              <a:gd name="connsiteX152" fmla="*/ 5995064 w 6128435"/>
              <a:gd name="connsiteY152" fmla="*/ 6540791 h 6858000"/>
              <a:gd name="connsiteX153" fmla="*/ 5996309 w 6128435"/>
              <a:gd name="connsiteY153" fmla="*/ 6543961 h 6858000"/>
              <a:gd name="connsiteX154" fmla="*/ 5996048 w 6128435"/>
              <a:gd name="connsiteY154" fmla="*/ 6555444 h 6858000"/>
              <a:gd name="connsiteX155" fmla="*/ 6002524 w 6128435"/>
              <a:gd name="connsiteY155" fmla="*/ 6560188 h 6858000"/>
              <a:gd name="connsiteX156" fmla="*/ 6006823 w 6128435"/>
              <a:gd name="connsiteY156" fmla="*/ 6578546 h 6858000"/>
              <a:gd name="connsiteX157" fmla="*/ 6004510 w 6128435"/>
              <a:gd name="connsiteY157" fmla="*/ 6599256 h 6858000"/>
              <a:gd name="connsiteX158" fmla="*/ 5986207 w 6128435"/>
              <a:gd name="connsiteY158" fmla="*/ 6695855 h 6858000"/>
              <a:gd name="connsiteX159" fmla="*/ 5979428 w 6128435"/>
              <a:gd name="connsiteY159" fmla="*/ 6754678 h 6858000"/>
              <a:gd name="connsiteX160" fmla="*/ 5983398 w 6128435"/>
              <a:gd name="connsiteY160" fmla="*/ 6778641 h 6858000"/>
              <a:gd name="connsiteX161" fmla="*/ 5984543 w 6128435"/>
              <a:gd name="connsiteY161" fmla="*/ 6811016 h 6858000"/>
              <a:gd name="connsiteX162" fmla="*/ 5981802 w 6128435"/>
              <a:gd name="connsiteY162" fmla="*/ 6838578 h 6858000"/>
              <a:gd name="connsiteX163" fmla="*/ 5979671 w 6128435"/>
              <a:gd name="connsiteY163" fmla="*/ 6858000 h 6858000"/>
              <a:gd name="connsiteX164" fmla="*/ 0 w 6128435"/>
              <a:gd name="connsiteY164" fmla="*/ 6858000 h 6858000"/>
              <a:gd name="connsiteX165" fmla="*/ 0 w 6128435"/>
              <a:gd name="connsiteY165" fmla="*/ 0 h 6858000"/>
              <a:gd name="connsiteX0" fmla="*/ 0 w 6128435"/>
              <a:gd name="connsiteY0" fmla="*/ 0 h 6858000"/>
              <a:gd name="connsiteX1" fmla="*/ 4965888 w 6128435"/>
              <a:gd name="connsiteY1" fmla="*/ 0 h 6858000"/>
              <a:gd name="connsiteX2" fmla="*/ 4967767 w 6128435"/>
              <a:gd name="connsiteY2" fmla="*/ 7930 h 6858000"/>
              <a:gd name="connsiteX3" fmla="*/ 4979444 w 6128435"/>
              <a:gd name="connsiteY3" fmla="*/ 43921 h 6858000"/>
              <a:gd name="connsiteX4" fmla="*/ 5021173 w 6128435"/>
              <a:gd name="connsiteY4" fmla="*/ 123738 h 6858000"/>
              <a:gd name="connsiteX5" fmla="*/ 5075458 w 6128435"/>
              <a:gd name="connsiteY5" fmla="*/ 264355 h 6858000"/>
              <a:gd name="connsiteX6" fmla="*/ 5081175 w 6128435"/>
              <a:gd name="connsiteY6" fmla="*/ 277448 h 6858000"/>
              <a:gd name="connsiteX7" fmla="*/ 5097011 w 6128435"/>
              <a:gd name="connsiteY7" fmla="*/ 355616 h 6858000"/>
              <a:gd name="connsiteX8" fmla="*/ 5130982 w 6128435"/>
              <a:gd name="connsiteY8" fmla="*/ 412030 h 6858000"/>
              <a:gd name="connsiteX9" fmla="*/ 5153000 w 6128435"/>
              <a:gd name="connsiteY9" fmla="*/ 507134 h 6858000"/>
              <a:gd name="connsiteX10" fmla="*/ 5171282 w 6128435"/>
              <a:gd name="connsiteY10" fmla="*/ 602071 h 6858000"/>
              <a:gd name="connsiteX11" fmla="*/ 5176196 w 6128435"/>
              <a:gd name="connsiteY11" fmla="*/ 636822 h 6858000"/>
              <a:gd name="connsiteX12" fmla="*/ 5189051 w 6128435"/>
              <a:gd name="connsiteY12" fmla="*/ 782518 h 6858000"/>
              <a:gd name="connsiteX13" fmla="*/ 5210428 w 6128435"/>
              <a:gd name="connsiteY13" fmla="*/ 815772 h 6858000"/>
              <a:gd name="connsiteX14" fmla="*/ 5221088 w 6128435"/>
              <a:gd name="connsiteY14" fmla="*/ 860193 h 6858000"/>
              <a:gd name="connsiteX15" fmla="*/ 5230806 w 6128435"/>
              <a:gd name="connsiteY15" fmla="*/ 961354 h 6858000"/>
              <a:gd name="connsiteX16" fmla="*/ 5201018 w 6128435"/>
              <a:gd name="connsiteY16" fmla="*/ 1095027 h 6858000"/>
              <a:gd name="connsiteX17" fmla="*/ 5202153 w 6128435"/>
              <a:gd name="connsiteY17" fmla="*/ 1133224 h 6858000"/>
              <a:gd name="connsiteX18" fmla="*/ 5207370 w 6128435"/>
              <a:gd name="connsiteY18" fmla="*/ 1138097 h 6858000"/>
              <a:gd name="connsiteX19" fmla="*/ 5189234 w 6128435"/>
              <a:gd name="connsiteY19" fmla="*/ 1193495 h 6858000"/>
              <a:gd name="connsiteX20" fmla="*/ 5202769 w 6128435"/>
              <a:gd name="connsiteY20" fmla="*/ 1269450 h 6858000"/>
              <a:gd name="connsiteX21" fmla="*/ 5225968 w 6128435"/>
              <a:gd name="connsiteY21" fmla="*/ 1357994 h 6858000"/>
              <a:gd name="connsiteX22" fmla="*/ 5233819 w 6128435"/>
              <a:gd name="connsiteY22" fmla="*/ 1380922 h 6858000"/>
              <a:gd name="connsiteX23" fmla="*/ 5237226 w 6128435"/>
              <a:gd name="connsiteY23" fmla="*/ 1441327 h 6858000"/>
              <a:gd name="connsiteX24" fmla="*/ 5244434 w 6128435"/>
              <a:gd name="connsiteY24" fmla="*/ 1580810 h 6858000"/>
              <a:gd name="connsiteX25" fmla="*/ 5251453 w 6128435"/>
              <a:gd name="connsiteY25" fmla="*/ 1583934 h 6858000"/>
              <a:gd name="connsiteX26" fmla="*/ 5253136 w 6128435"/>
              <a:gd name="connsiteY26" fmla="*/ 1595457 h 6858000"/>
              <a:gd name="connsiteX27" fmla="*/ 5263491 w 6128435"/>
              <a:gd name="connsiteY27" fmla="*/ 1642938 h 6858000"/>
              <a:gd name="connsiteX28" fmla="*/ 5261314 w 6128435"/>
              <a:gd name="connsiteY28" fmla="*/ 1689177 h 6858000"/>
              <a:gd name="connsiteX29" fmla="*/ 5259788 w 6128435"/>
              <a:gd name="connsiteY29" fmla="*/ 1768516 h 6858000"/>
              <a:gd name="connsiteX30" fmla="*/ 5255696 w 6128435"/>
              <a:gd name="connsiteY30" fmla="*/ 1953770 h 6858000"/>
              <a:gd name="connsiteX31" fmla="*/ 5252592 w 6128435"/>
              <a:gd name="connsiteY31" fmla="*/ 2092210 h 6858000"/>
              <a:gd name="connsiteX32" fmla="*/ 5264303 w 6128435"/>
              <a:gd name="connsiteY32" fmla="*/ 2225157 h 6858000"/>
              <a:gd name="connsiteX33" fmla="*/ 5254949 w 6128435"/>
              <a:gd name="connsiteY33" fmla="*/ 2236160 h 6858000"/>
              <a:gd name="connsiteX34" fmla="*/ 5250104 w 6128435"/>
              <a:gd name="connsiteY34" fmla="*/ 2249166 h 6858000"/>
              <a:gd name="connsiteX35" fmla="*/ 5251214 w 6128435"/>
              <a:gd name="connsiteY35" fmla="*/ 2250944 h 6858000"/>
              <a:gd name="connsiteX36" fmla="*/ 5250644 w 6128435"/>
              <a:gd name="connsiteY36" fmla="*/ 2266619 h 6858000"/>
              <a:gd name="connsiteX37" fmla="*/ 5247111 w 6128435"/>
              <a:gd name="connsiteY37" fmla="*/ 2269679 h 6858000"/>
              <a:gd name="connsiteX38" fmla="*/ 5279312 w 6128435"/>
              <a:gd name="connsiteY38" fmla="*/ 2302757 h 6858000"/>
              <a:gd name="connsiteX39" fmla="*/ 5293877 w 6128435"/>
              <a:gd name="connsiteY39" fmla="*/ 2368649 h 6858000"/>
              <a:gd name="connsiteX40" fmla="*/ 5311338 w 6128435"/>
              <a:gd name="connsiteY40" fmla="*/ 2404034 h 6858000"/>
              <a:gd name="connsiteX41" fmla="*/ 5338366 w 6128435"/>
              <a:gd name="connsiteY41" fmla="*/ 2465052 h 6858000"/>
              <a:gd name="connsiteX42" fmla="*/ 5371263 w 6128435"/>
              <a:gd name="connsiteY42" fmla="*/ 2586413 h 6858000"/>
              <a:gd name="connsiteX43" fmla="*/ 5407503 w 6128435"/>
              <a:gd name="connsiteY43" fmla="*/ 2786290 h 6858000"/>
              <a:gd name="connsiteX44" fmla="*/ 5407356 w 6128435"/>
              <a:gd name="connsiteY44" fmla="*/ 2787545 h 6858000"/>
              <a:gd name="connsiteX45" fmla="*/ 5411130 w 6128435"/>
              <a:gd name="connsiteY45" fmla="*/ 2788640 h 6858000"/>
              <a:gd name="connsiteX46" fmla="*/ 5416439 w 6128435"/>
              <a:gd name="connsiteY46" fmla="*/ 2805666 h 6858000"/>
              <a:gd name="connsiteX47" fmla="*/ 5416589 w 6128435"/>
              <a:gd name="connsiteY47" fmla="*/ 2810822 h 6858000"/>
              <a:gd name="connsiteX48" fmla="*/ 5418542 w 6128435"/>
              <a:gd name="connsiteY48" fmla="*/ 2817745 h 6858000"/>
              <a:gd name="connsiteX49" fmla="*/ 5418847 w 6128435"/>
              <a:gd name="connsiteY49" fmla="*/ 2817825 h 6858000"/>
              <a:gd name="connsiteX50" fmla="*/ 5457023 w 6128435"/>
              <a:gd name="connsiteY50" fmla="*/ 2858292 h 6858000"/>
              <a:gd name="connsiteX51" fmla="*/ 5479298 w 6128435"/>
              <a:gd name="connsiteY51" fmla="*/ 2947791 h 6858000"/>
              <a:gd name="connsiteX52" fmla="*/ 5481770 w 6128435"/>
              <a:gd name="connsiteY52" fmla="*/ 2951352 h 6858000"/>
              <a:gd name="connsiteX53" fmla="*/ 5482045 w 6128435"/>
              <a:gd name="connsiteY53" fmla="*/ 2984371 h 6858000"/>
              <a:gd name="connsiteX54" fmla="*/ 5482415 w 6128435"/>
              <a:gd name="connsiteY54" fmla="*/ 3004079 h 6858000"/>
              <a:gd name="connsiteX55" fmla="*/ 5483865 w 6128435"/>
              <a:gd name="connsiteY55" fmla="*/ 3005467 h 6858000"/>
              <a:gd name="connsiteX56" fmla="*/ 5482236 w 6128435"/>
              <a:gd name="connsiteY56" fmla="*/ 3019791 h 6858000"/>
              <a:gd name="connsiteX57" fmla="*/ 5481505 w 6128435"/>
              <a:gd name="connsiteY57" fmla="*/ 3095286 h 6858000"/>
              <a:gd name="connsiteX58" fmla="*/ 5477595 w 6128435"/>
              <a:gd name="connsiteY58" fmla="*/ 3250534 h 6858000"/>
              <a:gd name="connsiteX59" fmla="*/ 5532836 w 6128435"/>
              <a:gd name="connsiteY59" fmla="*/ 3353840 h 6858000"/>
              <a:gd name="connsiteX60" fmla="*/ 5561229 w 6128435"/>
              <a:gd name="connsiteY60" fmla="*/ 3395784 h 6858000"/>
              <a:gd name="connsiteX61" fmla="*/ 5589758 w 6128435"/>
              <a:gd name="connsiteY61" fmla="*/ 3506453 h 6858000"/>
              <a:gd name="connsiteX62" fmla="*/ 5596144 w 6128435"/>
              <a:gd name="connsiteY62" fmla="*/ 3534624 h 6858000"/>
              <a:gd name="connsiteX63" fmla="*/ 5597750 w 6128435"/>
              <a:gd name="connsiteY63" fmla="*/ 3534129 h 6858000"/>
              <a:gd name="connsiteX64" fmla="*/ 5599700 w 6128435"/>
              <a:gd name="connsiteY64" fmla="*/ 3547221 h 6858000"/>
              <a:gd name="connsiteX65" fmla="*/ 5615031 w 6128435"/>
              <a:gd name="connsiteY65" fmla="*/ 3557482 h 6858000"/>
              <a:gd name="connsiteX66" fmla="*/ 5618377 w 6128435"/>
              <a:gd name="connsiteY66" fmla="*/ 3588431 h 6858000"/>
              <a:gd name="connsiteX67" fmla="*/ 5612155 w 6128435"/>
              <a:gd name="connsiteY67" fmla="*/ 3589869 h 6858000"/>
              <a:gd name="connsiteX68" fmla="*/ 5620843 w 6128435"/>
              <a:gd name="connsiteY68" fmla="*/ 3606745 h 6858000"/>
              <a:gd name="connsiteX69" fmla="*/ 5655472 w 6128435"/>
              <a:gd name="connsiteY69" fmla="*/ 3678877 h 6858000"/>
              <a:gd name="connsiteX70" fmla="*/ 5680448 w 6128435"/>
              <a:gd name="connsiteY70" fmla="*/ 3717760 h 6858000"/>
              <a:gd name="connsiteX71" fmla="*/ 5683015 w 6128435"/>
              <a:gd name="connsiteY71" fmla="*/ 3762025 h 6858000"/>
              <a:gd name="connsiteX72" fmla="*/ 5696643 w 6128435"/>
              <a:gd name="connsiteY72" fmla="*/ 3773888 h 6858000"/>
              <a:gd name="connsiteX73" fmla="*/ 5699203 w 6128435"/>
              <a:gd name="connsiteY73" fmla="*/ 3775823 h 6858000"/>
              <a:gd name="connsiteX74" fmla="*/ 5704824 w 6128435"/>
              <a:gd name="connsiteY74" fmla="*/ 3785966 h 6858000"/>
              <a:gd name="connsiteX75" fmla="*/ 5712204 w 6128435"/>
              <a:gd name="connsiteY75" fmla="*/ 3785830 h 6858000"/>
              <a:gd name="connsiteX76" fmla="*/ 5724816 w 6128435"/>
              <a:gd name="connsiteY76" fmla="*/ 3798949 h 6858000"/>
              <a:gd name="connsiteX77" fmla="*/ 5733539 w 6128435"/>
              <a:gd name="connsiteY77" fmla="*/ 3818457 h 6858000"/>
              <a:gd name="connsiteX78" fmla="*/ 5768491 w 6128435"/>
              <a:gd name="connsiteY78" fmla="*/ 3914399 h 6858000"/>
              <a:gd name="connsiteX79" fmla="*/ 5793123 w 6128435"/>
              <a:gd name="connsiteY79" fmla="*/ 3969952 h 6858000"/>
              <a:gd name="connsiteX80" fmla="*/ 5808321 w 6128435"/>
              <a:gd name="connsiteY80" fmla="*/ 3988153 h 6858000"/>
              <a:gd name="connsiteX81" fmla="*/ 5825621 w 6128435"/>
              <a:gd name="connsiteY81" fmla="*/ 4015525 h 6858000"/>
              <a:gd name="connsiteX82" fmla="*/ 5860672 w 6128435"/>
              <a:gd name="connsiteY82" fmla="*/ 4061579 h 6858000"/>
              <a:gd name="connsiteX83" fmla="*/ 5872173 w 6128435"/>
              <a:gd name="connsiteY83" fmla="*/ 4088497 h 6858000"/>
              <a:gd name="connsiteX84" fmla="*/ 5883705 w 6128435"/>
              <a:gd name="connsiteY84" fmla="*/ 4101899 h 6858000"/>
              <a:gd name="connsiteX85" fmla="*/ 5885314 w 6128435"/>
              <a:gd name="connsiteY85" fmla="*/ 4108387 h 6858000"/>
              <a:gd name="connsiteX86" fmla="*/ 5894095 w 6128435"/>
              <a:gd name="connsiteY86" fmla="*/ 4128857 h 6858000"/>
              <a:gd name="connsiteX87" fmla="*/ 5898339 w 6128435"/>
              <a:gd name="connsiteY87" fmla="*/ 4140800 h 6858000"/>
              <a:gd name="connsiteX88" fmla="*/ 5899734 w 6128435"/>
              <a:gd name="connsiteY88" fmla="*/ 4145632 h 6858000"/>
              <a:gd name="connsiteX89" fmla="*/ 5903513 w 6128435"/>
              <a:gd name="connsiteY89" fmla="*/ 4187661 h 6858000"/>
              <a:gd name="connsiteX90" fmla="*/ 5917114 w 6128435"/>
              <a:gd name="connsiteY90" fmla="*/ 4213096 h 6858000"/>
              <a:gd name="connsiteX91" fmla="*/ 5921153 w 6128435"/>
              <a:gd name="connsiteY91" fmla="*/ 4236222 h 6858000"/>
              <a:gd name="connsiteX92" fmla="*/ 5924233 w 6128435"/>
              <a:gd name="connsiteY92" fmla="*/ 4242060 h 6858000"/>
              <a:gd name="connsiteX93" fmla="*/ 5928910 w 6128435"/>
              <a:gd name="connsiteY93" fmla="*/ 4300973 h 6858000"/>
              <a:gd name="connsiteX94" fmla="*/ 5939320 w 6128435"/>
              <a:gd name="connsiteY94" fmla="*/ 4340435 h 6858000"/>
              <a:gd name="connsiteX95" fmla="*/ 5946705 w 6128435"/>
              <a:gd name="connsiteY95" fmla="*/ 4428051 h 6858000"/>
              <a:gd name="connsiteX96" fmla="*/ 5949261 w 6128435"/>
              <a:gd name="connsiteY96" fmla="*/ 4449185 h 6858000"/>
              <a:gd name="connsiteX97" fmla="*/ 5957504 w 6128435"/>
              <a:gd name="connsiteY97" fmla="*/ 4465911 h 6858000"/>
              <a:gd name="connsiteX98" fmla="*/ 5964689 w 6128435"/>
              <a:gd name="connsiteY98" fmla="*/ 4468532 h 6858000"/>
              <a:gd name="connsiteX99" fmla="*/ 5967062 w 6128435"/>
              <a:gd name="connsiteY99" fmla="*/ 4479923 h 6858000"/>
              <a:gd name="connsiteX100" fmla="*/ 5968960 w 6128435"/>
              <a:gd name="connsiteY100" fmla="*/ 4482655 h 6858000"/>
              <a:gd name="connsiteX101" fmla="*/ 5978567 w 6128435"/>
              <a:gd name="connsiteY101" fmla="*/ 4498605 h 6858000"/>
              <a:gd name="connsiteX102" fmla="*/ 5980106 w 6128435"/>
              <a:gd name="connsiteY102" fmla="*/ 4585087 h 6858000"/>
              <a:gd name="connsiteX103" fmla="*/ 5998138 w 6128435"/>
              <a:gd name="connsiteY103" fmla="*/ 4697518 h 6858000"/>
              <a:gd name="connsiteX104" fmla="*/ 6013516 w 6128435"/>
              <a:gd name="connsiteY104" fmla="*/ 4786619 h 6858000"/>
              <a:gd name="connsiteX105" fmla="*/ 6025404 w 6128435"/>
              <a:gd name="connsiteY105" fmla="*/ 4858148 h 6858000"/>
              <a:gd name="connsiteX106" fmla="*/ 6007749 w 6128435"/>
              <a:gd name="connsiteY106" fmla="*/ 4964715 h 6858000"/>
              <a:gd name="connsiteX107" fmla="*/ 6005269 w 6128435"/>
              <a:gd name="connsiteY107" fmla="*/ 5150567 h 6858000"/>
              <a:gd name="connsiteX108" fmla="*/ 6001127 w 6128435"/>
              <a:gd name="connsiteY108" fmla="*/ 5164609 h 6858000"/>
              <a:gd name="connsiteX109" fmla="*/ 5996647 w 6128435"/>
              <a:gd name="connsiteY109" fmla="*/ 5185640 h 6858000"/>
              <a:gd name="connsiteX110" fmla="*/ 5998514 w 6128435"/>
              <a:gd name="connsiteY110" fmla="*/ 5189673 h 6858000"/>
              <a:gd name="connsiteX111" fmla="*/ 5995970 w 6128435"/>
              <a:gd name="connsiteY111" fmla="*/ 5221547 h 6858000"/>
              <a:gd name="connsiteX112" fmla="*/ 5997218 w 6128435"/>
              <a:gd name="connsiteY112" fmla="*/ 5222031 h 6858000"/>
              <a:gd name="connsiteX113" fmla="*/ 6002116 w 6128435"/>
              <a:gd name="connsiteY113" fmla="*/ 5231223 h 6858000"/>
              <a:gd name="connsiteX114" fmla="*/ 6008541 w 6128435"/>
              <a:gd name="connsiteY114" fmla="*/ 5248680 h 6858000"/>
              <a:gd name="connsiteX115" fmla="*/ 6039260 w 6128435"/>
              <a:gd name="connsiteY115" fmla="*/ 5289518 h 6858000"/>
              <a:gd name="connsiteX116" fmla="*/ 6036748 w 6128435"/>
              <a:gd name="connsiteY116" fmla="*/ 5322752 h 6858000"/>
              <a:gd name="connsiteX117" fmla="*/ 6036943 w 6128435"/>
              <a:gd name="connsiteY117" fmla="*/ 5329480 h 6858000"/>
              <a:gd name="connsiteX118" fmla="*/ 6037236 w 6128435"/>
              <a:gd name="connsiteY118" fmla="*/ 5329634 h 6858000"/>
              <a:gd name="connsiteX119" fmla="*/ 6038019 w 6128435"/>
              <a:gd name="connsiteY119" fmla="*/ 5336764 h 6858000"/>
              <a:gd name="connsiteX120" fmla="*/ 6037298 w 6128435"/>
              <a:gd name="connsiteY120" fmla="*/ 5341753 h 6858000"/>
              <a:gd name="connsiteX121" fmla="*/ 6037677 w 6128435"/>
              <a:gd name="connsiteY121" fmla="*/ 5354807 h 6858000"/>
              <a:gd name="connsiteX122" fmla="*/ 6039728 w 6128435"/>
              <a:gd name="connsiteY122" fmla="*/ 5359416 h 6858000"/>
              <a:gd name="connsiteX123" fmla="*/ 6043311 w 6128435"/>
              <a:gd name="connsiteY123" fmla="*/ 5361407 h 6858000"/>
              <a:gd name="connsiteX124" fmla="*/ 6042954 w 6128435"/>
              <a:gd name="connsiteY124" fmla="*/ 5362576 h 6858000"/>
              <a:gd name="connsiteX125" fmla="*/ 6053435 w 6128435"/>
              <a:gd name="connsiteY125" fmla="*/ 5387547 h 6858000"/>
              <a:gd name="connsiteX126" fmla="*/ 6065933 w 6128435"/>
              <a:gd name="connsiteY126" fmla="*/ 5443002 h 6858000"/>
              <a:gd name="connsiteX127" fmla="*/ 6068640 w 6128435"/>
              <a:gd name="connsiteY127" fmla="*/ 5474503 h 6858000"/>
              <a:gd name="connsiteX128" fmla="*/ 6080922 w 6128435"/>
              <a:gd name="connsiteY128" fmla="*/ 5561070 h 6858000"/>
              <a:gd name="connsiteX129" fmla="*/ 6096949 w 6128435"/>
              <a:gd name="connsiteY129" fmla="*/ 5648179 h 6858000"/>
              <a:gd name="connsiteX130" fmla="*/ 6125703 w 6128435"/>
              <a:gd name="connsiteY130" fmla="*/ 5692894 h 6858000"/>
              <a:gd name="connsiteX131" fmla="*/ 6126670 w 6128435"/>
              <a:gd name="connsiteY131" fmla="*/ 5697882 h 6858000"/>
              <a:gd name="connsiteX132" fmla="*/ 6124061 w 6128435"/>
              <a:gd name="connsiteY132" fmla="*/ 5710294 h 6858000"/>
              <a:gd name="connsiteX133" fmla="*/ 6122213 w 6128435"/>
              <a:gd name="connsiteY133" fmla="*/ 5714762 h 6858000"/>
              <a:gd name="connsiteX134" fmla="*/ 6121353 w 6128435"/>
              <a:gd name="connsiteY134" fmla="*/ 5721725 h 6858000"/>
              <a:gd name="connsiteX135" fmla="*/ 6121607 w 6128435"/>
              <a:gd name="connsiteY135" fmla="*/ 5721959 h 6858000"/>
              <a:gd name="connsiteX136" fmla="*/ 6120262 w 6128435"/>
              <a:gd name="connsiteY136" fmla="*/ 5728358 h 6858000"/>
              <a:gd name="connsiteX137" fmla="*/ 6110194 w 6128435"/>
              <a:gd name="connsiteY137" fmla="*/ 5758853 h 6858000"/>
              <a:gd name="connsiteX138" fmla="*/ 6127519 w 6128435"/>
              <a:gd name="connsiteY138" fmla="*/ 5865775 h 6858000"/>
              <a:gd name="connsiteX139" fmla="*/ 6128435 w 6128435"/>
              <a:gd name="connsiteY139" fmla="*/ 5870164 h 6858000"/>
              <a:gd name="connsiteX140" fmla="*/ 6119217 w 6128435"/>
              <a:gd name="connsiteY140" fmla="*/ 5888542 h 6858000"/>
              <a:gd name="connsiteX141" fmla="*/ 6115966 w 6128435"/>
              <a:gd name="connsiteY141" fmla="*/ 5898387 h 6858000"/>
              <a:gd name="connsiteX142" fmla="*/ 6111924 w 6128435"/>
              <a:gd name="connsiteY142" fmla="*/ 5900444 h 6858000"/>
              <a:gd name="connsiteX143" fmla="*/ 6108716 w 6128435"/>
              <a:gd name="connsiteY143" fmla="*/ 5915345 h 6858000"/>
              <a:gd name="connsiteX144" fmla="*/ 6109524 w 6128435"/>
              <a:gd name="connsiteY144" fmla="*/ 5917328 h 6858000"/>
              <a:gd name="connsiteX145" fmla="*/ 6102493 w 6128435"/>
              <a:gd name="connsiteY145" fmla="*/ 5928602 h 6858000"/>
              <a:gd name="connsiteX146" fmla="*/ 6056863 w 6128435"/>
              <a:gd name="connsiteY146" fmla="*/ 6000643 h 6858000"/>
              <a:gd name="connsiteX147" fmla="*/ 6045436 w 6128435"/>
              <a:gd name="connsiteY147" fmla="*/ 6124480 h 6858000"/>
              <a:gd name="connsiteX148" fmla="*/ 6030489 w 6128435"/>
              <a:gd name="connsiteY148" fmla="*/ 6317666 h 6858000"/>
              <a:gd name="connsiteX149" fmla="*/ 6007492 w 6128435"/>
              <a:gd name="connsiteY149" fmla="*/ 6440818 h 6858000"/>
              <a:gd name="connsiteX150" fmla="*/ 6009467 w 6128435"/>
              <a:gd name="connsiteY150" fmla="*/ 6487076 h 6858000"/>
              <a:gd name="connsiteX151" fmla="*/ 5995064 w 6128435"/>
              <a:gd name="connsiteY151" fmla="*/ 6540791 h 6858000"/>
              <a:gd name="connsiteX152" fmla="*/ 5996309 w 6128435"/>
              <a:gd name="connsiteY152" fmla="*/ 6543961 h 6858000"/>
              <a:gd name="connsiteX153" fmla="*/ 5996048 w 6128435"/>
              <a:gd name="connsiteY153" fmla="*/ 6555444 h 6858000"/>
              <a:gd name="connsiteX154" fmla="*/ 6002524 w 6128435"/>
              <a:gd name="connsiteY154" fmla="*/ 6560188 h 6858000"/>
              <a:gd name="connsiteX155" fmla="*/ 6006823 w 6128435"/>
              <a:gd name="connsiteY155" fmla="*/ 6578546 h 6858000"/>
              <a:gd name="connsiteX156" fmla="*/ 6004510 w 6128435"/>
              <a:gd name="connsiteY156" fmla="*/ 6599256 h 6858000"/>
              <a:gd name="connsiteX157" fmla="*/ 5986207 w 6128435"/>
              <a:gd name="connsiteY157" fmla="*/ 6695855 h 6858000"/>
              <a:gd name="connsiteX158" fmla="*/ 5979428 w 6128435"/>
              <a:gd name="connsiteY158" fmla="*/ 6754678 h 6858000"/>
              <a:gd name="connsiteX159" fmla="*/ 5983398 w 6128435"/>
              <a:gd name="connsiteY159" fmla="*/ 6778641 h 6858000"/>
              <a:gd name="connsiteX160" fmla="*/ 5984543 w 6128435"/>
              <a:gd name="connsiteY160" fmla="*/ 6811016 h 6858000"/>
              <a:gd name="connsiteX161" fmla="*/ 5981802 w 6128435"/>
              <a:gd name="connsiteY161" fmla="*/ 6838578 h 6858000"/>
              <a:gd name="connsiteX162" fmla="*/ 5979671 w 6128435"/>
              <a:gd name="connsiteY162" fmla="*/ 6858000 h 6858000"/>
              <a:gd name="connsiteX163" fmla="*/ 0 w 6128435"/>
              <a:gd name="connsiteY163" fmla="*/ 6858000 h 6858000"/>
              <a:gd name="connsiteX164" fmla="*/ 0 w 6128435"/>
              <a:gd name="connsiteY164" fmla="*/ 0 h 6858000"/>
              <a:gd name="connsiteX0" fmla="*/ 0 w 6128435"/>
              <a:gd name="connsiteY0" fmla="*/ 0 h 6858000"/>
              <a:gd name="connsiteX1" fmla="*/ 4965888 w 6128435"/>
              <a:gd name="connsiteY1" fmla="*/ 0 h 6858000"/>
              <a:gd name="connsiteX2" fmla="*/ 4967767 w 6128435"/>
              <a:gd name="connsiteY2" fmla="*/ 7930 h 6858000"/>
              <a:gd name="connsiteX3" fmla="*/ 4979444 w 6128435"/>
              <a:gd name="connsiteY3" fmla="*/ 43921 h 6858000"/>
              <a:gd name="connsiteX4" fmla="*/ 5021173 w 6128435"/>
              <a:gd name="connsiteY4" fmla="*/ 123738 h 6858000"/>
              <a:gd name="connsiteX5" fmla="*/ 5075458 w 6128435"/>
              <a:gd name="connsiteY5" fmla="*/ 264355 h 6858000"/>
              <a:gd name="connsiteX6" fmla="*/ 5081175 w 6128435"/>
              <a:gd name="connsiteY6" fmla="*/ 277448 h 6858000"/>
              <a:gd name="connsiteX7" fmla="*/ 5097011 w 6128435"/>
              <a:gd name="connsiteY7" fmla="*/ 355616 h 6858000"/>
              <a:gd name="connsiteX8" fmla="*/ 5130982 w 6128435"/>
              <a:gd name="connsiteY8" fmla="*/ 412030 h 6858000"/>
              <a:gd name="connsiteX9" fmla="*/ 5153000 w 6128435"/>
              <a:gd name="connsiteY9" fmla="*/ 507134 h 6858000"/>
              <a:gd name="connsiteX10" fmla="*/ 5171282 w 6128435"/>
              <a:gd name="connsiteY10" fmla="*/ 602071 h 6858000"/>
              <a:gd name="connsiteX11" fmla="*/ 5176196 w 6128435"/>
              <a:gd name="connsiteY11" fmla="*/ 636822 h 6858000"/>
              <a:gd name="connsiteX12" fmla="*/ 5189051 w 6128435"/>
              <a:gd name="connsiteY12" fmla="*/ 782518 h 6858000"/>
              <a:gd name="connsiteX13" fmla="*/ 5210428 w 6128435"/>
              <a:gd name="connsiteY13" fmla="*/ 815772 h 6858000"/>
              <a:gd name="connsiteX14" fmla="*/ 5221088 w 6128435"/>
              <a:gd name="connsiteY14" fmla="*/ 860193 h 6858000"/>
              <a:gd name="connsiteX15" fmla="*/ 5230806 w 6128435"/>
              <a:gd name="connsiteY15" fmla="*/ 961354 h 6858000"/>
              <a:gd name="connsiteX16" fmla="*/ 5201018 w 6128435"/>
              <a:gd name="connsiteY16" fmla="*/ 1095027 h 6858000"/>
              <a:gd name="connsiteX17" fmla="*/ 5202153 w 6128435"/>
              <a:gd name="connsiteY17" fmla="*/ 1133224 h 6858000"/>
              <a:gd name="connsiteX18" fmla="*/ 5207370 w 6128435"/>
              <a:gd name="connsiteY18" fmla="*/ 1138097 h 6858000"/>
              <a:gd name="connsiteX19" fmla="*/ 5189234 w 6128435"/>
              <a:gd name="connsiteY19" fmla="*/ 1193495 h 6858000"/>
              <a:gd name="connsiteX20" fmla="*/ 5202769 w 6128435"/>
              <a:gd name="connsiteY20" fmla="*/ 1269450 h 6858000"/>
              <a:gd name="connsiteX21" fmla="*/ 5225968 w 6128435"/>
              <a:gd name="connsiteY21" fmla="*/ 1357994 h 6858000"/>
              <a:gd name="connsiteX22" fmla="*/ 5233819 w 6128435"/>
              <a:gd name="connsiteY22" fmla="*/ 1380922 h 6858000"/>
              <a:gd name="connsiteX23" fmla="*/ 5237226 w 6128435"/>
              <a:gd name="connsiteY23" fmla="*/ 1441327 h 6858000"/>
              <a:gd name="connsiteX24" fmla="*/ 5244434 w 6128435"/>
              <a:gd name="connsiteY24" fmla="*/ 1580810 h 6858000"/>
              <a:gd name="connsiteX25" fmla="*/ 5251453 w 6128435"/>
              <a:gd name="connsiteY25" fmla="*/ 1583934 h 6858000"/>
              <a:gd name="connsiteX26" fmla="*/ 5263491 w 6128435"/>
              <a:gd name="connsiteY26" fmla="*/ 1642938 h 6858000"/>
              <a:gd name="connsiteX27" fmla="*/ 5261314 w 6128435"/>
              <a:gd name="connsiteY27" fmla="*/ 1689177 h 6858000"/>
              <a:gd name="connsiteX28" fmla="*/ 5259788 w 6128435"/>
              <a:gd name="connsiteY28" fmla="*/ 1768516 h 6858000"/>
              <a:gd name="connsiteX29" fmla="*/ 5255696 w 6128435"/>
              <a:gd name="connsiteY29" fmla="*/ 1953770 h 6858000"/>
              <a:gd name="connsiteX30" fmla="*/ 5252592 w 6128435"/>
              <a:gd name="connsiteY30" fmla="*/ 2092210 h 6858000"/>
              <a:gd name="connsiteX31" fmla="*/ 5264303 w 6128435"/>
              <a:gd name="connsiteY31" fmla="*/ 2225157 h 6858000"/>
              <a:gd name="connsiteX32" fmla="*/ 5254949 w 6128435"/>
              <a:gd name="connsiteY32" fmla="*/ 2236160 h 6858000"/>
              <a:gd name="connsiteX33" fmla="*/ 5250104 w 6128435"/>
              <a:gd name="connsiteY33" fmla="*/ 2249166 h 6858000"/>
              <a:gd name="connsiteX34" fmla="*/ 5251214 w 6128435"/>
              <a:gd name="connsiteY34" fmla="*/ 2250944 h 6858000"/>
              <a:gd name="connsiteX35" fmla="*/ 5250644 w 6128435"/>
              <a:gd name="connsiteY35" fmla="*/ 2266619 h 6858000"/>
              <a:gd name="connsiteX36" fmla="*/ 5247111 w 6128435"/>
              <a:gd name="connsiteY36" fmla="*/ 2269679 h 6858000"/>
              <a:gd name="connsiteX37" fmla="*/ 5279312 w 6128435"/>
              <a:gd name="connsiteY37" fmla="*/ 2302757 h 6858000"/>
              <a:gd name="connsiteX38" fmla="*/ 5293877 w 6128435"/>
              <a:gd name="connsiteY38" fmla="*/ 2368649 h 6858000"/>
              <a:gd name="connsiteX39" fmla="*/ 5311338 w 6128435"/>
              <a:gd name="connsiteY39" fmla="*/ 2404034 h 6858000"/>
              <a:gd name="connsiteX40" fmla="*/ 5338366 w 6128435"/>
              <a:gd name="connsiteY40" fmla="*/ 2465052 h 6858000"/>
              <a:gd name="connsiteX41" fmla="*/ 5371263 w 6128435"/>
              <a:gd name="connsiteY41" fmla="*/ 2586413 h 6858000"/>
              <a:gd name="connsiteX42" fmla="*/ 5407503 w 6128435"/>
              <a:gd name="connsiteY42" fmla="*/ 2786290 h 6858000"/>
              <a:gd name="connsiteX43" fmla="*/ 5407356 w 6128435"/>
              <a:gd name="connsiteY43" fmla="*/ 2787545 h 6858000"/>
              <a:gd name="connsiteX44" fmla="*/ 5411130 w 6128435"/>
              <a:gd name="connsiteY44" fmla="*/ 2788640 h 6858000"/>
              <a:gd name="connsiteX45" fmla="*/ 5416439 w 6128435"/>
              <a:gd name="connsiteY45" fmla="*/ 2805666 h 6858000"/>
              <a:gd name="connsiteX46" fmla="*/ 5416589 w 6128435"/>
              <a:gd name="connsiteY46" fmla="*/ 2810822 h 6858000"/>
              <a:gd name="connsiteX47" fmla="*/ 5418542 w 6128435"/>
              <a:gd name="connsiteY47" fmla="*/ 2817745 h 6858000"/>
              <a:gd name="connsiteX48" fmla="*/ 5418847 w 6128435"/>
              <a:gd name="connsiteY48" fmla="*/ 2817825 h 6858000"/>
              <a:gd name="connsiteX49" fmla="*/ 5457023 w 6128435"/>
              <a:gd name="connsiteY49" fmla="*/ 2858292 h 6858000"/>
              <a:gd name="connsiteX50" fmla="*/ 5479298 w 6128435"/>
              <a:gd name="connsiteY50" fmla="*/ 2947791 h 6858000"/>
              <a:gd name="connsiteX51" fmla="*/ 5481770 w 6128435"/>
              <a:gd name="connsiteY51" fmla="*/ 2951352 h 6858000"/>
              <a:gd name="connsiteX52" fmla="*/ 5482045 w 6128435"/>
              <a:gd name="connsiteY52" fmla="*/ 2984371 h 6858000"/>
              <a:gd name="connsiteX53" fmla="*/ 5482415 w 6128435"/>
              <a:gd name="connsiteY53" fmla="*/ 3004079 h 6858000"/>
              <a:gd name="connsiteX54" fmla="*/ 5483865 w 6128435"/>
              <a:gd name="connsiteY54" fmla="*/ 3005467 h 6858000"/>
              <a:gd name="connsiteX55" fmla="*/ 5482236 w 6128435"/>
              <a:gd name="connsiteY55" fmla="*/ 3019791 h 6858000"/>
              <a:gd name="connsiteX56" fmla="*/ 5481505 w 6128435"/>
              <a:gd name="connsiteY56" fmla="*/ 3095286 h 6858000"/>
              <a:gd name="connsiteX57" fmla="*/ 5477595 w 6128435"/>
              <a:gd name="connsiteY57" fmla="*/ 3250534 h 6858000"/>
              <a:gd name="connsiteX58" fmla="*/ 5532836 w 6128435"/>
              <a:gd name="connsiteY58" fmla="*/ 3353840 h 6858000"/>
              <a:gd name="connsiteX59" fmla="*/ 5561229 w 6128435"/>
              <a:gd name="connsiteY59" fmla="*/ 3395784 h 6858000"/>
              <a:gd name="connsiteX60" fmla="*/ 5589758 w 6128435"/>
              <a:gd name="connsiteY60" fmla="*/ 3506453 h 6858000"/>
              <a:gd name="connsiteX61" fmla="*/ 5596144 w 6128435"/>
              <a:gd name="connsiteY61" fmla="*/ 3534624 h 6858000"/>
              <a:gd name="connsiteX62" fmla="*/ 5597750 w 6128435"/>
              <a:gd name="connsiteY62" fmla="*/ 3534129 h 6858000"/>
              <a:gd name="connsiteX63" fmla="*/ 5599700 w 6128435"/>
              <a:gd name="connsiteY63" fmla="*/ 3547221 h 6858000"/>
              <a:gd name="connsiteX64" fmla="*/ 5615031 w 6128435"/>
              <a:gd name="connsiteY64" fmla="*/ 3557482 h 6858000"/>
              <a:gd name="connsiteX65" fmla="*/ 5618377 w 6128435"/>
              <a:gd name="connsiteY65" fmla="*/ 3588431 h 6858000"/>
              <a:gd name="connsiteX66" fmla="*/ 5612155 w 6128435"/>
              <a:gd name="connsiteY66" fmla="*/ 3589869 h 6858000"/>
              <a:gd name="connsiteX67" fmla="*/ 5620843 w 6128435"/>
              <a:gd name="connsiteY67" fmla="*/ 3606745 h 6858000"/>
              <a:gd name="connsiteX68" fmla="*/ 5655472 w 6128435"/>
              <a:gd name="connsiteY68" fmla="*/ 3678877 h 6858000"/>
              <a:gd name="connsiteX69" fmla="*/ 5680448 w 6128435"/>
              <a:gd name="connsiteY69" fmla="*/ 3717760 h 6858000"/>
              <a:gd name="connsiteX70" fmla="*/ 5683015 w 6128435"/>
              <a:gd name="connsiteY70" fmla="*/ 3762025 h 6858000"/>
              <a:gd name="connsiteX71" fmla="*/ 5696643 w 6128435"/>
              <a:gd name="connsiteY71" fmla="*/ 3773888 h 6858000"/>
              <a:gd name="connsiteX72" fmla="*/ 5699203 w 6128435"/>
              <a:gd name="connsiteY72" fmla="*/ 3775823 h 6858000"/>
              <a:gd name="connsiteX73" fmla="*/ 5704824 w 6128435"/>
              <a:gd name="connsiteY73" fmla="*/ 3785966 h 6858000"/>
              <a:gd name="connsiteX74" fmla="*/ 5712204 w 6128435"/>
              <a:gd name="connsiteY74" fmla="*/ 3785830 h 6858000"/>
              <a:gd name="connsiteX75" fmla="*/ 5724816 w 6128435"/>
              <a:gd name="connsiteY75" fmla="*/ 3798949 h 6858000"/>
              <a:gd name="connsiteX76" fmla="*/ 5733539 w 6128435"/>
              <a:gd name="connsiteY76" fmla="*/ 3818457 h 6858000"/>
              <a:gd name="connsiteX77" fmla="*/ 5768491 w 6128435"/>
              <a:gd name="connsiteY77" fmla="*/ 3914399 h 6858000"/>
              <a:gd name="connsiteX78" fmla="*/ 5793123 w 6128435"/>
              <a:gd name="connsiteY78" fmla="*/ 3969952 h 6858000"/>
              <a:gd name="connsiteX79" fmla="*/ 5808321 w 6128435"/>
              <a:gd name="connsiteY79" fmla="*/ 3988153 h 6858000"/>
              <a:gd name="connsiteX80" fmla="*/ 5825621 w 6128435"/>
              <a:gd name="connsiteY80" fmla="*/ 4015525 h 6858000"/>
              <a:gd name="connsiteX81" fmla="*/ 5860672 w 6128435"/>
              <a:gd name="connsiteY81" fmla="*/ 4061579 h 6858000"/>
              <a:gd name="connsiteX82" fmla="*/ 5872173 w 6128435"/>
              <a:gd name="connsiteY82" fmla="*/ 4088497 h 6858000"/>
              <a:gd name="connsiteX83" fmla="*/ 5883705 w 6128435"/>
              <a:gd name="connsiteY83" fmla="*/ 4101899 h 6858000"/>
              <a:gd name="connsiteX84" fmla="*/ 5885314 w 6128435"/>
              <a:gd name="connsiteY84" fmla="*/ 4108387 h 6858000"/>
              <a:gd name="connsiteX85" fmla="*/ 5894095 w 6128435"/>
              <a:gd name="connsiteY85" fmla="*/ 4128857 h 6858000"/>
              <a:gd name="connsiteX86" fmla="*/ 5898339 w 6128435"/>
              <a:gd name="connsiteY86" fmla="*/ 4140800 h 6858000"/>
              <a:gd name="connsiteX87" fmla="*/ 5899734 w 6128435"/>
              <a:gd name="connsiteY87" fmla="*/ 4145632 h 6858000"/>
              <a:gd name="connsiteX88" fmla="*/ 5903513 w 6128435"/>
              <a:gd name="connsiteY88" fmla="*/ 4187661 h 6858000"/>
              <a:gd name="connsiteX89" fmla="*/ 5917114 w 6128435"/>
              <a:gd name="connsiteY89" fmla="*/ 4213096 h 6858000"/>
              <a:gd name="connsiteX90" fmla="*/ 5921153 w 6128435"/>
              <a:gd name="connsiteY90" fmla="*/ 4236222 h 6858000"/>
              <a:gd name="connsiteX91" fmla="*/ 5924233 w 6128435"/>
              <a:gd name="connsiteY91" fmla="*/ 4242060 h 6858000"/>
              <a:gd name="connsiteX92" fmla="*/ 5928910 w 6128435"/>
              <a:gd name="connsiteY92" fmla="*/ 4300973 h 6858000"/>
              <a:gd name="connsiteX93" fmla="*/ 5939320 w 6128435"/>
              <a:gd name="connsiteY93" fmla="*/ 4340435 h 6858000"/>
              <a:gd name="connsiteX94" fmla="*/ 5946705 w 6128435"/>
              <a:gd name="connsiteY94" fmla="*/ 4428051 h 6858000"/>
              <a:gd name="connsiteX95" fmla="*/ 5949261 w 6128435"/>
              <a:gd name="connsiteY95" fmla="*/ 4449185 h 6858000"/>
              <a:gd name="connsiteX96" fmla="*/ 5957504 w 6128435"/>
              <a:gd name="connsiteY96" fmla="*/ 4465911 h 6858000"/>
              <a:gd name="connsiteX97" fmla="*/ 5964689 w 6128435"/>
              <a:gd name="connsiteY97" fmla="*/ 4468532 h 6858000"/>
              <a:gd name="connsiteX98" fmla="*/ 5967062 w 6128435"/>
              <a:gd name="connsiteY98" fmla="*/ 4479923 h 6858000"/>
              <a:gd name="connsiteX99" fmla="*/ 5968960 w 6128435"/>
              <a:gd name="connsiteY99" fmla="*/ 4482655 h 6858000"/>
              <a:gd name="connsiteX100" fmla="*/ 5978567 w 6128435"/>
              <a:gd name="connsiteY100" fmla="*/ 4498605 h 6858000"/>
              <a:gd name="connsiteX101" fmla="*/ 5980106 w 6128435"/>
              <a:gd name="connsiteY101" fmla="*/ 4585087 h 6858000"/>
              <a:gd name="connsiteX102" fmla="*/ 5998138 w 6128435"/>
              <a:gd name="connsiteY102" fmla="*/ 4697518 h 6858000"/>
              <a:gd name="connsiteX103" fmla="*/ 6013516 w 6128435"/>
              <a:gd name="connsiteY103" fmla="*/ 4786619 h 6858000"/>
              <a:gd name="connsiteX104" fmla="*/ 6025404 w 6128435"/>
              <a:gd name="connsiteY104" fmla="*/ 4858148 h 6858000"/>
              <a:gd name="connsiteX105" fmla="*/ 6007749 w 6128435"/>
              <a:gd name="connsiteY105" fmla="*/ 4964715 h 6858000"/>
              <a:gd name="connsiteX106" fmla="*/ 6005269 w 6128435"/>
              <a:gd name="connsiteY106" fmla="*/ 5150567 h 6858000"/>
              <a:gd name="connsiteX107" fmla="*/ 6001127 w 6128435"/>
              <a:gd name="connsiteY107" fmla="*/ 5164609 h 6858000"/>
              <a:gd name="connsiteX108" fmla="*/ 5996647 w 6128435"/>
              <a:gd name="connsiteY108" fmla="*/ 5185640 h 6858000"/>
              <a:gd name="connsiteX109" fmla="*/ 5998514 w 6128435"/>
              <a:gd name="connsiteY109" fmla="*/ 5189673 h 6858000"/>
              <a:gd name="connsiteX110" fmla="*/ 5995970 w 6128435"/>
              <a:gd name="connsiteY110" fmla="*/ 5221547 h 6858000"/>
              <a:gd name="connsiteX111" fmla="*/ 5997218 w 6128435"/>
              <a:gd name="connsiteY111" fmla="*/ 5222031 h 6858000"/>
              <a:gd name="connsiteX112" fmla="*/ 6002116 w 6128435"/>
              <a:gd name="connsiteY112" fmla="*/ 5231223 h 6858000"/>
              <a:gd name="connsiteX113" fmla="*/ 6008541 w 6128435"/>
              <a:gd name="connsiteY113" fmla="*/ 5248680 h 6858000"/>
              <a:gd name="connsiteX114" fmla="*/ 6039260 w 6128435"/>
              <a:gd name="connsiteY114" fmla="*/ 5289518 h 6858000"/>
              <a:gd name="connsiteX115" fmla="*/ 6036748 w 6128435"/>
              <a:gd name="connsiteY115" fmla="*/ 5322752 h 6858000"/>
              <a:gd name="connsiteX116" fmla="*/ 6036943 w 6128435"/>
              <a:gd name="connsiteY116" fmla="*/ 5329480 h 6858000"/>
              <a:gd name="connsiteX117" fmla="*/ 6037236 w 6128435"/>
              <a:gd name="connsiteY117" fmla="*/ 5329634 h 6858000"/>
              <a:gd name="connsiteX118" fmla="*/ 6038019 w 6128435"/>
              <a:gd name="connsiteY118" fmla="*/ 5336764 h 6858000"/>
              <a:gd name="connsiteX119" fmla="*/ 6037298 w 6128435"/>
              <a:gd name="connsiteY119" fmla="*/ 5341753 h 6858000"/>
              <a:gd name="connsiteX120" fmla="*/ 6037677 w 6128435"/>
              <a:gd name="connsiteY120" fmla="*/ 5354807 h 6858000"/>
              <a:gd name="connsiteX121" fmla="*/ 6039728 w 6128435"/>
              <a:gd name="connsiteY121" fmla="*/ 5359416 h 6858000"/>
              <a:gd name="connsiteX122" fmla="*/ 6043311 w 6128435"/>
              <a:gd name="connsiteY122" fmla="*/ 5361407 h 6858000"/>
              <a:gd name="connsiteX123" fmla="*/ 6042954 w 6128435"/>
              <a:gd name="connsiteY123" fmla="*/ 5362576 h 6858000"/>
              <a:gd name="connsiteX124" fmla="*/ 6053435 w 6128435"/>
              <a:gd name="connsiteY124" fmla="*/ 5387547 h 6858000"/>
              <a:gd name="connsiteX125" fmla="*/ 6065933 w 6128435"/>
              <a:gd name="connsiteY125" fmla="*/ 5443002 h 6858000"/>
              <a:gd name="connsiteX126" fmla="*/ 6068640 w 6128435"/>
              <a:gd name="connsiteY126" fmla="*/ 5474503 h 6858000"/>
              <a:gd name="connsiteX127" fmla="*/ 6080922 w 6128435"/>
              <a:gd name="connsiteY127" fmla="*/ 5561070 h 6858000"/>
              <a:gd name="connsiteX128" fmla="*/ 6096949 w 6128435"/>
              <a:gd name="connsiteY128" fmla="*/ 5648179 h 6858000"/>
              <a:gd name="connsiteX129" fmla="*/ 6125703 w 6128435"/>
              <a:gd name="connsiteY129" fmla="*/ 5692894 h 6858000"/>
              <a:gd name="connsiteX130" fmla="*/ 6126670 w 6128435"/>
              <a:gd name="connsiteY130" fmla="*/ 5697882 h 6858000"/>
              <a:gd name="connsiteX131" fmla="*/ 6124061 w 6128435"/>
              <a:gd name="connsiteY131" fmla="*/ 5710294 h 6858000"/>
              <a:gd name="connsiteX132" fmla="*/ 6122213 w 6128435"/>
              <a:gd name="connsiteY132" fmla="*/ 5714762 h 6858000"/>
              <a:gd name="connsiteX133" fmla="*/ 6121353 w 6128435"/>
              <a:gd name="connsiteY133" fmla="*/ 5721725 h 6858000"/>
              <a:gd name="connsiteX134" fmla="*/ 6121607 w 6128435"/>
              <a:gd name="connsiteY134" fmla="*/ 5721959 h 6858000"/>
              <a:gd name="connsiteX135" fmla="*/ 6120262 w 6128435"/>
              <a:gd name="connsiteY135" fmla="*/ 5728358 h 6858000"/>
              <a:gd name="connsiteX136" fmla="*/ 6110194 w 6128435"/>
              <a:gd name="connsiteY136" fmla="*/ 5758853 h 6858000"/>
              <a:gd name="connsiteX137" fmla="*/ 6127519 w 6128435"/>
              <a:gd name="connsiteY137" fmla="*/ 5865775 h 6858000"/>
              <a:gd name="connsiteX138" fmla="*/ 6128435 w 6128435"/>
              <a:gd name="connsiteY138" fmla="*/ 5870164 h 6858000"/>
              <a:gd name="connsiteX139" fmla="*/ 6119217 w 6128435"/>
              <a:gd name="connsiteY139" fmla="*/ 5888542 h 6858000"/>
              <a:gd name="connsiteX140" fmla="*/ 6115966 w 6128435"/>
              <a:gd name="connsiteY140" fmla="*/ 5898387 h 6858000"/>
              <a:gd name="connsiteX141" fmla="*/ 6111924 w 6128435"/>
              <a:gd name="connsiteY141" fmla="*/ 5900444 h 6858000"/>
              <a:gd name="connsiteX142" fmla="*/ 6108716 w 6128435"/>
              <a:gd name="connsiteY142" fmla="*/ 5915345 h 6858000"/>
              <a:gd name="connsiteX143" fmla="*/ 6109524 w 6128435"/>
              <a:gd name="connsiteY143" fmla="*/ 5917328 h 6858000"/>
              <a:gd name="connsiteX144" fmla="*/ 6102493 w 6128435"/>
              <a:gd name="connsiteY144" fmla="*/ 5928602 h 6858000"/>
              <a:gd name="connsiteX145" fmla="*/ 6056863 w 6128435"/>
              <a:gd name="connsiteY145" fmla="*/ 6000643 h 6858000"/>
              <a:gd name="connsiteX146" fmla="*/ 6045436 w 6128435"/>
              <a:gd name="connsiteY146" fmla="*/ 6124480 h 6858000"/>
              <a:gd name="connsiteX147" fmla="*/ 6030489 w 6128435"/>
              <a:gd name="connsiteY147" fmla="*/ 6317666 h 6858000"/>
              <a:gd name="connsiteX148" fmla="*/ 6007492 w 6128435"/>
              <a:gd name="connsiteY148" fmla="*/ 6440818 h 6858000"/>
              <a:gd name="connsiteX149" fmla="*/ 6009467 w 6128435"/>
              <a:gd name="connsiteY149" fmla="*/ 6487076 h 6858000"/>
              <a:gd name="connsiteX150" fmla="*/ 5995064 w 6128435"/>
              <a:gd name="connsiteY150" fmla="*/ 6540791 h 6858000"/>
              <a:gd name="connsiteX151" fmla="*/ 5996309 w 6128435"/>
              <a:gd name="connsiteY151" fmla="*/ 6543961 h 6858000"/>
              <a:gd name="connsiteX152" fmla="*/ 5996048 w 6128435"/>
              <a:gd name="connsiteY152" fmla="*/ 6555444 h 6858000"/>
              <a:gd name="connsiteX153" fmla="*/ 6002524 w 6128435"/>
              <a:gd name="connsiteY153" fmla="*/ 6560188 h 6858000"/>
              <a:gd name="connsiteX154" fmla="*/ 6006823 w 6128435"/>
              <a:gd name="connsiteY154" fmla="*/ 6578546 h 6858000"/>
              <a:gd name="connsiteX155" fmla="*/ 6004510 w 6128435"/>
              <a:gd name="connsiteY155" fmla="*/ 6599256 h 6858000"/>
              <a:gd name="connsiteX156" fmla="*/ 5986207 w 6128435"/>
              <a:gd name="connsiteY156" fmla="*/ 6695855 h 6858000"/>
              <a:gd name="connsiteX157" fmla="*/ 5979428 w 6128435"/>
              <a:gd name="connsiteY157" fmla="*/ 6754678 h 6858000"/>
              <a:gd name="connsiteX158" fmla="*/ 5983398 w 6128435"/>
              <a:gd name="connsiteY158" fmla="*/ 6778641 h 6858000"/>
              <a:gd name="connsiteX159" fmla="*/ 5984543 w 6128435"/>
              <a:gd name="connsiteY159" fmla="*/ 6811016 h 6858000"/>
              <a:gd name="connsiteX160" fmla="*/ 5981802 w 6128435"/>
              <a:gd name="connsiteY160" fmla="*/ 6838578 h 6858000"/>
              <a:gd name="connsiteX161" fmla="*/ 5979671 w 6128435"/>
              <a:gd name="connsiteY161" fmla="*/ 6858000 h 6858000"/>
              <a:gd name="connsiteX162" fmla="*/ 0 w 6128435"/>
              <a:gd name="connsiteY162" fmla="*/ 6858000 h 6858000"/>
              <a:gd name="connsiteX163" fmla="*/ 0 w 6128435"/>
              <a:gd name="connsiteY163" fmla="*/ 0 h 6858000"/>
              <a:gd name="connsiteX0" fmla="*/ 0 w 6128435"/>
              <a:gd name="connsiteY0" fmla="*/ 0 h 6858000"/>
              <a:gd name="connsiteX1" fmla="*/ 4965888 w 6128435"/>
              <a:gd name="connsiteY1" fmla="*/ 0 h 6858000"/>
              <a:gd name="connsiteX2" fmla="*/ 4967767 w 6128435"/>
              <a:gd name="connsiteY2" fmla="*/ 7930 h 6858000"/>
              <a:gd name="connsiteX3" fmla="*/ 4979444 w 6128435"/>
              <a:gd name="connsiteY3" fmla="*/ 43921 h 6858000"/>
              <a:gd name="connsiteX4" fmla="*/ 5021173 w 6128435"/>
              <a:gd name="connsiteY4" fmla="*/ 123738 h 6858000"/>
              <a:gd name="connsiteX5" fmla="*/ 5075458 w 6128435"/>
              <a:gd name="connsiteY5" fmla="*/ 264355 h 6858000"/>
              <a:gd name="connsiteX6" fmla="*/ 5081175 w 6128435"/>
              <a:gd name="connsiteY6" fmla="*/ 277448 h 6858000"/>
              <a:gd name="connsiteX7" fmla="*/ 5097011 w 6128435"/>
              <a:gd name="connsiteY7" fmla="*/ 355616 h 6858000"/>
              <a:gd name="connsiteX8" fmla="*/ 5130982 w 6128435"/>
              <a:gd name="connsiteY8" fmla="*/ 412030 h 6858000"/>
              <a:gd name="connsiteX9" fmla="*/ 5153000 w 6128435"/>
              <a:gd name="connsiteY9" fmla="*/ 507134 h 6858000"/>
              <a:gd name="connsiteX10" fmla="*/ 5171282 w 6128435"/>
              <a:gd name="connsiteY10" fmla="*/ 602071 h 6858000"/>
              <a:gd name="connsiteX11" fmla="*/ 5176196 w 6128435"/>
              <a:gd name="connsiteY11" fmla="*/ 636822 h 6858000"/>
              <a:gd name="connsiteX12" fmla="*/ 5189051 w 6128435"/>
              <a:gd name="connsiteY12" fmla="*/ 782518 h 6858000"/>
              <a:gd name="connsiteX13" fmla="*/ 5210428 w 6128435"/>
              <a:gd name="connsiteY13" fmla="*/ 815772 h 6858000"/>
              <a:gd name="connsiteX14" fmla="*/ 5221088 w 6128435"/>
              <a:gd name="connsiteY14" fmla="*/ 860193 h 6858000"/>
              <a:gd name="connsiteX15" fmla="*/ 5230806 w 6128435"/>
              <a:gd name="connsiteY15" fmla="*/ 961354 h 6858000"/>
              <a:gd name="connsiteX16" fmla="*/ 5201018 w 6128435"/>
              <a:gd name="connsiteY16" fmla="*/ 1095027 h 6858000"/>
              <a:gd name="connsiteX17" fmla="*/ 5202153 w 6128435"/>
              <a:gd name="connsiteY17" fmla="*/ 1133224 h 6858000"/>
              <a:gd name="connsiteX18" fmla="*/ 5207370 w 6128435"/>
              <a:gd name="connsiteY18" fmla="*/ 1138097 h 6858000"/>
              <a:gd name="connsiteX19" fmla="*/ 5189234 w 6128435"/>
              <a:gd name="connsiteY19" fmla="*/ 1193495 h 6858000"/>
              <a:gd name="connsiteX20" fmla="*/ 5202769 w 6128435"/>
              <a:gd name="connsiteY20" fmla="*/ 1269450 h 6858000"/>
              <a:gd name="connsiteX21" fmla="*/ 5225968 w 6128435"/>
              <a:gd name="connsiteY21" fmla="*/ 1357994 h 6858000"/>
              <a:gd name="connsiteX22" fmla="*/ 5233819 w 6128435"/>
              <a:gd name="connsiteY22" fmla="*/ 1380922 h 6858000"/>
              <a:gd name="connsiteX23" fmla="*/ 5237226 w 6128435"/>
              <a:gd name="connsiteY23" fmla="*/ 1441327 h 6858000"/>
              <a:gd name="connsiteX24" fmla="*/ 5244434 w 6128435"/>
              <a:gd name="connsiteY24" fmla="*/ 1580810 h 6858000"/>
              <a:gd name="connsiteX25" fmla="*/ 5263491 w 6128435"/>
              <a:gd name="connsiteY25" fmla="*/ 1642938 h 6858000"/>
              <a:gd name="connsiteX26" fmla="*/ 5261314 w 6128435"/>
              <a:gd name="connsiteY26" fmla="*/ 1689177 h 6858000"/>
              <a:gd name="connsiteX27" fmla="*/ 5259788 w 6128435"/>
              <a:gd name="connsiteY27" fmla="*/ 1768516 h 6858000"/>
              <a:gd name="connsiteX28" fmla="*/ 5255696 w 6128435"/>
              <a:gd name="connsiteY28" fmla="*/ 1953770 h 6858000"/>
              <a:gd name="connsiteX29" fmla="*/ 5252592 w 6128435"/>
              <a:gd name="connsiteY29" fmla="*/ 2092210 h 6858000"/>
              <a:gd name="connsiteX30" fmla="*/ 5264303 w 6128435"/>
              <a:gd name="connsiteY30" fmla="*/ 2225157 h 6858000"/>
              <a:gd name="connsiteX31" fmla="*/ 5254949 w 6128435"/>
              <a:gd name="connsiteY31" fmla="*/ 2236160 h 6858000"/>
              <a:gd name="connsiteX32" fmla="*/ 5250104 w 6128435"/>
              <a:gd name="connsiteY32" fmla="*/ 2249166 h 6858000"/>
              <a:gd name="connsiteX33" fmla="*/ 5251214 w 6128435"/>
              <a:gd name="connsiteY33" fmla="*/ 2250944 h 6858000"/>
              <a:gd name="connsiteX34" fmla="*/ 5250644 w 6128435"/>
              <a:gd name="connsiteY34" fmla="*/ 2266619 h 6858000"/>
              <a:gd name="connsiteX35" fmla="*/ 5247111 w 6128435"/>
              <a:gd name="connsiteY35" fmla="*/ 2269679 h 6858000"/>
              <a:gd name="connsiteX36" fmla="*/ 5279312 w 6128435"/>
              <a:gd name="connsiteY36" fmla="*/ 2302757 h 6858000"/>
              <a:gd name="connsiteX37" fmla="*/ 5293877 w 6128435"/>
              <a:gd name="connsiteY37" fmla="*/ 2368649 h 6858000"/>
              <a:gd name="connsiteX38" fmla="*/ 5311338 w 6128435"/>
              <a:gd name="connsiteY38" fmla="*/ 2404034 h 6858000"/>
              <a:gd name="connsiteX39" fmla="*/ 5338366 w 6128435"/>
              <a:gd name="connsiteY39" fmla="*/ 2465052 h 6858000"/>
              <a:gd name="connsiteX40" fmla="*/ 5371263 w 6128435"/>
              <a:gd name="connsiteY40" fmla="*/ 2586413 h 6858000"/>
              <a:gd name="connsiteX41" fmla="*/ 5407503 w 6128435"/>
              <a:gd name="connsiteY41" fmla="*/ 2786290 h 6858000"/>
              <a:gd name="connsiteX42" fmla="*/ 5407356 w 6128435"/>
              <a:gd name="connsiteY42" fmla="*/ 2787545 h 6858000"/>
              <a:gd name="connsiteX43" fmla="*/ 5411130 w 6128435"/>
              <a:gd name="connsiteY43" fmla="*/ 2788640 h 6858000"/>
              <a:gd name="connsiteX44" fmla="*/ 5416439 w 6128435"/>
              <a:gd name="connsiteY44" fmla="*/ 2805666 h 6858000"/>
              <a:gd name="connsiteX45" fmla="*/ 5416589 w 6128435"/>
              <a:gd name="connsiteY45" fmla="*/ 2810822 h 6858000"/>
              <a:gd name="connsiteX46" fmla="*/ 5418542 w 6128435"/>
              <a:gd name="connsiteY46" fmla="*/ 2817745 h 6858000"/>
              <a:gd name="connsiteX47" fmla="*/ 5418847 w 6128435"/>
              <a:gd name="connsiteY47" fmla="*/ 2817825 h 6858000"/>
              <a:gd name="connsiteX48" fmla="*/ 5457023 w 6128435"/>
              <a:gd name="connsiteY48" fmla="*/ 2858292 h 6858000"/>
              <a:gd name="connsiteX49" fmla="*/ 5479298 w 6128435"/>
              <a:gd name="connsiteY49" fmla="*/ 2947791 h 6858000"/>
              <a:gd name="connsiteX50" fmla="*/ 5481770 w 6128435"/>
              <a:gd name="connsiteY50" fmla="*/ 2951352 h 6858000"/>
              <a:gd name="connsiteX51" fmla="*/ 5482045 w 6128435"/>
              <a:gd name="connsiteY51" fmla="*/ 2984371 h 6858000"/>
              <a:gd name="connsiteX52" fmla="*/ 5482415 w 6128435"/>
              <a:gd name="connsiteY52" fmla="*/ 3004079 h 6858000"/>
              <a:gd name="connsiteX53" fmla="*/ 5483865 w 6128435"/>
              <a:gd name="connsiteY53" fmla="*/ 3005467 h 6858000"/>
              <a:gd name="connsiteX54" fmla="*/ 5482236 w 6128435"/>
              <a:gd name="connsiteY54" fmla="*/ 3019791 h 6858000"/>
              <a:gd name="connsiteX55" fmla="*/ 5481505 w 6128435"/>
              <a:gd name="connsiteY55" fmla="*/ 3095286 h 6858000"/>
              <a:gd name="connsiteX56" fmla="*/ 5477595 w 6128435"/>
              <a:gd name="connsiteY56" fmla="*/ 3250534 h 6858000"/>
              <a:gd name="connsiteX57" fmla="*/ 5532836 w 6128435"/>
              <a:gd name="connsiteY57" fmla="*/ 3353840 h 6858000"/>
              <a:gd name="connsiteX58" fmla="*/ 5561229 w 6128435"/>
              <a:gd name="connsiteY58" fmla="*/ 3395784 h 6858000"/>
              <a:gd name="connsiteX59" fmla="*/ 5589758 w 6128435"/>
              <a:gd name="connsiteY59" fmla="*/ 3506453 h 6858000"/>
              <a:gd name="connsiteX60" fmla="*/ 5596144 w 6128435"/>
              <a:gd name="connsiteY60" fmla="*/ 3534624 h 6858000"/>
              <a:gd name="connsiteX61" fmla="*/ 5597750 w 6128435"/>
              <a:gd name="connsiteY61" fmla="*/ 3534129 h 6858000"/>
              <a:gd name="connsiteX62" fmla="*/ 5599700 w 6128435"/>
              <a:gd name="connsiteY62" fmla="*/ 3547221 h 6858000"/>
              <a:gd name="connsiteX63" fmla="*/ 5615031 w 6128435"/>
              <a:gd name="connsiteY63" fmla="*/ 3557482 h 6858000"/>
              <a:gd name="connsiteX64" fmla="*/ 5618377 w 6128435"/>
              <a:gd name="connsiteY64" fmla="*/ 3588431 h 6858000"/>
              <a:gd name="connsiteX65" fmla="*/ 5612155 w 6128435"/>
              <a:gd name="connsiteY65" fmla="*/ 3589869 h 6858000"/>
              <a:gd name="connsiteX66" fmla="*/ 5620843 w 6128435"/>
              <a:gd name="connsiteY66" fmla="*/ 3606745 h 6858000"/>
              <a:gd name="connsiteX67" fmla="*/ 5655472 w 6128435"/>
              <a:gd name="connsiteY67" fmla="*/ 3678877 h 6858000"/>
              <a:gd name="connsiteX68" fmla="*/ 5680448 w 6128435"/>
              <a:gd name="connsiteY68" fmla="*/ 3717760 h 6858000"/>
              <a:gd name="connsiteX69" fmla="*/ 5683015 w 6128435"/>
              <a:gd name="connsiteY69" fmla="*/ 3762025 h 6858000"/>
              <a:gd name="connsiteX70" fmla="*/ 5696643 w 6128435"/>
              <a:gd name="connsiteY70" fmla="*/ 3773888 h 6858000"/>
              <a:gd name="connsiteX71" fmla="*/ 5699203 w 6128435"/>
              <a:gd name="connsiteY71" fmla="*/ 3775823 h 6858000"/>
              <a:gd name="connsiteX72" fmla="*/ 5704824 w 6128435"/>
              <a:gd name="connsiteY72" fmla="*/ 3785966 h 6858000"/>
              <a:gd name="connsiteX73" fmla="*/ 5712204 w 6128435"/>
              <a:gd name="connsiteY73" fmla="*/ 3785830 h 6858000"/>
              <a:gd name="connsiteX74" fmla="*/ 5724816 w 6128435"/>
              <a:gd name="connsiteY74" fmla="*/ 3798949 h 6858000"/>
              <a:gd name="connsiteX75" fmla="*/ 5733539 w 6128435"/>
              <a:gd name="connsiteY75" fmla="*/ 3818457 h 6858000"/>
              <a:gd name="connsiteX76" fmla="*/ 5768491 w 6128435"/>
              <a:gd name="connsiteY76" fmla="*/ 3914399 h 6858000"/>
              <a:gd name="connsiteX77" fmla="*/ 5793123 w 6128435"/>
              <a:gd name="connsiteY77" fmla="*/ 3969952 h 6858000"/>
              <a:gd name="connsiteX78" fmla="*/ 5808321 w 6128435"/>
              <a:gd name="connsiteY78" fmla="*/ 3988153 h 6858000"/>
              <a:gd name="connsiteX79" fmla="*/ 5825621 w 6128435"/>
              <a:gd name="connsiteY79" fmla="*/ 4015525 h 6858000"/>
              <a:gd name="connsiteX80" fmla="*/ 5860672 w 6128435"/>
              <a:gd name="connsiteY80" fmla="*/ 4061579 h 6858000"/>
              <a:gd name="connsiteX81" fmla="*/ 5872173 w 6128435"/>
              <a:gd name="connsiteY81" fmla="*/ 4088497 h 6858000"/>
              <a:gd name="connsiteX82" fmla="*/ 5883705 w 6128435"/>
              <a:gd name="connsiteY82" fmla="*/ 4101899 h 6858000"/>
              <a:gd name="connsiteX83" fmla="*/ 5885314 w 6128435"/>
              <a:gd name="connsiteY83" fmla="*/ 4108387 h 6858000"/>
              <a:gd name="connsiteX84" fmla="*/ 5894095 w 6128435"/>
              <a:gd name="connsiteY84" fmla="*/ 4128857 h 6858000"/>
              <a:gd name="connsiteX85" fmla="*/ 5898339 w 6128435"/>
              <a:gd name="connsiteY85" fmla="*/ 4140800 h 6858000"/>
              <a:gd name="connsiteX86" fmla="*/ 5899734 w 6128435"/>
              <a:gd name="connsiteY86" fmla="*/ 4145632 h 6858000"/>
              <a:gd name="connsiteX87" fmla="*/ 5903513 w 6128435"/>
              <a:gd name="connsiteY87" fmla="*/ 4187661 h 6858000"/>
              <a:gd name="connsiteX88" fmla="*/ 5917114 w 6128435"/>
              <a:gd name="connsiteY88" fmla="*/ 4213096 h 6858000"/>
              <a:gd name="connsiteX89" fmla="*/ 5921153 w 6128435"/>
              <a:gd name="connsiteY89" fmla="*/ 4236222 h 6858000"/>
              <a:gd name="connsiteX90" fmla="*/ 5924233 w 6128435"/>
              <a:gd name="connsiteY90" fmla="*/ 4242060 h 6858000"/>
              <a:gd name="connsiteX91" fmla="*/ 5928910 w 6128435"/>
              <a:gd name="connsiteY91" fmla="*/ 4300973 h 6858000"/>
              <a:gd name="connsiteX92" fmla="*/ 5939320 w 6128435"/>
              <a:gd name="connsiteY92" fmla="*/ 4340435 h 6858000"/>
              <a:gd name="connsiteX93" fmla="*/ 5946705 w 6128435"/>
              <a:gd name="connsiteY93" fmla="*/ 4428051 h 6858000"/>
              <a:gd name="connsiteX94" fmla="*/ 5949261 w 6128435"/>
              <a:gd name="connsiteY94" fmla="*/ 4449185 h 6858000"/>
              <a:gd name="connsiteX95" fmla="*/ 5957504 w 6128435"/>
              <a:gd name="connsiteY95" fmla="*/ 4465911 h 6858000"/>
              <a:gd name="connsiteX96" fmla="*/ 5964689 w 6128435"/>
              <a:gd name="connsiteY96" fmla="*/ 4468532 h 6858000"/>
              <a:gd name="connsiteX97" fmla="*/ 5967062 w 6128435"/>
              <a:gd name="connsiteY97" fmla="*/ 4479923 h 6858000"/>
              <a:gd name="connsiteX98" fmla="*/ 5968960 w 6128435"/>
              <a:gd name="connsiteY98" fmla="*/ 4482655 h 6858000"/>
              <a:gd name="connsiteX99" fmla="*/ 5978567 w 6128435"/>
              <a:gd name="connsiteY99" fmla="*/ 4498605 h 6858000"/>
              <a:gd name="connsiteX100" fmla="*/ 5980106 w 6128435"/>
              <a:gd name="connsiteY100" fmla="*/ 4585087 h 6858000"/>
              <a:gd name="connsiteX101" fmla="*/ 5998138 w 6128435"/>
              <a:gd name="connsiteY101" fmla="*/ 4697518 h 6858000"/>
              <a:gd name="connsiteX102" fmla="*/ 6013516 w 6128435"/>
              <a:gd name="connsiteY102" fmla="*/ 4786619 h 6858000"/>
              <a:gd name="connsiteX103" fmla="*/ 6025404 w 6128435"/>
              <a:gd name="connsiteY103" fmla="*/ 4858148 h 6858000"/>
              <a:gd name="connsiteX104" fmla="*/ 6007749 w 6128435"/>
              <a:gd name="connsiteY104" fmla="*/ 4964715 h 6858000"/>
              <a:gd name="connsiteX105" fmla="*/ 6005269 w 6128435"/>
              <a:gd name="connsiteY105" fmla="*/ 5150567 h 6858000"/>
              <a:gd name="connsiteX106" fmla="*/ 6001127 w 6128435"/>
              <a:gd name="connsiteY106" fmla="*/ 5164609 h 6858000"/>
              <a:gd name="connsiteX107" fmla="*/ 5996647 w 6128435"/>
              <a:gd name="connsiteY107" fmla="*/ 5185640 h 6858000"/>
              <a:gd name="connsiteX108" fmla="*/ 5998514 w 6128435"/>
              <a:gd name="connsiteY108" fmla="*/ 5189673 h 6858000"/>
              <a:gd name="connsiteX109" fmla="*/ 5995970 w 6128435"/>
              <a:gd name="connsiteY109" fmla="*/ 5221547 h 6858000"/>
              <a:gd name="connsiteX110" fmla="*/ 5997218 w 6128435"/>
              <a:gd name="connsiteY110" fmla="*/ 5222031 h 6858000"/>
              <a:gd name="connsiteX111" fmla="*/ 6002116 w 6128435"/>
              <a:gd name="connsiteY111" fmla="*/ 5231223 h 6858000"/>
              <a:gd name="connsiteX112" fmla="*/ 6008541 w 6128435"/>
              <a:gd name="connsiteY112" fmla="*/ 5248680 h 6858000"/>
              <a:gd name="connsiteX113" fmla="*/ 6039260 w 6128435"/>
              <a:gd name="connsiteY113" fmla="*/ 5289518 h 6858000"/>
              <a:gd name="connsiteX114" fmla="*/ 6036748 w 6128435"/>
              <a:gd name="connsiteY114" fmla="*/ 5322752 h 6858000"/>
              <a:gd name="connsiteX115" fmla="*/ 6036943 w 6128435"/>
              <a:gd name="connsiteY115" fmla="*/ 5329480 h 6858000"/>
              <a:gd name="connsiteX116" fmla="*/ 6037236 w 6128435"/>
              <a:gd name="connsiteY116" fmla="*/ 5329634 h 6858000"/>
              <a:gd name="connsiteX117" fmla="*/ 6038019 w 6128435"/>
              <a:gd name="connsiteY117" fmla="*/ 5336764 h 6858000"/>
              <a:gd name="connsiteX118" fmla="*/ 6037298 w 6128435"/>
              <a:gd name="connsiteY118" fmla="*/ 5341753 h 6858000"/>
              <a:gd name="connsiteX119" fmla="*/ 6037677 w 6128435"/>
              <a:gd name="connsiteY119" fmla="*/ 5354807 h 6858000"/>
              <a:gd name="connsiteX120" fmla="*/ 6039728 w 6128435"/>
              <a:gd name="connsiteY120" fmla="*/ 5359416 h 6858000"/>
              <a:gd name="connsiteX121" fmla="*/ 6043311 w 6128435"/>
              <a:gd name="connsiteY121" fmla="*/ 5361407 h 6858000"/>
              <a:gd name="connsiteX122" fmla="*/ 6042954 w 6128435"/>
              <a:gd name="connsiteY122" fmla="*/ 5362576 h 6858000"/>
              <a:gd name="connsiteX123" fmla="*/ 6053435 w 6128435"/>
              <a:gd name="connsiteY123" fmla="*/ 5387547 h 6858000"/>
              <a:gd name="connsiteX124" fmla="*/ 6065933 w 6128435"/>
              <a:gd name="connsiteY124" fmla="*/ 5443002 h 6858000"/>
              <a:gd name="connsiteX125" fmla="*/ 6068640 w 6128435"/>
              <a:gd name="connsiteY125" fmla="*/ 5474503 h 6858000"/>
              <a:gd name="connsiteX126" fmla="*/ 6080922 w 6128435"/>
              <a:gd name="connsiteY126" fmla="*/ 5561070 h 6858000"/>
              <a:gd name="connsiteX127" fmla="*/ 6096949 w 6128435"/>
              <a:gd name="connsiteY127" fmla="*/ 5648179 h 6858000"/>
              <a:gd name="connsiteX128" fmla="*/ 6125703 w 6128435"/>
              <a:gd name="connsiteY128" fmla="*/ 5692894 h 6858000"/>
              <a:gd name="connsiteX129" fmla="*/ 6126670 w 6128435"/>
              <a:gd name="connsiteY129" fmla="*/ 5697882 h 6858000"/>
              <a:gd name="connsiteX130" fmla="*/ 6124061 w 6128435"/>
              <a:gd name="connsiteY130" fmla="*/ 5710294 h 6858000"/>
              <a:gd name="connsiteX131" fmla="*/ 6122213 w 6128435"/>
              <a:gd name="connsiteY131" fmla="*/ 5714762 h 6858000"/>
              <a:gd name="connsiteX132" fmla="*/ 6121353 w 6128435"/>
              <a:gd name="connsiteY132" fmla="*/ 5721725 h 6858000"/>
              <a:gd name="connsiteX133" fmla="*/ 6121607 w 6128435"/>
              <a:gd name="connsiteY133" fmla="*/ 5721959 h 6858000"/>
              <a:gd name="connsiteX134" fmla="*/ 6120262 w 6128435"/>
              <a:gd name="connsiteY134" fmla="*/ 5728358 h 6858000"/>
              <a:gd name="connsiteX135" fmla="*/ 6110194 w 6128435"/>
              <a:gd name="connsiteY135" fmla="*/ 5758853 h 6858000"/>
              <a:gd name="connsiteX136" fmla="*/ 6127519 w 6128435"/>
              <a:gd name="connsiteY136" fmla="*/ 5865775 h 6858000"/>
              <a:gd name="connsiteX137" fmla="*/ 6128435 w 6128435"/>
              <a:gd name="connsiteY137" fmla="*/ 5870164 h 6858000"/>
              <a:gd name="connsiteX138" fmla="*/ 6119217 w 6128435"/>
              <a:gd name="connsiteY138" fmla="*/ 5888542 h 6858000"/>
              <a:gd name="connsiteX139" fmla="*/ 6115966 w 6128435"/>
              <a:gd name="connsiteY139" fmla="*/ 5898387 h 6858000"/>
              <a:gd name="connsiteX140" fmla="*/ 6111924 w 6128435"/>
              <a:gd name="connsiteY140" fmla="*/ 5900444 h 6858000"/>
              <a:gd name="connsiteX141" fmla="*/ 6108716 w 6128435"/>
              <a:gd name="connsiteY141" fmla="*/ 5915345 h 6858000"/>
              <a:gd name="connsiteX142" fmla="*/ 6109524 w 6128435"/>
              <a:gd name="connsiteY142" fmla="*/ 5917328 h 6858000"/>
              <a:gd name="connsiteX143" fmla="*/ 6102493 w 6128435"/>
              <a:gd name="connsiteY143" fmla="*/ 5928602 h 6858000"/>
              <a:gd name="connsiteX144" fmla="*/ 6056863 w 6128435"/>
              <a:gd name="connsiteY144" fmla="*/ 6000643 h 6858000"/>
              <a:gd name="connsiteX145" fmla="*/ 6045436 w 6128435"/>
              <a:gd name="connsiteY145" fmla="*/ 6124480 h 6858000"/>
              <a:gd name="connsiteX146" fmla="*/ 6030489 w 6128435"/>
              <a:gd name="connsiteY146" fmla="*/ 6317666 h 6858000"/>
              <a:gd name="connsiteX147" fmla="*/ 6007492 w 6128435"/>
              <a:gd name="connsiteY147" fmla="*/ 6440818 h 6858000"/>
              <a:gd name="connsiteX148" fmla="*/ 6009467 w 6128435"/>
              <a:gd name="connsiteY148" fmla="*/ 6487076 h 6858000"/>
              <a:gd name="connsiteX149" fmla="*/ 5995064 w 6128435"/>
              <a:gd name="connsiteY149" fmla="*/ 6540791 h 6858000"/>
              <a:gd name="connsiteX150" fmla="*/ 5996309 w 6128435"/>
              <a:gd name="connsiteY150" fmla="*/ 6543961 h 6858000"/>
              <a:gd name="connsiteX151" fmla="*/ 5996048 w 6128435"/>
              <a:gd name="connsiteY151" fmla="*/ 6555444 h 6858000"/>
              <a:gd name="connsiteX152" fmla="*/ 6002524 w 6128435"/>
              <a:gd name="connsiteY152" fmla="*/ 6560188 h 6858000"/>
              <a:gd name="connsiteX153" fmla="*/ 6006823 w 6128435"/>
              <a:gd name="connsiteY153" fmla="*/ 6578546 h 6858000"/>
              <a:gd name="connsiteX154" fmla="*/ 6004510 w 6128435"/>
              <a:gd name="connsiteY154" fmla="*/ 6599256 h 6858000"/>
              <a:gd name="connsiteX155" fmla="*/ 5986207 w 6128435"/>
              <a:gd name="connsiteY155" fmla="*/ 6695855 h 6858000"/>
              <a:gd name="connsiteX156" fmla="*/ 5979428 w 6128435"/>
              <a:gd name="connsiteY156" fmla="*/ 6754678 h 6858000"/>
              <a:gd name="connsiteX157" fmla="*/ 5983398 w 6128435"/>
              <a:gd name="connsiteY157" fmla="*/ 6778641 h 6858000"/>
              <a:gd name="connsiteX158" fmla="*/ 5984543 w 6128435"/>
              <a:gd name="connsiteY158" fmla="*/ 6811016 h 6858000"/>
              <a:gd name="connsiteX159" fmla="*/ 5981802 w 6128435"/>
              <a:gd name="connsiteY159" fmla="*/ 6838578 h 6858000"/>
              <a:gd name="connsiteX160" fmla="*/ 5979671 w 6128435"/>
              <a:gd name="connsiteY160" fmla="*/ 6858000 h 6858000"/>
              <a:gd name="connsiteX161" fmla="*/ 0 w 6128435"/>
              <a:gd name="connsiteY161" fmla="*/ 6858000 h 6858000"/>
              <a:gd name="connsiteX162" fmla="*/ 0 w 6128435"/>
              <a:gd name="connsiteY162" fmla="*/ 0 h 6858000"/>
              <a:gd name="connsiteX0" fmla="*/ 0 w 6128435"/>
              <a:gd name="connsiteY0" fmla="*/ 0 h 6858000"/>
              <a:gd name="connsiteX1" fmla="*/ 4965888 w 6128435"/>
              <a:gd name="connsiteY1" fmla="*/ 0 h 6858000"/>
              <a:gd name="connsiteX2" fmla="*/ 4967767 w 6128435"/>
              <a:gd name="connsiteY2" fmla="*/ 7930 h 6858000"/>
              <a:gd name="connsiteX3" fmla="*/ 4979444 w 6128435"/>
              <a:gd name="connsiteY3" fmla="*/ 43921 h 6858000"/>
              <a:gd name="connsiteX4" fmla="*/ 5021173 w 6128435"/>
              <a:gd name="connsiteY4" fmla="*/ 123738 h 6858000"/>
              <a:gd name="connsiteX5" fmla="*/ 5075458 w 6128435"/>
              <a:gd name="connsiteY5" fmla="*/ 264355 h 6858000"/>
              <a:gd name="connsiteX6" fmla="*/ 5081175 w 6128435"/>
              <a:gd name="connsiteY6" fmla="*/ 277448 h 6858000"/>
              <a:gd name="connsiteX7" fmla="*/ 5097011 w 6128435"/>
              <a:gd name="connsiteY7" fmla="*/ 355616 h 6858000"/>
              <a:gd name="connsiteX8" fmla="*/ 5130982 w 6128435"/>
              <a:gd name="connsiteY8" fmla="*/ 412030 h 6858000"/>
              <a:gd name="connsiteX9" fmla="*/ 5153000 w 6128435"/>
              <a:gd name="connsiteY9" fmla="*/ 507134 h 6858000"/>
              <a:gd name="connsiteX10" fmla="*/ 5171282 w 6128435"/>
              <a:gd name="connsiteY10" fmla="*/ 602071 h 6858000"/>
              <a:gd name="connsiteX11" fmla="*/ 5176196 w 6128435"/>
              <a:gd name="connsiteY11" fmla="*/ 636822 h 6858000"/>
              <a:gd name="connsiteX12" fmla="*/ 5189051 w 6128435"/>
              <a:gd name="connsiteY12" fmla="*/ 782518 h 6858000"/>
              <a:gd name="connsiteX13" fmla="*/ 5210428 w 6128435"/>
              <a:gd name="connsiteY13" fmla="*/ 815772 h 6858000"/>
              <a:gd name="connsiteX14" fmla="*/ 5221088 w 6128435"/>
              <a:gd name="connsiteY14" fmla="*/ 860193 h 6858000"/>
              <a:gd name="connsiteX15" fmla="*/ 5230806 w 6128435"/>
              <a:gd name="connsiteY15" fmla="*/ 961354 h 6858000"/>
              <a:gd name="connsiteX16" fmla="*/ 5201018 w 6128435"/>
              <a:gd name="connsiteY16" fmla="*/ 1095027 h 6858000"/>
              <a:gd name="connsiteX17" fmla="*/ 5202153 w 6128435"/>
              <a:gd name="connsiteY17" fmla="*/ 1133224 h 6858000"/>
              <a:gd name="connsiteX18" fmla="*/ 5207370 w 6128435"/>
              <a:gd name="connsiteY18" fmla="*/ 1138097 h 6858000"/>
              <a:gd name="connsiteX19" fmla="*/ 5189234 w 6128435"/>
              <a:gd name="connsiteY19" fmla="*/ 1193495 h 6858000"/>
              <a:gd name="connsiteX20" fmla="*/ 5202769 w 6128435"/>
              <a:gd name="connsiteY20" fmla="*/ 1269450 h 6858000"/>
              <a:gd name="connsiteX21" fmla="*/ 5225968 w 6128435"/>
              <a:gd name="connsiteY21" fmla="*/ 1357994 h 6858000"/>
              <a:gd name="connsiteX22" fmla="*/ 5233819 w 6128435"/>
              <a:gd name="connsiteY22" fmla="*/ 1380922 h 6858000"/>
              <a:gd name="connsiteX23" fmla="*/ 5237226 w 6128435"/>
              <a:gd name="connsiteY23" fmla="*/ 1441327 h 6858000"/>
              <a:gd name="connsiteX24" fmla="*/ 5255653 w 6128435"/>
              <a:gd name="connsiteY24" fmla="*/ 1524712 h 6858000"/>
              <a:gd name="connsiteX25" fmla="*/ 5263491 w 6128435"/>
              <a:gd name="connsiteY25" fmla="*/ 1642938 h 6858000"/>
              <a:gd name="connsiteX26" fmla="*/ 5261314 w 6128435"/>
              <a:gd name="connsiteY26" fmla="*/ 1689177 h 6858000"/>
              <a:gd name="connsiteX27" fmla="*/ 5259788 w 6128435"/>
              <a:gd name="connsiteY27" fmla="*/ 1768516 h 6858000"/>
              <a:gd name="connsiteX28" fmla="*/ 5255696 w 6128435"/>
              <a:gd name="connsiteY28" fmla="*/ 1953770 h 6858000"/>
              <a:gd name="connsiteX29" fmla="*/ 5252592 w 6128435"/>
              <a:gd name="connsiteY29" fmla="*/ 2092210 h 6858000"/>
              <a:gd name="connsiteX30" fmla="*/ 5264303 w 6128435"/>
              <a:gd name="connsiteY30" fmla="*/ 2225157 h 6858000"/>
              <a:gd name="connsiteX31" fmla="*/ 5254949 w 6128435"/>
              <a:gd name="connsiteY31" fmla="*/ 2236160 h 6858000"/>
              <a:gd name="connsiteX32" fmla="*/ 5250104 w 6128435"/>
              <a:gd name="connsiteY32" fmla="*/ 2249166 h 6858000"/>
              <a:gd name="connsiteX33" fmla="*/ 5251214 w 6128435"/>
              <a:gd name="connsiteY33" fmla="*/ 2250944 h 6858000"/>
              <a:gd name="connsiteX34" fmla="*/ 5250644 w 6128435"/>
              <a:gd name="connsiteY34" fmla="*/ 2266619 h 6858000"/>
              <a:gd name="connsiteX35" fmla="*/ 5247111 w 6128435"/>
              <a:gd name="connsiteY35" fmla="*/ 2269679 h 6858000"/>
              <a:gd name="connsiteX36" fmla="*/ 5279312 w 6128435"/>
              <a:gd name="connsiteY36" fmla="*/ 2302757 h 6858000"/>
              <a:gd name="connsiteX37" fmla="*/ 5293877 w 6128435"/>
              <a:gd name="connsiteY37" fmla="*/ 2368649 h 6858000"/>
              <a:gd name="connsiteX38" fmla="*/ 5311338 w 6128435"/>
              <a:gd name="connsiteY38" fmla="*/ 2404034 h 6858000"/>
              <a:gd name="connsiteX39" fmla="*/ 5338366 w 6128435"/>
              <a:gd name="connsiteY39" fmla="*/ 2465052 h 6858000"/>
              <a:gd name="connsiteX40" fmla="*/ 5371263 w 6128435"/>
              <a:gd name="connsiteY40" fmla="*/ 2586413 h 6858000"/>
              <a:gd name="connsiteX41" fmla="*/ 5407503 w 6128435"/>
              <a:gd name="connsiteY41" fmla="*/ 2786290 h 6858000"/>
              <a:gd name="connsiteX42" fmla="*/ 5407356 w 6128435"/>
              <a:gd name="connsiteY42" fmla="*/ 2787545 h 6858000"/>
              <a:gd name="connsiteX43" fmla="*/ 5411130 w 6128435"/>
              <a:gd name="connsiteY43" fmla="*/ 2788640 h 6858000"/>
              <a:gd name="connsiteX44" fmla="*/ 5416439 w 6128435"/>
              <a:gd name="connsiteY44" fmla="*/ 2805666 h 6858000"/>
              <a:gd name="connsiteX45" fmla="*/ 5416589 w 6128435"/>
              <a:gd name="connsiteY45" fmla="*/ 2810822 h 6858000"/>
              <a:gd name="connsiteX46" fmla="*/ 5418542 w 6128435"/>
              <a:gd name="connsiteY46" fmla="*/ 2817745 h 6858000"/>
              <a:gd name="connsiteX47" fmla="*/ 5418847 w 6128435"/>
              <a:gd name="connsiteY47" fmla="*/ 2817825 h 6858000"/>
              <a:gd name="connsiteX48" fmla="*/ 5457023 w 6128435"/>
              <a:gd name="connsiteY48" fmla="*/ 2858292 h 6858000"/>
              <a:gd name="connsiteX49" fmla="*/ 5479298 w 6128435"/>
              <a:gd name="connsiteY49" fmla="*/ 2947791 h 6858000"/>
              <a:gd name="connsiteX50" fmla="*/ 5481770 w 6128435"/>
              <a:gd name="connsiteY50" fmla="*/ 2951352 h 6858000"/>
              <a:gd name="connsiteX51" fmla="*/ 5482045 w 6128435"/>
              <a:gd name="connsiteY51" fmla="*/ 2984371 h 6858000"/>
              <a:gd name="connsiteX52" fmla="*/ 5482415 w 6128435"/>
              <a:gd name="connsiteY52" fmla="*/ 3004079 h 6858000"/>
              <a:gd name="connsiteX53" fmla="*/ 5483865 w 6128435"/>
              <a:gd name="connsiteY53" fmla="*/ 3005467 h 6858000"/>
              <a:gd name="connsiteX54" fmla="*/ 5482236 w 6128435"/>
              <a:gd name="connsiteY54" fmla="*/ 3019791 h 6858000"/>
              <a:gd name="connsiteX55" fmla="*/ 5481505 w 6128435"/>
              <a:gd name="connsiteY55" fmla="*/ 3095286 h 6858000"/>
              <a:gd name="connsiteX56" fmla="*/ 5477595 w 6128435"/>
              <a:gd name="connsiteY56" fmla="*/ 3250534 h 6858000"/>
              <a:gd name="connsiteX57" fmla="*/ 5532836 w 6128435"/>
              <a:gd name="connsiteY57" fmla="*/ 3353840 h 6858000"/>
              <a:gd name="connsiteX58" fmla="*/ 5561229 w 6128435"/>
              <a:gd name="connsiteY58" fmla="*/ 3395784 h 6858000"/>
              <a:gd name="connsiteX59" fmla="*/ 5589758 w 6128435"/>
              <a:gd name="connsiteY59" fmla="*/ 3506453 h 6858000"/>
              <a:gd name="connsiteX60" fmla="*/ 5596144 w 6128435"/>
              <a:gd name="connsiteY60" fmla="*/ 3534624 h 6858000"/>
              <a:gd name="connsiteX61" fmla="*/ 5597750 w 6128435"/>
              <a:gd name="connsiteY61" fmla="*/ 3534129 h 6858000"/>
              <a:gd name="connsiteX62" fmla="*/ 5599700 w 6128435"/>
              <a:gd name="connsiteY62" fmla="*/ 3547221 h 6858000"/>
              <a:gd name="connsiteX63" fmla="*/ 5615031 w 6128435"/>
              <a:gd name="connsiteY63" fmla="*/ 3557482 h 6858000"/>
              <a:gd name="connsiteX64" fmla="*/ 5618377 w 6128435"/>
              <a:gd name="connsiteY64" fmla="*/ 3588431 h 6858000"/>
              <a:gd name="connsiteX65" fmla="*/ 5612155 w 6128435"/>
              <a:gd name="connsiteY65" fmla="*/ 3589869 h 6858000"/>
              <a:gd name="connsiteX66" fmla="*/ 5620843 w 6128435"/>
              <a:gd name="connsiteY66" fmla="*/ 3606745 h 6858000"/>
              <a:gd name="connsiteX67" fmla="*/ 5655472 w 6128435"/>
              <a:gd name="connsiteY67" fmla="*/ 3678877 h 6858000"/>
              <a:gd name="connsiteX68" fmla="*/ 5680448 w 6128435"/>
              <a:gd name="connsiteY68" fmla="*/ 3717760 h 6858000"/>
              <a:gd name="connsiteX69" fmla="*/ 5683015 w 6128435"/>
              <a:gd name="connsiteY69" fmla="*/ 3762025 h 6858000"/>
              <a:gd name="connsiteX70" fmla="*/ 5696643 w 6128435"/>
              <a:gd name="connsiteY70" fmla="*/ 3773888 h 6858000"/>
              <a:gd name="connsiteX71" fmla="*/ 5699203 w 6128435"/>
              <a:gd name="connsiteY71" fmla="*/ 3775823 h 6858000"/>
              <a:gd name="connsiteX72" fmla="*/ 5704824 w 6128435"/>
              <a:gd name="connsiteY72" fmla="*/ 3785966 h 6858000"/>
              <a:gd name="connsiteX73" fmla="*/ 5712204 w 6128435"/>
              <a:gd name="connsiteY73" fmla="*/ 3785830 h 6858000"/>
              <a:gd name="connsiteX74" fmla="*/ 5724816 w 6128435"/>
              <a:gd name="connsiteY74" fmla="*/ 3798949 h 6858000"/>
              <a:gd name="connsiteX75" fmla="*/ 5733539 w 6128435"/>
              <a:gd name="connsiteY75" fmla="*/ 3818457 h 6858000"/>
              <a:gd name="connsiteX76" fmla="*/ 5768491 w 6128435"/>
              <a:gd name="connsiteY76" fmla="*/ 3914399 h 6858000"/>
              <a:gd name="connsiteX77" fmla="*/ 5793123 w 6128435"/>
              <a:gd name="connsiteY77" fmla="*/ 3969952 h 6858000"/>
              <a:gd name="connsiteX78" fmla="*/ 5808321 w 6128435"/>
              <a:gd name="connsiteY78" fmla="*/ 3988153 h 6858000"/>
              <a:gd name="connsiteX79" fmla="*/ 5825621 w 6128435"/>
              <a:gd name="connsiteY79" fmla="*/ 4015525 h 6858000"/>
              <a:gd name="connsiteX80" fmla="*/ 5860672 w 6128435"/>
              <a:gd name="connsiteY80" fmla="*/ 4061579 h 6858000"/>
              <a:gd name="connsiteX81" fmla="*/ 5872173 w 6128435"/>
              <a:gd name="connsiteY81" fmla="*/ 4088497 h 6858000"/>
              <a:gd name="connsiteX82" fmla="*/ 5883705 w 6128435"/>
              <a:gd name="connsiteY82" fmla="*/ 4101899 h 6858000"/>
              <a:gd name="connsiteX83" fmla="*/ 5885314 w 6128435"/>
              <a:gd name="connsiteY83" fmla="*/ 4108387 h 6858000"/>
              <a:gd name="connsiteX84" fmla="*/ 5894095 w 6128435"/>
              <a:gd name="connsiteY84" fmla="*/ 4128857 h 6858000"/>
              <a:gd name="connsiteX85" fmla="*/ 5898339 w 6128435"/>
              <a:gd name="connsiteY85" fmla="*/ 4140800 h 6858000"/>
              <a:gd name="connsiteX86" fmla="*/ 5899734 w 6128435"/>
              <a:gd name="connsiteY86" fmla="*/ 4145632 h 6858000"/>
              <a:gd name="connsiteX87" fmla="*/ 5903513 w 6128435"/>
              <a:gd name="connsiteY87" fmla="*/ 4187661 h 6858000"/>
              <a:gd name="connsiteX88" fmla="*/ 5917114 w 6128435"/>
              <a:gd name="connsiteY88" fmla="*/ 4213096 h 6858000"/>
              <a:gd name="connsiteX89" fmla="*/ 5921153 w 6128435"/>
              <a:gd name="connsiteY89" fmla="*/ 4236222 h 6858000"/>
              <a:gd name="connsiteX90" fmla="*/ 5924233 w 6128435"/>
              <a:gd name="connsiteY90" fmla="*/ 4242060 h 6858000"/>
              <a:gd name="connsiteX91" fmla="*/ 5928910 w 6128435"/>
              <a:gd name="connsiteY91" fmla="*/ 4300973 h 6858000"/>
              <a:gd name="connsiteX92" fmla="*/ 5939320 w 6128435"/>
              <a:gd name="connsiteY92" fmla="*/ 4340435 h 6858000"/>
              <a:gd name="connsiteX93" fmla="*/ 5946705 w 6128435"/>
              <a:gd name="connsiteY93" fmla="*/ 4428051 h 6858000"/>
              <a:gd name="connsiteX94" fmla="*/ 5949261 w 6128435"/>
              <a:gd name="connsiteY94" fmla="*/ 4449185 h 6858000"/>
              <a:gd name="connsiteX95" fmla="*/ 5957504 w 6128435"/>
              <a:gd name="connsiteY95" fmla="*/ 4465911 h 6858000"/>
              <a:gd name="connsiteX96" fmla="*/ 5964689 w 6128435"/>
              <a:gd name="connsiteY96" fmla="*/ 4468532 h 6858000"/>
              <a:gd name="connsiteX97" fmla="*/ 5967062 w 6128435"/>
              <a:gd name="connsiteY97" fmla="*/ 4479923 h 6858000"/>
              <a:gd name="connsiteX98" fmla="*/ 5968960 w 6128435"/>
              <a:gd name="connsiteY98" fmla="*/ 4482655 h 6858000"/>
              <a:gd name="connsiteX99" fmla="*/ 5978567 w 6128435"/>
              <a:gd name="connsiteY99" fmla="*/ 4498605 h 6858000"/>
              <a:gd name="connsiteX100" fmla="*/ 5980106 w 6128435"/>
              <a:gd name="connsiteY100" fmla="*/ 4585087 h 6858000"/>
              <a:gd name="connsiteX101" fmla="*/ 5998138 w 6128435"/>
              <a:gd name="connsiteY101" fmla="*/ 4697518 h 6858000"/>
              <a:gd name="connsiteX102" fmla="*/ 6013516 w 6128435"/>
              <a:gd name="connsiteY102" fmla="*/ 4786619 h 6858000"/>
              <a:gd name="connsiteX103" fmla="*/ 6025404 w 6128435"/>
              <a:gd name="connsiteY103" fmla="*/ 4858148 h 6858000"/>
              <a:gd name="connsiteX104" fmla="*/ 6007749 w 6128435"/>
              <a:gd name="connsiteY104" fmla="*/ 4964715 h 6858000"/>
              <a:gd name="connsiteX105" fmla="*/ 6005269 w 6128435"/>
              <a:gd name="connsiteY105" fmla="*/ 5150567 h 6858000"/>
              <a:gd name="connsiteX106" fmla="*/ 6001127 w 6128435"/>
              <a:gd name="connsiteY106" fmla="*/ 5164609 h 6858000"/>
              <a:gd name="connsiteX107" fmla="*/ 5996647 w 6128435"/>
              <a:gd name="connsiteY107" fmla="*/ 5185640 h 6858000"/>
              <a:gd name="connsiteX108" fmla="*/ 5998514 w 6128435"/>
              <a:gd name="connsiteY108" fmla="*/ 5189673 h 6858000"/>
              <a:gd name="connsiteX109" fmla="*/ 5995970 w 6128435"/>
              <a:gd name="connsiteY109" fmla="*/ 5221547 h 6858000"/>
              <a:gd name="connsiteX110" fmla="*/ 5997218 w 6128435"/>
              <a:gd name="connsiteY110" fmla="*/ 5222031 h 6858000"/>
              <a:gd name="connsiteX111" fmla="*/ 6002116 w 6128435"/>
              <a:gd name="connsiteY111" fmla="*/ 5231223 h 6858000"/>
              <a:gd name="connsiteX112" fmla="*/ 6008541 w 6128435"/>
              <a:gd name="connsiteY112" fmla="*/ 5248680 h 6858000"/>
              <a:gd name="connsiteX113" fmla="*/ 6039260 w 6128435"/>
              <a:gd name="connsiteY113" fmla="*/ 5289518 h 6858000"/>
              <a:gd name="connsiteX114" fmla="*/ 6036748 w 6128435"/>
              <a:gd name="connsiteY114" fmla="*/ 5322752 h 6858000"/>
              <a:gd name="connsiteX115" fmla="*/ 6036943 w 6128435"/>
              <a:gd name="connsiteY115" fmla="*/ 5329480 h 6858000"/>
              <a:gd name="connsiteX116" fmla="*/ 6037236 w 6128435"/>
              <a:gd name="connsiteY116" fmla="*/ 5329634 h 6858000"/>
              <a:gd name="connsiteX117" fmla="*/ 6038019 w 6128435"/>
              <a:gd name="connsiteY117" fmla="*/ 5336764 h 6858000"/>
              <a:gd name="connsiteX118" fmla="*/ 6037298 w 6128435"/>
              <a:gd name="connsiteY118" fmla="*/ 5341753 h 6858000"/>
              <a:gd name="connsiteX119" fmla="*/ 6037677 w 6128435"/>
              <a:gd name="connsiteY119" fmla="*/ 5354807 h 6858000"/>
              <a:gd name="connsiteX120" fmla="*/ 6039728 w 6128435"/>
              <a:gd name="connsiteY120" fmla="*/ 5359416 h 6858000"/>
              <a:gd name="connsiteX121" fmla="*/ 6043311 w 6128435"/>
              <a:gd name="connsiteY121" fmla="*/ 5361407 h 6858000"/>
              <a:gd name="connsiteX122" fmla="*/ 6042954 w 6128435"/>
              <a:gd name="connsiteY122" fmla="*/ 5362576 h 6858000"/>
              <a:gd name="connsiteX123" fmla="*/ 6053435 w 6128435"/>
              <a:gd name="connsiteY123" fmla="*/ 5387547 h 6858000"/>
              <a:gd name="connsiteX124" fmla="*/ 6065933 w 6128435"/>
              <a:gd name="connsiteY124" fmla="*/ 5443002 h 6858000"/>
              <a:gd name="connsiteX125" fmla="*/ 6068640 w 6128435"/>
              <a:gd name="connsiteY125" fmla="*/ 5474503 h 6858000"/>
              <a:gd name="connsiteX126" fmla="*/ 6080922 w 6128435"/>
              <a:gd name="connsiteY126" fmla="*/ 5561070 h 6858000"/>
              <a:gd name="connsiteX127" fmla="*/ 6096949 w 6128435"/>
              <a:gd name="connsiteY127" fmla="*/ 5648179 h 6858000"/>
              <a:gd name="connsiteX128" fmla="*/ 6125703 w 6128435"/>
              <a:gd name="connsiteY128" fmla="*/ 5692894 h 6858000"/>
              <a:gd name="connsiteX129" fmla="*/ 6126670 w 6128435"/>
              <a:gd name="connsiteY129" fmla="*/ 5697882 h 6858000"/>
              <a:gd name="connsiteX130" fmla="*/ 6124061 w 6128435"/>
              <a:gd name="connsiteY130" fmla="*/ 5710294 h 6858000"/>
              <a:gd name="connsiteX131" fmla="*/ 6122213 w 6128435"/>
              <a:gd name="connsiteY131" fmla="*/ 5714762 h 6858000"/>
              <a:gd name="connsiteX132" fmla="*/ 6121353 w 6128435"/>
              <a:gd name="connsiteY132" fmla="*/ 5721725 h 6858000"/>
              <a:gd name="connsiteX133" fmla="*/ 6121607 w 6128435"/>
              <a:gd name="connsiteY133" fmla="*/ 5721959 h 6858000"/>
              <a:gd name="connsiteX134" fmla="*/ 6120262 w 6128435"/>
              <a:gd name="connsiteY134" fmla="*/ 5728358 h 6858000"/>
              <a:gd name="connsiteX135" fmla="*/ 6110194 w 6128435"/>
              <a:gd name="connsiteY135" fmla="*/ 5758853 h 6858000"/>
              <a:gd name="connsiteX136" fmla="*/ 6127519 w 6128435"/>
              <a:gd name="connsiteY136" fmla="*/ 5865775 h 6858000"/>
              <a:gd name="connsiteX137" fmla="*/ 6128435 w 6128435"/>
              <a:gd name="connsiteY137" fmla="*/ 5870164 h 6858000"/>
              <a:gd name="connsiteX138" fmla="*/ 6119217 w 6128435"/>
              <a:gd name="connsiteY138" fmla="*/ 5888542 h 6858000"/>
              <a:gd name="connsiteX139" fmla="*/ 6115966 w 6128435"/>
              <a:gd name="connsiteY139" fmla="*/ 5898387 h 6858000"/>
              <a:gd name="connsiteX140" fmla="*/ 6111924 w 6128435"/>
              <a:gd name="connsiteY140" fmla="*/ 5900444 h 6858000"/>
              <a:gd name="connsiteX141" fmla="*/ 6108716 w 6128435"/>
              <a:gd name="connsiteY141" fmla="*/ 5915345 h 6858000"/>
              <a:gd name="connsiteX142" fmla="*/ 6109524 w 6128435"/>
              <a:gd name="connsiteY142" fmla="*/ 5917328 h 6858000"/>
              <a:gd name="connsiteX143" fmla="*/ 6102493 w 6128435"/>
              <a:gd name="connsiteY143" fmla="*/ 5928602 h 6858000"/>
              <a:gd name="connsiteX144" fmla="*/ 6056863 w 6128435"/>
              <a:gd name="connsiteY144" fmla="*/ 6000643 h 6858000"/>
              <a:gd name="connsiteX145" fmla="*/ 6045436 w 6128435"/>
              <a:gd name="connsiteY145" fmla="*/ 6124480 h 6858000"/>
              <a:gd name="connsiteX146" fmla="*/ 6030489 w 6128435"/>
              <a:gd name="connsiteY146" fmla="*/ 6317666 h 6858000"/>
              <a:gd name="connsiteX147" fmla="*/ 6007492 w 6128435"/>
              <a:gd name="connsiteY147" fmla="*/ 6440818 h 6858000"/>
              <a:gd name="connsiteX148" fmla="*/ 6009467 w 6128435"/>
              <a:gd name="connsiteY148" fmla="*/ 6487076 h 6858000"/>
              <a:gd name="connsiteX149" fmla="*/ 5995064 w 6128435"/>
              <a:gd name="connsiteY149" fmla="*/ 6540791 h 6858000"/>
              <a:gd name="connsiteX150" fmla="*/ 5996309 w 6128435"/>
              <a:gd name="connsiteY150" fmla="*/ 6543961 h 6858000"/>
              <a:gd name="connsiteX151" fmla="*/ 5996048 w 6128435"/>
              <a:gd name="connsiteY151" fmla="*/ 6555444 h 6858000"/>
              <a:gd name="connsiteX152" fmla="*/ 6002524 w 6128435"/>
              <a:gd name="connsiteY152" fmla="*/ 6560188 h 6858000"/>
              <a:gd name="connsiteX153" fmla="*/ 6006823 w 6128435"/>
              <a:gd name="connsiteY153" fmla="*/ 6578546 h 6858000"/>
              <a:gd name="connsiteX154" fmla="*/ 6004510 w 6128435"/>
              <a:gd name="connsiteY154" fmla="*/ 6599256 h 6858000"/>
              <a:gd name="connsiteX155" fmla="*/ 5986207 w 6128435"/>
              <a:gd name="connsiteY155" fmla="*/ 6695855 h 6858000"/>
              <a:gd name="connsiteX156" fmla="*/ 5979428 w 6128435"/>
              <a:gd name="connsiteY156" fmla="*/ 6754678 h 6858000"/>
              <a:gd name="connsiteX157" fmla="*/ 5983398 w 6128435"/>
              <a:gd name="connsiteY157" fmla="*/ 6778641 h 6858000"/>
              <a:gd name="connsiteX158" fmla="*/ 5984543 w 6128435"/>
              <a:gd name="connsiteY158" fmla="*/ 6811016 h 6858000"/>
              <a:gd name="connsiteX159" fmla="*/ 5981802 w 6128435"/>
              <a:gd name="connsiteY159" fmla="*/ 6838578 h 6858000"/>
              <a:gd name="connsiteX160" fmla="*/ 5979671 w 6128435"/>
              <a:gd name="connsiteY160" fmla="*/ 6858000 h 6858000"/>
              <a:gd name="connsiteX161" fmla="*/ 0 w 6128435"/>
              <a:gd name="connsiteY161" fmla="*/ 6858000 h 6858000"/>
              <a:gd name="connsiteX162" fmla="*/ 0 w 6128435"/>
              <a:gd name="connsiteY162" fmla="*/ 0 h 6858000"/>
              <a:gd name="connsiteX0" fmla="*/ 0 w 6128435"/>
              <a:gd name="connsiteY0" fmla="*/ 0 h 6858000"/>
              <a:gd name="connsiteX1" fmla="*/ 4965888 w 6128435"/>
              <a:gd name="connsiteY1" fmla="*/ 0 h 6858000"/>
              <a:gd name="connsiteX2" fmla="*/ 4967767 w 6128435"/>
              <a:gd name="connsiteY2" fmla="*/ 7930 h 6858000"/>
              <a:gd name="connsiteX3" fmla="*/ 4979444 w 6128435"/>
              <a:gd name="connsiteY3" fmla="*/ 43921 h 6858000"/>
              <a:gd name="connsiteX4" fmla="*/ 5021173 w 6128435"/>
              <a:gd name="connsiteY4" fmla="*/ 123738 h 6858000"/>
              <a:gd name="connsiteX5" fmla="*/ 5075458 w 6128435"/>
              <a:gd name="connsiteY5" fmla="*/ 264355 h 6858000"/>
              <a:gd name="connsiteX6" fmla="*/ 5081175 w 6128435"/>
              <a:gd name="connsiteY6" fmla="*/ 277448 h 6858000"/>
              <a:gd name="connsiteX7" fmla="*/ 5097011 w 6128435"/>
              <a:gd name="connsiteY7" fmla="*/ 355616 h 6858000"/>
              <a:gd name="connsiteX8" fmla="*/ 5130982 w 6128435"/>
              <a:gd name="connsiteY8" fmla="*/ 412030 h 6858000"/>
              <a:gd name="connsiteX9" fmla="*/ 5153000 w 6128435"/>
              <a:gd name="connsiteY9" fmla="*/ 507134 h 6858000"/>
              <a:gd name="connsiteX10" fmla="*/ 5171282 w 6128435"/>
              <a:gd name="connsiteY10" fmla="*/ 602071 h 6858000"/>
              <a:gd name="connsiteX11" fmla="*/ 5176196 w 6128435"/>
              <a:gd name="connsiteY11" fmla="*/ 636822 h 6858000"/>
              <a:gd name="connsiteX12" fmla="*/ 5189051 w 6128435"/>
              <a:gd name="connsiteY12" fmla="*/ 782518 h 6858000"/>
              <a:gd name="connsiteX13" fmla="*/ 5210428 w 6128435"/>
              <a:gd name="connsiteY13" fmla="*/ 815772 h 6858000"/>
              <a:gd name="connsiteX14" fmla="*/ 5221088 w 6128435"/>
              <a:gd name="connsiteY14" fmla="*/ 860193 h 6858000"/>
              <a:gd name="connsiteX15" fmla="*/ 5230806 w 6128435"/>
              <a:gd name="connsiteY15" fmla="*/ 961354 h 6858000"/>
              <a:gd name="connsiteX16" fmla="*/ 5201018 w 6128435"/>
              <a:gd name="connsiteY16" fmla="*/ 1095027 h 6858000"/>
              <a:gd name="connsiteX17" fmla="*/ 5202153 w 6128435"/>
              <a:gd name="connsiteY17" fmla="*/ 1133224 h 6858000"/>
              <a:gd name="connsiteX18" fmla="*/ 5207370 w 6128435"/>
              <a:gd name="connsiteY18" fmla="*/ 1138097 h 6858000"/>
              <a:gd name="connsiteX19" fmla="*/ 5189234 w 6128435"/>
              <a:gd name="connsiteY19" fmla="*/ 1193495 h 6858000"/>
              <a:gd name="connsiteX20" fmla="*/ 5202769 w 6128435"/>
              <a:gd name="connsiteY20" fmla="*/ 1269450 h 6858000"/>
              <a:gd name="connsiteX21" fmla="*/ 5225968 w 6128435"/>
              <a:gd name="connsiteY21" fmla="*/ 1357994 h 6858000"/>
              <a:gd name="connsiteX22" fmla="*/ 5233819 w 6128435"/>
              <a:gd name="connsiteY22" fmla="*/ 1380922 h 6858000"/>
              <a:gd name="connsiteX23" fmla="*/ 5237226 w 6128435"/>
              <a:gd name="connsiteY23" fmla="*/ 1441327 h 6858000"/>
              <a:gd name="connsiteX24" fmla="*/ 5255653 w 6128435"/>
              <a:gd name="connsiteY24" fmla="*/ 1524712 h 6858000"/>
              <a:gd name="connsiteX25" fmla="*/ 5263491 w 6128435"/>
              <a:gd name="connsiteY25" fmla="*/ 1642938 h 6858000"/>
              <a:gd name="connsiteX26" fmla="*/ 5261314 w 6128435"/>
              <a:gd name="connsiteY26" fmla="*/ 1689177 h 6858000"/>
              <a:gd name="connsiteX27" fmla="*/ 5259788 w 6128435"/>
              <a:gd name="connsiteY27" fmla="*/ 1768516 h 6858000"/>
              <a:gd name="connsiteX28" fmla="*/ 5255696 w 6128435"/>
              <a:gd name="connsiteY28" fmla="*/ 1953770 h 6858000"/>
              <a:gd name="connsiteX29" fmla="*/ 5252592 w 6128435"/>
              <a:gd name="connsiteY29" fmla="*/ 2092210 h 6858000"/>
              <a:gd name="connsiteX30" fmla="*/ 5264303 w 6128435"/>
              <a:gd name="connsiteY30" fmla="*/ 2225157 h 6858000"/>
              <a:gd name="connsiteX31" fmla="*/ 5254949 w 6128435"/>
              <a:gd name="connsiteY31" fmla="*/ 2236160 h 6858000"/>
              <a:gd name="connsiteX32" fmla="*/ 5250104 w 6128435"/>
              <a:gd name="connsiteY32" fmla="*/ 2249166 h 6858000"/>
              <a:gd name="connsiteX33" fmla="*/ 5251214 w 6128435"/>
              <a:gd name="connsiteY33" fmla="*/ 2250944 h 6858000"/>
              <a:gd name="connsiteX34" fmla="*/ 5250644 w 6128435"/>
              <a:gd name="connsiteY34" fmla="*/ 2266619 h 6858000"/>
              <a:gd name="connsiteX35" fmla="*/ 5279312 w 6128435"/>
              <a:gd name="connsiteY35" fmla="*/ 2302757 h 6858000"/>
              <a:gd name="connsiteX36" fmla="*/ 5293877 w 6128435"/>
              <a:gd name="connsiteY36" fmla="*/ 2368649 h 6858000"/>
              <a:gd name="connsiteX37" fmla="*/ 5311338 w 6128435"/>
              <a:gd name="connsiteY37" fmla="*/ 2404034 h 6858000"/>
              <a:gd name="connsiteX38" fmla="*/ 5338366 w 6128435"/>
              <a:gd name="connsiteY38" fmla="*/ 2465052 h 6858000"/>
              <a:gd name="connsiteX39" fmla="*/ 5371263 w 6128435"/>
              <a:gd name="connsiteY39" fmla="*/ 2586413 h 6858000"/>
              <a:gd name="connsiteX40" fmla="*/ 5407503 w 6128435"/>
              <a:gd name="connsiteY40" fmla="*/ 2786290 h 6858000"/>
              <a:gd name="connsiteX41" fmla="*/ 5407356 w 6128435"/>
              <a:gd name="connsiteY41" fmla="*/ 2787545 h 6858000"/>
              <a:gd name="connsiteX42" fmla="*/ 5411130 w 6128435"/>
              <a:gd name="connsiteY42" fmla="*/ 2788640 h 6858000"/>
              <a:gd name="connsiteX43" fmla="*/ 5416439 w 6128435"/>
              <a:gd name="connsiteY43" fmla="*/ 2805666 h 6858000"/>
              <a:gd name="connsiteX44" fmla="*/ 5416589 w 6128435"/>
              <a:gd name="connsiteY44" fmla="*/ 2810822 h 6858000"/>
              <a:gd name="connsiteX45" fmla="*/ 5418542 w 6128435"/>
              <a:gd name="connsiteY45" fmla="*/ 2817745 h 6858000"/>
              <a:gd name="connsiteX46" fmla="*/ 5418847 w 6128435"/>
              <a:gd name="connsiteY46" fmla="*/ 2817825 h 6858000"/>
              <a:gd name="connsiteX47" fmla="*/ 5457023 w 6128435"/>
              <a:gd name="connsiteY47" fmla="*/ 2858292 h 6858000"/>
              <a:gd name="connsiteX48" fmla="*/ 5479298 w 6128435"/>
              <a:gd name="connsiteY48" fmla="*/ 2947791 h 6858000"/>
              <a:gd name="connsiteX49" fmla="*/ 5481770 w 6128435"/>
              <a:gd name="connsiteY49" fmla="*/ 2951352 h 6858000"/>
              <a:gd name="connsiteX50" fmla="*/ 5482045 w 6128435"/>
              <a:gd name="connsiteY50" fmla="*/ 2984371 h 6858000"/>
              <a:gd name="connsiteX51" fmla="*/ 5482415 w 6128435"/>
              <a:gd name="connsiteY51" fmla="*/ 3004079 h 6858000"/>
              <a:gd name="connsiteX52" fmla="*/ 5483865 w 6128435"/>
              <a:gd name="connsiteY52" fmla="*/ 3005467 h 6858000"/>
              <a:gd name="connsiteX53" fmla="*/ 5482236 w 6128435"/>
              <a:gd name="connsiteY53" fmla="*/ 3019791 h 6858000"/>
              <a:gd name="connsiteX54" fmla="*/ 5481505 w 6128435"/>
              <a:gd name="connsiteY54" fmla="*/ 3095286 h 6858000"/>
              <a:gd name="connsiteX55" fmla="*/ 5477595 w 6128435"/>
              <a:gd name="connsiteY55" fmla="*/ 3250534 h 6858000"/>
              <a:gd name="connsiteX56" fmla="*/ 5532836 w 6128435"/>
              <a:gd name="connsiteY56" fmla="*/ 3353840 h 6858000"/>
              <a:gd name="connsiteX57" fmla="*/ 5561229 w 6128435"/>
              <a:gd name="connsiteY57" fmla="*/ 3395784 h 6858000"/>
              <a:gd name="connsiteX58" fmla="*/ 5589758 w 6128435"/>
              <a:gd name="connsiteY58" fmla="*/ 3506453 h 6858000"/>
              <a:gd name="connsiteX59" fmla="*/ 5596144 w 6128435"/>
              <a:gd name="connsiteY59" fmla="*/ 3534624 h 6858000"/>
              <a:gd name="connsiteX60" fmla="*/ 5597750 w 6128435"/>
              <a:gd name="connsiteY60" fmla="*/ 3534129 h 6858000"/>
              <a:gd name="connsiteX61" fmla="*/ 5599700 w 6128435"/>
              <a:gd name="connsiteY61" fmla="*/ 3547221 h 6858000"/>
              <a:gd name="connsiteX62" fmla="*/ 5615031 w 6128435"/>
              <a:gd name="connsiteY62" fmla="*/ 3557482 h 6858000"/>
              <a:gd name="connsiteX63" fmla="*/ 5618377 w 6128435"/>
              <a:gd name="connsiteY63" fmla="*/ 3588431 h 6858000"/>
              <a:gd name="connsiteX64" fmla="*/ 5612155 w 6128435"/>
              <a:gd name="connsiteY64" fmla="*/ 3589869 h 6858000"/>
              <a:gd name="connsiteX65" fmla="*/ 5620843 w 6128435"/>
              <a:gd name="connsiteY65" fmla="*/ 3606745 h 6858000"/>
              <a:gd name="connsiteX66" fmla="*/ 5655472 w 6128435"/>
              <a:gd name="connsiteY66" fmla="*/ 3678877 h 6858000"/>
              <a:gd name="connsiteX67" fmla="*/ 5680448 w 6128435"/>
              <a:gd name="connsiteY67" fmla="*/ 3717760 h 6858000"/>
              <a:gd name="connsiteX68" fmla="*/ 5683015 w 6128435"/>
              <a:gd name="connsiteY68" fmla="*/ 3762025 h 6858000"/>
              <a:gd name="connsiteX69" fmla="*/ 5696643 w 6128435"/>
              <a:gd name="connsiteY69" fmla="*/ 3773888 h 6858000"/>
              <a:gd name="connsiteX70" fmla="*/ 5699203 w 6128435"/>
              <a:gd name="connsiteY70" fmla="*/ 3775823 h 6858000"/>
              <a:gd name="connsiteX71" fmla="*/ 5704824 w 6128435"/>
              <a:gd name="connsiteY71" fmla="*/ 3785966 h 6858000"/>
              <a:gd name="connsiteX72" fmla="*/ 5712204 w 6128435"/>
              <a:gd name="connsiteY72" fmla="*/ 3785830 h 6858000"/>
              <a:gd name="connsiteX73" fmla="*/ 5724816 w 6128435"/>
              <a:gd name="connsiteY73" fmla="*/ 3798949 h 6858000"/>
              <a:gd name="connsiteX74" fmla="*/ 5733539 w 6128435"/>
              <a:gd name="connsiteY74" fmla="*/ 3818457 h 6858000"/>
              <a:gd name="connsiteX75" fmla="*/ 5768491 w 6128435"/>
              <a:gd name="connsiteY75" fmla="*/ 3914399 h 6858000"/>
              <a:gd name="connsiteX76" fmla="*/ 5793123 w 6128435"/>
              <a:gd name="connsiteY76" fmla="*/ 3969952 h 6858000"/>
              <a:gd name="connsiteX77" fmla="*/ 5808321 w 6128435"/>
              <a:gd name="connsiteY77" fmla="*/ 3988153 h 6858000"/>
              <a:gd name="connsiteX78" fmla="*/ 5825621 w 6128435"/>
              <a:gd name="connsiteY78" fmla="*/ 4015525 h 6858000"/>
              <a:gd name="connsiteX79" fmla="*/ 5860672 w 6128435"/>
              <a:gd name="connsiteY79" fmla="*/ 4061579 h 6858000"/>
              <a:gd name="connsiteX80" fmla="*/ 5872173 w 6128435"/>
              <a:gd name="connsiteY80" fmla="*/ 4088497 h 6858000"/>
              <a:gd name="connsiteX81" fmla="*/ 5883705 w 6128435"/>
              <a:gd name="connsiteY81" fmla="*/ 4101899 h 6858000"/>
              <a:gd name="connsiteX82" fmla="*/ 5885314 w 6128435"/>
              <a:gd name="connsiteY82" fmla="*/ 4108387 h 6858000"/>
              <a:gd name="connsiteX83" fmla="*/ 5894095 w 6128435"/>
              <a:gd name="connsiteY83" fmla="*/ 4128857 h 6858000"/>
              <a:gd name="connsiteX84" fmla="*/ 5898339 w 6128435"/>
              <a:gd name="connsiteY84" fmla="*/ 4140800 h 6858000"/>
              <a:gd name="connsiteX85" fmla="*/ 5899734 w 6128435"/>
              <a:gd name="connsiteY85" fmla="*/ 4145632 h 6858000"/>
              <a:gd name="connsiteX86" fmla="*/ 5903513 w 6128435"/>
              <a:gd name="connsiteY86" fmla="*/ 4187661 h 6858000"/>
              <a:gd name="connsiteX87" fmla="*/ 5917114 w 6128435"/>
              <a:gd name="connsiteY87" fmla="*/ 4213096 h 6858000"/>
              <a:gd name="connsiteX88" fmla="*/ 5921153 w 6128435"/>
              <a:gd name="connsiteY88" fmla="*/ 4236222 h 6858000"/>
              <a:gd name="connsiteX89" fmla="*/ 5924233 w 6128435"/>
              <a:gd name="connsiteY89" fmla="*/ 4242060 h 6858000"/>
              <a:gd name="connsiteX90" fmla="*/ 5928910 w 6128435"/>
              <a:gd name="connsiteY90" fmla="*/ 4300973 h 6858000"/>
              <a:gd name="connsiteX91" fmla="*/ 5939320 w 6128435"/>
              <a:gd name="connsiteY91" fmla="*/ 4340435 h 6858000"/>
              <a:gd name="connsiteX92" fmla="*/ 5946705 w 6128435"/>
              <a:gd name="connsiteY92" fmla="*/ 4428051 h 6858000"/>
              <a:gd name="connsiteX93" fmla="*/ 5949261 w 6128435"/>
              <a:gd name="connsiteY93" fmla="*/ 4449185 h 6858000"/>
              <a:gd name="connsiteX94" fmla="*/ 5957504 w 6128435"/>
              <a:gd name="connsiteY94" fmla="*/ 4465911 h 6858000"/>
              <a:gd name="connsiteX95" fmla="*/ 5964689 w 6128435"/>
              <a:gd name="connsiteY95" fmla="*/ 4468532 h 6858000"/>
              <a:gd name="connsiteX96" fmla="*/ 5967062 w 6128435"/>
              <a:gd name="connsiteY96" fmla="*/ 4479923 h 6858000"/>
              <a:gd name="connsiteX97" fmla="*/ 5968960 w 6128435"/>
              <a:gd name="connsiteY97" fmla="*/ 4482655 h 6858000"/>
              <a:gd name="connsiteX98" fmla="*/ 5978567 w 6128435"/>
              <a:gd name="connsiteY98" fmla="*/ 4498605 h 6858000"/>
              <a:gd name="connsiteX99" fmla="*/ 5980106 w 6128435"/>
              <a:gd name="connsiteY99" fmla="*/ 4585087 h 6858000"/>
              <a:gd name="connsiteX100" fmla="*/ 5998138 w 6128435"/>
              <a:gd name="connsiteY100" fmla="*/ 4697518 h 6858000"/>
              <a:gd name="connsiteX101" fmla="*/ 6013516 w 6128435"/>
              <a:gd name="connsiteY101" fmla="*/ 4786619 h 6858000"/>
              <a:gd name="connsiteX102" fmla="*/ 6025404 w 6128435"/>
              <a:gd name="connsiteY102" fmla="*/ 4858148 h 6858000"/>
              <a:gd name="connsiteX103" fmla="*/ 6007749 w 6128435"/>
              <a:gd name="connsiteY103" fmla="*/ 4964715 h 6858000"/>
              <a:gd name="connsiteX104" fmla="*/ 6005269 w 6128435"/>
              <a:gd name="connsiteY104" fmla="*/ 5150567 h 6858000"/>
              <a:gd name="connsiteX105" fmla="*/ 6001127 w 6128435"/>
              <a:gd name="connsiteY105" fmla="*/ 5164609 h 6858000"/>
              <a:gd name="connsiteX106" fmla="*/ 5996647 w 6128435"/>
              <a:gd name="connsiteY106" fmla="*/ 5185640 h 6858000"/>
              <a:gd name="connsiteX107" fmla="*/ 5998514 w 6128435"/>
              <a:gd name="connsiteY107" fmla="*/ 5189673 h 6858000"/>
              <a:gd name="connsiteX108" fmla="*/ 5995970 w 6128435"/>
              <a:gd name="connsiteY108" fmla="*/ 5221547 h 6858000"/>
              <a:gd name="connsiteX109" fmla="*/ 5997218 w 6128435"/>
              <a:gd name="connsiteY109" fmla="*/ 5222031 h 6858000"/>
              <a:gd name="connsiteX110" fmla="*/ 6002116 w 6128435"/>
              <a:gd name="connsiteY110" fmla="*/ 5231223 h 6858000"/>
              <a:gd name="connsiteX111" fmla="*/ 6008541 w 6128435"/>
              <a:gd name="connsiteY111" fmla="*/ 5248680 h 6858000"/>
              <a:gd name="connsiteX112" fmla="*/ 6039260 w 6128435"/>
              <a:gd name="connsiteY112" fmla="*/ 5289518 h 6858000"/>
              <a:gd name="connsiteX113" fmla="*/ 6036748 w 6128435"/>
              <a:gd name="connsiteY113" fmla="*/ 5322752 h 6858000"/>
              <a:gd name="connsiteX114" fmla="*/ 6036943 w 6128435"/>
              <a:gd name="connsiteY114" fmla="*/ 5329480 h 6858000"/>
              <a:gd name="connsiteX115" fmla="*/ 6037236 w 6128435"/>
              <a:gd name="connsiteY115" fmla="*/ 5329634 h 6858000"/>
              <a:gd name="connsiteX116" fmla="*/ 6038019 w 6128435"/>
              <a:gd name="connsiteY116" fmla="*/ 5336764 h 6858000"/>
              <a:gd name="connsiteX117" fmla="*/ 6037298 w 6128435"/>
              <a:gd name="connsiteY117" fmla="*/ 5341753 h 6858000"/>
              <a:gd name="connsiteX118" fmla="*/ 6037677 w 6128435"/>
              <a:gd name="connsiteY118" fmla="*/ 5354807 h 6858000"/>
              <a:gd name="connsiteX119" fmla="*/ 6039728 w 6128435"/>
              <a:gd name="connsiteY119" fmla="*/ 5359416 h 6858000"/>
              <a:gd name="connsiteX120" fmla="*/ 6043311 w 6128435"/>
              <a:gd name="connsiteY120" fmla="*/ 5361407 h 6858000"/>
              <a:gd name="connsiteX121" fmla="*/ 6042954 w 6128435"/>
              <a:gd name="connsiteY121" fmla="*/ 5362576 h 6858000"/>
              <a:gd name="connsiteX122" fmla="*/ 6053435 w 6128435"/>
              <a:gd name="connsiteY122" fmla="*/ 5387547 h 6858000"/>
              <a:gd name="connsiteX123" fmla="*/ 6065933 w 6128435"/>
              <a:gd name="connsiteY123" fmla="*/ 5443002 h 6858000"/>
              <a:gd name="connsiteX124" fmla="*/ 6068640 w 6128435"/>
              <a:gd name="connsiteY124" fmla="*/ 5474503 h 6858000"/>
              <a:gd name="connsiteX125" fmla="*/ 6080922 w 6128435"/>
              <a:gd name="connsiteY125" fmla="*/ 5561070 h 6858000"/>
              <a:gd name="connsiteX126" fmla="*/ 6096949 w 6128435"/>
              <a:gd name="connsiteY126" fmla="*/ 5648179 h 6858000"/>
              <a:gd name="connsiteX127" fmla="*/ 6125703 w 6128435"/>
              <a:gd name="connsiteY127" fmla="*/ 5692894 h 6858000"/>
              <a:gd name="connsiteX128" fmla="*/ 6126670 w 6128435"/>
              <a:gd name="connsiteY128" fmla="*/ 5697882 h 6858000"/>
              <a:gd name="connsiteX129" fmla="*/ 6124061 w 6128435"/>
              <a:gd name="connsiteY129" fmla="*/ 5710294 h 6858000"/>
              <a:gd name="connsiteX130" fmla="*/ 6122213 w 6128435"/>
              <a:gd name="connsiteY130" fmla="*/ 5714762 h 6858000"/>
              <a:gd name="connsiteX131" fmla="*/ 6121353 w 6128435"/>
              <a:gd name="connsiteY131" fmla="*/ 5721725 h 6858000"/>
              <a:gd name="connsiteX132" fmla="*/ 6121607 w 6128435"/>
              <a:gd name="connsiteY132" fmla="*/ 5721959 h 6858000"/>
              <a:gd name="connsiteX133" fmla="*/ 6120262 w 6128435"/>
              <a:gd name="connsiteY133" fmla="*/ 5728358 h 6858000"/>
              <a:gd name="connsiteX134" fmla="*/ 6110194 w 6128435"/>
              <a:gd name="connsiteY134" fmla="*/ 5758853 h 6858000"/>
              <a:gd name="connsiteX135" fmla="*/ 6127519 w 6128435"/>
              <a:gd name="connsiteY135" fmla="*/ 5865775 h 6858000"/>
              <a:gd name="connsiteX136" fmla="*/ 6128435 w 6128435"/>
              <a:gd name="connsiteY136" fmla="*/ 5870164 h 6858000"/>
              <a:gd name="connsiteX137" fmla="*/ 6119217 w 6128435"/>
              <a:gd name="connsiteY137" fmla="*/ 5888542 h 6858000"/>
              <a:gd name="connsiteX138" fmla="*/ 6115966 w 6128435"/>
              <a:gd name="connsiteY138" fmla="*/ 5898387 h 6858000"/>
              <a:gd name="connsiteX139" fmla="*/ 6111924 w 6128435"/>
              <a:gd name="connsiteY139" fmla="*/ 5900444 h 6858000"/>
              <a:gd name="connsiteX140" fmla="*/ 6108716 w 6128435"/>
              <a:gd name="connsiteY140" fmla="*/ 5915345 h 6858000"/>
              <a:gd name="connsiteX141" fmla="*/ 6109524 w 6128435"/>
              <a:gd name="connsiteY141" fmla="*/ 5917328 h 6858000"/>
              <a:gd name="connsiteX142" fmla="*/ 6102493 w 6128435"/>
              <a:gd name="connsiteY142" fmla="*/ 5928602 h 6858000"/>
              <a:gd name="connsiteX143" fmla="*/ 6056863 w 6128435"/>
              <a:gd name="connsiteY143" fmla="*/ 6000643 h 6858000"/>
              <a:gd name="connsiteX144" fmla="*/ 6045436 w 6128435"/>
              <a:gd name="connsiteY144" fmla="*/ 6124480 h 6858000"/>
              <a:gd name="connsiteX145" fmla="*/ 6030489 w 6128435"/>
              <a:gd name="connsiteY145" fmla="*/ 6317666 h 6858000"/>
              <a:gd name="connsiteX146" fmla="*/ 6007492 w 6128435"/>
              <a:gd name="connsiteY146" fmla="*/ 6440818 h 6858000"/>
              <a:gd name="connsiteX147" fmla="*/ 6009467 w 6128435"/>
              <a:gd name="connsiteY147" fmla="*/ 6487076 h 6858000"/>
              <a:gd name="connsiteX148" fmla="*/ 5995064 w 6128435"/>
              <a:gd name="connsiteY148" fmla="*/ 6540791 h 6858000"/>
              <a:gd name="connsiteX149" fmla="*/ 5996309 w 6128435"/>
              <a:gd name="connsiteY149" fmla="*/ 6543961 h 6858000"/>
              <a:gd name="connsiteX150" fmla="*/ 5996048 w 6128435"/>
              <a:gd name="connsiteY150" fmla="*/ 6555444 h 6858000"/>
              <a:gd name="connsiteX151" fmla="*/ 6002524 w 6128435"/>
              <a:gd name="connsiteY151" fmla="*/ 6560188 h 6858000"/>
              <a:gd name="connsiteX152" fmla="*/ 6006823 w 6128435"/>
              <a:gd name="connsiteY152" fmla="*/ 6578546 h 6858000"/>
              <a:gd name="connsiteX153" fmla="*/ 6004510 w 6128435"/>
              <a:gd name="connsiteY153" fmla="*/ 6599256 h 6858000"/>
              <a:gd name="connsiteX154" fmla="*/ 5986207 w 6128435"/>
              <a:gd name="connsiteY154" fmla="*/ 6695855 h 6858000"/>
              <a:gd name="connsiteX155" fmla="*/ 5979428 w 6128435"/>
              <a:gd name="connsiteY155" fmla="*/ 6754678 h 6858000"/>
              <a:gd name="connsiteX156" fmla="*/ 5983398 w 6128435"/>
              <a:gd name="connsiteY156" fmla="*/ 6778641 h 6858000"/>
              <a:gd name="connsiteX157" fmla="*/ 5984543 w 6128435"/>
              <a:gd name="connsiteY157" fmla="*/ 6811016 h 6858000"/>
              <a:gd name="connsiteX158" fmla="*/ 5981802 w 6128435"/>
              <a:gd name="connsiteY158" fmla="*/ 6838578 h 6858000"/>
              <a:gd name="connsiteX159" fmla="*/ 5979671 w 6128435"/>
              <a:gd name="connsiteY159" fmla="*/ 6858000 h 6858000"/>
              <a:gd name="connsiteX160" fmla="*/ 0 w 6128435"/>
              <a:gd name="connsiteY160" fmla="*/ 6858000 h 6858000"/>
              <a:gd name="connsiteX161" fmla="*/ 0 w 6128435"/>
              <a:gd name="connsiteY161" fmla="*/ 0 h 6858000"/>
              <a:gd name="connsiteX0" fmla="*/ 0 w 6128435"/>
              <a:gd name="connsiteY0" fmla="*/ 0 h 6858000"/>
              <a:gd name="connsiteX1" fmla="*/ 4965888 w 6128435"/>
              <a:gd name="connsiteY1" fmla="*/ 0 h 6858000"/>
              <a:gd name="connsiteX2" fmla="*/ 4967767 w 6128435"/>
              <a:gd name="connsiteY2" fmla="*/ 7930 h 6858000"/>
              <a:gd name="connsiteX3" fmla="*/ 4979444 w 6128435"/>
              <a:gd name="connsiteY3" fmla="*/ 43921 h 6858000"/>
              <a:gd name="connsiteX4" fmla="*/ 5021173 w 6128435"/>
              <a:gd name="connsiteY4" fmla="*/ 123738 h 6858000"/>
              <a:gd name="connsiteX5" fmla="*/ 5075458 w 6128435"/>
              <a:gd name="connsiteY5" fmla="*/ 264355 h 6858000"/>
              <a:gd name="connsiteX6" fmla="*/ 5081175 w 6128435"/>
              <a:gd name="connsiteY6" fmla="*/ 277448 h 6858000"/>
              <a:gd name="connsiteX7" fmla="*/ 5097011 w 6128435"/>
              <a:gd name="connsiteY7" fmla="*/ 355616 h 6858000"/>
              <a:gd name="connsiteX8" fmla="*/ 5130982 w 6128435"/>
              <a:gd name="connsiteY8" fmla="*/ 412030 h 6858000"/>
              <a:gd name="connsiteX9" fmla="*/ 5153000 w 6128435"/>
              <a:gd name="connsiteY9" fmla="*/ 507134 h 6858000"/>
              <a:gd name="connsiteX10" fmla="*/ 5171282 w 6128435"/>
              <a:gd name="connsiteY10" fmla="*/ 602071 h 6858000"/>
              <a:gd name="connsiteX11" fmla="*/ 5176196 w 6128435"/>
              <a:gd name="connsiteY11" fmla="*/ 636822 h 6858000"/>
              <a:gd name="connsiteX12" fmla="*/ 5189051 w 6128435"/>
              <a:gd name="connsiteY12" fmla="*/ 782518 h 6858000"/>
              <a:gd name="connsiteX13" fmla="*/ 5210428 w 6128435"/>
              <a:gd name="connsiteY13" fmla="*/ 815772 h 6858000"/>
              <a:gd name="connsiteX14" fmla="*/ 5221088 w 6128435"/>
              <a:gd name="connsiteY14" fmla="*/ 860193 h 6858000"/>
              <a:gd name="connsiteX15" fmla="*/ 5230806 w 6128435"/>
              <a:gd name="connsiteY15" fmla="*/ 961354 h 6858000"/>
              <a:gd name="connsiteX16" fmla="*/ 5201018 w 6128435"/>
              <a:gd name="connsiteY16" fmla="*/ 1095027 h 6858000"/>
              <a:gd name="connsiteX17" fmla="*/ 5202153 w 6128435"/>
              <a:gd name="connsiteY17" fmla="*/ 1133224 h 6858000"/>
              <a:gd name="connsiteX18" fmla="*/ 5207370 w 6128435"/>
              <a:gd name="connsiteY18" fmla="*/ 1138097 h 6858000"/>
              <a:gd name="connsiteX19" fmla="*/ 5189234 w 6128435"/>
              <a:gd name="connsiteY19" fmla="*/ 1193495 h 6858000"/>
              <a:gd name="connsiteX20" fmla="*/ 5202769 w 6128435"/>
              <a:gd name="connsiteY20" fmla="*/ 1269450 h 6858000"/>
              <a:gd name="connsiteX21" fmla="*/ 5225968 w 6128435"/>
              <a:gd name="connsiteY21" fmla="*/ 1357994 h 6858000"/>
              <a:gd name="connsiteX22" fmla="*/ 5233819 w 6128435"/>
              <a:gd name="connsiteY22" fmla="*/ 1380922 h 6858000"/>
              <a:gd name="connsiteX23" fmla="*/ 5237226 w 6128435"/>
              <a:gd name="connsiteY23" fmla="*/ 1441327 h 6858000"/>
              <a:gd name="connsiteX24" fmla="*/ 5255653 w 6128435"/>
              <a:gd name="connsiteY24" fmla="*/ 1524712 h 6858000"/>
              <a:gd name="connsiteX25" fmla="*/ 5263491 w 6128435"/>
              <a:gd name="connsiteY25" fmla="*/ 1642938 h 6858000"/>
              <a:gd name="connsiteX26" fmla="*/ 5261314 w 6128435"/>
              <a:gd name="connsiteY26" fmla="*/ 1689177 h 6858000"/>
              <a:gd name="connsiteX27" fmla="*/ 5259788 w 6128435"/>
              <a:gd name="connsiteY27" fmla="*/ 1768516 h 6858000"/>
              <a:gd name="connsiteX28" fmla="*/ 5255696 w 6128435"/>
              <a:gd name="connsiteY28" fmla="*/ 1953770 h 6858000"/>
              <a:gd name="connsiteX29" fmla="*/ 5252592 w 6128435"/>
              <a:gd name="connsiteY29" fmla="*/ 2092210 h 6858000"/>
              <a:gd name="connsiteX30" fmla="*/ 5264303 w 6128435"/>
              <a:gd name="connsiteY30" fmla="*/ 2225157 h 6858000"/>
              <a:gd name="connsiteX31" fmla="*/ 5254949 w 6128435"/>
              <a:gd name="connsiteY31" fmla="*/ 2236160 h 6858000"/>
              <a:gd name="connsiteX32" fmla="*/ 5250104 w 6128435"/>
              <a:gd name="connsiteY32" fmla="*/ 2249166 h 6858000"/>
              <a:gd name="connsiteX33" fmla="*/ 5251214 w 6128435"/>
              <a:gd name="connsiteY33" fmla="*/ 2250944 h 6858000"/>
              <a:gd name="connsiteX34" fmla="*/ 5250644 w 6128435"/>
              <a:gd name="connsiteY34" fmla="*/ 2266619 h 6858000"/>
              <a:gd name="connsiteX35" fmla="*/ 5293877 w 6128435"/>
              <a:gd name="connsiteY35" fmla="*/ 2368649 h 6858000"/>
              <a:gd name="connsiteX36" fmla="*/ 5311338 w 6128435"/>
              <a:gd name="connsiteY36" fmla="*/ 2404034 h 6858000"/>
              <a:gd name="connsiteX37" fmla="*/ 5338366 w 6128435"/>
              <a:gd name="connsiteY37" fmla="*/ 2465052 h 6858000"/>
              <a:gd name="connsiteX38" fmla="*/ 5371263 w 6128435"/>
              <a:gd name="connsiteY38" fmla="*/ 2586413 h 6858000"/>
              <a:gd name="connsiteX39" fmla="*/ 5407503 w 6128435"/>
              <a:gd name="connsiteY39" fmla="*/ 2786290 h 6858000"/>
              <a:gd name="connsiteX40" fmla="*/ 5407356 w 6128435"/>
              <a:gd name="connsiteY40" fmla="*/ 2787545 h 6858000"/>
              <a:gd name="connsiteX41" fmla="*/ 5411130 w 6128435"/>
              <a:gd name="connsiteY41" fmla="*/ 2788640 h 6858000"/>
              <a:gd name="connsiteX42" fmla="*/ 5416439 w 6128435"/>
              <a:gd name="connsiteY42" fmla="*/ 2805666 h 6858000"/>
              <a:gd name="connsiteX43" fmla="*/ 5416589 w 6128435"/>
              <a:gd name="connsiteY43" fmla="*/ 2810822 h 6858000"/>
              <a:gd name="connsiteX44" fmla="*/ 5418542 w 6128435"/>
              <a:gd name="connsiteY44" fmla="*/ 2817745 h 6858000"/>
              <a:gd name="connsiteX45" fmla="*/ 5418847 w 6128435"/>
              <a:gd name="connsiteY45" fmla="*/ 2817825 h 6858000"/>
              <a:gd name="connsiteX46" fmla="*/ 5457023 w 6128435"/>
              <a:gd name="connsiteY46" fmla="*/ 2858292 h 6858000"/>
              <a:gd name="connsiteX47" fmla="*/ 5479298 w 6128435"/>
              <a:gd name="connsiteY47" fmla="*/ 2947791 h 6858000"/>
              <a:gd name="connsiteX48" fmla="*/ 5481770 w 6128435"/>
              <a:gd name="connsiteY48" fmla="*/ 2951352 h 6858000"/>
              <a:gd name="connsiteX49" fmla="*/ 5482045 w 6128435"/>
              <a:gd name="connsiteY49" fmla="*/ 2984371 h 6858000"/>
              <a:gd name="connsiteX50" fmla="*/ 5482415 w 6128435"/>
              <a:gd name="connsiteY50" fmla="*/ 3004079 h 6858000"/>
              <a:gd name="connsiteX51" fmla="*/ 5483865 w 6128435"/>
              <a:gd name="connsiteY51" fmla="*/ 3005467 h 6858000"/>
              <a:gd name="connsiteX52" fmla="*/ 5482236 w 6128435"/>
              <a:gd name="connsiteY52" fmla="*/ 3019791 h 6858000"/>
              <a:gd name="connsiteX53" fmla="*/ 5481505 w 6128435"/>
              <a:gd name="connsiteY53" fmla="*/ 3095286 h 6858000"/>
              <a:gd name="connsiteX54" fmla="*/ 5477595 w 6128435"/>
              <a:gd name="connsiteY54" fmla="*/ 3250534 h 6858000"/>
              <a:gd name="connsiteX55" fmla="*/ 5532836 w 6128435"/>
              <a:gd name="connsiteY55" fmla="*/ 3353840 h 6858000"/>
              <a:gd name="connsiteX56" fmla="*/ 5561229 w 6128435"/>
              <a:gd name="connsiteY56" fmla="*/ 3395784 h 6858000"/>
              <a:gd name="connsiteX57" fmla="*/ 5589758 w 6128435"/>
              <a:gd name="connsiteY57" fmla="*/ 3506453 h 6858000"/>
              <a:gd name="connsiteX58" fmla="*/ 5596144 w 6128435"/>
              <a:gd name="connsiteY58" fmla="*/ 3534624 h 6858000"/>
              <a:gd name="connsiteX59" fmla="*/ 5597750 w 6128435"/>
              <a:gd name="connsiteY59" fmla="*/ 3534129 h 6858000"/>
              <a:gd name="connsiteX60" fmla="*/ 5599700 w 6128435"/>
              <a:gd name="connsiteY60" fmla="*/ 3547221 h 6858000"/>
              <a:gd name="connsiteX61" fmla="*/ 5615031 w 6128435"/>
              <a:gd name="connsiteY61" fmla="*/ 3557482 h 6858000"/>
              <a:gd name="connsiteX62" fmla="*/ 5618377 w 6128435"/>
              <a:gd name="connsiteY62" fmla="*/ 3588431 h 6858000"/>
              <a:gd name="connsiteX63" fmla="*/ 5612155 w 6128435"/>
              <a:gd name="connsiteY63" fmla="*/ 3589869 h 6858000"/>
              <a:gd name="connsiteX64" fmla="*/ 5620843 w 6128435"/>
              <a:gd name="connsiteY64" fmla="*/ 3606745 h 6858000"/>
              <a:gd name="connsiteX65" fmla="*/ 5655472 w 6128435"/>
              <a:gd name="connsiteY65" fmla="*/ 3678877 h 6858000"/>
              <a:gd name="connsiteX66" fmla="*/ 5680448 w 6128435"/>
              <a:gd name="connsiteY66" fmla="*/ 3717760 h 6858000"/>
              <a:gd name="connsiteX67" fmla="*/ 5683015 w 6128435"/>
              <a:gd name="connsiteY67" fmla="*/ 3762025 h 6858000"/>
              <a:gd name="connsiteX68" fmla="*/ 5696643 w 6128435"/>
              <a:gd name="connsiteY68" fmla="*/ 3773888 h 6858000"/>
              <a:gd name="connsiteX69" fmla="*/ 5699203 w 6128435"/>
              <a:gd name="connsiteY69" fmla="*/ 3775823 h 6858000"/>
              <a:gd name="connsiteX70" fmla="*/ 5704824 w 6128435"/>
              <a:gd name="connsiteY70" fmla="*/ 3785966 h 6858000"/>
              <a:gd name="connsiteX71" fmla="*/ 5712204 w 6128435"/>
              <a:gd name="connsiteY71" fmla="*/ 3785830 h 6858000"/>
              <a:gd name="connsiteX72" fmla="*/ 5724816 w 6128435"/>
              <a:gd name="connsiteY72" fmla="*/ 3798949 h 6858000"/>
              <a:gd name="connsiteX73" fmla="*/ 5733539 w 6128435"/>
              <a:gd name="connsiteY73" fmla="*/ 3818457 h 6858000"/>
              <a:gd name="connsiteX74" fmla="*/ 5768491 w 6128435"/>
              <a:gd name="connsiteY74" fmla="*/ 3914399 h 6858000"/>
              <a:gd name="connsiteX75" fmla="*/ 5793123 w 6128435"/>
              <a:gd name="connsiteY75" fmla="*/ 3969952 h 6858000"/>
              <a:gd name="connsiteX76" fmla="*/ 5808321 w 6128435"/>
              <a:gd name="connsiteY76" fmla="*/ 3988153 h 6858000"/>
              <a:gd name="connsiteX77" fmla="*/ 5825621 w 6128435"/>
              <a:gd name="connsiteY77" fmla="*/ 4015525 h 6858000"/>
              <a:gd name="connsiteX78" fmla="*/ 5860672 w 6128435"/>
              <a:gd name="connsiteY78" fmla="*/ 4061579 h 6858000"/>
              <a:gd name="connsiteX79" fmla="*/ 5872173 w 6128435"/>
              <a:gd name="connsiteY79" fmla="*/ 4088497 h 6858000"/>
              <a:gd name="connsiteX80" fmla="*/ 5883705 w 6128435"/>
              <a:gd name="connsiteY80" fmla="*/ 4101899 h 6858000"/>
              <a:gd name="connsiteX81" fmla="*/ 5885314 w 6128435"/>
              <a:gd name="connsiteY81" fmla="*/ 4108387 h 6858000"/>
              <a:gd name="connsiteX82" fmla="*/ 5894095 w 6128435"/>
              <a:gd name="connsiteY82" fmla="*/ 4128857 h 6858000"/>
              <a:gd name="connsiteX83" fmla="*/ 5898339 w 6128435"/>
              <a:gd name="connsiteY83" fmla="*/ 4140800 h 6858000"/>
              <a:gd name="connsiteX84" fmla="*/ 5899734 w 6128435"/>
              <a:gd name="connsiteY84" fmla="*/ 4145632 h 6858000"/>
              <a:gd name="connsiteX85" fmla="*/ 5903513 w 6128435"/>
              <a:gd name="connsiteY85" fmla="*/ 4187661 h 6858000"/>
              <a:gd name="connsiteX86" fmla="*/ 5917114 w 6128435"/>
              <a:gd name="connsiteY86" fmla="*/ 4213096 h 6858000"/>
              <a:gd name="connsiteX87" fmla="*/ 5921153 w 6128435"/>
              <a:gd name="connsiteY87" fmla="*/ 4236222 h 6858000"/>
              <a:gd name="connsiteX88" fmla="*/ 5924233 w 6128435"/>
              <a:gd name="connsiteY88" fmla="*/ 4242060 h 6858000"/>
              <a:gd name="connsiteX89" fmla="*/ 5928910 w 6128435"/>
              <a:gd name="connsiteY89" fmla="*/ 4300973 h 6858000"/>
              <a:gd name="connsiteX90" fmla="*/ 5939320 w 6128435"/>
              <a:gd name="connsiteY90" fmla="*/ 4340435 h 6858000"/>
              <a:gd name="connsiteX91" fmla="*/ 5946705 w 6128435"/>
              <a:gd name="connsiteY91" fmla="*/ 4428051 h 6858000"/>
              <a:gd name="connsiteX92" fmla="*/ 5949261 w 6128435"/>
              <a:gd name="connsiteY92" fmla="*/ 4449185 h 6858000"/>
              <a:gd name="connsiteX93" fmla="*/ 5957504 w 6128435"/>
              <a:gd name="connsiteY93" fmla="*/ 4465911 h 6858000"/>
              <a:gd name="connsiteX94" fmla="*/ 5964689 w 6128435"/>
              <a:gd name="connsiteY94" fmla="*/ 4468532 h 6858000"/>
              <a:gd name="connsiteX95" fmla="*/ 5967062 w 6128435"/>
              <a:gd name="connsiteY95" fmla="*/ 4479923 h 6858000"/>
              <a:gd name="connsiteX96" fmla="*/ 5968960 w 6128435"/>
              <a:gd name="connsiteY96" fmla="*/ 4482655 h 6858000"/>
              <a:gd name="connsiteX97" fmla="*/ 5978567 w 6128435"/>
              <a:gd name="connsiteY97" fmla="*/ 4498605 h 6858000"/>
              <a:gd name="connsiteX98" fmla="*/ 5980106 w 6128435"/>
              <a:gd name="connsiteY98" fmla="*/ 4585087 h 6858000"/>
              <a:gd name="connsiteX99" fmla="*/ 5998138 w 6128435"/>
              <a:gd name="connsiteY99" fmla="*/ 4697518 h 6858000"/>
              <a:gd name="connsiteX100" fmla="*/ 6013516 w 6128435"/>
              <a:gd name="connsiteY100" fmla="*/ 4786619 h 6858000"/>
              <a:gd name="connsiteX101" fmla="*/ 6025404 w 6128435"/>
              <a:gd name="connsiteY101" fmla="*/ 4858148 h 6858000"/>
              <a:gd name="connsiteX102" fmla="*/ 6007749 w 6128435"/>
              <a:gd name="connsiteY102" fmla="*/ 4964715 h 6858000"/>
              <a:gd name="connsiteX103" fmla="*/ 6005269 w 6128435"/>
              <a:gd name="connsiteY103" fmla="*/ 5150567 h 6858000"/>
              <a:gd name="connsiteX104" fmla="*/ 6001127 w 6128435"/>
              <a:gd name="connsiteY104" fmla="*/ 5164609 h 6858000"/>
              <a:gd name="connsiteX105" fmla="*/ 5996647 w 6128435"/>
              <a:gd name="connsiteY105" fmla="*/ 5185640 h 6858000"/>
              <a:gd name="connsiteX106" fmla="*/ 5998514 w 6128435"/>
              <a:gd name="connsiteY106" fmla="*/ 5189673 h 6858000"/>
              <a:gd name="connsiteX107" fmla="*/ 5995970 w 6128435"/>
              <a:gd name="connsiteY107" fmla="*/ 5221547 h 6858000"/>
              <a:gd name="connsiteX108" fmla="*/ 5997218 w 6128435"/>
              <a:gd name="connsiteY108" fmla="*/ 5222031 h 6858000"/>
              <a:gd name="connsiteX109" fmla="*/ 6002116 w 6128435"/>
              <a:gd name="connsiteY109" fmla="*/ 5231223 h 6858000"/>
              <a:gd name="connsiteX110" fmla="*/ 6008541 w 6128435"/>
              <a:gd name="connsiteY110" fmla="*/ 5248680 h 6858000"/>
              <a:gd name="connsiteX111" fmla="*/ 6039260 w 6128435"/>
              <a:gd name="connsiteY111" fmla="*/ 5289518 h 6858000"/>
              <a:gd name="connsiteX112" fmla="*/ 6036748 w 6128435"/>
              <a:gd name="connsiteY112" fmla="*/ 5322752 h 6858000"/>
              <a:gd name="connsiteX113" fmla="*/ 6036943 w 6128435"/>
              <a:gd name="connsiteY113" fmla="*/ 5329480 h 6858000"/>
              <a:gd name="connsiteX114" fmla="*/ 6037236 w 6128435"/>
              <a:gd name="connsiteY114" fmla="*/ 5329634 h 6858000"/>
              <a:gd name="connsiteX115" fmla="*/ 6038019 w 6128435"/>
              <a:gd name="connsiteY115" fmla="*/ 5336764 h 6858000"/>
              <a:gd name="connsiteX116" fmla="*/ 6037298 w 6128435"/>
              <a:gd name="connsiteY116" fmla="*/ 5341753 h 6858000"/>
              <a:gd name="connsiteX117" fmla="*/ 6037677 w 6128435"/>
              <a:gd name="connsiteY117" fmla="*/ 5354807 h 6858000"/>
              <a:gd name="connsiteX118" fmla="*/ 6039728 w 6128435"/>
              <a:gd name="connsiteY118" fmla="*/ 5359416 h 6858000"/>
              <a:gd name="connsiteX119" fmla="*/ 6043311 w 6128435"/>
              <a:gd name="connsiteY119" fmla="*/ 5361407 h 6858000"/>
              <a:gd name="connsiteX120" fmla="*/ 6042954 w 6128435"/>
              <a:gd name="connsiteY120" fmla="*/ 5362576 h 6858000"/>
              <a:gd name="connsiteX121" fmla="*/ 6053435 w 6128435"/>
              <a:gd name="connsiteY121" fmla="*/ 5387547 h 6858000"/>
              <a:gd name="connsiteX122" fmla="*/ 6065933 w 6128435"/>
              <a:gd name="connsiteY122" fmla="*/ 5443002 h 6858000"/>
              <a:gd name="connsiteX123" fmla="*/ 6068640 w 6128435"/>
              <a:gd name="connsiteY123" fmla="*/ 5474503 h 6858000"/>
              <a:gd name="connsiteX124" fmla="*/ 6080922 w 6128435"/>
              <a:gd name="connsiteY124" fmla="*/ 5561070 h 6858000"/>
              <a:gd name="connsiteX125" fmla="*/ 6096949 w 6128435"/>
              <a:gd name="connsiteY125" fmla="*/ 5648179 h 6858000"/>
              <a:gd name="connsiteX126" fmla="*/ 6125703 w 6128435"/>
              <a:gd name="connsiteY126" fmla="*/ 5692894 h 6858000"/>
              <a:gd name="connsiteX127" fmla="*/ 6126670 w 6128435"/>
              <a:gd name="connsiteY127" fmla="*/ 5697882 h 6858000"/>
              <a:gd name="connsiteX128" fmla="*/ 6124061 w 6128435"/>
              <a:gd name="connsiteY128" fmla="*/ 5710294 h 6858000"/>
              <a:gd name="connsiteX129" fmla="*/ 6122213 w 6128435"/>
              <a:gd name="connsiteY129" fmla="*/ 5714762 h 6858000"/>
              <a:gd name="connsiteX130" fmla="*/ 6121353 w 6128435"/>
              <a:gd name="connsiteY130" fmla="*/ 5721725 h 6858000"/>
              <a:gd name="connsiteX131" fmla="*/ 6121607 w 6128435"/>
              <a:gd name="connsiteY131" fmla="*/ 5721959 h 6858000"/>
              <a:gd name="connsiteX132" fmla="*/ 6120262 w 6128435"/>
              <a:gd name="connsiteY132" fmla="*/ 5728358 h 6858000"/>
              <a:gd name="connsiteX133" fmla="*/ 6110194 w 6128435"/>
              <a:gd name="connsiteY133" fmla="*/ 5758853 h 6858000"/>
              <a:gd name="connsiteX134" fmla="*/ 6127519 w 6128435"/>
              <a:gd name="connsiteY134" fmla="*/ 5865775 h 6858000"/>
              <a:gd name="connsiteX135" fmla="*/ 6128435 w 6128435"/>
              <a:gd name="connsiteY135" fmla="*/ 5870164 h 6858000"/>
              <a:gd name="connsiteX136" fmla="*/ 6119217 w 6128435"/>
              <a:gd name="connsiteY136" fmla="*/ 5888542 h 6858000"/>
              <a:gd name="connsiteX137" fmla="*/ 6115966 w 6128435"/>
              <a:gd name="connsiteY137" fmla="*/ 5898387 h 6858000"/>
              <a:gd name="connsiteX138" fmla="*/ 6111924 w 6128435"/>
              <a:gd name="connsiteY138" fmla="*/ 5900444 h 6858000"/>
              <a:gd name="connsiteX139" fmla="*/ 6108716 w 6128435"/>
              <a:gd name="connsiteY139" fmla="*/ 5915345 h 6858000"/>
              <a:gd name="connsiteX140" fmla="*/ 6109524 w 6128435"/>
              <a:gd name="connsiteY140" fmla="*/ 5917328 h 6858000"/>
              <a:gd name="connsiteX141" fmla="*/ 6102493 w 6128435"/>
              <a:gd name="connsiteY141" fmla="*/ 5928602 h 6858000"/>
              <a:gd name="connsiteX142" fmla="*/ 6056863 w 6128435"/>
              <a:gd name="connsiteY142" fmla="*/ 6000643 h 6858000"/>
              <a:gd name="connsiteX143" fmla="*/ 6045436 w 6128435"/>
              <a:gd name="connsiteY143" fmla="*/ 6124480 h 6858000"/>
              <a:gd name="connsiteX144" fmla="*/ 6030489 w 6128435"/>
              <a:gd name="connsiteY144" fmla="*/ 6317666 h 6858000"/>
              <a:gd name="connsiteX145" fmla="*/ 6007492 w 6128435"/>
              <a:gd name="connsiteY145" fmla="*/ 6440818 h 6858000"/>
              <a:gd name="connsiteX146" fmla="*/ 6009467 w 6128435"/>
              <a:gd name="connsiteY146" fmla="*/ 6487076 h 6858000"/>
              <a:gd name="connsiteX147" fmla="*/ 5995064 w 6128435"/>
              <a:gd name="connsiteY147" fmla="*/ 6540791 h 6858000"/>
              <a:gd name="connsiteX148" fmla="*/ 5996309 w 6128435"/>
              <a:gd name="connsiteY148" fmla="*/ 6543961 h 6858000"/>
              <a:gd name="connsiteX149" fmla="*/ 5996048 w 6128435"/>
              <a:gd name="connsiteY149" fmla="*/ 6555444 h 6858000"/>
              <a:gd name="connsiteX150" fmla="*/ 6002524 w 6128435"/>
              <a:gd name="connsiteY150" fmla="*/ 6560188 h 6858000"/>
              <a:gd name="connsiteX151" fmla="*/ 6006823 w 6128435"/>
              <a:gd name="connsiteY151" fmla="*/ 6578546 h 6858000"/>
              <a:gd name="connsiteX152" fmla="*/ 6004510 w 6128435"/>
              <a:gd name="connsiteY152" fmla="*/ 6599256 h 6858000"/>
              <a:gd name="connsiteX153" fmla="*/ 5986207 w 6128435"/>
              <a:gd name="connsiteY153" fmla="*/ 6695855 h 6858000"/>
              <a:gd name="connsiteX154" fmla="*/ 5979428 w 6128435"/>
              <a:gd name="connsiteY154" fmla="*/ 6754678 h 6858000"/>
              <a:gd name="connsiteX155" fmla="*/ 5983398 w 6128435"/>
              <a:gd name="connsiteY155" fmla="*/ 6778641 h 6858000"/>
              <a:gd name="connsiteX156" fmla="*/ 5984543 w 6128435"/>
              <a:gd name="connsiteY156" fmla="*/ 6811016 h 6858000"/>
              <a:gd name="connsiteX157" fmla="*/ 5981802 w 6128435"/>
              <a:gd name="connsiteY157" fmla="*/ 6838578 h 6858000"/>
              <a:gd name="connsiteX158" fmla="*/ 5979671 w 6128435"/>
              <a:gd name="connsiteY158" fmla="*/ 6858000 h 6858000"/>
              <a:gd name="connsiteX159" fmla="*/ 0 w 6128435"/>
              <a:gd name="connsiteY159" fmla="*/ 6858000 h 6858000"/>
              <a:gd name="connsiteX160" fmla="*/ 0 w 6128435"/>
              <a:gd name="connsiteY160" fmla="*/ 0 h 6858000"/>
              <a:gd name="connsiteX0" fmla="*/ 0 w 6128435"/>
              <a:gd name="connsiteY0" fmla="*/ 0 h 6858000"/>
              <a:gd name="connsiteX1" fmla="*/ 4965888 w 6128435"/>
              <a:gd name="connsiteY1" fmla="*/ 0 h 6858000"/>
              <a:gd name="connsiteX2" fmla="*/ 4967767 w 6128435"/>
              <a:gd name="connsiteY2" fmla="*/ 7930 h 6858000"/>
              <a:gd name="connsiteX3" fmla="*/ 4979444 w 6128435"/>
              <a:gd name="connsiteY3" fmla="*/ 43921 h 6858000"/>
              <a:gd name="connsiteX4" fmla="*/ 5021173 w 6128435"/>
              <a:gd name="connsiteY4" fmla="*/ 123738 h 6858000"/>
              <a:gd name="connsiteX5" fmla="*/ 5075458 w 6128435"/>
              <a:gd name="connsiteY5" fmla="*/ 264355 h 6858000"/>
              <a:gd name="connsiteX6" fmla="*/ 5081175 w 6128435"/>
              <a:gd name="connsiteY6" fmla="*/ 277448 h 6858000"/>
              <a:gd name="connsiteX7" fmla="*/ 5097011 w 6128435"/>
              <a:gd name="connsiteY7" fmla="*/ 355616 h 6858000"/>
              <a:gd name="connsiteX8" fmla="*/ 5130982 w 6128435"/>
              <a:gd name="connsiteY8" fmla="*/ 412030 h 6858000"/>
              <a:gd name="connsiteX9" fmla="*/ 5153000 w 6128435"/>
              <a:gd name="connsiteY9" fmla="*/ 507134 h 6858000"/>
              <a:gd name="connsiteX10" fmla="*/ 5171282 w 6128435"/>
              <a:gd name="connsiteY10" fmla="*/ 602071 h 6858000"/>
              <a:gd name="connsiteX11" fmla="*/ 5176196 w 6128435"/>
              <a:gd name="connsiteY11" fmla="*/ 636822 h 6858000"/>
              <a:gd name="connsiteX12" fmla="*/ 5189051 w 6128435"/>
              <a:gd name="connsiteY12" fmla="*/ 782518 h 6858000"/>
              <a:gd name="connsiteX13" fmla="*/ 5210428 w 6128435"/>
              <a:gd name="connsiteY13" fmla="*/ 815772 h 6858000"/>
              <a:gd name="connsiteX14" fmla="*/ 5221088 w 6128435"/>
              <a:gd name="connsiteY14" fmla="*/ 860193 h 6858000"/>
              <a:gd name="connsiteX15" fmla="*/ 5230806 w 6128435"/>
              <a:gd name="connsiteY15" fmla="*/ 961354 h 6858000"/>
              <a:gd name="connsiteX16" fmla="*/ 5201018 w 6128435"/>
              <a:gd name="connsiteY16" fmla="*/ 1095027 h 6858000"/>
              <a:gd name="connsiteX17" fmla="*/ 5202153 w 6128435"/>
              <a:gd name="connsiteY17" fmla="*/ 1133224 h 6858000"/>
              <a:gd name="connsiteX18" fmla="*/ 5207370 w 6128435"/>
              <a:gd name="connsiteY18" fmla="*/ 1138097 h 6858000"/>
              <a:gd name="connsiteX19" fmla="*/ 5189234 w 6128435"/>
              <a:gd name="connsiteY19" fmla="*/ 1193495 h 6858000"/>
              <a:gd name="connsiteX20" fmla="*/ 5202769 w 6128435"/>
              <a:gd name="connsiteY20" fmla="*/ 1269450 h 6858000"/>
              <a:gd name="connsiteX21" fmla="*/ 5225968 w 6128435"/>
              <a:gd name="connsiteY21" fmla="*/ 1357994 h 6858000"/>
              <a:gd name="connsiteX22" fmla="*/ 5233819 w 6128435"/>
              <a:gd name="connsiteY22" fmla="*/ 1380922 h 6858000"/>
              <a:gd name="connsiteX23" fmla="*/ 5237226 w 6128435"/>
              <a:gd name="connsiteY23" fmla="*/ 1441327 h 6858000"/>
              <a:gd name="connsiteX24" fmla="*/ 5255653 w 6128435"/>
              <a:gd name="connsiteY24" fmla="*/ 1524712 h 6858000"/>
              <a:gd name="connsiteX25" fmla="*/ 5263491 w 6128435"/>
              <a:gd name="connsiteY25" fmla="*/ 1642938 h 6858000"/>
              <a:gd name="connsiteX26" fmla="*/ 5261314 w 6128435"/>
              <a:gd name="connsiteY26" fmla="*/ 1689177 h 6858000"/>
              <a:gd name="connsiteX27" fmla="*/ 5259788 w 6128435"/>
              <a:gd name="connsiteY27" fmla="*/ 1768516 h 6858000"/>
              <a:gd name="connsiteX28" fmla="*/ 5255696 w 6128435"/>
              <a:gd name="connsiteY28" fmla="*/ 1953770 h 6858000"/>
              <a:gd name="connsiteX29" fmla="*/ 5252592 w 6128435"/>
              <a:gd name="connsiteY29" fmla="*/ 2092210 h 6858000"/>
              <a:gd name="connsiteX30" fmla="*/ 5264303 w 6128435"/>
              <a:gd name="connsiteY30" fmla="*/ 2225157 h 6858000"/>
              <a:gd name="connsiteX31" fmla="*/ 5254949 w 6128435"/>
              <a:gd name="connsiteY31" fmla="*/ 2236160 h 6858000"/>
              <a:gd name="connsiteX32" fmla="*/ 5250104 w 6128435"/>
              <a:gd name="connsiteY32" fmla="*/ 2249166 h 6858000"/>
              <a:gd name="connsiteX33" fmla="*/ 5251214 w 6128435"/>
              <a:gd name="connsiteY33" fmla="*/ 2250944 h 6858000"/>
              <a:gd name="connsiteX34" fmla="*/ 5250644 w 6128435"/>
              <a:gd name="connsiteY34" fmla="*/ 2266619 h 6858000"/>
              <a:gd name="connsiteX35" fmla="*/ 5293877 w 6128435"/>
              <a:gd name="connsiteY35" fmla="*/ 2368649 h 6858000"/>
              <a:gd name="connsiteX36" fmla="*/ 5311338 w 6128435"/>
              <a:gd name="connsiteY36" fmla="*/ 2404034 h 6858000"/>
              <a:gd name="connsiteX37" fmla="*/ 5338366 w 6128435"/>
              <a:gd name="connsiteY37" fmla="*/ 2465052 h 6858000"/>
              <a:gd name="connsiteX38" fmla="*/ 5371263 w 6128435"/>
              <a:gd name="connsiteY38" fmla="*/ 2586413 h 6858000"/>
              <a:gd name="connsiteX39" fmla="*/ 5407503 w 6128435"/>
              <a:gd name="connsiteY39" fmla="*/ 2786290 h 6858000"/>
              <a:gd name="connsiteX40" fmla="*/ 5407356 w 6128435"/>
              <a:gd name="connsiteY40" fmla="*/ 2787545 h 6858000"/>
              <a:gd name="connsiteX41" fmla="*/ 5411130 w 6128435"/>
              <a:gd name="connsiteY41" fmla="*/ 2788640 h 6858000"/>
              <a:gd name="connsiteX42" fmla="*/ 5416439 w 6128435"/>
              <a:gd name="connsiteY42" fmla="*/ 2805666 h 6858000"/>
              <a:gd name="connsiteX43" fmla="*/ 5416589 w 6128435"/>
              <a:gd name="connsiteY43" fmla="*/ 2810822 h 6858000"/>
              <a:gd name="connsiteX44" fmla="*/ 5418542 w 6128435"/>
              <a:gd name="connsiteY44" fmla="*/ 2817745 h 6858000"/>
              <a:gd name="connsiteX45" fmla="*/ 5418847 w 6128435"/>
              <a:gd name="connsiteY45" fmla="*/ 2817825 h 6858000"/>
              <a:gd name="connsiteX46" fmla="*/ 5457023 w 6128435"/>
              <a:gd name="connsiteY46" fmla="*/ 2858292 h 6858000"/>
              <a:gd name="connsiteX47" fmla="*/ 5479298 w 6128435"/>
              <a:gd name="connsiteY47" fmla="*/ 2947791 h 6858000"/>
              <a:gd name="connsiteX48" fmla="*/ 5481770 w 6128435"/>
              <a:gd name="connsiteY48" fmla="*/ 2951352 h 6858000"/>
              <a:gd name="connsiteX49" fmla="*/ 5482045 w 6128435"/>
              <a:gd name="connsiteY49" fmla="*/ 2984371 h 6858000"/>
              <a:gd name="connsiteX50" fmla="*/ 5482415 w 6128435"/>
              <a:gd name="connsiteY50" fmla="*/ 3004079 h 6858000"/>
              <a:gd name="connsiteX51" fmla="*/ 5483865 w 6128435"/>
              <a:gd name="connsiteY51" fmla="*/ 3005467 h 6858000"/>
              <a:gd name="connsiteX52" fmla="*/ 5481505 w 6128435"/>
              <a:gd name="connsiteY52" fmla="*/ 3095286 h 6858000"/>
              <a:gd name="connsiteX53" fmla="*/ 5477595 w 6128435"/>
              <a:gd name="connsiteY53" fmla="*/ 3250534 h 6858000"/>
              <a:gd name="connsiteX54" fmla="*/ 5532836 w 6128435"/>
              <a:gd name="connsiteY54" fmla="*/ 3353840 h 6858000"/>
              <a:gd name="connsiteX55" fmla="*/ 5561229 w 6128435"/>
              <a:gd name="connsiteY55" fmla="*/ 3395784 h 6858000"/>
              <a:gd name="connsiteX56" fmla="*/ 5589758 w 6128435"/>
              <a:gd name="connsiteY56" fmla="*/ 3506453 h 6858000"/>
              <a:gd name="connsiteX57" fmla="*/ 5596144 w 6128435"/>
              <a:gd name="connsiteY57" fmla="*/ 3534624 h 6858000"/>
              <a:gd name="connsiteX58" fmla="*/ 5597750 w 6128435"/>
              <a:gd name="connsiteY58" fmla="*/ 3534129 h 6858000"/>
              <a:gd name="connsiteX59" fmla="*/ 5599700 w 6128435"/>
              <a:gd name="connsiteY59" fmla="*/ 3547221 h 6858000"/>
              <a:gd name="connsiteX60" fmla="*/ 5615031 w 6128435"/>
              <a:gd name="connsiteY60" fmla="*/ 3557482 h 6858000"/>
              <a:gd name="connsiteX61" fmla="*/ 5618377 w 6128435"/>
              <a:gd name="connsiteY61" fmla="*/ 3588431 h 6858000"/>
              <a:gd name="connsiteX62" fmla="*/ 5612155 w 6128435"/>
              <a:gd name="connsiteY62" fmla="*/ 3589869 h 6858000"/>
              <a:gd name="connsiteX63" fmla="*/ 5620843 w 6128435"/>
              <a:gd name="connsiteY63" fmla="*/ 3606745 h 6858000"/>
              <a:gd name="connsiteX64" fmla="*/ 5655472 w 6128435"/>
              <a:gd name="connsiteY64" fmla="*/ 3678877 h 6858000"/>
              <a:gd name="connsiteX65" fmla="*/ 5680448 w 6128435"/>
              <a:gd name="connsiteY65" fmla="*/ 3717760 h 6858000"/>
              <a:gd name="connsiteX66" fmla="*/ 5683015 w 6128435"/>
              <a:gd name="connsiteY66" fmla="*/ 3762025 h 6858000"/>
              <a:gd name="connsiteX67" fmla="*/ 5696643 w 6128435"/>
              <a:gd name="connsiteY67" fmla="*/ 3773888 h 6858000"/>
              <a:gd name="connsiteX68" fmla="*/ 5699203 w 6128435"/>
              <a:gd name="connsiteY68" fmla="*/ 3775823 h 6858000"/>
              <a:gd name="connsiteX69" fmla="*/ 5704824 w 6128435"/>
              <a:gd name="connsiteY69" fmla="*/ 3785966 h 6858000"/>
              <a:gd name="connsiteX70" fmla="*/ 5712204 w 6128435"/>
              <a:gd name="connsiteY70" fmla="*/ 3785830 h 6858000"/>
              <a:gd name="connsiteX71" fmla="*/ 5724816 w 6128435"/>
              <a:gd name="connsiteY71" fmla="*/ 3798949 h 6858000"/>
              <a:gd name="connsiteX72" fmla="*/ 5733539 w 6128435"/>
              <a:gd name="connsiteY72" fmla="*/ 3818457 h 6858000"/>
              <a:gd name="connsiteX73" fmla="*/ 5768491 w 6128435"/>
              <a:gd name="connsiteY73" fmla="*/ 3914399 h 6858000"/>
              <a:gd name="connsiteX74" fmla="*/ 5793123 w 6128435"/>
              <a:gd name="connsiteY74" fmla="*/ 3969952 h 6858000"/>
              <a:gd name="connsiteX75" fmla="*/ 5808321 w 6128435"/>
              <a:gd name="connsiteY75" fmla="*/ 3988153 h 6858000"/>
              <a:gd name="connsiteX76" fmla="*/ 5825621 w 6128435"/>
              <a:gd name="connsiteY76" fmla="*/ 4015525 h 6858000"/>
              <a:gd name="connsiteX77" fmla="*/ 5860672 w 6128435"/>
              <a:gd name="connsiteY77" fmla="*/ 4061579 h 6858000"/>
              <a:gd name="connsiteX78" fmla="*/ 5872173 w 6128435"/>
              <a:gd name="connsiteY78" fmla="*/ 4088497 h 6858000"/>
              <a:gd name="connsiteX79" fmla="*/ 5883705 w 6128435"/>
              <a:gd name="connsiteY79" fmla="*/ 4101899 h 6858000"/>
              <a:gd name="connsiteX80" fmla="*/ 5885314 w 6128435"/>
              <a:gd name="connsiteY80" fmla="*/ 4108387 h 6858000"/>
              <a:gd name="connsiteX81" fmla="*/ 5894095 w 6128435"/>
              <a:gd name="connsiteY81" fmla="*/ 4128857 h 6858000"/>
              <a:gd name="connsiteX82" fmla="*/ 5898339 w 6128435"/>
              <a:gd name="connsiteY82" fmla="*/ 4140800 h 6858000"/>
              <a:gd name="connsiteX83" fmla="*/ 5899734 w 6128435"/>
              <a:gd name="connsiteY83" fmla="*/ 4145632 h 6858000"/>
              <a:gd name="connsiteX84" fmla="*/ 5903513 w 6128435"/>
              <a:gd name="connsiteY84" fmla="*/ 4187661 h 6858000"/>
              <a:gd name="connsiteX85" fmla="*/ 5917114 w 6128435"/>
              <a:gd name="connsiteY85" fmla="*/ 4213096 h 6858000"/>
              <a:gd name="connsiteX86" fmla="*/ 5921153 w 6128435"/>
              <a:gd name="connsiteY86" fmla="*/ 4236222 h 6858000"/>
              <a:gd name="connsiteX87" fmla="*/ 5924233 w 6128435"/>
              <a:gd name="connsiteY87" fmla="*/ 4242060 h 6858000"/>
              <a:gd name="connsiteX88" fmla="*/ 5928910 w 6128435"/>
              <a:gd name="connsiteY88" fmla="*/ 4300973 h 6858000"/>
              <a:gd name="connsiteX89" fmla="*/ 5939320 w 6128435"/>
              <a:gd name="connsiteY89" fmla="*/ 4340435 h 6858000"/>
              <a:gd name="connsiteX90" fmla="*/ 5946705 w 6128435"/>
              <a:gd name="connsiteY90" fmla="*/ 4428051 h 6858000"/>
              <a:gd name="connsiteX91" fmla="*/ 5949261 w 6128435"/>
              <a:gd name="connsiteY91" fmla="*/ 4449185 h 6858000"/>
              <a:gd name="connsiteX92" fmla="*/ 5957504 w 6128435"/>
              <a:gd name="connsiteY92" fmla="*/ 4465911 h 6858000"/>
              <a:gd name="connsiteX93" fmla="*/ 5964689 w 6128435"/>
              <a:gd name="connsiteY93" fmla="*/ 4468532 h 6858000"/>
              <a:gd name="connsiteX94" fmla="*/ 5967062 w 6128435"/>
              <a:gd name="connsiteY94" fmla="*/ 4479923 h 6858000"/>
              <a:gd name="connsiteX95" fmla="*/ 5968960 w 6128435"/>
              <a:gd name="connsiteY95" fmla="*/ 4482655 h 6858000"/>
              <a:gd name="connsiteX96" fmla="*/ 5978567 w 6128435"/>
              <a:gd name="connsiteY96" fmla="*/ 4498605 h 6858000"/>
              <a:gd name="connsiteX97" fmla="*/ 5980106 w 6128435"/>
              <a:gd name="connsiteY97" fmla="*/ 4585087 h 6858000"/>
              <a:gd name="connsiteX98" fmla="*/ 5998138 w 6128435"/>
              <a:gd name="connsiteY98" fmla="*/ 4697518 h 6858000"/>
              <a:gd name="connsiteX99" fmla="*/ 6013516 w 6128435"/>
              <a:gd name="connsiteY99" fmla="*/ 4786619 h 6858000"/>
              <a:gd name="connsiteX100" fmla="*/ 6025404 w 6128435"/>
              <a:gd name="connsiteY100" fmla="*/ 4858148 h 6858000"/>
              <a:gd name="connsiteX101" fmla="*/ 6007749 w 6128435"/>
              <a:gd name="connsiteY101" fmla="*/ 4964715 h 6858000"/>
              <a:gd name="connsiteX102" fmla="*/ 6005269 w 6128435"/>
              <a:gd name="connsiteY102" fmla="*/ 5150567 h 6858000"/>
              <a:gd name="connsiteX103" fmla="*/ 6001127 w 6128435"/>
              <a:gd name="connsiteY103" fmla="*/ 5164609 h 6858000"/>
              <a:gd name="connsiteX104" fmla="*/ 5996647 w 6128435"/>
              <a:gd name="connsiteY104" fmla="*/ 5185640 h 6858000"/>
              <a:gd name="connsiteX105" fmla="*/ 5998514 w 6128435"/>
              <a:gd name="connsiteY105" fmla="*/ 5189673 h 6858000"/>
              <a:gd name="connsiteX106" fmla="*/ 5995970 w 6128435"/>
              <a:gd name="connsiteY106" fmla="*/ 5221547 h 6858000"/>
              <a:gd name="connsiteX107" fmla="*/ 5997218 w 6128435"/>
              <a:gd name="connsiteY107" fmla="*/ 5222031 h 6858000"/>
              <a:gd name="connsiteX108" fmla="*/ 6002116 w 6128435"/>
              <a:gd name="connsiteY108" fmla="*/ 5231223 h 6858000"/>
              <a:gd name="connsiteX109" fmla="*/ 6008541 w 6128435"/>
              <a:gd name="connsiteY109" fmla="*/ 5248680 h 6858000"/>
              <a:gd name="connsiteX110" fmla="*/ 6039260 w 6128435"/>
              <a:gd name="connsiteY110" fmla="*/ 5289518 h 6858000"/>
              <a:gd name="connsiteX111" fmla="*/ 6036748 w 6128435"/>
              <a:gd name="connsiteY111" fmla="*/ 5322752 h 6858000"/>
              <a:gd name="connsiteX112" fmla="*/ 6036943 w 6128435"/>
              <a:gd name="connsiteY112" fmla="*/ 5329480 h 6858000"/>
              <a:gd name="connsiteX113" fmla="*/ 6037236 w 6128435"/>
              <a:gd name="connsiteY113" fmla="*/ 5329634 h 6858000"/>
              <a:gd name="connsiteX114" fmla="*/ 6038019 w 6128435"/>
              <a:gd name="connsiteY114" fmla="*/ 5336764 h 6858000"/>
              <a:gd name="connsiteX115" fmla="*/ 6037298 w 6128435"/>
              <a:gd name="connsiteY115" fmla="*/ 5341753 h 6858000"/>
              <a:gd name="connsiteX116" fmla="*/ 6037677 w 6128435"/>
              <a:gd name="connsiteY116" fmla="*/ 5354807 h 6858000"/>
              <a:gd name="connsiteX117" fmla="*/ 6039728 w 6128435"/>
              <a:gd name="connsiteY117" fmla="*/ 5359416 h 6858000"/>
              <a:gd name="connsiteX118" fmla="*/ 6043311 w 6128435"/>
              <a:gd name="connsiteY118" fmla="*/ 5361407 h 6858000"/>
              <a:gd name="connsiteX119" fmla="*/ 6042954 w 6128435"/>
              <a:gd name="connsiteY119" fmla="*/ 5362576 h 6858000"/>
              <a:gd name="connsiteX120" fmla="*/ 6053435 w 6128435"/>
              <a:gd name="connsiteY120" fmla="*/ 5387547 h 6858000"/>
              <a:gd name="connsiteX121" fmla="*/ 6065933 w 6128435"/>
              <a:gd name="connsiteY121" fmla="*/ 5443002 h 6858000"/>
              <a:gd name="connsiteX122" fmla="*/ 6068640 w 6128435"/>
              <a:gd name="connsiteY122" fmla="*/ 5474503 h 6858000"/>
              <a:gd name="connsiteX123" fmla="*/ 6080922 w 6128435"/>
              <a:gd name="connsiteY123" fmla="*/ 5561070 h 6858000"/>
              <a:gd name="connsiteX124" fmla="*/ 6096949 w 6128435"/>
              <a:gd name="connsiteY124" fmla="*/ 5648179 h 6858000"/>
              <a:gd name="connsiteX125" fmla="*/ 6125703 w 6128435"/>
              <a:gd name="connsiteY125" fmla="*/ 5692894 h 6858000"/>
              <a:gd name="connsiteX126" fmla="*/ 6126670 w 6128435"/>
              <a:gd name="connsiteY126" fmla="*/ 5697882 h 6858000"/>
              <a:gd name="connsiteX127" fmla="*/ 6124061 w 6128435"/>
              <a:gd name="connsiteY127" fmla="*/ 5710294 h 6858000"/>
              <a:gd name="connsiteX128" fmla="*/ 6122213 w 6128435"/>
              <a:gd name="connsiteY128" fmla="*/ 5714762 h 6858000"/>
              <a:gd name="connsiteX129" fmla="*/ 6121353 w 6128435"/>
              <a:gd name="connsiteY129" fmla="*/ 5721725 h 6858000"/>
              <a:gd name="connsiteX130" fmla="*/ 6121607 w 6128435"/>
              <a:gd name="connsiteY130" fmla="*/ 5721959 h 6858000"/>
              <a:gd name="connsiteX131" fmla="*/ 6120262 w 6128435"/>
              <a:gd name="connsiteY131" fmla="*/ 5728358 h 6858000"/>
              <a:gd name="connsiteX132" fmla="*/ 6110194 w 6128435"/>
              <a:gd name="connsiteY132" fmla="*/ 5758853 h 6858000"/>
              <a:gd name="connsiteX133" fmla="*/ 6127519 w 6128435"/>
              <a:gd name="connsiteY133" fmla="*/ 5865775 h 6858000"/>
              <a:gd name="connsiteX134" fmla="*/ 6128435 w 6128435"/>
              <a:gd name="connsiteY134" fmla="*/ 5870164 h 6858000"/>
              <a:gd name="connsiteX135" fmla="*/ 6119217 w 6128435"/>
              <a:gd name="connsiteY135" fmla="*/ 5888542 h 6858000"/>
              <a:gd name="connsiteX136" fmla="*/ 6115966 w 6128435"/>
              <a:gd name="connsiteY136" fmla="*/ 5898387 h 6858000"/>
              <a:gd name="connsiteX137" fmla="*/ 6111924 w 6128435"/>
              <a:gd name="connsiteY137" fmla="*/ 5900444 h 6858000"/>
              <a:gd name="connsiteX138" fmla="*/ 6108716 w 6128435"/>
              <a:gd name="connsiteY138" fmla="*/ 5915345 h 6858000"/>
              <a:gd name="connsiteX139" fmla="*/ 6109524 w 6128435"/>
              <a:gd name="connsiteY139" fmla="*/ 5917328 h 6858000"/>
              <a:gd name="connsiteX140" fmla="*/ 6102493 w 6128435"/>
              <a:gd name="connsiteY140" fmla="*/ 5928602 h 6858000"/>
              <a:gd name="connsiteX141" fmla="*/ 6056863 w 6128435"/>
              <a:gd name="connsiteY141" fmla="*/ 6000643 h 6858000"/>
              <a:gd name="connsiteX142" fmla="*/ 6045436 w 6128435"/>
              <a:gd name="connsiteY142" fmla="*/ 6124480 h 6858000"/>
              <a:gd name="connsiteX143" fmla="*/ 6030489 w 6128435"/>
              <a:gd name="connsiteY143" fmla="*/ 6317666 h 6858000"/>
              <a:gd name="connsiteX144" fmla="*/ 6007492 w 6128435"/>
              <a:gd name="connsiteY144" fmla="*/ 6440818 h 6858000"/>
              <a:gd name="connsiteX145" fmla="*/ 6009467 w 6128435"/>
              <a:gd name="connsiteY145" fmla="*/ 6487076 h 6858000"/>
              <a:gd name="connsiteX146" fmla="*/ 5995064 w 6128435"/>
              <a:gd name="connsiteY146" fmla="*/ 6540791 h 6858000"/>
              <a:gd name="connsiteX147" fmla="*/ 5996309 w 6128435"/>
              <a:gd name="connsiteY147" fmla="*/ 6543961 h 6858000"/>
              <a:gd name="connsiteX148" fmla="*/ 5996048 w 6128435"/>
              <a:gd name="connsiteY148" fmla="*/ 6555444 h 6858000"/>
              <a:gd name="connsiteX149" fmla="*/ 6002524 w 6128435"/>
              <a:gd name="connsiteY149" fmla="*/ 6560188 h 6858000"/>
              <a:gd name="connsiteX150" fmla="*/ 6006823 w 6128435"/>
              <a:gd name="connsiteY150" fmla="*/ 6578546 h 6858000"/>
              <a:gd name="connsiteX151" fmla="*/ 6004510 w 6128435"/>
              <a:gd name="connsiteY151" fmla="*/ 6599256 h 6858000"/>
              <a:gd name="connsiteX152" fmla="*/ 5986207 w 6128435"/>
              <a:gd name="connsiteY152" fmla="*/ 6695855 h 6858000"/>
              <a:gd name="connsiteX153" fmla="*/ 5979428 w 6128435"/>
              <a:gd name="connsiteY153" fmla="*/ 6754678 h 6858000"/>
              <a:gd name="connsiteX154" fmla="*/ 5983398 w 6128435"/>
              <a:gd name="connsiteY154" fmla="*/ 6778641 h 6858000"/>
              <a:gd name="connsiteX155" fmla="*/ 5984543 w 6128435"/>
              <a:gd name="connsiteY155" fmla="*/ 6811016 h 6858000"/>
              <a:gd name="connsiteX156" fmla="*/ 5981802 w 6128435"/>
              <a:gd name="connsiteY156" fmla="*/ 6838578 h 6858000"/>
              <a:gd name="connsiteX157" fmla="*/ 5979671 w 6128435"/>
              <a:gd name="connsiteY157" fmla="*/ 6858000 h 6858000"/>
              <a:gd name="connsiteX158" fmla="*/ 0 w 6128435"/>
              <a:gd name="connsiteY158" fmla="*/ 6858000 h 6858000"/>
              <a:gd name="connsiteX159" fmla="*/ 0 w 6128435"/>
              <a:gd name="connsiteY159" fmla="*/ 0 h 6858000"/>
              <a:gd name="connsiteX0" fmla="*/ 0 w 6128435"/>
              <a:gd name="connsiteY0" fmla="*/ 0 h 6858000"/>
              <a:gd name="connsiteX1" fmla="*/ 4965888 w 6128435"/>
              <a:gd name="connsiteY1" fmla="*/ 0 h 6858000"/>
              <a:gd name="connsiteX2" fmla="*/ 4967767 w 6128435"/>
              <a:gd name="connsiteY2" fmla="*/ 7930 h 6858000"/>
              <a:gd name="connsiteX3" fmla="*/ 4979444 w 6128435"/>
              <a:gd name="connsiteY3" fmla="*/ 43921 h 6858000"/>
              <a:gd name="connsiteX4" fmla="*/ 5021173 w 6128435"/>
              <a:gd name="connsiteY4" fmla="*/ 123738 h 6858000"/>
              <a:gd name="connsiteX5" fmla="*/ 5075458 w 6128435"/>
              <a:gd name="connsiteY5" fmla="*/ 264355 h 6858000"/>
              <a:gd name="connsiteX6" fmla="*/ 5081175 w 6128435"/>
              <a:gd name="connsiteY6" fmla="*/ 277448 h 6858000"/>
              <a:gd name="connsiteX7" fmla="*/ 5097011 w 6128435"/>
              <a:gd name="connsiteY7" fmla="*/ 355616 h 6858000"/>
              <a:gd name="connsiteX8" fmla="*/ 5130982 w 6128435"/>
              <a:gd name="connsiteY8" fmla="*/ 412030 h 6858000"/>
              <a:gd name="connsiteX9" fmla="*/ 5153000 w 6128435"/>
              <a:gd name="connsiteY9" fmla="*/ 507134 h 6858000"/>
              <a:gd name="connsiteX10" fmla="*/ 5171282 w 6128435"/>
              <a:gd name="connsiteY10" fmla="*/ 602071 h 6858000"/>
              <a:gd name="connsiteX11" fmla="*/ 5176196 w 6128435"/>
              <a:gd name="connsiteY11" fmla="*/ 636822 h 6858000"/>
              <a:gd name="connsiteX12" fmla="*/ 5189051 w 6128435"/>
              <a:gd name="connsiteY12" fmla="*/ 782518 h 6858000"/>
              <a:gd name="connsiteX13" fmla="*/ 5210428 w 6128435"/>
              <a:gd name="connsiteY13" fmla="*/ 815772 h 6858000"/>
              <a:gd name="connsiteX14" fmla="*/ 5221088 w 6128435"/>
              <a:gd name="connsiteY14" fmla="*/ 860193 h 6858000"/>
              <a:gd name="connsiteX15" fmla="*/ 5230806 w 6128435"/>
              <a:gd name="connsiteY15" fmla="*/ 961354 h 6858000"/>
              <a:gd name="connsiteX16" fmla="*/ 5201018 w 6128435"/>
              <a:gd name="connsiteY16" fmla="*/ 1095027 h 6858000"/>
              <a:gd name="connsiteX17" fmla="*/ 5202153 w 6128435"/>
              <a:gd name="connsiteY17" fmla="*/ 1133224 h 6858000"/>
              <a:gd name="connsiteX18" fmla="*/ 5207370 w 6128435"/>
              <a:gd name="connsiteY18" fmla="*/ 1138097 h 6858000"/>
              <a:gd name="connsiteX19" fmla="*/ 5189234 w 6128435"/>
              <a:gd name="connsiteY19" fmla="*/ 1193495 h 6858000"/>
              <a:gd name="connsiteX20" fmla="*/ 5202769 w 6128435"/>
              <a:gd name="connsiteY20" fmla="*/ 1269450 h 6858000"/>
              <a:gd name="connsiteX21" fmla="*/ 5225968 w 6128435"/>
              <a:gd name="connsiteY21" fmla="*/ 1357994 h 6858000"/>
              <a:gd name="connsiteX22" fmla="*/ 5233819 w 6128435"/>
              <a:gd name="connsiteY22" fmla="*/ 1380922 h 6858000"/>
              <a:gd name="connsiteX23" fmla="*/ 5237226 w 6128435"/>
              <a:gd name="connsiteY23" fmla="*/ 1441327 h 6858000"/>
              <a:gd name="connsiteX24" fmla="*/ 5255653 w 6128435"/>
              <a:gd name="connsiteY24" fmla="*/ 1524712 h 6858000"/>
              <a:gd name="connsiteX25" fmla="*/ 5263491 w 6128435"/>
              <a:gd name="connsiteY25" fmla="*/ 1642938 h 6858000"/>
              <a:gd name="connsiteX26" fmla="*/ 5261314 w 6128435"/>
              <a:gd name="connsiteY26" fmla="*/ 1689177 h 6858000"/>
              <a:gd name="connsiteX27" fmla="*/ 5259788 w 6128435"/>
              <a:gd name="connsiteY27" fmla="*/ 1768516 h 6858000"/>
              <a:gd name="connsiteX28" fmla="*/ 5255696 w 6128435"/>
              <a:gd name="connsiteY28" fmla="*/ 1953770 h 6858000"/>
              <a:gd name="connsiteX29" fmla="*/ 5252592 w 6128435"/>
              <a:gd name="connsiteY29" fmla="*/ 2092210 h 6858000"/>
              <a:gd name="connsiteX30" fmla="*/ 5264303 w 6128435"/>
              <a:gd name="connsiteY30" fmla="*/ 2225157 h 6858000"/>
              <a:gd name="connsiteX31" fmla="*/ 5254949 w 6128435"/>
              <a:gd name="connsiteY31" fmla="*/ 2236160 h 6858000"/>
              <a:gd name="connsiteX32" fmla="*/ 5250104 w 6128435"/>
              <a:gd name="connsiteY32" fmla="*/ 2249166 h 6858000"/>
              <a:gd name="connsiteX33" fmla="*/ 5251214 w 6128435"/>
              <a:gd name="connsiteY33" fmla="*/ 2250944 h 6858000"/>
              <a:gd name="connsiteX34" fmla="*/ 5250644 w 6128435"/>
              <a:gd name="connsiteY34" fmla="*/ 2266619 h 6858000"/>
              <a:gd name="connsiteX35" fmla="*/ 5293877 w 6128435"/>
              <a:gd name="connsiteY35" fmla="*/ 2368649 h 6858000"/>
              <a:gd name="connsiteX36" fmla="*/ 5311338 w 6128435"/>
              <a:gd name="connsiteY36" fmla="*/ 2404034 h 6858000"/>
              <a:gd name="connsiteX37" fmla="*/ 5338366 w 6128435"/>
              <a:gd name="connsiteY37" fmla="*/ 2465052 h 6858000"/>
              <a:gd name="connsiteX38" fmla="*/ 5371263 w 6128435"/>
              <a:gd name="connsiteY38" fmla="*/ 2586413 h 6858000"/>
              <a:gd name="connsiteX39" fmla="*/ 5407503 w 6128435"/>
              <a:gd name="connsiteY39" fmla="*/ 2786290 h 6858000"/>
              <a:gd name="connsiteX40" fmla="*/ 5407356 w 6128435"/>
              <a:gd name="connsiteY40" fmla="*/ 2787545 h 6858000"/>
              <a:gd name="connsiteX41" fmla="*/ 5411130 w 6128435"/>
              <a:gd name="connsiteY41" fmla="*/ 2788640 h 6858000"/>
              <a:gd name="connsiteX42" fmla="*/ 5416439 w 6128435"/>
              <a:gd name="connsiteY42" fmla="*/ 2805666 h 6858000"/>
              <a:gd name="connsiteX43" fmla="*/ 5416589 w 6128435"/>
              <a:gd name="connsiteY43" fmla="*/ 2810822 h 6858000"/>
              <a:gd name="connsiteX44" fmla="*/ 5418542 w 6128435"/>
              <a:gd name="connsiteY44" fmla="*/ 2817745 h 6858000"/>
              <a:gd name="connsiteX45" fmla="*/ 5418847 w 6128435"/>
              <a:gd name="connsiteY45" fmla="*/ 2817825 h 6858000"/>
              <a:gd name="connsiteX46" fmla="*/ 5457023 w 6128435"/>
              <a:gd name="connsiteY46" fmla="*/ 2858292 h 6858000"/>
              <a:gd name="connsiteX47" fmla="*/ 5479298 w 6128435"/>
              <a:gd name="connsiteY47" fmla="*/ 2947791 h 6858000"/>
              <a:gd name="connsiteX48" fmla="*/ 5481770 w 6128435"/>
              <a:gd name="connsiteY48" fmla="*/ 2951352 h 6858000"/>
              <a:gd name="connsiteX49" fmla="*/ 5482045 w 6128435"/>
              <a:gd name="connsiteY49" fmla="*/ 2984371 h 6858000"/>
              <a:gd name="connsiteX50" fmla="*/ 5482415 w 6128435"/>
              <a:gd name="connsiteY50" fmla="*/ 3004079 h 6858000"/>
              <a:gd name="connsiteX51" fmla="*/ 5481505 w 6128435"/>
              <a:gd name="connsiteY51" fmla="*/ 3095286 h 6858000"/>
              <a:gd name="connsiteX52" fmla="*/ 5477595 w 6128435"/>
              <a:gd name="connsiteY52" fmla="*/ 3250534 h 6858000"/>
              <a:gd name="connsiteX53" fmla="*/ 5532836 w 6128435"/>
              <a:gd name="connsiteY53" fmla="*/ 3353840 h 6858000"/>
              <a:gd name="connsiteX54" fmla="*/ 5561229 w 6128435"/>
              <a:gd name="connsiteY54" fmla="*/ 3395784 h 6858000"/>
              <a:gd name="connsiteX55" fmla="*/ 5589758 w 6128435"/>
              <a:gd name="connsiteY55" fmla="*/ 3506453 h 6858000"/>
              <a:gd name="connsiteX56" fmla="*/ 5596144 w 6128435"/>
              <a:gd name="connsiteY56" fmla="*/ 3534624 h 6858000"/>
              <a:gd name="connsiteX57" fmla="*/ 5597750 w 6128435"/>
              <a:gd name="connsiteY57" fmla="*/ 3534129 h 6858000"/>
              <a:gd name="connsiteX58" fmla="*/ 5599700 w 6128435"/>
              <a:gd name="connsiteY58" fmla="*/ 3547221 h 6858000"/>
              <a:gd name="connsiteX59" fmla="*/ 5615031 w 6128435"/>
              <a:gd name="connsiteY59" fmla="*/ 3557482 h 6858000"/>
              <a:gd name="connsiteX60" fmla="*/ 5618377 w 6128435"/>
              <a:gd name="connsiteY60" fmla="*/ 3588431 h 6858000"/>
              <a:gd name="connsiteX61" fmla="*/ 5612155 w 6128435"/>
              <a:gd name="connsiteY61" fmla="*/ 3589869 h 6858000"/>
              <a:gd name="connsiteX62" fmla="*/ 5620843 w 6128435"/>
              <a:gd name="connsiteY62" fmla="*/ 3606745 h 6858000"/>
              <a:gd name="connsiteX63" fmla="*/ 5655472 w 6128435"/>
              <a:gd name="connsiteY63" fmla="*/ 3678877 h 6858000"/>
              <a:gd name="connsiteX64" fmla="*/ 5680448 w 6128435"/>
              <a:gd name="connsiteY64" fmla="*/ 3717760 h 6858000"/>
              <a:gd name="connsiteX65" fmla="*/ 5683015 w 6128435"/>
              <a:gd name="connsiteY65" fmla="*/ 3762025 h 6858000"/>
              <a:gd name="connsiteX66" fmla="*/ 5696643 w 6128435"/>
              <a:gd name="connsiteY66" fmla="*/ 3773888 h 6858000"/>
              <a:gd name="connsiteX67" fmla="*/ 5699203 w 6128435"/>
              <a:gd name="connsiteY67" fmla="*/ 3775823 h 6858000"/>
              <a:gd name="connsiteX68" fmla="*/ 5704824 w 6128435"/>
              <a:gd name="connsiteY68" fmla="*/ 3785966 h 6858000"/>
              <a:gd name="connsiteX69" fmla="*/ 5712204 w 6128435"/>
              <a:gd name="connsiteY69" fmla="*/ 3785830 h 6858000"/>
              <a:gd name="connsiteX70" fmla="*/ 5724816 w 6128435"/>
              <a:gd name="connsiteY70" fmla="*/ 3798949 h 6858000"/>
              <a:gd name="connsiteX71" fmla="*/ 5733539 w 6128435"/>
              <a:gd name="connsiteY71" fmla="*/ 3818457 h 6858000"/>
              <a:gd name="connsiteX72" fmla="*/ 5768491 w 6128435"/>
              <a:gd name="connsiteY72" fmla="*/ 3914399 h 6858000"/>
              <a:gd name="connsiteX73" fmla="*/ 5793123 w 6128435"/>
              <a:gd name="connsiteY73" fmla="*/ 3969952 h 6858000"/>
              <a:gd name="connsiteX74" fmla="*/ 5808321 w 6128435"/>
              <a:gd name="connsiteY74" fmla="*/ 3988153 h 6858000"/>
              <a:gd name="connsiteX75" fmla="*/ 5825621 w 6128435"/>
              <a:gd name="connsiteY75" fmla="*/ 4015525 h 6858000"/>
              <a:gd name="connsiteX76" fmla="*/ 5860672 w 6128435"/>
              <a:gd name="connsiteY76" fmla="*/ 4061579 h 6858000"/>
              <a:gd name="connsiteX77" fmla="*/ 5872173 w 6128435"/>
              <a:gd name="connsiteY77" fmla="*/ 4088497 h 6858000"/>
              <a:gd name="connsiteX78" fmla="*/ 5883705 w 6128435"/>
              <a:gd name="connsiteY78" fmla="*/ 4101899 h 6858000"/>
              <a:gd name="connsiteX79" fmla="*/ 5885314 w 6128435"/>
              <a:gd name="connsiteY79" fmla="*/ 4108387 h 6858000"/>
              <a:gd name="connsiteX80" fmla="*/ 5894095 w 6128435"/>
              <a:gd name="connsiteY80" fmla="*/ 4128857 h 6858000"/>
              <a:gd name="connsiteX81" fmla="*/ 5898339 w 6128435"/>
              <a:gd name="connsiteY81" fmla="*/ 4140800 h 6858000"/>
              <a:gd name="connsiteX82" fmla="*/ 5899734 w 6128435"/>
              <a:gd name="connsiteY82" fmla="*/ 4145632 h 6858000"/>
              <a:gd name="connsiteX83" fmla="*/ 5903513 w 6128435"/>
              <a:gd name="connsiteY83" fmla="*/ 4187661 h 6858000"/>
              <a:gd name="connsiteX84" fmla="*/ 5917114 w 6128435"/>
              <a:gd name="connsiteY84" fmla="*/ 4213096 h 6858000"/>
              <a:gd name="connsiteX85" fmla="*/ 5921153 w 6128435"/>
              <a:gd name="connsiteY85" fmla="*/ 4236222 h 6858000"/>
              <a:gd name="connsiteX86" fmla="*/ 5924233 w 6128435"/>
              <a:gd name="connsiteY86" fmla="*/ 4242060 h 6858000"/>
              <a:gd name="connsiteX87" fmla="*/ 5928910 w 6128435"/>
              <a:gd name="connsiteY87" fmla="*/ 4300973 h 6858000"/>
              <a:gd name="connsiteX88" fmla="*/ 5939320 w 6128435"/>
              <a:gd name="connsiteY88" fmla="*/ 4340435 h 6858000"/>
              <a:gd name="connsiteX89" fmla="*/ 5946705 w 6128435"/>
              <a:gd name="connsiteY89" fmla="*/ 4428051 h 6858000"/>
              <a:gd name="connsiteX90" fmla="*/ 5949261 w 6128435"/>
              <a:gd name="connsiteY90" fmla="*/ 4449185 h 6858000"/>
              <a:gd name="connsiteX91" fmla="*/ 5957504 w 6128435"/>
              <a:gd name="connsiteY91" fmla="*/ 4465911 h 6858000"/>
              <a:gd name="connsiteX92" fmla="*/ 5964689 w 6128435"/>
              <a:gd name="connsiteY92" fmla="*/ 4468532 h 6858000"/>
              <a:gd name="connsiteX93" fmla="*/ 5967062 w 6128435"/>
              <a:gd name="connsiteY93" fmla="*/ 4479923 h 6858000"/>
              <a:gd name="connsiteX94" fmla="*/ 5968960 w 6128435"/>
              <a:gd name="connsiteY94" fmla="*/ 4482655 h 6858000"/>
              <a:gd name="connsiteX95" fmla="*/ 5978567 w 6128435"/>
              <a:gd name="connsiteY95" fmla="*/ 4498605 h 6858000"/>
              <a:gd name="connsiteX96" fmla="*/ 5980106 w 6128435"/>
              <a:gd name="connsiteY96" fmla="*/ 4585087 h 6858000"/>
              <a:gd name="connsiteX97" fmla="*/ 5998138 w 6128435"/>
              <a:gd name="connsiteY97" fmla="*/ 4697518 h 6858000"/>
              <a:gd name="connsiteX98" fmla="*/ 6013516 w 6128435"/>
              <a:gd name="connsiteY98" fmla="*/ 4786619 h 6858000"/>
              <a:gd name="connsiteX99" fmla="*/ 6025404 w 6128435"/>
              <a:gd name="connsiteY99" fmla="*/ 4858148 h 6858000"/>
              <a:gd name="connsiteX100" fmla="*/ 6007749 w 6128435"/>
              <a:gd name="connsiteY100" fmla="*/ 4964715 h 6858000"/>
              <a:gd name="connsiteX101" fmla="*/ 6005269 w 6128435"/>
              <a:gd name="connsiteY101" fmla="*/ 5150567 h 6858000"/>
              <a:gd name="connsiteX102" fmla="*/ 6001127 w 6128435"/>
              <a:gd name="connsiteY102" fmla="*/ 5164609 h 6858000"/>
              <a:gd name="connsiteX103" fmla="*/ 5996647 w 6128435"/>
              <a:gd name="connsiteY103" fmla="*/ 5185640 h 6858000"/>
              <a:gd name="connsiteX104" fmla="*/ 5998514 w 6128435"/>
              <a:gd name="connsiteY104" fmla="*/ 5189673 h 6858000"/>
              <a:gd name="connsiteX105" fmla="*/ 5995970 w 6128435"/>
              <a:gd name="connsiteY105" fmla="*/ 5221547 h 6858000"/>
              <a:gd name="connsiteX106" fmla="*/ 5997218 w 6128435"/>
              <a:gd name="connsiteY106" fmla="*/ 5222031 h 6858000"/>
              <a:gd name="connsiteX107" fmla="*/ 6002116 w 6128435"/>
              <a:gd name="connsiteY107" fmla="*/ 5231223 h 6858000"/>
              <a:gd name="connsiteX108" fmla="*/ 6008541 w 6128435"/>
              <a:gd name="connsiteY108" fmla="*/ 5248680 h 6858000"/>
              <a:gd name="connsiteX109" fmla="*/ 6039260 w 6128435"/>
              <a:gd name="connsiteY109" fmla="*/ 5289518 h 6858000"/>
              <a:gd name="connsiteX110" fmla="*/ 6036748 w 6128435"/>
              <a:gd name="connsiteY110" fmla="*/ 5322752 h 6858000"/>
              <a:gd name="connsiteX111" fmla="*/ 6036943 w 6128435"/>
              <a:gd name="connsiteY111" fmla="*/ 5329480 h 6858000"/>
              <a:gd name="connsiteX112" fmla="*/ 6037236 w 6128435"/>
              <a:gd name="connsiteY112" fmla="*/ 5329634 h 6858000"/>
              <a:gd name="connsiteX113" fmla="*/ 6038019 w 6128435"/>
              <a:gd name="connsiteY113" fmla="*/ 5336764 h 6858000"/>
              <a:gd name="connsiteX114" fmla="*/ 6037298 w 6128435"/>
              <a:gd name="connsiteY114" fmla="*/ 5341753 h 6858000"/>
              <a:gd name="connsiteX115" fmla="*/ 6037677 w 6128435"/>
              <a:gd name="connsiteY115" fmla="*/ 5354807 h 6858000"/>
              <a:gd name="connsiteX116" fmla="*/ 6039728 w 6128435"/>
              <a:gd name="connsiteY116" fmla="*/ 5359416 h 6858000"/>
              <a:gd name="connsiteX117" fmla="*/ 6043311 w 6128435"/>
              <a:gd name="connsiteY117" fmla="*/ 5361407 h 6858000"/>
              <a:gd name="connsiteX118" fmla="*/ 6042954 w 6128435"/>
              <a:gd name="connsiteY118" fmla="*/ 5362576 h 6858000"/>
              <a:gd name="connsiteX119" fmla="*/ 6053435 w 6128435"/>
              <a:gd name="connsiteY119" fmla="*/ 5387547 h 6858000"/>
              <a:gd name="connsiteX120" fmla="*/ 6065933 w 6128435"/>
              <a:gd name="connsiteY120" fmla="*/ 5443002 h 6858000"/>
              <a:gd name="connsiteX121" fmla="*/ 6068640 w 6128435"/>
              <a:gd name="connsiteY121" fmla="*/ 5474503 h 6858000"/>
              <a:gd name="connsiteX122" fmla="*/ 6080922 w 6128435"/>
              <a:gd name="connsiteY122" fmla="*/ 5561070 h 6858000"/>
              <a:gd name="connsiteX123" fmla="*/ 6096949 w 6128435"/>
              <a:gd name="connsiteY123" fmla="*/ 5648179 h 6858000"/>
              <a:gd name="connsiteX124" fmla="*/ 6125703 w 6128435"/>
              <a:gd name="connsiteY124" fmla="*/ 5692894 h 6858000"/>
              <a:gd name="connsiteX125" fmla="*/ 6126670 w 6128435"/>
              <a:gd name="connsiteY125" fmla="*/ 5697882 h 6858000"/>
              <a:gd name="connsiteX126" fmla="*/ 6124061 w 6128435"/>
              <a:gd name="connsiteY126" fmla="*/ 5710294 h 6858000"/>
              <a:gd name="connsiteX127" fmla="*/ 6122213 w 6128435"/>
              <a:gd name="connsiteY127" fmla="*/ 5714762 h 6858000"/>
              <a:gd name="connsiteX128" fmla="*/ 6121353 w 6128435"/>
              <a:gd name="connsiteY128" fmla="*/ 5721725 h 6858000"/>
              <a:gd name="connsiteX129" fmla="*/ 6121607 w 6128435"/>
              <a:gd name="connsiteY129" fmla="*/ 5721959 h 6858000"/>
              <a:gd name="connsiteX130" fmla="*/ 6120262 w 6128435"/>
              <a:gd name="connsiteY130" fmla="*/ 5728358 h 6858000"/>
              <a:gd name="connsiteX131" fmla="*/ 6110194 w 6128435"/>
              <a:gd name="connsiteY131" fmla="*/ 5758853 h 6858000"/>
              <a:gd name="connsiteX132" fmla="*/ 6127519 w 6128435"/>
              <a:gd name="connsiteY132" fmla="*/ 5865775 h 6858000"/>
              <a:gd name="connsiteX133" fmla="*/ 6128435 w 6128435"/>
              <a:gd name="connsiteY133" fmla="*/ 5870164 h 6858000"/>
              <a:gd name="connsiteX134" fmla="*/ 6119217 w 6128435"/>
              <a:gd name="connsiteY134" fmla="*/ 5888542 h 6858000"/>
              <a:gd name="connsiteX135" fmla="*/ 6115966 w 6128435"/>
              <a:gd name="connsiteY135" fmla="*/ 5898387 h 6858000"/>
              <a:gd name="connsiteX136" fmla="*/ 6111924 w 6128435"/>
              <a:gd name="connsiteY136" fmla="*/ 5900444 h 6858000"/>
              <a:gd name="connsiteX137" fmla="*/ 6108716 w 6128435"/>
              <a:gd name="connsiteY137" fmla="*/ 5915345 h 6858000"/>
              <a:gd name="connsiteX138" fmla="*/ 6109524 w 6128435"/>
              <a:gd name="connsiteY138" fmla="*/ 5917328 h 6858000"/>
              <a:gd name="connsiteX139" fmla="*/ 6102493 w 6128435"/>
              <a:gd name="connsiteY139" fmla="*/ 5928602 h 6858000"/>
              <a:gd name="connsiteX140" fmla="*/ 6056863 w 6128435"/>
              <a:gd name="connsiteY140" fmla="*/ 6000643 h 6858000"/>
              <a:gd name="connsiteX141" fmla="*/ 6045436 w 6128435"/>
              <a:gd name="connsiteY141" fmla="*/ 6124480 h 6858000"/>
              <a:gd name="connsiteX142" fmla="*/ 6030489 w 6128435"/>
              <a:gd name="connsiteY142" fmla="*/ 6317666 h 6858000"/>
              <a:gd name="connsiteX143" fmla="*/ 6007492 w 6128435"/>
              <a:gd name="connsiteY143" fmla="*/ 6440818 h 6858000"/>
              <a:gd name="connsiteX144" fmla="*/ 6009467 w 6128435"/>
              <a:gd name="connsiteY144" fmla="*/ 6487076 h 6858000"/>
              <a:gd name="connsiteX145" fmla="*/ 5995064 w 6128435"/>
              <a:gd name="connsiteY145" fmla="*/ 6540791 h 6858000"/>
              <a:gd name="connsiteX146" fmla="*/ 5996309 w 6128435"/>
              <a:gd name="connsiteY146" fmla="*/ 6543961 h 6858000"/>
              <a:gd name="connsiteX147" fmla="*/ 5996048 w 6128435"/>
              <a:gd name="connsiteY147" fmla="*/ 6555444 h 6858000"/>
              <a:gd name="connsiteX148" fmla="*/ 6002524 w 6128435"/>
              <a:gd name="connsiteY148" fmla="*/ 6560188 h 6858000"/>
              <a:gd name="connsiteX149" fmla="*/ 6006823 w 6128435"/>
              <a:gd name="connsiteY149" fmla="*/ 6578546 h 6858000"/>
              <a:gd name="connsiteX150" fmla="*/ 6004510 w 6128435"/>
              <a:gd name="connsiteY150" fmla="*/ 6599256 h 6858000"/>
              <a:gd name="connsiteX151" fmla="*/ 5986207 w 6128435"/>
              <a:gd name="connsiteY151" fmla="*/ 6695855 h 6858000"/>
              <a:gd name="connsiteX152" fmla="*/ 5979428 w 6128435"/>
              <a:gd name="connsiteY152" fmla="*/ 6754678 h 6858000"/>
              <a:gd name="connsiteX153" fmla="*/ 5983398 w 6128435"/>
              <a:gd name="connsiteY153" fmla="*/ 6778641 h 6858000"/>
              <a:gd name="connsiteX154" fmla="*/ 5984543 w 6128435"/>
              <a:gd name="connsiteY154" fmla="*/ 6811016 h 6858000"/>
              <a:gd name="connsiteX155" fmla="*/ 5981802 w 6128435"/>
              <a:gd name="connsiteY155" fmla="*/ 6838578 h 6858000"/>
              <a:gd name="connsiteX156" fmla="*/ 5979671 w 6128435"/>
              <a:gd name="connsiteY156" fmla="*/ 6858000 h 6858000"/>
              <a:gd name="connsiteX157" fmla="*/ 0 w 6128435"/>
              <a:gd name="connsiteY157" fmla="*/ 6858000 h 6858000"/>
              <a:gd name="connsiteX158" fmla="*/ 0 w 6128435"/>
              <a:gd name="connsiteY158" fmla="*/ 0 h 6858000"/>
              <a:gd name="connsiteX0" fmla="*/ 0 w 6128435"/>
              <a:gd name="connsiteY0" fmla="*/ 0 h 6858000"/>
              <a:gd name="connsiteX1" fmla="*/ 4965888 w 6128435"/>
              <a:gd name="connsiteY1" fmla="*/ 0 h 6858000"/>
              <a:gd name="connsiteX2" fmla="*/ 4967767 w 6128435"/>
              <a:gd name="connsiteY2" fmla="*/ 7930 h 6858000"/>
              <a:gd name="connsiteX3" fmla="*/ 4979444 w 6128435"/>
              <a:gd name="connsiteY3" fmla="*/ 43921 h 6858000"/>
              <a:gd name="connsiteX4" fmla="*/ 5021173 w 6128435"/>
              <a:gd name="connsiteY4" fmla="*/ 123738 h 6858000"/>
              <a:gd name="connsiteX5" fmla="*/ 5075458 w 6128435"/>
              <a:gd name="connsiteY5" fmla="*/ 264355 h 6858000"/>
              <a:gd name="connsiteX6" fmla="*/ 5081175 w 6128435"/>
              <a:gd name="connsiteY6" fmla="*/ 277448 h 6858000"/>
              <a:gd name="connsiteX7" fmla="*/ 5097011 w 6128435"/>
              <a:gd name="connsiteY7" fmla="*/ 355616 h 6858000"/>
              <a:gd name="connsiteX8" fmla="*/ 5130982 w 6128435"/>
              <a:gd name="connsiteY8" fmla="*/ 412030 h 6858000"/>
              <a:gd name="connsiteX9" fmla="*/ 5153000 w 6128435"/>
              <a:gd name="connsiteY9" fmla="*/ 507134 h 6858000"/>
              <a:gd name="connsiteX10" fmla="*/ 5171282 w 6128435"/>
              <a:gd name="connsiteY10" fmla="*/ 602071 h 6858000"/>
              <a:gd name="connsiteX11" fmla="*/ 5176196 w 6128435"/>
              <a:gd name="connsiteY11" fmla="*/ 636822 h 6858000"/>
              <a:gd name="connsiteX12" fmla="*/ 5189051 w 6128435"/>
              <a:gd name="connsiteY12" fmla="*/ 782518 h 6858000"/>
              <a:gd name="connsiteX13" fmla="*/ 5210428 w 6128435"/>
              <a:gd name="connsiteY13" fmla="*/ 815772 h 6858000"/>
              <a:gd name="connsiteX14" fmla="*/ 5221088 w 6128435"/>
              <a:gd name="connsiteY14" fmla="*/ 860193 h 6858000"/>
              <a:gd name="connsiteX15" fmla="*/ 5230806 w 6128435"/>
              <a:gd name="connsiteY15" fmla="*/ 961354 h 6858000"/>
              <a:gd name="connsiteX16" fmla="*/ 5201018 w 6128435"/>
              <a:gd name="connsiteY16" fmla="*/ 1095027 h 6858000"/>
              <a:gd name="connsiteX17" fmla="*/ 5202153 w 6128435"/>
              <a:gd name="connsiteY17" fmla="*/ 1133224 h 6858000"/>
              <a:gd name="connsiteX18" fmla="*/ 5207370 w 6128435"/>
              <a:gd name="connsiteY18" fmla="*/ 1138097 h 6858000"/>
              <a:gd name="connsiteX19" fmla="*/ 5189234 w 6128435"/>
              <a:gd name="connsiteY19" fmla="*/ 1193495 h 6858000"/>
              <a:gd name="connsiteX20" fmla="*/ 5202769 w 6128435"/>
              <a:gd name="connsiteY20" fmla="*/ 1269450 h 6858000"/>
              <a:gd name="connsiteX21" fmla="*/ 5225968 w 6128435"/>
              <a:gd name="connsiteY21" fmla="*/ 1357994 h 6858000"/>
              <a:gd name="connsiteX22" fmla="*/ 5233819 w 6128435"/>
              <a:gd name="connsiteY22" fmla="*/ 1380922 h 6858000"/>
              <a:gd name="connsiteX23" fmla="*/ 5237226 w 6128435"/>
              <a:gd name="connsiteY23" fmla="*/ 1441327 h 6858000"/>
              <a:gd name="connsiteX24" fmla="*/ 5255653 w 6128435"/>
              <a:gd name="connsiteY24" fmla="*/ 1524712 h 6858000"/>
              <a:gd name="connsiteX25" fmla="*/ 5263491 w 6128435"/>
              <a:gd name="connsiteY25" fmla="*/ 1642938 h 6858000"/>
              <a:gd name="connsiteX26" fmla="*/ 5261314 w 6128435"/>
              <a:gd name="connsiteY26" fmla="*/ 1689177 h 6858000"/>
              <a:gd name="connsiteX27" fmla="*/ 5259788 w 6128435"/>
              <a:gd name="connsiteY27" fmla="*/ 1768516 h 6858000"/>
              <a:gd name="connsiteX28" fmla="*/ 5255696 w 6128435"/>
              <a:gd name="connsiteY28" fmla="*/ 1953770 h 6858000"/>
              <a:gd name="connsiteX29" fmla="*/ 5252592 w 6128435"/>
              <a:gd name="connsiteY29" fmla="*/ 2092210 h 6858000"/>
              <a:gd name="connsiteX30" fmla="*/ 5264303 w 6128435"/>
              <a:gd name="connsiteY30" fmla="*/ 2225157 h 6858000"/>
              <a:gd name="connsiteX31" fmla="*/ 5254949 w 6128435"/>
              <a:gd name="connsiteY31" fmla="*/ 2236160 h 6858000"/>
              <a:gd name="connsiteX32" fmla="*/ 5250104 w 6128435"/>
              <a:gd name="connsiteY32" fmla="*/ 2249166 h 6858000"/>
              <a:gd name="connsiteX33" fmla="*/ 5251214 w 6128435"/>
              <a:gd name="connsiteY33" fmla="*/ 2250944 h 6858000"/>
              <a:gd name="connsiteX34" fmla="*/ 5250644 w 6128435"/>
              <a:gd name="connsiteY34" fmla="*/ 2266619 h 6858000"/>
              <a:gd name="connsiteX35" fmla="*/ 5293877 w 6128435"/>
              <a:gd name="connsiteY35" fmla="*/ 2368649 h 6858000"/>
              <a:gd name="connsiteX36" fmla="*/ 5311338 w 6128435"/>
              <a:gd name="connsiteY36" fmla="*/ 2404034 h 6858000"/>
              <a:gd name="connsiteX37" fmla="*/ 5338366 w 6128435"/>
              <a:gd name="connsiteY37" fmla="*/ 2465052 h 6858000"/>
              <a:gd name="connsiteX38" fmla="*/ 5371263 w 6128435"/>
              <a:gd name="connsiteY38" fmla="*/ 2586413 h 6858000"/>
              <a:gd name="connsiteX39" fmla="*/ 5407503 w 6128435"/>
              <a:gd name="connsiteY39" fmla="*/ 2786290 h 6858000"/>
              <a:gd name="connsiteX40" fmla="*/ 5407356 w 6128435"/>
              <a:gd name="connsiteY40" fmla="*/ 2787545 h 6858000"/>
              <a:gd name="connsiteX41" fmla="*/ 5411130 w 6128435"/>
              <a:gd name="connsiteY41" fmla="*/ 2788640 h 6858000"/>
              <a:gd name="connsiteX42" fmla="*/ 5416439 w 6128435"/>
              <a:gd name="connsiteY42" fmla="*/ 2805666 h 6858000"/>
              <a:gd name="connsiteX43" fmla="*/ 5416589 w 6128435"/>
              <a:gd name="connsiteY43" fmla="*/ 2810822 h 6858000"/>
              <a:gd name="connsiteX44" fmla="*/ 5418542 w 6128435"/>
              <a:gd name="connsiteY44" fmla="*/ 2817745 h 6858000"/>
              <a:gd name="connsiteX45" fmla="*/ 5418847 w 6128435"/>
              <a:gd name="connsiteY45" fmla="*/ 2817825 h 6858000"/>
              <a:gd name="connsiteX46" fmla="*/ 5457023 w 6128435"/>
              <a:gd name="connsiteY46" fmla="*/ 2858292 h 6858000"/>
              <a:gd name="connsiteX47" fmla="*/ 5479298 w 6128435"/>
              <a:gd name="connsiteY47" fmla="*/ 2947791 h 6858000"/>
              <a:gd name="connsiteX48" fmla="*/ 5481770 w 6128435"/>
              <a:gd name="connsiteY48" fmla="*/ 2951352 h 6858000"/>
              <a:gd name="connsiteX49" fmla="*/ 5482045 w 6128435"/>
              <a:gd name="connsiteY49" fmla="*/ 2984371 h 6858000"/>
              <a:gd name="connsiteX50" fmla="*/ 5482415 w 6128435"/>
              <a:gd name="connsiteY50" fmla="*/ 3004079 h 6858000"/>
              <a:gd name="connsiteX51" fmla="*/ 5481505 w 6128435"/>
              <a:gd name="connsiteY51" fmla="*/ 3095286 h 6858000"/>
              <a:gd name="connsiteX52" fmla="*/ 5532836 w 6128435"/>
              <a:gd name="connsiteY52" fmla="*/ 3353840 h 6858000"/>
              <a:gd name="connsiteX53" fmla="*/ 5561229 w 6128435"/>
              <a:gd name="connsiteY53" fmla="*/ 3395784 h 6858000"/>
              <a:gd name="connsiteX54" fmla="*/ 5589758 w 6128435"/>
              <a:gd name="connsiteY54" fmla="*/ 3506453 h 6858000"/>
              <a:gd name="connsiteX55" fmla="*/ 5596144 w 6128435"/>
              <a:gd name="connsiteY55" fmla="*/ 3534624 h 6858000"/>
              <a:gd name="connsiteX56" fmla="*/ 5597750 w 6128435"/>
              <a:gd name="connsiteY56" fmla="*/ 3534129 h 6858000"/>
              <a:gd name="connsiteX57" fmla="*/ 5599700 w 6128435"/>
              <a:gd name="connsiteY57" fmla="*/ 3547221 h 6858000"/>
              <a:gd name="connsiteX58" fmla="*/ 5615031 w 6128435"/>
              <a:gd name="connsiteY58" fmla="*/ 3557482 h 6858000"/>
              <a:gd name="connsiteX59" fmla="*/ 5618377 w 6128435"/>
              <a:gd name="connsiteY59" fmla="*/ 3588431 h 6858000"/>
              <a:gd name="connsiteX60" fmla="*/ 5612155 w 6128435"/>
              <a:gd name="connsiteY60" fmla="*/ 3589869 h 6858000"/>
              <a:gd name="connsiteX61" fmla="*/ 5620843 w 6128435"/>
              <a:gd name="connsiteY61" fmla="*/ 3606745 h 6858000"/>
              <a:gd name="connsiteX62" fmla="*/ 5655472 w 6128435"/>
              <a:gd name="connsiteY62" fmla="*/ 3678877 h 6858000"/>
              <a:gd name="connsiteX63" fmla="*/ 5680448 w 6128435"/>
              <a:gd name="connsiteY63" fmla="*/ 3717760 h 6858000"/>
              <a:gd name="connsiteX64" fmla="*/ 5683015 w 6128435"/>
              <a:gd name="connsiteY64" fmla="*/ 3762025 h 6858000"/>
              <a:gd name="connsiteX65" fmla="*/ 5696643 w 6128435"/>
              <a:gd name="connsiteY65" fmla="*/ 3773888 h 6858000"/>
              <a:gd name="connsiteX66" fmla="*/ 5699203 w 6128435"/>
              <a:gd name="connsiteY66" fmla="*/ 3775823 h 6858000"/>
              <a:gd name="connsiteX67" fmla="*/ 5704824 w 6128435"/>
              <a:gd name="connsiteY67" fmla="*/ 3785966 h 6858000"/>
              <a:gd name="connsiteX68" fmla="*/ 5712204 w 6128435"/>
              <a:gd name="connsiteY68" fmla="*/ 3785830 h 6858000"/>
              <a:gd name="connsiteX69" fmla="*/ 5724816 w 6128435"/>
              <a:gd name="connsiteY69" fmla="*/ 3798949 h 6858000"/>
              <a:gd name="connsiteX70" fmla="*/ 5733539 w 6128435"/>
              <a:gd name="connsiteY70" fmla="*/ 3818457 h 6858000"/>
              <a:gd name="connsiteX71" fmla="*/ 5768491 w 6128435"/>
              <a:gd name="connsiteY71" fmla="*/ 3914399 h 6858000"/>
              <a:gd name="connsiteX72" fmla="*/ 5793123 w 6128435"/>
              <a:gd name="connsiteY72" fmla="*/ 3969952 h 6858000"/>
              <a:gd name="connsiteX73" fmla="*/ 5808321 w 6128435"/>
              <a:gd name="connsiteY73" fmla="*/ 3988153 h 6858000"/>
              <a:gd name="connsiteX74" fmla="*/ 5825621 w 6128435"/>
              <a:gd name="connsiteY74" fmla="*/ 4015525 h 6858000"/>
              <a:gd name="connsiteX75" fmla="*/ 5860672 w 6128435"/>
              <a:gd name="connsiteY75" fmla="*/ 4061579 h 6858000"/>
              <a:gd name="connsiteX76" fmla="*/ 5872173 w 6128435"/>
              <a:gd name="connsiteY76" fmla="*/ 4088497 h 6858000"/>
              <a:gd name="connsiteX77" fmla="*/ 5883705 w 6128435"/>
              <a:gd name="connsiteY77" fmla="*/ 4101899 h 6858000"/>
              <a:gd name="connsiteX78" fmla="*/ 5885314 w 6128435"/>
              <a:gd name="connsiteY78" fmla="*/ 4108387 h 6858000"/>
              <a:gd name="connsiteX79" fmla="*/ 5894095 w 6128435"/>
              <a:gd name="connsiteY79" fmla="*/ 4128857 h 6858000"/>
              <a:gd name="connsiteX80" fmla="*/ 5898339 w 6128435"/>
              <a:gd name="connsiteY80" fmla="*/ 4140800 h 6858000"/>
              <a:gd name="connsiteX81" fmla="*/ 5899734 w 6128435"/>
              <a:gd name="connsiteY81" fmla="*/ 4145632 h 6858000"/>
              <a:gd name="connsiteX82" fmla="*/ 5903513 w 6128435"/>
              <a:gd name="connsiteY82" fmla="*/ 4187661 h 6858000"/>
              <a:gd name="connsiteX83" fmla="*/ 5917114 w 6128435"/>
              <a:gd name="connsiteY83" fmla="*/ 4213096 h 6858000"/>
              <a:gd name="connsiteX84" fmla="*/ 5921153 w 6128435"/>
              <a:gd name="connsiteY84" fmla="*/ 4236222 h 6858000"/>
              <a:gd name="connsiteX85" fmla="*/ 5924233 w 6128435"/>
              <a:gd name="connsiteY85" fmla="*/ 4242060 h 6858000"/>
              <a:gd name="connsiteX86" fmla="*/ 5928910 w 6128435"/>
              <a:gd name="connsiteY86" fmla="*/ 4300973 h 6858000"/>
              <a:gd name="connsiteX87" fmla="*/ 5939320 w 6128435"/>
              <a:gd name="connsiteY87" fmla="*/ 4340435 h 6858000"/>
              <a:gd name="connsiteX88" fmla="*/ 5946705 w 6128435"/>
              <a:gd name="connsiteY88" fmla="*/ 4428051 h 6858000"/>
              <a:gd name="connsiteX89" fmla="*/ 5949261 w 6128435"/>
              <a:gd name="connsiteY89" fmla="*/ 4449185 h 6858000"/>
              <a:gd name="connsiteX90" fmla="*/ 5957504 w 6128435"/>
              <a:gd name="connsiteY90" fmla="*/ 4465911 h 6858000"/>
              <a:gd name="connsiteX91" fmla="*/ 5964689 w 6128435"/>
              <a:gd name="connsiteY91" fmla="*/ 4468532 h 6858000"/>
              <a:gd name="connsiteX92" fmla="*/ 5967062 w 6128435"/>
              <a:gd name="connsiteY92" fmla="*/ 4479923 h 6858000"/>
              <a:gd name="connsiteX93" fmla="*/ 5968960 w 6128435"/>
              <a:gd name="connsiteY93" fmla="*/ 4482655 h 6858000"/>
              <a:gd name="connsiteX94" fmla="*/ 5978567 w 6128435"/>
              <a:gd name="connsiteY94" fmla="*/ 4498605 h 6858000"/>
              <a:gd name="connsiteX95" fmla="*/ 5980106 w 6128435"/>
              <a:gd name="connsiteY95" fmla="*/ 4585087 h 6858000"/>
              <a:gd name="connsiteX96" fmla="*/ 5998138 w 6128435"/>
              <a:gd name="connsiteY96" fmla="*/ 4697518 h 6858000"/>
              <a:gd name="connsiteX97" fmla="*/ 6013516 w 6128435"/>
              <a:gd name="connsiteY97" fmla="*/ 4786619 h 6858000"/>
              <a:gd name="connsiteX98" fmla="*/ 6025404 w 6128435"/>
              <a:gd name="connsiteY98" fmla="*/ 4858148 h 6858000"/>
              <a:gd name="connsiteX99" fmla="*/ 6007749 w 6128435"/>
              <a:gd name="connsiteY99" fmla="*/ 4964715 h 6858000"/>
              <a:gd name="connsiteX100" fmla="*/ 6005269 w 6128435"/>
              <a:gd name="connsiteY100" fmla="*/ 5150567 h 6858000"/>
              <a:gd name="connsiteX101" fmla="*/ 6001127 w 6128435"/>
              <a:gd name="connsiteY101" fmla="*/ 5164609 h 6858000"/>
              <a:gd name="connsiteX102" fmla="*/ 5996647 w 6128435"/>
              <a:gd name="connsiteY102" fmla="*/ 5185640 h 6858000"/>
              <a:gd name="connsiteX103" fmla="*/ 5998514 w 6128435"/>
              <a:gd name="connsiteY103" fmla="*/ 5189673 h 6858000"/>
              <a:gd name="connsiteX104" fmla="*/ 5995970 w 6128435"/>
              <a:gd name="connsiteY104" fmla="*/ 5221547 h 6858000"/>
              <a:gd name="connsiteX105" fmla="*/ 5997218 w 6128435"/>
              <a:gd name="connsiteY105" fmla="*/ 5222031 h 6858000"/>
              <a:gd name="connsiteX106" fmla="*/ 6002116 w 6128435"/>
              <a:gd name="connsiteY106" fmla="*/ 5231223 h 6858000"/>
              <a:gd name="connsiteX107" fmla="*/ 6008541 w 6128435"/>
              <a:gd name="connsiteY107" fmla="*/ 5248680 h 6858000"/>
              <a:gd name="connsiteX108" fmla="*/ 6039260 w 6128435"/>
              <a:gd name="connsiteY108" fmla="*/ 5289518 h 6858000"/>
              <a:gd name="connsiteX109" fmla="*/ 6036748 w 6128435"/>
              <a:gd name="connsiteY109" fmla="*/ 5322752 h 6858000"/>
              <a:gd name="connsiteX110" fmla="*/ 6036943 w 6128435"/>
              <a:gd name="connsiteY110" fmla="*/ 5329480 h 6858000"/>
              <a:gd name="connsiteX111" fmla="*/ 6037236 w 6128435"/>
              <a:gd name="connsiteY111" fmla="*/ 5329634 h 6858000"/>
              <a:gd name="connsiteX112" fmla="*/ 6038019 w 6128435"/>
              <a:gd name="connsiteY112" fmla="*/ 5336764 h 6858000"/>
              <a:gd name="connsiteX113" fmla="*/ 6037298 w 6128435"/>
              <a:gd name="connsiteY113" fmla="*/ 5341753 h 6858000"/>
              <a:gd name="connsiteX114" fmla="*/ 6037677 w 6128435"/>
              <a:gd name="connsiteY114" fmla="*/ 5354807 h 6858000"/>
              <a:gd name="connsiteX115" fmla="*/ 6039728 w 6128435"/>
              <a:gd name="connsiteY115" fmla="*/ 5359416 h 6858000"/>
              <a:gd name="connsiteX116" fmla="*/ 6043311 w 6128435"/>
              <a:gd name="connsiteY116" fmla="*/ 5361407 h 6858000"/>
              <a:gd name="connsiteX117" fmla="*/ 6042954 w 6128435"/>
              <a:gd name="connsiteY117" fmla="*/ 5362576 h 6858000"/>
              <a:gd name="connsiteX118" fmla="*/ 6053435 w 6128435"/>
              <a:gd name="connsiteY118" fmla="*/ 5387547 h 6858000"/>
              <a:gd name="connsiteX119" fmla="*/ 6065933 w 6128435"/>
              <a:gd name="connsiteY119" fmla="*/ 5443002 h 6858000"/>
              <a:gd name="connsiteX120" fmla="*/ 6068640 w 6128435"/>
              <a:gd name="connsiteY120" fmla="*/ 5474503 h 6858000"/>
              <a:gd name="connsiteX121" fmla="*/ 6080922 w 6128435"/>
              <a:gd name="connsiteY121" fmla="*/ 5561070 h 6858000"/>
              <a:gd name="connsiteX122" fmla="*/ 6096949 w 6128435"/>
              <a:gd name="connsiteY122" fmla="*/ 5648179 h 6858000"/>
              <a:gd name="connsiteX123" fmla="*/ 6125703 w 6128435"/>
              <a:gd name="connsiteY123" fmla="*/ 5692894 h 6858000"/>
              <a:gd name="connsiteX124" fmla="*/ 6126670 w 6128435"/>
              <a:gd name="connsiteY124" fmla="*/ 5697882 h 6858000"/>
              <a:gd name="connsiteX125" fmla="*/ 6124061 w 6128435"/>
              <a:gd name="connsiteY125" fmla="*/ 5710294 h 6858000"/>
              <a:gd name="connsiteX126" fmla="*/ 6122213 w 6128435"/>
              <a:gd name="connsiteY126" fmla="*/ 5714762 h 6858000"/>
              <a:gd name="connsiteX127" fmla="*/ 6121353 w 6128435"/>
              <a:gd name="connsiteY127" fmla="*/ 5721725 h 6858000"/>
              <a:gd name="connsiteX128" fmla="*/ 6121607 w 6128435"/>
              <a:gd name="connsiteY128" fmla="*/ 5721959 h 6858000"/>
              <a:gd name="connsiteX129" fmla="*/ 6120262 w 6128435"/>
              <a:gd name="connsiteY129" fmla="*/ 5728358 h 6858000"/>
              <a:gd name="connsiteX130" fmla="*/ 6110194 w 6128435"/>
              <a:gd name="connsiteY130" fmla="*/ 5758853 h 6858000"/>
              <a:gd name="connsiteX131" fmla="*/ 6127519 w 6128435"/>
              <a:gd name="connsiteY131" fmla="*/ 5865775 h 6858000"/>
              <a:gd name="connsiteX132" fmla="*/ 6128435 w 6128435"/>
              <a:gd name="connsiteY132" fmla="*/ 5870164 h 6858000"/>
              <a:gd name="connsiteX133" fmla="*/ 6119217 w 6128435"/>
              <a:gd name="connsiteY133" fmla="*/ 5888542 h 6858000"/>
              <a:gd name="connsiteX134" fmla="*/ 6115966 w 6128435"/>
              <a:gd name="connsiteY134" fmla="*/ 5898387 h 6858000"/>
              <a:gd name="connsiteX135" fmla="*/ 6111924 w 6128435"/>
              <a:gd name="connsiteY135" fmla="*/ 5900444 h 6858000"/>
              <a:gd name="connsiteX136" fmla="*/ 6108716 w 6128435"/>
              <a:gd name="connsiteY136" fmla="*/ 5915345 h 6858000"/>
              <a:gd name="connsiteX137" fmla="*/ 6109524 w 6128435"/>
              <a:gd name="connsiteY137" fmla="*/ 5917328 h 6858000"/>
              <a:gd name="connsiteX138" fmla="*/ 6102493 w 6128435"/>
              <a:gd name="connsiteY138" fmla="*/ 5928602 h 6858000"/>
              <a:gd name="connsiteX139" fmla="*/ 6056863 w 6128435"/>
              <a:gd name="connsiteY139" fmla="*/ 6000643 h 6858000"/>
              <a:gd name="connsiteX140" fmla="*/ 6045436 w 6128435"/>
              <a:gd name="connsiteY140" fmla="*/ 6124480 h 6858000"/>
              <a:gd name="connsiteX141" fmla="*/ 6030489 w 6128435"/>
              <a:gd name="connsiteY141" fmla="*/ 6317666 h 6858000"/>
              <a:gd name="connsiteX142" fmla="*/ 6007492 w 6128435"/>
              <a:gd name="connsiteY142" fmla="*/ 6440818 h 6858000"/>
              <a:gd name="connsiteX143" fmla="*/ 6009467 w 6128435"/>
              <a:gd name="connsiteY143" fmla="*/ 6487076 h 6858000"/>
              <a:gd name="connsiteX144" fmla="*/ 5995064 w 6128435"/>
              <a:gd name="connsiteY144" fmla="*/ 6540791 h 6858000"/>
              <a:gd name="connsiteX145" fmla="*/ 5996309 w 6128435"/>
              <a:gd name="connsiteY145" fmla="*/ 6543961 h 6858000"/>
              <a:gd name="connsiteX146" fmla="*/ 5996048 w 6128435"/>
              <a:gd name="connsiteY146" fmla="*/ 6555444 h 6858000"/>
              <a:gd name="connsiteX147" fmla="*/ 6002524 w 6128435"/>
              <a:gd name="connsiteY147" fmla="*/ 6560188 h 6858000"/>
              <a:gd name="connsiteX148" fmla="*/ 6006823 w 6128435"/>
              <a:gd name="connsiteY148" fmla="*/ 6578546 h 6858000"/>
              <a:gd name="connsiteX149" fmla="*/ 6004510 w 6128435"/>
              <a:gd name="connsiteY149" fmla="*/ 6599256 h 6858000"/>
              <a:gd name="connsiteX150" fmla="*/ 5986207 w 6128435"/>
              <a:gd name="connsiteY150" fmla="*/ 6695855 h 6858000"/>
              <a:gd name="connsiteX151" fmla="*/ 5979428 w 6128435"/>
              <a:gd name="connsiteY151" fmla="*/ 6754678 h 6858000"/>
              <a:gd name="connsiteX152" fmla="*/ 5983398 w 6128435"/>
              <a:gd name="connsiteY152" fmla="*/ 6778641 h 6858000"/>
              <a:gd name="connsiteX153" fmla="*/ 5984543 w 6128435"/>
              <a:gd name="connsiteY153" fmla="*/ 6811016 h 6858000"/>
              <a:gd name="connsiteX154" fmla="*/ 5981802 w 6128435"/>
              <a:gd name="connsiteY154" fmla="*/ 6838578 h 6858000"/>
              <a:gd name="connsiteX155" fmla="*/ 5979671 w 6128435"/>
              <a:gd name="connsiteY155" fmla="*/ 6858000 h 6858000"/>
              <a:gd name="connsiteX156" fmla="*/ 0 w 6128435"/>
              <a:gd name="connsiteY156" fmla="*/ 6858000 h 6858000"/>
              <a:gd name="connsiteX157" fmla="*/ 0 w 6128435"/>
              <a:gd name="connsiteY157" fmla="*/ 0 h 6858000"/>
              <a:gd name="connsiteX0" fmla="*/ 0 w 6128435"/>
              <a:gd name="connsiteY0" fmla="*/ 0 h 6858000"/>
              <a:gd name="connsiteX1" fmla="*/ 4965888 w 6128435"/>
              <a:gd name="connsiteY1" fmla="*/ 0 h 6858000"/>
              <a:gd name="connsiteX2" fmla="*/ 4967767 w 6128435"/>
              <a:gd name="connsiteY2" fmla="*/ 7930 h 6858000"/>
              <a:gd name="connsiteX3" fmla="*/ 4979444 w 6128435"/>
              <a:gd name="connsiteY3" fmla="*/ 43921 h 6858000"/>
              <a:gd name="connsiteX4" fmla="*/ 5021173 w 6128435"/>
              <a:gd name="connsiteY4" fmla="*/ 123738 h 6858000"/>
              <a:gd name="connsiteX5" fmla="*/ 5075458 w 6128435"/>
              <a:gd name="connsiteY5" fmla="*/ 264355 h 6858000"/>
              <a:gd name="connsiteX6" fmla="*/ 5081175 w 6128435"/>
              <a:gd name="connsiteY6" fmla="*/ 277448 h 6858000"/>
              <a:gd name="connsiteX7" fmla="*/ 5097011 w 6128435"/>
              <a:gd name="connsiteY7" fmla="*/ 355616 h 6858000"/>
              <a:gd name="connsiteX8" fmla="*/ 5130982 w 6128435"/>
              <a:gd name="connsiteY8" fmla="*/ 412030 h 6858000"/>
              <a:gd name="connsiteX9" fmla="*/ 5153000 w 6128435"/>
              <a:gd name="connsiteY9" fmla="*/ 507134 h 6858000"/>
              <a:gd name="connsiteX10" fmla="*/ 5171282 w 6128435"/>
              <a:gd name="connsiteY10" fmla="*/ 602071 h 6858000"/>
              <a:gd name="connsiteX11" fmla="*/ 5176196 w 6128435"/>
              <a:gd name="connsiteY11" fmla="*/ 636822 h 6858000"/>
              <a:gd name="connsiteX12" fmla="*/ 5189051 w 6128435"/>
              <a:gd name="connsiteY12" fmla="*/ 782518 h 6858000"/>
              <a:gd name="connsiteX13" fmla="*/ 5210428 w 6128435"/>
              <a:gd name="connsiteY13" fmla="*/ 815772 h 6858000"/>
              <a:gd name="connsiteX14" fmla="*/ 5221088 w 6128435"/>
              <a:gd name="connsiteY14" fmla="*/ 860193 h 6858000"/>
              <a:gd name="connsiteX15" fmla="*/ 5230806 w 6128435"/>
              <a:gd name="connsiteY15" fmla="*/ 961354 h 6858000"/>
              <a:gd name="connsiteX16" fmla="*/ 5201018 w 6128435"/>
              <a:gd name="connsiteY16" fmla="*/ 1095027 h 6858000"/>
              <a:gd name="connsiteX17" fmla="*/ 5202153 w 6128435"/>
              <a:gd name="connsiteY17" fmla="*/ 1133224 h 6858000"/>
              <a:gd name="connsiteX18" fmla="*/ 5207370 w 6128435"/>
              <a:gd name="connsiteY18" fmla="*/ 1138097 h 6858000"/>
              <a:gd name="connsiteX19" fmla="*/ 5189234 w 6128435"/>
              <a:gd name="connsiteY19" fmla="*/ 1193495 h 6858000"/>
              <a:gd name="connsiteX20" fmla="*/ 5202769 w 6128435"/>
              <a:gd name="connsiteY20" fmla="*/ 1269450 h 6858000"/>
              <a:gd name="connsiteX21" fmla="*/ 5225968 w 6128435"/>
              <a:gd name="connsiteY21" fmla="*/ 1357994 h 6858000"/>
              <a:gd name="connsiteX22" fmla="*/ 5233819 w 6128435"/>
              <a:gd name="connsiteY22" fmla="*/ 1380922 h 6858000"/>
              <a:gd name="connsiteX23" fmla="*/ 5237226 w 6128435"/>
              <a:gd name="connsiteY23" fmla="*/ 1441327 h 6858000"/>
              <a:gd name="connsiteX24" fmla="*/ 5255653 w 6128435"/>
              <a:gd name="connsiteY24" fmla="*/ 1524712 h 6858000"/>
              <a:gd name="connsiteX25" fmla="*/ 5263491 w 6128435"/>
              <a:gd name="connsiteY25" fmla="*/ 1642938 h 6858000"/>
              <a:gd name="connsiteX26" fmla="*/ 5261314 w 6128435"/>
              <a:gd name="connsiteY26" fmla="*/ 1689177 h 6858000"/>
              <a:gd name="connsiteX27" fmla="*/ 5259788 w 6128435"/>
              <a:gd name="connsiteY27" fmla="*/ 1768516 h 6858000"/>
              <a:gd name="connsiteX28" fmla="*/ 5255696 w 6128435"/>
              <a:gd name="connsiteY28" fmla="*/ 1953770 h 6858000"/>
              <a:gd name="connsiteX29" fmla="*/ 5252592 w 6128435"/>
              <a:gd name="connsiteY29" fmla="*/ 2092210 h 6858000"/>
              <a:gd name="connsiteX30" fmla="*/ 5264303 w 6128435"/>
              <a:gd name="connsiteY30" fmla="*/ 2225157 h 6858000"/>
              <a:gd name="connsiteX31" fmla="*/ 5254949 w 6128435"/>
              <a:gd name="connsiteY31" fmla="*/ 2236160 h 6858000"/>
              <a:gd name="connsiteX32" fmla="*/ 5250104 w 6128435"/>
              <a:gd name="connsiteY32" fmla="*/ 2249166 h 6858000"/>
              <a:gd name="connsiteX33" fmla="*/ 5251214 w 6128435"/>
              <a:gd name="connsiteY33" fmla="*/ 2250944 h 6858000"/>
              <a:gd name="connsiteX34" fmla="*/ 5250644 w 6128435"/>
              <a:gd name="connsiteY34" fmla="*/ 2266619 h 6858000"/>
              <a:gd name="connsiteX35" fmla="*/ 5293877 w 6128435"/>
              <a:gd name="connsiteY35" fmla="*/ 2368649 h 6858000"/>
              <a:gd name="connsiteX36" fmla="*/ 5311338 w 6128435"/>
              <a:gd name="connsiteY36" fmla="*/ 2404034 h 6858000"/>
              <a:gd name="connsiteX37" fmla="*/ 5338366 w 6128435"/>
              <a:gd name="connsiteY37" fmla="*/ 2465052 h 6858000"/>
              <a:gd name="connsiteX38" fmla="*/ 5371263 w 6128435"/>
              <a:gd name="connsiteY38" fmla="*/ 2586413 h 6858000"/>
              <a:gd name="connsiteX39" fmla="*/ 5407503 w 6128435"/>
              <a:gd name="connsiteY39" fmla="*/ 2786290 h 6858000"/>
              <a:gd name="connsiteX40" fmla="*/ 5407356 w 6128435"/>
              <a:gd name="connsiteY40" fmla="*/ 2787545 h 6858000"/>
              <a:gd name="connsiteX41" fmla="*/ 5411130 w 6128435"/>
              <a:gd name="connsiteY41" fmla="*/ 2788640 h 6858000"/>
              <a:gd name="connsiteX42" fmla="*/ 5416439 w 6128435"/>
              <a:gd name="connsiteY42" fmla="*/ 2805666 h 6858000"/>
              <a:gd name="connsiteX43" fmla="*/ 5416589 w 6128435"/>
              <a:gd name="connsiteY43" fmla="*/ 2810822 h 6858000"/>
              <a:gd name="connsiteX44" fmla="*/ 5418542 w 6128435"/>
              <a:gd name="connsiteY44" fmla="*/ 2817745 h 6858000"/>
              <a:gd name="connsiteX45" fmla="*/ 5418847 w 6128435"/>
              <a:gd name="connsiteY45" fmla="*/ 2817825 h 6858000"/>
              <a:gd name="connsiteX46" fmla="*/ 5457023 w 6128435"/>
              <a:gd name="connsiteY46" fmla="*/ 2858292 h 6858000"/>
              <a:gd name="connsiteX47" fmla="*/ 5479298 w 6128435"/>
              <a:gd name="connsiteY47" fmla="*/ 2947791 h 6858000"/>
              <a:gd name="connsiteX48" fmla="*/ 5481770 w 6128435"/>
              <a:gd name="connsiteY48" fmla="*/ 2951352 h 6858000"/>
              <a:gd name="connsiteX49" fmla="*/ 5482045 w 6128435"/>
              <a:gd name="connsiteY49" fmla="*/ 2984371 h 6858000"/>
              <a:gd name="connsiteX50" fmla="*/ 5482415 w 6128435"/>
              <a:gd name="connsiteY50" fmla="*/ 3004079 h 6858000"/>
              <a:gd name="connsiteX51" fmla="*/ 5481505 w 6128435"/>
              <a:gd name="connsiteY51" fmla="*/ 3095286 h 6858000"/>
              <a:gd name="connsiteX52" fmla="*/ 5516007 w 6128435"/>
              <a:gd name="connsiteY52" fmla="*/ 3258473 h 6858000"/>
              <a:gd name="connsiteX53" fmla="*/ 5561229 w 6128435"/>
              <a:gd name="connsiteY53" fmla="*/ 3395784 h 6858000"/>
              <a:gd name="connsiteX54" fmla="*/ 5589758 w 6128435"/>
              <a:gd name="connsiteY54" fmla="*/ 3506453 h 6858000"/>
              <a:gd name="connsiteX55" fmla="*/ 5596144 w 6128435"/>
              <a:gd name="connsiteY55" fmla="*/ 3534624 h 6858000"/>
              <a:gd name="connsiteX56" fmla="*/ 5597750 w 6128435"/>
              <a:gd name="connsiteY56" fmla="*/ 3534129 h 6858000"/>
              <a:gd name="connsiteX57" fmla="*/ 5599700 w 6128435"/>
              <a:gd name="connsiteY57" fmla="*/ 3547221 h 6858000"/>
              <a:gd name="connsiteX58" fmla="*/ 5615031 w 6128435"/>
              <a:gd name="connsiteY58" fmla="*/ 3557482 h 6858000"/>
              <a:gd name="connsiteX59" fmla="*/ 5618377 w 6128435"/>
              <a:gd name="connsiteY59" fmla="*/ 3588431 h 6858000"/>
              <a:gd name="connsiteX60" fmla="*/ 5612155 w 6128435"/>
              <a:gd name="connsiteY60" fmla="*/ 3589869 h 6858000"/>
              <a:gd name="connsiteX61" fmla="*/ 5620843 w 6128435"/>
              <a:gd name="connsiteY61" fmla="*/ 3606745 h 6858000"/>
              <a:gd name="connsiteX62" fmla="*/ 5655472 w 6128435"/>
              <a:gd name="connsiteY62" fmla="*/ 3678877 h 6858000"/>
              <a:gd name="connsiteX63" fmla="*/ 5680448 w 6128435"/>
              <a:gd name="connsiteY63" fmla="*/ 3717760 h 6858000"/>
              <a:gd name="connsiteX64" fmla="*/ 5683015 w 6128435"/>
              <a:gd name="connsiteY64" fmla="*/ 3762025 h 6858000"/>
              <a:gd name="connsiteX65" fmla="*/ 5696643 w 6128435"/>
              <a:gd name="connsiteY65" fmla="*/ 3773888 h 6858000"/>
              <a:gd name="connsiteX66" fmla="*/ 5699203 w 6128435"/>
              <a:gd name="connsiteY66" fmla="*/ 3775823 h 6858000"/>
              <a:gd name="connsiteX67" fmla="*/ 5704824 w 6128435"/>
              <a:gd name="connsiteY67" fmla="*/ 3785966 h 6858000"/>
              <a:gd name="connsiteX68" fmla="*/ 5712204 w 6128435"/>
              <a:gd name="connsiteY68" fmla="*/ 3785830 h 6858000"/>
              <a:gd name="connsiteX69" fmla="*/ 5724816 w 6128435"/>
              <a:gd name="connsiteY69" fmla="*/ 3798949 h 6858000"/>
              <a:gd name="connsiteX70" fmla="*/ 5733539 w 6128435"/>
              <a:gd name="connsiteY70" fmla="*/ 3818457 h 6858000"/>
              <a:gd name="connsiteX71" fmla="*/ 5768491 w 6128435"/>
              <a:gd name="connsiteY71" fmla="*/ 3914399 h 6858000"/>
              <a:gd name="connsiteX72" fmla="*/ 5793123 w 6128435"/>
              <a:gd name="connsiteY72" fmla="*/ 3969952 h 6858000"/>
              <a:gd name="connsiteX73" fmla="*/ 5808321 w 6128435"/>
              <a:gd name="connsiteY73" fmla="*/ 3988153 h 6858000"/>
              <a:gd name="connsiteX74" fmla="*/ 5825621 w 6128435"/>
              <a:gd name="connsiteY74" fmla="*/ 4015525 h 6858000"/>
              <a:gd name="connsiteX75" fmla="*/ 5860672 w 6128435"/>
              <a:gd name="connsiteY75" fmla="*/ 4061579 h 6858000"/>
              <a:gd name="connsiteX76" fmla="*/ 5872173 w 6128435"/>
              <a:gd name="connsiteY76" fmla="*/ 4088497 h 6858000"/>
              <a:gd name="connsiteX77" fmla="*/ 5883705 w 6128435"/>
              <a:gd name="connsiteY77" fmla="*/ 4101899 h 6858000"/>
              <a:gd name="connsiteX78" fmla="*/ 5885314 w 6128435"/>
              <a:gd name="connsiteY78" fmla="*/ 4108387 h 6858000"/>
              <a:gd name="connsiteX79" fmla="*/ 5894095 w 6128435"/>
              <a:gd name="connsiteY79" fmla="*/ 4128857 h 6858000"/>
              <a:gd name="connsiteX80" fmla="*/ 5898339 w 6128435"/>
              <a:gd name="connsiteY80" fmla="*/ 4140800 h 6858000"/>
              <a:gd name="connsiteX81" fmla="*/ 5899734 w 6128435"/>
              <a:gd name="connsiteY81" fmla="*/ 4145632 h 6858000"/>
              <a:gd name="connsiteX82" fmla="*/ 5903513 w 6128435"/>
              <a:gd name="connsiteY82" fmla="*/ 4187661 h 6858000"/>
              <a:gd name="connsiteX83" fmla="*/ 5917114 w 6128435"/>
              <a:gd name="connsiteY83" fmla="*/ 4213096 h 6858000"/>
              <a:gd name="connsiteX84" fmla="*/ 5921153 w 6128435"/>
              <a:gd name="connsiteY84" fmla="*/ 4236222 h 6858000"/>
              <a:gd name="connsiteX85" fmla="*/ 5924233 w 6128435"/>
              <a:gd name="connsiteY85" fmla="*/ 4242060 h 6858000"/>
              <a:gd name="connsiteX86" fmla="*/ 5928910 w 6128435"/>
              <a:gd name="connsiteY86" fmla="*/ 4300973 h 6858000"/>
              <a:gd name="connsiteX87" fmla="*/ 5939320 w 6128435"/>
              <a:gd name="connsiteY87" fmla="*/ 4340435 h 6858000"/>
              <a:gd name="connsiteX88" fmla="*/ 5946705 w 6128435"/>
              <a:gd name="connsiteY88" fmla="*/ 4428051 h 6858000"/>
              <a:gd name="connsiteX89" fmla="*/ 5949261 w 6128435"/>
              <a:gd name="connsiteY89" fmla="*/ 4449185 h 6858000"/>
              <a:gd name="connsiteX90" fmla="*/ 5957504 w 6128435"/>
              <a:gd name="connsiteY90" fmla="*/ 4465911 h 6858000"/>
              <a:gd name="connsiteX91" fmla="*/ 5964689 w 6128435"/>
              <a:gd name="connsiteY91" fmla="*/ 4468532 h 6858000"/>
              <a:gd name="connsiteX92" fmla="*/ 5967062 w 6128435"/>
              <a:gd name="connsiteY92" fmla="*/ 4479923 h 6858000"/>
              <a:gd name="connsiteX93" fmla="*/ 5968960 w 6128435"/>
              <a:gd name="connsiteY93" fmla="*/ 4482655 h 6858000"/>
              <a:gd name="connsiteX94" fmla="*/ 5978567 w 6128435"/>
              <a:gd name="connsiteY94" fmla="*/ 4498605 h 6858000"/>
              <a:gd name="connsiteX95" fmla="*/ 5980106 w 6128435"/>
              <a:gd name="connsiteY95" fmla="*/ 4585087 h 6858000"/>
              <a:gd name="connsiteX96" fmla="*/ 5998138 w 6128435"/>
              <a:gd name="connsiteY96" fmla="*/ 4697518 h 6858000"/>
              <a:gd name="connsiteX97" fmla="*/ 6013516 w 6128435"/>
              <a:gd name="connsiteY97" fmla="*/ 4786619 h 6858000"/>
              <a:gd name="connsiteX98" fmla="*/ 6025404 w 6128435"/>
              <a:gd name="connsiteY98" fmla="*/ 4858148 h 6858000"/>
              <a:gd name="connsiteX99" fmla="*/ 6007749 w 6128435"/>
              <a:gd name="connsiteY99" fmla="*/ 4964715 h 6858000"/>
              <a:gd name="connsiteX100" fmla="*/ 6005269 w 6128435"/>
              <a:gd name="connsiteY100" fmla="*/ 5150567 h 6858000"/>
              <a:gd name="connsiteX101" fmla="*/ 6001127 w 6128435"/>
              <a:gd name="connsiteY101" fmla="*/ 5164609 h 6858000"/>
              <a:gd name="connsiteX102" fmla="*/ 5996647 w 6128435"/>
              <a:gd name="connsiteY102" fmla="*/ 5185640 h 6858000"/>
              <a:gd name="connsiteX103" fmla="*/ 5998514 w 6128435"/>
              <a:gd name="connsiteY103" fmla="*/ 5189673 h 6858000"/>
              <a:gd name="connsiteX104" fmla="*/ 5995970 w 6128435"/>
              <a:gd name="connsiteY104" fmla="*/ 5221547 h 6858000"/>
              <a:gd name="connsiteX105" fmla="*/ 5997218 w 6128435"/>
              <a:gd name="connsiteY105" fmla="*/ 5222031 h 6858000"/>
              <a:gd name="connsiteX106" fmla="*/ 6002116 w 6128435"/>
              <a:gd name="connsiteY106" fmla="*/ 5231223 h 6858000"/>
              <a:gd name="connsiteX107" fmla="*/ 6008541 w 6128435"/>
              <a:gd name="connsiteY107" fmla="*/ 5248680 h 6858000"/>
              <a:gd name="connsiteX108" fmla="*/ 6039260 w 6128435"/>
              <a:gd name="connsiteY108" fmla="*/ 5289518 h 6858000"/>
              <a:gd name="connsiteX109" fmla="*/ 6036748 w 6128435"/>
              <a:gd name="connsiteY109" fmla="*/ 5322752 h 6858000"/>
              <a:gd name="connsiteX110" fmla="*/ 6036943 w 6128435"/>
              <a:gd name="connsiteY110" fmla="*/ 5329480 h 6858000"/>
              <a:gd name="connsiteX111" fmla="*/ 6037236 w 6128435"/>
              <a:gd name="connsiteY111" fmla="*/ 5329634 h 6858000"/>
              <a:gd name="connsiteX112" fmla="*/ 6038019 w 6128435"/>
              <a:gd name="connsiteY112" fmla="*/ 5336764 h 6858000"/>
              <a:gd name="connsiteX113" fmla="*/ 6037298 w 6128435"/>
              <a:gd name="connsiteY113" fmla="*/ 5341753 h 6858000"/>
              <a:gd name="connsiteX114" fmla="*/ 6037677 w 6128435"/>
              <a:gd name="connsiteY114" fmla="*/ 5354807 h 6858000"/>
              <a:gd name="connsiteX115" fmla="*/ 6039728 w 6128435"/>
              <a:gd name="connsiteY115" fmla="*/ 5359416 h 6858000"/>
              <a:gd name="connsiteX116" fmla="*/ 6043311 w 6128435"/>
              <a:gd name="connsiteY116" fmla="*/ 5361407 h 6858000"/>
              <a:gd name="connsiteX117" fmla="*/ 6042954 w 6128435"/>
              <a:gd name="connsiteY117" fmla="*/ 5362576 h 6858000"/>
              <a:gd name="connsiteX118" fmla="*/ 6053435 w 6128435"/>
              <a:gd name="connsiteY118" fmla="*/ 5387547 h 6858000"/>
              <a:gd name="connsiteX119" fmla="*/ 6065933 w 6128435"/>
              <a:gd name="connsiteY119" fmla="*/ 5443002 h 6858000"/>
              <a:gd name="connsiteX120" fmla="*/ 6068640 w 6128435"/>
              <a:gd name="connsiteY120" fmla="*/ 5474503 h 6858000"/>
              <a:gd name="connsiteX121" fmla="*/ 6080922 w 6128435"/>
              <a:gd name="connsiteY121" fmla="*/ 5561070 h 6858000"/>
              <a:gd name="connsiteX122" fmla="*/ 6096949 w 6128435"/>
              <a:gd name="connsiteY122" fmla="*/ 5648179 h 6858000"/>
              <a:gd name="connsiteX123" fmla="*/ 6125703 w 6128435"/>
              <a:gd name="connsiteY123" fmla="*/ 5692894 h 6858000"/>
              <a:gd name="connsiteX124" fmla="*/ 6126670 w 6128435"/>
              <a:gd name="connsiteY124" fmla="*/ 5697882 h 6858000"/>
              <a:gd name="connsiteX125" fmla="*/ 6124061 w 6128435"/>
              <a:gd name="connsiteY125" fmla="*/ 5710294 h 6858000"/>
              <a:gd name="connsiteX126" fmla="*/ 6122213 w 6128435"/>
              <a:gd name="connsiteY126" fmla="*/ 5714762 h 6858000"/>
              <a:gd name="connsiteX127" fmla="*/ 6121353 w 6128435"/>
              <a:gd name="connsiteY127" fmla="*/ 5721725 h 6858000"/>
              <a:gd name="connsiteX128" fmla="*/ 6121607 w 6128435"/>
              <a:gd name="connsiteY128" fmla="*/ 5721959 h 6858000"/>
              <a:gd name="connsiteX129" fmla="*/ 6120262 w 6128435"/>
              <a:gd name="connsiteY129" fmla="*/ 5728358 h 6858000"/>
              <a:gd name="connsiteX130" fmla="*/ 6110194 w 6128435"/>
              <a:gd name="connsiteY130" fmla="*/ 5758853 h 6858000"/>
              <a:gd name="connsiteX131" fmla="*/ 6127519 w 6128435"/>
              <a:gd name="connsiteY131" fmla="*/ 5865775 h 6858000"/>
              <a:gd name="connsiteX132" fmla="*/ 6128435 w 6128435"/>
              <a:gd name="connsiteY132" fmla="*/ 5870164 h 6858000"/>
              <a:gd name="connsiteX133" fmla="*/ 6119217 w 6128435"/>
              <a:gd name="connsiteY133" fmla="*/ 5888542 h 6858000"/>
              <a:gd name="connsiteX134" fmla="*/ 6115966 w 6128435"/>
              <a:gd name="connsiteY134" fmla="*/ 5898387 h 6858000"/>
              <a:gd name="connsiteX135" fmla="*/ 6111924 w 6128435"/>
              <a:gd name="connsiteY135" fmla="*/ 5900444 h 6858000"/>
              <a:gd name="connsiteX136" fmla="*/ 6108716 w 6128435"/>
              <a:gd name="connsiteY136" fmla="*/ 5915345 h 6858000"/>
              <a:gd name="connsiteX137" fmla="*/ 6109524 w 6128435"/>
              <a:gd name="connsiteY137" fmla="*/ 5917328 h 6858000"/>
              <a:gd name="connsiteX138" fmla="*/ 6102493 w 6128435"/>
              <a:gd name="connsiteY138" fmla="*/ 5928602 h 6858000"/>
              <a:gd name="connsiteX139" fmla="*/ 6056863 w 6128435"/>
              <a:gd name="connsiteY139" fmla="*/ 6000643 h 6858000"/>
              <a:gd name="connsiteX140" fmla="*/ 6045436 w 6128435"/>
              <a:gd name="connsiteY140" fmla="*/ 6124480 h 6858000"/>
              <a:gd name="connsiteX141" fmla="*/ 6030489 w 6128435"/>
              <a:gd name="connsiteY141" fmla="*/ 6317666 h 6858000"/>
              <a:gd name="connsiteX142" fmla="*/ 6007492 w 6128435"/>
              <a:gd name="connsiteY142" fmla="*/ 6440818 h 6858000"/>
              <a:gd name="connsiteX143" fmla="*/ 6009467 w 6128435"/>
              <a:gd name="connsiteY143" fmla="*/ 6487076 h 6858000"/>
              <a:gd name="connsiteX144" fmla="*/ 5995064 w 6128435"/>
              <a:gd name="connsiteY144" fmla="*/ 6540791 h 6858000"/>
              <a:gd name="connsiteX145" fmla="*/ 5996309 w 6128435"/>
              <a:gd name="connsiteY145" fmla="*/ 6543961 h 6858000"/>
              <a:gd name="connsiteX146" fmla="*/ 5996048 w 6128435"/>
              <a:gd name="connsiteY146" fmla="*/ 6555444 h 6858000"/>
              <a:gd name="connsiteX147" fmla="*/ 6002524 w 6128435"/>
              <a:gd name="connsiteY147" fmla="*/ 6560188 h 6858000"/>
              <a:gd name="connsiteX148" fmla="*/ 6006823 w 6128435"/>
              <a:gd name="connsiteY148" fmla="*/ 6578546 h 6858000"/>
              <a:gd name="connsiteX149" fmla="*/ 6004510 w 6128435"/>
              <a:gd name="connsiteY149" fmla="*/ 6599256 h 6858000"/>
              <a:gd name="connsiteX150" fmla="*/ 5986207 w 6128435"/>
              <a:gd name="connsiteY150" fmla="*/ 6695855 h 6858000"/>
              <a:gd name="connsiteX151" fmla="*/ 5979428 w 6128435"/>
              <a:gd name="connsiteY151" fmla="*/ 6754678 h 6858000"/>
              <a:gd name="connsiteX152" fmla="*/ 5983398 w 6128435"/>
              <a:gd name="connsiteY152" fmla="*/ 6778641 h 6858000"/>
              <a:gd name="connsiteX153" fmla="*/ 5984543 w 6128435"/>
              <a:gd name="connsiteY153" fmla="*/ 6811016 h 6858000"/>
              <a:gd name="connsiteX154" fmla="*/ 5981802 w 6128435"/>
              <a:gd name="connsiteY154" fmla="*/ 6838578 h 6858000"/>
              <a:gd name="connsiteX155" fmla="*/ 5979671 w 6128435"/>
              <a:gd name="connsiteY155" fmla="*/ 6858000 h 6858000"/>
              <a:gd name="connsiteX156" fmla="*/ 0 w 6128435"/>
              <a:gd name="connsiteY156" fmla="*/ 6858000 h 6858000"/>
              <a:gd name="connsiteX157" fmla="*/ 0 w 6128435"/>
              <a:gd name="connsiteY157" fmla="*/ 0 h 6858000"/>
              <a:gd name="connsiteX0" fmla="*/ 0 w 6128435"/>
              <a:gd name="connsiteY0" fmla="*/ 0 h 6858000"/>
              <a:gd name="connsiteX1" fmla="*/ 4965888 w 6128435"/>
              <a:gd name="connsiteY1" fmla="*/ 0 h 6858000"/>
              <a:gd name="connsiteX2" fmla="*/ 4967767 w 6128435"/>
              <a:gd name="connsiteY2" fmla="*/ 7930 h 6858000"/>
              <a:gd name="connsiteX3" fmla="*/ 4979444 w 6128435"/>
              <a:gd name="connsiteY3" fmla="*/ 43921 h 6858000"/>
              <a:gd name="connsiteX4" fmla="*/ 5021173 w 6128435"/>
              <a:gd name="connsiteY4" fmla="*/ 123738 h 6858000"/>
              <a:gd name="connsiteX5" fmla="*/ 5075458 w 6128435"/>
              <a:gd name="connsiteY5" fmla="*/ 264355 h 6858000"/>
              <a:gd name="connsiteX6" fmla="*/ 5081175 w 6128435"/>
              <a:gd name="connsiteY6" fmla="*/ 277448 h 6858000"/>
              <a:gd name="connsiteX7" fmla="*/ 5097011 w 6128435"/>
              <a:gd name="connsiteY7" fmla="*/ 355616 h 6858000"/>
              <a:gd name="connsiteX8" fmla="*/ 5130982 w 6128435"/>
              <a:gd name="connsiteY8" fmla="*/ 412030 h 6858000"/>
              <a:gd name="connsiteX9" fmla="*/ 5153000 w 6128435"/>
              <a:gd name="connsiteY9" fmla="*/ 507134 h 6858000"/>
              <a:gd name="connsiteX10" fmla="*/ 5171282 w 6128435"/>
              <a:gd name="connsiteY10" fmla="*/ 602071 h 6858000"/>
              <a:gd name="connsiteX11" fmla="*/ 5176196 w 6128435"/>
              <a:gd name="connsiteY11" fmla="*/ 636822 h 6858000"/>
              <a:gd name="connsiteX12" fmla="*/ 5189051 w 6128435"/>
              <a:gd name="connsiteY12" fmla="*/ 782518 h 6858000"/>
              <a:gd name="connsiteX13" fmla="*/ 5210428 w 6128435"/>
              <a:gd name="connsiteY13" fmla="*/ 815772 h 6858000"/>
              <a:gd name="connsiteX14" fmla="*/ 5221088 w 6128435"/>
              <a:gd name="connsiteY14" fmla="*/ 860193 h 6858000"/>
              <a:gd name="connsiteX15" fmla="*/ 5230806 w 6128435"/>
              <a:gd name="connsiteY15" fmla="*/ 961354 h 6858000"/>
              <a:gd name="connsiteX16" fmla="*/ 5201018 w 6128435"/>
              <a:gd name="connsiteY16" fmla="*/ 1095027 h 6858000"/>
              <a:gd name="connsiteX17" fmla="*/ 5202153 w 6128435"/>
              <a:gd name="connsiteY17" fmla="*/ 1133224 h 6858000"/>
              <a:gd name="connsiteX18" fmla="*/ 5207370 w 6128435"/>
              <a:gd name="connsiteY18" fmla="*/ 1138097 h 6858000"/>
              <a:gd name="connsiteX19" fmla="*/ 5189234 w 6128435"/>
              <a:gd name="connsiteY19" fmla="*/ 1193495 h 6858000"/>
              <a:gd name="connsiteX20" fmla="*/ 5202769 w 6128435"/>
              <a:gd name="connsiteY20" fmla="*/ 1269450 h 6858000"/>
              <a:gd name="connsiteX21" fmla="*/ 5225968 w 6128435"/>
              <a:gd name="connsiteY21" fmla="*/ 1357994 h 6858000"/>
              <a:gd name="connsiteX22" fmla="*/ 5233819 w 6128435"/>
              <a:gd name="connsiteY22" fmla="*/ 1380922 h 6858000"/>
              <a:gd name="connsiteX23" fmla="*/ 5237226 w 6128435"/>
              <a:gd name="connsiteY23" fmla="*/ 1441327 h 6858000"/>
              <a:gd name="connsiteX24" fmla="*/ 5255653 w 6128435"/>
              <a:gd name="connsiteY24" fmla="*/ 1524712 h 6858000"/>
              <a:gd name="connsiteX25" fmla="*/ 5263491 w 6128435"/>
              <a:gd name="connsiteY25" fmla="*/ 1642938 h 6858000"/>
              <a:gd name="connsiteX26" fmla="*/ 5261314 w 6128435"/>
              <a:gd name="connsiteY26" fmla="*/ 1689177 h 6858000"/>
              <a:gd name="connsiteX27" fmla="*/ 5259788 w 6128435"/>
              <a:gd name="connsiteY27" fmla="*/ 1768516 h 6858000"/>
              <a:gd name="connsiteX28" fmla="*/ 5255696 w 6128435"/>
              <a:gd name="connsiteY28" fmla="*/ 1953770 h 6858000"/>
              <a:gd name="connsiteX29" fmla="*/ 5252592 w 6128435"/>
              <a:gd name="connsiteY29" fmla="*/ 2092210 h 6858000"/>
              <a:gd name="connsiteX30" fmla="*/ 5264303 w 6128435"/>
              <a:gd name="connsiteY30" fmla="*/ 2225157 h 6858000"/>
              <a:gd name="connsiteX31" fmla="*/ 5254949 w 6128435"/>
              <a:gd name="connsiteY31" fmla="*/ 2236160 h 6858000"/>
              <a:gd name="connsiteX32" fmla="*/ 5250104 w 6128435"/>
              <a:gd name="connsiteY32" fmla="*/ 2249166 h 6858000"/>
              <a:gd name="connsiteX33" fmla="*/ 5251214 w 6128435"/>
              <a:gd name="connsiteY33" fmla="*/ 2250944 h 6858000"/>
              <a:gd name="connsiteX34" fmla="*/ 5250644 w 6128435"/>
              <a:gd name="connsiteY34" fmla="*/ 2266619 h 6858000"/>
              <a:gd name="connsiteX35" fmla="*/ 5293877 w 6128435"/>
              <a:gd name="connsiteY35" fmla="*/ 2368649 h 6858000"/>
              <a:gd name="connsiteX36" fmla="*/ 5311338 w 6128435"/>
              <a:gd name="connsiteY36" fmla="*/ 2404034 h 6858000"/>
              <a:gd name="connsiteX37" fmla="*/ 5338366 w 6128435"/>
              <a:gd name="connsiteY37" fmla="*/ 2465052 h 6858000"/>
              <a:gd name="connsiteX38" fmla="*/ 5371263 w 6128435"/>
              <a:gd name="connsiteY38" fmla="*/ 2586413 h 6858000"/>
              <a:gd name="connsiteX39" fmla="*/ 5407503 w 6128435"/>
              <a:gd name="connsiteY39" fmla="*/ 2786290 h 6858000"/>
              <a:gd name="connsiteX40" fmla="*/ 5407356 w 6128435"/>
              <a:gd name="connsiteY40" fmla="*/ 2787545 h 6858000"/>
              <a:gd name="connsiteX41" fmla="*/ 5411130 w 6128435"/>
              <a:gd name="connsiteY41" fmla="*/ 2788640 h 6858000"/>
              <a:gd name="connsiteX42" fmla="*/ 5416439 w 6128435"/>
              <a:gd name="connsiteY42" fmla="*/ 2805666 h 6858000"/>
              <a:gd name="connsiteX43" fmla="*/ 5416589 w 6128435"/>
              <a:gd name="connsiteY43" fmla="*/ 2810822 h 6858000"/>
              <a:gd name="connsiteX44" fmla="*/ 5418542 w 6128435"/>
              <a:gd name="connsiteY44" fmla="*/ 2817745 h 6858000"/>
              <a:gd name="connsiteX45" fmla="*/ 5418847 w 6128435"/>
              <a:gd name="connsiteY45" fmla="*/ 2817825 h 6858000"/>
              <a:gd name="connsiteX46" fmla="*/ 5457023 w 6128435"/>
              <a:gd name="connsiteY46" fmla="*/ 2858292 h 6858000"/>
              <a:gd name="connsiteX47" fmla="*/ 5479298 w 6128435"/>
              <a:gd name="connsiteY47" fmla="*/ 2947791 h 6858000"/>
              <a:gd name="connsiteX48" fmla="*/ 5481770 w 6128435"/>
              <a:gd name="connsiteY48" fmla="*/ 2951352 h 6858000"/>
              <a:gd name="connsiteX49" fmla="*/ 5482045 w 6128435"/>
              <a:gd name="connsiteY49" fmla="*/ 2984371 h 6858000"/>
              <a:gd name="connsiteX50" fmla="*/ 5482415 w 6128435"/>
              <a:gd name="connsiteY50" fmla="*/ 3004079 h 6858000"/>
              <a:gd name="connsiteX51" fmla="*/ 5481505 w 6128435"/>
              <a:gd name="connsiteY51" fmla="*/ 3095286 h 6858000"/>
              <a:gd name="connsiteX52" fmla="*/ 5516007 w 6128435"/>
              <a:gd name="connsiteY52" fmla="*/ 3258473 h 6858000"/>
              <a:gd name="connsiteX53" fmla="*/ 5566839 w 6128435"/>
              <a:gd name="connsiteY53" fmla="*/ 3345295 h 6858000"/>
              <a:gd name="connsiteX54" fmla="*/ 5589758 w 6128435"/>
              <a:gd name="connsiteY54" fmla="*/ 3506453 h 6858000"/>
              <a:gd name="connsiteX55" fmla="*/ 5596144 w 6128435"/>
              <a:gd name="connsiteY55" fmla="*/ 3534624 h 6858000"/>
              <a:gd name="connsiteX56" fmla="*/ 5597750 w 6128435"/>
              <a:gd name="connsiteY56" fmla="*/ 3534129 h 6858000"/>
              <a:gd name="connsiteX57" fmla="*/ 5599700 w 6128435"/>
              <a:gd name="connsiteY57" fmla="*/ 3547221 h 6858000"/>
              <a:gd name="connsiteX58" fmla="*/ 5615031 w 6128435"/>
              <a:gd name="connsiteY58" fmla="*/ 3557482 h 6858000"/>
              <a:gd name="connsiteX59" fmla="*/ 5618377 w 6128435"/>
              <a:gd name="connsiteY59" fmla="*/ 3588431 h 6858000"/>
              <a:gd name="connsiteX60" fmla="*/ 5612155 w 6128435"/>
              <a:gd name="connsiteY60" fmla="*/ 3589869 h 6858000"/>
              <a:gd name="connsiteX61" fmla="*/ 5620843 w 6128435"/>
              <a:gd name="connsiteY61" fmla="*/ 3606745 h 6858000"/>
              <a:gd name="connsiteX62" fmla="*/ 5655472 w 6128435"/>
              <a:gd name="connsiteY62" fmla="*/ 3678877 h 6858000"/>
              <a:gd name="connsiteX63" fmla="*/ 5680448 w 6128435"/>
              <a:gd name="connsiteY63" fmla="*/ 3717760 h 6858000"/>
              <a:gd name="connsiteX64" fmla="*/ 5683015 w 6128435"/>
              <a:gd name="connsiteY64" fmla="*/ 3762025 h 6858000"/>
              <a:gd name="connsiteX65" fmla="*/ 5696643 w 6128435"/>
              <a:gd name="connsiteY65" fmla="*/ 3773888 h 6858000"/>
              <a:gd name="connsiteX66" fmla="*/ 5699203 w 6128435"/>
              <a:gd name="connsiteY66" fmla="*/ 3775823 h 6858000"/>
              <a:gd name="connsiteX67" fmla="*/ 5704824 w 6128435"/>
              <a:gd name="connsiteY67" fmla="*/ 3785966 h 6858000"/>
              <a:gd name="connsiteX68" fmla="*/ 5712204 w 6128435"/>
              <a:gd name="connsiteY68" fmla="*/ 3785830 h 6858000"/>
              <a:gd name="connsiteX69" fmla="*/ 5724816 w 6128435"/>
              <a:gd name="connsiteY69" fmla="*/ 3798949 h 6858000"/>
              <a:gd name="connsiteX70" fmla="*/ 5733539 w 6128435"/>
              <a:gd name="connsiteY70" fmla="*/ 3818457 h 6858000"/>
              <a:gd name="connsiteX71" fmla="*/ 5768491 w 6128435"/>
              <a:gd name="connsiteY71" fmla="*/ 3914399 h 6858000"/>
              <a:gd name="connsiteX72" fmla="*/ 5793123 w 6128435"/>
              <a:gd name="connsiteY72" fmla="*/ 3969952 h 6858000"/>
              <a:gd name="connsiteX73" fmla="*/ 5808321 w 6128435"/>
              <a:gd name="connsiteY73" fmla="*/ 3988153 h 6858000"/>
              <a:gd name="connsiteX74" fmla="*/ 5825621 w 6128435"/>
              <a:gd name="connsiteY74" fmla="*/ 4015525 h 6858000"/>
              <a:gd name="connsiteX75" fmla="*/ 5860672 w 6128435"/>
              <a:gd name="connsiteY75" fmla="*/ 4061579 h 6858000"/>
              <a:gd name="connsiteX76" fmla="*/ 5872173 w 6128435"/>
              <a:gd name="connsiteY76" fmla="*/ 4088497 h 6858000"/>
              <a:gd name="connsiteX77" fmla="*/ 5883705 w 6128435"/>
              <a:gd name="connsiteY77" fmla="*/ 4101899 h 6858000"/>
              <a:gd name="connsiteX78" fmla="*/ 5885314 w 6128435"/>
              <a:gd name="connsiteY78" fmla="*/ 4108387 h 6858000"/>
              <a:gd name="connsiteX79" fmla="*/ 5894095 w 6128435"/>
              <a:gd name="connsiteY79" fmla="*/ 4128857 h 6858000"/>
              <a:gd name="connsiteX80" fmla="*/ 5898339 w 6128435"/>
              <a:gd name="connsiteY80" fmla="*/ 4140800 h 6858000"/>
              <a:gd name="connsiteX81" fmla="*/ 5899734 w 6128435"/>
              <a:gd name="connsiteY81" fmla="*/ 4145632 h 6858000"/>
              <a:gd name="connsiteX82" fmla="*/ 5903513 w 6128435"/>
              <a:gd name="connsiteY82" fmla="*/ 4187661 h 6858000"/>
              <a:gd name="connsiteX83" fmla="*/ 5917114 w 6128435"/>
              <a:gd name="connsiteY83" fmla="*/ 4213096 h 6858000"/>
              <a:gd name="connsiteX84" fmla="*/ 5921153 w 6128435"/>
              <a:gd name="connsiteY84" fmla="*/ 4236222 h 6858000"/>
              <a:gd name="connsiteX85" fmla="*/ 5924233 w 6128435"/>
              <a:gd name="connsiteY85" fmla="*/ 4242060 h 6858000"/>
              <a:gd name="connsiteX86" fmla="*/ 5928910 w 6128435"/>
              <a:gd name="connsiteY86" fmla="*/ 4300973 h 6858000"/>
              <a:gd name="connsiteX87" fmla="*/ 5939320 w 6128435"/>
              <a:gd name="connsiteY87" fmla="*/ 4340435 h 6858000"/>
              <a:gd name="connsiteX88" fmla="*/ 5946705 w 6128435"/>
              <a:gd name="connsiteY88" fmla="*/ 4428051 h 6858000"/>
              <a:gd name="connsiteX89" fmla="*/ 5949261 w 6128435"/>
              <a:gd name="connsiteY89" fmla="*/ 4449185 h 6858000"/>
              <a:gd name="connsiteX90" fmla="*/ 5957504 w 6128435"/>
              <a:gd name="connsiteY90" fmla="*/ 4465911 h 6858000"/>
              <a:gd name="connsiteX91" fmla="*/ 5964689 w 6128435"/>
              <a:gd name="connsiteY91" fmla="*/ 4468532 h 6858000"/>
              <a:gd name="connsiteX92" fmla="*/ 5967062 w 6128435"/>
              <a:gd name="connsiteY92" fmla="*/ 4479923 h 6858000"/>
              <a:gd name="connsiteX93" fmla="*/ 5968960 w 6128435"/>
              <a:gd name="connsiteY93" fmla="*/ 4482655 h 6858000"/>
              <a:gd name="connsiteX94" fmla="*/ 5978567 w 6128435"/>
              <a:gd name="connsiteY94" fmla="*/ 4498605 h 6858000"/>
              <a:gd name="connsiteX95" fmla="*/ 5980106 w 6128435"/>
              <a:gd name="connsiteY95" fmla="*/ 4585087 h 6858000"/>
              <a:gd name="connsiteX96" fmla="*/ 5998138 w 6128435"/>
              <a:gd name="connsiteY96" fmla="*/ 4697518 h 6858000"/>
              <a:gd name="connsiteX97" fmla="*/ 6013516 w 6128435"/>
              <a:gd name="connsiteY97" fmla="*/ 4786619 h 6858000"/>
              <a:gd name="connsiteX98" fmla="*/ 6025404 w 6128435"/>
              <a:gd name="connsiteY98" fmla="*/ 4858148 h 6858000"/>
              <a:gd name="connsiteX99" fmla="*/ 6007749 w 6128435"/>
              <a:gd name="connsiteY99" fmla="*/ 4964715 h 6858000"/>
              <a:gd name="connsiteX100" fmla="*/ 6005269 w 6128435"/>
              <a:gd name="connsiteY100" fmla="*/ 5150567 h 6858000"/>
              <a:gd name="connsiteX101" fmla="*/ 6001127 w 6128435"/>
              <a:gd name="connsiteY101" fmla="*/ 5164609 h 6858000"/>
              <a:gd name="connsiteX102" fmla="*/ 5996647 w 6128435"/>
              <a:gd name="connsiteY102" fmla="*/ 5185640 h 6858000"/>
              <a:gd name="connsiteX103" fmla="*/ 5998514 w 6128435"/>
              <a:gd name="connsiteY103" fmla="*/ 5189673 h 6858000"/>
              <a:gd name="connsiteX104" fmla="*/ 5995970 w 6128435"/>
              <a:gd name="connsiteY104" fmla="*/ 5221547 h 6858000"/>
              <a:gd name="connsiteX105" fmla="*/ 5997218 w 6128435"/>
              <a:gd name="connsiteY105" fmla="*/ 5222031 h 6858000"/>
              <a:gd name="connsiteX106" fmla="*/ 6002116 w 6128435"/>
              <a:gd name="connsiteY106" fmla="*/ 5231223 h 6858000"/>
              <a:gd name="connsiteX107" fmla="*/ 6008541 w 6128435"/>
              <a:gd name="connsiteY107" fmla="*/ 5248680 h 6858000"/>
              <a:gd name="connsiteX108" fmla="*/ 6039260 w 6128435"/>
              <a:gd name="connsiteY108" fmla="*/ 5289518 h 6858000"/>
              <a:gd name="connsiteX109" fmla="*/ 6036748 w 6128435"/>
              <a:gd name="connsiteY109" fmla="*/ 5322752 h 6858000"/>
              <a:gd name="connsiteX110" fmla="*/ 6036943 w 6128435"/>
              <a:gd name="connsiteY110" fmla="*/ 5329480 h 6858000"/>
              <a:gd name="connsiteX111" fmla="*/ 6037236 w 6128435"/>
              <a:gd name="connsiteY111" fmla="*/ 5329634 h 6858000"/>
              <a:gd name="connsiteX112" fmla="*/ 6038019 w 6128435"/>
              <a:gd name="connsiteY112" fmla="*/ 5336764 h 6858000"/>
              <a:gd name="connsiteX113" fmla="*/ 6037298 w 6128435"/>
              <a:gd name="connsiteY113" fmla="*/ 5341753 h 6858000"/>
              <a:gd name="connsiteX114" fmla="*/ 6037677 w 6128435"/>
              <a:gd name="connsiteY114" fmla="*/ 5354807 h 6858000"/>
              <a:gd name="connsiteX115" fmla="*/ 6039728 w 6128435"/>
              <a:gd name="connsiteY115" fmla="*/ 5359416 h 6858000"/>
              <a:gd name="connsiteX116" fmla="*/ 6043311 w 6128435"/>
              <a:gd name="connsiteY116" fmla="*/ 5361407 h 6858000"/>
              <a:gd name="connsiteX117" fmla="*/ 6042954 w 6128435"/>
              <a:gd name="connsiteY117" fmla="*/ 5362576 h 6858000"/>
              <a:gd name="connsiteX118" fmla="*/ 6053435 w 6128435"/>
              <a:gd name="connsiteY118" fmla="*/ 5387547 h 6858000"/>
              <a:gd name="connsiteX119" fmla="*/ 6065933 w 6128435"/>
              <a:gd name="connsiteY119" fmla="*/ 5443002 h 6858000"/>
              <a:gd name="connsiteX120" fmla="*/ 6068640 w 6128435"/>
              <a:gd name="connsiteY120" fmla="*/ 5474503 h 6858000"/>
              <a:gd name="connsiteX121" fmla="*/ 6080922 w 6128435"/>
              <a:gd name="connsiteY121" fmla="*/ 5561070 h 6858000"/>
              <a:gd name="connsiteX122" fmla="*/ 6096949 w 6128435"/>
              <a:gd name="connsiteY122" fmla="*/ 5648179 h 6858000"/>
              <a:gd name="connsiteX123" fmla="*/ 6125703 w 6128435"/>
              <a:gd name="connsiteY123" fmla="*/ 5692894 h 6858000"/>
              <a:gd name="connsiteX124" fmla="*/ 6126670 w 6128435"/>
              <a:gd name="connsiteY124" fmla="*/ 5697882 h 6858000"/>
              <a:gd name="connsiteX125" fmla="*/ 6124061 w 6128435"/>
              <a:gd name="connsiteY125" fmla="*/ 5710294 h 6858000"/>
              <a:gd name="connsiteX126" fmla="*/ 6122213 w 6128435"/>
              <a:gd name="connsiteY126" fmla="*/ 5714762 h 6858000"/>
              <a:gd name="connsiteX127" fmla="*/ 6121353 w 6128435"/>
              <a:gd name="connsiteY127" fmla="*/ 5721725 h 6858000"/>
              <a:gd name="connsiteX128" fmla="*/ 6121607 w 6128435"/>
              <a:gd name="connsiteY128" fmla="*/ 5721959 h 6858000"/>
              <a:gd name="connsiteX129" fmla="*/ 6120262 w 6128435"/>
              <a:gd name="connsiteY129" fmla="*/ 5728358 h 6858000"/>
              <a:gd name="connsiteX130" fmla="*/ 6110194 w 6128435"/>
              <a:gd name="connsiteY130" fmla="*/ 5758853 h 6858000"/>
              <a:gd name="connsiteX131" fmla="*/ 6127519 w 6128435"/>
              <a:gd name="connsiteY131" fmla="*/ 5865775 h 6858000"/>
              <a:gd name="connsiteX132" fmla="*/ 6128435 w 6128435"/>
              <a:gd name="connsiteY132" fmla="*/ 5870164 h 6858000"/>
              <a:gd name="connsiteX133" fmla="*/ 6119217 w 6128435"/>
              <a:gd name="connsiteY133" fmla="*/ 5888542 h 6858000"/>
              <a:gd name="connsiteX134" fmla="*/ 6115966 w 6128435"/>
              <a:gd name="connsiteY134" fmla="*/ 5898387 h 6858000"/>
              <a:gd name="connsiteX135" fmla="*/ 6111924 w 6128435"/>
              <a:gd name="connsiteY135" fmla="*/ 5900444 h 6858000"/>
              <a:gd name="connsiteX136" fmla="*/ 6108716 w 6128435"/>
              <a:gd name="connsiteY136" fmla="*/ 5915345 h 6858000"/>
              <a:gd name="connsiteX137" fmla="*/ 6109524 w 6128435"/>
              <a:gd name="connsiteY137" fmla="*/ 5917328 h 6858000"/>
              <a:gd name="connsiteX138" fmla="*/ 6102493 w 6128435"/>
              <a:gd name="connsiteY138" fmla="*/ 5928602 h 6858000"/>
              <a:gd name="connsiteX139" fmla="*/ 6056863 w 6128435"/>
              <a:gd name="connsiteY139" fmla="*/ 6000643 h 6858000"/>
              <a:gd name="connsiteX140" fmla="*/ 6045436 w 6128435"/>
              <a:gd name="connsiteY140" fmla="*/ 6124480 h 6858000"/>
              <a:gd name="connsiteX141" fmla="*/ 6030489 w 6128435"/>
              <a:gd name="connsiteY141" fmla="*/ 6317666 h 6858000"/>
              <a:gd name="connsiteX142" fmla="*/ 6007492 w 6128435"/>
              <a:gd name="connsiteY142" fmla="*/ 6440818 h 6858000"/>
              <a:gd name="connsiteX143" fmla="*/ 6009467 w 6128435"/>
              <a:gd name="connsiteY143" fmla="*/ 6487076 h 6858000"/>
              <a:gd name="connsiteX144" fmla="*/ 5995064 w 6128435"/>
              <a:gd name="connsiteY144" fmla="*/ 6540791 h 6858000"/>
              <a:gd name="connsiteX145" fmla="*/ 5996309 w 6128435"/>
              <a:gd name="connsiteY145" fmla="*/ 6543961 h 6858000"/>
              <a:gd name="connsiteX146" fmla="*/ 5996048 w 6128435"/>
              <a:gd name="connsiteY146" fmla="*/ 6555444 h 6858000"/>
              <a:gd name="connsiteX147" fmla="*/ 6002524 w 6128435"/>
              <a:gd name="connsiteY147" fmla="*/ 6560188 h 6858000"/>
              <a:gd name="connsiteX148" fmla="*/ 6006823 w 6128435"/>
              <a:gd name="connsiteY148" fmla="*/ 6578546 h 6858000"/>
              <a:gd name="connsiteX149" fmla="*/ 6004510 w 6128435"/>
              <a:gd name="connsiteY149" fmla="*/ 6599256 h 6858000"/>
              <a:gd name="connsiteX150" fmla="*/ 5986207 w 6128435"/>
              <a:gd name="connsiteY150" fmla="*/ 6695855 h 6858000"/>
              <a:gd name="connsiteX151" fmla="*/ 5979428 w 6128435"/>
              <a:gd name="connsiteY151" fmla="*/ 6754678 h 6858000"/>
              <a:gd name="connsiteX152" fmla="*/ 5983398 w 6128435"/>
              <a:gd name="connsiteY152" fmla="*/ 6778641 h 6858000"/>
              <a:gd name="connsiteX153" fmla="*/ 5984543 w 6128435"/>
              <a:gd name="connsiteY153" fmla="*/ 6811016 h 6858000"/>
              <a:gd name="connsiteX154" fmla="*/ 5981802 w 6128435"/>
              <a:gd name="connsiteY154" fmla="*/ 6838578 h 6858000"/>
              <a:gd name="connsiteX155" fmla="*/ 5979671 w 6128435"/>
              <a:gd name="connsiteY155" fmla="*/ 6858000 h 6858000"/>
              <a:gd name="connsiteX156" fmla="*/ 0 w 6128435"/>
              <a:gd name="connsiteY156" fmla="*/ 6858000 h 6858000"/>
              <a:gd name="connsiteX157" fmla="*/ 0 w 6128435"/>
              <a:gd name="connsiteY157" fmla="*/ 0 h 6858000"/>
              <a:gd name="connsiteX0" fmla="*/ 0 w 6128435"/>
              <a:gd name="connsiteY0" fmla="*/ 0 h 6858000"/>
              <a:gd name="connsiteX1" fmla="*/ 4965888 w 6128435"/>
              <a:gd name="connsiteY1" fmla="*/ 0 h 6858000"/>
              <a:gd name="connsiteX2" fmla="*/ 4967767 w 6128435"/>
              <a:gd name="connsiteY2" fmla="*/ 7930 h 6858000"/>
              <a:gd name="connsiteX3" fmla="*/ 4979444 w 6128435"/>
              <a:gd name="connsiteY3" fmla="*/ 43921 h 6858000"/>
              <a:gd name="connsiteX4" fmla="*/ 5021173 w 6128435"/>
              <a:gd name="connsiteY4" fmla="*/ 123738 h 6858000"/>
              <a:gd name="connsiteX5" fmla="*/ 5075458 w 6128435"/>
              <a:gd name="connsiteY5" fmla="*/ 264355 h 6858000"/>
              <a:gd name="connsiteX6" fmla="*/ 5081175 w 6128435"/>
              <a:gd name="connsiteY6" fmla="*/ 277448 h 6858000"/>
              <a:gd name="connsiteX7" fmla="*/ 5097011 w 6128435"/>
              <a:gd name="connsiteY7" fmla="*/ 355616 h 6858000"/>
              <a:gd name="connsiteX8" fmla="*/ 5130982 w 6128435"/>
              <a:gd name="connsiteY8" fmla="*/ 412030 h 6858000"/>
              <a:gd name="connsiteX9" fmla="*/ 5153000 w 6128435"/>
              <a:gd name="connsiteY9" fmla="*/ 507134 h 6858000"/>
              <a:gd name="connsiteX10" fmla="*/ 5171282 w 6128435"/>
              <a:gd name="connsiteY10" fmla="*/ 602071 h 6858000"/>
              <a:gd name="connsiteX11" fmla="*/ 5176196 w 6128435"/>
              <a:gd name="connsiteY11" fmla="*/ 636822 h 6858000"/>
              <a:gd name="connsiteX12" fmla="*/ 5189051 w 6128435"/>
              <a:gd name="connsiteY12" fmla="*/ 782518 h 6858000"/>
              <a:gd name="connsiteX13" fmla="*/ 5210428 w 6128435"/>
              <a:gd name="connsiteY13" fmla="*/ 815772 h 6858000"/>
              <a:gd name="connsiteX14" fmla="*/ 5221088 w 6128435"/>
              <a:gd name="connsiteY14" fmla="*/ 860193 h 6858000"/>
              <a:gd name="connsiteX15" fmla="*/ 5230806 w 6128435"/>
              <a:gd name="connsiteY15" fmla="*/ 961354 h 6858000"/>
              <a:gd name="connsiteX16" fmla="*/ 5201018 w 6128435"/>
              <a:gd name="connsiteY16" fmla="*/ 1095027 h 6858000"/>
              <a:gd name="connsiteX17" fmla="*/ 5202153 w 6128435"/>
              <a:gd name="connsiteY17" fmla="*/ 1133224 h 6858000"/>
              <a:gd name="connsiteX18" fmla="*/ 5207370 w 6128435"/>
              <a:gd name="connsiteY18" fmla="*/ 1138097 h 6858000"/>
              <a:gd name="connsiteX19" fmla="*/ 5189234 w 6128435"/>
              <a:gd name="connsiteY19" fmla="*/ 1193495 h 6858000"/>
              <a:gd name="connsiteX20" fmla="*/ 5202769 w 6128435"/>
              <a:gd name="connsiteY20" fmla="*/ 1269450 h 6858000"/>
              <a:gd name="connsiteX21" fmla="*/ 5225968 w 6128435"/>
              <a:gd name="connsiteY21" fmla="*/ 1357994 h 6858000"/>
              <a:gd name="connsiteX22" fmla="*/ 5233819 w 6128435"/>
              <a:gd name="connsiteY22" fmla="*/ 1380922 h 6858000"/>
              <a:gd name="connsiteX23" fmla="*/ 5237226 w 6128435"/>
              <a:gd name="connsiteY23" fmla="*/ 1441327 h 6858000"/>
              <a:gd name="connsiteX24" fmla="*/ 5255653 w 6128435"/>
              <a:gd name="connsiteY24" fmla="*/ 1524712 h 6858000"/>
              <a:gd name="connsiteX25" fmla="*/ 5263491 w 6128435"/>
              <a:gd name="connsiteY25" fmla="*/ 1642938 h 6858000"/>
              <a:gd name="connsiteX26" fmla="*/ 5261314 w 6128435"/>
              <a:gd name="connsiteY26" fmla="*/ 1689177 h 6858000"/>
              <a:gd name="connsiteX27" fmla="*/ 5259788 w 6128435"/>
              <a:gd name="connsiteY27" fmla="*/ 1768516 h 6858000"/>
              <a:gd name="connsiteX28" fmla="*/ 5255696 w 6128435"/>
              <a:gd name="connsiteY28" fmla="*/ 1953770 h 6858000"/>
              <a:gd name="connsiteX29" fmla="*/ 5252592 w 6128435"/>
              <a:gd name="connsiteY29" fmla="*/ 2092210 h 6858000"/>
              <a:gd name="connsiteX30" fmla="*/ 5264303 w 6128435"/>
              <a:gd name="connsiteY30" fmla="*/ 2225157 h 6858000"/>
              <a:gd name="connsiteX31" fmla="*/ 5254949 w 6128435"/>
              <a:gd name="connsiteY31" fmla="*/ 2236160 h 6858000"/>
              <a:gd name="connsiteX32" fmla="*/ 5250104 w 6128435"/>
              <a:gd name="connsiteY32" fmla="*/ 2249166 h 6858000"/>
              <a:gd name="connsiteX33" fmla="*/ 5251214 w 6128435"/>
              <a:gd name="connsiteY33" fmla="*/ 2250944 h 6858000"/>
              <a:gd name="connsiteX34" fmla="*/ 5250644 w 6128435"/>
              <a:gd name="connsiteY34" fmla="*/ 2266619 h 6858000"/>
              <a:gd name="connsiteX35" fmla="*/ 5293877 w 6128435"/>
              <a:gd name="connsiteY35" fmla="*/ 2368649 h 6858000"/>
              <a:gd name="connsiteX36" fmla="*/ 5311338 w 6128435"/>
              <a:gd name="connsiteY36" fmla="*/ 2404034 h 6858000"/>
              <a:gd name="connsiteX37" fmla="*/ 5338366 w 6128435"/>
              <a:gd name="connsiteY37" fmla="*/ 2465052 h 6858000"/>
              <a:gd name="connsiteX38" fmla="*/ 5371263 w 6128435"/>
              <a:gd name="connsiteY38" fmla="*/ 2586413 h 6858000"/>
              <a:gd name="connsiteX39" fmla="*/ 5407503 w 6128435"/>
              <a:gd name="connsiteY39" fmla="*/ 2786290 h 6858000"/>
              <a:gd name="connsiteX40" fmla="*/ 5407356 w 6128435"/>
              <a:gd name="connsiteY40" fmla="*/ 2787545 h 6858000"/>
              <a:gd name="connsiteX41" fmla="*/ 5411130 w 6128435"/>
              <a:gd name="connsiteY41" fmla="*/ 2788640 h 6858000"/>
              <a:gd name="connsiteX42" fmla="*/ 5416439 w 6128435"/>
              <a:gd name="connsiteY42" fmla="*/ 2805666 h 6858000"/>
              <a:gd name="connsiteX43" fmla="*/ 5416589 w 6128435"/>
              <a:gd name="connsiteY43" fmla="*/ 2810822 h 6858000"/>
              <a:gd name="connsiteX44" fmla="*/ 5418542 w 6128435"/>
              <a:gd name="connsiteY44" fmla="*/ 2817745 h 6858000"/>
              <a:gd name="connsiteX45" fmla="*/ 5418847 w 6128435"/>
              <a:gd name="connsiteY45" fmla="*/ 2817825 h 6858000"/>
              <a:gd name="connsiteX46" fmla="*/ 5457023 w 6128435"/>
              <a:gd name="connsiteY46" fmla="*/ 2858292 h 6858000"/>
              <a:gd name="connsiteX47" fmla="*/ 5479298 w 6128435"/>
              <a:gd name="connsiteY47" fmla="*/ 2947791 h 6858000"/>
              <a:gd name="connsiteX48" fmla="*/ 5481770 w 6128435"/>
              <a:gd name="connsiteY48" fmla="*/ 2951352 h 6858000"/>
              <a:gd name="connsiteX49" fmla="*/ 5482045 w 6128435"/>
              <a:gd name="connsiteY49" fmla="*/ 2984371 h 6858000"/>
              <a:gd name="connsiteX50" fmla="*/ 5482415 w 6128435"/>
              <a:gd name="connsiteY50" fmla="*/ 3004079 h 6858000"/>
              <a:gd name="connsiteX51" fmla="*/ 5503944 w 6128435"/>
              <a:gd name="connsiteY51" fmla="*/ 3123335 h 6858000"/>
              <a:gd name="connsiteX52" fmla="*/ 5516007 w 6128435"/>
              <a:gd name="connsiteY52" fmla="*/ 3258473 h 6858000"/>
              <a:gd name="connsiteX53" fmla="*/ 5566839 w 6128435"/>
              <a:gd name="connsiteY53" fmla="*/ 3345295 h 6858000"/>
              <a:gd name="connsiteX54" fmla="*/ 5589758 w 6128435"/>
              <a:gd name="connsiteY54" fmla="*/ 3506453 h 6858000"/>
              <a:gd name="connsiteX55" fmla="*/ 5596144 w 6128435"/>
              <a:gd name="connsiteY55" fmla="*/ 3534624 h 6858000"/>
              <a:gd name="connsiteX56" fmla="*/ 5597750 w 6128435"/>
              <a:gd name="connsiteY56" fmla="*/ 3534129 h 6858000"/>
              <a:gd name="connsiteX57" fmla="*/ 5599700 w 6128435"/>
              <a:gd name="connsiteY57" fmla="*/ 3547221 h 6858000"/>
              <a:gd name="connsiteX58" fmla="*/ 5615031 w 6128435"/>
              <a:gd name="connsiteY58" fmla="*/ 3557482 h 6858000"/>
              <a:gd name="connsiteX59" fmla="*/ 5618377 w 6128435"/>
              <a:gd name="connsiteY59" fmla="*/ 3588431 h 6858000"/>
              <a:gd name="connsiteX60" fmla="*/ 5612155 w 6128435"/>
              <a:gd name="connsiteY60" fmla="*/ 3589869 h 6858000"/>
              <a:gd name="connsiteX61" fmla="*/ 5620843 w 6128435"/>
              <a:gd name="connsiteY61" fmla="*/ 3606745 h 6858000"/>
              <a:gd name="connsiteX62" fmla="*/ 5655472 w 6128435"/>
              <a:gd name="connsiteY62" fmla="*/ 3678877 h 6858000"/>
              <a:gd name="connsiteX63" fmla="*/ 5680448 w 6128435"/>
              <a:gd name="connsiteY63" fmla="*/ 3717760 h 6858000"/>
              <a:gd name="connsiteX64" fmla="*/ 5683015 w 6128435"/>
              <a:gd name="connsiteY64" fmla="*/ 3762025 h 6858000"/>
              <a:gd name="connsiteX65" fmla="*/ 5696643 w 6128435"/>
              <a:gd name="connsiteY65" fmla="*/ 3773888 h 6858000"/>
              <a:gd name="connsiteX66" fmla="*/ 5699203 w 6128435"/>
              <a:gd name="connsiteY66" fmla="*/ 3775823 h 6858000"/>
              <a:gd name="connsiteX67" fmla="*/ 5704824 w 6128435"/>
              <a:gd name="connsiteY67" fmla="*/ 3785966 h 6858000"/>
              <a:gd name="connsiteX68" fmla="*/ 5712204 w 6128435"/>
              <a:gd name="connsiteY68" fmla="*/ 3785830 h 6858000"/>
              <a:gd name="connsiteX69" fmla="*/ 5724816 w 6128435"/>
              <a:gd name="connsiteY69" fmla="*/ 3798949 h 6858000"/>
              <a:gd name="connsiteX70" fmla="*/ 5733539 w 6128435"/>
              <a:gd name="connsiteY70" fmla="*/ 3818457 h 6858000"/>
              <a:gd name="connsiteX71" fmla="*/ 5768491 w 6128435"/>
              <a:gd name="connsiteY71" fmla="*/ 3914399 h 6858000"/>
              <a:gd name="connsiteX72" fmla="*/ 5793123 w 6128435"/>
              <a:gd name="connsiteY72" fmla="*/ 3969952 h 6858000"/>
              <a:gd name="connsiteX73" fmla="*/ 5808321 w 6128435"/>
              <a:gd name="connsiteY73" fmla="*/ 3988153 h 6858000"/>
              <a:gd name="connsiteX74" fmla="*/ 5825621 w 6128435"/>
              <a:gd name="connsiteY74" fmla="*/ 4015525 h 6858000"/>
              <a:gd name="connsiteX75" fmla="*/ 5860672 w 6128435"/>
              <a:gd name="connsiteY75" fmla="*/ 4061579 h 6858000"/>
              <a:gd name="connsiteX76" fmla="*/ 5872173 w 6128435"/>
              <a:gd name="connsiteY76" fmla="*/ 4088497 h 6858000"/>
              <a:gd name="connsiteX77" fmla="*/ 5883705 w 6128435"/>
              <a:gd name="connsiteY77" fmla="*/ 4101899 h 6858000"/>
              <a:gd name="connsiteX78" fmla="*/ 5885314 w 6128435"/>
              <a:gd name="connsiteY78" fmla="*/ 4108387 h 6858000"/>
              <a:gd name="connsiteX79" fmla="*/ 5894095 w 6128435"/>
              <a:gd name="connsiteY79" fmla="*/ 4128857 h 6858000"/>
              <a:gd name="connsiteX80" fmla="*/ 5898339 w 6128435"/>
              <a:gd name="connsiteY80" fmla="*/ 4140800 h 6858000"/>
              <a:gd name="connsiteX81" fmla="*/ 5899734 w 6128435"/>
              <a:gd name="connsiteY81" fmla="*/ 4145632 h 6858000"/>
              <a:gd name="connsiteX82" fmla="*/ 5903513 w 6128435"/>
              <a:gd name="connsiteY82" fmla="*/ 4187661 h 6858000"/>
              <a:gd name="connsiteX83" fmla="*/ 5917114 w 6128435"/>
              <a:gd name="connsiteY83" fmla="*/ 4213096 h 6858000"/>
              <a:gd name="connsiteX84" fmla="*/ 5921153 w 6128435"/>
              <a:gd name="connsiteY84" fmla="*/ 4236222 h 6858000"/>
              <a:gd name="connsiteX85" fmla="*/ 5924233 w 6128435"/>
              <a:gd name="connsiteY85" fmla="*/ 4242060 h 6858000"/>
              <a:gd name="connsiteX86" fmla="*/ 5928910 w 6128435"/>
              <a:gd name="connsiteY86" fmla="*/ 4300973 h 6858000"/>
              <a:gd name="connsiteX87" fmla="*/ 5939320 w 6128435"/>
              <a:gd name="connsiteY87" fmla="*/ 4340435 h 6858000"/>
              <a:gd name="connsiteX88" fmla="*/ 5946705 w 6128435"/>
              <a:gd name="connsiteY88" fmla="*/ 4428051 h 6858000"/>
              <a:gd name="connsiteX89" fmla="*/ 5949261 w 6128435"/>
              <a:gd name="connsiteY89" fmla="*/ 4449185 h 6858000"/>
              <a:gd name="connsiteX90" fmla="*/ 5957504 w 6128435"/>
              <a:gd name="connsiteY90" fmla="*/ 4465911 h 6858000"/>
              <a:gd name="connsiteX91" fmla="*/ 5964689 w 6128435"/>
              <a:gd name="connsiteY91" fmla="*/ 4468532 h 6858000"/>
              <a:gd name="connsiteX92" fmla="*/ 5967062 w 6128435"/>
              <a:gd name="connsiteY92" fmla="*/ 4479923 h 6858000"/>
              <a:gd name="connsiteX93" fmla="*/ 5968960 w 6128435"/>
              <a:gd name="connsiteY93" fmla="*/ 4482655 h 6858000"/>
              <a:gd name="connsiteX94" fmla="*/ 5978567 w 6128435"/>
              <a:gd name="connsiteY94" fmla="*/ 4498605 h 6858000"/>
              <a:gd name="connsiteX95" fmla="*/ 5980106 w 6128435"/>
              <a:gd name="connsiteY95" fmla="*/ 4585087 h 6858000"/>
              <a:gd name="connsiteX96" fmla="*/ 5998138 w 6128435"/>
              <a:gd name="connsiteY96" fmla="*/ 4697518 h 6858000"/>
              <a:gd name="connsiteX97" fmla="*/ 6013516 w 6128435"/>
              <a:gd name="connsiteY97" fmla="*/ 4786619 h 6858000"/>
              <a:gd name="connsiteX98" fmla="*/ 6025404 w 6128435"/>
              <a:gd name="connsiteY98" fmla="*/ 4858148 h 6858000"/>
              <a:gd name="connsiteX99" fmla="*/ 6007749 w 6128435"/>
              <a:gd name="connsiteY99" fmla="*/ 4964715 h 6858000"/>
              <a:gd name="connsiteX100" fmla="*/ 6005269 w 6128435"/>
              <a:gd name="connsiteY100" fmla="*/ 5150567 h 6858000"/>
              <a:gd name="connsiteX101" fmla="*/ 6001127 w 6128435"/>
              <a:gd name="connsiteY101" fmla="*/ 5164609 h 6858000"/>
              <a:gd name="connsiteX102" fmla="*/ 5996647 w 6128435"/>
              <a:gd name="connsiteY102" fmla="*/ 5185640 h 6858000"/>
              <a:gd name="connsiteX103" fmla="*/ 5998514 w 6128435"/>
              <a:gd name="connsiteY103" fmla="*/ 5189673 h 6858000"/>
              <a:gd name="connsiteX104" fmla="*/ 5995970 w 6128435"/>
              <a:gd name="connsiteY104" fmla="*/ 5221547 h 6858000"/>
              <a:gd name="connsiteX105" fmla="*/ 5997218 w 6128435"/>
              <a:gd name="connsiteY105" fmla="*/ 5222031 h 6858000"/>
              <a:gd name="connsiteX106" fmla="*/ 6002116 w 6128435"/>
              <a:gd name="connsiteY106" fmla="*/ 5231223 h 6858000"/>
              <a:gd name="connsiteX107" fmla="*/ 6008541 w 6128435"/>
              <a:gd name="connsiteY107" fmla="*/ 5248680 h 6858000"/>
              <a:gd name="connsiteX108" fmla="*/ 6039260 w 6128435"/>
              <a:gd name="connsiteY108" fmla="*/ 5289518 h 6858000"/>
              <a:gd name="connsiteX109" fmla="*/ 6036748 w 6128435"/>
              <a:gd name="connsiteY109" fmla="*/ 5322752 h 6858000"/>
              <a:gd name="connsiteX110" fmla="*/ 6036943 w 6128435"/>
              <a:gd name="connsiteY110" fmla="*/ 5329480 h 6858000"/>
              <a:gd name="connsiteX111" fmla="*/ 6037236 w 6128435"/>
              <a:gd name="connsiteY111" fmla="*/ 5329634 h 6858000"/>
              <a:gd name="connsiteX112" fmla="*/ 6038019 w 6128435"/>
              <a:gd name="connsiteY112" fmla="*/ 5336764 h 6858000"/>
              <a:gd name="connsiteX113" fmla="*/ 6037298 w 6128435"/>
              <a:gd name="connsiteY113" fmla="*/ 5341753 h 6858000"/>
              <a:gd name="connsiteX114" fmla="*/ 6037677 w 6128435"/>
              <a:gd name="connsiteY114" fmla="*/ 5354807 h 6858000"/>
              <a:gd name="connsiteX115" fmla="*/ 6039728 w 6128435"/>
              <a:gd name="connsiteY115" fmla="*/ 5359416 h 6858000"/>
              <a:gd name="connsiteX116" fmla="*/ 6043311 w 6128435"/>
              <a:gd name="connsiteY116" fmla="*/ 5361407 h 6858000"/>
              <a:gd name="connsiteX117" fmla="*/ 6042954 w 6128435"/>
              <a:gd name="connsiteY117" fmla="*/ 5362576 h 6858000"/>
              <a:gd name="connsiteX118" fmla="*/ 6053435 w 6128435"/>
              <a:gd name="connsiteY118" fmla="*/ 5387547 h 6858000"/>
              <a:gd name="connsiteX119" fmla="*/ 6065933 w 6128435"/>
              <a:gd name="connsiteY119" fmla="*/ 5443002 h 6858000"/>
              <a:gd name="connsiteX120" fmla="*/ 6068640 w 6128435"/>
              <a:gd name="connsiteY120" fmla="*/ 5474503 h 6858000"/>
              <a:gd name="connsiteX121" fmla="*/ 6080922 w 6128435"/>
              <a:gd name="connsiteY121" fmla="*/ 5561070 h 6858000"/>
              <a:gd name="connsiteX122" fmla="*/ 6096949 w 6128435"/>
              <a:gd name="connsiteY122" fmla="*/ 5648179 h 6858000"/>
              <a:gd name="connsiteX123" fmla="*/ 6125703 w 6128435"/>
              <a:gd name="connsiteY123" fmla="*/ 5692894 h 6858000"/>
              <a:gd name="connsiteX124" fmla="*/ 6126670 w 6128435"/>
              <a:gd name="connsiteY124" fmla="*/ 5697882 h 6858000"/>
              <a:gd name="connsiteX125" fmla="*/ 6124061 w 6128435"/>
              <a:gd name="connsiteY125" fmla="*/ 5710294 h 6858000"/>
              <a:gd name="connsiteX126" fmla="*/ 6122213 w 6128435"/>
              <a:gd name="connsiteY126" fmla="*/ 5714762 h 6858000"/>
              <a:gd name="connsiteX127" fmla="*/ 6121353 w 6128435"/>
              <a:gd name="connsiteY127" fmla="*/ 5721725 h 6858000"/>
              <a:gd name="connsiteX128" fmla="*/ 6121607 w 6128435"/>
              <a:gd name="connsiteY128" fmla="*/ 5721959 h 6858000"/>
              <a:gd name="connsiteX129" fmla="*/ 6120262 w 6128435"/>
              <a:gd name="connsiteY129" fmla="*/ 5728358 h 6858000"/>
              <a:gd name="connsiteX130" fmla="*/ 6110194 w 6128435"/>
              <a:gd name="connsiteY130" fmla="*/ 5758853 h 6858000"/>
              <a:gd name="connsiteX131" fmla="*/ 6127519 w 6128435"/>
              <a:gd name="connsiteY131" fmla="*/ 5865775 h 6858000"/>
              <a:gd name="connsiteX132" fmla="*/ 6128435 w 6128435"/>
              <a:gd name="connsiteY132" fmla="*/ 5870164 h 6858000"/>
              <a:gd name="connsiteX133" fmla="*/ 6119217 w 6128435"/>
              <a:gd name="connsiteY133" fmla="*/ 5888542 h 6858000"/>
              <a:gd name="connsiteX134" fmla="*/ 6115966 w 6128435"/>
              <a:gd name="connsiteY134" fmla="*/ 5898387 h 6858000"/>
              <a:gd name="connsiteX135" fmla="*/ 6111924 w 6128435"/>
              <a:gd name="connsiteY135" fmla="*/ 5900444 h 6858000"/>
              <a:gd name="connsiteX136" fmla="*/ 6108716 w 6128435"/>
              <a:gd name="connsiteY136" fmla="*/ 5915345 h 6858000"/>
              <a:gd name="connsiteX137" fmla="*/ 6109524 w 6128435"/>
              <a:gd name="connsiteY137" fmla="*/ 5917328 h 6858000"/>
              <a:gd name="connsiteX138" fmla="*/ 6102493 w 6128435"/>
              <a:gd name="connsiteY138" fmla="*/ 5928602 h 6858000"/>
              <a:gd name="connsiteX139" fmla="*/ 6056863 w 6128435"/>
              <a:gd name="connsiteY139" fmla="*/ 6000643 h 6858000"/>
              <a:gd name="connsiteX140" fmla="*/ 6045436 w 6128435"/>
              <a:gd name="connsiteY140" fmla="*/ 6124480 h 6858000"/>
              <a:gd name="connsiteX141" fmla="*/ 6030489 w 6128435"/>
              <a:gd name="connsiteY141" fmla="*/ 6317666 h 6858000"/>
              <a:gd name="connsiteX142" fmla="*/ 6007492 w 6128435"/>
              <a:gd name="connsiteY142" fmla="*/ 6440818 h 6858000"/>
              <a:gd name="connsiteX143" fmla="*/ 6009467 w 6128435"/>
              <a:gd name="connsiteY143" fmla="*/ 6487076 h 6858000"/>
              <a:gd name="connsiteX144" fmla="*/ 5995064 w 6128435"/>
              <a:gd name="connsiteY144" fmla="*/ 6540791 h 6858000"/>
              <a:gd name="connsiteX145" fmla="*/ 5996309 w 6128435"/>
              <a:gd name="connsiteY145" fmla="*/ 6543961 h 6858000"/>
              <a:gd name="connsiteX146" fmla="*/ 5996048 w 6128435"/>
              <a:gd name="connsiteY146" fmla="*/ 6555444 h 6858000"/>
              <a:gd name="connsiteX147" fmla="*/ 6002524 w 6128435"/>
              <a:gd name="connsiteY147" fmla="*/ 6560188 h 6858000"/>
              <a:gd name="connsiteX148" fmla="*/ 6006823 w 6128435"/>
              <a:gd name="connsiteY148" fmla="*/ 6578546 h 6858000"/>
              <a:gd name="connsiteX149" fmla="*/ 6004510 w 6128435"/>
              <a:gd name="connsiteY149" fmla="*/ 6599256 h 6858000"/>
              <a:gd name="connsiteX150" fmla="*/ 5986207 w 6128435"/>
              <a:gd name="connsiteY150" fmla="*/ 6695855 h 6858000"/>
              <a:gd name="connsiteX151" fmla="*/ 5979428 w 6128435"/>
              <a:gd name="connsiteY151" fmla="*/ 6754678 h 6858000"/>
              <a:gd name="connsiteX152" fmla="*/ 5983398 w 6128435"/>
              <a:gd name="connsiteY152" fmla="*/ 6778641 h 6858000"/>
              <a:gd name="connsiteX153" fmla="*/ 5984543 w 6128435"/>
              <a:gd name="connsiteY153" fmla="*/ 6811016 h 6858000"/>
              <a:gd name="connsiteX154" fmla="*/ 5981802 w 6128435"/>
              <a:gd name="connsiteY154" fmla="*/ 6838578 h 6858000"/>
              <a:gd name="connsiteX155" fmla="*/ 5979671 w 6128435"/>
              <a:gd name="connsiteY155" fmla="*/ 6858000 h 6858000"/>
              <a:gd name="connsiteX156" fmla="*/ 0 w 6128435"/>
              <a:gd name="connsiteY156" fmla="*/ 6858000 h 6858000"/>
              <a:gd name="connsiteX157" fmla="*/ 0 w 6128435"/>
              <a:gd name="connsiteY157" fmla="*/ 0 h 6858000"/>
              <a:gd name="connsiteX0" fmla="*/ 0 w 6128435"/>
              <a:gd name="connsiteY0" fmla="*/ 0 h 6858000"/>
              <a:gd name="connsiteX1" fmla="*/ 4965888 w 6128435"/>
              <a:gd name="connsiteY1" fmla="*/ 0 h 6858000"/>
              <a:gd name="connsiteX2" fmla="*/ 4967767 w 6128435"/>
              <a:gd name="connsiteY2" fmla="*/ 7930 h 6858000"/>
              <a:gd name="connsiteX3" fmla="*/ 4979444 w 6128435"/>
              <a:gd name="connsiteY3" fmla="*/ 43921 h 6858000"/>
              <a:gd name="connsiteX4" fmla="*/ 5021173 w 6128435"/>
              <a:gd name="connsiteY4" fmla="*/ 123738 h 6858000"/>
              <a:gd name="connsiteX5" fmla="*/ 5075458 w 6128435"/>
              <a:gd name="connsiteY5" fmla="*/ 264355 h 6858000"/>
              <a:gd name="connsiteX6" fmla="*/ 5081175 w 6128435"/>
              <a:gd name="connsiteY6" fmla="*/ 277448 h 6858000"/>
              <a:gd name="connsiteX7" fmla="*/ 5097011 w 6128435"/>
              <a:gd name="connsiteY7" fmla="*/ 355616 h 6858000"/>
              <a:gd name="connsiteX8" fmla="*/ 5130982 w 6128435"/>
              <a:gd name="connsiteY8" fmla="*/ 412030 h 6858000"/>
              <a:gd name="connsiteX9" fmla="*/ 5153000 w 6128435"/>
              <a:gd name="connsiteY9" fmla="*/ 507134 h 6858000"/>
              <a:gd name="connsiteX10" fmla="*/ 5171282 w 6128435"/>
              <a:gd name="connsiteY10" fmla="*/ 602071 h 6858000"/>
              <a:gd name="connsiteX11" fmla="*/ 5176196 w 6128435"/>
              <a:gd name="connsiteY11" fmla="*/ 636822 h 6858000"/>
              <a:gd name="connsiteX12" fmla="*/ 5189051 w 6128435"/>
              <a:gd name="connsiteY12" fmla="*/ 782518 h 6858000"/>
              <a:gd name="connsiteX13" fmla="*/ 5210428 w 6128435"/>
              <a:gd name="connsiteY13" fmla="*/ 815772 h 6858000"/>
              <a:gd name="connsiteX14" fmla="*/ 5221088 w 6128435"/>
              <a:gd name="connsiteY14" fmla="*/ 860193 h 6858000"/>
              <a:gd name="connsiteX15" fmla="*/ 5230806 w 6128435"/>
              <a:gd name="connsiteY15" fmla="*/ 961354 h 6858000"/>
              <a:gd name="connsiteX16" fmla="*/ 5201018 w 6128435"/>
              <a:gd name="connsiteY16" fmla="*/ 1095027 h 6858000"/>
              <a:gd name="connsiteX17" fmla="*/ 5202153 w 6128435"/>
              <a:gd name="connsiteY17" fmla="*/ 1133224 h 6858000"/>
              <a:gd name="connsiteX18" fmla="*/ 5207370 w 6128435"/>
              <a:gd name="connsiteY18" fmla="*/ 1138097 h 6858000"/>
              <a:gd name="connsiteX19" fmla="*/ 5189234 w 6128435"/>
              <a:gd name="connsiteY19" fmla="*/ 1193495 h 6858000"/>
              <a:gd name="connsiteX20" fmla="*/ 5202769 w 6128435"/>
              <a:gd name="connsiteY20" fmla="*/ 1269450 h 6858000"/>
              <a:gd name="connsiteX21" fmla="*/ 5225968 w 6128435"/>
              <a:gd name="connsiteY21" fmla="*/ 1357994 h 6858000"/>
              <a:gd name="connsiteX22" fmla="*/ 5233819 w 6128435"/>
              <a:gd name="connsiteY22" fmla="*/ 1380922 h 6858000"/>
              <a:gd name="connsiteX23" fmla="*/ 5237226 w 6128435"/>
              <a:gd name="connsiteY23" fmla="*/ 1441327 h 6858000"/>
              <a:gd name="connsiteX24" fmla="*/ 5255653 w 6128435"/>
              <a:gd name="connsiteY24" fmla="*/ 1524712 h 6858000"/>
              <a:gd name="connsiteX25" fmla="*/ 5263491 w 6128435"/>
              <a:gd name="connsiteY25" fmla="*/ 1642938 h 6858000"/>
              <a:gd name="connsiteX26" fmla="*/ 5261314 w 6128435"/>
              <a:gd name="connsiteY26" fmla="*/ 1689177 h 6858000"/>
              <a:gd name="connsiteX27" fmla="*/ 5259788 w 6128435"/>
              <a:gd name="connsiteY27" fmla="*/ 1768516 h 6858000"/>
              <a:gd name="connsiteX28" fmla="*/ 5255696 w 6128435"/>
              <a:gd name="connsiteY28" fmla="*/ 1953770 h 6858000"/>
              <a:gd name="connsiteX29" fmla="*/ 5252592 w 6128435"/>
              <a:gd name="connsiteY29" fmla="*/ 2092210 h 6858000"/>
              <a:gd name="connsiteX30" fmla="*/ 5264303 w 6128435"/>
              <a:gd name="connsiteY30" fmla="*/ 2225157 h 6858000"/>
              <a:gd name="connsiteX31" fmla="*/ 5254949 w 6128435"/>
              <a:gd name="connsiteY31" fmla="*/ 2236160 h 6858000"/>
              <a:gd name="connsiteX32" fmla="*/ 5250104 w 6128435"/>
              <a:gd name="connsiteY32" fmla="*/ 2249166 h 6858000"/>
              <a:gd name="connsiteX33" fmla="*/ 5251214 w 6128435"/>
              <a:gd name="connsiteY33" fmla="*/ 2250944 h 6858000"/>
              <a:gd name="connsiteX34" fmla="*/ 5250644 w 6128435"/>
              <a:gd name="connsiteY34" fmla="*/ 2266619 h 6858000"/>
              <a:gd name="connsiteX35" fmla="*/ 5293877 w 6128435"/>
              <a:gd name="connsiteY35" fmla="*/ 2368649 h 6858000"/>
              <a:gd name="connsiteX36" fmla="*/ 5311338 w 6128435"/>
              <a:gd name="connsiteY36" fmla="*/ 2404034 h 6858000"/>
              <a:gd name="connsiteX37" fmla="*/ 5338366 w 6128435"/>
              <a:gd name="connsiteY37" fmla="*/ 2465052 h 6858000"/>
              <a:gd name="connsiteX38" fmla="*/ 5371263 w 6128435"/>
              <a:gd name="connsiteY38" fmla="*/ 2586413 h 6858000"/>
              <a:gd name="connsiteX39" fmla="*/ 5407503 w 6128435"/>
              <a:gd name="connsiteY39" fmla="*/ 2786290 h 6858000"/>
              <a:gd name="connsiteX40" fmla="*/ 5407356 w 6128435"/>
              <a:gd name="connsiteY40" fmla="*/ 2787545 h 6858000"/>
              <a:gd name="connsiteX41" fmla="*/ 5411130 w 6128435"/>
              <a:gd name="connsiteY41" fmla="*/ 2788640 h 6858000"/>
              <a:gd name="connsiteX42" fmla="*/ 5416439 w 6128435"/>
              <a:gd name="connsiteY42" fmla="*/ 2805666 h 6858000"/>
              <a:gd name="connsiteX43" fmla="*/ 5416589 w 6128435"/>
              <a:gd name="connsiteY43" fmla="*/ 2810822 h 6858000"/>
              <a:gd name="connsiteX44" fmla="*/ 5418542 w 6128435"/>
              <a:gd name="connsiteY44" fmla="*/ 2817745 h 6858000"/>
              <a:gd name="connsiteX45" fmla="*/ 5418847 w 6128435"/>
              <a:gd name="connsiteY45" fmla="*/ 2817825 h 6858000"/>
              <a:gd name="connsiteX46" fmla="*/ 5457023 w 6128435"/>
              <a:gd name="connsiteY46" fmla="*/ 2858292 h 6858000"/>
              <a:gd name="connsiteX47" fmla="*/ 5479298 w 6128435"/>
              <a:gd name="connsiteY47" fmla="*/ 2947791 h 6858000"/>
              <a:gd name="connsiteX48" fmla="*/ 5481770 w 6128435"/>
              <a:gd name="connsiteY48" fmla="*/ 2951352 h 6858000"/>
              <a:gd name="connsiteX49" fmla="*/ 5482045 w 6128435"/>
              <a:gd name="connsiteY49" fmla="*/ 2984371 h 6858000"/>
              <a:gd name="connsiteX50" fmla="*/ 5482415 w 6128435"/>
              <a:gd name="connsiteY50" fmla="*/ 3004079 h 6858000"/>
              <a:gd name="connsiteX51" fmla="*/ 5503944 w 6128435"/>
              <a:gd name="connsiteY51" fmla="*/ 3123335 h 6858000"/>
              <a:gd name="connsiteX52" fmla="*/ 5516007 w 6128435"/>
              <a:gd name="connsiteY52" fmla="*/ 3258473 h 6858000"/>
              <a:gd name="connsiteX53" fmla="*/ 5566839 w 6128435"/>
              <a:gd name="connsiteY53" fmla="*/ 3345295 h 6858000"/>
              <a:gd name="connsiteX54" fmla="*/ 5589758 w 6128435"/>
              <a:gd name="connsiteY54" fmla="*/ 3506453 h 6858000"/>
              <a:gd name="connsiteX55" fmla="*/ 5596144 w 6128435"/>
              <a:gd name="connsiteY55" fmla="*/ 3534624 h 6858000"/>
              <a:gd name="connsiteX56" fmla="*/ 5597750 w 6128435"/>
              <a:gd name="connsiteY56" fmla="*/ 3534129 h 6858000"/>
              <a:gd name="connsiteX57" fmla="*/ 5599700 w 6128435"/>
              <a:gd name="connsiteY57" fmla="*/ 3547221 h 6858000"/>
              <a:gd name="connsiteX58" fmla="*/ 5615031 w 6128435"/>
              <a:gd name="connsiteY58" fmla="*/ 3557482 h 6858000"/>
              <a:gd name="connsiteX59" fmla="*/ 5618377 w 6128435"/>
              <a:gd name="connsiteY59" fmla="*/ 3588431 h 6858000"/>
              <a:gd name="connsiteX60" fmla="*/ 5612155 w 6128435"/>
              <a:gd name="connsiteY60" fmla="*/ 3589869 h 6858000"/>
              <a:gd name="connsiteX61" fmla="*/ 5620843 w 6128435"/>
              <a:gd name="connsiteY61" fmla="*/ 3606745 h 6858000"/>
              <a:gd name="connsiteX62" fmla="*/ 5655472 w 6128435"/>
              <a:gd name="connsiteY62" fmla="*/ 3678877 h 6858000"/>
              <a:gd name="connsiteX63" fmla="*/ 5680448 w 6128435"/>
              <a:gd name="connsiteY63" fmla="*/ 3717760 h 6858000"/>
              <a:gd name="connsiteX64" fmla="*/ 5683015 w 6128435"/>
              <a:gd name="connsiteY64" fmla="*/ 3762025 h 6858000"/>
              <a:gd name="connsiteX65" fmla="*/ 5696643 w 6128435"/>
              <a:gd name="connsiteY65" fmla="*/ 3773888 h 6858000"/>
              <a:gd name="connsiteX66" fmla="*/ 5699203 w 6128435"/>
              <a:gd name="connsiteY66" fmla="*/ 3775823 h 6858000"/>
              <a:gd name="connsiteX67" fmla="*/ 5704824 w 6128435"/>
              <a:gd name="connsiteY67" fmla="*/ 3785966 h 6858000"/>
              <a:gd name="connsiteX68" fmla="*/ 5712204 w 6128435"/>
              <a:gd name="connsiteY68" fmla="*/ 3785830 h 6858000"/>
              <a:gd name="connsiteX69" fmla="*/ 5724816 w 6128435"/>
              <a:gd name="connsiteY69" fmla="*/ 3798949 h 6858000"/>
              <a:gd name="connsiteX70" fmla="*/ 5733539 w 6128435"/>
              <a:gd name="connsiteY70" fmla="*/ 3818457 h 6858000"/>
              <a:gd name="connsiteX71" fmla="*/ 5768491 w 6128435"/>
              <a:gd name="connsiteY71" fmla="*/ 3914399 h 6858000"/>
              <a:gd name="connsiteX72" fmla="*/ 5793123 w 6128435"/>
              <a:gd name="connsiteY72" fmla="*/ 3969952 h 6858000"/>
              <a:gd name="connsiteX73" fmla="*/ 5808321 w 6128435"/>
              <a:gd name="connsiteY73" fmla="*/ 3988153 h 6858000"/>
              <a:gd name="connsiteX74" fmla="*/ 5825621 w 6128435"/>
              <a:gd name="connsiteY74" fmla="*/ 4015525 h 6858000"/>
              <a:gd name="connsiteX75" fmla="*/ 5860672 w 6128435"/>
              <a:gd name="connsiteY75" fmla="*/ 4061579 h 6858000"/>
              <a:gd name="connsiteX76" fmla="*/ 5872173 w 6128435"/>
              <a:gd name="connsiteY76" fmla="*/ 4088497 h 6858000"/>
              <a:gd name="connsiteX77" fmla="*/ 5883705 w 6128435"/>
              <a:gd name="connsiteY77" fmla="*/ 4101899 h 6858000"/>
              <a:gd name="connsiteX78" fmla="*/ 5885314 w 6128435"/>
              <a:gd name="connsiteY78" fmla="*/ 4108387 h 6858000"/>
              <a:gd name="connsiteX79" fmla="*/ 5894095 w 6128435"/>
              <a:gd name="connsiteY79" fmla="*/ 4128857 h 6858000"/>
              <a:gd name="connsiteX80" fmla="*/ 5898339 w 6128435"/>
              <a:gd name="connsiteY80" fmla="*/ 4140800 h 6858000"/>
              <a:gd name="connsiteX81" fmla="*/ 5899734 w 6128435"/>
              <a:gd name="connsiteY81" fmla="*/ 4145632 h 6858000"/>
              <a:gd name="connsiteX82" fmla="*/ 5903513 w 6128435"/>
              <a:gd name="connsiteY82" fmla="*/ 4187661 h 6858000"/>
              <a:gd name="connsiteX83" fmla="*/ 5917114 w 6128435"/>
              <a:gd name="connsiteY83" fmla="*/ 4213096 h 6858000"/>
              <a:gd name="connsiteX84" fmla="*/ 5921153 w 6128435"/>
              <a:gd name="connsiteY84" fmla="*/ 4236222 h 6858000"/>
              <a:gd name="connsiteX85" fmla="*/ 5924233 w 6128435"/>
              <a:gd name="connsiteY85" fmla="*/ 4242060 h 6858000"/>
              <a:gd name="connsiteX86" fmla="*/ 5928910 w 6128435"/>
              <a:gd name="connsiteY86" fmla="*/ 4300973 h 6858000"/>
              <a:gd name="connsiteX87" fmla="*/ 5939320 w 6128435"/>
              <a:gd name="connsiteY87" fmla="*/ 4340435 h 6858000"/>
              <a:gd name="connsiteX88" fmla="*/ 5946705 w 6128435"/>
              <a:gd name="connsiteY88" fmla="*/ 4428051 h 6858000"/>
              <a:gd name="connsiteX89" fmla="*/ 5949261 w 6128435"/>
              <a:gd name="connsiteY89" fmla="*/ 4449185 h 6858000"/>
              <a:gd name="connsiteX90" fmla="*/ 5957504 w 6128435"/>
              <a:gd name="connsiteY90" fmla="*/ 4465911 h 6858000"/>
              <a:gd name="connsiteX91" fmla="*/ 5964689 w 6128435"/>
              <a:gd name="connsiteY91" fmla="*/ 4468532 h 6858000"/>
              <a:gd name="connsiteX92" fmla="*/ 5967062 w 6128435"/>
              <a:gd name="connsiteY92" fmla="*/ 4479923 h 6858000"/>
              <a:gd name="connsiteX93" fmla="*/ 5968960 w 6128435"/>
              <a:gd name="connsiteY93" fmla="*/ 4482655 h 6858000"/>
              <a:gd name="connsiteX94" fmla="*/ 5978567 w 6128435"/>
              <a:gd name="connsiteY94" fmla="*/ 4498605 h 6858000"/>
              <a:gd name="connsiteX95" fmla="*/ 5980106 w 6128435"/>
              <a:gd name="connsiteY95" fmla="*/ 4585087 h 6858000"/>
              <a:gd name="connsiteX96" fmla="*/ 5998138 w 6128435"/>
              <a:gd name="connsiteY96" fmla="*/ 4697518 h 6858000"/>
              <a:gd name="connsiteX97" fmla="*/ 6013516 w 6128435"/>
              <a:gd name="connsiteY97" fmla="*/ 4786619 h 6858000"/>
              <a:gd name="connsiteX98" fmla="*/ 6025404 w 6128435"/>
              <a:gd name="connsiteY98" fmla="*/ 4858148 h 6858000"/>
              <a:gd name="connsiteX99" fmla="*/ 6007749 w 6128435"/>
              <a:gd name="connsiteY99" fmla="*/ 4964715 h 6858000"/>
              <a:gd name="connsiteX100" fmla="*/ 6005269 w 6128435"/>
              <a:gd name="connsiteY100" fmla="*/ 5150567 h 6858000"/>
              <a:gd name="connsiteX101" fmla="*/ 6001127 w 6128435"/>
              <a:gd name="connsiteY101" fmla="*/ 5164609 h 6858000"/>
              <a:gd name="connsiteX102" fmla="*/ 5996647 w 6128435"/>
              <a:gd name="connsiteY102" fmla="*/ 5185640 h 6858000"/>
              <a:gd name="connsiteX103" fmla="*/ 5998514 w 6128435"/>
              <a:gd name="connsiteY103" fmla="*/ 5189673 h 6858000"/>
              <a:gd name="connsiteX104" fmla="*/ 5995970 w 6128435"/>
              <a:gd name="connsiteY104" fmla="*/ 5221547 h 6858000"/>
              <a:gd name="connsiteX105" fmla="*/ 5997218 w 6128435"/>
              <a:gd name="connsiteY105" fmla="*/ 5222031 h 6858000"/>
              <a:gd name="connsiteX106" fmla="*/ 6002116 w 6128435"/>
              <a:gd name="connsiteY106" fmla="*/ 5231223 h 6858000"/>
              <a:gd name="connsiteX107" fmla="*/ 6008541 w 6128435"/>
              <a:gd name="connsiteY107" fmla="*/ 5248680 h 6858000"/>
              <a:gd name="connsiteX108" fmla="*/ 6039260 w 6128435"/>
              <a:gd name="connsiteY108" fmla="*/ 5289518 h 6858000"/>
              <a:gd name="connsiteX109" fmla="*/ 6036748 w 6128435"/>
              <a:gd name="connsiteY109" fmla="*/ 5322752 h 6858000"/>
              <a:gd name="connsiteX110" fmla="*/ 6036943 w 6128435"/>
              <a:gd name="connsiteY110" fmla="*/ 5329480 h 6858000"/>
              <a:gd name="connsiteX111" fmla="*/ 6037236 w 6128435"/>
              <a:gd name="connsiteY111" fmla="*/ 5329634 h 6858000"/>
              <a:gd name="connsiteX112" fmla="*/ 6038019 w 6128435"/>
              <a:gd name="connsiteY112" fmla="*/ 5336764 h 6858000"/>
              <a:gd name="connsiteX113" fmla="*/ 6037298 w 6128435"/>
              <a:gd name="connsiteY113" fmla="*/ 5341753 h 6858000"/>
              <a:gd name="connsiteX114" fmla="*/ 6037677 w 6128435"/>
              <a:gd name="connsiteY114" fmla="*/ 5354807 h 6858000"/>
              <a:gd name="connsiteX115" fmla="*/ 6039728 w 6128435"/>
              <a:gd name="connsiteY115" fmla="*/ 5359416 h 6858000"/>
              <a:gd name="connsiteX116" fmla="*/ 6043311 w 6128435"/>
              <a:gd name="connsiteY116" fmla="*/ 5361407 h 6858000"/>
              <a:gd name="connsiteX117" fmla="*/ 6042954 w 6128435"/>
              <a:gd name="connsiteY117" fmla="*/ 5362576 h 6858000"/>
              <a:gd name="connsiteX118" fmla="*/ 6053435 w 6128435"/>
              <a:gd name="connsiteY118" fmla="*/ 5387547 h 6858000"/>
              <a:gd name="connsiteX119" fmla="*/ 6065933 w 6128435"/>
              <a:gd name="connsiteY119" fmla="*/ 5443002 h 6858000"/>
              <a:gd name="connsiteX120" fmla="*/ 6068640 w 6128435"/>
              <a:gd name="connsiteY120" fmla="*/ 5474503 h 6858000"/>
              <a:gd name="connsiteX121" fmla="*/ 6080922 w 6128435"/>
              <a:gd name="connsiteY121" fmla="*/ 5561070 h 6858000"/>
              <a:gd name="connsiteX122" fmla="*/ 6096949 w 6128435"/>
              <a:gd name="connsiteY122" fmla="*/ 5648179 h 6858000"/>
              <a:gd name="connsiteX123" fmla="*/ 6125703 w 6128435"/>
              <a:gd name="connsiteY123" fmla="*/ 5692894 h 6858000"/>
              <a:gd name="connsiteX124" fmla="*/ 6126670 w 6128435"/>
              <a:gd name="connsiteY124" fmla="*/ 5697882 h 6858000"/>
              <a:gd name="connsiteX125" fmla="*/ 6124061 w 6128435"/>
              <a:gd name="connsiteY125" fmla="*/ 5710294 h 6858000"/>
              <a:gd name="connsiteX126" fmla="*/ 6122213 w 6128435"/>
              <a:gd name="connsiteY126" fmla="*/ 5714762 h 6858000"/>
              <a:gd name="connsiteX127" fmla="*/ 6121353 w 6128435"/>
              <a:gd name="connsiteY127" fmla="*/ 5721725 h 6858000"/>
              <a:gd name="connsiteX128" fmla="*/ 6121607 w 6128435"/>
              <a:gd name="connsiteY128" fmla="*/ 5721959 h 6858000"/>
              <a:gd name="connsiteX129" fmla="*/ 6120262 w 6128435"/>
              <a:gd name="connsiteY129" fmla="*/ 5728358 h 6858000"/>
              <a:gd name="connsiteX130" fmla="*/ 6110194 w 6128435"/>
              <a:gd name="connsiteY130" fmla="*/ 5758853 h 6858000"/>
              <a:gd name="connsiteX131" fmla="*/ 6127519 w 6128435"/>
              <a:gd name="connsiteY131" fmla="*/ 5865775 h 6858000"/>
              <a:gd name="connsiteX132" fmla="*/ 6128435 w 6128435"/>
              <a:gd name="connsiteY132" fmla="*/ 5870164 h 6858000"/>
              <a:gd name="connsiteX133" fmla="*/ 6119217 w 6128435"/>
              <a:gd name="connsiteY133" fmla="*/ 5888542 h 6858000"/>
              <a:gd name="connsiteX134" fmla="*/ 6115966 w 6128435"/>
              <a:gd name="connsiteY134" fmla="*/ 5898387 h 6858000"/>
              <a:gd name="connsiteX135" fmla="*/ 6108716 w 6128435"/>
              <a:gd name="connsiteY135" fmla="*/ 5915345 h 6858000"/>
              <a:gd name="connsiteX136" fmla="*/ 6109524 w 6128435"/>
              <a:gd name="connsiteY136" fmla="*/ 5917328 h 6858000"/>
              <a:gd name="connsiteX137" fmla="*/ 6102493 w 6128435"/>
              <a:gd name="connsiteY137" fmla="*/ 5928602 h 6858000"/>
              <a:gd name="connsiteX138" fmla="*/ 6056863 w 6128435"/>
              <a:gd name="connsiteY138" fmla="*/ 6000643 h 6858000"/>
              <a:gd name="connsiteX139" fmla="*/ 6045436 w 6128435"/>
              <a:gd name="connsiteY139" fmla="*/ 6124480 h 6858000"/>
              <a:gd name="connsiteX140" fmla="*/ 6030489 w 6128435"/>
              <a:gd name="connsiteY140" fmla="*/ 6317666 h 6858000"/>
              <a:gd name="connsiteX141" fmla="*/ 6007492 w 6128435"/>
              <a:gd name="connsiteY141" fmla="*/ 6440818 h 6858000"/>
              <a:gd name="connsiteX142" fmla="*/ 6009467 w 6128435"/>
              <a:gd name="connsiteY142" fmla="*/ 6487076 h 6858000"/>
              <a:gd name="connsiteX143" fmla="*/ 5995064 w 6128435"/>
              <a:gd name="connsiteY143" fmla="*/ 6540791 h 6858000"/>
              <a:gd name="connsiteX144" fmla="*/ 5996309 w 6128435"/>
              <a:gd name="connsiteY144" fmla="*/ 6543961 h 6858000"/>
              <a:gd name="connsiteX145" fmla="*/ 5996048 w 6128435"/>
              <a:gd name="connsiteY145" fmla="*/ 6555444 h 6858000"/>
              <a:gd name="connsiteX146" fmla="*/ 6002524 w 6128435"/>
              <a:gd name="connsiteY146" fmla="*/ 6560188 h 6858000"/>
              <a:gd name="connsiteX147" fmla="*/ 6006823 w 6128435"/>
              <a:gd name="connsiteY147" fmla="*/ 6578546 h 6858000"/>
              <a:gd name="connsiteX148" fmla="*/ 6004510 w 6128435"/>
              <a:gd name="connsiteY148" fmla="*/ 6599256 h 6858000"/>
              <a:gd name="connsiteX149" fmla="*/ 5986207 w 6128435"/>
              <a:gd name="connsiteY149" fmla="*/ 6695855 h 6858000"/>
              <a:gd name="connsiteX150" fmla="*/ 5979428 w 6128435"/>
              <a:gd name="connsiteY150" fmla="*/ 6754678 h 6858000"/>
              <a:gd name="connsiteX151" fmla="*/ 5983398 w 6128435"/>
              <a:gd name="connsiteY151" fmla="*/ 6778641 h 6858000"/>
              <a:gd name="connsiteX152" fmla="*/ 5984543 w 6128435"/>
              <a:gd name="connsiteY152" fmla="*/ 6811016 h 6858000"/>
              <a:gd name="connsiteX153" fmla="*/ 5981802 w 6128435"/>
              <a:gd name="connsiteY153" fmla="*/ 6838578 h 6858000"/>
              <a:gd name="connsiteX154" fmla="*/ 5979671 w 6128435"/>
              <a:gd name="connsiteY154" fmla="*/ 6858000 h 6858000"/>
              <a:gd name="connsiteX155" fmla="*/ 0 w 6128435"/>
              <a:gd name="connsiteY155" fmla="*/ 6858000 h 6858000"/>
              <a:gd name="connsiteX156" fmla="*/ 0 w 6128435"/>
              <a:gd name="connsiteY156" fmla="*/ 0 h 6858000"/>
              <a:gd name="connsiteX0" fmla="*/ 0 w 6128435"/>
              <a:gd name="connsiteY0" fmla="*/ 0 h 6858000"/>
              <a:gd name="connsiteX1" fmla="*/ 4965888 w 6128435"/>
              <a:gd name="connsiteY1" fmla="*/ 0 h 6858000"/>
              <a:gd name="connsiteX2" fmla="*/ 4967767 w 6128435"/>
              <a:gd name="connsiteY2" fmla="*/ 7930 h 6858000"/>
              <a:gd name="connsiteX3" fmla="*/ 4979444 w 6128435"/>
              <a:gd name="connsiteY3" fmla="*/ 43921 h 6858000"/>
              <a:gd name="connsiteX4" fmla="*/ 5021173 w 6128435"/>
              <a:gd name="connsiteY4" fmla="*/ 123738 h 6858000"/>
              <a:gd name="connsiteX5" fmla="*/ 5075458 w 6128435"/>
              <a:gd name="connsiteY5" fmla="*/ 264355 h 6858000"/>
              <a:gd name="connsiteX6" fmla="*/ 5081175 w 6128435"/>
              <a:gd name="connsiteY6" fmla="*/ 277448 h 6858000"/>
              <a:gd name="connsiteX7" fmla="*/ 5097011 w 6128435"/>
              <a:gd name="connsiteY7" fmla="*/ 355616 h 6858000"/>
              <a:gd name="connsiteX8" fmla="*/ 5130982 w 6128435"/>
              <a:gd name="connsiteY8" fmla="*/ 412030 h 6858000"/>
              <a:gd name="connsiteX9" fmla="*/ 5153000 w 6128435"/>
              <a:gd name="connsiteY9" fmla="*/ 507134 h 6858000"/>
              <a:gd name="connsiteX10" fmla="*/ 5171282 w 6128435"/>
              <a:gd name="connsiteY10" fmla="*/ 602071 h 6858000"/>
              <a:gd name="connsiteX11" fmla="*/ 5176196 w 6128435"/>
              <a:gd name="connsiteY11" fmla="*/ 636822 h 6858000"/>
              <a:gd name="connsiteX12" fmla="*/ 5189051 w 6128435"/>
              <a:gd name="connsiteY12" fmla="*/ 782518 h 6858000"/>
              <a:gd name="connsiteX13" fmla="*/ 5210428 w 6128435"/>
              <a:gd name="connsiteY13" fmla="*/ 815772 h 6858000"/>
              <a:gd name="connsiteX14" fmla="*/ 5221088 w 6128435"/>
              <a:gd name="connsiteY14" fmla="*/ 860193 h 6858000"/>
              <a:gd name="connsiteX15" fmla="*/ 5230806 w 6128435"/>
              <a:gd name="connsiteY15" fmla="*/ 961354 h 6858000"/>
              <a:gd name="connsiteX16" fmla="*/ 5201018 w 6128435"/>
              <a:gd name="connsiteY16" fmla="*/ 1095027 h 6858000"/>
              <a:gd name="connsiteX17" fmla="*/ 5202153 w 6128435"/>
              <a:gd name="connsiteY17" fmla="*/ 1133224 h 6858000"/>
              <a:gd name="connsiteX18" fmla="*/ 5207370 w 6128435"/>
              <a:gd name="connsiteY18" fmla="*/ 1138097 h 6858000"/>
              <a:gd name="connsiteX19" fmla="*/ 5189234 w 6128435"/>
              <a:gd name="connsiteY19" fmla="*/ 1193495 h 6858000"/>
              <a:gd name="connsiteX20" fmla="*/ 5202769 w 6128435"/>
              <a:gd name="connsiteY20" fmla="*/ 1269450 h 6858000"/>
              <a:gd name="connsiteX21" fmla="*/ 5225968 w 6128435"/>
              <a:gd name="connsiteY21" fmla="*/ 1357994 h 6858000"/>
              <a:gd name="connsiteX22" fmla="*/ 5233819 w 6128435"/>
              <a:gd name="connsiteY22" fmla="*/ 1380922 h 6858000"/>
              <a:gd name="connsiteX23" fmla="*/ 5237226 w 6128435"/>
              <a:gd name="connsiteY23" fmla="*/ 1441327 h 6858000"/>
              <a:gd name="connsiteX24" fmla="*/ 5255653 w 6128435"/>
              <a:gd name="connsiteY24" fmla="*/ 1524712 h 6858000"/>
              <a:gd name="connsiteX25" fmla="*/ 5263491 w 6128435"/>
              <a:gd name="connsiteY25" fmla="*/ 1642938 h 6858000"/>
              <a:gd name="connsiteX26" fmla="*/ 5261314 w 6128435"/>
              <a:gd name="connsiteY26" fmla="*/ 1689177 h 6858000"/>
              <a:gd name="connsiteX27" fmla="*/ 5259788 w 6128435"/>
              <a:gd name="connsiteY27" fmla="*/ 1768516 h 6858000"/>
              <a:gd name="connsiteX28" fmla="*/ 5255696 w 6128435"/>
              <a:gd name="connsiteY28" fmla="*/ 1953770 h 6858000"/>
              <a:gd name="connsiteX29" fmla="*/ 5252592 w 6128435"/>
              <a:gd name="connsiteY29" fmla="*/ 2092210 h 6858000"/>
              <a:gd name="connsiteX30" fmla="*/ 5264303 w 6128435"/>
              <a:gd name="connsiteY30" fmla="*/ 2225157 h 6858000"/>
              <a:gd name="connsiteX31" fmla="*/ 5254949 w 6128435"/>
              <a:gd name="connsiteY31" fmla="*/ 2236160 h 6858000"/>
              <a:gd name="connsiteX32" fmla="*/ 5250104 w 6128435"/>
              <a:gd name="connsiteY32" fmla="*/ 2249166 h 6858000"/>
              <a:gd name="connsiteX33" fmla="*/ 5251214 w 6128435"/>
              <a:gd name="connsiteY33" fmla="*/ 2250944 h 6858000"/>
              <a:gd name="connsiteX34" fmla="*/ 5250644 w 6128435"/>
              <a:gd name="connsiteY34" fmla="*/ 2266619 h 6858000"/>
              <a:gd name="connsiteX35" fmla="*/ 5293877 w 6128435"/>
              <a:gd name="connsiteY35" fmla="*/ 2368649 h 6858000"/>
              <a:gd name="connsiteX36" fmla="*/ 5311338 w 6128435"/>
              <a:gd name="connsiteY36" fmla="*/ 2404034 h 6858000"/>
              <a:gd name="connsiteX37" fmla="*/ 5338366 w 6128435"/>
              <a:gd name="connsiteY37" fmla="*/ 2465052 h 6858000"/>
              <a:gd name="connsiteX38" fmla="*/ 5371263 w 6128435"/>
              <a:gd name="connsiteY38" fmla="*/ 2586413 h 6858000"/>
              <a:gd name="connsiteX39" fmla="*/ 5407503 w 6128435"/>
              <a:gd name="connsiteY39" fmla="*/ 2786290 h 6858000"/>
              <a:gd name="connsiteX40" fmla="*/ 5407356 w 6128435"/>
              <a:gd name="connsiteY40" fmla="*/ 2787545 h 6858000"/>
              <a:gd name="connsiteX41" fmla="*/ 5411130 w 6128435"/>
              <a:gd name="connsiteY41" fmla="*/ 2788640 h 6858000"/>
              <a:gd name="connsiteX42" fmla="*/ 5416439 w 6128435"/>
              <a:gd name="connsiteY42" fmla="*/ 2805666 h 6858000"/>
              <a:gd name="connsiteX43" fmla="*/ 5416589 w 6128435"/>
              <a:gd name="connsiteY43" fmla="*/ 2810822 h 6858000"/>
              <a:gd name="connsiteX44" fmla="*/ 5418542 w 6128435"/>
              <a:gd name="connsiteY44" fmla="*/ 2817745 h 6858000"/>
              <a:gd name="connsiteX45" fmla="*/ 5418847 w 6128435"/>
              <a:gd name="connsiteY45" fmla="*/ 2817825 h 6858000"/>
              <a:gd name="connsiteX46" fmla="*/ 5457023 w 6128435"/>
              <a:gd name="connsiteY46" fmla="*/ 2858292 h 6858000"/>
              <a:gd name="connsiteX47" fmla="*/ 5479298 w 6128435"/>
              <a:gd name="connsiteY47" fmla="*/ 2947791 h 6858000"/>
              <a:gd name="connsiteX48" fmla="*/ 5481770 w 6128435"/>
              <a:gd name="connsiteY48" fmla="*/ 2951352 h 6858000"/>
              <a:gd name="connsiteX49" fmla="*/ 5482045 w 6128435"/>
              <a:gd name="connsiteY49" fmla="*/ 2984371 h 6858000"/>
              <a:gd name="connsiteX50" fmla="*/ 5482415 w 6128435"/>
              <a:gd name="connsiteY50" fmla="*/ 3004079 h 6858000"/>
              <a:gd name="connsiteX51" fmla="*/ 5503944 w 6128435"/>
              <a:gd name="connsiteY51" fmla="*/ 3123335 h 6858000"/>
              <a:gd name="connsiteX52" fmla="*/ 5516007 w 6128435"/>
              <a:gd name="connsiteY52" fmla="*/ 3258473 h 6858000"/>
              <a:gd name="connsiteX53" fmla="*/ 5566839 w 6128435"/>
              <a:gd name="connsiteY53" fmla="*/ 3345295 h 6858000"/>
              <a:gd name="connsiteX54" fmla="*/ 5589758 w 6128435"/>
              <a:gd name="connsiteY54" fmla="*/ 3506453 h 6858000"/>
              <a:gd name="connsiteX55" fmla="*/ 5596144 w 6128435"/>
              <a:gd name="connsiteY55" fmla="*/ 3534624 h 6858000"/>
              <a:gd name="connsiteX56" fmla="*/ 5597750 w 6128435"/>
              <a:gd name="connsiteY56" fmla="*/ 3534129 h 6858000"/>
              <a:gd name="connsiteX57" fmla="*/ 5599700 w 6128435"/>
              <a:gd name="connsiteY57" fmla="*/ 3547221 h 6858000"/>
              <a:gd name="connsiteX58" fmla="*/ 5615031 w 6128435"/>
              <a:gd name="connsiteY58" fmla="*/ 3557482 h 6858000"/>
              <a:gd name="connsiteX59" fmla="*/ 5618377 w 6128435"/>
              <a:gd name="connsiteY59" fmla="*/ 3588431 h 6858000"/>
              <a:gd name="connsiteX60" fmla="*/ 5612155 w 6128435"/>
              <a:gd name="connsiteY60" fmla="*/ 3589869 h 6858000"/>
              <a:gd name="connsiteX61" fmla="*/ 5620843 w 6128435"/>
              <a:gd name="connsiteY61" fmla="*/ 3606745 h 6858000"/>
              <a:gd name="connsiteX62" fmla="*/ 5655472 w 6128435"/>
              <a:gd name="connsiteY62" fmla="*/ 3678877 h 6858000"/>
              <a:gd name="connsiteX63" fmla="*/ 5680448 w 6128435"/>
              <a:gd name="connsiteY63" fmla="*/ 3717760 h 6858000"/>
              <a:gd name="connsiteX64" fmla="*/ 5683015 w 6128435"/>
              <a:gd name="connsiteY64" fmla="*/ 3762025 h 6858000"/>
              <a:gd name="connsiteX65" fmla="*/ 5696643 w 6128435"/>
              <a:gd name="connsiteY65" fmla="*/ 3773888 h 6858000"/>
              <a:gd name="connsiteX66" fmla="*/ 5699203 w 6128435"/>
              <a:gd name="connsiteY66" fmla="*/ 3775823 h 6858000"/>
              <a:gd name="connsiteX67" fmla="*/ 5704824 w 6128435"/>
              <a:gd name="connsiteY67" fmla="*/ 3785966 h 6858000"/>
              <a:gd name="connsiteX68" fmla="*/ 5712204 w 6128435"/>
              <a:gd name="connsiteY68" fmla="*/ 3785830 h 6858000"/>
              <a:gd name="connsiteX69" fmla="*/ 5724816 w 6128435"/>
              <a:gd name="connsiteY69" fmla="*/ 3798949 h 6858000"/>
              <a:gd name="connsiteX70" fmla="*/ 5733539 w 6128435"/>
              <a:gd name="connsiteY70" fmla="*/ 3818457 h 6858000"/>
              <a:gd name="connsiteX71" fmla="*/ 5768491 w 6128435"/>
              <a:gd name="connsiteY71" fmla="*/ 3914399 h 6858000"/>
              <a:gd name="connsiteX72" fmla="*/ 5793123 w 6128435"/>
              <a:gd name="connsiteY72" fmla="*/ 3969952 h 6858000"/>
              <a:gd name="connsiteX73" fmla="*/ 5808321 w 6128435"/>
              <a:gd name="connsiteY73" fmla="*/ 3988153 h 6858000"/>
              <a:gd name="connsiteX74" fmla="*/ 5825621 w 6128435"/>
              <a:gd name="connsiteY74" fmla="*/ 4015525 h 6858000"/>
              <a:gd name="connsiteX75" fmla="*/ 5860672 w 6128435"/>
              <a:gd name="connsiteY75" fmla="*/ 4061579 h 6858000"/>
              <a:gd name="connsiteX76" fmla="*/ 5872173 w 6128435"/>
              <a:gd name="connsiteY76" fmla="*/ 4088497 h 6858000"/>
              <a:gd name="connsiteX77" fmla="*/ 5883705 w 6128435"/>
              <a:gd name="connsiteY77" fmla="*/ 4101899 h 6858000"/>
              <a:gd name="connsiteX78" fmla="*/ 5885314 w 6128435"/>
              <a:gd name="connsiteY78" fmla="*/ 4108387 h 6858000"/>
              <a:gd name="connsiteX79" fmla="*/ 5894095 w 6128435"/>
              <a:gd name="connsiteY79" fmla="*/ 4128857 h 6858000"/>
              <a:gd name="connsiteX80" fmla="*/ 5898339 w 6128435"/>
              <a:gd name="connsiteY80" fmla="*/ 4140800 h 6858000"/>
              <a:gd name="connsiteX81" fmla="*/ 5899734 w 6128435"/>
              <a:gd name="connsiteY81" fmla="*/ 4145632 h 6858000"/>
              <a:gd name="connsiteX82" fmla="*/ 5903513 w 6128435"/>
              <a:gd name="connsiteY82" fmla="*/ 4187661 h 6858000"/>
              <a:gd name="connsiteX83" fmla="*/ 5917114 w 6128435"/>
              <a:gd name="connsiteY83" fmla="*/ 4213096 h 6858000"/>
              <a:gd name="connsiteX84" fmla="*/ 5921153 w 6128435"/>
              <a:gd name="connsiteY84" fmla="*/ 4236222 h 6858000"/>
              <a:gd name="connsiteX85" fmla="*/ 5924233 w 6128435"/>
              <a:gd name="connsiteY85" fmla="*/ 4242060 h 6858000"/>
              <a:gd name="connsiteX86" fmla="*/ 5928910 w 6128435"/>
              <a:gd name="connsiteY86" fmla="*/ 4300973 h 6858000"/>
              <a:gd name="connsiteX87" fmla="*/ 5939320 w 6128435"/>
              <a:gd name="connsiteY87" fmla="*/ 4340435 h 6858000"/>
              <a:gd name="connsiteX88" fmla="*/ 5946705 w 6128435"/>
              <a:gd name="connsiteY88" fmla="*/ 4428051 h 6858000"/>
              <a:gd name="connsiteX89" fmla="*/ 5949261 w 6128435"/>
              <a:gd name="connsiteY89" fmla="*/ 4449185 h 6858000"/>
              <a:gd name="connsiteX90" fmla="*/ 5957504 w 6128435"/>
              <a:gd name="connsiteY90" fmla="*/ 4465911 h 6858000"/>
              <a:gd name="connsiteX91" fmla="*/ 5964689 w 6128435"/>
              <a:gd name="connsiteY91" fmla="*/ 4468532 h 6858000"/>
              <a:gd name="connsiteX92" fmla="*/ 5967062 w 6128435"/>
              <a:gd name="connsiteY92" fmla="*/ 4479923 h 6858000"/>
              <a:gd name="connsiteX93" fmla="*/ 5968960 w 6128435"/>
              <a:gd name="connsiteY93" fmla="*/ 4482655 h 6858000"/>
              <a:gd name="connsiteX94" fmla="*/ 5978567 w 6128435"/>
              <a:gd name="connsiteY94" fmla="*/ 4498605 h 6858000"/>
              <a:gd name="connsiteX95" fmla="*/ 5980106 w 6128435"/>
              <a:gd name="connsiteY95" fmla="*/ 4585087 h 6858000"/>
              <a:gd name="connsiteX96" fmla="*/ 5998138 w 6128435"/>
              <a:gd name="connsiteY96" fmla="*/ 4697518 h 6858000"/>
              <a:gd name="connsiteX97" fmla="*/ 6013516 w 6128435"/>
              <a:gd name="connsiteY97" fmla="*/ 4786619 h 6858000"/>
              <a:gd name="connsiteX98" fmla="*/ 6025404 w 6128435"/>
              <a:gd name="connsiteY98" fmla="*/ 4858148 h 6858000"/>
              <a:gd name="connsiteX99" fmla="*/ 6007749 w 6128435"/>
              <a:gd name="connsiteY99" fmla="*/ 4964715 h 6858000"/>
              <a:gd name="connsiteX100" fmla="*/ 6005269 w 6128435"/>
              <a:gd name="connsiteY100" fmla="*/ 5150567 h 6858000"/>
              <a:gd name="connsiteX101" fmla="*/ 6001127 w 6128435"/>
              <a:gd name="connsiteY101" fmla="*/ 5164609 h 6858000"/>
              <a:gd name="connsiteX102" fmla="*/ 5996647 w 6128435"/>
              <a:gd name="connsiteY102" fmla="*/ 5185640 h 6858000"/>
              <a:gd name="connsiteX103" fmla="*/ 5998514 w 6128435"/>
              <a:gd name="connsiteY103" fmla="*/ 5189673 h 6858000"/>
              <a:gd name="connsiteX104" fmla="*/ 5995970 w 6128435"/>
              <a:gd name="connsiteY104" fmla="*/ 5221547 h 6858000"/>
              <a:gd name="connsiteX105" fmla="*/ 5997218 w 6128435"/>
              <a:gd name="connsiteY105" fmla="*/ 5222031 h 6858000"/>
              <a:gd name="connsiteX106" fmla="*/ 6002116 w 6128435"/>
              <a:gd name="connsiteY106" fmla="*/ 5231223 h 6858000"/>
              <a:gd name="connsiteX107" fmla="*/ 6008541 w 6128435"/>
              <a:gd name="connsiteY107" fmla="*/ 5248680 h 6858000"/>
              <a:gd name="connsiteX108" fmla="*/ 6039260 w 6128435"/>
              <a:gd name="connsiteY108" fmla="*/ 5289518 h 6858000"/>
              <a:gd name="connsiteX109" fmla="*/ 6036748 w 6128435"/>
              <a:gd name="connsiteY109" fmla="*/ 5322752 h 6858000"/>
              <a:gd name="connsiteX110" fmla="*/ 6036943 w 6128435"/>
              <a:gd name="connsiteY110" fmla="*/ 5329480 h 6858000"/>
              <a:gd name="connsiteX111" fmla="*/ 6037236 w 6128435"/>
              <a:gd name="connsiteY111" fmla="*/ 5329634 h 6858000"/>
              <a:gd name="connsiteX112" fmla="*/ 6038019 w 6128435"/>
              <a:gd name="connsiteY112" fmla="*/ 5336764 h 6858000"/>
              <a:gd name="connsiteX113" fmla="*/ 6037298 w 6128435"/>
              <a:gd name="connsiteY113" fmla="*/ 5341753 h 6858000"/>
              <a:gd name="connsiteX114" fmla="*/ 6037677 w 6128435"/>
              <a:gd name="connsiteY114" fmla="*/ 5354807 h 6858000"/>
              <a:gd name="connsiteX115" fmla="*/ 6039728 w 6128435"/>
              <a:gd name="connsiteY115" fmla="*/ 5359416 h 6858000"/>
              <a:gd name="connsiteX116" fmla="*/ 6043311 w 6128435"/>
              <a:gd name="connsiteY116" fmla="*/ 5361407 h 6858000"/>
              <a:gd name="connsiteX117" fmla="*/ 6042954 w 6128435"/>
              <a:gd name="connsiteY117" fmla="*/ 5362576 h 6858000"/>
              <a:gd name="connsiteX118" fmla="*/ 6053435 w 6128435"/>
              <a:gd name="connsiteY118" fmla="*/ 5387547 h 6858000"/>
              <a:gd name="connsiteX119" fmla="*/ 6065933 w 6128435"/>
              <a:gd name="connsiteY119" fmla="*/ 5443002 h 6858000"/>
              <a:gd name="connsiteX120" fmla="*/ 6068640 w 6128435"/>
              <a:gd name="connsiteY120" fmla="*/ 5474503 h 6858000"/>
              <a:gd name="connsiteX121" fmla="*/ 6080922 w 6128435"/>
              <a:gd name="connsiteY121" fmla="*/ 5561070 h 6858000"/>
              <a:gd name="connsiteX122" fmla="*/ 6096949 w 6128435"/>
              <a:gd name="connsiteY122" fmla="*/ 5648179 h 6858000"/>
              <a:gd name="connsiteX123" fmla="*/ 6125703 w 6128435"/>
              <a:gd name="connsiteY123" fmla="*/ 5692894 h 6858000"/>
              <a:gd name="connsiteX124" fmla="*/ 6126670 w 6128435"/>
              <a:gd name="connsiteY124" fmla="*/ 5697882 h 6858000"/>
              <a:gd name="connsiteX125" fmla="*/ 6124061 w 6128435"/>
              <a:gd name="connsiteY125" fmla="*/ 5710294 h 6858000"/>
              <a:gd name="connsiteX126" fmla="*/ 6122213 w 6128435"/>
              <a:gd name="connsiteY126" fmla="*/ 5714762 h 6858000"/>
              <a:gd name="connsiteX127" fmla="*/ 6121353 w 6128435"/>
              <a:gd name="connsiteY127" fmla="*/ 5721725 h 6858000"/>
              <a:gd name="connsiteX128" fmla="*/ 6121607 w 6128435"/>
              <a:gd name="connsiteY128" fmla="*/ 5721959 h 6858000"/>
              <a:gd name="connsiteX129" fmla="*/ 6120262 w 6128435"/>
              <a:gd name="connsiteY129" fmla="*/ 5728358 h 6858000"/>
              <a:gd name="connsiteX130" fmla="*/ 6110194 w 6128435"/>
              <a:gd name="connsiteY130" fmla="*/ 5758853 h 6858000"/>
              <a:gd name="connsiteX131" fmla="*/ 6127519 w 6128435"/>
              <a:gd name="connsiteY131" fmla="*/ 5865775 h 6858000"/>
              <a:gd name="connsiteX132" fmla="*/ 6128435 w 6128435"/>
              <a:gd name="connsiteY132" fmla="*/ 5870164 h 6858000"/>
              <a:gd name="connsiteX133" fmla="*/ 6119217 w 6128435"/>
              <a:gd name="connsiteY133" fmla="*/ 5888542 h 6858000"/>
              <a:gd name="connsiteX134" fmla="*/ 6115966 w 6128435"/>
              <a:gd name="connsiteY134" fmla="*/ 5898387 h 6858000"/>
              <a:gd name="connsiteX135" fmla="*/ 6108716 w 6128435"/>
              <a:gd name="connsiteY135" fmla="*/ 5915345 h 6858000"/>
              <a:gd name="connsiteX136" fmla="*/ 6102493 w 6128435"/>
              <a:gd name="connsiteY136" fmla="*/ 5928602 h 6858000"/>
              <a:gd name="connsiteX137" fmla="*/ 6056863 w 6128435"/>
              <a:gd name="connsiteY137" fmla="*/ 6000643 h 6858000"/>
              <a:gd name="connsiteX138" fmla="*/ 6045436 w 6128435"/>
              <a:gd name="connsiteY138" fmla="*/ 6124480 h 6858000"/>
              <a:gd name="connsiteX139" fmla="*/ 6030489 w 6128435"/>
              <a:gd name="connsiteY139" fmla="*/ 6317666 h 6858000"/>
              <a:gd name="connsiteX140" fmla="*/ 6007492 w 6128435"/>
              <a:gd name="connsiteY140" fmla="*/ 6440818 h 6858000"/>
              <a:gd name="connsiteX141" fmla="*/ 6009467 w 6128435"/>
              <a:gd name="connsiteY141" fmla="*/ 6487076 h 6858000"/>
              <a:gd name="connsiteX142" fmla="*/ 5995064 w 6128435"/>
              <a:gd name="connsiteY142" fmla="*/ 6540791 h 6858000"/>
              <a:gd name="connsiteX143" fmla="*/ 5996309 w 6128435"/>
              <a:gd name="connsiteY143" fmla="*/ 6543961 h 6858000"/>
              <a:gd name="connsiteX144" fmla="*/ 5996048 w 6128435"/>
              <a:gd name="connsiteY144" fmla="*/ 6555444 h 6858000"/>
              <a:gd name="connsiteX145" fmla="*/ 6002524 w 6128435"/>
              <a:gd name="connsiteY145" fmla="*/ 6560188 h 6858000"/>
              <a:gd name="connsiteX146" fmla="*/ 6006823 w 6128435"/>
              <a:gd name="connsiteY146" fmla="*/ 6578546 h 6858000"/>
              <a:gd name="connsiteX147" fmla="*/ 6004510 w 6128435"/>
              <a:gd name="connsiteY147" fmla="*/ 6599256 h 6858000"/>
              <a:gd name="connsiteX148" fmla="*/ 5986207 w 6128435"/>
              <a:gd name="connsiteY148" fmla="*/ 6695855 h 6858000"/>
              <a:gd name="connsiteX149" fmla="*/ 5979428 w 6128435"/>
              <a:gd name="connsiteY149" fmla="*/ 6754678 h 6858000"/>
              <a:gd name="connsiteX150" fmla="*/ 5983398 w 6128435"/>
              <a:gd name="connsiteY150" fmla="*/ 6778641 h 6858000"/>
              <a:gd name="connsiteX151" fmla="*/ 5984543 w 6128435"/>
              <a:gd name="connsiteY151" fmla="*/ 6811016 h 6858000"/>
              <a:gd name="connsiteX152" fmla="*/ 5981802 w 6128435"/>
              <a:gd name="connsiteY152" fmla="*/ 6838578 h 6858000"/>
              <a:gd name="connsiteX153" fmla="*/ 5979671 w 6128435"/>
              <a:gd name="connsiteY153" fmla="*/ 6858000 h 6858000"/>
              <a:gd name="connsiteX154" fmla="*/ 0 w 6128435"/>
              <a:gd name="connsiteY154" fmla="*/ 6858000 h 6858000"/>
              <a:gd name="connsiteX155" fmla="*/ 0 w 6128435"/>
              <a:gd name="connsiteY155" fmla="*/ 0 h 6858000"/>
              <a:gd name="connsiteX0" fmla="*/ 0 w 6128435"/>
              <a:gd name="connsiteY0" fmla="*/ 0 h 6858000"/>
              <a:gd name="connsiteX1" fmla="*/ 4965888 w 6128435"/>
              <a:gd name="connsiteY1" fmla="*/ 0 h 6858000"/>
              <a:gd name="connsiteX2" fmla="*/ 4967767 w 6128435"/>
              <a:gd name="connsiteY2" fmla="*/ 7930 h 6858000"/>
              <a:gd name="connsiteX3" fmla="*/ 4979444 w 6128435"/>
              <a:gd name="connsiteY3" fmla="*/ 43921 h 6858000"/>
              <a:gd name="connsiteX4" fmla="*/ 5021173 w 6128435"/>
              <a:gd name="connsiteY4" fmla="*/ 123738 h 6858000"/>
              <a:gd name="connsiteX5" fmla="*/ 5075458 w 6128435"/>
              <a:gd name="connsiteY5" fmla="*/ 264355 h 6858000"/>
              <a:gd name="connsiteX6" fmla="*/ 5081175 w 6128435"/>
              <a:gd name="connsiteY6" fmla="*/ 277448 h 6858000"/>
              <a:gd name="connsiteX7" fmla="*/ 5097011 w 6128435"/>
              <a:gd name="connsiteY7" fmla="*/ 355616 h 6858000"/>
              <a:gd name="connsiteX8" fmla="*/ 5130982 w 6128435"/>
              <a:gd name="connsiteY8" fmla="*/ 412030 h 6858000"/>
              <a:gd name="connsiteX9" fmla="*/ 5153000 w 6128435"/>
              <a:gd name="connsiteY9" fmla="*/ 507134 h 6858000"/>
              <a:gd name="connsiteX10" fmla="*/ 5171282 w 6128435"/>
              <a:gd name="connsiteY10" fmla="*/ 602071 h 6858000"/>
              <a:gd name="connsiteX11" fmla="*/ 5176196 w 6128435"/>
              <a:gd name="connsiteY11" fmla="*/ 636822 h 6858000"/>
              <a:gd name="connsiteX12" fmla="*/ 5189051 w 6128435"/>
              <a:gd name="connsiteY12" fmla="*/ 782518 h 6858000"/>
              <a:gd name="connsiteX13" fmla="*/ 5210428 w 6128435"/>
              <a:gd name="connsiteY13" fmla="*/ 815772 h 6858000"/>
              <a:gd name="connsiteX14" fmla="*/ 5221088 w 6128435"/>
              <a:gd name="connsiteY14" fmla="*/ 860193 h 6858000"/>
              <a:gd name="connsiteX15" fmla="*/ 5230806 w 6128435"/>
              <a:gd name="connsiteY15" fmla="*/ 961354 h 6858000"/>
              <a:gd name="connsiteX16" fmla="*/ 5201018 w 6128435"/>
              <a:gd name="connsiteY16" fmla="*/ 1095027 h 6858000"/>
              <a:gd name="connsiteX17" fmla="*/ 5202153 w 6128435"/>
              <a:gd name="connsiteY17" fmla="*/ 1133224 h 6858000"/>
              <a:gd name="connsiteX18" fmla="*/ 5207370 w 6128435"/>
              <a:gd name="connsiteY18" fmla="*/ 1138097 h 6858000"/>
              <a:gd name="connsiteX19" fmla="*/ 5189234 w 6128435"/>
              <a:gd name="connsiteY19" fmla="*/ 1193495 h 6858000"/>
              <a:gd name="connsiteX20" fmla="*/ 5202769 w 6128435"/>
              <a:gd name="connsiteY20" fmla="*/ 1269450 h 6858000"/>
              <a:gd name="connsiteX21" fmla="*/ 5225968 w 6128435"/>
              <a:gd name="connsiteY21" fmla="*/ 1357994 h 6858000"/>
              <a:gd name="connsiteX22" fmla="*/ 5233819 w 6128435"/>
              <a:gd name="connsiteY22" fmla="*/ 1380922 h 6858000"/>
              <a:gd name="connsiteX23" fmla="*/ 5237226 w 6128435"/>
              <a:gd name="connsiteY23" fmla="*/ 1441327 h 6858000"/>
              <a:gd name="connsiteX24" fmla="*/ 5255653 w 6128435"/>
              <a:gd name="connsiteY24" fmla="*/ 1524712 h 6858000"/>
              <a:gd name="connsiteX25" fmla="*/ 5263491 w 6128435"/>
              <a:gd name="connsiteY25" fmla="*/ 1642938 h 6858000"/>
              <a:gd name="connsiteX26" fmla="*/ 5261314 w 6128435"/>
              <a:gd name="connsiteY26" fmla="*/ 1689177 h 6858000"/>
              <a:gd name="connsiteX27" fmla="*/ 5259788 w 6128435"/>
              <a:gd name="connsiteY27" fmla="*/ 1768516 h 6858000"/>
              <a:gd name="connsiteX28" fmla="*/ 5255696 w 6128435"/>
              <a:gd name="connsiteY28" fmla="*/ 1953770 h 6858000"/>
              <a:gd name="connsiteX29" fmla="*/ 5252592 w 6128435"/>
              <a:gd name="connsiteY29" fmla="*/ 2092210 h 6858000"/>
              <a:gd name="connsiteX30" fmla="*/ 5264303 w 6128435"/>
              <a:gd name="connsiteY30" fmla="*/ 2225157 h 6858000"/>
              <a:gd name="connsiteX31" fmla="*/ 5254949 w 6128435"/>
              <a:gd name="connsiteY31" fmla="*/ 2236160 h 6858000"/>
              <a:gd name="connsiteX32" fmla="*/ 5250104 w 6128435"/>
              <a:gd name="connsiteY32" fmla="*/ 2249166 h 6858000"/>
              <a:gd name="connsiteX33" fmla="*/ 5251214 w 6128435"/>
              <a:gd name="connsiteY33" fmla="*/ 2250944 h 6858000"/>
              <a:gd name="connsiteX34" fmla="*/ 5250644 w 6128435"/>
              <a:gd name="connsiteY34" fmla="*/ 2266619 h 6858000"/>
              <a:gd name="connsiteX35" fmla="*/ 5293877 w 6128435"/>
              <a:gd name="connsiteY35" fmla="*/ 2368649 h 6858000"/>
              <a:gd name="connsiteX36" fmla="*/ 5311338 w 6128435"/>
              <a:gd name="connsiteY36" fmla="*/ 2404034 h 6858000"/>
              <a:gd name="connsiteX37" fmla="*/ 5338366 w 6128435"/>
              <a:gd name="connsiteY37" fmla="*/ 2465052 h 6858000"/>
              <a:gd name="connsiteX38" fmla="*/ 5371263 w 6128435"/>
              <a:gd name="connsiteY38" fmla="*/ 2586413 h 6858000"/>
              <a:gd name="connsiteX39" fmla="*/ 5407503 w 6128435"/>
              <a:gd name="connsiteY39" fmla="*/ 2786290 h 6858000"/>
              <a:gd name="connsiteX40" fmla="*/ 5407356 w 6128435"/>
              <a:gd name="connsiteY40" fmla="*/ 2787545 h 6858000"/>
              <a:gd name="connsiteX41" fmla="*/ 5411130 w 6128435"/>
              <a:gd name="connsiteY41" fmla="*/ 2788640 h 6858000"/>
              <a:gd name="connsiteX42" fmla="*/ 5416439 w 6128435"/>
              <a:gd name="connsiteY42" fmla="*/ 2805666 h 6858000"/>
              <a:gd name="connsiteX43" fmla="*/ 5416589 w 6128435"/>
              <a:gd name="connsiteY43" fmla="*/ 2810822 h 6858000"/>
              <a:gd name="connsiteX44" fmla="*/ 5418542 w 6128435"/>
              <a:gd name="connsiteY44" fmla="*/ 2817745 h 6858000"/>
              <a:gd name="connsiteX45" fmla="*/ 5418847 w 6128435"/>
              <a:gd name="connsiteY45" fmla="*/ 2817825 h 6858000"/>
              <a:gd name="connsiteX46" fmla="*/ 5457023 w 6128435"/>
              <a:gd name="connsiteY46" fmla="*/ 2858292 h 6858000"/>
              <a:gd name="connsiteX47" fmla="*/ 5479298 w 6128435"/>
              <a:gd name="connsiteY47" fmla="*/ 2947791 h 6858000"/>
              <a:gd name="connsiteX48" fmla="*/ 5481770 w 6128435"/>
              <a:gd name="connsiteY48" fmla="*/ 2951352 h 6858000"/>
              <a:gd name="connsiteX49" fmla="*/ 5482045 w 6128435"/>
              <a:gd name="connsiteY49" fmla="*/ 2984371 h 6858000"/>
              <a:gd name="connsiteX50" fmla="*/ 5482415 w 6128435"/>
              <a:gd name="connsiteY50" fmla="*/ 3004079 h 6858000"/>
              <a:gd name="connsiteX51" fmla="*/ 5503944 w 6128435"/>
              <a:gd name="connsiteY51" fmla="*/ 3123335 h 6858000"/>
              <a:gd name="connsiteX52" fmla="*/ 5516007 w 6128435"/>
              <a:gd name="connsiteY52" fmla="*/ 3258473 h 6858000"/>
              <a:gd name="connsiteX53" fmla="*/ 5566839 w 6128435"/>
              <a:gd name="connsiteY53" fmla="*/ 3345295 h 6858000"/>
              <a:gd name="connsiteX54" fmla="*/ 5589758 w 6128435"/>
              <a:gd name="connsiteY54" fmla="*/ 3506453 h 6858000"/>
              <a:gd name="connsiteX55" fmla="*/ 5596144 w 6128435"/>
              <a:gd name="connsiteY55" fmla="*/ 3534624 h 6858000"/>
              <a:gd name="connsiteX56" fmla="*/ 5597750 w 6128435"/>
              <a:gd name="connsiteY56" fmla="*/ 3534129 h 6858000"/>
              <a:gd name="connsiteX57" fmla="*/ 5599700 w 6128435"/>
              <a:gd name="connsiteY57" fmla="*/ 3547221 h 6858000"/>
              <a:gd name="connsiteX58" fmla="*/ 5615031 w 6128435"/>
              <a:gd name="connsiteY58" fmla="*/ 3557482 h 6858000"/>
              <a:gd name="connsiteX59" fmla="*/ 5618377 w 6128435"/>
              <a:gd name="connsiteY59" fmla="*/ 3588431 h 6858000"/>
              <a:gd name="connsiteX60" fmla="*/ 5612155 w 6128435"/>
              <a:gd name="connsiteY60" fmla="*/ 3589869 h 6858000"/>
              <a:gd name="connsiteX61" fmla="*/ 5620843 w 6128435"/>
              <a:gd name="connsiteY61" fmla="*/ 3606745 h 6858000"/>
              <a:gd name="connsiteX62" fmla="*/ 5655472 w 6128435"/>
              <a:gd name="connsiteY62" fmla="*/ 3678877 h 6858000"/>
              <a:gd name="connsiteX63" fmla="*/ 5680448 w 6128435"/>
              <a:gd name="connsiteY63" fmla="*/ 3717760 h 6858000"/>
              <a:gd name="connsiteX64" fmla="*/ 5683015 w 6128435"/>
              <a:gd name="connsiteY64" fmla="*/ 3762025 h 6858000"/>
              <a:gd name="connsiteX65" fmla="*/ 5696643 w 6128435"/>
              <a:gd name="connsiteY65" fmla="*/ 3773888 h 6858000"/>
              <a:gd name="connsiteX66" fmla="*/ 5699203 w 6128435"/>
              <a:gd name="connsiteY66" fmla="*/ 3775823 h 6858000"/>
              <a:gd name="connsiteX67" fmla="*/ 5704824 w 6128435"/>
              <a:gd name="connsiteY67" fmla="*/ 3785966 h 6858000"/>
              <a:gd name="connsiteX68" fmla="*/ 5712204 w 6128435"/>
              <a:gd name="connsiteY68" fmla="*/ 3785830 h 6858000"/>
              <a:gd name="connsiteX69" fmla="*/ 5724816 w 6128435"/>
              <a:gd name="connsiteY69" fmla="*/ 3798949 h 6858000"/>
              <a:gd name="connsiteX70" fmla="*/ 5733539 w 6128435"/>
              <a:gd name="connsiteY70" fmla="*/ 3818457 h 6858000"/>
              <a:gd name="connsiteX71" fmla="*/ 5768491 w 6128435"/>
              <a:gd name="connsiteY71" fmla="*/ 3914399 h 6858000"/>
              <a:gd name="connsiteX72" fmla="*/ 5793123 w 6128435"/>
              <a:gd name="connsiteY72" fmla="*/ 3969952 h 6858000"/>
              <a:gd name="connsiteX73" fmla="*/ 5808321 w 6128435"/>
              <a:gd name="connsiteY73" fmla="*/ 3988153 h 6858000"/>
              <a:gd name="connsiteX74" fmla="*/ 5825621 w 6128435"/>
              <a:gd name="connsiteY74" fmla="*/ 4015525 h 6858000"/>
              <a:gd name="connsiteX75" fmla="*/ 5860672 w 6128435"/>
              <a:gd name="connsiteY75" fmla="*/ 4061579 h 6858000"/>
              <a:gd name="connsiteX76" fmla="*/ 5872173 w 6128435"/>
              <a:gd name="connsiteY76" fmla="*/ 4088497 h 6858000"/>
              <a:gd name="connsiteX77" fmla="*/ 5883705 w 6128435"/>
              <a:gd name="connsiteY77" fmla="*/ 4101899 h 6858000"/>
              <a:gd name="connsiteX78" fmla="*/ 5885314 w 6128435"/>
              <a:gd name="connsiteY78" fmla="*/ 4108387 h 6858000"/>
              <a:gd name="connsiteX79" fmla="*/ 5894095 w 6128435"/>
              <a:gd name="connsiteY79" fmla="*/ 4128857 h 6858000"/>
              <a:gd name="connsiteX80" fmla="*/ 5898339 w 6128435"/>
              <a:gd name="connsiteY80" fmla="*/ 4140800 h 6858000"/>
              <a:gd name="connsiteX81" fmla="*/ 5899734 w 6128435"/>
              <a:gd name="connsiteY81" fmla="*/ 4145632 h 6858000"/>
              <a:gd name="connsiteX82" fmla="*/ 5903513 w 6128435"/>
              <a:gd name="connsiteY82" fmla="*/ 4187661 h 6858000"/>
              <a:gd name="connsiteX83" fmla="*/ 5917114 w 6128435"/>
              <a:gd name="connsiteY83" fmla="*/ 4213096 h 6858000"/>
              <a:gd name="connsiteX84" fmla="*/ 5921153 w 6128435"/>
              <a:gd name="connsiteY84" fmla="*/ 4236222 h 6858000"/>
              <a:gd name="connsiteX85" fmla="*/ 5924233 w 6128435"/>
              <a:gd name="connsiteY85" fmla="*/ 4242060 h 6858000"/>
              <a:gd name="connsiteX86" fmla="*/ 5928910 w 6128435"/>
              <a:gd name="connsiteY86" fmla="*/ 4300973 h 6858000"/>
              <a:gd name="connsiteX87" fmla="*/ 5939320 w 6128435"/>
              <a:gd name="connsiteY87" fmla="*/ 4340435 h 6858000"/>
              <a:gd name="connsiteX88" fmla="*/ 5946705 w 6128435"/>
              <a:gd name="connsiteY88" fmla="*/ 4428051 h 6858000"/>
              <a:gd name="connsiteX89" fmla="*/ 5949261 w 6128435"/>
              <a:gd name="connsiteY89" fmla="*/ 4449185 h 6858000"/>
              <a:gd name="connsiteX90" fmla="*/ 5957504 w 6128435"/>
              <a:gd name="connsiteY90" fmla="*/ 4465911 h 6858000"/>
              <a:gd name="connsiteX91" fmla="*/ 5964689 w 6128435"/>
              <a:gd name="connsiteY91" fmla="*/ 4468532 h 6858000"/>
              <a:gd name="connsiteX92" fmla="*/ 5967062 w 6128435"/>
              <a:gd name="connsiteY92" fmla="*/ 4479923 h 6858000"/>
              <a:gd name="connsiteX93" fmla="*/ 5968960 w 6128435"/>
              <a:gd name="connsiteY93" fmla="*/ 4482655 h 6858000"/>
              <a:gd name="connsiteX94" fmla="*/ 5978567 w 6128435"/>
              <a:gd name="connsiteY94" fmla="*/ 4498605 h 6858000"/>
              <a:gd name="connsiteX95" fmla="*/ 5980106 w 6128435"/>
              <a:gd name="connsiteY95" fmla="*/ 4585087 h 6858000"/>
              <a:gd name="connsiteX96" fmla="*/ 5998138 w 6128435"/>
              <a:gd name="connsiteY96" fmla="*/ 4697518 h 6858000"/>
              <a:gd name="connsiteX97" fmla="*/ 6013516 w 6128435"/>
              <a:gd name="connsiteY97" fmla="*/ 4786619 h 6858000"/>
              <a:gd name="connsiteX98" fmla="*/ 6025404 w 6128435"/>
              <a:gd name="connsiteY98" fmla="*/ 4858148 h 6858000"/>
              <a:gd name="connsiteX99" fmla="*/ 6007749 w 6128435"/>
              <a:gd name="connsiteY99" fmla="*/ 4964715 h 6858000"/>
              <a:gd name="connsiteX100" fmla="*/ 6005269 w 6128435"/>
              <a:gd name="connsiteY100" fmla="*/ 5150567 h 6858000"/>
              <a:gd name="connsiteX101" fmla="*/ 6001127 w 6128435"/>
              <a:gd name="connsiteY101" fmla="*/ 5164609 h 6858000"/>
              <a:gd name="connsiteX102" fmla="*/ 5996647 w 6128435"/>
              <a:gd name="connsiteY102" fmla="*/ 5185640 h 6858000"/>
              <a:gd name="connsiteX103" fmla="*/ 5998514 w 6128435"/>
              <a:gd name="connsiteY103" fmla="*/ 5189673 h 6858000"/>
              <a:gd name="connsiteX104" fmla="*/ 5995970 w 6128435"/>
              <a:gd name="connsiteY104" fmla="*/ 5221547 h 6858000"/>
              <a:gd name="connsiteX105" fmla="*/ 5997218 w 6128435"/>
              <a:gd name="connsiteY105" fmla="*/ 5222031 h 6858000"/>
              <a:gd name="connsiteX106" fmla="*/ 6002116 w 6128435"/>
              <a:gd name="connsiteY106" fmla="*/ 5231223 h 6858000"/>
              <a:gd name="connsiteX107" fmla="*/ 6008541 w 6128435"/>
              <a:gd name="connsiteY107" fmla="*/ 5248680 h 6858000"/>
              <a:gd name="connsiteX108" fmla="*/ 6039260 w 6128435"/>
              <a:gd name="connsiteY108" fmla="*/ 5289518 h 6858000"/>
              <a:gd name="connsiteX109" fmla="*/ 6036748 w 6128435"/>
              <a:gd name="connsiteY109" fmla="*/ 5322752 h 6858000"/>
              <a:gd name="connsiteX110" fmla="*/ 6036943 w 6128435"/>
              <a:gd name="connsiteY110" fmla="*/ 5329480 h 6858000"/>
              <a:gd name="connsiteX111" fmla="*/ 6037236 w 6128435"/>
              <a:gd name="connsiteY111" fmla="*/ 5329634 h 6858000"/>
              <a:gd name="connsiteX112" fmla="*/ 6038019 w 6128435"/>
              <a:gd name="connsiteY112" fmla="*/ 5336764 h 6858000"/>
              <a:gd name="connsiteX113" fmla="*/ 6037298 w 6128435"/>
              <a:gd name="connsiteY113" fmla="*/ 5341753 h 6858000"/>
              <a:gd name="connsiteX114" fmla="*/ 6037677 w 6128435"/>
              <a:gd name="connsiteY114" fmla="*/ 5354807 h 6858000"/>
              <a:gd name="connsiteX115" fmla="*/ 6039728 w 6128435"/>
              <a:gd name="connsiteY115" fmla="*/ 5359416 h 6858000"/>
              <a:gd name="connsiteX116" fmla="*/ 6043311 w 6128435"/>
              <a:gd name="connsiteY116" fmla="*/ 5361407 h 6858000"/>
              <a:gd name="connsiteX117" fmla="*/ 6042954 w 6128435"/>
              <a:gd name="connsiteY117" fmla="*/ 5362576 h 6858000"/>
              <a:gd name="connsiteX118" fmla="*/ 6053435 w 6128435"/>
              <a:gd name="connsiteY118" fmla="*/ 5387547 h 6858000"/>
              <a:gd name="connsiteX119" fmla="*/ 6065933 w 6128435"/>
              <a:gd name="connsiteY119" fmla="*/ 5443002 h 6858000"/>
              <a:gd name="connsiteX120" fmla="*/ 6068640 w 6128435"/>
              <a:gd name="connsiteY120" fmla="*/ 5474503 h 6858000"/>
              <a:gd name="connsiteX121" fmla="*/ 6080922 w 6128435"/>
              <a:gd name="connsiteY121" fmla="*/ 5561070 h 6858000"/>
              <a:gd name="connsiteX122" fmla="*/ 6096949 w 6128435"/>
              <a:gd name="connsiteY122" fmla="*/ 5648179 h 6858000"/>
              <a:gd name="connsiteX123" fmla="*/ 6125703 w 6128435"/>
              <a:gd name="connsiteY123" fmla="*/ 5692894 h 6858000"/>
              <a:gd name="connsiteX124" fmla="*/ 6126670 w 6128435"/>
              <a:gd name="connsiteY124" fmla="*/ 5697882 h 6858000"/>
              <a:gd name="connsiteX125" fmla="*/ 6124061 w 6128435"/>
              <a:gd name="connsiteY125" fmla="*/ 5710294 h 6858000"/>
              <a:gd name="connsiteX126" fmla="*/ 6122213 w 6128435"/>
              <a:gd name="connsiteY126" fmla="*/ 5714762 h 6858000"/>
              <a:gd name="connsiteX127" fmla="*/ 6121353 w 6128435"/>
              <a:gd name="connsiteY127" fmla="*/ 5721725 h 6858000"/>
              <a:gd name="connsiteX128" fmla="*/ 6121607 w 6128435"/>
              <a:gd name="connsiteY128" fmla="*/ 5721959 h 6858000"/>
              <a:gd name="connsiteX129" fmla="*/ 6120262 w 6128435"/>
              <a:gd name="connsiteY129" fmla="*/ 5728358 h 6858000"/>
              <a:gd name="connsiteX130" fmla="*/ 6110194 w 6128435"/>
              <a:gd name="connsiteY130" fmla="*/ 5758853 h 6858000"/>
              <a:gd name="connsiteX131" fmla="*/ 6127519 w 6128435"/>
              <a:gd name="connsiteY131" fmla="*/ 5865775 h 6858000"/>
              <a:gd name="connsiteX132" fmla="*/ 6128435 w 6128435"/>
              <a:gd name="connsiteY132" fmla="*/ 5870164 h 6858000"/>
              <a:gd name="connsiteX133" fmla="*/ 6119217 w 6128435"/>
              <a:gd name="connsiteY133" fmla="*/ 5888542 h 6858000"/>
              <a:gd name="connsiteX134" fmla="*/ 6115966 w 6128435"/>
              <a:gd name="connsiteY134" fmla="*/ 5898387 h 6858000"/>
              <a:gd name="connsiteX135" fmla="*/ 6102493 w 6128435"/>
              <a:gd name="connsiteY135" fmla="*/ 5928602 h 6858000"/>
              <a:gd name="connsiteX136" fmla="*/ 6056863 w 6128435"/>
              <a:gd name="connsiteY136" fmla="*/ 6000643 h 6858000"/>
              <a:gd name="connsiteX137" fmla="*/ 6045436 w 6128435"/>
              <a:gd name="connsiteY137" fmla="*/ 6124480 h 6858000"/>
              <a:gd name="connsiteX138" fmla="*/ 6030489 w 6128435"/>
              <a:gd name="connsiteY138" fmla="*/ 6317666 h 6858000"/>
              <a:gd name="connsiteX139" fmla="*/ 6007492 w 6128435"/>
              <a:gd name="connsiteY139" fmla="*/ 6440818 h 6858000"/>
              <a:gd name="connsiteX140" fmla="*/ 6009467 w 6128435"/>
              <a:gd name="connsiteY140" fmla="*/ 6487076 h 6858000"/>
              <a:gd name="connsiteX141" fmla="*/ 5995064 w 6128435"/>
              <a:gd name="connsiteY141" fmla="*/ 6540791 h 6858000"/>
              <a:gd name="connsiteX142" fmla="*/ 5996309 w 6128435"/>
              <a:gd name="connsiteY142" fmla="*/ 6543961 h 6858000"/>
              <a:gd name="connsiteX143" fmla="*/ 5996048 w 6128435"/>
              <a:gd name="connsiteY143" fmla="*/ 6555444 h 6858000"/>
              <a:gd name="connsiteX144" fmla="*/ 6002524 w 6128435"/>
              <a:gd name="connsiteY144" fmla="*/ 6560188 h 6858000"/>
              <a:gd name="connsiteX145" fmla="*/ 6006823 w 6128435"/>
              <a:gd name="connsiteY145" fmla="*/ 6578546 h 6858000"/>
              <a:gd name="connsiteX146" fmla="*/ 6004510 w 6128435"/>
              <a:gd name="connsiteY146" fmla="*/ 6599256 h 6858000"/>
              <a:gd name="connsiteX147" fmla="*/ 5986207 w 6128435"/>
              <a:gd name="connsiteY147" fmla="*/ 6695855 h 6858000"/>
              <a:gd name="connsiteX148" fmla="*/ 5979428 w 6128435"/>
              <a:gd name="connsiteY148" fmla="*/ 6754678 h 6858000"/>
              <a:gd name="connsiteX149" fmla="*/ 5983398 w 6128435"/>
              <a:gd name="connsiteY149" fmla="*/ 6778641 h 6858000"/>
              <a:gd name="connsiteX150" fmla="*/ 5984543 w 6128435"/>
              <a:gd name="connsiteY150" fmla="*/ 6811016 h 6858000"/>
              <a:gd name="connsiteX151" fmla="*/ 5981802 w 6128435"/>
              <a:gd name="connsiteY151" fmla="*/ 6838578 h 6858000"/>
              <a:gd name="connsiteX152" fmla="*/ 5979671 w 6128435"/>
              <a:gd name="connsiteY152" fmla="*/ 6858000 h 6858000"/>
              <a:gd name="connsiteX153" fmla="*/ 0 w 6128435"/>
              <a:gd name="connsiteY153" fmla="*/ 6858000 h 6858000"/>
              <a:gd name="connsiteX154" fmla="*/ 0 w 6128435"/>
              <a:gd name="connsiteY154" fmla="*/ 0 h 6858000"/>
              <a:gd name="connsiteX0" fmla="*/ 0 w 6128435"/>
              <a:gd name="connsiteY0" fmla="*/ 0 h 6858000"/>
              <a:gd name="connsiteX1" fmla="*/ 4965888 w 6128435"/>
              <a:gd name="connsiteY1" fmla="*/ 0 h 6858000"/>
              <a:gd name="connsiteX2" fmla="*/ 4967767 w 6128435"/>
              <a:gd name="connsiteY2" fmla="*/ 7930 h 6858000"/>
              <a:gd name="connsiteX3" fmla="*/ 4979444 w 6128435"/>
              <a:gd name="connsiteY3" fmla="*/ 43921 h 6858000"/>
              <a:gd name="connsiteX4" fmla="*/ 5021173 w 6128435"/>
              <a:gd name="connsiteY4" fmla="*/ 123738 h 6858000"/>
              <a:gd name="connsiteX5" fmla="*/ 5075458 w 6128435"/>
              <a:gd name="connsiteY5" fmla="*/ 264355 h 6858000"/>
              <a:gd name="connsiteX6" fmla="*/ 5081175 w 6128435"/>
              <a:gd name="connsiteY6" fmla="*/ 277448 h 6858000"/>
              <a:gd name="connsiteX7" fmla="*/ 5097011 w 6128435"/>
              <a:gd name="connsiteY7" fmla="*/ 355616 h 6858000"/>
              <a:gd name="connsiteX8" fmla="*/ 5130982 w 6128435"/>
              <a:gd name="connsiteY8" fmla="*/ 412030 h 6858000"/>
              <a:gd name="connsiteX9" fmla="*/ 5153000 w 6128435"/>
              <a:gd name="connsiteY9" fmla="*/ 507134 h 6858000"/>
              <a:gd name="connsiteX10" fmla="*/ 5171282 w 6128435"/>
              <a:gd name="connsiteY10" fmla="*/ 602071 h 6858000"/>
              <a:gd name="connsiteX11" fmla="*/ 5176196 w 6128435"/>
              <a:gd name="connsiteY11" fmla="*/ 636822 h 6858000"/>
              <a:gd name="connsiteX12" fmla="*/ 5189051 w 6128435"/>
              <a:gd name="connsiteY12" fmla="*/ 782518 h 6858000"/>
              <a:gd name="connsiteX13" fmla="*/ 5210428 w 6128435"/>
              <a:gd name="connsiteY13" fmla="*/ 815772 h 6858000"/>
              <a:gd name="connsiteX14" fmla="*/ 5221088 w 6128435"/>
              <a:gd name="connsiteY14" fmla="*/ 860193 h 6858000"/>
              <a:gd name="connsiteX15" fmla="*/ 5230806 w 6128435"/>
              <a:gd name="connsiteY15" fmla="*/ 961354 h 6858000"/>
              <a:gd name="connsiteX16" fmla="*/ 5201018 w 6128435"/>
              <a:gd name="connsiteY16" fmla="*/ 1095027 h 6858000"/>
              <a:gd name="connsiteX17" fmla="*/ 5202153 w 6128435"/>
              <a:gd name="connsiteY17" fmla="*/ 1133224 h 6858000"/>
              <a:gd name="connsiteX18" fmla="*/ 5207370 w 6128435"/>
              <a:gd name="connsiteY18" fmla="*/ 1138097 h 6858000"/>
              <a:gd name="connsiteX19" fmla="*/ 5189234 w 6128435"/>
              <a:gd name="connsiteY19" fmla="*/ 1193495 h 6858000"/>
              <a:gd name="connsiteX20" fmla="*/ 5202769 w 6128435"/>
              <a:gd name="connsiteY20" fmla="*/ 1269450 h 6858000"/>
              <a:gd name="connsiteX21" fmla="*/ 5225968 w 6128435"/>
              <a:gd name="connsiteY21" fmla="*/ 1357994 h 6858000"/>
              <a:gd name="connsiteX22" fmla="*/ 5233819 w 6128435"/>
              <a:gd name="connsiteY22" fmla="*/ 1380922 h 6858000"/>
              <a:gd name="connsiteX23" fmla="*/ 5237226 w 6128435"/>
              <a:gd name="connsiteY23" fmla="*/ 1441327 h 6858000"/>
              <a:gd name="connsiteX24" fmla="*/ 5255653 w 6128435"/>
              <a:gd name="connsiteY24" fmla="*/ 1524712 h 6858000"/>
              <a:gd name="connsiteX25" fmla="*/ 5263491 w 6128435"/>
              <a:gd name="connsiteY25" fmla="*/ 1642938 h 6858000"/>
              <a:gd name="connsiteX26" fmla="*/ 5261314 w 6128435"/>
              <a:gd name="connsiteY26" fmla="*/ 1689177 h 6858000"/>
              <a:gd name="connsiteX27" fmla="*/ 5259788 w 6128435"/>
              <a:gd name="connsiteY27" fmla="*/ 1768516 h 6858000"/>
              <a:gd name="connsiteX28" fmla="*/ 5255696 w 6128435"/>
              <a:gd name="connsiteY28" fmla="*/ 1953770 h 6858000"/>
              <a:gd name="connsiteX29" fmla="*/ 5252592 w 6128435"/>
              <a:gd name="connsiteY29" fmla="*/ 2092210 h 6858000"/>
              <a:gd name="connsiteX30" fmla="*/ 5264303 w 6128435"/>
              <a:gd name="connsiteY30" fmla="*/ 2225157 h 6858000"/>
              <a:gd name="connsiteX31" fmla="*/ 5254949 w 6128435"/>
              <a:gd name="connsiteY31" fmla="*/ 2236160 h 6858000"/>
              <a:gd name="connsiteX32" fmla="*/ 5250104 w 6128435"/>
              <a:gd name="connsiteY32" fmla="*/ 2249166 h 6858000"/>
              <a:gd name="connsiteX33" fmla="*/ 5251214 w 6128435"/>
              <a:gd name="connsiteY33" fmla="*/ 2250944 h 6858000"/>
              <a:gd name="connsiteX34" fmla="*/ 5250644 w 6128435"/>
              <a:gd name="connsiteY34" fmla="*/ 2266619 h 6858000"/>
              <a:gd name="connsiteX35" fmla="*/ 5293877 w 6128435"/>
              <a:gd name="connsiteY35" fmla="*/ 2368649 h 6858000"/>
              <a:gd name="connsiteX36" fmla="*/ 5311338 w 6128435"/>
              <a:gd name="connsiteY36" fmla="*/ 2404034 h 6858000"/>
              <a:gd name="connsiteX37" fmla="*/ 5338366 w 6128435"/>
              <a:gd name="connsiteY37" fmla="*/ 2465052 h 6858000"/>
              <a:gd name="connsiteX38" fmla="*/ 5371263 w 6128435"/>
              <a:gd name="connsiteY38" fmla="*/ 2586413 h 6858000"/>
              <a:gd name="connsiteX39" fmla="*/ 5407503 w 6128435"/>
              <a:gd name="connsiteY39" fmla="*/ 2786290 h 6858000"/>
              <a:gd name="connsiteX40" fmla="*/ 5407356 w 6128435"/>
              <a:gd name="connsiteY40" fmla="*/ 2787545 h 6858000"/>
              <a:gd name="connsiteX41" fmla="*/ 5411130 w 6128435"/>
              <a:gd name="connsiteY41" fmla="*/ 2788640 h 6858000"/>
              <a:gd name="connsiteX42" fmla="*/ 5416439 w 6128435"/>
              <a:gd name="connsiteY42" fmla="*/ 2805666 h 6858000"/>
              <a:gd name="connsiteX43" fmla="*/ 5416589 w 6128435"/>
              <a:gd name="connsiteY43" fmla="*/ 2810822 h 6858000"/>
              <a:gd name="connsiteX44" fmla="*/ 5418542 w 6128435"/>
              <a:gd name="connsiteY44" fmla="*/ 2817745 h 6858000"/>
              <a:gd name="connsiteX45" fmla="*/ 5418847 w 6128435"/>
              <a:gd name="connsiteY45" fmla="*/ 2817825 h 6858000"/>
              <a:gd name="connsiteX46" fmla="*/ 5457023 w 6128435"/>
              <a:gd name="connsiteY46" fmla="*/ 2858292 h 6858000"/>
              <a:gd name="connsiteX47" fmla="*/ 5479298 w 6128435"/>
              <a:gd name="connsiteY47" fmla="*/ 2947791 h 6858000"/>
              <a:gd name="connsiteX48" fmla="*/ 5481770 w 6128435"/>
              <a:gd name="connsiteY48" fmla="*/ 2951352 h 6858000"/>
              <a:gd name="connsiteX49" fmla="*/ 5482045 w 6128435"/>
              <a:gd name="connsiteY49" fmla="*/ 2984371 h 6858000"/>
              <a:gd name="connsiteX50" fmla="*/ 5482415 w 6128435"/>
              <a:gd name="connsiteY50" fmla="*/ 3004079 h 6858000"/>
              <a:gd name="connsiteX51" fmla="*/ 5503944 w 6128435"/>
              <a:gd name="connsiteY51" fmla="*/ 3123335 h 6858000"/>
              <a:gd name="connsiteX52" fmla="*/ 5516007 w 6128435"/>
              <a:gd name="connsiteY52" fmla="*/ 3258473 h 6858000"/>
              <a:gd name="connsiteX53" fmla="*/ 5566839 w 6128435"/>
              <a:gd name="connsiteY53" fmla="*/ 3345295 h 6858000"/>
              <a:gd name="connsiteX54" fmla="*/ 5589758 w 6128435"/>
              <a:gd name="connsiteY54" fmla="*/ 3506453 h 6858000"/>
              <a:gd name="connsiteX55" fmla="*/ 5596144 w 6128435"/>
              <a:gd name="connsiteY55" fmla="*/ 3534624 h 6858000"/>
              <a:gd name="connsiteX56" fmla="*/ 5597750 w 6128435"/>
              <a:gd name="connsiteY56" fmla="*/ 3534129 h 6858000"/>
              <a:gd name="connsiteX57" fmla="*/ 5599700 w 6128435"/>
              <a:gd name="connsiteY57" fmla="*/ 3547221 h 6858000"/>
              <a:gd name="connsiteX58" fmla="*/ 5615031 w 6128435"/>
              <a:gd name="connsiteY58" fmla="*/ 3557482 h 6858000"/>
              <a:gd name="connsiteX59" fmla="*/ 5618377 w 6128435"/>
              <a:gd name="connsiteY59" fmla="*/ 3588431 h 6858000"/>
              <a:gd name="connsiteX60" fmla="*/ 5612155 w 6128435"/>
              <a:gd name="connsiteY60" fmla="*/ 3589869 h 6858000"/>
              <a:gd name="connsiteX61" fmla="*/ 5620843 w 6128435"/>
              <a:gd name="connsiteY61" fmla="*/ 3606745 h 6858000"/>
              <a:gd name="connsiteX62" fmla="*/ 5655472 w 6128435"/>
              <a:gd name="connsiteY62" fmla="*/ 3678877 h 6858000"/>
              <a:gd name="connsiteX63" fmla="*/ 5680448 w 6128435"/>
              <a:gd name="connsiteY63" fmla="*/ 3717760 h 6858000"/>
              <a:gd name="connsiteX64" fmla="*/ 5683015 w 6128435"/>
              <a:gd name="connsiteY64" fmla="*/ 3762025 h 6858000"/>
              <a:gd name="connsiteX65" fmla="*/ 5696643 w 6128435"/>
              <a:gd name="connsiteY65" fmla="*/ 3773888 h 6858000"/>
              <a:gd name="connsiteX66" fmla="*/ 5699203 w 6128435"/>
              <a:gd name="connsiteY66" fmla="*/ 3775823 h 6858000"/>
              <a:gd name="connsiteX67" fmla="*/ 5704824 w 6128435"/>
              <a:gd name="connsiteY67" fmla="*/ 3785966 h 6858000"/>
              <a:gd name="connsiteX68" fmla="*/ 5712204 w 6128435"/>
              <a:gd name="connsiteY68" fmla="*/ 3785830 h 6858000"/>
              <a:gd name="connsiteX69" fmla="*/ 5724816 w 6128435"/>
              <a:gd name="connsiteY69" fmla="*/ 3798949 h 6858000"/>
              <a:gd name="connsiteX70" fmla="*/ 5733539 w 6128435"/>
              <a:gd name="connsiteY70" fmla="*/ 3818457 h 6858000"/>
              <a:gd name="connsiteX71" fmla="*/ 5768491 w 6128435"/>
              <a:gd name="connsiteY71" fmla="*/ 3914399 h 6858000"/>
              <a:gd name="connsiteX72" fmla="*/ 5793123 w 6128435"/>
              <a:gd name="connsiteY72" fmla="*/ 3969952 h 6858000"/>
              <a:gd name="connsiteX73" fmla="*/ 5808321 w 6128435"/>
              <a:gd name="connsiteY73" fmla="*/ 3988153 h 6858000"/>
              <a:gd name="connsiteX74" fmla="*/ 5825621 w 6128435"/>
              <a:gd name="connsiteY74" fmla="*/ 4015525 h 6858000"/>
              <a:gd name="connsiteX75" fmla="*/ 5860672 w 6128435"/>
              <a:gd name="connsiteY75" fmla="*/ 4061579 h 6858000"/>
              <a:gd name="connsiteX76" fmla="*/ 5872173 w 6128435"/>
              <a:gd name="connsiteY76" fmla="*/ 4088497 h 6858000"/>
              <a:gd name="connsiteX77" fmla="*/ 5883705 w 6128435"/>
              <a:gd name="connsiteY77" fmla="*/ 4101899 h 6858000"/>
              <a:gd name="connsiteX78" fmla="*/ 5885314 w 6128435"/>
              <a:gd name="connsiteY78" fmla="*/ 4108387 h 6858000"/>
              <a:gd name="connsiteX79" fmla="*/ 5894095 w 6128435"/>
              <a:gd name="connsiteY79" fmla="*/ 4128857 h 6858000"/>
              <a:gd name="connsiteX80" fmla="*/ 5898339 w 6128435"/>
              <a:gd name="connsiteY80" fmla="*/ 4140800 h 6858000"/>
              <a:gd name="connsiteX81" fmla="*/ 5899734 w 6128435"/>
              <a:gd name="connsiteY81" fmla="*/ 4145632 h 6858000"/>
              <a:gd name="connsiteX82" fmla="*/ 5903513 w 6128435"/>
              <a:gd name="connsiteY82" fmla="*/ 4187661 h 6858000"/>
              <a:gd name="connsiteX83" fmla="*/ 5917114 w 6128435"/>
              <a:gd name="connsiteY83" fmla="*/ 4213096 h 6858000"/>
              <a:gd name="connsiteX84" fmla="*/ 5921153 w 6128435"/>
              <a:gd name="connsiteY84" fmla="*/ 4236222 h 6858000"/>
              <a:gd name="connsiteX85" fmla="*/ 5924233 w 6128435"/>
              <a:gd name="connsiteY85" fmla="*/ 4242060 h 6858000"/>
              <a:gd name="connsiteX86" fmla="*/ 5928910 w 6128435"/>
              <a:gd name="connsiteY86" fmla="*/ 4300973 h 6858000"/>
              <a:gd name="connsiteX87" fmla="*/ 5939320 w 6128435"/>
              <a:gd name="connsiteY87" fmla="*/ 4340435 h 6858000"/>
              <a:gd name="connsiteX88" fmla="*/ 5946705 w 6128435"/>
              <a:gd name="connsiteY88" fmla="*/ 4428051 h 6858000"/>
              <a:gd name="connsiteX89" fmla="*/ 5949261 w 6128435"/>
              <a:gd name="connsiteY89" fmla="*/ 4449185 h 6858000"/>
              <a:gd name="connsiteX90" fmla="*/ 5957504 w 6128435"/>
              <a:gd name="connsiteY90" fmla="*/ 4465911 h 6858000"/>
              <a:gd name="connsiteX91" fmla="*/ 5964689 w 6128435"/>
              <a:gd name="connsiteY91" fmla="*/ 4468532 h 6858000"/>
              <a:gd name="connsiteX92" fmla="*/ 5967062 w 6128435"/>
              <a:gd name="connsiteY92" fmla="*/ 4479923 h 6858000"/>
              <a:gd name="connsiteX93" fmla="*/ 5968960 w 6128435"/>
              <a:gd name="connsiteY93" fmla="*/ 4482655 h 6858000"/>
              <a:gd name="connsiteX94" fmla="*/ 5978567 w 6128435"/>
              <a:gd name="connsiteY94" fmla="*/ 4498605 h 6858000"/>
              <a:gd name="connsiteX95" fmla="*/ 5980106 w 6128435"/>
              <a:gd name="connsiteY95" fmla="*/ 4585087 h 6858000"/>
              <a:gd name="connsiteX96" fmla="*/ 5998138 w 6128435"/>
              <a:gd name="connsiteY96" fmla="*/ 4697518 h 6858000"/>
              <a:gd name="connsiteX97" fmla="*/ 6013516 w 6128435"/>
              <a:gd name="connsiteY97" fmla="*/ 4786619 h 6858000"/>
              <a:gd name="connsiteX98" fmla="*/ 6025404 w 6128435"/>
              <a:gd name="connsiteY98" fmla="*/ 4858148 h 6858000"/>
              <a:gd name="connsiteX99" fmla="*/ 6007749 w 6128435"/>
              <a:gd name="connsiteY99" fmla="*/ 4964715 h 6858000"/>
              <a:gd name="connsiteX100" fmla="*/ 6005269 w 6128435"/>
              <a:gd name="connsiteY100" fmla="*/ 5150567 h 6858000"/>
              <a:gd name="connsiteX101" fmla="*/ 6001127 w 6128435"/>
              <a:gd name="connsiteY101" fmla="*/ 5164609 h 6858000"/>
              <a:gd name="connsiteX102" fmla="*/ 5996647 w 6128435"/>
              <a:gd name="connsiteY102" fmla="*/ 5185640 h 6858000"/>
              <a:gd name="connsiteX103" fmla="*/ 5998514 w 6128435"/>
              <a:gd name="connsiteY103" fmla="*/ 5189673 h 6858000"/>
              <a:gd name="connsiteX104" fmla="*/ 5995970 w 6128435"/>
              <a:gd name="connsiteY104" fmla="*/ 5221547 h 6858000"/>
              <a:gd name="connsiteX105" fmla="*/ 5997218 w 6128435"/>
              <a:gd name="connsiteY105" fmla="*/ 5222031 h 6858000"/>
              <a:gd name="connsiteX106" fmla="*/ 6002116 w 6128435"/>
              <a:gd name="connsiteY106" fmla="*/ 5231223 h 6858000"/>
              <a:gd name="connsiteX107" fmla="*/ 6008541 w 6128435"/>
              <a:gd name="connsiteY107" fmla="*/ 5248680 h 6858000"/>
              <a:gd name="connsiteX108" fmla="*/ 6039260 w 6128435"/>
              <a:gd name="connsiteY108" fmla="*/ 5289518 h 6858000"/>
              <a:gd name="connsiteX109" fmla="*/ 6036748 w 6128435"/>
              <a:gd name="connsiteY109" fmla="*/ 5322752 h 6858000"/>
              <a:gd name="connsiteX110" fmla="*/ 6036943 w 6128435"/>
              <a:gd name="connsiteY110" fmla="*/ 5329480 h 6858000"/>
              <a:gd name="connsiteX111" fmla="*/ 6037236 w 6128435"/>
              <a:gd name="connsiteY111" fmla="*/ 5329634 h 6858000"/>
              <a:gd name="connsiteX112" fmla="*/ 6038019 w 6128435"/>
              <a:gd name="connsiteY112" fmla="*/ 5336764 h 6858000"/>
              <a:gd name="connsiteX113" fmla="*/ 6037298 w 6128435"/>
              <a:gd name="connsiteY113" fmla="*/ 5341753 h 6858000"/>
              <a:gd name="connsiteX114" fmla="*/ 6037677 w 6128435"/>
              <a:gd name="connsiteY114" fmla="*/ 5354807 h 6858000"/>
              <a:gd name="connsiteX115" fmla="*/ 6039728 w 6128435"/>
              <a:gd name="connsiteY115" fmla="*/ 5359416 h 6858000"/>
              <a:gd name="connsiteX116" fmla="*/ 6043311 w 6128435"/>
              <a:gd name="connsiteY116" fmla="*/ 5361407 h 6858000"/>
              <a:gd name="connsiteX117" fmla="*/ 6042954 w 6128435"/>
              <a:gd name="connsiteY117" fmla="*/ 5362576 h 6858000"/>
              <a:gd name="connsiteX118" fmla="*/ 6053435 w 6128435"/>
              <a:gd name="connsiteY118" fmla="*/ 5387547 h 6858000"/>
              <a:gd name="connsiteX119" fmla="*/ 6065933 w 6128435"/>
              <a:gd name="connsiteY119" fmla="*/ 5443002 h 6858000"/>
              <a:gd name="connsiteX120" fmla="*/ 6068640 w 6128435"/>
              <a:gd name="connsiteY120" fmla="*/ 5474503 h 6858000"/>
              <a:gd name="connsiteX121" fmla="*/ 6080922 w 6128435"/>
              <a:gd name="connsiteY121" fmla="*/ 5561070 h 6858000"/>
              <a:gd name="connsiteX122" fmla="*/ 6096949 w 6128435"/>
              <a:gd name="connsiteY122" fmla="*/ 5648179 h 6858000"/>
              <a:gd name="connsiteX123" fmla="*/ 6125703 w 6128435"/>
              <a:gd name="connsiteY123" fmla="*/ 5692894 h 6858000"/>
              <a:gd name="connsiteX124" fmla="*/ 6126670 w 6128435"/>
              <a:gd name="connsiteY124" fmla="*/ 5697882 h 6858000"/>
              <a:gd name="connsiteX125" fmla="*/ 6124061 w 6128435"/>
              <a:gd name="connsiteY125" fmla="*/ 5710294 h 6858000"/>
              <a:gd name="connsiteX126" fmla="*/ 6122213 w 6128435"/>
              <a:gd name="connsiteY126" fmla="*/ 5714762 h 6858000"/>
              <a:gd name="connsiteX127" fmla="*/ 6121353 w 6128435"/>
              <a:gd name="connsiteY127" fmla="*/ 5721725 h 6858000"/>
              <a:gd name="connsiteX128" fmla="*/ 6121607 w 6128435"/>
              <a:gd name="connsiteY128" fmla="*/ 5721959 h 6858000"/>
              <a:gd name="connsiteX129" fmla="*/ 6120262 w 6128435"/>
              <a:gd name="connsiteY129" fmla="*/ 5728358 h 6858000"/>
              <a:gd name="connsiteX130" fmla="*/ 6110194 w 6128435"/>
              <a:gd name="connsiteY130" fmla="*/ 5758853 h 6858000"/>
              <a:gd name="connsiteX131" fmla="*/ 6127519 w 6128435"/>
              <a:gd name="connsiteY131" fmla="*/ 5865775 h 6858000"/>
              <a:gd name="connsiteX132" fmla="*/ 6128435 w 6128435"/>
              <a:gd name="connsiteY132" fmla="*/ 5870164 h 6858000"/>
              <a:gd name="connsiteX133" fmla="*/ 6119217 w 6128435"/>
              <a:gd name="connsiteY133" fmla="*/ 5888542 h 6858000"/>
              <a:gd name="connsiteX134" fmla="*/ 6102493 w 6128435"/>
              <a:gd name="connsiteY134" fmla="*/ 5928602 h 6858000"/>
              <a:gd name="connsiteX135" fmla="*/ 6056863 w 6128435"/>
              <a:gd name="connsiteY135" fmla="*/ 6000643 h 6858000"/>
              <a:gd name="connsiteX136" fmla="*/ 6045436 w 6128435"/>
              <a:gd name="connsiteY136" fmla="*/ 6124480 h 6858000"/>
              <a:gd name="connsiteX137" fmla="*/ 6030489 w 6128435"/>
              <a:gd name="connsiteY137" fmla="*/ 6317666 h 6858000"/>
              <a:gd name="connsiteX138" fmla="*/ 6007492 w 6128435"/>
              <a:gd name="connsiteY138" fmla="*/ 6440818 h 6858000"/>
              <a:gd name="connsiteX139" fmla="*/ 6009467 w 6128435"/>
              <a:gd name="connsiteY139" fmla="*/ 6487076 h 6858000"/>
              <a:gd name="connsiteX140" fmla="*/ 5995064 w 6128435"/>
              <a:gd name="connsiteY140" fmla="*/ 6540791 h 6858000"/>
              <a:gd name="connsiteX141" fmla="*/ 5996309 w 6128435"/>
              <a:gd name="connsiteY141" fmla="*/ 6543961 h 6858000"/>
              <a:gd name="connsiteX142" fmla="*/ 5996048 w 6128435"/>
              <a:gd name="connsiteY142" fmla="*/ 6555444 h 6858000"/>
              <a:gd name="connsiteX143" fmla="*/ 6002524 w 6128435"/>
              <a:gd name="connsiteY143" fmla="*/ 6560188 h 6858000"/>
              <a:gd name="connsiteX144" fmla="*/ 6006823 w 6128435"/>
              <a:gd name="connsiteY144" fmla="*/ 6578546 h 6858000"/>
              <a:gd name="connsiteX145" fmla="*/ 6004510 w 6128435"/>
              <a:gd name="connsiteY145" fmla="*/ 6599256 h 6858000"/>
              <a:gd name="connsiteX146" fmla="*/ 5986207 w 6128435"/>
              <a:gd name="connsiteY146" fmla="*/ 6695855 h 6858000"/>
              <a:gd name="connsiteX147" fmla="*/ 5979428 w 6128435"/>
              <a:gd name="connsiteY147" fmla="*/ 6754678 h 6858000"/>
              <a:gd name="connsiteX148" fmla="*/ 5983398 w 6128435"/>
              <a:gd name="connsiteY148" fmla="*/ 6778641 h 6858000"/>
              <a:gd name="connsiteX149" fmla="*/ 5984543 w 6128435"/>
              <a:gd name="connsiteY149" fmla="*/ 6811016 h 6858000"/>
              <a:gd name="connsiteX150" fmla="*/ 5981802 w 6128435"/>
              <a:gd name="connsiteY150" fmla="*/ 6838578 h 6858000"/>
              <a:gd name="connsiteX151" fmla="*/ 5979671 w 6128435"/>
              <a:gd name="connsiteY151" fmla="*/ 6858000 h 6858000"/>
              <a:gd name="connsiteX152" fmla="*/ 0 w 6128435"/>
              <a:gd name="connsiteY152" fmla="*/ 6858000 h 6858000"/>
              <a:gd name="connsiteX153" fmla="*/ 0 w 6128435"/>
              <a:gd name="connsiteY153" fmla="*/ 0 h 6858000"/>
              <a:gd name="connsiteX0" fmla="*/ 0 w 6127519"/>
              <a:gd name="connsiteY0" fmla="*/ 0 h 6858000"/>
              <a:gd name="connsiteX1" fmla="*/ 4965888 w 6127519"/>
              <a:gd name="connsiteY1" fmla="*/ 0 h 6858000"/>
              <a:gd name="connsiteX2" fmla="*/ 4967767 w 6127519"/>
              <a:gd name="connsiteY2" fmla="*/ 7930 h 6858000"/>
              <a:gd name="connsiteX3" fmla="*/ 4979444 w 6127519"/>
              <a:gd name="connsiteY3" fmla="*/ 43921 h 6858000"/>
              <a:gd name="connsiteX4" fmla="*/ 5021173 w 6127519"/>
              <a:gd name="connsiteY4" fmla="*/ 123738 h 6858000"/>
              <a:gd name="connsiteX5" fmla="*/ 5075458 w 6127519"/>
              <a:gd name="connsiteY5" fmla="*/ 264355 h 6858000"/>
              <a:gd name="connsiteX6" fmla="*/ 5081175 w 6127519"/>
              <a:gd name="connsiteY6" fmla="*/ 277448 h 6858000"/>
              <a:gd name="connsiteX7" fmla="*/ 5097011 w 6127519"/>
              <a:gd name="connsiteY7" fmla="*/ 355616 h 6858000"/>
              <a:gd name="connsiteX8" fmla="*/ 5130982 w 6127519"/>
              <a:gd name="connsiteY8" fmla="*/ 412030 h 6858000"/>
              <a:gd name="connsiteX9" fmla="*/ 5153000 w 6127519"/>
              <a:gd name="connsiteY9" fmla="*/ 507134 h 6858000"/>
              <a:gd name="connsiteX10" fmla="*/ 5171282 w 6127519"/>
              <a:gd name="connsiteY10" fmla="*/ 602071 h 6858000"/>
              <a:gd name="connsiteX11" fmla="*/ 5176196 w 6127519"/>
              <a:gd name="connsiteY11" fmla="*/ 636822 h 6858000"/>
              <a:gd name="connsiteX12" fmla="*/ 5189051 w 6127519"/>
              <a:gd name="connsiteY12" fmla="*/ 782518 h 6858000"/>
              <a:gd name="connsiteX13" fmla="*/ 5210428 w 6127519"/>
              <a:gd name="connsiteY13" fmla="*/ 815772 h 6858000"/>
              <a:gd name="connsiteX14" fmla="*/ 5221088 w 6127519"/>
              <a:gd name="connsiteY14" fmla="*/ 860193 h 6858000"/>
              <a:gd name="connsiteX15" fmla="*/ 5230806 w 6127519"/>
              <a:gd name="connsiteY15" fmla="*/ 961354 h 6858000"/>
              <a:gd name="connsiteX16" fmla="*/ 5201018 w 6127519"/>
              <a:gd name="connsiteY16" fmla="*/ 1095027 h 6858000"/>
              <a:gd name="connsiteX17" fmla="*/ 5202153 w 6127519"/>
              <a:gd name="connsiteY17" fmla="*/ 1133224 h 6858000"/>
              <a:gd name="connsiteX18" fmla="*/ 5207370 w 6127519"/>
              <a:gd name="connsiteY18" fmla="*/ 1138097 h 6858000"/>
              <a:gd name="connsiteX19" fmla="*/ 5189234 w 6127519"/>
              <a:gd name="connsiteY19" fmla="*/ 1193495 h 6858000"/>
              <a:gd name="connsiteX20" fmla="*/ 5202769 w 6127519"/>
              <a:gd name="connsiteY20" fmla="*/ 1269450 h 6858000"/>
              <a:gd name="connsiteX21" fmla="*/ 5225968 w 6127519"/>
              <a:gd name="connsiteY21" fmla="*/ 1357994 h 6858000"/>
              <a:gd name="connsiteX22" fmla="*/ 5233819 w 6127519"/>
              <a:gd name="connsiteY22" fmla="*/ 1380922 h 6858000"/>
              <a:gd name="connsiteX23" fmla="*/ 5237226 w 6127519"/>
              <a:gd name="connsiteY23" fmla="*/ 1441327 h 6858000"/>
              <a:gd name="connsiteX24" fmla="*/ 5255653 w 6127519"/>
              <a:gd name="connsiteY24" fmla="*/ 1524712 h 6858000"/>
              <a:gd name="connsiteX25" fmla="*/ 5263491 w 6127519"/>
              <a:gd name="connsiteY25" fmla="*/ 1642938 h 6858000"/>
              <a:gd name="connsiteX26" fmla="*/ 5261314 w 6127519"/>
              <a:gd name="connsiteY26" fmla="*/ 1689177 h 6858000"/>
              <a:gd name="connsiteX27" fmla="*/ 5259788 w 6127519"/>
              <a:gd name="connsiteY27" fmla="*/ 1768516 h 6858000"/>
              <a:gd name="connsiteX28" fmla="*/ 5255696 w 6127519"/>
              <a:gd name="connsiteY28" fmla="*/ 1953770 h 6858000"/>
              <a:gd name="connsiteX29" fmla="*/ 5252592 w 6127519"/>
              <a:gd name="connsiteY29" fmla="*/ 2092210 h 6858000"/>
              <a:gd name="connsiteX30" fmla="*/ 5264303 w 6127519"/>
              <a:gd name="connsiteY30" fmla="*/ 2225157 h 6858000"/>
              <a:gd name="connsiteX31" fmla="*/ 5254949 w 6127519"/>
              <a:gd name="connsiteY31" fmla="*/ 2236160 h 6858000"/>
              <a:gd name="connsiteX32" fmla="*/ 5250104 w 6127519"/>
              <a:gd name="connsiteY32" fmla="*/ 2249166 h 6858000"/>
              <a:gd name="connsiteX33" fmla="*/ 5251214 w 6127519"/>
              <a:gd name="connsiteY33" fmla="*/ 2250944 h 6858000"/>
              <a:gd name="connsiteX34" fmla="*/ 5250644 w 6127519"/>
              <a:gd name="connsiteY34" fmla="*/ 2266619 h 6858000"/>
              <a:gd name="connsiteX35" fmla="*/ 5293877 w 6127519"/>
              <a:gd name="connsiteY35" fmla="*/ 2368649 h 6858000"/>
              <a:gd name="connsiteX36" fmla="*/ 5311338 w 6127519"/>
              <a:gd name="connsiteY36" fmla="*/ 2404034 h 6858000"/>
              <a:gd name="connsiteX37" fmla="*/ 5338366 w 6127519"/>
              <a:gd name="connsiteY37" fmla="*/ 2465052 h 6858000"/>
              <a:gd name="connsiteX38" fmla="*/ 5371263 w 6127519"/>
              <a:gd name="connsiteY38" fmla="*/ 2586413 h 6858000"/>
              <a:gd name="connsiteX39" fmla="*/ 5407503 w 6127519"/>
              <a:gd name="connsiteY39" fmla="*/ 2786290 h 6858000"/>
              <a:gd name="connsiteX40" fmla="*/ 5407356 w 6127519"/>
              <a:gd name="connsiteY40" fmla="*/ 2787545 h 6858000"/>
              <a:gd name="connsiteX41" fmla="*/ 5411130 w 6127519"/>
              <a:gd name="connsiteY41" fmla="*/ 2788640 h 6858000"/>
              <a:gd name="connsiteX42" fmla="*/ 5416439 w 6127519"/>
              <a:gd name="connsiteY42" fmla="*/ 2805666 h 6858000"/>
              <a:gd name="connsiteX43" fmla="*/ 5416589 w 6127519"/>
              <a:gd name="connsiteY43" fmla="*/ 2810822 h 6858000"/>
              <a:gd name="connsiteX44" fmla="*/ 5418542 w 6127519"/>
              <a:gd name="connsiteY44" fmla="*/ 2817745 h 6858000"/>
              <a:gd name="connsiteX45" fmla="*/ 5418847 w 6127519"/>
              <a:gd name="connsiteY45" fmla="*/ 2817825 h 6858000"/>
              <a:gd name="connsiteX46" fmla="*/ 5457023 w 6127519"/>
              <a:gd name="connsiteY46" fmla="*/ 2858292 h 6858000"/>
              <a:gd name="connsiteX47" fmla="*/ 5479298 w 6127519"/>
              <a:gd name="connsiteY47" fmla="*/ 2947791 h 6858000"/>
              <a:gd name="connsiteX48" fmla="*/ 5481770 w 6127519"/>
              <a:gd name="connsiteY48" fmla="*/ 2951352 h 6858000"/>
              <a:gd name="connsiteX49" fmla="*/ 5482045 w 6127519"/>
              <a:gd name="connsiteY49" fmla="*/ 2984371 h 6858000"/>
              <a:gd name="connsiteX50" fmla="*/ 5482415 w 6127519"/>
              <a:gd name="connsiteY50" fmla="*/ 3004079 h 6858000"/>
              <a:gd name="connsiteX51" fmla="*/ 5503944 w 6127519"/>
              <a:gd name="connsiteY51" fmla="*/ 3123335 h 6858000"/>
              <a:gd name="connsiteX52" fmla="*/ 5516007 w 6127519"/>
              <a:gd name="connsiteY52" fmla="*/ 3258473 h 6858000"/>
              <a:gd name="connsiteX53" fmla="*/ 5566839 w 6127519"/>
              <a:gd name="connsiteY53" fmla="*/ 3345295 h 6858000"/>
              <a:gd name="connsiteX54" fmla="*/ 5589758 w 6127519"/>
              <a:gd name="connsiteY54" fmla="*/ 3506453 h 6858000"/>
              <a:gd name="connsiteX55" fmla="*/ 5596144 w 6127519"/>
              <a:gd name="connsiteY55" fmla="*/ 3534624 h 6858000"/>
              <a:gd name="connsiteX56" fmla="*/ 5597750 w 6127519"/>
              <a:gd name="connsiteY56" fmla="*/ 3534129 h 6858000"/>
              <a:gd name="connsiteX57" fmla="*/ 5599700 w 6127519"/>
              <a:gd name="connsiteY57" fmla="*/ 3547221 h 6858000"/>
              <a:gd name="connsiteX58" fmla="*/ 5615031 w 6127519"/>
              <a:gd name="connsiteY58" fmla="*/ 3557482 h 6858000"/>
              <a:gd name="connsiteX59" fmla="*/ 5618377 w 6127519"/>
              <a:gd name="connsiteY59" fmla="*/ 3588431 h 6858000"/>
              <a:gd name="connsiteX60" fmla="*/ 5612155 w 6127519"/>
              <a:gd name="connsiteY60" fmla="*/ 3589869 h 6858000"/>
              <a:gd name="connsiteX61" fmla="*/ 5620843 w 6127519"/>
              <a:gd name="connsiteY61" fmla="*/ 3606745 h 6858000"/>
              <a:gd name="connsiteX62" fmla="*/ 5655472 w 6127519"/>
              <a:gd name="connsiteY62" fmla="*/ 3678877 h 6858000"/>
              <a:gd name="connsiteX63" fmla="*/ 5680448 w 6127519"/>
              <a:gd name="connsiteY63" fmla="*/ 3717760 h 6858000"/>
              <a:gd name="connsiteX64" fmla="*/ 5683015 w 6127519"/>
              <a:gd name="connsiteY64" fmla="*/ 3762025 h 6858000"/>
              <a:gd name="connsiteX65" fmla="*/ 5696643 w 6127519"/>
              <a:gd name="connsiteY65" fmla="*/ 3773888 h 6858000"/>
              <a:gd name="connsiteX66" fmla="*/ 5699203 w 6127519"/>
              <a:gd name="connsiteY66" fmla="*/ 3775823 h 6858000"/>
              <a:gd name="connsiteX67" fmla="*/ 5704824 w 6127519"/>
              <a:gd name="connsiteY67" fmla="*/ 3785966 h 6858000"/>
              <a:gd name="connsiteX68" fmla="*/ 5712204 w 6127519"/>
              <a:gd name="connsiteY68" fmla="*/ 3785830 h 6858000"/>
              <a:gd name="connsiteX69" fmla="*/ 5724816 w 6127519"/>
              <a:gd name="connsiteY69" fmla="*/ 3798949 h 6858000"/>
              <a:gd name="connsiteX70" fmla="*/ 5733539 w 6127519"/>
              <a:gd name="connsiteY70" fmla="*/ 3818457 h 6858000"/>
              <a:gd name="connsiteX71" fmla="*/ 5768491 w 6127519"/>
              <a:gd name="connsiteY71" fmla="*/ 3914399 h 6858000"/>
              <a:gd name="connsiteX72" fmla="*/ 5793123 w 6127519"/>
              <a:gd name="connsiteY72" fmla="*/ 3969952 h 6858000"/>
              <a:gd name="connsiteX73" fmla="*/ 5808321 w 6127519"/>
              <a:gd name="connsiteY73" fmla="*/ 3988153 h 6858000"/>
              <a:gd name="connsiteX74" fmla="*/ 5825621 w 6127519"/>
              <a:gd name="connsiteY74" fmla="*/ 4015525 h 6858000"/>
              <a:gd name="connsiteX75" fmla="*/ 5860672 w 6127519"/>
              <a:gd name="connsiteY75" fmla="*/ 4061579 h 6858000"/>
              <a:gd name="connsiteX76" fmla="*/ 5872173 w 6127519"/>
              <a:gd name="connsiteY76" fmla="*/ 4088497 h 6858000"/>
              <a:gd name="connsiteX77" fmla="*/ 5883705 w 6127519"/>
              <a:gd name="connsiteY77" fmla="*/ 4101899 h 6858000"/>
              <a:gd name="connsiteX78" fmla="*/ 5885314 w 6127519"/>
              <a:gd name="connsiteY78" fmla="*/ 4108387 h 6858000"/>
              <a:gd name="connsiteX79" fmla="*/ 5894095 w 6127519"/>
              <a:gd name="connsiteY79" fmla="*/ 4128857 h 6858000"/>
              <a:gd name="connsiteX80" fmla="*/ 5898339 w 6127519"/>
              <a:gd name="connsiteY80" fmla="*/ 4140800 h 6858000"/>
              <a:gd name="connsiteX81" fmla="*/ 5899734 w 6127519"/>
              <a:gd name="connsiteY81" fmla="*/ 4145632 h 6858000"/>
              <a:gd name="connsiteX82" fmla="*/ 5903513 w 6127519"/>
              <a:gd name="connsiteY82" fmla="*/ 4187661 h 6858000"/>
              <a:gd name="connsiteX83" fmla="*/ 5917114 w 6127519"/>
              <a:gd name="connsiteY83" fmla="*/ 4213096 h 6858000"/>
              <a:gd name="connsiteX84" fmla="*/ 5921153 w 6127519"/>
              <a:gd name="connsiteY84" fmla="*/ 4236222 h 6858000"/>
              <a:gd name="connsiteX85" fmla="*/ 5924233 w 6127519"/>
              <a:gd name="connsiteY85" fmla="*/ 4242060 h 6858000"/>
              <a:gd name="connsiteX86" fmla="*/ 5928910 w 6127519"/>
              <a:gd name="connsiteY86" fmla="*/ 4300973 h 6858000"/>
              <a:gd name="connsiteX87" fmla="*/ 5939320 w 6127519"/>
              <a:gd name="connsiteY87" fmla="*/ 4340435 h 6858000"/>
              <a:gd name="connsiteX88" fmla="*/ 5946705 w 6127519"/>
              <a:gd name="connsiteY88" fmla="*/ 4428051 h 6858000"/>
              <a:gd name="connsiteX89" fmla="*/ 5949261 w 6127519"/>
              <a:gd name="connsiteY89" fmla="*/ 4449185 h 6858000"/>
              <a:gd name="connsiteX90" fmla="*/ 5957504 w 6127519"/>
              <a:gd name="connsiteY90" fmla="*/ 4465911 h 6858000"/>
              <a:gd name="connsiteX91" fmla="*/ 5964689 w 6127519"/>
              <a:gd name="connsiteY91" fmla="*/ 4468532 h 6858000"/>
              <a:gd name="connsiteX92" fmla="*/ 5967062 w 6127519"/>
              <a:gd name="connsiteY92" fmla="*/ 4479923 h 6858000"/>
              <a:gd name="connsiteX93" fmla="*/ 5968960 w 6127519"/>
              <a:gd name="connsiteY93" fmla="*/ 4482655 h 6858000"/>
              <a:gd name="connsiteX94" fmla="*/ 5978567 w 6127519"/>
              <a:gd name="connsiteY94" fmla="*/ 4498605 h 6858000"/>
              <a:gd name="connsiteX95" fmla="*/ 5980106 w 6127519"/>
              <a:gd name="connsiteY95" fmla="*/ 4585087 h 6858000"/>
              <a:gd name="connsiteX96" fmla="*/ 5998138 w 6127519"/>
              <a:gd name="connsiteY96" fmla="*/ 4697518 h 6858000"/>
              <a:gd name="connsiteX97" fmla="*/ 6013516 w 6127519"/>
              <a:gd name="connsiteY97" fmla="*/ 4786619 h 6858000"/>
              <a:gd name="connsiteX98" fmla="*/ 6025404 w 6127519"/>
              <a:gd name="connsiteY98" fmla="*/ 4858148 h 6858000"/>
              <a:gd name="connsiteX99" fmla="*/ 6007749 w 6127519"/>
              <a:gd name="connsiteY99" fmla="*/ 4964715 h 6858000"/>
              <a:gd name="connsiteX100" fmla="*/ 6005269 w 6127519"/>
              <a:gd name="connsiteY100" fmla="*/ 5150567 h 6858000"/>
              <a:gd name="connsiteX101" fmla="*/ 6001127 w 6127519"/>
              <a:gd name="connsiteY101" fmla="*/ 5164609 h 6858000"/>
              <a:gd name="connsiteX102" fmla="*/ 5996647 w 6127519"/>
              <a:gd name="connsiteY102" fmla="*/ 5185640 h 6858000"/>
              <a:gd name="connsiteX103" fmla="*/ 5998514 w 6127519"/>
              <a:gd name="connsiteY103" fmla="*/ 5189673 h 6858000"/>
              <a:gd name="connsiteX104" fmla="*/ 5995970 w 6127519"/>
              <a:gd name="connsiteY104" fmla="*/ 5221547 h 6858000"/>
              <a:gd name="connsiteX105" fmla="*/ 5997218 w 6127519"/>
              <a:gd name="connsiteY105" fmla="*/ 5222031 h 6858000"/>
              <a:gd name="connsiteX106" fmla="*/ 6002116 w 6127519"/>
              <a:gd name="connsiteY106" fmla="*/ 5231223 h 6858000"/>
              <a:gd name="connsiteX107" fmla="*/ 6008541 w 6127519"/>
              <a:gd name="connsiteY107" fmla="*/ 5248680 h 6858000"/>
              <a:gd name="connsiteX108" fmla="*/ 6039260 w 6127519"/>
              <a:gd name="connsiteY108" fmla="*/ 5289518 h 6858000"/>
              <a:gd name="connsiteX109" fmla="*/ 6036748 w 6127519"/>
              <a:gd name="connsiteY109" fmla="*/ 5322752 h 6858000"/>
              <a:gd name="connsiteX110" fmla="*/ 6036943 w 6127519"/>
              <a:gd name="connsiteY110" fmla="*/ 5329480 h 6858000"/>
              <a:gd name="connsiteX111" fmla="*/ 6037236 w 6127519"/>
              <a:gd name="connsiteY111" fmla="*/ 5329634 h 6858000"/>
              <a:gd name="connsiteX112" fmla="*/ 6038019 w 6127519"/>
              <a:gd name="connsiteY112" fmla="*/ 5336764 h 6858000"/>
              <a:gd name="connsiteX113" fmla="*/ 6037298 w 6127519"/>
              <a:gd name="connsiteY113" fmla="*/ 5341753 h 6858000"/>
              <a:gd name="connsiteX114" fmla="*/ 6037677 w 6127519"/>
              <a:gd name="connsiteY114" fmla="*/ 5354807 h 6858000"/>
              <a:gd name="connsiteX115" fmla="*/ 6039728 w 6127519"/>
              <a:gd name="connsiteY115" fmla="*/ 5359416 h 6858000"/>
              <a:gd name="connsiteX116" fmla="*/ 6043311 w 6127519"/>
              <a:gd name="connsiteY116" fmla="*/ 5361407 h 6858000"/>
              <a:gd name="connsiteX117" fmla="*/ 6042954 w 6127519"/>
              <a:gd name="connsiteY117" fmla="*/ 5362576 h 6858000"/>
              <a:gd name="connsiteX118" fmla="*/ 6053435 w 6127519"/>
              <a:gd name="connsiteY118" fmla="*/ 5387547 h 6858000"/>
              <a:gd name="connsiteX119" fmla="*/ 6065933 w 6127519"/>
              <a:gd name="connsiteY119" fmla="*/ 5443002 h 6858000"/>
              <a:gd name="connsiteX120" fmla="*/ 6068640 w 6127519"/>
              <a:gd name="connsiteY120" fmla="*/ 5474503 h 6858000"/>
              <a:gd name="connsiteX121" fmla="*/ 6080922 w 6127519"/>
              <a:gd name="connsiteY121" fmla="*/ 5561070 h 6858000"/>
              <a:gd name="connsiteX122" fmla="*/ 6096949 w 6127519"/>
              <a:gd name="connsiteY122" fmla="*/ 5648179 h 6858000"/>
              <a:gd name="connsiteX123" fmla="*/ 6125703 w 6127519"/>
              <a:gd name="connsiteY123" fmla="*/ 5692894 h 6858000"/>
              <a:gd name="connsiteX124" fmla="*/ 6126670 w 6127519"/>
              <a:gd name="connsiteY124" fmla="*/ 5697882 h 6858000"/>
              <a:gd name="connsiteX125" fmla="*/ 6124061 w 6127519"/>
              <a:gd name="connsiteY125" fmla="*/ 5710294 h 6858000"/>
              <a:gd name="connsiteX126" fmla="*/ 6122213 w 6127519"/>
              <a:gd name="connsiteY126" fmla="*/ 5714762 h 6858000"/>
              <a:gd name="connsiteX127" fmla="*/ 6121353 w 6127519"/>
              <a:gd name="connsiteY127" fmla="*/ 5721725 h 6858000"/>
              <a:gd name="connsiteX128" fmla="*/ 6121607 w 6127519"/>
              <a:gd name="connsiteY128" fmla="*/ 5721959 h 6858000"/>
              <a:gd name="connsiteX129" fmla="*/ 6120262 w 6127519"/>
              <a:gd name="connsiteY129" fmla="*/ 5728358 h 6858000"/>
              <a:gd name="connsiteX130" fmla="*/ 6110194 w 6127519"/>
              <a:gd name="connsiteY130" fmla="*/ 5758853 h 6858000"/>
              <a:gd name="connsiteX131" fmla="*/ 6127519 w 6127519"/>
              <a:gd name="connsiteY131" fmla="*/ 5865775 h 6858000"/>
              <a:gd name="connsiteX132" fmla="*/ 6119217 w 6127519"/>
              <a:gd name="connsiteY132" fmla="*/ 5888542 h 6858000"/>
              <a:gd name="connsiteX133" fmla="*/ 6102493 w 6127519"/>
              <a:gd name="connsiteY133" fmla="*/ 5928602 h 6858000"/>
              <a:gd name="connsiteX134" fmla="*/ 6056863 w 6127519"/>
              <a:gd name="connsiteY134" fmla="*/ 6000643 h 6858000"/>
              <a:gd name="connsiteX135" fmla="*/ 6045436 w 6127519"/>
              <a:gd name="connsiteY135" fmla="*/ 6124480 h 6858000"/>
              <a:gd name="connsiteX136" fmla="*/ 6030489 w 6127519"/>
              <a:gd name="connsiteY136" fmla="*/ 6317666 h 6858000"/>
              <a:gd name="connsiteX137" fmla="*/ 6007492 w 6127519"/>
              <a:gd name="connsiteY137" fmla="*/ 6440818 h 6858000"/>
              <a:gd name="connsiteX138" fmla="*/ 6009467 w 6127519"/>
              <a:gd name="connsiteY138" fmla="*/ 6487076 h 6858000"/>
              <a:gd name="connsiteX139" fmla="*/ 5995064 w 6127519"/>
              <a:gd name="connsiteY139" fmla="*/ 6540791 h 6858000"/>
              <a:gd name="connsiteX140" fmla="*/ 5996309 w 6127519"/>
              <a:gd name="connsiteY140" fmla="*/ 6543961 h 6858000"/>
              <a:gd name="connsiteX141" fmla="*/ 5996048 w 6127519"/>
              <a:gd name="connsiteY141" fmla="*/ 6555444 h 6858000"/>
              <a:gd name="connsiteX142" fmla="*/ 6002524 w 6127519"/>
              <a:gd name="connsiteY142" fmla="*/ 6560188 h 6858000"/>
              <a:gd name="connsiteX143" fmla="*/ 6006823 w 6127519"/>
              <a:gd name="connsiteY143" fmla="*/ 6578546 h 6858000"/>
              <a:gd name="connsiteX144" fmla="*/ 6004510 w 6127519"/>
              <a:gd name="connsiteY144" fmla="*/ 6599256 h 6858000"/>
              <a:gd name="connsiteX145" fmla="*/ 5986207 w 6127519"/>
              <a:gd name="connsiteY145" fmla="*/ 6695855 h 6858000"/>
              <a:gd name="connsiteX146" fmla="*/ 5979428 w 6127519"/>
              <a:gd name="connsiteY146" fmla="*/ 6754678 h 6858000"/>
              <a:gd name="connsiteX147" fmla="*/ 5983398 w 6127519"/>
              <a:gd name="connsiteY147" fmla="*/ 6778641 h 6858000"/>
              <a:gd name="connsiteX148" fmla="*/ 5984543 w 6127519"/>
              <a:gd name="connsiteY148" fmla="*/ 6811016 h 6858000"/>
              <a:gd name="connsiteX149" fmla="*/ 5981802 w 6127519"/>
              <a:gd name="connsiteY149" fmla="*/ 6838578 h 6858000"/>
              <a:gd name="connsiteX150" fmla="*/ 5979671 w 6127519"/>
              <a:gd name="connsiteY150" fmla="*/ 6858000 h 6858000"/>
              <a:gd name="connsiteX151" fmla="*/ 0 w 6127519"/>
              <a:gd name="connsiteY151" fmla="*/ 6858000 h 6858000"/>
              <a:gd name="connsiteX152" fmla="*/ 0 w 6127519"/>
              <a:gd name="connsiteY152" fmla="*/ 0 h 6858000"/>
              <a:gd name="connsiteX0" fmla="*/ 0 w 6127689"/>
              <a:gd name="connsiteY0" fmla="*/ 0 h 6858000"/>
              <a:gd name="connsiteX1" fmla="*/ 4965888 w 6127689"/>
              <a:gd name="connsiteY1" fmla="*/ 0 h 6858000"/>
              <a:gd name="connsiteX2" fmla="*/ 4967767 w 6127689"/>
              <a:gd name="connsiteY2" fmla="*/ 7930 h 6858000"/>
              <a:gd name="connsiteX3" fmla="*/ 4979444 w 6127689"/>
              <a:gd name="connsiteY3" fmla="*/ 43921 h 6858000"/>
              <a:gd name="connsiteX4" fmla="*/ 5021173 w 6127689"/>
              <a:gd name="connsiteY4" fmla="*/ 123738 h 6858000"/>
              <a:gd name="connsiteX5" fmla="*/ 5075458 w 6127689"/>
              <a:gd name="connsiteY5" fmla="*/ 264355 h 6858000"/>
              <a:gd name="connsiteX6" fmla="*/ 5081175 w 6127689"/>
              <a:gd name="connsiteY6" fmla="*/ 277448 h 6858000"/>
              <a:gd name="connsiteX7" fmla="*/ 5097011 w 6127689"/>
              <a:gd name="connsiteY7" fmla="*/ 355616 h 6858000"/>
              <a:gd name="connsiteX8" fmla="*/ 5130982 w 6127689"/>
              <a:gd name="connsiteY8" fmla="*/ 412030 h 6858000"/>
              <a:gd name="connsiteX9" fmla="*/ 5153000 w 6127689"/>
              <a:gd name="connsiteY9" fmla="*/ 507134 h 6858000"/>
              <a:gd name="connsiteX10" fmla="*/ 5171282 w 6127689"/>
              <a:gd name="connsiteY10" fmla="*/ 602071 h 6858000"/>
              <a:gd name="connsiteX11" fmla="*/ 5176196 w 6127689"/>
              <a:gd name="connsiteY11" fmla="*/ 636822 h 6858000"/>
              <a:gd name="connsiteX12" fmla="*/ 5189051 w 6127689"/>
              <a:gd name="connsiteY12" fmla="*/ 782518 h 6858000"/>
              <a:gd name="connsiteX13" fmla="*/ 5210428 w 6127689"/>
              <a:gd name="connsiteY13" fmla="*/ 815772 h 6858000"/>
              <a:gd name="connsiteX14" fmla="*/ 5221088 w 6127689"/>
              <a:gd name="connsiteY14" fmla="*/ 860193 h 6858000"/>
              <a:gd name="connsiteX15" fmla="*/ 5230806 w 6127689"/>
              <a:gd name="connsiteY15" fmla="*/ 961354 h 6858000"/>
              <a:gd name="connsiteX16" fmla="*/ 5201018 w 6127689"/>
              <a:gd name="connsiteY16" fmla="*/ 1095027 h 6858000"/>
              <a:gd name="connsiteX17" fmla="*/ 5202153 w 6127689"/>
              <a:gd name="connsiteY17" fmla="*/ 1133224 h 6858000"/>
              <a:gd name="connsiteX18" fmla="*/ 5207370 w 6127689"/>
              <a:gd name="connsiteY18" fmla="*/ 1138097 h 6858000"/>
              <a:gd name="connsiteX19" fmla="*/ 5189234 w 6127689"/>
              <a:gd name="connsiteY19" fmla="*/ 1193495 h 6858000"/>
              <a:gd name="connsiteX20" fmla="*/ 5202769 w 6127689"/>
              <a:gd name="connsiteY20" fmla="*/ 1269450 h 6858000"/>
              <a:gd name="connsiteX21" fmla="*/ 5225968 w 6127689"/>
              <a:gd name="connsiteY21" fmla="*/ 1357994 h 6858000"/>
              <a:gd name="connsiteX22" fmla="*/ 5233819 w 6127689"/>
              <a:gd name="connsiteY22" fmla="*/ 1380922 h 6858000"/>
              <a:gd name="connsiteX23" fmla="*/ 5237226 w 6127689"/>
              <a:gd name="connsiteY23" fmla="*/ 1441327 h 6858000"/>
              <a:gd name="connsiteX24" fmla="*/ 5255653 w 6127689"/>
              <a:gd name="connsiteY24" fmla="*/ 1524712 h 6858000"/>
              <a:gd name="connsiteX25" fmla="*/ 5263491 w 6127689"/>
              <a:gd name="connsiteY25" fmla="*/ 1642938 h 6858000"/>
              <a:gd name="connsiteX26" fmla="*/ 5261314 w 6127689"/>
              <a:gd name="connsiteY26" fmla="*/ 1689177 h 6858000"/>
              <a:gd name="connsiteX27" fmla="*/ 5259788 w 6127689"/>
              <a:gd name="connsiteY27" fmla="*/ 1768516 h 6858000"/>
              <a:gd name="connsiteX28" fmla="*/ 5255696 w 6127689"/>
              <a:gd name="connsiteY28" fmla="*/ 1953770 h 6858000"/>
              <a:gd name="connsiteX29" fmla="*/ 5252592 w 6127689"/>
              <a:gd name="connsiteY29" fmla="*/ 2092210 h 6858000"/>
              <a:gd name="connsiteX30" fmla="*/ 5264303 w 6127689"/>
              <a:gd name="connsiteY30" fmla="*/ 2225157 h 6858000"/>
              <a:gd name="connsiteX31" fmla="*/ 5254949 w 6127689"/>
              <a:gd name="connsiteY31" fmla="*/ 2236160 h 6858000"/>
              <a:gd name="connsiteX32" fmla="*/ 5250104 w 6127689"/>
              <a:gd name="connsiteY32" fmla="*/ 2249166 h 6858000"/>
              <a:gd name="connsiteX33" fmla="*/ 5251214 w 6127689"/>
              <a:gd name="connsiteY33" fmla="*/ 2250944 h 6858000"/>
              <a:gd name="connsiteX34" fmla="*/ 5250644 w 6127689"/>
              <a:gd name="connsiteY34" fmla="*/ 2266619 h 6858000"/>
              <a:gd name="connsiteX35" fmla="*/ 5293877 w 6127689"/>
              <a:gd name="connsiteY35" fmla="*/ 2368649 h 6858000"/>
              <a:gd name="connsiteX36" fmla="*/ 5311338 w 6127689"/>
              <a:gd name="connsiteY36" fmla="*/ 2404034 h 6858000"/>
              <a:gd name="connsiteX37" fmla="*/ 5338366 w 6127689"/>
              <a:gd name="connsiteY37" fmla="*/ 2465052 h 6858000"/>
              <a:gd name="connsiteX38" fmla="*/ 5371263 w 6127689"/>
              <a:gd name="connsiteY38" fmla="*/ 2586413 h 6858000"/>
              <a:gd name="connsiteX39" fmla="*/ 5407503 w 6127689"/>
              <a:gd name="connsiteY39" fmla="*/ 2786290 h 6858000"/>
              <a:gd name="connsiteX40" fmla="*/ 5407356 w 6127689"/>
              <a:gd name="connsiteY40" fmla="*/ 2787545 h 6858000"/>
              <a:gd name="connsiteX41" fmla="*/ 5411130 w 6127689"/>
              <a:gd name="connsiteY41" fmla="*/ 2788640 h 6858000"/>
              <a:gd name="connsiteX42" fmla="*/ 5416439 w 6127689"/>
              <a:gd name="connsiteY42" fmla="*/ 2805666 h 6858000"/>
              <a:gd name="connsiteX43" fmla="*/ 5416589 w 6127689"/>
              <a:gd name="connsiteY43" fmla="*/ 2810822 h 6858000"/>
              <a:gd name="connsiteX44" fmla="*/ 5418542 w 6127689"/>
              <a:gd name="connsiteY44" fmla="*/ 2817745 h 6858000"/>
              <a:gd name="connsiteX45" fmla="*/ 5418847 w 6127689"/>
              <a:gd name="connsiteY45" fmla="*/ 2817825 h 6858000"/>
              <a:gd name="connsiteX46" fmla="*/ 5457023 w 6127689"/>
              <a:gd name="connsiteY46" fmla="*/ 2858292 h 6858000"/>
              <a:gd name="connsiteX47" fmla="*/ 5479298 w 6127689"/>
              <a:gd name="connsiteY47" fmla="*/ 2947791 h 6858000"/>
              <a:gd name="connsiteX48" fmla="*/ 5481770 w 6127689"/>
              <a:gd name="connsiteY48" fmla="*/ 2951352 h 6858000"/>
              <a:gd name="connsiteX49" fmla="*/ 5482045 w 6127689"/>
              <a:gd name="connsiteY49" fmla="*/ 2984371 h 6858000"/>
              <a:gd name="connsiteX50" fmla="*/ 5482415 w 6127689"/>
              <a:gd name="connsiteY50" fmla="*/ 3004079 h 6858000"/>
              <a:gd name="connsiteX51" fmla="*/ 5503944 w 6127689"/>
              <a:gd name="connsiteY51" fmla="*/ 3123335 h 6858000"/>
              <a:gd name="connsiteX52" fmla="*/ 5516007 w 6127689"/>
              <a:gd name="connsiteY52" fmla="*/ 3258473 h 6858000"/>
              <a:gd name="connsiteX53" fmla="*/ 5566839 w 6127689"/>
              <a:gd name="connsiteY53" fmla="*/ 3345295 h 6858000"/>
              <a:gd name="connsiteX54" fmla="*/ 5589758 w 6127689"/>
              <a:gd name="connsiteY54" fmla="*/ 3506453 h 6858000"/>
              <a:gd name="connsiteX55" fmla="*/ 5596144 w 6127689"/>
              <a:gd name="connsiteY55" fmla="*/ 3534624 h 6858000"/>
              <a:gd name="connsiteX56" fmla="*/ 5597750 w 6127689"/>
              <a:gd name="connsiteY56" fmla="*/ 3534129 h 6858000"/>
              <a:gd name="connsiteX57" fmla="*/ 5599700 w 6127689"/>
              <a:gd name="connsiteY57" fmla="*/ 3547221 h 6858000"/>
              <a:gd name="connsiteX58" fmla="*/ 5615031 w 6127689"/>
              <a:gd name="connsiteY58" fmla="*/ 3557482 h 6858000"/>
              <a:gd name="connsiteX59" fmla="*/ 5618377 w 6127689"/>
              <a:gd name="connsiteY59" fmla="*/ 3588431 h 6858000"/>
              <a:gd name="connsiteX60" fmla="*/ 5612155 w 6127689"/>
              <a:gd name="connsiteY60" fmla="*/ 3589869 h 6858000"/>
              <a:gd name="connsiteX61" fmla="*/ 5620843 w 6127689"/>
              <a:gd name="connsiteY61" fmla="*/ 3606745 h 6858000"/>
              <a:gd name="connsiteX62" fmla="*/ 5655472 w 6127689"/>
              <a:gd name="connsiteY62" fmla="*/ 3678877 h 6858000"/>
              <a:gd name="connsiteX63" fmla="*/ 5680448 w 6127689"/>
              <a:gd name="connsiteY63" fmla="*/ 3717760 h 6858000"/>
              <a:gd name="connsiteX64" fmla="*/ 5683015 w 6127689"/>
              <a:gd name="connsiteY64" fmla="*/ 3762025 h 6858000"/>
              <a:gd name="connsiteX65" fmla="*/ 5696643 w 6127689"/>
              <a:gd name="connsiteY65" fmla="*/ 3773888 h 6858000"/>
              <a:gd name="connsiteX66" fmla="*/ 5699203 w 6127689"/>
              <a:gd name="connsiteY66" fmla="*/ 3775823 h 6858000"/>
              <a:gd name="connsiteX67" fmla="*/ 5704824 w 6127689"/>
              <a:gd name="connsiteY67" fmla="*/ 3785966 h 6858000"/>
              <a:gd name="connsiteX68" fmla="*/ 5712204 w 6127689"/>
              <a:gd name="connsiteY68" fmla="*/ 3785830 h 6858000"/>
              <a:gd name="connsiteX69" fmla="*/ 5724816 w 6127689"/>
              <a:gd name="connsiteY69" fmla="*/ 3798949 h 6858000"/>
              <a:gd name="connsiteX70" fmla="*/ 5733539 w 6127689"/>
              <a:gd name="connsiteY70" fmla="*/ 3818457 h 6858000"/>
              <a:gd name="connsiteX71" fmla="*/ 5768491 w 6127689"/>
              <a:gd name="connsiteY71" fmla="*/ 3914399 h 6858000"/>
              <a:gd name="connsiteX72" fmla="*/ 5793123 w 6127689"/>
              <a:gd name="connsiteY72" fmla="*/ 3969952 h 6858000"/>
              <a:gd name="connsiteX73" fmla="*/ 5808321 w 6127689"/>
              <a:gd name="connsiteY73" fmla="*/ 3988153 h 6858000"/>
              <a:gd name="connsiteX74" fmla="*/ 5825621 w 6127689"/>
              <a:gd name="connsiteY74" fmla="*/ 4015525 h 6858000"/>
              <a:gd name="connsiteX75" fmla="*/ 5860672 w 6127689"/>
              <a:gd name="connsiteY75" fmla="*/ 4061579 h 6858000"/>
              <a:gd name="connsiteX76" fmla="*/ 5872173 w 6127689"/>
              <a:gd name="connsiteY76" fmla="*/ 4088497 h 6858000"/>
              <a:gd name="connsiteX77" fmla="*/ 5883705 w 6127689"/>
              <a:gd name="connsiteY77" fmla="*/ 4101899 h 6858000"/>
              <a:gd name="connsiteX78" fmla="*/ 5885314 w 6127689"/>
              <a:gd name="connsiteY78" fmla="*/ 4108387 h 6858000"/>
              <a:gd name="connsiteX79" fmla="*/ 5894095 w 6127689"/>
              <a:gd name="connsiteY79" fmla="*/ 4128857 h 6858000"/>
              <a:gd name="connsiteX80" fmla="*/ 5898339 w 6127689"/>
              <a:gd name="connsiteY80" fmla="*/ 4140800 h 6858000"/>
              <a:gd name="connsiteX81" fmla="*/ 5899734 w 6127689"/>
              <a:gd name="connsiteY81" fmla="*/ 4145632 h 6858000"/>
              <a:gd name="connsiteX82" fmla="*/ 5903513 w 6127689"/>
              <a:gd name="connsiteY82" fmla="*/ 4187661 h 6858000"/>
              <a:gd name="connsiteX83" fmla="*/ 5917114 w 6127689"/>
              <a:gd name="connsiteY83" fmla="*/ 4213096 h 6858000"/>
              <a:gd name="connsiteX84" fmla="*/ 5921153 w 6127689"/>
              <a:gd name="connsiteY84" fmla="*/ 4236222 h 6858000"/>
              <a:gd name="connsiteX85" fmla="*/ 5924233 w 6127689"/>
              <a:gd name="connsiteY85" fmla="*/ 4242060 h 6858000"/>
              <a:gd name="connsiteX86" fmla="*/ 5928910 w 6127689"/>
              <a:gd name="connsiteY86" fmla="*/ 4300973 h 6858000"/>
              <a:gd name="connsiteX87" fmla="*/ 5939320 w 6127689"/>
              <a:gd name="connsiteY87" fmla="*/ 4340435 h 6858000"/>
              <a:gd name="connsiteX88" fmla="*/ 5946705 w 6127689"/>
              <a:gd name="connsiteY88" fmla="*/ 4428051 h 6858000"/>
              <a:gd name="connsiteX89" fmla="*/ 5949261 w 6127689"/>
              <a:gd name="connsiteY89" fmla="*/ 4449185 h 6858000"/>
              <a:gd name="connsiteX90" fmla="*/ 5957504 w 6127689"/>
              <a:gd name="connsiteY90" fmla="*/ 4465911 h 6858000"/>
              <a:gd name="connsiteX91" fmla="*/ 5964689 w 6127689"/>
              <a:gd name="connsiteY91" fmla="*/ 4468532 h 6858000"/>
              <a:gd name="connsiteX92" fmla="*/ 5967062 w 6127689"/>
              <a:gd name="connsiteY92" fmla="*/ 4479923 h 6858000"/>
              <a:gd name="connsiteX93" fmla="*/ 5968960 w 6127689"/>
              <a:gd name="connsiteY93" fmla="*/ 4482655 h 6858000"/>
              <a:gd name="connsiteX94" fmla="*/ 5978567 w 6127689"/>
              <a:gd name="connsiteY94" fmla="*/ 4498605 h 6858000"/>
              <a:gd name="connsiteX95" fmla="*/ 5980106 w 6127689"/>
              <a:gd name="connsiteY95" fmla="*/ 4585087 h 6858000"/>
              <a:gd name="connsiteX96" fmla="*/ 5998138 w 6127689"/>
              <a:gd name="connsiteY96" fmla="*/ 4697518 h 6858000"/>
              <a:gd name="connsiteX97" fmla="*/ 6013516 w 6127689"/>
              <a:gd name="connsiteY97" fmla="*/ 4786619 h 6858000"/>
              <a:gd name="connsiteX98" fmla="*/ 6025404 w 6127689"/>
              <a:gd name="connsiteY98" fmla="*/ 4858148 h 6858000"/>
              <a:gd name="connsiteX99" fmla="*/ 6007749 w 6127689"/>
              <a:gd name="connsiteY99" fmla="*/ 4964715 h 6858000"/>
              <a:gd name="connsiteX100" fmla="*/ 6005269 w 6127689"/>
              <a:gd name="connsiteY100" fmla="*/ 5150567 h 6858000"/>
              <a:gd name="connsiteX101" fmla="*/ 6001127 w 6127689"/>
              <a:gd name="connsiteY101" fmla="*/ 5164609 h 6858000"/>
              <a:gd name="connsiteX102" fmla="*/ 5996647 w 6127689"/>
              <a:gd name="connsiteY102" fmla="*/ 5185640 h 6858000"/>
              <a:gd name="connsiteX103" fmla="*/ 5998514 w 6127689"/>
              <a:gd name="connsiteY103" fmla="*/ 5189673 h 6858000"/>
              <a:gd name="connsiteX104" fmla="*/ 5995970 w 6127689"/>
              <a:gd name="connsiteY104" fmla="*/ 5221547 h 6858000"/>
              <a:gd name="connsiteX105" fmla="*/ 5997218 w 6127689"/>
              <a:gd name="connsiteY105" fmla="*/ 5222031 h 6858000"/>
              <a:gd name="connsiteX106" fmla="*/ 6002116 w 6127689"/>
              <a:gd name="connsiteY106" fmla="*/ 5231223 h 6858000"/>
              <a:gd name="connsiteX107" fmla="*/ 6008541 w 6127689"/>
              <a:gd name="connsiteY107" fmla="*/ 5248680 h 6858000"/>
              <a:gd name="connsiteX108" fmla="*/ 6039260 w 6127689"/>
              <a:gd name="connsiteY108" fmla="*/ 5289518 h 6858000"/>
              <a:gd name="connsiteX109" fmla="*/ 6036748 w 6127689"/>
              <a:gd name="connsiteY109" fmla="*/ 5322752 h 6858000"/>
              <a:gd name="connsiteX110" fmla="*/ 6036943 w 6127689"/>
              <a:gd name="connsiteY110" fmla="*/ 5329480 h 6858000"/>
              <a:gd name="connsiteX111" fmla="*/ 6037236 w 6127689"/>
              <a:gd name="connsiteY111" fmla="*/ 5329634 h 6858000"/>
              <a:gd name="connsiteX112" fmla="*/ 6038019 w 6127689"/>
              <a:gd name="connsiteY112" fmla="*/ 5336764 h 6858000"/>
              <a:gd name="connsiteX113" fmla="*/ 6037298 w 6127689"/>
              <a:gd name="connsiteY113" fmla="*/ 5341753 h 6858000"/>
              <a:gd name="connsiteX114" fmla="*/ 6037677 w 6127689"/>
              <a:gd name="connsiteY114" fmla="*/ 5354807 h 6858000"/>
              <a:gd name="connsiteX115" fmla="*/ 6039728 w 6127689"/>
              <a:gd name="connsiteY115" fmla="*/ 5359416 h 6858000"/>
              <a:gd name="connsiteX116" fmla="*/ 6043311 w 6127689"/>
              <a:gd name="connsiteY116" fmla="*/ 5361407 h 6858000"/>
              <a:gd name="connsiteX117" fmla="*/ 6042954 w 6127689"/>
              <a:gd name="connsiteY117" fmla="*/ 5362576 h 6858000"/>
              <a:gd name="connsiteX118" fmla="*/ 6053435 w 6127689"/>
              <a:gd name="connsiteY118" fmla="*/ 5387547 h 6858000"/>
              <a:gd name="connsiteX119" fmla="*/ 6065933 w 6127689"/>
              <a:gd name="connsiteY119" fmla="*/ 5443002 h 6858000"/>
              <a:gd name="connsiteX120" fmla="*/ 6068640 w 6127689"/>
              <a:gd name="connsiteY120" fmla="*/ 5474503 h 6858000"/>
              <a:gd name="connsiteX121" fmla="*/ 6080922 w 6127689"/>
              <a:gd name="connsiteY121" fmla="*/ 5561070 h 6858000"/>
              <a:gd name="connsiteX122" fmla="*/ 6096949 w 6127689"/>
              <a:gd name="connsiteY122" fmla="*/ 5648179 h 6858000"/>
              <a:gd name="connsiteX123" fmla="*/ 6125703 w 6127689"/>
              <a:gd name="connsiteY123" fmla="*/ 5692894 h 6858000"/>
              <a:gd name="connsiteX124" fmla="*/ 6126670 w 6127689"/>
              <a:gd name="connsiteY124" fmla="*/ 5697882 h 6858000"/>
              <a:gd name="connsiteX125" fmla="*/ 6124061 w 6127689"/>
              <a:gd name="connsiteY125" fmla="*/ 5710294 h 6858000"/>
              <a:gd name="connsiteX126" fmla="*/ 6122213 w 6127689"/>
              <a:gd name="connsiteY126" fmla="*/ 5714762 h 6858000"/>
              <a:gd name="connsiteX127" fmla="*/ 6121353 w 6127689"/>
              <a:gd name="connsiteY127" fmla="*/ 5721725 h 6858000"/>
              <a:gd name="connsiteX128" fmla="*/ 6121607 w 6127689"/>
              <a:gd name="connsiteY128" fmla="*/ 5721959 h 6858000"/>
              <a:gd name="connsiteX129" fmla="*/ 6120262 w 6127689"/>
              <a:gd name="connsiteY129" fmla="*/ 5728358 h 6858000"/>
              <a:gd name="connsiteX130" fmla="*/ 6127024 w 6127689"/>
              <a:gd name="connsiteY130" fmla="*/ 5786902 h 6858000"/>
              <a:gd name="connsiteX131" fmla="*/ 6127519 w 6127689"/>
              <a:gd name="connsiteY131" fmla="*/ 5865775 h 6858000"/>
              <a:gd name="connsiteX132" fmla="*/ 6119217 w 6127689"/>
              <a:gd name="connsiteY132" fmla="*/ 5888542 h 6858000"/>
              <a:gd name="connsiteX133" fmla="*/ 6102493 w 6127689"/>
              <a:gd name="connsiteY133" fmla="*/ 5928602 h 6858000"/>
              <a:gd name="connsiteX134" fmla="*/ 6056863 w 6127689"/>
              <a:gd name="connsiteY134" fmla="*/ 6000643 h 6858000"/>
              <a:gd name="connsiteX135" fmla="*/ 6045436 w 6127689"/>
              <a:gd name="connsiteY135" fmla="*/ 6124480 h 6858000"/>
              <a:gd name="connsiteX136" fmla="*/ 6030489 w 6127689"/>
              <a:gd name="connsiteY136" fmla="*/ 6317666 h 6858000"/>
              <a:gd name="connsiteX137" fmla="*/ 6007492 w 6127689"/>
              <a:gd name="connsiteY137" fmla="*/ 6440818 h 6858000"/>
              <a:gd name="connsiteX138" fmla="*/ 6009467 w 6127689"/>
              <a:gd name="connsiteY138" fmla="*/ 6487076 h 6858000"/>
              <a:gd name="connsiteX139" fmla="*/ 5995064 w 6127689"/>
              <a:gd name="connsiteY139" fmla="*/ 6540791 h 6858000"/>
              <a:gd name="connsiteX140" fmla="*/ 5996309 w 6127689"/>
              <a:gd name="connsiteY140" fmla="*/ 6543961 h 6858000"/>
              <a:gd name="connsiteX141" fmla="*/ 5996048 w 6127689"/>
              <a:gd name="connsiteY141" fmla="*/ 6555444 h 6858000"/>
              <a:gd name="connsiteX142" fmla="*/ 6002524 w 6127689"/>
              <a:gd name="connsiteY142" fmla="*/ 6560188 h 6858000"/>
              <a:gd name="connsiteX143" fmla="*/ 6006823 w 6127689"/>
              <a:gd name="connsiteY143" fmla="*/ 6578546 h 6858000"/>
              <a:gd name="connsiteX144" fmla="*/ 6004510 w 6127689"/>
              <a:gd name="connsiteY144" fmla="*/ 6599256 h 6858000"/>
              <a:gd name="connsiteX145" fmla="*/ 5986207 w 6127689"/>
              <a:gd name="connsiteY145" fmla="*/ 6695855 h 6858000"/>
              <a:gd name="connsiteX146" fmla="*/ 5979428 w 6127689"/>
              <a:gd name="connsiteY146" fmla="*/ 6754678 h 6858000"/>
              <a:gd name="connsiteX147" fmla="*/ 5983398 w 6127689"/>
              <a:gd name="connsiteY147" fmla="*/ 6778641 h 6858000"/>
              <a:gd name="connsiteX148" fmla="*/ 5984543 w 6127689"/>
              <a:gd name="connsiteY148" fmla="*/ 6811016 h 6858000"/>
              <a:gd name="connsiteX149" fmla="*/ 5981802 w 6127689"/>
              <a:gd name="connsiteY149" fmla="*/ 6838578 h 6858000"/>
              <a:gd name="connsiteX150" fmla="*/ 5979671 w 6127689"/>
              <a:gd name="connsiteY150" fmla="*/ 6858000 h 6858000"/>
              <a:gd name="connsiteX151" fmla="*/ 0 w 6127689"/>
              <a:gd name="connsiteY151" fmla="*/ 6858000 h 6858000"/>
              <a:gd name="connsiteX152" fmla="*/ 0 w 6127689"/>
              <a:gd name="connsiteY152" fmla="*/ 0 h 6858000"/>
              <a:gd name="connsiteX0" fmla="*/ 0 w 6127689"/>
              <a:gd name="connsiteY0" fmla="*/ 0 h 6858000"/>
              <a:gd name="connsiteX1" fmla="*/ 4965888 w 6127689"/>
              <a:gd name="connsiteY1" fmla="*/ 0 h 6858000"/>
              <a:gd name="connsiteX2" fmla="*/ 4967767 w 6127689"/>
              <a:gd name="connsiteY2" fmla="*/ 7930 h 6858000"/>
              <a:gd name="connsiteX3" fmla="*/ 4979444 w 6127689"/>
              <a:gd name="connsiteY3" fmla="*/ 43921 h 6858000"/>
              <a:gd name="connsiteX4" fmla="*/ 5021173 w 6127689"/>
              <a:gd name="connsiteY4" fmla="*/ 123738 h 6858000"/>
              <a:gd name="connsiteX5" fmla="*/ 5075458 w 6127689"/>
              <a:gd name="connsiteY5" fmla="*/ 264355 h 6858000"/>
              <a:gd name="connsiteX6" fmla="*/ 5081175 w 6127689"/>
              <a:gd name="connsiteY6" fmla="*/ 277448 h 6858000"/>
              <a:gd name="connsiteX7" fmla="*/ 5097011 w 6127689"/>
              <a:gd name="connsiteY7" fmla="*/ 355616 h 6858000"/>
              <a:gd name="connsiteX8" fmla="*/ 5130982 w 6127689"/>
              <a:gd name="connsiteY8" fmla="*/ 412030 h 6858000"/>
              <a:gd name="connsiteX9" fmla="*/ 5153000 w 6127689"/>
              <a:gd name="connsiteY9" fmla="*/ 507134 h 6858000"/>
              <a:gd name="connsiteX10" fmla="*/ 5171282 w 6127689"/>
              <a:gd name="connsiteY10" fmla="*/ 602071 h 6858000"/>
              <a:gd name="connsiteX11" fmla="*/ 5176196 w 6127689"/>
              <a:gd name="connsiteY11" fmla="*/ 636822 h 6858000"/>
              <a:gd name="connsiteX12" fmla="*/ 5189051 w 6127689"/>
              <a:gd name="connsiteY12" fmla="*/ 782518 h 6858000"/>
              <a:gd name="connsiteX13" fmla="*/ 5210428 w 6127689"/>
              <a:gd name="connsiteY13" fmla="*/ 815772 h 6858000"/>
              <a:gd name="connsiteX14" fmla="*/ 5221088 w 6127689"/>
              <a:gd name="connsiteY14" fmla="*/ 860193 h 6858000"/>
              <a:gd name="connsiteX15" fmla="*/ 5230806 w 6127689"/>
              <a:gd name="connsiteY15" fmla="*/ 961354 h 6858000"/>
              <a:gd name="connsiteX16" fmla="*/ 5201018 w 6127689"/>
              <a:gd name="connsiteY16" fmla="*/ 1095027 h 6858000"/>
              <a:gd name="connsiteX17" fmla="*/ 5202153 w 6127689"/>
              <a:gd name="connsiteY17" fmla="*/ 1133224 h 6858000"/>
              <a:gd name="connsiteX18" fmla="*/ 5207370 w 6127689"/>
              <a:gd name="connsiteY18" fmla="*/ 1138097 h 6858000"/>
              <a:gd name="connsiteX19" fmla="*/ 5189234 w 6127689"/>
              <a:gd name="connsiteY19" fmla="*/ 1193495 h 6858000"/>
              <a:gd name="connsiteX20" fmla="*/ 5202769 w 6127689"/>
              <a:gd name="connsiteY20" fmla="*/ 1269450 h 6858000"/>
              <a:gd name="connsiteX21" fmla="*/ 5225968 w 6127689"/>
              <a:gd name="connsiteY21" fmla="*/ 1357994 h 6858000"/>
              <a:gd name="connsiteX22" fmla="*/ 5233819 w 6127689"/>
              <a:gd name="connsiteY22" fmla="*/ 1380922 h 6858000"/>
              <a:gd name="connsiteX23" fmla="*/ 5237226 w 6127689"/>
              <a:gd name="connsiteY23" fmla="*/ 1441327 h 6858000"/>
              <a:gd name="connsiteX24" fmla="*/ 5255653 w 6127689"/>
              <a:gd name="connsiteY24" fmla="*/ 1524712 h 6858000"/>
              <a:gd name="connsiteX25" fmla="*/ 5263491 w 6127689"/>
              <a:gd name="connsiteY25" fmla="*/ 1642938 h 6858000"/>
              <a:gd name="connsiteX26" fmla="*/ 5261314 w 6127689"/>
              <a:gd name="connsiteY26" fmla="*/ 1689177 h 6858000"/>
              <a:gd name="connsiteX27" fmla="*/ 5259788 w 6127689"/>
              <a:gd name="connsiteY27" fmla="*/ 1768516 h 6858000"/>
              <a:gd name="connsiteX28" fmla="*/ 5255696 w 6127689"/>
              <a:gd name="connsiteY28" fmla="*/ 1953770 h 6858000"/>
              <a:gd name="connsiteX29" fmla="*/ 5252592 w 6127689"/>
              <a:gd name="connsiteY29" fmla="*/ 2092210 h 6858000"/>
              <a:gd name="connsiteX30" fmla="*/ 5264303 w 6127689"/>
              <a:gd name="connsiteY30" fmla="*/ 2225157 h 6858000"/>
              <a:gd name="connsiteX31" fmla="*/ 5254949 w 6127689"/>
              <a:gd name="connsiteY31" fmla="*/ 2236160 h 6858000"/>
              <a:gd name="connsiteX32" fmla="*/ 5250104 w 6127689"/>
              <a:gd name="connsiteY32" fmla="*/ 2249166 h 6858000"/>
              <a:gd name="connsiteX33" fmla="*/ 5251214 w 6127689"/>
              <a:gd name="connsiteY33" fmla="*/ 2250944 h 6858000"/>
              <a:gd name="connsiteX34" fmla="*/ 5250644 w 6127689"/>
              <a:gd name="connsiteY34" fmla="*/ 2266619 h 6858000"/>
              <a:gd name="connsiteX35" fmla="*/ 5293877 w 6127689"/>
              <a:gd name="connsiteY35" fmla="*/ 2368649 h 6858000"/>
              <a:gd name="connsiteX36" fmla="*/ 5311338 w 6127689"/>
              <a:gd name="connsiteY36" fmla="*/ 2404034 h 6858000"/>
              <a:gd name="connsiteX37" fmla="*/ 5338366 w 6127689"/>
              <a:gd name="connsiteY37" fmla="*/ 2465052 h 6858000"/>
              <a:gd name="connsiteX38" fmla="*/ 5371263 w 6127689"/>
              <a:gd name="connsiteY38" fmla="*/ 2586413 h 6858000"/>
              <a:gd name="connsiteX39" fmla="*/ 5407503 w 6127689"/>
              <a:gd name="connsiteY39" fmla="*/ 2786290 h 6858000"/>
              <a:gd name="connsiteX40" fmla="*/ 5407356 w 6127689"/>
              <a:gd name="connsiteY40" fmla="*/ 2787545 h 6858000"/>
              <a:gd name="connsiteX41" fmla="*/ 5411130 w 6127689"/>
              <a:gd name="connsiteY41" fmla="*/ 2788640 h 6858000"/>
              <a:gd name="connsiteX42" fmla="*/ 5416439 w 6127689"/>
              <a:gd name="connsiteY42" fmla="*/ 2805666 h 6858000"/>
              <a:gd name="connsiteX43" fmla="*/ 5416589 w 6127689"/>
              <a:gd name="connsiteY43" fmla="*/ 2810822 h 6858000"/>
              <a:gd name="connsiteX44" fmla="*/ 5418542 w 6127689"/>
              <a:gd name="connsiteY44" fmla="*/ 2817745 h 6858000"/>
              <a:gd name="connsiteX45" fmla="*/ 5418847 w 6127689"/>
              <a:gd name="connsiteY45" fmla="*/ 2817825 h 6858000"/>
              <a:gd name="connsiteX46" fmla="*/ 5457023 w 6127689"/>
              <a:gd name="connsiteY46" fmla="*/ 2858292 h 6858000"/>
              <a:gd name="connsiteX47" fmla="*/ 5479298 w 6127689"/>
              <a:gd name="connsiteY47" fmla="*/ 2947791 h 6858000"/>
              <a:gd name="connsiteX48" fmla="*/ 5481770 w 6127689"/>
              <a:gd name="connsiteY48" fmla="*/ 2951352 h 6858000"/>
              <a:gd name="connsiteX49" fmla="*/ 5482045 w 6127689"/>
              <a:gd name="connsiteY49" fmla="*/ 2984371 h 6858000"/>
              <a:gd name="connsiteX50" fmla="*/ 5482415 w 6127689"/>
              <a:gd name="connsiteY50" fmla="*/ 3004079 h 6858000"/>
              <a:gd name="connsiteX51" fmla="*/ 5503944 w 6127689"/>
              <a:gd name="connsiteY51" fmla="*/ 3123335 h 6858000"/>
              <a:gd name="connsiteX52" fmla="*/ 5516007 w 6127689"/>
              <a:gd name="connsiteY52" fmla="*/ 3258473 h 6858000"/>
              <a:gd name="connsiteX53" fmla="*/ 5566839 w 6127689"/>
              <a:gd name="connsiteY53" fmla="*/ 3345295 h 6858000"/>
              <a:gd name="connsiteX54" fmla="*/ 5589758 w 6127689"/>
              <a:gd name="connsiteY54" fmla="*/ 3506453 h 6858000"/>
              <a:gd name="connsiteX55" fmla="*/ 5596144 w 6127689"/>
              <a:gd name="connsiteY55" fmla="*/ 3534624 h 6858000"/>
              <a:gd name="connsiteX56" fmla="*/ 5597750 w 6127689"/>
              <a:gd name="connsiteY56" fmla="*/ 3534129 h 6858000"/>
              <a:gd name="connsiteX57" fmla="*/ 5599700 w 6127689"/>
              <a:gd name="connsiteY57" fmla="*/ 3547221 h 6858000"/>
              <a:gd name="connsiteX58" fmla="*/ 5615031 w 6127689"/>
              <a:gd name="connsiteY58" fmla="*/ 3557482 h 6858000"/>
              <a:gd name="connsiteX59" fmla="*/ 5618377 w 6127689"/>
              <a:gd name="connsiteY59" fmla="*/ 3588431 h 6858000"/>
              <a:gd name="connsiteX60" fmla="*/ 5612155 w 6127689"/>
              <a:gd name="connsiteY60" fmla="*/ 3589869 h 6858000"/>
              <a:gd name="connsiteX61" fmla="*/ 5620843 w 6127689"/>
              <a:gd name="connsiteY61" fmla="*/ 3606745 h 6858000"/>
              <a:gd name="connsiteX62" fmla="*/ 5655472 w 6127689"/>
              <a:gd name="connsiteY62" fmla="*/ 3678877 h 6858000"/>
              <a:gd name="connsiteX63" fmla="*/ 5680448 w 6127689"/>
              <a:gd name="connsiteY63" fmla="*/ 3717760 h 6858000"/>
              <a:gd name="connsiteX64" fmla="*/ 5683015 w 6127689"/>
              <a:gd name="connsiteY64" fmla="*/ 3762025 h 6858000"/>
              <a:gd name="connsiteX65" fmla="*/ 5696643 w 6127689"/>
              <a:gd name="connsiteY65" fmla="*/ 3773888 h 6858000"/>
              <a:gd name="connsiteX66" fmla="*/ 5699203 w 6127689"/>
              <a:gd name="connsiteY66" fmla="*/ 3775823 h 6858000"/>
              <a:gd name="connsiteX67" fmla="*/ 5704824 w 6127689"/>
              <a:gd name="connsiteY67" fmla="*/ 3785966 h 6858000"/>
              <a:gd name="connsiteX68" fmla="*/ 5712204 w 6127689"/>
              <a:gd name="connsiteY68" fmla="*/ 3785830 h 6858000"/>
              <a:gd name="connsiteX69" fmla="*/ 5724816 w 6127689"/>
              <a:gd name="connsiteY69" fmla="*/ 3798949 h 6858000"/>
              <a:gd name="connsiteX70" fmla="*/ 5733539 w 6127689"/>
              <a:gd name="connsiteY70" fmla="*/ 3818457 h 6858000"/>
              <a:gd name="connsiteX71" fmla="*/ 5768491 w 6127689"/>
              <a:gd name="connsiteY71" fmla="*/ 3914399 h 6858000"/>
              <a:gd name="connsiteX72" fmla="*/ 5793123 w 6127689"/>
              <a:gd name="connsiteY72" fmla="*/ 3969952 h 6858000"/>
              <a:gd name="connsiteX73" fmla="*/ 5808321 w 6127689"/>
              <a:gd name="connsiteY73" fmla="*/ 3988153 h 6858000"/>
              <a:gd name="connsiteX74" fmla="*/ 5825621 w 6127689"/>
              <a:gd name="connsiteY74" fmla="*/ 4015525 h 6858000"/>
              <a:gd name="connsiteX75" fmla="*/ 5860672 w 6127689"/>
              <a:gd name="connsiteY75" fmla="*/ 4061579 h 6858000"/>
              <a:gd name="connsiteX76" fmla="*/ 5872173 w 6127689"/>
              <a:gd name="connsiteY76" fmla="*/ 4088497 h 6858000"/>
              <a:gd name="connsiteX77" fmla="*/ 5883705 w 6127689"/>
              <a:gd name="connsiteY77" fmla="*/ 4101899 h 6858000"/>
              <a:gd name="connsiteX78" fmla="*/ 5885314 w 6127689"/>
              <a:gd name="connsiteY78" fmla="*/ 4108387 h 6858000"/>
              <a:gd name="connsiteX79" fmla="*/ 5894095 w 6127689"/>
              <a:gd name="connsiteY79" fmla="*/ 4128857 h 6858000"/>
              <a:gd name="connsiteX80" fmla="*/ 5898339 w 6127689"/>
              <a:gd name="connsiteY80" fmla="*/ 4140800 h 6858000"/>
              <a:gd name="connsiteX81" fmla="*/ 5899734 w 6127689"/>
              <a:gd name="connsiteY81" fmla="*/ 4145632 h 6858000"/>
              <a:gd name="connsiteX82" fmla="*/ 5903513 w 6127689"/>
              <a:gd name="connsiteY82" fmla="*/ 4187661 h 6858000"/>
              <a:gd name="connsiteX83" fmla="*/ 5917114 w 6127689"/>
              <a:gd name="connsiteY83" fmla="*/ 4213096 h 6858000"/>
              <a:gd name="connsiteX84" fmla="*/ 5921153 w 6127689"/>
              <a:gd name="connsiteY84" fmla="*/ 4236222 h 6858000"/>
              <a:gd name="connsiteX85" fmla="*/ 5924233 w 6127689"/>
              <a:gd name="connsiteY85" fmla="*/ 4242060 h 6858000"/>
              <a:gd name="connsiteX86" fmla="*/ 5928910 w 6127689"/>
              <a:gd name="connsiteY86" fmla="*/ 4300973 h 6858000"/>
              <a:gd name="connsiteX87" fmla="*/ 5939320 w 6127689"/>
              <a:gd name="connsiteY87" fmla="*/ 4340435 h 6858000"/>
              <a:gd name="connsiteX88" fmla="*/ 5946705 w 6127689"/>
              <a:gd name="connsiteY88" fmla="*/ 4428051 h 6858000"/>
              <a:gd name="connsiteX89" fmla="*/ 5949261 w 6127689"/>
              <a:gd name="connsiteY89" fmla="*/ 4449185 h 6858000"/>
              <a:gd name="connsiteX90" fmla="*/ 5957504 w 6127689"/>
              <a:gd name="connsiteY90" fmla="*/ 4465911 h 6858000"/>
              <a:gd name="connsiteX91" fmla="*/ 5964689 w 6127689"/>
              <a:gd name="connsiteY91" fmla="*/ 4468532 h 6858000"/>
              <a:gd name="connsiteX92" fmla="*/ 5967062 w 6127689"/>
              <a:gd name="connsiteY92" fmla="*/ 4479923 h 6858000"/>
              <a:gd name="connsiteX93" fmla="*/ 5968960 w 6127689"/>
              <a:gd name="connsiteY93" fmla="*/ 4482655 h 6858000"/>
              <a:gd name="connsiteX94" fmla="*/ 5978567 w 6127689"/>
              <a:gd name="connsiteY94" fmla="*/ 4498605 h 6858000"/>
              <a:gd name="connsiteX95" fmla="*/ 5980106 w 6127689"/>
              <a:gd name="connsiteY95" fmla="*/ 4585087 h 6858000"/>
              <a:gd name="connsiteX96" fmla="*/ 5998138 w 6127689"/>
              <a:gd name="connsiteY96" fmla="*/ 4697518 h 6858000"/>
              <a:gd name="connsiteX97" fmla="*/ 6013516 w 6127689"/>
              <a:gd name="connsiteY97" fmla="*/ 4786619 h 6858000"/>
              <a:gd name="connsiteX98" fmla="*/ 6025404 w 6127689"/>
              <a:gd name="connsiteY98" fmla="*/ 4858148 h 6858000"/>
              <a:gd name="connsiteX99" fmla="*/ 6007749 w 6127689"/>
              <a:gd name="connsiteY99" fmla="*/ 4964715 h 6858000"/>
              <a:gd name="connsiteX100" fmla="*/ 6005269 w 6127689"/>
              <a:gd name="connsiteY100" fmla="*/ 5150567 h 6858000"/>
              <a:gd name="connsiteX101" fmla="*/ 6001127 w 6127689"/>
              <a:gd name="connsiteY101" fmla="*/ 5164609 h 6858000"/>
              <a:gd name="connsiteX102" fmla="*/ 5996647 w 6127689"/>
              <a:gd name="connsiteY102" fmla="*/ 5185640 h 6858000"/>
              <a:gd name="connsiteX103" fmla="*/ 5998514 w 6127689"/>
              <a:gd name="connsiteY103" fmla="*/ 5189673 h 6858000"/>
              <a:gd name="connsiteX104" fmla="*/ 5995970 w 6127689"/>
              <a:gd name="connsiteY104" fmla="*/ 5221547 h 6858000"/>
              <a:gd name="connsiteX105" fmla="*/ 5997218 w 6127689"/>
              <a:gd name="connsiteY105" fmla="*/ 5222031 h 6858000"/>
              <a:gd name="connsiteX106" fmla="*/ 6002116 w 6127689"/>
              <a:gd name="connsiteY106" fmla="*/ 5231223 h 6858000"/>
              <a:gd name="connsiteX107" fmla="*/ 6039260 w 6127689"/>
              <a:gd name="connsiteY107" fmla="*/ 5289518 h 6858000"/>
              <a:gd name="connsiteX108" fmla="*/ 6036748 w 6127689"/>
              <a:gd name="connsiteY108" fmla="*/ 5322752 h 6858000"/>
              <a:gd name="connsiteX109" fmla="*/ 6036943 w 6127689"/>
              <a:gd name="connsiteY109" fmla="*/ 5329480 h 6858000"/>
              <a:gd name="connsiteX110" fmla="*/ 6037236 w 6127689"/>
              <a:gd name="connsiteY110" fmla="*/ 5329634 h 6858000"/>
              <a:gd name="connsiteX111" fmla="*/ 6038019 w 6127689"/>
              <a:gd name="connsiteY111" fmla="*/ 5336764 h 6858000"/>
              <a:gd name="connsiteX112" fmla="*/ 6037298 w 6127689"/>
              <a:gd name="connsiteY112" fmla="*/ 5341753 h 6858000"/>
              <a:gd name="connsiteX113" fmla="*/ 6037677 w 6127689"/>
              <a:gd name="connsiteY113" fmla="*/ 5354807 h 6858000"/>
              <a:gd name="connsiteX114" fmla="*/ 6039728 w 6127689"/>
              <a:gd name="connsiteY114" fmla="*/ 5359416 h 6858000"/>
              <a:gd name="connsiteX115" fmla="*/ 6043311 w 6127689"/>
              <a:gd name="connsiteY115" fmla="*/ 5361407 h 6858000"/>
              <a:gd name="connsiteX116" fmla="*/ 6042954 w 6127689"/>
              <a:gd name="connsiteY116" fmla="*/ 5362576 h 6858000"/>
              <a:gd name="connsiteX117" fmla="*/ 6053435 w 6127689"/>
              <a:gd name="connsiteY117" fmla="*/ 5387547 h 6858000"/>
              <a:gd name="connsiteX118" fmla="*/ 6065933 w 6127689"/>
              <a:gd name="connsiteY118" fmla="*/ 5443002 h 6858000"/>
              <a:gd name="connsiteX119" fmla="*/ 6068640 w 6127689"/>
              <a:gd name="connsiteY119" fmla="*/ 5474503 h 6858000"/>
              <a:gd name="connsiteX120" fmla="*/ 6080922 w 6127689"/>
              <a:gd name="connsiteY120" fmla="*/ 5561070 h 6858000"/>
              <a:gd name="connsiteX121" fmla="*/ 6096949 w 6127689"/>
              <a:gd name="connsiteY121" fmla="*/ 5648179 h 6858000"/>
              <a:gd name="connsiteX122" fmla="*/ 6125703 w 6127689"/>
              <a:gd name="connsiteY122" fmla="*/ 5692894 h 6858000"/>
              <a:gd name="connsiteX123" fmla="*/ 6126670 w 6127689"/>
              <a:gd name="connsiteY123" fmla="*/ 5697882 h 6858000"/>
              <a:gd name="connsiteX124" fmla="*/ 6124061 w 6127689"/>
              <a:gd name="connsiteY124" fmla="*/ 5710294 h 6858000"/>
              <a:gd name="connsiteX125" fmla="*/ 6122213 w 6127689"/>
              <a:gd name="connsiteY125" fmla="*/ 5714762 h 6858000"/>
              <a:gd name="connsiteX126" fmla="*/ 6121353 w 6127689"/>
              <a:gd name="connsiteY126" fmla="*/ 5721725 h 6858000"/>
              <a:gd name="connsiteX127" fmla="*/ 6121607 w 6127689"/>
              <a:gd name="connsiteY127" fmla="*/ 5721959 h 6858000"/>
              <a:gd name="connsiteX128" fmla="*/ 6120262 w 6127689"/>
              <a:gd name="connsiteY128" fmla="*/ 5728358 h 6858000"/>
              <a:gd name="connsiteX129" fmla="*/ 6127024 w 6127689"/>
              <a:gd name="connsiteY129" fmla="*/ 5786902 h 6858000"/>
              <a:gd name="connsiteX130" fmla="*/ 6127519 w 6127689"/>
              <a:gd name="connsiteY130" fmla="*/ 5865775 h 6858000"/>
              <a:gd name="connsiteX131" fmla="*/ 6119217 w 6127689"/>
              <a:gd name="connsiteY131" fmla="*/ 5888542 h 6858000"/>
              <a:gd name="connsiteX132" fmla="*/ 6102493 w 6127689"/>
              <a:gd name="connsiteY132" fmla="*/ 5928602 h 6858000"/>
              <a:gd name="connsiteX133" fmla="*/ 6056863 w 6127689"/>
              <a:gd name="connsiteY133" fmla="*/ 6000643 h 6858000"/>
              <a:gd name="connsiteX134" fmla="*/ 6045436 w 6127689"/>
              <a:gd name="connsiteY134" fmla="*/ 6124480 h 6858000"/>
              <a:gd name="connsiteX135" fmla="*/ 6030489 w 6127689"/>
              <a:gd name="connsiteY135" fmla="*/ 6317666 h 6858000"/>
              <a:gd name="connsiteX136" fmla="*/ 6007492 w 6127689"/>
              <a:gd name="connsiteY136" fmla="*/ 6440818 h 6858000"/>
              <a:gd name="connsiteX137" fmla="*/ 6009467 w 6127689"/>
              <a:gd name="connsiteY137" fmla="*/ 6487076 h 6858000"/>
              <a:gd name="connsiteX138" fmla="*/ 5995064 w 6127689"/>
              <a:gd name="connsiteY138" fmla="*/ 6540791 h 6858000"/>
              <a:gd name="connsiteX139" fmla="*/ 5996309 w 6127689"/>
              <a:gd name="connsiteY139" fmla="*/ 6543961 h 6858000"/>
              <a:gd name="connsiteX140" fmla="*/ 5996048 w 6127689"/>
              <a:gd name="connsiteY140" fmla="*/ 6555444 h 6858000"/>
              <a:gd name="connsiteX141" fmla="*/ 6002524 w 6127689"/>
              <a:gd name="connsiteY141" fmla="*/ 6560188 h 6858000"/>
              <a:gd name="connsiteX142" fmla="*/ 6006823 w 6127689"/>
              <a:gd name="connsiteY142" fmla="*/ 6578546 h 6858000"/>
              <a:gd name="connsiteX143" fmla="*/ 6004510 w 6127689"/>
              <a:gd name="connsiteY143" fmla="*/ 6599256 h 6858000"/>
              <a:gd name="connsiteX144" fmla="*/ 5986207 w 6127689"/>
              <a:gd name="connsiteY144" fmla="*/ 6695855 h 6858000"/>
              <a:gd name="connsiteX145" fmla="*/ 5979428 w 6127689"/>
              <a:gd name="connsiteY145" fmla="*/ 6754678 h 6858000"/>
              <a:gd name="connsiteX146" fmla="*/ 5983398 w 6127689"/>
              <a:gd name="connsiteY146" fmla="*/ 6778641 h 6858000"/>
              <a:gd name="connsiteX147" fmla="*/ 5984543 w 6127689"/>
              <a:gd name="connsiteY147" fmla="*/ 6811016 h 6858000"/>
              <a:gd name="connsiteX148" fmla="*/ 5981802 w 6127689"/>
              <a:gd name="connsiteY148" fmla="*/ 6838578 h 6858000"/>
              <a:gd name="connsiteX149" fmla="*/ 5979671 w 6127689"/>
              <a:gd name="connsiteY149" fmla="*/ 6858000 h 6858000"/>
              <a:gd name="connsiteX150" fmla="*/ 0 w 6127689"/>
              <a:gd name="connsiteY150" fmla="*/ 6858000 h 6858000"/>
              <a:gd name="connsiteX151" fmla="*/ 0 w 6127689"/>
              <a:gd name="connsiteY151" fmla="*/ 0 h 6858000"/>
              <a:gd name="connsiteX0" fmla="*/ 0 w 6127689"/>
              <a:gd name="connsiteY0" fmla="*/ 0 h 6858000"/>
              <a:gd name="connsiteX1" fmla="*/ 4965888 w 6127689"/>
              <a:gd name="connsiteY1" fmla="*/ 0 h 6858000"/>
              <a:gd name="connsiteX2" fmla="*/ 4967767 w 6127689"/>
              <a:gd name="connsiteY2" fmla="*/ 7930 h 6858000"/>
              <a:gd name="connsiteX3" fmla="*/ 4979444 w 6127689"/>
              <a:gd name="connsiteY3" fmla="*/ 43921 h 6858000"/>
              <a:gd name="connsiteX4" fmla="*/ 5021173 w 6127689"/>
              <a:gd name="connsiteY4" fmla="*/ 123738 h 6858000"/>
              <a:gd name="connsiteX5" fmla="*/ 5075458 w 6127689"/>
              <a:gd name="connsiteY5" fmla="*/ 264355 h 6858000"/>
              <a:gd name="connsiteX6" fmla="*/ 5081175 w 6127689"/>
              <a:gd name="connsiteY6" fmla="*/ 277448 h 6858000"/>
              <a:gd name="connsiteX7" fmla="*/ 5097011 w 6127689"/>
              <a:gd name="connsiteY7" fmla="*/ 355616 h 6858000"/>
              <a:gd name="connsiteX8" fmla="*/ 5130982 w 6127689"/>
              <a:gd name="connsiteY8" fmla="*/ 412030 h 6858000"/>
              <a:gd name="connsiteX9" fmla="*/ 5153000 w 6127689"/>
              <a:gd name="connsiteY9" fmla="*/ 507134 h 6858000"/>
              <a:gd name="connsiteX10" fmla="*/ 5171282 w 6127689"/>
              <a:gd name="connsiteY10" fmla="*/ 602071 h 6858000"/>
              <a:gd name="connsiteX11" fmla="*/ 5176196 w 6127689"/>
              <a:gd name="connsiteY11" fmla="*/ 636822 h 6858000"/>
              <a:gd name="connsiteX12" fmla="*/ 5189051 w 6127689"/>
              <a:gd name="connsiteY12" fmla="*/ 782518 h 6858000"/>
              <a:gd name="connsiteX13" fmla="*/ 5210428 w 6127689"/>
              <a:gd name="connsiteY13" fmla="*/ 815772 h 6858000"/>
              <a:gd name="connsiteX14" fmla="*/ 5221088 w 6127689"/>
              <a:gd name="connsiteY14" fmla="*/ 860193 h 6858000"/>
              <a:gd name="connsiteX15" fmla="*/ 5230806 w 6127689"/>
              <a:gd name="connsiteY15" fmla="*/ 961354 h 6858000"/>
              <a:gd name="connsiteX16" fmla="*/ 5201018 w 6127689"/>
              <a:gd name="connsiteY16" fmla="*/ 1095027 h 6858000"/>
              <a:gd name="connsiteX17" fmla="*/ 5202153 w 6127689"/>
              <a:gd name="connsiteY17" fmla="*/ 1133224 h 6858000"/>
              <a:gd name="connsiteX18" fmla="*/ 5207370 w 6127689"/>
              <a:gd name="connsiteY18" fmla="*/ 1138097 h 6858000"/>
              <a:gd name="connsiteX19" fmla="*/ 5189234 w 6127689"/>
              <a:gd name="connsiteY19" fmla="*/ 1193495 h 6858000"/>
              <a:gd name="connsiteX20" fmla="*/ 5202769 w 6127689"/>
              <a:gd name="connsiteY20" fmla="*/ 1269450 h 6858000"/>
              <a:gd name="connsiteX21" fmla="*/ 5225968 w 6127689"/>
              <a:gd name="connsiteY21" fmla="*/ 1357994 h 6858000"/>
              <a:gd name="connsiteX22" fmla="*/ 5233819 w 6127689"/>
              <a:gd name="connsiteY22" fmla="*/ 1380922 h 6858000"/>
              <a:gd name="connsiteX23" fmla="*/ 5237226 w 6127689"/>
              <a:gd name="connsiteY23" fmla="*/ 1441327 h 6858000"/>
              <a:gd name="connsiteX24" fmla="*/ 5255653 w 6127689"/>
              <a:gd name="connsiteY24" fmla="*/ 1524712 h 6858000"/>
              <a:gd name="connsiteX25" fmla="*/ 5263491 w 6127689"/>
              <a:gd name="connsiteY25" fmla="*/ 1642938 h 6858000"/>
              <a:gd name="connsiteX26" fmla="*/ 5261314 w 6127689"/>
              <a:gd name="connsiteY26" fmla="*/ 1689177 h 6858000"/>
              <a:gd name="connsiteX27" fmla="*/ 5259788 w 6127689"/>
              <a:gd name="connsiteY27" fmla="*/ 1768516 h 6858000"/>
              <a:gd name="connsiteX28" fmla="*/ 5255696 w 6127689"/>
              <a:gd name="connsiteY28" fmla="*/ 1953770 h 6858000"/>
              <a:gd name="connsiteX29" fmla="*/ 5252592 w 6127689"/>
              <a:gd name="connsiteY29" fmla="*/ 2092210 h 6858000"/>
              <a:gd name="connsiteX30" fmla="*/ 5264303 w 6127689"/>
              <a:gd name="connsiteY30" fmla="*/ 2225157 h 6858000"/>
              <a:gd name="connsiteX31" fmla="*/ 5254949 w 6127689"/>
              <a:gd name="connsiteY31" fmla="*/ 2236160 h 6858000"/>
              <a:gd name="connsiteX32" fmla="*/ 5250104 w 6127689"/>
              <a:gd name="connsiteY32" fmla="*/ 2249166 h 6858000"/>
              <a:gd name="connsiteX33" fmla="*/ 5251214 w 6127689"/>
              <a:gd name="connsiteY33" fmla="*/ 2250944 h 6858000"/>
              <a:gd name="connsiteX34" fmla="*/ 5250644 w 6127689"/>
              <a:gd name="connsiteY34" fmla="*/ 2266619 h 6858000"/>
              <a:gd name="connsiteX35" fmla="*/ 5293877 w 6127689"/>
              <a:gd name="connsiteY35" fmla="*/ 2368649 h 6858000"/>
              <a:gd name="connsiteX36" fmla="*/ 5311338 w 6127689"/>
              <a:gd name="connsiteY36" fmla="*/ 2404034 h 6858000"/>
              <a:gd name="connsiteX37" fmla="*/ 5338366 w 6127689"/>
              <a:gd name="connsiteY37" fmla="*/ 2465052 h 6858000"/>
              <a:gd name="connsiteX38" fmla="*/ 5371263 w 6127689"/>
              <a:gd name="connsiteY38" fmla="*/ 2586413 h 6858000"/>
              <a:gd name="connsiteX39" fmla="*/ 5407503 w 6127689"/>
              <a:gd name="connsiteY39" fmla="*/ 2786290 h 6858000"/>
              <a:gd name="connsiteX40" fmla="*/ 5407356 w 6127689"/>
              <a:gd name="connsiteY40" fmla="*/ 2787545 h 6858000"/>
              <a:gd name="connsiteX41" fmla="*/ 5411130 w 6127689"/>
              <a:gd name="connsiteY41" fmla="*/ 2788640 h 6858000"/>
              <a:gd name="connsiteX42" fmla="*/ 5416439 w 6127689"/>
              <a:gd name="connsiteY42" fmla="*/ 2805666 h 6858000"/>
              <a:gd name="connsiteX43" fmla="*/ 5416589 w 6127689"/>
              <a:gd name="connsiteY43" fmla="*/ 2810822 h 6858000"/>
              <a:gd name="connsiteX44" fmla="*/ 5418542 w 6127689"/>
              <a:gd name="connsiteY44" fmla="*/ 2817745 h 6858000"/>
              <a:gd name="connsiteX45" fmla="*/ 5418847 w 6127689"/>
              <a:gd name="connsiteY45" fmla="*/ 2817825 h 6858000"/>
              <a:gd name="connsiteX46" fmla="*/ 5457023 w 6127689"/>
              <a:gd name="connsiteY46" fmla="*/ 2858292 h 6858000"/>
              <a:gd name="connsiteX47" fmla="*/ 5479298 w 6127689"/>
              <a:gd name="connsiteY47" fmla="*/ 2947791 h 6858000"/>
              <a:gd name="connsiteX48" fmla="*/ 5481770 w 6127689"/>
              <a:gd name="connsiteY48" fmla="*/ 2951352 h 6858000"/>
              <a:gd name="connsiteX49" fmla="*/ 5482045 w 6127689"/>
              <a:gd name="connsiteY49" fmla="*/ 2984371 h 6858000"/>
              <a:gd name="connsiteX50" fmla="*/ 5482415 w 6127689"/>
              <a:gd name="connsiteY50" fmla="*/ 3004079 h 6858000"/>
              <a:gd name="connsiteX51" fmla="*/ 5503944 w 6127689"/>
              <a:gd name="connsiteY51" fmla="*/ 3123335 h 6858000"/>
              <a:gd name="connsiteX52" fmla="*/ 5516007 w 6127689"/>
              <a:gd name="connsiteY52" fmla="*/ 3258473 h 6858000"/>
              <a:gd name="connsiteX53" fmla="*/ 5566839 w 6127689"/>
              <a:gd name="connsiteY53" fmla="*/ 3345295 h 6858000"/>
              <a:gd name="connsiteX54" fmla="*/ 5589758 w 6127689"/>
              <a:gd name="connsiteY54" fmla="*/ 3506453 h 6858000"/>
              <a:gd name="connsiteX55" fmla="*/ 5596144 w 6127689"/>
              <a:gd name="connsiteY55" fmla="*/ 3534624 h 6858000"/>
              <a:gd name="connsiteX56" fmla="*/ 5597750 w 6127689"/>
              <a:gd name="connsiteY56" fmla="*/ 3534129 h 6858000"/>
              <a:gd name="connsiteX57" fmla="*/ 5599700 w 6127689"/>
              <a:gd name="connsiteY57" fmla="*/ 3547221 h 6858000"/>
              <a:gd name="connsiteX58" fmla="*/ 5615031 w 6127689"/>
              <a:gd name="connsiteY58" fmla="*/ 3557482 h 6858000"/>
              <a:gd name="connsiteX59" fmla="*/ 5618377 w 6127689"/>
              <a:gd name="connsiteY59" fmla="*/ 3588431 h 6858000"/>
              <a:gd name="connsiteX60" fmla="*/ 5612155 w 6127689"/>
              <a:gd name="connsiteY60" fmla="*/ 3589869 h 6858000"/>
              <a:gd name="connsiteX61" fmla="*/ 5620843 w 6127689"/>
              <a:gd name="connsiteY61" fmla="*/ 3606745 h 6858000"/>
              <a:gd name="connsiteX62" fmla="*/ 5655472 w 6127689"/>
              <a:gd name="connsiteY62" fmla="*/ 3678877 h 6858000"/>
              <a:gd name="connsiteX63" fmla="*/ 5680448 w 6127689"/>
              <a:gd name="connsiteY63" fmla="*/ 3717760 h 6858000"/>
              <a:gd name="connsiteX64" fmla="*/ 5683015 w 6127689"/>
              <a:gd name="connsiteY64" fmla="*/ 3762025 h 6858000"/>
              <a:gd name="connsiteX65" fmla="*/ 5696643 w 6127689"/>
              <a:gd name="connsiteY65" fmla="*/ 3773888 h 6858000"/>
              <a:gd name="connsiteX66" fmla="*/ 5699203 w 6127689"/>
              <a:gd name="connsiteY66" fmla="*/ 3775823 h 6858000"/>
              <a:gd name="connsiteX67" fmla="*/ 5704824 w 6127689"/>
              <a:gd name="connsiteY67" fmla="*/ 3785966 h 6858000"/>
              <a:gd name="connsiteX68" fmla="*/ 5712204 w 6127689"/>
              <a:gd name="connsiteY68" fmla="*/ 3785830 h 6858000"/>
              <a:gd name="connsiteX69" fmla="*/ 5724816 w 6127689"/>
              <a:gd name="connsiteY69" fmla="*/ 3798949 h 6858000"/>
              <a:gd name="connsiteX70" fmla="*/ 5733539 w 6127689"/>
              <a:gd name="connsiteY70" fmla="*/ 3818457 h 6858000"/>
              <a:gd name="connsiteX71" fmla="*/ 5768491 w 6127689"/>
              <a:gd name="connsiteY71" fmla="*/ 3914399 h 6858000"/>
              <a:gd name="connsiteX72" fmla="*/ 5793123 w 6127689"/>
              <a:gd name="connsiteY72" fmla="*/ 3969952 h 6858000"/>
              <a:gd name="connsiteX73" fmla="*/ 5808321 w 6127689"/>
              <a:gd name="connsiteY73" fmla="*/ 3988153 h 6858000"/>
              <a:gd name="connsiteX74" fmla="*/ 5825621 w 6127689"/>
              <a:gd name="connsiteY74" fmla="*/ 4015525 h 6858000"/>
              <a:gd name="connsiteX75" fmla="*/ 5860672 w 6127689"/>
              <a:gd name="connsiteY75" fmla="*/ 4061579 h 6858000"/>
              <a:gd name="connsiteX76" fmla="*/ 5872173 w 6127689"/>
              <a:gd name="connsiteY76" fmla="*/ 4088497 h 6858000"/>
              <a:gd name="connsiteX77" fmla="*/ 5883705 w 6127689"/>
              <a:gd name="connsiteY77" fmla="*/ 4101899 h 6858000"/>
              <a:gd name="connsiteX78" fmla="*/ 5885314 w 6127689"/>
              <a:gd name="connsiteY78" fmla="*/ 4108387 h 6858000"/>
              <a:gd name="connsiteX79" fmla="*/ 5894095 w 6127689"/>
              <a:gd name="connsiteY79" fmla="*/ 4128857 h 6858000"/>
              <a:gd name="connsiteX80" fmla="*/ 5898339 w 6127689"/>
              <a:gd name="connsiteY80" fmla="*/ 4140800 h 6858000"/>
              <a:gd name="connsiteX81" fmla="*/ 5899734 w 6127689"/>
              <a:gd name="connsiteY81" fmla="*/ 4145632 h 6858000"/>
              <a:gd name="connsiteX82" fmla="*/ 5903513 w 6127689"/>
              <a:gd name="connsiteY82" fmla="*/ 4187661 h 6858000"/>
              <a:gd name="connsiteX83" fmla="*/ 5917114 w 6127689"/>
              <a:gd name="connsiteY83" fmla="*/ 4213096 h 6858000"/>
              <a:gd name="connsiteX84" fmla="*/ 5921153 w 6127689"/>
              <a:gd name="connsiteY84" fmla="*/ 4236222 h 6858000"/>
              <a:gd name="connsiteX85" fmla="*/ 5924233 w 6127689"/>
              <a:gd name="connsiteY85" fmla="*/ 4242060 h 6858000"/>
              <a:gd name="connsiteX86" fmla="*/ 5928910 w 6127689"/>
              <a:gd name="connsiteY86" fmla="*/ 4300973 h 6858000"/>
              <a:gd name="connsiteX87" fmla="*/ 5939320 w 6127689"/>
              <a:gd name="connsiteY87" fmla="*/ 4340435 h 6858000"/>
              <a:gd name="connsiteX88" fmla="*/ 5946705 w 6127689"/>
              <a:gd name="connsiteY88" fmla="*/ 4428051 h 6858000"/>
              <a:gd name="connsiteX89" fmla="*/ 5949261 w 6127689"/>
              <a:gd name="connsiteY89" fmla="*/ 4449185 h 6858000"/>
              <a:gd name="connsiteX90" fmla="*/ 5957504 w 6127689"/>
              <a:gd name="connsiteY90" fmla="*/ 4465911 h 6858000"/>
              <a:gd name="connsiteX91" fmla="*/ 5964689 w 6127689"/>
              <a:gd name="connsiteY91" fmla="*/ 4468532 h 6858000"/>
              <a:gd name="connsiteX92" fmla="*/ 5967062 w 6127689"/>
              <a:gd name="connsiteY92" fmla="*/ 4479923 h 6858000"/>
              <a:gd name="connsiteX93" fmla="*/ 5968960 w 6127689"/>
              <a:gd name="connsiteY93" fmla="*/ 4482655 h 6858000"/>
              <a:gd name="connsiteX94" fmla="*/ 5978567 w 6127689"/>
              <a:gd name="connsiteY94" fmla="*/ 4498605 h 6858000"/>
              <a:gd name="connsiteX95" fmla="*/ 5980106 w 6127689"/>
              <a:gd name="connsiteY95" fmla="*/ 4585087 h 6858000"/>
              <a:gd name="connsiteX96" fmla="*/ 5998138 w 6127689"/>
              <a:gd name="connsiteY96" fmla="*/ 4697518 h 6858000"/>
              <a:gd name="connsiteX97" fmla="*/ 6013516 w 6127689"/>
              <a:gd name="connsiteY97" fmla="*/ 4786619 h 6858000"/>
              <a:gd name="connsiteX98" fmla="*/ 6025404 w 6127689"/>
              <a:gd name="connsiteY98" fmla="*/ 4858148 h 6858000"/>
              <a:gd name="connsiteX99" fmla="*/ 6007749 w 6127689"/>
              <a:gd name="connsiteY99" fmla="*/ 4964715 h 6858000"/>
              <a:gd name="connsiteX100" fmla="*/ 6005269 w 6127689"/>
              <a:gd name="connsiteY100" fmla="*/ 5150567 h 6858000"/>
              <a:gd name="connsiteX101" fmla="*/ 6001127 w 6127689"/>
              <a:gd name="connsiteY101" fmla="*/ 5164609 h 6858000"/>
              <a:gd name="connsiteX102" fmla="*/ 5996647 w 6127689"/>
              <a:gd name="connsiteY102" fmla="*/ 5185640 h 6858000"/>
              <a:gd name="connsiteX103" fmla="*/ 5998514 w 6127689"/>
              <a:gd name="connsiteY103" fmla="*/ 5189673 h 6858000"/>
              <a:gd name="connsiteX104" fmla="*/ 5995970 w 6127689"/>
              <a:gd name="connsiteY104" fmla="*/ 5221547 h 6858000"/>
              <a:gd name="connsiteX105" fmla="*/ 5997218 w 6127689"/>
              <a:gd name="connsiteY105" fmla="*/ 5222031 h 6858000"/>
              <a:gd name="connsiteX106" fmla="*/ 6039260 w 6127689"/>
              <a:gd name="connsiteY106" fmla="*/ 5289518 h 6858000"/>
              <a:gd name="connsiteX107" fmla="*/ 6036748 w 6127689"/>
              <a:gd name="connsiteY107" fmla="*/ 5322752 h 6858000"/>
              <a:gd name="connsiteX108" fmla="*/ 6036943 w 6127689"/>
              <a:gd name="connsiteY108" fmla="*/ 5329480 h 6858000"/>
              <a:gd name="connsiteX109" fmla="*/ 6037236 w 6127689"/>
              <a:gd name="connsiteY109" fmla="*/ 5329634 h 6858000"/>
              <a:gd name="connsiteX110" fmla="*/ 6038019 w 6127689"/>
              <a:gd name="connsiteY110" fmla="*/ 5336764 h 6858000"/>
              <a:gd name="connsiteX111" fmla="*/ 6037298 w 6127689"/>
              <a:gd name="connsiteY111" fmla="*/ 5341753 h 6858000"/>
              <a:gd name="connsiteX112" fmla="*/ 6037677 w 6127689"/>
              <a:gd name="connsiteY112" fmla="*/ 5354807 h 6858000"/>
              <a:gd name="connsiteX113" fmla="*/ 6039728 w 6127689"/>
              <a:gd name="connsiteY113" fmla="*/ 5359416 h 6858000"/>
              <a:gd name="connsiteX114" fmla="*/ 6043311 w 6127689"/>
              <a:gd name="connsiteY114" fmla="*/ 5361407 h 6858000"/>
              <a:gd name="connsiteX115" fmla="*/ 6042954 w 6127689"/>
              <a:gd name="connsiteY115" fmla="*/ 5362576 h 6858000"/>
              <a:gd name="connsiteX116" fmla="*/ 6053435 w 6127689"/>
              <a:gd name="connsiteY116" fmla="*/ 5387547 h 6858000"/>
              <a:gd name="connsiteX117" fmla="*/ 6065933 w 6127689"/>
              <a:gd name="connsiteY117" fmla="*/ 5443002 h 6858000"/>
              <a:gd name="connsiteX118" fmla="*/ 6068640 w 6127689"/>
              <a:gd name="connsiteY118" fmla="*/ 5474503 h 6858000"/>
              <a:gd name="connsiteX119" fmla="*/ 6080922 w 6127689"/>
              <a:gd name="connsiteY119" fmla="*/ 5561070 h 6858000"/>
              <a:gd name="connsiteX120" fmla="*/ 6096949 w 6127689"/>
              <a:gd name="connsiteY120" fmla="*/ 5648179 h 6858000"/>
              <a:gd name="connsiteX121" fmla="*/ 6125703 w 6127689"/>
              <a:gd name="connsiteY121" fmla="*/ 5692894 h 6858000"/>
              <a:gd name="connsiteX122" fmla="*/ 6126670 w 6127689"/>
              <a:gd name="connsiteY122" fmla="*/ 5697882 h 6858000"/>
              <a:gd name="connsiteX123" fmla="*/ 6124061 w 6127689"/>
              <a:gd name="connsiteY123" fmla="*/ 5710294 h 6858000"/>
              <a:gd name="connsiteX124" fmla="*/ 6122213 w 6127689"/>
              <a:gd name="connsiteY124" fmla="*/ 5714762 h 6858000"/>
              <a:gd name="connsiteX125" fmla="*/ 6121353 w 6127689"/>
              <a:gd name="connsiteY125" fmla="*/ 5721725 h 6858000"/>
              <a:gd name="connsiteX126" fmla="*/ 6121607 w 6127689"/>
              <a:gd name="connsiteY126" fmla="*/ 5721959 h 6858000"/>
              <a:gd name="connsiteX127" fmla="*/ 6120262 w 6127689"/>
              <a:gd name="connsiteY127" fmla="*/ 5728358 h 6858000"/>
              <a:gd name="connsiteX128" fmla="*/ 6127024 w 6127689"/>
              <a:gd name="connsiteY128" fmla="*/ 5786902 h 6858000"/>
              <a:gd name="connsiteX129" fmla="*/ 6127519 w 6127689"/>
              <a:gd name="connsiteY129" fmla="*/ 5865775 h 6858000"/>
              <a:gd name="connsiteX130" fmla="*/ 6119217 w 6127689"/>
              <a:gd name="connsiteY130" fmla="*/ 5888542 h 6858000"/>
              <a:gd name="connsiteX131" fmla="*/ 6102493 w 6127689"/>
              <a:gd name="connsiteY131" fmla="*/ 5928602 h 6858000"/>
              <a:gd name="connsiteX132" fmla="*/ 6056863 w 6127689"/>
              <a:gd name="connsiteY132" fmla="*/ 6000643 h 6858000"/>
              <a:gd name="connsiteX133" fmla="*/ 6045436 w 6127689"/>
              <a:gd name="connsiteY133" fmla="*/ 6124480 h 6858000"/>
              <a:gd name="connsiteX134" fmla="*/ 6030489 w 6127689"/>
              <a:gd name="connsiteY134" fmla="*/ 6317666 h 6858000"/>
              <a:gd name="connsiteX135" fmla="*/ 6007492 w 6127689"/>
              <a:gd name="connsiteY135" fmla="*/ 6440818 h 6858000"/>
              <a:gd name="connsiteX136" fmla="*/ 6009467 w 6127689"/>
              <a:gd name="connsiteY136" fmla="*/ 6487076 h 6858000"/>
              <a:gd name="connsiteX137" fmla="*/ 5995064 w 6127689"/>
              <a:gd name="connsiteY137" fmla="*/ 6540791 h 6858000"/>
              <a:gd name="connsiteX138" fmla="*/ 5996309 w 6127689"/>
              <a:gd name="connsiteY138" fmla="*/ 6543961 h 6858000"/>
              <a:gd name="connsiteX139" fmla="*/ 5996048 w 6127689"/>
              <a:gd name="connsiteY139" fmla="*/ 6555444 h 6858000"/>
              <a:gd name="connsiteX140" fmla="*/ 6002524 w 6127689"/>
              <a:gd name="connsiteY140" fmla="*/ 6560188 h 6858000"/>
              <a:gd name="connsiteX141" fmla="*/ 6006823 w 6127689"/>
              <a:gd name="connsiteY141" fmla="*/ 6578546 h 6858000"/>
              <a:gd name="connsiteX142" fmla="*/ 6004510 w 6127689"/>
              <a:gd name="connsiteY142" fmla="*/ 6599256 h 6858000"/>
              <a:gd name="connsiteX143" fmla="*/ 5986207 w 6127689"/>
              <a:gd name="connsiteY143" fmla="*/ 6695855 h 6858000"/>
              <a:gd name="connsiteX144" fmla="*/ 5979428 w 6127689"/>
              <a:gd name="connsiteY144" fmla="*/ 6754678 h 6858000"/>
              <a:gd name="connsiteX145" fmla="*/ 5983398 w 6127689"/>
              <a:gd name="connsiteY145" fmla="*/ 6778641 h 6858000"/>
              <a:gd name="connsiteX146" fmla="*/ 5984543 w 6127689"/>
              <a:gd name="connsiteY146" fmla="*/ 6811016 h 6858000"/>
              <a:gd name="connsiteX147" fmla="*/ 5981802 w 6127689"/>
              <a:gd name="connsiteY147" fmla="*/ 6838578 h 6858000"/>
              <a:gd name="connsiteX148" fmla="*/ 5979671 w 6127689"/>
              <a:gd name="connsiteY148" fmla="*/ 6858000 h 6858000"/>
              <a:gd name="connsiteX149" fmla="*/ 0 w 6127689"/>
              <a:gd name="connsiteY149" fmla="*/ 6858000 h 6858000"/>
              <a:gd name="connsiteX150" fmla="*/ 0 w 6127689"/>
              <a:gd name="connsiteY150" fmla="*/ 0 h 6858000"/>
              <a:gd name="connsiteX0" fmla="*/ 0 w 6127689"/>
              <a:gd name="connsiteY0" fmla="*/ 0 h 6858000"/>
              <a:gd name="connsiteX1" fmla="*/ 4965888 w 6127689"/>
              <a:gd name="connsiteY1" fmla="*/ 0 h 6858000"/>
              <a:gd name="connsiteX2" fmla="*/ 4967767 w 6127689"/>
              <a:gd name="connsiteY2" fmla="*/ 7930 h 6858000"/>
              <a:gd name="connsiteX3" fmla="*/ 4979444 w 6127689"/>
              <a:gd name="connsiteY3" fmla="*/ 43921 h 6858000"/>
              <a:gd name="connsiteX4" fmla="*/ 5021173 w 6127689"/>
              <a:gd name="connsiteY4" fmla="*/ 123738 h 6858000"/>
              <a:gd name="connsiteX5" fmla="*/ 5075458 w 6127689"/>
              <a:gd name="connsiteY5" fmla="*/ 264355 h 6858000"/>
              <a:gd name="connsiteX6" fmla="*/ 5081175 w 6127689"/>
              <a:gd name="connsiteY6" fmla="*/ 277448 h 6858000"/>
              <a:gd name="connsiteX7" fmla="*/ 5097011 w 6127689"/>
              <a:gd name="connsiteY7" fmla="*/ 355616 h 6858000"/>
              <a:gd name="connsiteX8" fmla="*/ 5130982 w 6127689"/>
              <a:gd name="connsiteY8" fmla="*/ 412030 h 6858000"/>
              <a:gd name="connsiteX9" fmla="*/ 5153000 w 6127689"/>
              <a:gd name="connsiteY9" fmla="*/ 507134 h 6858000"/>
              <a:gd name="connsiteX10" fmla="*/ 5171282 w 6127689"/>
              <a:gd name="connsiteY10" fmla="*/ 602071 h 6858000"/>
              <a:gd name="connsiteX11" fmla="*/ 5176196 w 6127689"/>
              <a:gd name="connsiteY11" fmla="*/ 636822 h 6858000"/>
              <a:gd name="connsiteX12" fmla="*/ 5189051 w 6127689"/>
              <a:gd name="connsiteY12" fmla="*/ 782518 h 6858000"/>
              <a:gd name="connsiteX13" fmla="*/ 5210428 w 6127689"/>
              <a:gd name="connsiteY13" fmla="*/ 815772 h 6858000"/>
              <a:gd name="connsiteX14" fmla="*/ 5221088 w 6127689"/>
              <a:gd name="connsiteY14" fmla="*/ 860193 h 6858000"/>
              <a:gd name="connsiteX15" fmla="*/ 5230806 w 6127689"/>
              <a:gd name="connsiteY15" fmla="*/ 961354 h 6858000"/>
              <a:gd name="connsiteX16" fmla="*/ 5201018 w 6127689"/>
              <a:gd name="connsiteY16" fmla="*/ 1095027 h 6858000"/>
              <a:gd name="connsiteX17" fmla="*/ 5202153 w 6127689"/>
              <a:gd name="connsiteY17" fmla="*/ 1133224 h 6858000"/>
              <a:gd name="connsiteX18" fmla="*/ 5207370 w 6127689"/>
              <a:gd name="connsiteY18" fmla="*/ 1138097 h 6858000"/>
              <a:gd name="connsiteX19" fmla="*/ 5189234 w 6127689"/>
              <a:gd name="connsiteY19" fmla="*/ 1193495 h 6858000"/>
              <a:gd name="connsiteX20" fmla="*/ 5202769 w 6127689"/>
              <a:gd name="connsiteY20" fmla="*/ 1269450 h 6858000"/>
              <a:gd name="connsiteX21" fmla="*/ 5225968 w 6127689"/>
              <a:gd name="connsiteY21" fmla="*/ 1357994 h 6858000"/>
              <a:gd name="connsiteX22" fmla="*/ 5233819 w 6127689"/>
              <a:gd name="connsiteY22" fmla="*/ 1380922 h 6858000"/>
              <a:gd name="connsiteX23" fmla="*/ 5237226 w 6127689"/>
              <a:gd name="connsiteY23" fmla="*/ 1441327 h 6858000"/>
              <a:gd name="connsiteX24" fmla="*/ 5255653 w 6127689"/>
              <a:gd name="connsiteY24" fmla="*/ 1524712 h 6858000"/>
              <a:gd name="connsiteX25" fmla="*/ 5263491 w 6127689"/>
              <a:gd name="connsiteY25" fmla="*/ 1642938 h 6858000"/>
              <a:gd name="connsiteX26" fmla="*/ 5261314 w 6127689"/>
              <a:gd name="connsiteY26" fmla="*/ 1689177 h 6858000"/>
              <a:gd name="connsiteX27" fmla="*/ 5259788 w 6127689"/>
              <a:gd name="connsiteY27" fmla="*/ 1768516 h 6858000"/>
              <a:gd name="connsiteX28" fmla="*/ 5255696 w 6127689"/>
              <a:gd name="connsiteY28" fmla="*/ 1953770 h 6858000"/>
              <a:gd name="connsiteX29" fmla="*/ 5252592 w 6127689"/>
              <a:gd name="connsiteY29" fmla="*/ 2092210 h 6858000"/>
              <a:gd name="connsiteX30" fmla="*/ 5264303 w 6127689"/>
              <a:gd name="connsiteY30" fmla="*/ 2225157 h 6858000"/>
              <a:gd name="connsiteX31" fmla="*/ 5254949 w 6127689"/>
              <a:gd name="connsiteY31" fmla="*/ 2236160 h 6858000"/>
              <a:gd name="connsiteX32" fmla="*/ 5250104 w 6127689"/>
              <a:gd name="connsiteY32" fmla="*/ 2249166 h 6858000"/>
              <a:gd name="connsiteX33" fmla="*/ 5251214 w 6127689"/>
              <a:gd name="connsiteY33" fmla="*/ 2250944 h 6858000"/>
              <a:gd name="connsiteX34" fmla="*/ 5250644 w 6127689"/>
              <a:gd name="connsiteY34" fmla="*/ 2266619 h 6858000"/>
              <a:gd name="connsiteX35" fmla="*/ 5293877 w 6127689"/>
              <a:gd name="connsiteY35" fmla="*/ 2368649 h 6858000"/>
              <a:gd name="connsiteX36" fmla="*/ 5311338 w 6127689"/>
              <a:gd name="connsiteY36" fmla="*/ 2404034 h 6858000"/>
              <a:gd name="connsiteX37" fmla="*/ 5338366 w 6127689"/>
              <a:gd name="connsiteY37" fmla="*/ 2465052 h 6858000"/>
              <a:gd name="connsiteX38" fmla="*/ 5371263 w 6127689"/>
              <a:gd name="connsiteY38" fmla="*/ 2586413 h 6858000"/>
              <a:gd name="connsiteX39" fmla="*/ 5407503 w 6127689"/>
              <a:gd name="connsiteY39" fmla="*/ 2786290 h 6858000"/>
              <a:gd name="connsiteX40" fmla="*/ 5407356 w 6127689"/>
              <a:gd name="connsiteY40" fmla="*/ 2787545 h 6858000"/>
              <a:gd name="connsiteX41" fmla="*/ 5411130 w 6127689"/>
              <a:gd name="connsiteY41" fmla="*/ 2788640 h 6858000"/>
              <a:gd name="connsiteX42" fmla="*/ 5416439 w 6127689"/>
              <a:gd name="connsiteY42" fmla="*/ 2805666 h 6858000"/>
              <a:gd name="connsiteX43" fmla="*/ 5416589 w 6127689"/>
              <a:gd name="connsiteY43" fmla="*/ 2810822 h 6858000"/>
              <a:gd name="connsiteX44" fmla="*/ 5418542 w 6127689"/>
              <a:gd name="connsiteY44" fmla="*/ 2817745 h 6858000"/>
              <a:gd name="connsiteX45" fmla="*/ 5418847 w 6127689"/>
              <a:gd name="connsiteY45" fmla="*/ 2817825 h 6858000"/>
              <a:gd name="connsiteX46" fmla="*/ 5457023 w 6127689"/>
              <a:gd name="connsiteY46" fmla="*/ 2858292 h 6858000"/>
              <a:gd name="connsiteX47" fmla="*/ 5479298 w 6127689"/>
              <a:gd name="connsiteY47" fmla="*/ 2947791 h 6858000"/>
              <a:gd name="connsiteX48" fmla="*/ 5481770 w 6127689"/>
              <a:gd name="connsiteY48" fmla="*/ 2951352 h 6858000"/>
              <a:gd name="connsiteX49" fmla="*/ 5482045 w 6127689"/>
              <a:gd name="connsiteY49" fmla="*/ 2984371 h 6858000"/>
              <a:gd name="connsiteX50" fmla="*/ 5482415 w 6127689"/>
              <a:gd name="connsiteY50" fmla="*/ 3004079 h 6858000"/>
              <a:gd name="connsiteX51" fmla="*/ 5503944 w 6127689"/>
              <a:gd name="connsiteY51" fmla="*/ 3123335 h 6858000"/>
              <a:gd name="connsiteX52" fmla="*/ 5516007 w 6127689"/>
              <a:gd name="connsiteY52" fmla="*/ 3258473 h 6858000"/>
              <a:gd name="connsiteX53" fmla="*/ 5566839 w 6127689"/>
              <a:gd name="connsiteY53" fmla="*/ 3345295 h 6858000"/>
              <a:gd name="connsiteX54" fmla="*/ 5589758 w 6127689"/>
              <a:gd name="connsiteY54" fmla="*/ 3506453 h 6858000"/>
              <a:gd name="connsiteX55" fmla="*/ 5596144 w 6127689"/>
              <a:gd name="connsiteY55" fmla="*/ 3534624 h 6858000"/>
              <a:gd name="connsiteX56" fmla="*/ 5597750 w 6127689"/>
              <a:gd name="connsiteY56" fmla="*/ 3534129 h 6858000"/>
              <a:gd name="connsiteX57" fmla="*/ 5599700 w 6127689"/>
              <a:gd name="connsiteY57" fmla="*/ 3547221 h 6858000"/>
              <a:gd name="connsiteX58" fmla="*/ 5615031 w 6127689"/>
              <a:gd name="connsiteY58" fmla="*/ 3557482 h 6858000"/>
              <a:gd name="connsiteX59" fmla="*/ 5618377 w 6127689"/>
              <a:gd name="connsiteY59" fmla="*/ 3588431 h 6858000"/>
              <a:gd name="connsiteX60" fmla="*/ 5612155 w 6127689"/>
              <a:gd name="connsiteY60" fmla="*/ 3589869 h 6858000"/>
              <a:gd name="connsiteX61" fmla="*/ 5620843 w 6127689"/>
              <a:gd name="connsiteY61" fmla="*/ 3606745 h 6858000"/>
              <a:gd name="connsiteX62" fmla="*/ 5655472 w 6127689"/>
              <a:gd name="connsiteY62" fmla="*/ 3678877 h 6858000"/>
              <a:gd name="connsiteX63" fmla="*/ 5680448 w 6127689"/>
              <a:gd name="connsiteY63" fmla="*/ 3717760 h 6858000"/>
              <a:gd name="connsiteX64" fmla="*/ 5683015 w 6127689"/>
              <a:gd name="connsiteY64" fmla="*/ 3762025 h 6858000"/>
              <a:gd name="connsiteX65" fmla="*/ 5696643 w 6127689"/>
              <a:gd name="connsiteY65" fmla="*/ 3773888 h 6858000"/>
              <a:gd name="connsiteX66" fmla="*/ 5699203 w 6127689"/>
              <a:gd name="connsiteY66" fmla="*/ 3775823 h 6858000"/>
              <a:gd name="connsiteX67" fmla="*/ 5704824 w 6127689"/>
              <a:gd name="connsiteY67" fmla="*/ 3785966 h 6858000"/>
              <a:gd name="connsiteX68" fmla="*/ 5712204 w 6127689"/>
              <a:gd name="connsiteY68" fmla="*/ 3785830 h 6858000"/>
              <a:gd name="connsiteX69" fmla="*/ 5724816 w 6127689"/>
              <a:gd name="connsiteY69" fmla="*/ 3798949 h 6858000"/>
              <a:gd name="connsiteX70" fmla="*/ 5733539 w 6127689"/>
              <a:gd name="connsiteY70" fmla="*/ 3818457 h 6858000"/>
              <a:gd name="connsiteX71" fmla="*/ 5768491 w 6127689"/>
              <a:gd name="connsiteY71" fmla="*/ 3914399 h 6858000"/>
              <a:gd name="connsiteX72" fmla="*/ 5793123 w 6127689"/>
              <a:gd name="connsiteY72" fmla="*/ 3969952 h 6858000"/>
              <a:gd name="connsiteX73" fmla="*/ 5808321 w 6127689"/>
              <a:gd name="connsiteY73" fmla="*/ 3988153 h 6858000"/>
              <a:gd name="connsiteX74" fmla="*/ 5825621 w 6127689"/>
              <a:gd name="connsiteY74" fmla="*/ 4015525 h 6858000"/>
              <a:gd name="connsiteX75" fmla="*/ 5860672 w 6127689"/>
              <a:gd name="connsiteY75" fmla="*/ 4061579 h 6858000"/>
              <a:gd name="connsiteX76" fmla="*/ 5872173 w 6127689"/>
              <a:gd name="connsiteY76" fmla="*/ 4088497 h 6858000"/>
              <a:gd name="connsiteX77" fmla="*/ 5883705 w 6127689"/>
              <a:gd name="connsiteY77" fmla="*/ 4101899 h 6858000"/>
              <a:gd name="connsiteX78" fmla="*/ 5885314 w 6127689"/>
              <a:gd name="connsiteY78" fmla="*/ 4108387 h 6858000"/>
              <a:gd name="connsiteX79" fmla="*/ 5894095 w 6127689"/>
              <a:gd name="connsiteY79" fmla="*/ 4128857 h 6858000"/>
              <a:gd name="connsiteX80" fmla="*/ 5898339 w 6127689"/>
              <a:gd name="connsiteY80" fmla="*/ 4140800 h 6858000"/>
              <a:gd name="connsiteX81" fmla="*/ 5899734 w 6127689"/>
              <a:gd name="connsiteY81" fmla="*/ 4145632 h 6858000"/>
              <a:gd name="connsiteX82" fmla="*/ 5903513 w 6127689"/>
              <a:gd name="connsiteY82" fmla="*/ 4187661 h 6858000"/>
              <a:gd name="connsiteX83" fmla="*/ 5917114 w 6127689"/>
              <a:gd name="connsiteY83" fmla="*/ 4213096 h 6858000"/>
              <a:gd name="connsiteX84" fmla="*/ 5921153 w 6127689"/>
              <a:gd name="connsiteY84" fmla="*/ 4236222 h 6858000"/>
              <a:gd name="connsiteX85" fmla="*/ 5924233 w 6127689"/>
              <a:gd name="connsiteY85" fmla="*/ 4242060 h 6858000"/>
              <a:gd name="connsiteX86" fmla="*/ 5928910 w 6127689"/>
              <a:gd name="connsiteY86" fmla="*/ 4300973 h 6858000"/>
              <a:gd name="connsiteX87" fmla="*/ 5939320 w 6127689"/>
              <a:gd name="connsiteY87" fmla="*/ 4340435 h 6858000"/>
              <a:gd name="connsiteX88" fmla="*/ 5946705 w 6127689"/>
              <a:gd name="connsiteY88" fmla="*/ 4428051 h 6858000"/>
              <a:gd name="connsiteX89" fmla="*/ 5949261 w 6127689"/>
              <a:gd name="connsiteY89" fmla="*/ 4449185 h 6858000"/>
              <a:gd name="connsiteX90" fmla="*/ 5957504 w 6127689"/>
              <a:gd name="connsiteY90" fmla="*/ 4465911 h 6858000"/>
              <a:gd name="connsiteX91" fmla="*/ 5964689 w 6127689"/>
              <a:gd name="connsiteY91" fmla="*/ 4468532 h 6858000"/>
              <a:gd name="connsiteX92" fmla="*/ 5967062 w 6127689"/>
              <a:gd name="connsiteY92" fmla="*/ 4479923 h 6858000"/>
              <a:gd name="connsiteX93" fmla="*/ 5968960 w 6127689"/>
              <a:gd name="connsiteY93" fmla="*/ 4482655 h 6858000"/>
              <a:gd name="connsiteX94" fmla="*/ 5978567 w 6127689"/>
              <a:gd name="connsiteY94" fmla="*/ 4498605 h 6858000"/>
              <a:gd name="connsiteX95" fmla="*/ 5980106 w 6127689"/>
              <a:gd name="connsiteY95" fmla="*/ 4585087 h 6858000"/>
              <a:gd name="connsiteX96" fmla="*/ 5998138 w 6127689"/>
              <a:gd name="connsiteY96" fmla="*/ 4697518 h 6858000"/>
              <a:gd name="connsiteX97" fmla="*/ 6013516 w 6127689"/>
              <a:gd name="connsiteY97" fmla="*/ 4786619 h 6858000"/>
              <a:gd name="connsiteX98" fmla="*/ 6025404 w 6127689"/>
              <a:gd name="connsiteY98" fmla="*/ 4858148 h 6858000"/>
              <a:gd name="connsiteX99" fmla="*/ 6007749 w 6127689"/>
              <a:gd name="connsiteY99" fmla="*/ 4964715 h 6858000"/>
              <a:gd name="connsiteX100" fmla="*/ 6005269 w 6127689"/>
              <a:gd name="connsiteY100" fmla="*/ 5150567 h 6858000"/>
              <a:gd name="connsiteX101" fmla="*/ 6001127 w 6127689"/>
              <a:gd name="connsiteY101" fmla="*/ 5164609 h 6858000"/>
              <a:gd name="connsiteX102" fmla="*/ 5996647 w 6127689"/>
              <a:gd name="connsiteY102" fmla="*/ 5185640 h 6858000"/>
              <a:gd name="connsiteX103" fmla="*/ 5998514 w 6127689"/>
              <a:gd name="connsiteY103" fmla="*/ 5189673 h 6858000"/>
              <a:gd name="connsiteX104" fmla="*/ 5995970 w 6127689"/>
              <a:gd name="connsiteY104" fmla="*/ 5221547 h 6858000"/>
              <a:gd name="connsiteX105" fmla="*/ 5997218 w 6127689"/>
              <a:gd name="connsiteY105" fmla="*/ 5222031 h 6858000"/>
              <a:gd name="connsiteX106" fmla="*/ 6036748 w 6127689"/>
              <a:gd name="connsiteY106" fmla="*/ 5322752 h 6858000"/>
              <a:gd name="connsiteX107" fmla="*/ 6036943 w 6127689"/>
              <a:gd name="connsiteY107" fmla="*/ 5329480 h 6858000"/>
              <a:gd name="connsiteX108" fmla="*/ 6037236 w 6127689"/>
              <a:gd name="connsiteY108" fmla="*/ 5329634 h 6858000"/>
              <a:gd name="connsiteX109" fmla="*/ 6038019 w 6127689"/>
              <a:gd name="connsiteY109" fmla="*/ 5336764 h 6858000"/>
              <a:gd name="connsiteX110" fmla="*/ 6037298 w 6127689"/>
              <a:gd name="connsiteY110" fmla="*/ 5341753 h 6858000"/>
              <a:gd name="connsiteX111" fmla="*/ 6037677 w 6127689"/>
              <a:gd name="connsiteY111" fmla="*/ 5354807 h 6858000"/>
              <a:gd name="connsiteX112" fmla="*/ 6039728 w 6127689"/>
              <a:gd name="connsiteY112" fmla="*/ 5359416 h 6858000"/>
              <a:gd name="connsiteX113" fmla="*/ 6043311 w 6127689"/>
              <a:gd name="connsiteY113" fmla="*/ 5361407 h 6858000"/>
              <a:gd name="connsiteX114" fmla="*/ 6042954 w 6127689"/>
              <a:gd name="connsiteY114" fmla="*/ 5362576 h 6858000"/>
              <a:gd name="connsiteX115" fmla="*/ 6053435 w 6127689"/>
              <a:gd name="connsiteY115" fmla="*/ 5387547 h 6858000"/>
              <a:gd name="connsiteX116" fmla="*/ 6065933 w 6127689"/>
              <a:gd name="connsiteY116" fmla="*/ 5443002 h 6858000"/>
              <a:gd name="connsiteX117" fmla="*/ 6068640 w 6127689"/>
              <a:gd name="connsiteY117" fmla="*/ 5474503 h 6858000"/>
              <a:gd name="connsiteX118" fmla="*/ 6080922 w 6127689"/>
              <a:gd name="connsiteY118" fmla="*/ 5561070 h 6858000"/>
              <a:gd name="connsiteX119" fmla="*/ 6096949 w 6127689"/>
              <a:gd name="connsiteY119" fmla="*/ 5648179 h 6858000"/>
              <a:gd name="connsiteX120" fmla="*/ 6125703 w 6127689"/>
              <a:gd name="connsiteY120" fmla="*/ 5692894 h 6858000"/>
              <a:gd name="connsiteX121" fmla="*/ 6126670 w 6127689"/>
              <a:gd name="connsiteY121" fmla="*/ 5697882 h 6858000"/>
              <a:gd name="connsiteX122" fmla="*/ 6124061 w 6127689"/>
              <a:gd name="connsiteY122" fmla="*/ 5710294 h 6858000"/>
              <a:gd name="connsiteX123" fmla="*/ 6122213 w 6127689"/>
              <a:gd name="connsiteY123" fmla="*/ 5714762 h 6858000"/>
              <a:gd name="connsiteX124" fmla="*/ 6121353 w 6127689"/>
              <a:gd name="connsiteY124" fmla="*/ 5721725 h 6858000"/>
              <a:gd name="connsiteX125" fmla="*/ 6121607 w 6127689"/>
              <a:gd name="connsiteY125" fmla="*/ 5721959 h 6858000"/>
              <a:gd name="connsiteX126" fmla="*/ 6120262 w 6127689"/>
              <a:gd name="connsiteY126" fmla="*/ 5728358 h 6858000"/>
              <a:gd name="connsiteX127" fmla="*/ 6127024 w 6127689"/>
              <a:gd name="connsiteY127" fmla="*/ 5786902 h 6858000"/>
              <a:gd name="connsiteX128" fmla="*/ 6127519 w 6127689"/>
              <a:gd name="connsiteY128" fmla="*/ 5865775 h 6858000"/>
              <a:gd name="connsiteX129" fmla="*/ 6119217 w 6127689"/>
              <a:gd name="connsiteY129" fmla="*/ 5888542 h 6858000"/>
              <a:gd name="connsiteX130" fmla="*/ 6102493 w 6127689"/>
              <a:gd name="connsiteY130" fmla="*/ 5928602 h 6858000"/>
              <a:gd name="connsiteX131" fmla="*/ 6056863 w 6127689"/>
              <a:gd name="connsiteY131" fmla="*/ 6000643 h 6858000"/>
              <a:gd name="connsiteX132" fmla="*/ 6045436 w 6127689"/>
              <a:gd name="connsiteY132" fmla="*/ 6124480 h 6858000"/>
              <a:gd name="connsiteX133" fmla="*/ 6030489 w 6127689"/>
              <a:gd name="connsiteY133" fmla="*/ 6317666 h 6858000"/>
              <a:gd name="connsiteX134" fmla="*/ 6007492 w 6127689"/>
              <a:gd name="connsiteY134" fmla="*/ 6440818 h 6858000"/>
              <a:gd name="connsiteX135" fmla="*/ 6009467 w 6127689"/>
              <a:gd name="connsiteY135" fmla="*/ 6487076 h 6858000"/>
              <a:gd name="connsiteX136" fmla="*/ 5995064 w 6127689"/>
              <a:gd name="connsiteY136" fmla="*/ 6540791 h 6858000"/>
              <a:gd name="connsiteX137" fmla="*/ 5996309 w 6127689"/>
              <a:gd name="connsiteY137" fmla="*/ 6543961 h 6858000"/>
              <a:gd name="connsiteX138" fmla="*/ 5996048 w 6127689"/>
              <a:gd name="connsiteY138" fmla="*/ 6555444 h 6858000"/>
              <a:gd name="connsiteX139" fmla="*/ 6002524 w 6127689"/>
              <a:gd name="connsiteY139" fmla="*/ 6560188 h 6858000"/>
              <a:gd name="connsiteX140" fmla="*/ 6006823 w 6127689"/>
              <a:gd name="connsiteY140" fmla="*/ 6578546 h 6858000"/>
              <a:gd name="connsiteX141" fmla="*/ 6004510 w 6127689"/>
              <a:gd name="connsiteY141" fmla="*/ 6599256 h 6858000"/>
              <a:gd name="connsiteX142" fmla="*/ 5986207 w 6127689"/>
              <a:gd name="connsiteY142" fmla="*/ 6695855 h 6858000"/>
              <a:gd name="connsiteX143" fmla="*/ 5979428 w 6127689"/>
              <a:gd name="connsiteY143" fmla="*/ 6754678 h 6858000"/>
              <a:gd name="connsiteX144" fmla="*/ 5983398 w 6127689"/>
              <a:gd name="connsiteY144" fmla="*/ 6778641 h 6858000"/>
              <a:gd name="connsiteX145" fmla="*/ 5984543 w 6127689"/>
              <a:gd name="connsiteY145" fmla="*/ 6811016 h 6858000"/>
              <a:gd name="connsiteX146" fmla="*/ 5981802 w 6127689"/>
              <a:gd name="connsiteY146" fmla="*/ 6838578 h 6858000"/>
              <a:gd name="connsiteX147" fmla="*/ 5979671 w 6127689"/>
              <a:gd name="connsiteY147" fmla="*/ 6858000 h 6858000"/>
              <a:gd name="connsiteX148" fmla="*/ 0 w 6127689"/>
              <a:gd name="connsiteY148" fmla="*/ 6858000 h 6858000"/>
              <a:gd name="connsiteX149" fmla="*/ 0 w 6127689"/>
              <a:gd name="connsiteY149" fmla="*/ 0 h 6858000"/>
              <a:gd name="connsiteX0" fmla="*/ 0 w 6127689"/>
              <a:gd name="connsiteY0" fmla="*/ 0 h 6858000"/>
              <a:gd name="connsiteX1" fmla="*/ 4965888 w 6127689"/>
              <a:gd name="connsiteY1" fmla="*/ 0 h 6858000"/>
              <a:gd name="connsiteX2" fmla="*/ 4967767 w 6127689"/>
              <a:gd name="connsiteY2" fmla="*/ 7930 h 6858000"/>
              <a:gd name="connsiteX3" fmla="*/ 4979444 w 6127689"/>
              <a:gd name="connsiteY3" fmla="*/ 43921 h 6858000"/>
              <a:gd name="connsiteX4" fmla="*/ 5021173 w 6127689"/>
              <a:gd name="connsiteY4" fmla="*/ 123738 h 6858000"/>
              <a:gd name="connsiteX5" fmla="*/ 5075458 w 6127689"/>
              <a:gd name="connsiteY5" fmla="*/ 264355 h 6858000"/>
              <a:gd name="connsiteX6" fmla="*/ 5081175 w 6127689"/>
              <a:gd name="connsiteY6" fmla="*/ 277448 h 6858000"/>
              <a:gd name="connsiteX7" fmla="*/ 5097011 w 6127689"/>
              <a:gd name="connsiteY7" fmla="*/ 355616 h 6858000"/>
              <a:gd name="connsiteX8" fmla="*/ 5130982 w 6127689"/>
              <a:gd name="connsiteY8" fmla="*/ 412030 h 6858000"/>
              <a:gd name="connsiteX9" fmla="*/ 5153000 w 6127689"/>
              <a:gd name="connsiteY9" fmla="*/ 507134 h 6858000"/>
              <a:gd name="connsiteX10" fmla="*/ 5171282 w 6127689"/>
              <a:gd name="connsiteY10" fmla="*/ 602071 h 6858000"/>
              <a:gd name="connsiteX11" fmla="*/ 5176196 w 6127689"/>
              <a:gd name="connsiteY11" fmla="*/ 636822 h 6858000"/>
              <a:gd name="connsiteX12" fmla="*/ 5189051 w 6127689"/>
              <a:gd name="connsiteY12" fmla="*/ 782518 h 6858000"/>
              <a:gd name="connsiteX13" fmla="*/ 5210428 w 6127689"/>
              <a:gd name="connsiteY13" fmla="*/ 815772 h 6858000"/>
              <a:gd name="connsiteX14" fmla="*/ 5221088 w 6127689"/>
              <a:gd name="connsiteY14" fmla="*/ 860193 h 6858000"/>
              <a:gd name="connsiteX15" fmla="*/ 5230806 w 6127689"/>
              <a:gd name="connsiteY15" fmla="*/ 961354 h 6858000"/>
              <a:gd name="connsiteX16" fmla="*/ 5201018 w 6127689"/>
              <a:gd name="connsiteY16" fmla="*/ 1095027 h 6858000"/>
              <a:gd name="connsiteX17" fmla="*/ 5202153 w 6127689"/>
              <a:gd name="connsiteY17" fmla="*/ 1133224 h 6858000"/>
              <a:gd name="connsiteX18" fmla="*/ 5207370 w 6127689"/>
              <a:gd name="connsiteY18" fmla="*/ 1138097 h 6858000"/>
              <a:gd name="connsiteX19" fmla="*/ 5189234 w 6127689"/>
              <a:gd name="connsiteY19" fmla="*/ 1193495 h 6858000"/>
              <a:gd name="connsiteX20" fmla="*/ 5202769 w 6127689"/>
              <a:gd name="connsiteY20" fmla="*/ 1269450 h 6858000"/>
              <a:gd name="connsiteX21" fmla="*/ 5225968 w 6127689"/>
              <a:gd name="connsiteY21" fmla="*/ 1357994 h 6858000"/>
              <a:gd name="connsiteX22" fmla="*/ 5233819 w 6127689"/>
              <a:gd name="connsiteY22" fmla="*/ 1380922 h 6858000"/>
              <a:gd name="connsiteX23" fmla="*/ 5237226 w 6127689"/>
              <a:gd name="connsiteY23" fmla="*/ 1441327 h 6858000"/>
              <a:gd name="connsiteX24" fmla="*/ 5255653 w 6127689"/>
              <a:gd name="connsiteY24" fmla="*/ 1524712 h 6858000"/>
              <a:gd name="connsiteX25" fmla="*/ 5263491 w 6127689"/>
              <a:gd name="connsiteY25" fmla="*/ 1642938 h 6858000"/>
              <a:gd name="connsiteX26" fmla="*/ 5261314 w 6127689"/>
              <a:gd name="connsiteY26" fmla="*/ 1689177 h 6858000"/>
              <a:gd name="connsiteX27" fmla="*/ 5259788 w 6127689"/>
              <a:gd name="connsiteY27" fmla="*/ 1768516 h 6858000"/>
              <a:gd name="connsiteX28" fmla="*/ 5255696 w 6127689"/>
              <a:gd name="connsiteY28" fmla="*/ 1953770 h 6858000"/>
              <a:gd name="connsiteX29" fmla="*/ 5252592 w 6127689"/>
              <a:gd name="connsiteY29" fmla="*/ 2092210 h 6858000"/>
              <a:gd name="connsiteX30" fmla="*/ 5264303 w 6127689"/>
              <a:gd name="connsiteY30" fmla="*/ 2225157 h 6858000"/>
              <a:gd name="connsiteX31" fmla="*/ 5254949 w 6127689"/>
              <a:gd name="connsiteY31" fmla="*/ 2236160 h 6858000"/>
              <a:gd name="connsiteX32" fmla="*/ 5250104 w 6127689"/>
              <a:gd name="connsiteY32" fmla="*/ 2249166 h 6858000"/>
              <a:gd name="connsiteX33" fmla="*/ 5251214 w 6127689"/>
              <a:gd name="connsiteY33" fmla="*/ 2250944 h 6858000"/>
              <a:gd name="connsiteX34" fmla="*/ 5250644 w 6127689"/>
              <a:gd name="connsiteY34" fmla="*/ 2266619 h 6858000"/>
              <a:gd name="connsiteX35" fmla="*/ 5293877 w 6127689"/>
              <a:gd name="connsiteY35" fmla="*/ 2368649 h 6858000"/>
              <a:gd name="connsiteX36" fmla="*/ 5311338 w 6127689"/>
              <a:gd name="connsiteY36" fmla="*/ 2404034 h 6858000"/>
              <a:gd name="connsiteX37" fmla="*/ 5338366 w 6127689"/>
              <a:gd name="connsiteY37" fmla="*/ 2465052 h 6858000"/>
              <a:gd name="connsiteX38" fmla="*/ 5371263 w 6127689"/>
              <a:gd name="connsiteY38" fmla="*/ 2586413 h 6858000"/>
              <a:gd name="connsiteX39" fmla="*/ 5407503 w 6127689"/>
              <a:gd name="connsiteY39" fmla="*/ 2786290 h 6858000"/>
              <a:gd name="connsiteX40" fmla="*/ 5407356 w 6127689"/>
              <a:gd name="connsiteY40" fmla="*/ 2787545 h 6858000"/>
              <a:gd name="connsiteX41" fmla="*/ 5411130 w 6127689"/>
              <a:gd name="connsiteY41" fmla="*/ 2788640 h 6858000"/>
              <a:gd name="connsiteX42" fmla="*/ 5416439 w 6127689"/>
              <a:gd name="connsiteY42" fmla="*/ 2805666 h 6858000"/>
              <a:gd name="connsiteX43" fmla="*/ 5416589 w 6127689"/>
              <a:gd name="connsiteY43" fmla="*/ 2810822 h 6858000"/>
              <a:gd name="connsiteX44" fmla="*/ 5418542 w 6127689"/>
              <a:gd name="connsiteY44" fmla="*/ 2817745 h 6858000"/>
              <a:gd name="connsiteX45" fmla="*/ 5418847 w 6127689"/>
              <a:gd name="connsiteY45" fmla="*/ 2817825 h 6858000"/>
              <a:gd name="connsiteX46" fmla="*/ 5457023 w 6127689"/>
              <a:gd name="connsiteY46" fmla="*/ 2858292 h 6858000"/>
              <a:gd name="connsiteX47" fmla="*/ 5479298 w 6127689"/>
              <a:gd name="connsiteY47" fmla="*/ 2947791 h 6858000"/>
              <a:gd name="connsiteX48" fmla="*/ 5481770 w 6127689"/>
              <a:gd name="connsiteY48" fmla="*/ 2951352 h 6858000"/>
              <a:gd name="connsiteX49" fmla="*/ 5482045 w 6127689"/>
              <a:gd name="connsiteY49" fmla="*/ 2984371 h 6858000"/>
              <a:gd name="connsiteX50" fmla="*/ 5482415 w 6127689"/>
              <a:gd name="connsiteY50" fmla="*/ 3004079 h 6858000"/>
              <a:gd name="connsiteX51" fmla="*/ 5503944 w 6127689"/>
              <a:gd name="connsiteY51" fmla="*/ 3123335 h 6858000"/>
              <a:gd name="connsiteX52" fmla="*/ 5516007 w 6127689"/>
              <a:gd name="connsiteY52" fmla="*/ 3258473 h 6858000"/>
              <a:gd name="connsiteX53" fmla="*/ 5566839 w 6127689"/>
              <a:gd name="connsiteY53" fmla="*/ 3345295 h 6858000"/>
              <a:gd name="connsiteX54" fmla="*/ 5589758 w 6127689"/>
              <a:gd name="connsiteY54" fmla="*/ 3506453 h 6858000"/>
              <a:gd name="connsiteX55" fmla="*/ 5596144 w 6127689"/>
              <a:gd name="connsiteY55" fmla="*/ 3534624 h 6858000"/>
              <a:gd name="connsiteX56" fmla="*/ 5597750 w 6127689"/>
              <a:gd name="connsiteY56" fmla="*/ 3534129 h 6858000"/>
              <a:gd name="connsiteX57" fmla="*/ 5599700 w 6127689"/>
              <a:gd name="connsiteY57" fmla="*/ 3547221 h 6858000"/>
              <a:gd name="connsiteX58" fmla="*/ 5615031 w 6127689"/>
              <a:gd name="connsiteY58" fmla="*/ 3557482 h 6858000"/>
              <a:gd name="connsiteX59" fmla="*/ 5618377 w 6127689"/>
              <a:gd name="connsiteY59" fmla="*/ 3588431 h 6858000"/>
              <a:gd name="connsiteX60" fmla="*/ 5612155 w 6127689"/>
              <a:gd name="connsiteY60" fmla="*/ 3589869 h 6858000"/>
              <a:gd name="connsiteX61" fmla="*/ 5620843 w 6127689"/>
              <a:gd name="connsiteY61" fmla="*/ 3606745 h 6858000"/>
              <a:gd name="connsiteX62" fmla="*/ 5655472 w 6127689"/>
              <a:gd name="connsiteY62" fmla="*/ 3678877 h 6858000"/>
              <a:gd name="connsiteX63" fmla="*/ 5680448 w 6127689"/>
              <a:gd name="connsiteY63" fmla="*/ 3717760 h 6858000"/>
              <a:gd name="connsiteX64" fmla="*/ 5683015 w 6127689"/>
              <a:gd name="connsiteY64" fmla="*/ 3762025 h 6858000"/>
              <a:gd name="connsiteX65" fmla="*/ 5696643 w 6127689"/>
              <a:gd name="connsiteY65" fmla="*/ 3773888 h 6858000"/>
              <a:gd name="connsiteX66" fmla="*/ 5699203 w 6127689"/>
              <a:gd name="connsiteY66" fmla="*/ 3775823 h 6858000"/>
              <a:gd name="connsiteX67" fmla="*/ 5704824 w 6127689"/>
              <a:gd name="connsiteY67" fmla="*/ 3785966 h 6858000"/>
              <a:gd name="connsiteX68" fmla="*/ 5712204 w 6127689"/>
              <a:gd name="connsiteY68" fmla="*/ 3785830 h 6858000"/>
              <a:gd name="connsiteX69" fmla="*/ 5724816 w 6127689"/>
              <a:gd name="connsiteY69" fmla="*/ 3798949 h 6858000"/>
              <a:gd name="connsiteX70" fmla="*/ 5733539 w 6127689"/>
              <a:gd name="connsiteY70" fmla="*/ 3818457 h 6858000"/>
              <a:gd name="connsiteX71" fmla="*/ 5768491 w 6127689"/>
              <a:gd name="connsiteY71" fmla="*/ 3914399 h 6858000"/>
              <a:gd name="connsiteX72" fmla="*/ 5793123 w 6127689"/>
              <a:gd name="connsiteY72" fmla="*/ 3969952 h 6858000"/>
              <a:gd name="connsiteX73" fmla="*/ 5808321 w 6127689"/>
              <a:gd name="connsiteY73" fmla="*/ 3988153 h 6858000"/>
              <a:gd name="connsiteX74" fmla="*/ 5825621 w 6127689"/>
              <a:gd name="connsiteY74" fmla="*/ 4015525 h 6858000"/>
              <a:gd name="connsiteX75" fmla="*/ 5860672 w 6127689"/>
              <a:gd name="connsiteY75" fmla="*/ 4061579 h 6858000"/>
              <a:gd name="connsiteX76" fmla="*/ 5872173 w 6127689"/>
              <a:gd name="connsiteY76" fmla="*/ 4088497 h 6858000"/>
              <a:gd name="connsiteX77" fmla="*/ 5883705 w 6127689"/>
              <a:gd name="connsiteY77" fmla="*/ 4101899 h 6858000"/>
              <a:gd name="connsiteX78" fmla="*/ 5885314 w 6127689"/>
              <a:gd name="connsiteY78" fmla="*/ 4108387 h 6858000"/>
              <a:gd name="connsiteX79" fmla="*/ 5894095 w 6127689"/>
              <a:gd name="connsiteY79" fmla="*/ 4128857 h 6858000"/>
              <a:gd name="connsiteX80" fmla="*/ 5898339 w 6127689"/>
              <a:gd name="connsiteY80" fmla="*/ 4140800 h 6858000"/>
              <a:gd name="connsiteX81" fmla="*/ 5899734 w 6127689"/>
              <a:gd name="connsiteY81" fmla="*/ 4145632 h 6858000"/>
              <a:gd name="connsiteX82" fmla="*/ 5903513 w 6127689"/>
              <a:gd name="connsiteY82" fmla="*/ 4187661 h 6858000"/>
              <a:gd name="connsiteX83" fmla="*/ 5917114 w 6127689"/>
              <a:gd name="connsiteY83" fmla="*/ 4213096 h 6858000"/>
              <a:gd name="connsiteX84" fmla="*/ 5921153 w 6127689"/>
              <a:gd name="connsiteY84" fmla="*/ 4236222 h 6858000"/>
              <a:gd name="connsiteX85" fmla="*/ 5924233 w 6127689"/>
              <a:gd name="connsiteY85" fmla="*/ 4242060 h 6858000"/>
              <a:gd name="connsiteX86" fmla="*/ 5928910 w 6127689"/>
              <a:gd name="connsiteY86" fmla="*/ 4300973 h 6858000"/>
              <a:gd name="connsiteX87" fmla="*/ 5939320 w 6127689"/>
              <a:gd name="connsiteY87" fmla="*/ 4340435 h 6858000"/>
              <a:gd name="connsiteX88" fmla="*/ 5946705 w 6127689"/>
              <a:gd name="connsiteY88" fmla="*/ 4428051 h 6858000"/>
              <a:gd name="connsiteX89" fmla="*/ 5949261 w 6127689"/>
              <a:gd name="connsiteY89" fmla="*/ 4449185 h 6858000"/>
              <a:gd name="connsiteX90" fmla="*/ 5957504 w 6127689"/>
              <a:gd name="connsiteY90" fmla="*/ 4465911 h 6858000"/>
              <a:gd name="connsiteX91" fmla="*/ 5964689 w 6127689"/>
              <a:gd name="connsiteY91" fmla="*/ 4468532 h 6858000"/>
              <a:gd name="connsiteX92" fmla="*/ 5967062 w 6127689"/>
              <a:gd name="connsiteY92" fmla="*/ 4479923 h 6858000"/>
              <a:gd name="connsiteX93" fmla="*/ 5968960 w 6127689"/>
              <a:gd name="connsiteY93" fmla="*/ 4482655 h 6858000"/>
              <a:gd name="connsiteX94" fmla="*/ 5978567 w 6127689"/>
              <a:gd name="connsiteY94" fmla="*/ 4498605 h 6858000"/>
              <a:gd name="connsiteX95" fmla="*/ 5980106 w 6127689"/>
              <a:gd name="connsiteY95" fmla="*/ 4585087 h 6858000"/>
              <a:gd name="connsiteX96" fmla="*/ 5998138 w 6127689"/>
              <a:gd name="connsiteY96" fmla="*/ 4697518 h 6858000"/>
              <a:gd name="connsiteX97" fmla="*/ 6013516 w 6127689"/>
              <a:gd name="connsiteY97" fmla="*/ 4786619 h 6858000"/>
              <a:gd name="connsiteX98" fmla="*/ 6025404 w 6127689"/>
              <a:gd name="connsiteY98" fmla="*/ 4858148 h 6858000"/>
              <a:gd name="connsiteX99" fmla="*/ 6007749 w 6127689"/>
              <a:gd name="connsiteY99" fmla="*/ 4964715 h 6858000"/>
              <a:gd name="connsiteX100" fmla="*/ 6005269 w 6127689"/>
              <a:gd name="connsiteY100" fmla="*/ 5150567 h 6858000"/>
              <a:gd name="connsiteX101" fmla="*/ 6001127 w 6127689"/>
              <a:gd name="connsiteY101" fmla="*/ 5164609 h 6858000"/>
              <a:gd name="connsiteX102" fmla="*/ 5996647 w 6127689"/>
              <a:gd name="connsiteY102" fmla="*/ 5185640 h 6858000"/>
              <a:gd name="connsiteX103" fmla="*/ 5998514 w 6127689"/>
              <a:gd name="connsiteY103" fmla="*/ 5189673 h 6858000"/>
              <a:gd name="connsiteX104" fmla="*/ 5995970 w 6127689"/>
              <a:gd name="connsiteY104" fmla="*/ 5221547 h 6858000"/>
              <a:gd name="connsiteX105" fmla="*/ 6042096 w 6127689"/>
              <a:gd name="connsiteY105" fmla="*/ 5233251 h 6858000"/>
              <a:gd name="connsiteX106" fmla="*/ 6036748 w 6127689"/>
              <a:gd name="connsiteY106" fmla="*/ 5322752 h 6858000"/>
              <a:gd name="connsiteX107" fmla="*/ 6036943 w 6127689"/>
              <a:gd name="connsiteY107" fmla="*/ 5329480 h 6858000"/>
              <a:gd name="connsiteX108" fmla="*/ 6037236 w 6127689"/>
              <a:gd name="connsiteY108" fmla="*/ 5329634 h 6858000"/>
              <a:gd name="connsiteX109" fmla="*/ 6038019 w 6127689"/>
              <a:gd name="connsiteY109" fmla="*/ 5336764 h 6858000"/>
              <a:gd name="connsiteX110" fmla="*/ 6037298 w 6127689"/>
              <a:gd name="connsiteY110" fmla="*/ 5341753 h 6858000"/>
              <a:gd name="connsiteX111" fmla="*/ 6037677 w 6127689"/>
              <a:gd name="connsiteY111" fmla="*/ 5354807 h 6858000"/>
              <a:gd name="connsiteX112" fmla="*/ 6039728 w 6127689"/>
              <a:gd name="connsiteY112" fmla="*/ 5359416 h 6858000"/>
              <a:gd name="connsiteX113" fmla="*/ 6043311 w 6127689"/>
              <a:gd name="connsiteY113" fmla="*/ 5361407 h 6858000"/>
              <a:gd name="connsiteX114" fmla="*/ 6042954 w 6127689"/>
              <a:gd name="connsiteY114" fmla="*/ 5362576 h 6858000"/>
              <a:gd name="connsiteX115" fmla="*/ 6053435 w 6127689"/>
              <a:gd name="connsiteY115" fmla="*/ 5387547 h 6858000"/>
              <a:gd name="connsiteX116" fmla="*/ 6065933 w 6127689"/>
              <a:gd name="connsiteY116" fmla="*/ 5443002 h 6858000"/>
              <a:gd name="connsiteX117" fmla="*/ 6068640 w 6127689"/>
              <a:gd name="connsiteY117" fmla="*/ 5474503 h 6858000"/>
              <a:gd name="connsiteX118" fmla="*/ 6080922 w 6127689"/>
              <a:gd name="connsiteY118" fmla="*/ 5561070 h 6858000"/>
              <a:gd name="connsiteX119" fmla="*/ 6096949 w 6127689"/>
              <a:gd name="connsiteY119" fmla="*/ 5648179 h 6858000"/>
              <a:gd name="connsiteX120" fmla="*/ 6125703 w 6127689"/>
              <a:gd name="connsiteY120" fmla="*/ 5692894 h 6858000"/>
              <a:gd name="connsiteX121" fmla="*/ 6126670 w 6127689"/>
              <a:gd name="connsiteY121" fmla="*/ 5697882 h 6858000"/>
              <a:gd name="connsiteX122" fmla="*/ 6124061 w 6127689"/>
              <a:gd name="connsiteY122" fmla="*/ 5710294 h 6858000"/>
              <a:gd name="connsiteX123" fmla="*/ 6122213 w 6127689"/>
              <a:gd name="connsiteY123" fmla="*/ 5714762 h 6858000"/>
              <a:gd name="connsiteX124" fmla="*/ 6121353 w 6127689"/>
              <a:gd name="connsiteY124" fmla="*/ 5721725 h 6858000"/>
              <a:gd name="connsiteX125" fmla="*/ 6121607 w 6127689"/>
              <a:gd name="connsiteY125" fmla="*/ 5721959 h 6858000"/>
              <a:gd name="connsiteX126" fmla="*/ 6120262 w 6127689"/>
              <a:gd name="connsiteY126" fmla="*/ 5728358 h 6858000"/>
              <a:gd name="connsiteX127" fmla="*/ 6127024 w 6127689"/>
              <a:gd name="connsiteY127" fmla="*/ 5786902 h 6858000"/>
              <a:gd name="connsiteX128" fmla="*/ 6127519 w 6127689"/>
              <a:gd name="connsiteY128" fmla="*/ 5865775 h 6858000"/>
              <a:gd name="connsiteX129" fmla="*/ 6119217 w 6127689"/>
              <a:gd name="connsiteY129" fmla="*/ 5888542 h 6858000"/>
              <a:gd name="connsiteX130" fmla="*/ 6102493 w 6127689"/>
              <a:gd name="connsiteY130" fmla="*/ 5928602 h 6858000"/>
              <a:gd name="connsiteX131" fmla="*/ 6056863 w 6127689"/>
              <a:gd name="connsiteY131" fmla="*/ 6000643 h 6858000"/>
              <a:gd name="connsiteX132" fmla="*/ 6045436 w 6127689"/>
              <a:gd name="connsiteY132" fmla="*/ 6124480 h 6858000"/>
              <a:gd name="connsiteX133" fmla="*/ 6030489 w 6127689"/>
              <a:gd name="connsiteY133" fmla="*/ 6317666 h 6858000"/>
              <a:gd name="connsiteX134" fmla="*/ 6007492 w 6127689"/>
              <a:gd name="connsiteY134" fmla="*/ 6440818 h 6858000"/>
              <a:gd name="connsiteX135" fmla="*/ 6009467 w 6127689"/>
              <a:gd name="connsiteY135" fmla="*/ 6487076 h 6858000"/>
              <a:gd name="connsiteX136" fmla="*/ 5995064 w 6127689"/>
              <a:gd name="connsiteY136" fmla="*/ 6540791 h 6858000"/>
              <a:gd name="connsiteX137" fmla="*/ 5996309 w 6127689"/>
              <a:gd name="connsiteY137" fmla="*/ 6543961 h 6858000"/>
              <a:gd name="connsiteX138" fmla="*/ 5996048 w 6127689"/>
              <a:gd name="connsiteY138" fmla="*/ 6555444 h 6858000"/>
              <a:gd name="connsiteX139" fmla="*/ 6002524 w 6127689"/>
              <a:gd name="connsiteY139" fmla="*/ 6560188 h 6858000"/>
              <a:gd name="connsiteX140" fmla="*/ 6006823 w 6127689"/>
              <a:gd name="connsiteY140" fmla="*/ 6578546 h 6858000"/>
              <a:gd name="connsiteX141" fmla="*/ 6004510 w 6127689"/>
              <a:gd name="connsiteY141" fmla="*/ 6599256 h 6858000"/>
              <a:gd name="connsiteX142" fmla="*/ 5986207 w 6127689"/>
              <a:gd name="connsiteY142" fmla="*/ 6695855 h 6858000"/>
              <a:gd name="connsiteX143" fmla="*/ 5979428 w 6127689"/>
              <a:gd name="connsiteY143" fmla="*/ 6754678 h 6858000"/>
              <a:gd name="connsiteX144" fmla="*/ 5983398 w 6127689"/>
              <a:gd name="connsiteY144" fmla="*/ 6778641 h 6858000"/>
              <a:gd name="connsiteX145" fmla="*/ 5984543 w 6127689"/>
              <a:gd name="connsiteY145" fmla="*/ 6811016 h 6858000"/>
              <a:gd name="connsiteX146" fmla="*/ 5981802 w 6127689"/>
              <a:gd name="connsiteY146" fmla="*/ 6838578 h 6858000"/>
              <a:gd name="connsiteX147" fmla="*/ 5979671 w 6127689"/>
              <a:gd name="connsiteY147" fmla="*/ 6858000 h 6858000"/>
              <a:gd name="connsiteX148" fmla="*/ 0 w 6127689"/>
              <a:gd name="connsiteY148" fmla="*/ 6858000 h 6858000"/>
              <a:gd name="connsiteX149" fmla="*/ 0 w 6127689"/>
              <a:gd name="connsiteY149" fmla="*/ 0 h 6858000"/>
              <a:gd name="connsiteX0" fmla="*/ 0 w 6127689"/>
              <a:gd name="connsiteY0" fmla="*/ 0 h 6858000"/>
              <a:gd name="connsiteX1" fmla="*/ 4965888 w 6127689"/>
              <a:gd name="connsiteY1" fmla="*/ 0 h 6858000"/>
              <a:gd name="connsiteX2" fmla="*/ 4967767 w 6127689"/>
              <a:gd name="connsiteY2" fmla="*/ 7930 h 6858000"/>
              <a:gd name="connsiteX3" fmla="*/ 4979444 w 6127689"/>
              <a:gd name="connsiteY3" fmla="*/ 43921 h 6858000"/>
              <a:gd name="connsiteX4" fmla="*/ 5021173 w 6127689"/>
              <a:gd name="connsiteY4" fmla="*/ 123738 h 6858000"/>
              <a:gd name="connsiteX5" fmla="*/ 5075458 w 6127689"/>
              <a:gd name="connsiteY5" fmla="*/ 264355 h 6858000"/>
              <a:gd name="connsiteX6" fmla="*/ 5081175 w 6127689"/>
              <a:gd name="connsiteY6" fmla="*/ 277448 h 6858000"/>
              <a:gd name="connsiteX7" fmla="*/ 5097011 w 6127689"/>
              <a:gd name="connsiteY7" fmla="*/ 355616 h 6858000"/>
              <a:gd name="connsiteX8" fmla="*/ 5130982 w 6127689"/>
              <a:gd name="connsiteY8" fmla="*/ 412030 h 6858000"/>
              <a:gd name="connsiteX9" fmla="*/ 5153000 w 6127689"/>
              <a:gd name="connsiteY9" fmla="*/ 507134 h 6858000"/>
              <a:gd name="connsiteX10" fmla="*/ 5171282 w 6127689"/>
              <a:gd name="connsiteY10" fmla="*/ 602071 h 6858000"/>
              <a:gd name="connsiteX11" fmla="*/ 5176196 w 6127689"/>
              <a:gd name="connsiteY11" fmla="*/ 636822 h 6858000"/>
              <a:gd name="connsiteX12" fmla="*/ 5189051 w 6127689"/>
              <a:gd name="connsiteY12" fmla="*/ 782518 h 6858000"/>
              <a:gd name="connsiteX13" fmla="*/ 5210428 w 6127689"/>
              <a:gd name="connsiteY13" fmla="*/ 815772 h 6858000"/>
              <a:gd name="connsiteX14" fmla="*/ 5221088 w 6127689"/>
              <a:gd name="connsiteY14" fmla="*/ 860193 h 6858000"/>
              <a:gd name="connsiteX15" fmla="*/ 5230806 w 6127689"/>
              <a:gd name="connsiteY15" fmla="*/ 961354 h 6858000"/>
              <a:gd name="connsiteX16" fmla="*/ 5201018 w 6127689"/>
              <a:gd name="connsiteY16" fmla="*/ 1095027 h 6858000"/>
              <a:gd name="connsiteX17" fmla="*/ 5202153 w 6127689"/>
              <a:gd name="connsiteY17" fmla="*/ 1133224 h 6858000"/>
              <a:gd name="connsiteX18" fmla="*/ 5207370 w 6127689"/>
              <a:gd name="connsiteY18" fmla="*/ 1138097 h 6858000"/>
              <a:gd name="connsiteX19" fmla="*/ 5189234 w 6127689"/>
              <a:gd name="connsiteY19" fmla="*/ 1193495 h 6858000"/>
              <a:gd name="connsiteX20" fmla="*/ 5202769 w 6127689"/>
              <a:gd name="connsiteY20" fmla="*/ 1269450 h 6858000"/>
              <a:gd name="connsiteX21" fmla="*/ 5225968 w 6127689"/>
              <a:gd name="connsiteY21" fmla="*/ 1357994 h 6858000"/>
              <a:gd name="connsiteX22" fmla="*/ 5233819 w 6127689"/>
              <a:gd name="connsiteY22" fmla="*/ 1380922 h 6858000"/>
              <a:gd name="connsiteX23" fmla="*/ 5237226 w 6127689"/>
              <a:gd name="connsiteY23" fmla="*/ 1441327 h 6858000"/>
              <a:gd name="connsiteX24" fmla="*/ 5255653 w 6127689"/>
              <a:gd name="connsiteY24" fmla="*/ 1524712 h 6858000"/>
              <a:gd name="connsiteX25" fmla="*/ 5263491 w 6127689"/>
              <a:gd name="connsiteY25" fmla="*/ 1642938 h 6858000"/>
              <a:gd name="connsiteX26" fmla="*/ 5261314 w 6127689"/>
              <a:gd name="connsiteY26" fmla="*/ 1689177 h 6858000"/>
              <a:gd name="connsiteX27" fmla="*/ 5259788 w 6127689"/>
              <a:gd name="connsiteY27" fmla="*/ 1768516 h 6858000"/>
              <a:gd name="connsiteX28" fmla="*/ 5255696 w 6127689"/>
              <a:gd name="connsiteY28" fmla="*/ 1953770 h 6858000"/>
              <a:gd name="connsiteX29" fmla="*/ 5252592 w 6127689"/>
              <a:gd name="connsiteY29" fmla="*/ 2092210 h 6858000"/>
              <a:gd name="connsiteX30" fmla="*/ 5264303 w 6127689"/>
              <a:gd name="connsiteY30" fmla="*/ 2225157 h 6858000"/>
              <a:gd name="connsiteX31" fmla="*/ 5254949 w 6127689"/>
              <a:gd name="connsiteY31" fmla="*/ 2236160 h 6858000"/>
              <a:gd name="connsiteX32" fmla="*/ 5250104 w 6127689"/>
              <a:gd name="connsiteY32" fmla="*/ 2249166 h 6858000"/>
              <a:gd name="connsiteX33" fmla="*/ 5251214 w 6127689"/>
              <a:gd name="connsiteY33" fmla="*/ 2250944 h 6858000"/>
              <a:gd name="connsiteX34" fmla="*/ 5250644 w 6127689"/>
              <a:gd name="connsiteY34" fmla="*/ 2266619 h 6858000"/>
              <a:gd name="connsiteX35" fmla="*/ 5293877 w 6127689"/>
              <a:gd name="connsiteY35" fmla="*/ 2368649 h 6858000"/>
              <a:gd name="connsiteX36" fmla="*/ 5311338 w 6127689"/>
              <a:gd name="connsiteY36" fmla="*/ 2404034 h 6858000"/>
              <a:gd name="connsiteX37" fmla="*/ 5338366 w 6127689"/>
              <a:gd name="connsiteY37" fmla="*/ 2465052 h 6858000"/>
              <a:gd name="connsiteX38" fmla="*/ 5371263 w 6127689"/>
              <a:gd name="connsiteY38" fmla="*/ 2586413 h 6858000"/>
              <a:gd name="connsiteX39" fmla="*/ 5407503 w 6127689"/>
              <a:gd name="connsiteY39" fmla="*/ 2786290 h 6858000"/>
              <a:gd name="connsiteX40" fmla="*/ 5407356 w 6127689"/>
              <a:gd name="connsiteY40" fmla="*/ 2787545 h 6858000"/>
              <a:gd name="connsiteX41" fmla="*/ 5411130 w 6127689"/>
              <a:gd name="connsiteY41" fmla="*/ 2788640 h 6858000"/>
              <a:gd name="connsiteX42" fmla="*/ 5416439 w 6127689"/>
              <a:gd name="connsiteY42" fmla="*/ 2805666 h 6858000"/>
              <a:gd name="connsiteX43" fmla="*/ 5416589 w 6127689"/>
              <a:gd name="connsiteY43" fmla="*/ 2810822 h 6858000"/>
              <a:gd name="connsiteX44" fmla="*/ 5418542 w 6127689"/>
              <a:gd name="connsiteY44" fmla="*/ 2817745 h 6858000"/>
              <a:gd name="connsiteX45" fmla="*/ 5418847 w 6127689"/>
              <a:gd name="connsiteY45" fmla="*/ 2817825 h 6858000"/>
              <a:gd name="connsiteX46" fmla="*/ 5457023 w 6127689"/>
              <a:gd name="connsiteY46" fmla="*/ 2858292 h 6858000"/>
              <a:gd name="connsiteX47" fmla="*/ 5479298 w 6127689"/>
              <a:gd name="connsiteY47" fmla="*/ 2947791 h 6858000"/>
              <a:gd name="connsiteX48" fmla="*/ 5481770 w 6127689"/>
              <a:gd name="connsiteY48" fmla="*/ 2951352 h 6858000"/>
              <a:gd name="connsiteX49" fmla="*/ 5482045 w 6127689"/>
              <a:gd name="connsiteY49" fmla="*/ 2984371 h 6858000"/>
              <a:gd name="connsiteX50" fmla="*/ 5482415 w 6127689"/>
              <a:gd name="connsiteY50" fmla="*/ 3004079 h 6858000"/>
              <a:gd name="connsiteX51" fmla="*/ 5503944 w 6127689"/>
              <a:gd name="connsiteY51" fmla="*/ 3123335 h 6858000"/>
              <a:gd name="connsiteX52" fmla="*/ 5516007 w 6127689"/>
              <a:gd name="connsiteY52" fmla="*/ 3258473 h 6858000"/>
              <a:gd name="connsiteX53" fmla="*/ 5566839 w 6127689"/>
              <a:gd name="connsiteY53" fmla="*/ 3345295 h 6858000"/>
              <a:gd name="connsiteX54" fmla="*/ 5589758 w 6127689"/>
              <a:gd name="connsiteY54" fmla="*/ 3506453 h 6858000"/>
              <a:gd name="connsiteX55" fmla="*/ 5596144 w 6127689"/>
              <a:gd name="connsiteY55" fmla="*/ 3534624 h 6858000"/>
              <a:gd name="connsiteX56" fmla="*/ 5597750 w 6127689"/>
              <a:gd name="connsiteY56" fmla="*/ 3534129 h 6858000"/>
              <a:gd name="connsiteX57" fmla="*/ 5599700 w 6127689"/>
              <a:gd name="connsiteY57" fmla="*/ 3547221 h 6858000"/>
              <a:gd name="connsiteX58" fmla="*/ 5615031 w 6127689"/>
              <a:gd name="connsiteY58" fmla="*/ 3557482 h 6858000"/>
              <a:gd name="connsiteX59" fmla="*/ 5618377 w 6127689"/>
              <a:gd name="connsiteY59" fmla="*/ 3588431 h 6858000"/>
              <a:gd name="connsiteX60" fmla="*/ 5612155 w 6127689"/>
              <a:gd name="connsiteY60" fmla="*/ 3589869 h 6858000"/>
              <a:gd name="connsiteX61" fmla="*/ 5620843 w 6127689"/>
              <a:gd name="connsiteY61" fmla="*/ 3606745 h 6858000"/>
              <a:gd name="connsiteX62" fmla="*/ 5655472 w 6127689"/>
              <a:gd name="connsiteY62" fmla="*/ 3678877 h 6858000"/>
              <a:gd name="connsiteX63" fmla="*/ 5680448 w 6127689"/>
              <a:gd name="connsiteY63" fmla="*/ 3717760 h 6858000"/>
              <a:gd name="connsiteX64" fmla="*/ 5683015 w 6127689"/>
              <a:gd name="connsiteY64" fmla="*/ 3762025 h 6858000"/>
              <a:gd name="connsiteX65" fmla="*/ 5696643 w 6127689"/>
              <a:gd name="connsiteY65" fmla="*/ 3773888 h 6858000"/>
              <a:gd name="connsiteX66" fmla="*/ 5699203 w 6127689"/>
              <a:gd name="connsiteY66" fmla="*/ 3775823 h 6858000"/>
              <a:gd name="connsiteX67" fmla="*/ 5704824 w 6127689"/>
              <a:gd name="connsiteY67" fmla="*/ 3785966 h 6858000"/>
              <a:gd name="connsiteX68" fmla="*/ 5712204 w 6127689"/>
              <a:gd name="connsiteY68" fmla="*/ 3785830 h 6858000"/>
              <a:gd name="connsiteX69" fmla="*/ 5724816 w 6127689"/>
              <a:gd name="connsiteY69" fmla="*/ 3798949 h 6858000"/>
              <a:gd name="connsiteX70" fmla="*/ 5733539 w 6127689"/>
              <a:gd name="connsiteY70" fmla="*/ 3818457 h 6858000"/>
              <a:gd name="connsiteX71" fmla="*/ 5768491 w 6127689"/>
              <a:gd name="connsiteY71" fmla="*/ 3914399 h 6858000"/>
              <a:gd name="connsiteX72" fmla="*/ 5793123 w 6127689"/>
              <a:gd name="connsiteY72" fmla="*/ 3969952 h 6858000"/>
              <a:gd name="connsiteX73" fmla="*/ 5808321 w 6127689"/>
              <a:gd name="connsiteY73" fmla="*/ 3988153 h 6858000"/>
              <a:gd name="connsiteX74" fmla="*/ 5825621 w 6127689"/>
              <a:gd name="connsiteY74" fmla="*/ 4015525 h 6858000"/>
              <a:gd name="connsiteX75" fmla="*/ 5860672 w 6127689"/>
              <a:gd name="connsiteY75" fmla="*/ 4061579 h 6858000"/>
              <a:gd name="connsiteX76" fmla="*/ 5872173 w 6127689"/>
              <a:gd name="connsiteY76" fmla="*/ 4088497 h 6858000"/>
              <a:gd name="connsiteX77" fmla="*/ 5883705 w 6127689"/>
              <a:gd name="connsiteY77" fmla="*/ 4101899 h 6858000"/>
              <a:gd name="connsiteX78" fmla="*/ 5885314 w 6127689"/>
              <a:gd name="connsiteY78" fmla="*/ 4108387 h 6858000"/>
              <a:gd name="connsiteX79" fmla="*/ 5894095 w 6127689"/>
              <a:gd name="connsiteY79" fmla="*/ 4128857 h 6858000"/>
              <a:gd name="connsiteX80" fmla="*/ 5898339 w 6127689"/>
              <a:gd name="connsiteY80" fmla="*/ 4140800 h 6858000"/>
              <a:gd name="connsiteX81" fmla="*/ 5899734 w 6127689"/>
              <a:gd name="connsiteY81" fmla="*/ 4145632 h 6858000"/>
              <a:gd name="connsiteX82" fmla="*/ 5903513 w 6127689"/>
              <a:gd name="connsiteY82" fmla="*/ 4187661 h 6858000"/>
              <a:gd name="connsiteX83" fmla="*/ 5917114 w 6127689"/>
              <a:gd name="connsiteY83" fmla="*/ 4213096 h 6858000"/>
              <a:gd name="connsiteX84" fmla="*/ 5921153 w 6127689"/>
              <a:gd name="connsiteY84" fmla="*/ 4236222 h 6858000"/>
              <a:gd name="connsiteX85" fmla="*/ 5924233 w 6127689"/>
              <a:gd name="connsiteY85" fmla="*/ 4242060 h 6858000"/>
              <a:gd name="connsiteX86" fmla="*/ 5928910 w 6127689"/>
              <a:gd name="connsiteY86" fmla="*/ 4300973 h 6858000"/>
              <a:gd name="connsiteX87" fmla="*/ 5939320 w 6127689"/>
              <a:gd name="connsiteY87" fmla="*/ 4340435 h 6858000"/>
              <a:gd name="connsiteX88" fmla="*/ 5946705 w 6127689"/>
              <a:gd name="connsiteY88" fmla="*/ 4428051 h 6858000"/>
              <a:gd name="connsiteX89" fmla="*/ 5949261 w 6127689"/>
              <a:gd name="connsiteY89" fmla="*/ 4449185 h 6858000"/>
              <a:gd name="connsiteX90" fmla="*/ 5957504 w 6127689"/>
              <a:gd name="connsiteY90" fmla="*/ 4465911 h 6858000"/>
              <a:gd name="connsiteX91" fmla="*/ 5964689 w 6127689"/>
              <a:gd name="connsiteY91" fmla="*/ 4468532 h 6858000"/>
              <a:gd name="connsiteX92" fmla="*/ 5967062 w 6127689"/>
              <a:gd name="connsiteY92" fmla="*/ 4479923 h 6858000"/>
              <a:gd name="connsiteX93" fmla="*/ 5968960 w 6127689"/>
              <a:gd name="connsiteY93" fmla="*/ 4482655 h 6858000"/>
              <a:gd name="connsiteX94" fmla="*/ 5978567 w 6127689"/>
              <a:gd name="connsiteY94" fmla="*/ 4498605 h 6858000"/>
              <a:gd name="connsiteX95" fmla="*/ 5980106 w 6127689"/>
              <a:gd name="connsiteY95" fmla="*/ 4585087 h 6858000"/>
              <a:gd name="connsiteX96" fmla="*/ 5998138 w 6127689"/>
              <a:gd name="connsiteY96" fmla="*/ 4697518 h 6858000"/>
              <a:gd name="connsiteX97" fmla="*/ 6013516 w 6127689"/>
              <a:gd name="connsiteY97" fmla="*/ 4786619 h 6858000"/>
              <a:gd name="connsiteX98" fmla="*/ 6025404 w 6127689"/>
              <a:gd name="connsiteY98" fmla="*/ 4858148 h 6858000"/>
              <a:gd name="connsiteX99" fmla="*/ 6007749 w 6127689"/>
              <a:gd name="connsiteY99" fmla="*/ 4964715 h 6858000"/>
              <a:gd name="connsiteX100" fmla="*/ 6005269 w 6127689"/>
              <a:gd name="connsiteY100" fmla="*/ 5150567 h 6858000"/>
              <a:gd name="connsiteX101" fmla="*/ 6001127 w 6127689"/>
              <a:gd name="connsiteY101" fmla="*/ 5164609 h 6858000"/>
              <a:gd name="connsiteX102" fmla="*/ 5996647 w 6127689"/>
              <a:gd name="connsiteY102" fmla="*/ 5185640 h 6858000"/>
              <a:gd name="connsiteX103" fmla="*/ 5998514 w 6127689"/>
              <a:gd name="connsiteY103" fmla="*/ 5189673 h 6858000"/>
              <a:gd name="connsiteX104" fmla="*/ 5995970 w 6127689"/>
              <a:gd name="connsiteY104" fmla="*/ 5221547 h 6858000"/>
              <a:gd name="connsiteX105" fmla="*/ 6036748 w 6127689"/>
              <a:gd name="connsiteY105" fmla="*/ 5322752 h 6858000"/>
              <a:gd name="connsiteX106" fmla="*/ 6036943 w 6127689"/>
              <a:gd name="connsiteY106" fmla="*/ 5329480 h 6858000"/>
              <a:gd name="connsiteX107" fmla="*/ 6037236 w 6127689"/>
              <a:gd name="connsiteY107" fmla="*/ 5329634 h 6858000"/>
              <a:gd name="connsiteX108" fmla="*/ 6038019 w 6127689"/>
              <a:gd name="connsiteY108" fmla="*/ 5336764 h 6858000"/>
              <a:gd name="connsiteX109" fmla="*/ 6037298 w 6127689"/>
              <a:gd name="connsiteY109" fmla="*/ 5341753 h 6858000"/>
              <a:gd name="connsiteX110" fmla="*/ 6037677 w 6127689"/>
              <a:gd name="connsiteY110" fmla="*/ 5354807 h 6858000"/>
              <a:gd name="connsiteX111" fmla="*/ 6039728 w 6127689"/>
              <a:gd name="connsiteY111" fmla="*/ 5359416 h 6858000"/>
              <a:gd name="connsiteX112" fmla="*/ 6043311 w 6127689"/>
              <a:gd name="connsiteY112" fmla="*/ 5361407 h 6858000"/>
              <a:gd name="connsiteX113" fmla="*/ 6042954 w 6127689"/>
              <a:gd name="connsiteY113" fmla="*/ 5362576 h 6858000"/>
              <a:gd name="connsiteX114" fmla="*/ 6053435 w 6127689"/>
              <a:gd name="connsiteY114" fmla="*/ 5387547 h 6858000"/>
              <a:gd name="connsiteX115" fmla="*/ 6065933 w 6127689"/>
              <a:gd name="connsiteY115" fmla="*/ 5443002 h 6858000"/>
              <a:gd name="connsiteX116" fmla="*/ 6068640 w 6127689"/>
              <a:gd name="connsiteY116" fmla="*/ 5474503 h 6858000"/>
              <a:gd name="connsiteX117" fmla="*/ 6080922 w 6127689"/>
              <a:gd name="connsiteY117" fmla="*/ 5561070 h 6858000"/>
              <a:gd name="connsiteX118" fmla="*/ 6096949 w 6127689"/>
              <a:gd name="connsiteY118" fmla="*/ 5648179 h 6858000"/>
              <a:gd name="connsiteX119" fmla="*/ 6125703 w 6127689"/>
              <a:gd name="connsiteY119" fmla="*/ 5692894 h 6858000"/>
              <a:gd name="connsiteX120" fmla="*/ 6126670 w 6127689"/>
              <a:gd name="connsiteY120" fmla="*/ 5697882 h 6858000"/>
              <a:gd name="connsiteX121" fmla="*/ 6124061 w 6127689"/>
              <a:gd name="connsiteY121" fmla="*/ 5710294 h 6858000"/>
              <a:gd name="connsiteX122" fmla="*/ 6122213 w 6127689"/>
              <a:gd name="connsiteY122" fmla="*/ 5714762 h 6858000"/>
              <a:gd name="connsiteX123" fmla="*/ 6121353 w 6127689"/>
              <a:gd name="connsiteY123" fmla="*/ 5721725 h 6858000"/>
              <a:gd name="connsiteX124" fmla="*/ 6121607 w 6127689"/>
              <a:gd name="connsiteY124" fmla="*/ 5721959 h 6858000"/>
              <a:gd name="connsiteX125" fmla="*/ 6120262 w 6127689"/>
              <a:gd name="connsiteY125" fmla="*/ 5728358 h 6858000"/>
              <a:gd name="connsiteX126" fmla="*/ 6127024 w 6127689"/>
              <a:gd name="connsiteY126" fmla="*/ 5786902 h 6858000"/>
              <a:gd name="connsiteX127" fmla="*/ 6127519 w 6127689"/>
              <a:gd name="connsiteY127" fmla="*/ 5865775 h 6858000"/>
              <a:gd name="connsiteX128" fmla="*/ 6119217 w 6127689"/>
              <a:gd name="connsiteY128" fmla="*/ 5888542 h 6858000"/>
              <a:gd name="connsiteX129" fmla="*/ 6102493 w 6127689"/>
              <a:gd name="connsiteY129" fmla="*/ 5928602 h 6858000"/>
              <a:gd name="connsiteX130" fmla="*/ 6056863 w 6127689"/>
              <a:gd name="connsiteY130" fmla="*/ 6000643 h 6858000"/>
              <a:gd name="connsiteX131" fmla="*/ 6045436 w 6127689"/>
              <a:gd name="connsiteY131" fmla="*/ 6124480 h 6858000"/>
              <a:gd name="connsiteX132" fmla="*/ 6030489 w 6127689"/>
              <a:gd name="connsiteY132" fmla="*/ 6317666 h 6858000"/>
              <a:gd name="connsiteX133" fmla="*/ 6007492 w 6127689"/>
              <a:gd name="connsiteY133" fmla="*/ 6440818 h 6858000"/>
              <a:gd name="connsiteX134" fmla="*/ 6009467 w 6127689"/>
              <a:gd name="connsiteY134" fmla="*/ 6487076 h 6858000"/>
              <a:gd name="connsiteX135" fmla="*/ 5995064 w 6127689"/>
              <a:gd name="connsiteY135" fmla="*/ 6540791 h 6858000"/>
              <a:gd name="connsiteX136" fmla="*/ 5996309 w 6127689"/>
              <a:gd name="connsiteY136" fmla="*/ 6543961 h 6858000"/>
              <a:gd name="connsiteX137" fmla="*/ 5996048 w 6127689"/>
              <a:gd name="connsiteY137" fmla="*/ 6555444 h 6858000"/>
              <a:gd name="connsiteX138" fmla="*/ 6002524 w 6127689"/>
              <a:gd name="connsiteY138" fmla="*/ 6560188 h 6858000"/>
              <a:gd name="connsiteX139" fmla="*/ 6006823 w 6127689"/>
              <a:gd name="connsiteY139" fmla="*/ 6578546 h 6858000"/>
              <a:gd name="connsiteX140" fmla="*/ 6004510 w 6127689"/>
              <a:gd name="connsiteY140" fmla="*/ 6599256 h 6858000"/>
              <a:gd name="connsiteX141" fmla="*/ 5986207 w 6127689"/>
              <a:gd name="connsiteY141" fmla="*/ 6695855 h 6858000"/>
              <a:gd name="connsiteX142" fmla="*/ 5979428 w 6127689"/>
              <a:gd name="connsiteY142" fmla="*/ 6754678 h 6858000"/>
              <a:gd name="connsiteX143" fmla="*/ 5983398 w 6127689"/>
              <a:gd name="connsiteY143" fmla="*/ 6778641 h 6858000"/>
              <a:gd name="connsiteX144" fmla="*/ 5984543 w 6127689"/>
              <a:gd name="connsiteY144" fmla="*/ 6811016 h 6858000"/>
              <a:gd name="connsiteX145" fmla="*/ 5981802 w 6127689"/>
              <a:gd name="connsiteY145" fmla="*/ 6838578 h 6858000"/>
              <a:gd name="connsiteX146" fmla="*/ 5979671 w 6127689"/>
              <a:gd name="connsiteY146" fmla="*/ 6858000 h 6858000"/>
              <a:gd name="connsiteX147" fmla="*/ 0 w 6127689"/>
              <a:gd name="connsiteY147" fmla="*/ 6858000 h 6858000"/>
              <a:gd name="connsiteX148" fmla="*/ 0 w 6127689"/>
              <a:gd name="connsiteY148" fmla="*/ 0 h 6858000"/>
              <a:gd name="connsiteX0" fmla="*/ 0 w 6127689"/>
              <a:gd name="connsiteY0" fmla="*/ 0 h 6858000"/>
              <a:gd name="connsiteX1" fmla="*/ 4965888 w 6127689"/>
              <a:gd name="connsiteY1" fmla="*/ 0 h 6858000"/>
              <a:gd name="connsiteX2" fmla="*/ 4967767 w 6127689"/>
              <a:gd name="connsiteY2" fmla="*/ 7930 h 6858000"/>
              <a:gd name="connsiteX3" fmla="*/ 4979444 w 6127689"/>
              <a:gd name="connsiteY3" fmla="*/ 43921 h 6858000"/>
              <a:gd name="connsiteX4" fmla="*/ 5021173 w 6127689"/>
              <a:gd name="connsiteY4" fmla="*/ 123738 h 6858000"/>
              <a:gd name="connsiteX5" fmla="*/ 5075458 w 6127689"/>
              <a:gd name="connsiteY5" fmla="*/ 264355 h 6858000"/>
              <a:gd name="connsiteX6" fmla="*/ 5081175 w 6127689"/>
              <a:gd name="connsiteY6" fmla="*/ 277448 h 6858000"/>
              <a:gd name="connsiteX7" fmla="*/ 5097011 w 6127689"/>
              <a:gd name="connsiteY7" fmla="*/ 355616 h 6858000"/>
              <a:gd name="connsiteX8" fmla="*/ 5130982 w 6127689"/>
              <a:gd name="connsiteY8" fmla="*/ 412030 h 6858000"/>
              <a:gd name="connsiteX9" fmla="*/ 5153000 w 6127689"/>
              <a:gd name="connsiteY9" fmla="*/ 507134 h 6858000"/>
              <a:gd name="connsiteX10" fmla="*/ 5171282 w 6127689"/>
              <a:gd name="connsiteY10" fmla="*/ 602071 h 6858000"/>
              <a:gd name="connsiteX11" fmla="*/ 5176196 w 6127689"/>
              <a:gd name="connsiteY11" fmla="*/ 636822 h 6858000"/>
              <a:gd name="connsiteX12" fmla="*/ 5189051 w 6127689"/>
              <a:gd name="connsiteY12" fmla="*/ 782518 h 6858000"/>
              <a:gd name="connsiteX13" fmla="*/ 5210428 w 6127689"/>
              <a:gd name="connsiteY13" fmla="*/ 815772 h 6858000"/>
              <a:gd name="connsiteX14" fmla="*/ 5221088 w 6127689"/>
              <a:gd name="connsiteY14" fmla="*/ 860193 h 6858000"/>
              <a:gd name="connsiteX15" fmla="*/ 5230806 w 6127689"/>
              <a:gd name="connsiteY15" fmla="*/ 961354 h 6858000"/>
              <a:gd name="connsiteX16" fmla="*/ 5201018 w 6127689"/>
              <a:gd name="connsiteY16" fmla="*/ 1095027 h 6858000"/>
              <a:gd name="connsiteX17" fmla="*/ 5202153 w 6127689"/>
              <a:gd name="connsiteY17" fmla="*/ 1133224 h 6858000"/>
              <a:gd name="connsiteX18" fmla="*/ 5207370 w 6127689"/>
              <a:gd name="connsiteY18" fmla="*/ 1138097 h 6858000"/>
              <a:gd name="connsiteX19" fmla="*/ 5189234 w 6127689"/>
              <a:gd name="connsiteY19" fmla="*/ 1193495 h 6858000"/>
              <a:gd name="connsiteX20" fmla="*/ 5202769 w 6127689"/>
              <a:gd name="connsiteY20" fmla="*/ 1269450 h 6858000"/>
              <a:gd name="connsiteX21" fmla="*/ 5225968 w 6127689"/>
              <a:gd name="connsiteY21" fmla="*/ 1357994 h 6858000"/>
              <a:gd name="connsiteX22" fmla="*/ 5233819 w 6127689"/>
              <a:gd name="connsiteY22" fmla="*/ 1380922 h 6858000"/>
              <a:gd name="connsiteX23" fmla="*/ 5237226 w 6127689"/>
              <a:gd name="connsiteY23" fmla="*/ 1441327 h 6858000"/>
              <a:gd name="connsiteX24" fmla="*/ 5255653 w 6127689"/>
              <a:gd name="connsiteY24" fmla="*/ 1524712 h 6858000"/>
              <a:gd name="connsiteX25" fmla="*/ 5263491 w 6127689"/>
              <a:gd name="connsiteY25" fmla="*/ 1642938 h 6858000"/>
              <a:gd name="connsiteX26" fmla="*/ 5261314 w 6127689"/>
              <a:gd name="connsiteY26" fmla="*/ 1689177 h 6858000"/>
              <a:gd name="connsiteX27" fmla="*/ 5259788 w 6127689"/>
              <a:gd name="connsiteY27" fmla="*/ 1768516 h 6858000"/>
              <a:gd name="connsiteX28" fmla="*/ 5255696 w 6127689"/>
              <a:gd name="connsiteY28" fmla="*/ 1953770 h 6858000"/>
              <a:gd name="connsiteX29" fmla="*/ 5252592 w 6127689"/>
              <a:gd name="connsiteY29" fmla="*/ 2092210 h 6858000"/>
              <a:gd name="connsiteX30" fmla="*/ 5264303 w 6127689"/>
              <a:gd name="connsiteY30" fmla="*/ 2225157 h 6858000"/>
              <a:gd name="connsiteX31" fmla="*/ 5254949 w 6127689"/>
              <a:gd name="connsiteY31" fmla="*/ 2236160 h 6858000"/>
              <a:gd name="connsiteX32" fmla="*/ 5250104 w 6127689"/>
              <a:gd name="connsiteY32" fmla="*/ 2249166 h 6858000"/>
              <a:gd name="connsiteX33" fmla="*/ 5251214 w 6127689"/>
              <a:gd name="connsiteY33" fmla="*/ 2250944 h 6858000"/>
              <a:gd name="connsiteX34" fmla="*/ 5250644 w 6127689"/>
              <a:gd name="connsiteY34" fmla="*/ 2266619 h 6858000"/>
              <a:gd name="connsiteX35" fmla="*/ 5293877 w 6127689"/>
              <a:gd name="connsiteY35" fmla="*/ 2368649 h 6858000"/>
              <a:gd name="connsiteX36" fmla="*/ 5311338 w 6127689"/>
              <a:gd name="connsiteY36" fmla="*/ 2404034 h 6858000"/>
              <a:gd name="connsiteX37" fmla="*/ 5338366 w 6127689"/>
              <a:gd name="connsiteY37" fmla="*/ 2465052 h 6858000"/>
              <a:gd name="connsiteX38" fmla="*/ 5371263 w 6127689"/>
              <a:gd name="connsiteY38" fmla="*/ 2586413 h 6858000"/>
              <a:gd name="connsiteX39" fmla="*/ 5407503 w 6127689"/>
              <a:gd name="connsiteY39" fmla="*/ 2786290 h 6858000"/>
              <a:gd name="connsiteX40" fmla="*/ 5407356 w 6127689"/>
              <a:gd name="connsiteY40" fmla="*/ 2787545 h 6858000"/>
              <a:gd name="connsiteX41" fmla="*/ 5411130 w 6127689"/>
              <a:gd name="connsiteY41" fmla="*/ 2788640 h 6858000"/>
              <a:gd name="connsiteX42" fmla="*/ 5416439 w 6127689"/>
              <a:gd name="connsiteY42" fmla="*/ 2805666 h 6858000"/>
              <a:gd name="connsiteX43" fmla="*/ 5416589 w 6127689"/>
              <a:gd name="connsiteY43" fmla="*/ 2810822 h 6858000"/>
              <a:gd name="connsiteX44" fmla="*/ 5418542 w 6127689"/>
              <a:gd name="connsiteY44" fmla="*/ 2817745 h 6858000"/>
              <a:gd name="connsiteX45" fmla="*/ 5418847 w 6127689"/>
              <a:gd name="connsiteY45" fmla="*/ 2817825 h 6858000"/>
              <a:gd name="connsiteX46" fmla="*/ 5457023 w 6127689"/>
              <a:gd name="connsiteY46" fmla="*/ 2858292 h 6858000"/>
              <a:gd name="connsiteX47" fmla="*/ 5479298 w 6127689"/>
              <a:gd name="connsiteY47" fmla="*/ 2947791 h 6858000"/>
              <a:gd name="connsiteX48" fmla="*/ 5481770 w 6127689"/>
              <a:gd name="connsiteY48" fmla="*/ 2951352 h 6858000"/>
              <a:gd name="connsiteX49" fmla="*/ 5482045 w 6127689"/>
              <a:gd name="connsiteY49" fmla="*/ 2984371 h 6858000"/>
              <a:gd name="connsiteX50" fmla="*/ 5482415 w 6127689"/>
              <a:gd name="connsiteY50" fmla="*/ 3004079 h 6858000"/>
              <a:gd name="connsiteX51" fmla="*/ 5503944 w 6127689"/>
              <a:gd name="connsiteY51" fmla="*/ 3123335 h 6858000"/>
              <a:gd name="connsiteX52" fmla="*/ 5516007 w 6127689"/>
              <a:gd name="connsiteY52" fmla="*/ 3258473 h 6858000"/>
              <a:gd name="connsiteX53" fmla="*/ 5566839 w 6127689"/>
              <a:gd name="connsiteY53" fmla="*/ 3345295 h 6858000"/>
              <a:gd name="connsiteX54" fmla="*/ 5589758 w 6127689"/>
              <a:gd name="connsiteY54" fmla="*/ 3506453 h 6858000"/>
              <a:gd name="connsiteX55" fmla="*/ 5596144 w 6127689"/>
              <a:gd name="connsiteY55" fmla="*/ 3534624 h 6858000"/>
              <a:gd name="connsiteX56" fmla="*/ 5597750 w 6127689"/>
              <a:gd name="connsiteY56" fmla="*/ 3534129 h 6858000"/>
              <a:gd name="connsiteX57" fmla="*/ 5599700 w 6127689"/>
              <a:gd name="connsiteY57" fmla="*/ 3547221 h 6858000"/>
              <a:gd name="connsiteX58" fmla="*/ 5615031 w 6127689"/>
              <a:gd name="connsiteY58" fmla="*/ 3557482 h 6858000"/>
              <a:gd name="connsiteX59" fmla="*/ 5618377 w 6127689"/>
              <a:gd name="connsiteY59" fmla="*/ 3588431 h 6858000"/>
              <a:gd name="connsiteX60" fmla="*/ 5612155 w 6127689"/>
              <a:gd name="connsiteY60" fmla="*/ 3589869 h 6858000"/>
              <a:gd name="connsiteX61" fmla="*/ 5620843 w 6127689"/>
              <a:gd name="connsiteY61" fmla="*/ 3606745 h 6858000"/>
              <a:gd name="connsiteX62" fmla="*/ 5655472 w 6127689"/>
              <a:gd name="connsiteY62" fmla="*/ 3678877 h 6858000"/>
              <a:gd name="connsiteX63" fmla="*/ 5680448 w 6127689"/>
              <a:gd name="connsiteY63" fmla="*/ 3717760 h 6858000"/>
              <a:gd name="connsiteX64" fmla="*/ 5683015 w 6127689"/>
              <a:gd name="connsiteY64" fmla="*/ 3762025 h 6858000"/>
              <a:gd name="connsiteX65" fmla="*/ 5696643 w 6127689"/>
              <a:gd name="connsiteY65" fmla="*/ 3773888 h 6858000"/>
              <a:gd name="connsiteX66" fmla="*/ 5699203 w 6127689"/>
              <a:gd name="connsiteY66" fmla="*/ 3775823 h 6858000"/>
              <a:gd name="connsiteX67" fmla="*/ 5704824 w 6127689"/>
              <a:gd name="connsiteY67" fmla="*/ 3785966 h 6858000"/>
              <a:gd name="connsiteX68" fmla="*/ 5712204 w 6127689"/>
              <a:gd name="connsiteY68" fmla="*/ 3785830 h 6858000"/>
              <a:gd name="connsiteX69" fmla="*/ 5724816 w 6127689"/>
              <a:gd name="connsiteY69" fmla="*/ 3798949 h 6858000"/>
              <a:gd name="connsiteX70" fmla="*/ 5733539 w 6127689"/>
              <a:gd name="connsiteY70" fmla="*/ 3818457 h 6858000"/>
              <a:gd name="connsiteX71" fmla="*/ 5768491 w 6127689"/>
              <a:gd name="connsiteY71" fmla="*/ 3914399 h 6858000"/>
              <a:gd name="connsiteX72" fmla="*/ 5793123 w 6127689"/>
              <a:gd name="connsiteY72" fmla="*/ 3969952 h 6858000"/>
              <a:gd name="connsiteX73" fmla="*/ 5808321 w 6127689"/>
              <a:gd name="connsiteY73" fmla="*/ 3988153 h 6858000"/>
              <a:gd name="connsiteX74" fmla="*/ 5825621 w 6127689"/>
              <a:gd name="connsiteY74" fmla="*/ 4015525 h 6858000"/>
              <a:gd name="connsiteX75" fmla="*/ 5860672 w 6127689"/>
              <a:gd name="connsiteY75" fmla="*/ 4061579 h 6858000"/>
              <a:gd name="connsiteX76" fmla="*/ 5872173 w 6127689"/>
              <a:gd name="connsiteY76" fmla="*/ 4088497 h 6858000"/>
              <a:gd name="connsiteX77" fmla="*/ 5883705 w 6127689"/>
              <a:gd name="connsiteY77" fmla="*/ 4101899 h 6858000"/>
              <a:gd name="connsiteX78" fmla="*/ 5885314 w 6127689"/>
              <a:gd name="connsiteY78" fmla="*/ 4108387 h 6858000"/>
              <a:gd name="connsiteX79" fmla="*/ 5894095 w 6127689"/>
              <a:gd name="connsiteY79" fmla="*/ 4128857 h 6858000"/>
              <a:gd name="connsiteX80" fmla="*/ 5898339 w 6127689"/>
              <a:gd name="connsiteY80" fmla="*/ 4140800 h 6858000"/>
              <a:gd name="connsiteX81" fmla="*/ 5899734 w 6127689"/>
              <a:gd name="connsiteY81" fmla="*/ 4145632 h 6858000"/>
              <a:gd name="connsiteX82" fmla="*/ 5903513 w 6127689"/>
              <a:gd name="connsiteY82" fmla="*/ 4187661 h 6858000"/>
              <a:gd name="connsiteX83" fmla="*/ 5917114 w 6127689"/>
              <a:gd name="connsiteY83" fmla="*/ 4213096 h 6858000"/>
              <a:gd name="connsiteX84" fmla="*/ 5921153 w 6127689"/>
              <a:gd name="connsiteY84" fmla="*/ 4236222 h 6858000"/>
              <a:gd name="connsiteX85" fmla="*/ 5924233 w 6127689"/>
              <a:gd name="connsiteY85" fmla="*/ 4242060 h 6858000"/>
              <a:gd name="connsiteX86" fmla="*/ 5928910 w 6127689"/>
              <a:gd name="connsiteY86" fmla="*/ 4300973 h 6858000"/>
              <a:gd name="connsiteX87" fmla="*/ 5939320 w 6127689"/>
              <a:gd name="connsiteY87" fmla="*/ 4340435 h 6858000"/>
              <a:gd name="connsiteX88" fmla="*/ 5946705 w 6127689"/>
              <a:gd name="connsiteY88" fmla="*/ 4428051 h 6858000"/>
              <a:gd name="connsiteX89" fmla="*/ 5949261 w 6127689"/>
              <a:gd name="connsiteY89" fmla="*/ 4449185 h 6858000"/>
              <a:gd name="connsiteX90" fmla="*/ 5957504 w 6127689"/>
              <a:gd name="connsiteY90" fmla="*/ 4465911 h 6858000"/>
              <a:gd name="connsiteX91" fmla="*/ 5964689 w 6127689"/>
              <a:gd name="connsiteY91" fmla="*/ 4468532 h 6858000"/>
              <a:gd name="connsiteX92" fmla="*/ 5967062 w 6127689"/>
              <a:gd name="connsiteY92" fmla="*/ 4479923 h 6858000"/>
              <a:gd name="connsiteX93" fmla="*/ 5968960 w 6127689"/>
              <a:gd name="connsiteY93" fmla="*/ 4482655 h 6858000"/>
              <a:gd name="connsiteX94" fmla="*/ 5978567 w 6127689"/>
              <a:gd name="connsiteY94" fmla="*/ 4498605 h 6858000"/>
              <a:gd name="connsiteX95" fmla="*/ 5980106 w 6127689"/>
              <a:gd name="connsiteY95" fmla="*/ 4585087 h 6858000"/>
              <a:gd name="connsiteX96" fmla="*/ 5998138 w 6127689"/>
              <a:gd name="connsiteY96" fmla="*/ 4697518 h 6858000"/>
              <a:gd name="connsiteX97" fmla="*/ 6013516 w 6127689"/>
              <a:gd name="connsiteY97" fmla="*/ 4786619 h 6858000"/>
              <a:gd name="connsiteX98" fmla="*/ 6025404 w 6127689"/>
              <a:gd name="connsiteY98" fmla="*/ 4858148 h 6858000"/>
              <a:gd name="connsiteX99" fmla="*/ 6007749 w 6127689"/>
              <a:gd name="connsiteY99" fmla="*/ 4964715 h 6858000"/>
              <a:gd name="connsiteX100" fmla="*/ 6005269 w 6127689"/>
              <a:gd name="connsiteY100" fmla="*/ 5150567 h 6858000"/>
              <a:gd name="connsiteX101" fmla="*/ 6001127 w 6127689"/>
              <a:gd name="connsiteY101" fmla="*/ 5164609 h 6858000"/>
              <a:gd name="connsiteX102" fmla="*/ 5996647 w 6127689"/>
              <a:gd name="connsiteY102" fmla="*/ 5185640 h 6858000"/>
              <a:gd name="connsiteX103" fmla="*/ 5998514 w 6127689"/>
              <a:gd name="connsiteY103" fmla="*/ 5189673 h 6858000"/>
              <a:gd name="connsiteX104" fmla="*/ 6018409 w 6127689"/>
              <a:gd name="connsiteY104" fmla="*/ 5227157 h 6858000"/>
              <a:gd name="connsiteX105" fmla="*/ 6036748 w 6127689"/>
              <a:gd name="connsiteY105" fmla="*/ 5322752 h 6858000"/>
              <a:gd name="connsiteX106" fmla="*/ 6036943 w 6127689"/>
              <a:gd name="connsiteY106" fmla="*/ 5329480 h 6858000"/>
              <a:gd name="connsiteX107" fmla="*/ 6037236 w 6127689"/>
              <a:gd name="connsiteY107" fmla="*/ 5329634 h 6858000"/>
              <a:gd name="connsiteX108" fmla="*/ 6038019 w 6127689"/>
              <a:gd name="connsiteY108" fmla="*/ 5336764 h 6858000"/>
              <a:gd name="connsiteX109" fmla="*/ 6037298 w 6127689"/>
              <a:gd name="connsiteY109" fmla="*/ 5341753 h 6858000"/>
              <a:gd name="connsiteX110" fmla="*/ 6037677 w 6127689"/>
              <a:gd name="connsiteY110" fmla="*/ 5354807 h 6858000"/>
              <a:gd name="connsiteX111" fmla="*/ 6039728 w 6127689"/>
              <a:gd name="connsiteY111" fmla="*/ 5359416 h 6858000"/>
              <a:gd name="connsiteX112" fmla="*/ 6043311 w 6127689"/>
              <a:gd name="connsiteY112" fmla="*/ 5361407 h 6858000"/>
              <a:gd name="connsiteX113" fmla="*/ 6042954 w 6127689"/>
              <a:gd name="connsiteY113" fmla="*/ 5362576 h 6858000"/>
              <a:gd name="connsiteX114" fmla="*/ 6053435 w 6127689"/>
              <a:gd name="connsiteY114" fmla="*/ 5387547 h 6858000"/>
              <a:gd name="connsiteX115" fmla="*/ 6065933 w 6127689"/>
              <a:gd name="connsiteY115" fmla="*/ 5443002 h 6858000"/>
              <a:gd name="connsiteX116" fmla="*/ 6068640 w 6127689"/>
              <a:gd name="connsiteY116" fmla="*/ 5474503 h 6858000"/>
              <a:gd name="connsiteX117" fmla="*/ 6080922 w 6127689"/>
              <a:gd name="connsiteY117" fmla="*/ 5561070 h 6858000"/>
              <a:gd name="connsiteX118" fmla="*/ 6096949 w 6127689"/>
              <a:gd name="connsiteY118" fmla="*/ 5648179 h 6858000"/>
              <a:gd name="connsiteX119" fmla="*/ 6125703 w 6127689"/>
              <a:gd name="connsiteY119" fmla="*/ 5692894 h 6858000"/>
              <a:gd name="connsiteX120" fmla="*/ 6126670 w 6127689"/>
              <a:gd name="connsiteY120" fmla="*/ 5697882 h 6858000"/>
              <a:gd name="connsiteX121" fmla="*/ 6124061 w 6127689"/>
              <a:gd name="connsiteY121" fmla="*/ 5710294 h 6858000"/>
              <a:gd name="connsiteX122" fmla="*/ 6122213 w 6127689"/>
              <a:gd name="connsiteY122" fmla="*/ 5714762 h 6858000"/>
              <a:gd name="connsiteX123" fmla="*/ 6121353 w 6127689"/>
              <a:gd name="connsiteY123" fmla="*/ 5721725 h 6858000"/>
              <a:gd name="connsiteX124" fmla="*/ 6121607 w 6127689"/>
              <a:gd name="connsiteY124" fmla="*/ 5721959 h 6858000"/>
              <a:gd name="connsiteX125" fmla="*/ 6120262 w 6127689"/>
              <a:gd name="connsiteY125" fmla="*/ 5728358 h 6858000"/>
              <a:gd name="connsiteX126" fmla="*/ 6127024 w 6127689"/>
              <a:gd name="connsiteY126" fmla="*/ 5786902 h 6858000"/>
              <a:gd name="connsiteX127" fmla="*/ 6127519 w 6127689"/>
              <a:gd name="connsiteY127" fmla="*/ 5865775 h 6858000"/>
              <a:gd name="connsiteX128" fmla="*/ 6119217 w 6127689"/>
              <a:gd name="connsiteY128" fmla="*/ 5888542 h 6858000"/>
              <a:gd name="connsiteX129" fmla="*/ 6102493 w 6127689"/>
              <a:gd name="connsiteY129" fmla="*/ 5928602 h 6858000"/>
              <a:gd name="connsiteX130" fmla="*/ 6056863 w 6127689"/>
              <a:gd name="connsiteY130" fmla="*/ 6000643 h 6858000"/>
              <a:gd name="connsiteX131" fmla="*/ 6045436 w 6127689"/>
              <a:gd name="connsiteY131" fmla="*/ 6124480 h 6858000"/>
              <a:gd name="connsiteX132" fmla="*/ 6030489 w 6127689"/>
              <a:gd name="connsiteY132" fmla="*/ 6317666 h 6858000"/>
              <a:gd name="connsiteX133" fmla="*/ 6007492 w 6127689"/>
              <a:gd name="connsiteY133" fmla="*/ 6440818 h 6858000"/>
              <a:gd name="connsiteX134" fmla="*/ 6009467 w 6127689"/>
              <a:gd name="connsiteY134" fmla="*/ 6487076 h 6858000"/>
              <a:gd name="connsiteX135" fmla="*/ 5995064 w 6127689"/>
              <a:gd name="connsiteY135" fmla="*/ 6540791 h 6858000"/>
              <a:gd name="connsiteX136" fmla="*/ 5996309 w 6127689"/>
              <a:gd name="connsiteY136" fmla="*/ 6543961 h 6858000"/>
              <a:gd name="connsiteX137" fmla="*/ 5996048 w 6127689"/>
              <a:gd name="connsiteY137" fmla="*/ 6555444 h 6858000"/>
              <a:gd name="connsiteX138" fmla="*/ 6002524 w 6127689"/>
              <a:gd name="connsiteY138" fmla="*/ 6560188 h 6858000"/>
              <a:gd name="connsiteX139" fmla="*/ 6006823 w 6127689"/>
              <a:gd name="connsiteY139" fmla="*/ 6578546 h 6858000"/>
              <a:gd name="connsiteX140" fmla="*/ 6004510 w 6127689"/>
              <a:gd name="connsiteY140" fmla="*/ 6599256 h 6858000"/>
              <a:gd name="connsiteX141" fmla="*/ 5986207 w 6127689"/>
              <a:gd name="connsiteY141" fmla="*/ 6695855 h 6858000"/>
              <a:gd name="connsiteX142" fmla="*/ 5979428 w 6127689"/>
              <a:gd name="connsiteY142" fmla="*/ 6754678 h 6858000"/>
              <a:gd name="connsiteX143" fmla="*/ 5983398 w 6127689"/>
              <a:gd name="connsiteY143" fmla="*/ 6778641 h 6858000"/>
              <a:gd name="connsiteX144" fmla="*/ 5984543 w 6127689"/>
              <a:gd name="connsiteY144" fmla="*/ 6811016 h 6858000"/>
              <a:gd name="connsiteX145" fmla="*/ 5981802 w 6127689"/>
              <a:gd name="connsiteY145" fmla="*/ 6838578 h 6858000"/>
              <a:gd name="connsiteX146" fmla="*/ 5979671 w 6127689"/>
              <a:gd name="connsiteY146" fmla="*/ 6858000 h 6858000"/>
              <a:gd name="connsiteX147" fmla="*/ 0 w 6127689"/>
              <a:gd name="connsiteY147" fmla="*/ 6858000 h 6858000"/>
              <a:gd name="connsiteX148" fmla="*/ 0 w 6127689"/>
              <a:gd name="connsiteY148" fmla="*/ 0 h 6858000"/>
              <a:gd name="connsiteX0" fmla="*/ 0 w 6127689"/>
              <a:gd name="connsiteY0" fmla="*/ 0 h 6858000"/>
              <a:gd name="connsiteX1" fmla="*/ 4965888 w 6127689"/>
              <a:gd name="connsiteY1" fmla="*/ 0 h 6858000"/>
              <a:gd name="connsiteX2" fmla="*/ 4967767 w 6127689"/>
              <a:gd name="connsiteY2" fmla="*/ 7930 h 6858000"/>
              <a:gd name="connsiteX3" fmla="*/ 4979444 w 6127689"/>
              <a:gd name="connsiteY3" fmla="*/ 43921 h 6858000"/>
              <a:gd name="connsiteX4" fmla="*/ 5021173 w 6127689"/>
              <a:gd name="connsiteY4" fmla="*/ 123738 h 6858000"/>
              <a:gd name="connsiteX5" fmla="*/ 5075458 w 6127689"/>
              <a:gd name="connsiteY5" fmla="*/ 264355 h 6858000"/>
              <a:gd name="connsiteX6" fmla="*/ 5081175 w 6127689"/>
              <a:gd name="connsiteY6" fmla="*/ 277448 h 6858000"/>
              <a:gd name="connsiteX7" fmla="*/ 5097011 w 6127689"/>
              <a:gd name="connsiteY7" fmla="*/ 355616 h 6858000"/>
              <a:gd name="connsiteX8" fmla="*/ 5130982 w 6127689"/>
              <a:gd name="connsiteY8" fmla="*/ 412030 h 6858000"/>
              <a:gd name="connsiteX9" fmla="*/ 5153000 w 6127689"/>
              <a:gd name="connsiteY9" fmla="*/ 507134 h 6858000"/>
              <a:gd name="connsiteX10" fmla="*/ 5171282 w 6127689"/>
              <a:gd name="connsiteY10" fmla="*/ 602071 h 6858000"/>
              <a:gd name="connsiteX11" fmla="*/ 5176196 w 6127689"/>
              <a:gd name="connsiteY11" fmla="*/ 636822 h 6858000"/>
              <a:gd name="connsiteX12" fmla="*/ 5189051 w 6127689"/>
              <a:gd name="connsiteY12" fmla="*/ 782518 h 6858000"/>
              <a:gd name="connsiteX13" fmla="*/ 5210428 w 6127689"/>
              <a:gd name="connsiteY13" fmla="*/ 815772 h 6858000"/>
              <a:gd name="connsiteX14" fmla="*/ 5221088 w 6127689"/>
              <a:gd name="connsiteY14" fmla="*/ 860193 h 6858000"/>
              <a:gd name="connsiteX15" fmla="*/ 5230806 w 6127689"/>
              <a:gd name="connsiteY15" fmla="*/ 961354 h 6858000"/>
              <a:gd name="connsiteX16" fmla="*/ 5201018 w 6127689"/>
              <a:gd name="connsiteY16" fmla="*/ 1095027 h 6858000"/>
              <a:gd name="connsiteX17" fmla="*/ 5202153 w 6127689"/>
              <a:gd name="connsiteY17" fmla="*/ 1133224 h 6858000"/>
              <a:gd name="connsiteX18" fmla="*/ 5207370 w 6127689"/>
              <a:gd name="connsiteY18" fmla="*/ 1138097 h 6858000"/>
              <a:gd name="connsiteX19" fmla="*/ 5189234 w 6127689"/>
              <a:gd name="connsiteY19" fmla="*/ 1193495 h 6858000"/>
              <a:gd name="connsiteX20" fmla="*/ 5202769 w 6127689"/>
              <a:gd name="connsiteY20" fmla="*/ 1269450 h 6858000"/>
              <a:gd name="connsiteX21" fmla="*/ 5225968 w 6127689"/>
              <a:gd name="connsiteY21" fmla="*/ 1357994 h 6858000"/>
              <a:gd name="connsiteX22" fmla="*/ 5233819 w 6127689"/>
              <a:gd name="connsiteY22" fmla="*/ 1380922 h 6858000"/>
              <a:gd name="connsiteX23" fmla="*/ 5237226 w 6127689"/>
              <a:gd name="connsiteY23" fmla="*/ 1441327 h 6858000"/>
              <a:gd name="connsiteX24" fmla="*/ 5255653 w 6127689"/>
              <a:gd name="connsiteY24" fmla="*/ 1524712 h 6858000"/>
              <a:gd name="connsiteX25" fmla="*/ 5263491 w 6127689"/>
              <a:gd name="connsiteY25" fmla="*/ 1642938 h 6858000"/>
              <a:gd name="connsiteX26" fmla="*/ 5261314 w 6127689"/>
              <a:gd name="connsiteY26" fmla="*/ 1689177 h 6858000"/>
              <a:gd name="connsiteX27" fmla="*/ 5259788 w 6127689"/>
              <a:gd name="connsiteY27" fmla="*/ 1768516 h 6858000"/>
              <a:gd name="connsiteX28" fmla="*/ 5255696 w 6127689"/>
              <a:gd name="connsiteY28" fmla="*/ 1953770 h 6858000"/>
              <a:gd name="connsiteX29" fmla="*/ 5252592 w 6127689"/>
              <a:gd name="connsiteY29" fmla="*/ 2092210 h 6858000"/>
              <a:gd name="connsiteX30" fmla="*/ 5264303 w 6127689"/>
              <a:gd name="connsiteY30" fmla="*/ 2225157 h 6858000"/>
              <a:gd name="connsiteX31" fmla="*/ 5254949 w 6127689"/>
              <a:gd name="connsiteY31" fmla="*/ 2236160 h 6858000"/>
              <a:gd name="connsiteX32" fmla="*/ 5250104 w 6127689"/>
              <a:gd name="connsiteY32" fmla="*/ 2249166 h 6858000"/>
              <a:gd name="connsiteX33" fmla="*/ 5251214 w 6127689"/>
              <a:gd name="connsiteY33" fmla="*/ 2250944 h 6858000"/>
              <a:gd name="connsiteX34" fmla="*/ 5250644 w 6127689"/>
              <a:gd name="connsiteY34" fmla="*/ 2266619 h 6858000"/>
              <a:gd name="connsiteX35" fmla="*/ 5293877 w 6127689"/>
              <a:gd name="connsiteY35" fmla="*/ 2368649 h 6858000"/>
              <a:gd name="connsiteX36" fmla="*/ 5311338 w 6127689"/>
              <a:gd name="connsiteY36" fmla="*/ 2404034 h 6858000"/>
              <a:gd name="connsiteX37" fmla="*/ 5338366 w 6127689"/>
              <a:gd name="connsiteY37" fmla="*/ 2465052 h 6858000"/>
              <a:gd name="connsiteX38" fmla="*/ 5371263 w 6127689"/>
              <a:gd name="connsiteY38" fmla="*/ 2586413 h 6858000"/>
              <a:gd name="connsiteX39" fmla="*/ 5407503 w 6127689"/>
              <a:gd name="connsiteY39" fmla="*/ 2786290 h 6858000"/>
              <a:gd name="connsiteX40" fmla="*/ 5407356 w 6127689"/>
              <a:gd name="connsiteY40" fmla="*/ 2787545 h 6858000"/>
              <a:gd name="connsiteX41" fmla="*/ 5411130 w 6127689"/>
              <a:gd name="connsiteY41" fmla="*/ 2788640 h 6858000"/>
              <a:gd name="connsiteX42" fmla="*/ 5416439 w 6127689"/>
              <a:gd name="connsiteY42" fmla="*/ 2805666 h 6858000"/>
              <a:gd name="connsiteX43" fmla="*/ 5416589 w 6127689"/>
              <a:gd name="connsiteY43" fmla="*/ 2810822 h 6858000"/>
              <a:gd name="connsiteX44" fmla="*/ 5418542 w 6127689"/>
              <a:gd name="connsiteY44" fmla="*/ 2817745 h 6858000"/>
              <a:gd name="connsiteX45" fmla="*/ 5418847 w 6127689"/>
              <a:gd name="connsiteY45" fmla="*/ 2817825 h 6858000"/>
              <a:gd name="connsiteX46" fmla="*/ 5457023 w 6127689"/>
              <a:gd name="connsiteY46" fmla="*/ 2858292 h 6858000"/>
              <a:gd name="connsiteX47" fmla="*/ 5479298 w 6127689"/>
              <a:gd name="connsiteY47" fmla="*/ 2947791 h 6858000"/>
              <a:gd name="connsiteX48" fmla="*/ 5481770 w 6127689"/>
              <a:gd name="connsiteY48" fmla="*/ 2951352 h 6858000"/>
              <a:gd name="connsiteX49" fmla="*/ 5482045 w 6127689"/>
              <a:gd name="connsiteY49" fmla="*/ 2984371 h 6858000"/>
              <a:gd name="connsiteX50" fmla="*/ 5482415 w 6127689"/>
              <a:gd name="connsiteY50" fmla="*/ 3004079 h 6858000"/>
              <a:gd name="connsiteX51" fmla="*/ 5503944 w 6127689"/>
              <a:gd name="connsiteY51" fmla="*/ 3123335 h 6858000"/>
              <a:gd name="connsiteX52" fmla="*/ 5516007 w 6127689"/>
              <a:gd name="connsiteY52" fmla="*/ 3258473 h 6858000"/>
              <a:gd name="connsiteX53" fmla="*/ 5566839 w 6127689"/>
              <a:gd name="connsiteY53" fmla="*/ 3345295 h 6858000"/>
              <a:gd name="connsiteX54" fmla="*/ 5589758 w 6127689"/>
              <a:gd name="connsiteY54" fmla="*/ 3506453 h 6858000"/>
              <a:gd name="connsiteX55" fmla="*/ 5596144 w 6127689"/>
              <a:gd name="connsiteY55" fmla="*/ 3534624 h 6858000"/>
              <a:gd name="connsiteX56" fmla="*/ 5597750 w 6127689"/>
              <a:gd name="connsiteY56" fmla="*/ 3534129 h 6858000"/>
              <a:gd name="connsiteX57" fmla="*/ 5599700 w 6127689"/>
              <a:gd name="connsiteY57" fmla="*/ 3547221 h 6858000"/>
              <a:gd name="connsiteX58" fmla="*/ 5615031 w 6127689"/>
              <a:gd name="connsiteY58" fmla="*/ 3557482 h 6858000"/>
              <a:gd name="connsiteX59" fmla="*/ 5618377 w 6127689"/>
              <a:gd name="connsiteY59" fmla="*/ 3588431 h 6858000"/>
              <a:gd name="connsiteX60" fmla="*/ 5612155 w 6127689"/>
              <a:gd name="connsiteY60" fmla="*/ 3589869 h 6858000"/>
              <a:gd name="connsiteX61" fmla="*/ 5620843 w 6127689"/>
              <a:gd name="connsiteY61" fmla="*/ 3606745 h 6858000"/>
              <a:gd name="connsiteX62" fmla="*/ 5655472 w 6127689"/>
              <a:gd name="connsiteY62" fmla="*/ 3678877 h 6858000"/>
              <a:gd name="connsiteX63" fmla="*/ 5680448 w 6127689"/>
              <a:gd name="connsiteY63" fmla="*/ 3717760 h 6858000"/>
              <a:gd name="connsiteX64" fmla="*/ 5683015 w 6127689"/>
              <a:gd name="connsiteY64" fmla="*/ 3762025 h 6858000"/>
              <a:gd name="connsiteX65" fmla="*/ 5696643 w 6127689"/>
              <a:gd name="connsiteY65" fmla="*/ 3773888 h 6858000"/>
              <a:gd name="connsiteX66" fmla="*/ 5699203 w 6127689"/>
              <a:gd name="connsiteY66" fmla="*/ 3775823 h 6858000"/>
              <a:gd name="connsiteX67" fmla="*/ 5704824 w 6127689"/>
              <a:gd name="connsiteY67" fmla="*/ 3785966 h 6858000"/>
              <a:gd name="connsiteX68" fmla="*/ 5712204 w 6127689"/>
              <a:gd name="connsiteY68" fmla="*/ 3785830 h 6858000"/>
              <a:gd name="connsiteX69" fmla="*/ 5724816 w 6127689"/>
              <a:gd name="connsiteY69" fmla="*/ 3798949 h 6858000"/>
              <a:gd name="connsiteX70" fmla="*/ 5733539 w 6127689"/>
              <a:gd name="connsiteY70" fmla="*/ 3818457 h 6858000"/>
              <a:gd name="connsiteX71" fmla="*/ 5768491 w 6127689"/>
              <a:gd name="connsiteY71" fmla="*/ 3914399 h 6858000"/>
              <a:gd name="connsiteX72" fmla="*/ 5793123 w 6127689"/>
              <a:gd name="connsiteY72" fmla="*/ 3969952 h 6858000"/>
              <a:gd name="connsiteX73" fmla="*/ 5808321 w 6127689"/>
              <a:gd name="connsiteY73" fmla="*/ 3988153 h 6858000"/>
              <a:gd name="connsiteX74" fmla="*/ 5825621 w 6127689"/>
              <a:gd name="connsiteY74" fmla="*/ 4015525 h 6858000"/>
              <a:gd name="connsiteX75" fmla="*/ 5860672 w 6127689"/>
              <a:gd name="connsiteY75" fmla="*/ 4061579 h 6858000"/>
              <a:gd name="connsiteX76" fmla="*/ 5872173 w 6127689"/>
              <a:gd name="connsiteY76" fmla="*/ 4088497 h 6858000"/>
              <a:gd name="connsiteX77" fmla="*/ 5883705 w 6127689"/>
              <a:gd name="connsiteY77" fmla="*/ 4101899 h 6858000"/>
              <a:gd name="connsiteX78" fmla="*/ 5894095 w 6127689"/>
              <a:gd name="connsiteY78" fmla="*/ 4128857 h 6858000"/>
              <a:gd name="connsiteX79" fmla="*/ 5898339 w 6127689"/>
              <a:gd name="connsiteY79" fmla="*/ 4140800 h 6858000"/>
              <a:gd name="connsiteX80" fmla="*/ 5899734 w 6127689"/>
              <a:gd name="connsiteY80" fmla="*/ 4145632 h 6858000"/>
              <a:gd name="connsiteX81" fmla="*/ 5903513 w 6127689"/>
              <a:gd name="connsiteY81" fmla="*/ 4187661 h 6858000"/>
              <a:gd name="connsiteX82" fmla="*/ 5917114 w 6127689"/>
              <a:gd name="connsiteY82" fmla="*/ 4213096 h 6858000"/>
              <a:gd name="connsiteX83" fmla="*/ 5921153 w 6127689"/>
              <a:gd name="connsiteY83" fmla="*/ 4236222 h 6858000"/>
              <a:gd name="connsiteX84" fmla="*/ 5924233 w 6127689"/>
              <a:gd name="connsiteY84" fmla="*/ 4242060 h 6858000"/>
              <a:gd name="connsiteX85" fmla="*/ 5928910 w 6127689"/>
              <a:gd name="connsiteY85" fmla="*/ 4300973 h 6858000"/>
              <a:gd name="connsiteX86" fmla="*/ 5939320 w 6127689"/>
              <a:gd name="connsiteY86" fmla="*/ 4340435 h 6858000"/>
              <a:gd name="connsiteX87" fmla="*/ 5946705 w 6127689"/>
              <a:gd name="connsiteY87" fmla="*/ 4428051 h 6858000"/>
              <a:gd name="connsiteX88" fmla="*/ 5949261 w 6127689"/>
              <a:gd name="connsiteY88" fmla="*/ 4449185 h 6858000"/>
              <a:gd name="connsiteX89" fmla="*/ 5957504 w 6127689"/>
              <a:gd name="connsiteY89" fmla="*/ 4465911 h 6858000"/>
              <a:gd name="connsiteX90" fmla="*/ 5964689 w 6127689"/>
              <a:gd name="connsiteY90" fmla="*/ 4468532 h 6858000"/>
              <a:gd name="connsiteX91" fmla="*/ 5967062 w 6127689"/>
              <a:gd name="connsiteY91" fmla="*/ 4479923 h 6858000"/>
              <a:gd name="connsiteX92" fmla="*/ 5968960 w 6127689"/>
              <a:gd name="connsiteY92" fmla="*/ 4482655 h 6858000"/>
              <a:gd name="connsiteX93" fmla="*/ 5978567 w 6127689"/>
              <a:gd name="connsiteY93" fmla="*/ 4498605 h 6858000"/>
              <a:gd name="connsiteX94" fmla="*/ 5980106 w 6127689"/>
              <a:gd name="connsiteY94" fmla="*/ 4585087 h 6858000"/>
              <a:gd name="connsiteX95" fmla="*/ 5998138 w 6127689"/>
              <a:gd name="connsiteY95" fmla="*/ 4697518 h 6858000"/>
              <a:gd name="connsiteX96" fmla="*/ 6013516 w 6127689"/>
              <a:gd name="connsiteY96" fmla="*/ 4786619 h 6858000"/>
              <a:gd name="connsiteX97" fmla="*/ 6025404 w 6127689"/>
              <a:gd name="connsiteY97" fmla="*/ 4858148 h 6858000"/>
              <a:gd name="connsiteX98" fmla="*/ 6007749 w 6127689"/>
              <a:gd name="connsiteY98" fmla="*/ 4964715 h 6858000"/>
              <a:gd name="connsiteX99" fmla="*/ 6005269 w 6127689"/>
              <a:gd name="connsiteY99" fmla="*/ 5150567 h 6858000"/>
              <a:gd name="connsiteX100" fmla="*/ 6001127 w 6127689"/>
              <a:gd name="connsiteY100" fmla="*/ 5164609 h 6858000"/>
              <a:gd name="connsiteX101" fmla="*/ 5996647 w 6127689"/>
              <a:gd name="connsiteY101" fmla="*/ 5185640 h 6858000"/>
              <a:gd name="connsiteX102" fmla="*/ 5998514 w 6127689"/>
              <a:gd name="connsiteY102" fmla="*/ 5189673 h 6858000"/>
              <a:gd name="connsiteX103" fmla="*/ 6018409 w 6127689"/>
              <a:gd name="connsiteY103" fmla="*/ 5227157 h 6858000"/>
              <a:gd name="connsiteX104" fmla="*/ 6036748 w 6127689"/>
              <a:gd name="connsiteY104" fmla="*/ 5322752 h 6858000"/>
              <a:gd name="connsiteX105" fmla="*/ 6036943 w 6127689"/>
              <a:gd name="connsiteY105" fmla="*/ 5329480 h 6858000"/>
              <a:gd name="connsiteX106" fmla="*/ 6037236 w 6127689"/>
              <a:gd name="connsiteY106" fmla="*/ 5329634 h 6858000"/>
              <a:gd name="connsiteX107" fmla="*/ 6038019 w 6127689"/>
              <a:gd name="connsiteY107" fmla="*/ 5336764 h 6858000"/>
              <a:gd name="connsiteX108" fmla="*/ 6037298 w 6127689"/>
              <a:gd name="connsiteY108" fmla="*/ 5341753 h 6858000"/>
              <a:gd name="connsiteX109" fmla="*/ 6037677 w 6127689"/>
              <a:gd name="connsiteY109" fmla="*/ 5354807 h 6858000"/>
              <a:gd name="connsiteX110" fmla="*/ 6039728 w 6127689"/>
              <a:gd name="connsiteY110" fmla="*/ 5359416 h 6858000"/>
              <a:gd name="connsiteX111" fmla="*/ 6043311 w 6127689"/>
              <a:gd name="connsiteY111" fmla="*/ 5361407 h 6858000"/>
              <a:gd name="connsiteX112" fmla="*/ 6042954 w 6127689"/>
              <a:gd name="connsiteY112" fmla="*/ 5362576 h 6858000"/>
              <a:gd name="connsiteX113" fmla="*/ 6053435 w 6127689"/>
              <a:gd name="connsiteY113" fmla="*/ 5387547 h 6858000"/>
              <a:gd name="connsiteX114" fmla="*/ 6065933 w 6127689"/>
              <a:gd name="connsiteY114" fmla="*/ 5443002 h 6858000"/>
              <a:gd name="connsiteX115" fmla="*/ 6068640 w 6127689"/>
              <a:gd name="connsiteY115" fmla="*/ 5474503 h 6858000"/>
              <a:gd name="connsiteX116" fmla="*/ 6080922 w 6127689"/>
              <a:gd name="connsiteY116" fmla="*/ 5561070 h 6858000"/>
              <a:gd name="connsiteX117" fmla="*/ 6096949 w 6127689"/>
              <a:gd name="connsiteY117" fmla="*/ 5648179 h 6858000"/>
              <a:gd name="connsiteX118" fmla="*/ 6125703 w 6127689"/>
              <a:gd name="connsiteY118" fmla="*/ 5692894 h 6858000"/>
              <a:gd name="connsiteX119" fmla="*/ 6126670 w 6127689"/>
              <a:gd name="connsiteY119" fmla="*/ 5697882 h 6858000"/>
              <a:gd name="connsiteX120" fmla="*/ 6124061 w 6127689"/>
              <a:gd name="connsiteY120" fmla="*/ 5710294 h 6858000"/>
              <a:gd name="connsiteX121" fmla="*/ 6122213 w 6127689"/>
              <a:gd name="connsiteY121" fmla="*/ 5714762 h 6858000"/>
              <a:gd name="connsiteX122" fmla="*/ 6121353 w 6127689"/>
              <a:gd name="connsiteY122" fmla="*/ 5721725 h 6858000"/>
              <a:gd name="connsiteX123" fmla="*/ 6121607 w 6127689"/>
              <a:gd name="connsiteY123" fmla="*/ 5721959 h 6858000"/>
              <a:gd name="connsiteX124" fmla="*/ 6120262 w 6127689"/>
              <a:gd name="connsiteY124" fmla="*/ 5728358 h 6858000"/>
              <a:gd name="connsiteX125" fmla="*/ 6127024 w 6127689"/>
              <a:gd name="connsiteY125" fmla="*/ 5786902 h 6858000"/>
              <a:gd name="connsiteX126" fmla="*/ 6127519 w 6127689"/>
              <a:gd name="connsiteY126" fmla="*/ 5865775 h 6858000"/>
              <a:gd name="connsiteX127" fmla="*/ 6119217 w 6127689"/>
              <a:gd name="connsiteY127" fmla="*/ 5888542 h 6858000"/>
              <a:gd name="connsiteX128" fmla="*/ 6102493 w 6127689"/>
              <a:gd name="connsiteY128" fmla="*/ 5928602 h 6858000"/>
              <a:gd name="connsiteX129" fmla="*/ 6056863 w 6127689"/>
              <a:gd name="connsiteY129" fmla="*/ 6000643 h 6858000"/>
              <a:gd name="connsiteX130" fmla="*/ 6045436 w 6127689"/>
              <a:gd name="connsiteY130" fmla="*/ 6124480 h 6858000"/>
              <a:gd name="connsiteX131" fmla="*/ 6030489 w 6127689"/>
              <a:gd name="connsiteY131" fmla="*/ 6317666 h 6858000"/>
              <a:gd name="connsiteX132" fmla="*/ 6007492 w 6127689"/>
              <a:gd name="connsiteY132" fmla="*/ 6440818 h 6858000"/>
              <a:gd name="connsiteX133" fmla="*/ 6009467 w 6127689"/>
              <a:gd name="connsiteY133" fmla="*/ 6487076 h 6858000"/>
              <a:gd name="connsiteX134" fmla="*/ 5995064 w 6127689"/>
              <a:gd name="connsiteY134" fmla="*/ 6540791 h 6858000"/>
              <a:gd name="connsiteX135" fmla="*/ 5996309 w 6127689"/>
              <a:gd name="connsiteY135" fmla="*/ 6543961 h 6858000"/>
              <a:gd name="connsiteX136" fmla="*/ 5996048 w 6127689"/>
              <a:gd name="connsiteY136" fmla="*/ 6555444 h 6858000"/>
              <a:gd name="connsiteX137" fmla="*/ 6002524 w 6127689"/>
              <a:gd name="connsiteY137" fmla="*/ 6560188 h 6858000"/>
              <a:gd name="connsiteX138" fmla="*/ 6006823 w 6127689"/>
              <a:gd name="connsiteY138" fmla="*/ 6578546 h 6858000"/>
              <a:gd name="connsiteX139" fmla="*/ 6004510 w 6127689"/>
              <a:gd name="connsiteY139" fmla="*/ 6599256 h 6858000"/>
              <a:gd name="connsiteX140" fmla="*/ 5986207 w 6127689"/>
              <a:gd name="connsiteY140" fmla="*/ 6695855 h 6858000"/>
              <a:gd name="connsiteX141" fmla="*/ 5979428 w 6127689"/>
              <a:gd name="connsiteY141" fmla="*/ 6754678 h 6858000"/>
              <a:gd name="connsiteX142" fmla="*/ 5983398 w 6127689"/>
              <a:gd name="connsiteY142" fmla="*/ 6778641 h 6858000"/>
              <a:gd name="connsiteX143" fmla="*/ 5984543 w 6127689"/>
              <a:gd name="connsiteY143" fmla="*/ 6811016 h 6858000"/>
              <a:gd name="connsiteX144" fmla="*/ 5981802 w 6127689"/>
              <a:gd name="connsiteY144" fmla="*/ 6838578 h 6858000"/>
              <a:gd name="connsiteX145" fmla="*/ 5979671 w 6127689"/>
              <a:gd name="connsiteY145" fmla="*/ 6858000 h 6858000"/>
              <a:gd name="connsiteX146" fmla="*/ 0 w 6127689"/>
              <a:gd name="connsiteY146" fmla="*/ 6858000 h 6858000"/>
              <a:gd name="connsiteX147" fmla="*/ 0 w 6127689"/>
              <a:gd name="connsiteY147" fmla="*/ 0 h 6858000"/>
              <a:gd name="connsiteX0" fmla="*/ 0 w 6127689"/>
              <a:gd name="connsiteY0" fmla="*/ 0 h 6858000"/>
              <a:gd name="connsiteX1" fmla="*/ 4965888 w 6127689"/>
              <a:gd name="connsiteY1" fmla="*/ 0 h 6858000"/>
              <a:gd name="connsiteX2" fmla="*/ 4967767 w 6127689"/>
              <a:gd name="connsiteY2" fmla="*/ 7930 h 6858000"/>
              <a:gd name="connsiteX3" fmla="*/ 4979444 w 6127689"/>
              <a:gd name="connsiteY3" fmla="*/ 43921 h 6858000"/>
              <a:gd name="connsiteX4" fmla="*/ 5021173 w 6127689"/>
              <a:gd name="connsiteY4" fmla="*/ 123738 h 6858000"/>
              <a:gd name="connsiteX5" fmla="*/ 5075458 w 6127689"/>
              <a:gd name="connsiteY5" fmla="*/ 264355 h 6858000"/>
              <a:gd name="connsiteX6" fmla="*/ 5081175 w 6127689"/>
              <a:gd name="connsiteY6" fmla="*/ 277448 h 6858000"/>
              <a:gd name="connsiteX7" fmla="*/ 5097011 w 6127689"/>
              <a:gd name="connsiteY7" fmla="*/ 355616 h 6858000"/>
              <a:gd name="connsiteX8" fmla="*/ 5130982 w 6127689"/>
              <a:gd name="connsiteY8" fmla="*/ 412030 h 6858000"/>
              <a:gd name="connsiteX9" fmla="*/ 5153000 w 6127689"/>
              <a:gd name="connsiteY9" fmla="*/ 507134 h 6858000"/>
              <a:gd name="connsiteX10" fmla="*/ 5171282 w 6127689"/>
              <a:gd name="connsiteY10" fmla="*/ 602071 h 6858000"/>
              <a:gd name="connsiteX11" fmla="*/ 5176196 w 6127689"/>
              <a:gd name="connsiteY11" fmla="*/ 636822 h 6858000"/>
              <a:gd name="connsiteX12" fmla="*/ 5189051 w 6127689"/>
              <a:gd name="connsiteY12" fmla="*/ 782518 h 6858000"/>
              <a:gd name="connsiteX13" fmla="*/ 5210428 w 6127689"/>
              <a:gd name="connsiteY13" fmla="*/ 815772 h 6858000"/>
              <a:gd name="connsiteX14" fmla="*/ 5221088 w 6127689"/>
              <a:gd name="connsiteY14" fmla="*/ 860193 h 6858000"/>
              <a:gd name="connsiteX15" fmla="*/ 5230806 w 6127689"/>
              <a:gd name="connsiteY15" fmla="*/ 961354 h 6858000"/>
              <a:gd name="connsiteX16" fmla="*/ 5201018 w 6127689"/>
              <a:gd name="connsiteY16" fmla="*/ 1095027 h 6858000"/>
              <a:gd name="connsiteX17" fmla="*/ 5202153 w 6127689"/>
              <a:gd name="connsiteY17" fmla="*/ 1133224 h 6858000"/>
              <a:gd name="connsiteX18" fmla="*/ 5207370 w 6127689"/>
              <a:gd name="connsiteY18" fmla="*/ 1138097 h 6858000"/>
              <a:gd name="connsiteX19" fmla="*/ 5189234 w 6127689"/>
              <a:gd name="connsiteY19" fmla="*/ 1193495 h 6858000"/>
              <a:gd name="connsiteX20" fmla="*/ 5202769 w 6127689"/>
              <a:gd name="connsiteY20" fmla="*/ 1269450 h 6858000"/>
              <a:gd name="connsiteX21" fmla="*/ 5225968 w 6127689"/>
              <a:gd name="connsiteY21" fmla="*/ 1357994 h 6858000"/>
              <a:gd name="connsiteX22" fmla="*/ 5233819 w 6127689"/>
              <a:gd name="connsiteY22" fmla="*/ 1380922 h 6858000"/>
              <a:gd name="connsiteX23" fmla="*/ 5237226 w 6127689"/>
              <a:gd name="connsiteY23" fmla="*/ 1441327 h 6858000"/>
              <a:gd name="connsiteX24" fmla="*/ 5255653 w 6127689"/>
              <a:gd name="connsiteY24" fmla="*/ 1524712 h 6858000"/>
              <a:gd name="connsiteX25" fmla="*/ 5263491 w 6127689"/>
              <a:gd name="connsiteY25" fmla="*/ 1642938 h 6858000"/>
              <a:gd name="connsiteX26" fmla="*/ 5261314 w 6127689"/>
              <a:gd name="connsiteY26" fmla="*/ 1689177 h 6858000"/>
              <a:gd name="connsiteX27" fmla="*/ 5259788 w 6127689"/>
              <a:gd name="connsiteY27" fmla="*/ 1768516 h 6858000"/>
              <a:gd name="connsiteX28" fmla="*/ 5255696 w 6127689"/>
              <a:gd name="connsiteY28" fmla="*/ 1953770 h 6858000"/>
              <a:gd name="connsiteX29" fmla="*/ 5252592 w 6127689"/>
              <a:gd name="connsiteY29" fmla="*/ 2092210 h 6858000"/>
              <a:gd name="connsiteX30" fmla="*/ 5264303 w 6127689"/>
              <a:gd name="connsiteY30" fmla="*/ 2225157 h 6858000"/>
              <a:gd name="connsiteX31" fmla="*/ 5254949 w 6127689"/>
              <a:gd name="connsiteY31" fmla="*/ 2236160 h 6858000"/>
              <a:gd name="connsiteX32" fmla="*/ 5250104 w 6127689"/>
              <a:gd name="connsiteY32" fmla="*/ 2249166 h 6858000"/>
              <a:gd name="connsiteX33" fmla="*/ 5251214 w 6127689"/>
              <a:gd name="connsiteY33" fmla="*/ 2250944 h 6858000"/>
              <a:gd name="connsiteX34" fmla="*/ 5250644 w 6127689"/>
              <a:gd name="connsiteY34" fmla="*/ 2266619 h 6858000"/>
              <a:gd name="connsiteX35" fmla="*/ 5293877 w 6127689"/>
              <a:gd name="connsiteY35" fmla="*/ 2368649 h 6858000"/>
              <a:gd name="connsiteX36" fmla="*/ 5311338 w 6127689"/>
              <a:gd name="connsiteY36" fmla="*/ 2404034 h 6858000"/>
              <a:gd name="connsiteX37" fmla="*/ 5338366 w 6127689"/>
              <a:gd name="connsiteY37" fmla="*/ 2465052 h 6858000"/>
              <a:gd name="connsiteX38" fmla="*/ 5371263 w 6127689"/>
              <a:gd name="connsiteY38" fmla="*/ 2586413 h 6858000"/>
              <a:gd name="connsiteX39" fmla="*/ 5407503 w 6127689"/>
              <a:gd name="connsiteY39" fmla="*/ 2786290 h 6858000"/>
              <a:gd name="connsiteX40" fmla="*/ 5407356 w 6127689"/>
              <a:gd name="connsiteY40" fmla="*/ 2787545 h 6858000"/>
              <a:gd name="connsiteX41" fmla="*/ 5411130 w 6127689"/>
              <a:gd name="connsiteY41" fmla="*/ 2788640 h 6858000"/>
              <a:gd name="connsiteX42" fmla="*/ 5416439 w 6127689"/>
              <a:gd name="connsiteY42" fmla="*/ 2805666 h 6858000"/>
              <a:gd name="connsiteX43" fmla="*/ 5416589 w 6127689"/>
              <a:gd name="connsiteY43" fmla="*/ 2810822 h 6858000"/>
              <a:gd name="connsiteX44" fmla="*/ 5418542 w 6127689"/>
              <a:gd name="connsiteY44" fmla="*/ 2817745 h 6858000"/>
              <a:gd name="connsiteX45" fmla="*/ 5418847 w 6127689"/>
              <a:gd name="connsiteY45" fmla="*/ 2817825 h 6858000"/>
              <a:gd name="connsiteX46" fmla="*/ 5457023 w 6127689"/>
              <a:gd name="connsiteY46" fmla="*/ 2858292 h 6858000"/>
              <a:gd name="connsiteX47" fmla="*/ 5479298 w 6127689"/>
              <a:gd name="connsiteY47" fmla="*/ 2947791 h 6858000"/>
              <a:gd name="connsiteX48" fmla="*/ 5481770 w 6127689"/>
              <a:gd name="connsiteY48" fmla="*/ 2951352 h 6858000"/>
              <a:gd name="connsiteX49" fmla="*/ 5482045 w 6127689"/>
              <a:gd name="connsiteY49" fmla="*/ 2984371 h 6858000"/>
              <a:gd name="connsiteX50" fmla="*/ 5482415 w 6127689"/>
              <a:gd name="connsiteY50" fmla="*/ 3004079 h 6858000"/>
              <a:gd name="connsiteX51" fmla="*/ 5503944 w 6127689"/>
              <a:gd name="connsiteY51" fmla="*/ 3123335 h 6858000"/>
              <a:gd name="connsiteX52" fmla="*/ 5516007 w 6127689"/>
              <a:gd name="connsiteY52" fmla="*/ 3258473 h 6858000"/>
              <a:gd name="connsiteX53" fmla="*/ 5566839 w 6127689"/>
              <a:gd name="connsiteY53" fmla="*/ 3345295 h 6858000"/>
              <a:gd name="connsiteX54" fmla="*/ 5589758 w 6127689"/>
              <a:gd name="connsiteY54" fmla="*/ 3506453 h 6858000"/>
              <a:gd name="connsiteX55" fmla="*/ 5596144 w 6127689"/>
              <a:gd name="connsiteY55" fmla="*/ 3534624 h 6858000"/>
              <a:gd name="connsiteX56" fmla="*/ 5597750 w 6127689"/>
              <a:gd name="connsiteY56" fmla="*/ 3534129 h 6858000"/>
              <a:gd name="connsiteX57" fmla="*/ 5599700 w 6127689"/>
              <a:gd name="connsiteY57" fmla="*/ 3547221 h 6858000"/>
              <a:gd name="connsiteX58" fmla="*/ 5615031 w 6127689"/>
              <a:gd name="connsiteY58" fmla="*/ 3557482 h 6858000"/>
              <a:gd name="connsiteX59" fmla="*/ 5618377 w 6127689"/>
              <a:gd name="connsiteY59" fmla="*/ 3588431 h 6858000"/>
              <a:gd name="connsiteX60" fmla="*/ 5612155 w 6127689"/>
              <a:gd name="connsiteY60" fmla="*/ 3589869 h 6858000"/>
              <a:gd name="connsiteX61" fmla="*/ 5620843 w 6127689"/>
              <a:gd name="connsiteY61" fmla="*/ 3606745 h 6858000"/>
              <a:gd name="connsiteX62" fmla="*/ 5655472 w 6127689"/>
              <a:gd name="connsiteY62" fmla="*/ 3678877 h 6858000"/>
              <a:gd name="connsiteX63" fmla="*/ 5680448 w 6127689"/>
              <a:gd name="connsiteY63" fmla="*/ 3717760 h 6858000"/>
              <a:gd name="connsiteX64" fmla="*/ 5683015 w 6127689"/>
              <a:gd name="connsiteY64" fmla="*/ 3762025 h 6858000"/>
              <a:gd name="connsiteX65" fmla="*/ 5696643 w 6127689"/>
              <a:gd name="connsiteY65" fmla="*/ 3773888 h 6858000"/>
              <a:gd name="connsiteX66" fmla="*/ 5699203 w 6127689"/>
              <a:gd name="connsiteY66" fmla="*/ 3775823 h 6858000"/>
              <a:gd name="connsiteX67" fmla="*/ 5704824 w 6127689"/>
              <a:gd name="connsiteY67" fmla="*/ 3785966 h 6858000"/>
              <a:gd name="connsiteX68" fmla="*/ 5712204 w 6127689"/>
              <a:gd name="connsiteY68" fmla="*/ 3785830 h 6858000"/>
              <a:gd name="connsiteX69" fmla="*/ 5724816 w 6127689"/>
              <a:gd name="connsiteY69" fmla="*/ 3798949 h 6858000"/>
              <a:gd name="connsiteX70" fmla="*/ 5733539 w 6127689"/>
              <a:gd name="connsiteY70" fmla="*/ 3818457 h 6858000"/>
              <a:gd name="connsiteX71" fmla="*/ 5768491 w 6127689"/>
              <a:gd name="connsiteY71" fmla="*/ 3914399 h 6858000"/>
              <a:gd name="connsiteX72" fmla="*/ 5793123 w 6127689"/>
              <a:gd name="connsiteY72" fmla="*/ 3969952 h 6858000"/>
              <a:gd name="connsiteX73" fmla="*/ 5808321 w 6127689"/>
              <a:gd name="connsiteY73" fmla="*/ 3988153 h 6858000"/>
              <a:gd name="connsiteX74" fmla="*/ 5825621 w 6127689"/>
              <a:gd name="connsiteY74" fmla="*/ 4015525 h 6858000"/>
              <a:gd name="connsiteX75" fmla="*/ 5860672 w 6127689"/>
              <a:gd name="connsiteY75" fmla="*/ 4061579 h 6858000"/>
              <a:gd name="connsiteX76" fmla="*/ 5872173 w 6127689"/>
              <a:gd name="connsiteY76" fmla="*/ 4088497 h 6858000"/>
              <a:gd name="connsiteX77" fmla="*/ 5883705 w 6127689"/>
              <a:gd name="connsiteY77" fmla="*/ 4101899 h 6858000"/>
              <a:gd name="connsiteX78" fmla="*/ 5894095 w 6127689"/>
              <a:gd name="connsiteY78" fmla="*/ 4128857 h 6858000"/>
              <a:gd name="connsiteX79" fmla="*/ 5898339 w 6127689"/>
              <a:gd name="connsiteY79" fmla="*/ 4140800 h 6858000"/>
              <a:gd name="connsiteX80" fmla="*/ 5899734 w 6127689"/>
              <a:gd name="connsiteY80" fmla="*/ 4145632 h 6858000"/>
              <a:gd name="connsiteX81" fmla="*/ 5903513 w 6127689"/>
              <a:gd name="connsiteY81" fmla="*/ 4187661 h 6858000"/>
              <a:gd name="connsiteX82" fmla="*/ 5917114 w 6127689"/>
              <a:gd name="connsiteY82" fmla="*/ 4213096 h 6858000"/>
              <a:gd name="connsiteX83" fmla="*/ 5924233 w 6127689"/>
              <a:gd name="connsiteY83" fmla="*/ 4242060 h 6858000"/>
              <a:gd name="connsiteX84" fmla="*/ 5928910 w 6127689"/>
              <a:gd name="connsiteY84" fmla="*/ 4300973 h 6858000"/>
              <a:gd name="connsiteX85" fmla="*/ 5939320 w 6127689"/>
              <a:gd name="connsiteY85" fmla="*/ 4340435 h 6858000"/>
              <a:gd name="connsiteX86" fmla="*/ 5946705 w 6127689"/>
              <a:gd name="connsiteY86" fmla="*/ 4428051 h 6858000"/>
              <a:gd name="connsiteX87" fmla="*/ 5949261 w 6127689"/>
              <a:gd name="connsiteY87" fmla="*/ 4449185 h 6858000"/>
              <a:gd name="connsiteX88" fmla="*/ 5957504 w 6127689"/>
              <a:gd name="connsiteY88" fmla="*/ 4465911 h 6858000"/>
              <a:gd name="connsiteX89" fmla="*/ 5964689 w 6127689"/>
              <a:gd name="connsiteY89" fmla="*/ 4468532 h 6858000"/>
              <a:gd name="connsiteX90" fmla="*/ 5967062 w 6127689"/>
              <a:gd name="connsiteY90" fmla="*/ 4479923 h 6858000"/>
              <a:gd name="connsiteX91" fmla="*/ 5968960 w 6127689"/>
              <a:gd name="connsiteY91" fmla="*/ 4482655 h 6858000"/>
              <a:gd name="connsiteX92" fmla="*/ 5978567 w 6127689"/>
              <a:gd name="connsiteY92" fmla="*/ 4498605 h 6858000"/>
              <a:gd name="connsiteX93" fmla="*/ 5980106 w 6127689"/>
              <a:gd name="connsiteY93" fmla="*/ 4585087 h 6858000"/>
              <a:gd name="connsiteX94" fmla="*/ 5998138 w 6127689"/>
              <a:gd name="connsiteY94" fmla="*/ 4697518 h 6858000"/>
              <a:gd name="connsiteX95" fmla="*/ 6013516 w 6127689"/>
              <a:gd name="connsiteY95" fmla="*/ 4786619 h 6858000"/>
              <a:gd name="connsiteX96" fmla="*/ 6025404 w 6127689"/>
              <a:gd name="connsiteY96" fmla="*/ 4858148 h 6858000"/>
              <a:gd name="connsiteX97" fmla="*/ 6007749 w 6127689"/>
              <a:gd name="connsiteY97" fmla="*/ 4964715 h 6858000"/>
              <a:gd name="connsiteX98" fmla="*/ 6005269 w 6127689"/>
              <a:gd name="connsiteY98" fmla="*/ 5150567 h 6858000"/>
              <a:gd name="connsiteX99" fmla="*/ 6001127 w 6127689"/>
              <a:gd name="connsiteY99" fmla="*/ 5164609 h 6858000"/>
              <a:gd name="connsiteX100" fmla="*/ 5996647 w 6127689"/>
              <a:gd name="connsiteY100" fmla="*/ 5185640 h 6858000"/>
              <a:gd name="connsiteX101" fmla="*/ 5998514 w 6127689"/>
              <a:gd name="connsiteY101" fmla="*/ 5189673 h 6858000"/>
              <a:gd name="connsiteX102" fmla="*/ 6018409 w 6127689"/>
              <a:gd name="connsiteY102" fmla="*/ 5227157 h 6858000"/>
              <a:gd name="connsiteX103" fmla="*/ 6036748 w 6127689"/>
              <a:gd name="connsiteY103" fmla="*/ 5322752 h 6858000"/>
              <a:gd name="connsiteX104" fmla="*/ 6036943 w 6127689"/>
              <a:gd name="connsiteY104" fmla="*/ 5329480 h 6858000"/>
              <a:gd name="connsiteX105" fmla="*/ 6037236 w 6127689"/>
              <a:gd name="connsiteY105" fmla="*/ 5329634 h 6858000"/>
              <a:gd name="connsiteX106" fmla="*/ 6038019 w 6127689"/>
              <a:gd name="connsiteY106" fmla="*/ 5336764 h 6858000"/>
              <a:gd name="connsiteX107" fmla="*/ 6037298 w 6127689"/>
              <a:gd name="connsiteY107" fmla="*/ 5341753 h 6858000"/>
              <a:gd name="connsiteX108" fmla="*/ 6037677 w 6127689"/>
              <a:gd name="connsiteY108" fmla="*/ 5354807 h 6858000"/>
              <a:gd name="connsiteX109" fmla="*/ 6039728 w 6127689"/>
              <a:gd name="connsiteY109" fmla="*/ 5359416 h 6858000"/>
              <a:gd name="connsiteX110" fmla="*/ 6043311 w 6127689"/>
              <a:gd name="connsiteY110" fmla="*/ 5361407 h 6858000"/>
              <a:gd name="connsiteX111" fmla="*/ 6042954 w 6127689"/>
              <a:gd name="connsiteY111" fmla="*/ 5362576 h 6858000"/>
              <a:gd name="connsiteX112" fmla="*/ 6053435 w 6127689"/>
              <a:gd name="connsiteY112" fmla="*/ 5387547 h 6858000"/>
              <a:gd name="connsiteX113" fmla="*/ 6065933 w 6127689"/>
              <a:gd name="connsiteY113" fmla="*/ 5443002 h 6858000"/>
              <a:gd name="connsiteX114" fmla="*/ 6068640 w 6127689"/>
              <a:gd name="connsiteY114" fmla="*/ 5474503 h 6858000"/>
              <a:gd name="connsiteX115" fmla="*/ 6080922 w 6127689"/>
              <a:gd name="connsiteY115" fmla="*/ 5561070 h 6858000"/>
              <a:gd name="connsiteX116" fmla="*/ 6096949 w 6127689"/>
              <a:gd name="connsiteY116" fmla="*/ 5648179 h 6858000"/>
              <a:gd name="connsiteX117" fmla="*/ 6125703 w 6127689"/>
              <a:gd name="connsiteY117" fmla="*/ 5692894 h 6858000"/>
              <a:gd name="connsiteX118" fmla="*/ 6126670 w 6127689"/>
              <a:gd name="connsiteY118" fmla="*/ 5697882 h 6858000"/>
              <a:gd name="connsiteX119" fmla="*/ 6124061 w 6127689"/>
              <a:gd name="connsiteY119" fmla="*/ 5710294 h 6858000"/>
              <a:gd name="connsiteX120" fmla="*/ 6122213 w 6127689"/>
              <a:gd name="connsiteY120" fmla="*/ 5714762 h 6858000"/>
              <a:gd name="connsiteX121" fmla="*/ 6121353 w 6127689"/>
              <a:gd name="connsiteY121" fmla="*/ 5721725 h 6858000"/>
              <a:gd name="connsiteX122" fmla="*/ 6121607 w 6127689"/>
              <a:gd name="connsiteY122" fmla="*/ 5721959 h 6858000"/>
              <a:gd name="connsiteX123" fmla="*/ 6120262 w 6127689"/>
              <a:gd name="connsiteY123" fmla="*/ 5728358 h 6858000"/>
              <a:gd name="connsiteX124" fmla="*/ 6127024 w 6127689"/>
              <a:gd name="connsiteY124" fmla="*/ 5786902 h 6858000"/>
              <a:gd name="connsiteX125" fmla="*/ 6127519 w 6127689"/>
              <a:gd name="connsiteY125" fmla="*/ 5865775 h 6858000"/>
              <a:gd name="connsiteX126" fmla="*/ 6119217 w 6127689"/>
              <a:gd name="connsiteY126" fmla="*/ 5888542 h 6858000"/>
              <a:gd name="connsiteX127" fmla="*/ 6102493 w 6127689"/>
              <a:gd name="connsiteY127" fmla="*/ 5928602 h 6858000"/>
              <a:gd name="connsiteX128" fmla="*/ 6056863 w 6127689"/>
              <a:gd name="connsiteY128" fmla="*/ 6000643 h 6858000"/>
              <a:gd name="connsiteX129" fmla="*/ 6045436 w 6127689"/>
              <a:gd name="connsiteY129" fmla="*/ 6124480 h 6858000"/>
              <a:gd name="connsiteX130" fmla="*/ 6030489 w 6127689"/>
              <a:gd name="connsiteY130" fmla="*/ 6317666 h 6858000"/>
              <a:gd name="connsiteX131" fmla="*/ 6007492 w 6127689"/>
              <a:gd name="connsiteY131" fmla="*/ 6440818 h 6858000"/>
              <a:gd name="connsiteX132" fmla="*/ 6009467 w 6127689"/>
              <a:gd name="connsiteY132" fmla="*/ 6487076 h 6858000"/>
              <a:gd name="connsiteX133" fmla="*/ 5995064 w 6127689"/>
              <a:gd name="connsiteY133" fmla="*/ 6540791 h 6858000"/>
              <a:gd name="connsiteX134" fmla="*/ 5996309 w 6127689"/>
              <a:gd name="connsiteY134" fmla="*/ 6543961 h 6858000"/>
              <a:gd name="connsiteX135" fmla="*/ 5996048 w 6127689"/>
              <a:gd name="connsiteY135" fmla="*/ 6555444 h 6858000"/>
              <a:gd name="connsiteX136" fmla="*/ 6002524 w 6127689"/>
              <a:gd name="connsiteY136" fmla="*/ 6560188 h 6858000"/>
              <a:gd name="connsiteX137" fmla="*/ 6006823 w 6127689"/>
              <a:gd name="connsiteY137" fmla="*/ 6578546 h 6858000"/>
              <a:gd name="connsiteX138" fmla="*/ 6004510 w 6127689"/>
              <a:gd name="connsiteY138" fmla="*/ 6599256 h 6858000"/>
              <a:gd name="connsiteX139" fmla="*/ 5986207 w 6127689"/>
              <a:gd name="connsiteY139" fmla="*/ 6695855 h 6858000"/>
              <a:gd name="connsiteX140" fmla="*/ 5979428 w 6127689"/>
              <a:gd name="connsiteY140" fmla="*/ 6754678 h 6858000"/>
              <a:gd name="connsiteX141" fmla="*/ 5983398 w 6127689"/>
              <a:gd name="connsiteY141" fmla="*/ 6778641 h 6858000"/>
              <a:gd name="connsiteX142" fmla="*/ 5984543 w 6127689"/>
              <a:gd name="connsiteY142" fmla="*/ 6811016 h 6858000"/>
              <a:gd name="connsiteX143" fmla="*/ 5981802 w 6127689"/>
              <a:gd name="connsiteY143" fmla="*/ 6838578 h 6858000"/>
              <a:gd name="connsiteX144" fmla="*/ 5979671 w 6127689"/>
              <a:gd name="connsiteY144" fmla="*/ 6858000 h 6858000"/>
              <a:gd name="connsiteX145" fmla="*/ 0 w 6127689"/>
              <a:gd name="connsiteY145" fmla="*/ 6858000 h 6858000"/>
              <a:gd name="connsiteX146" fmla="*/ 0 w 6127689"/>
              <a:gd name="connsiteY146" fmla="*/ 0 h 6858000"/>
              <a:gd name="connsiteX0" fmla="*/ 0 w 6127689"/>
              <a:gd name="connsiteY0" fmla="*/ 0 h 6858000"/>
              <a:gd name="connsiteX1" fmla="*/ 4965888 w 6127689"/>
              <a:gd name="connsiteY1" fmla="*/ 0 h 6858000"/>
              <a:gd name="connsiteX2" fmla="*/ 4967767 w 6127689"/>
              <a:gd name="connsiteY2" fmla="*/ 7930 h 6858000"/>
              <a:gd name="connsiteX3" fmla="*/ 4979444 w 6127689"/>
              <a:gd name="connsiteY3" fmla="*/ 43921 h 6858000"/>
              <a:gd name="connsiteX4" fmla="*/ 5021173 w 6127689"/>
              <a:gd name="connsiteY4" fmla="*/ 123738 h 6858000"/>
              <a:gd name="connsiteX5" fmla="*/ 5075458 w 6127689"/>
              <a:gd name="connsiteY5" fmla="*/ 264355 h 6858000"/>
              <a:gd name="connsiteX6" fmla="*/ 5081175 w 6127689"/>
              <a:gd name="connsiteY6" fmla="*/ 277448 h 6858000"/>
              <a:gd name="connsiteX7" fmla="*/ 5097011 w 6127689"/>
              <a:gd name="connsiteY7" fmla="*/ 355616 h 6858000"/>
              <a:gd name="connsiteX8" fmla="*/ 5130982 w 6127689"/>
              <a:gd name="connsiteY8" fmla="*/ 412030 h 6858000"/>
              <a:gd name="connsiteX9" fmla="*/ 5153000 w 6127689"/>
              <a:gd name="connsiteY9" fmla="*/ 507134 h 6858000"/>
              <a:gd name="connsiteX10" fmla="*/ 5171282 w 6127689"/>
              <a:gd name="connsiteY10" fmla="*/ 602071 h 6858000"/>
              <a:gd name="connsiteX11" fmla="*/ 5176196 w 6127689"/>
              <a:gd name="connsiteY11" fmla="*/ 636822 h 6858000"/>
              <a:gd name="connsiteX12" fmla="*/ 5189051 w 6127689"/>
              <a:gd name="connsiteY12" fmla="*/ 782518 h 6858000"/>
              <a:gd name="connsiteX13" fmla="*/ 5210428 w 6127689"/>
              <a:gd name="connsiteY13" fmla="*/ 815772 h 6858000"/>
              <a:gd name="connsiteX14" fmla="*/ 5221088 w 6127689"/>
              <a:gd name="connsiteY14" fmla="*/ 860193 h 6858000"/>
              <a:gd name="connsiteX15" fmla="*/ 5230806 w 6127689"/>
              <a:gd name="connsiteY15" fmla="*/ 961354 h 6858000"/>
              <a:gd name="connsiteX16" fmla="*/ 5201018 w 6127689"/>
              <a:gd name="connsiteY16" fmla="*/ 1095027 h 6858000"/>
              <a:gd name="connsiteX17" fmla="*/ 5202153 w 6127689"/>
              <a:gd name="connsiteY17" fmla="*/ 1133224 h 6858000"/>
              <a:gd name="connsiteX18" fmla="*/ 5207370 w 6127689"/>
              <a:gd name="connsiteY18" fmla="*/ 1138097 h 6858000"/>
              <a:gd name="connsiteX19" fmla="*/ 5189234 w 6127689"/>
              <a:gd name="connsiteY19" fmla="*/ 1193495 h 6858000"/>
              <a:gd name="connsiteX20" fmla="*/ 5202769 w 6127689"/>
              <a:gd name="connsiteY20" fmla="*/ 1269450 h 6858000"/>
              <a:gd name="connsiteX21" fmla="*/ 5225968 w 6127689"/>
              <a:gd name="connsiteY21" fmla="*/ 1357994 h 6858000"/>
              <a:gd name="connsiteX22" fmla="*/ 5233819 w 6127689"/>
              <a:gd name="connsiteY22" fmla="*/ 1380922 h 6858000"/>
              <a:gd name="connsiteX23" fmla="*/ 5237226 w 6127689"/>
              <a:gd name="connsiteY23" fmla="*/ 1441327 h 6858000"/>
              <a:gd name="connsiteX24" fmla="*/ 5255653 w 6127689"/>
              <a:gd name="connsiteY24" fmla="*/ 1524712 h 6858000"/>
              <a:gd name="connsiteX25" fmla="*/ 5263491 w 6127689"/>
              <a:gd name="connsiteY25" fmla="*/ 1642938 h 6858000"/>
              <a:gd name="connsiteX26" fmla="*/ 5261314 w 6127689"/>
              <a:gd name="connsiteY26" fmla="*/ 1689177 h 6858000"/>
              <a:gd name="connsiteX27" fmla="*/ 5259788 w 6127689"/>
              <a:gd name="connsiteY27" fmla="*/ 1768516 h 6858000"/>
              <a:gd name="connsiteX28" fmla="*/ 5255696 w 6127689"/>
              <a:gd name="connsiteY28" fmla="*/ 1953770 h 6858000"/>
              <a:gd name="connsiteX29" fmla="*/ 5252592 w 6127689"/>
              <a:gd name="connsiteY29" fmla="*/ 2092210 h 6858000"/>
              <a:gd name="connsiteX30" fmla="*/ 5264303 w 6127689"/>
              <a:gd name="connsiteY30" fmla="*/ 2225157 h 6858000"/>
              <a:gd name="connsiteX31" fmla="*/ 5254949 w 6127689"/>
              <a:gd name="connsiteY31" fmla="*/ 2236160 h 6858000"/>
              <a:gd name="connsiteX32" fmla="*/ 5250104 w 6127689"/>
              <a:gd name="connsiteY32" fmla="*/ 2249166 h 6858000"/>
              <a:gd name="connsiteX33" fmla="*/ 5251214 w 6127689"/>
              <a:gd name="connsiteY33" fmla="*/ 2250944 h 6858000"/>
              <a:gd name="connsiteX34" fmla="*/ 5250644 w 6127689"/>
              <a:gd name="connsiteY34" fmla="*/ 2266619 h 6858000"/>
              <a:gd name="connsiteX35" fmla="*/ 5293877 w 6127689"/>
              <a:gd name="connsiteY35" fmla="*/ 2368649 h 6858000"/>
              <a:gd name="connsiteX36" fmla="*/ 5311338 w 6127689"/>
              <a:gd name="connsiteY36" fmla="*/ 2404034 h 6858000"/>
              <a:gd name="connsiteX37" fmla="*/ 5338366 w 6127689"/>
              <a:gd name="connsiteY37" fmla="*/ 2465052 h 6858000"/>
              <a:gd name="connsiteX38" fmla="*/ 5371263 w 6127689"/>
              <a:gd name="connsiteY38" fmla="*/ 2586413 h 6858000"/>
              <a:gd name="connsiteX39" fmla="*/ 5407503 w 6127689"/>
              <a:gd name="connsiteY39" fmla="*/ 2786290 h 6858000"/>
              <a:gd name="connsiteX40" fmla="*/ 5407356 w 6127689"/>
              <a:gd name="connsiteY40" fmla="*/ 2787545 h 6858000"/>
              <a:gd name="connsiteX41" fmla="*/ 5411130 w 6127689"/>
              <a:gd name="connsiteY41" fmla="*/ 2788640 h 6858000"/>
              <a:gd name="connsiteX42" fmla="*/ 5416439 w 6127689"/>
              <a:gd name="connsiteY42" fmla="*/ 2805666 h 6858000"/>
              <a:gd name="connsiteX43" fmla="*/ 5416589 w 6127689"/>
              <a:gd name="connsiteY43" fmla="*/ 2810822 h 6858000"/>
              <a:gd name="connsiteX44" fmla="*/ 5418542 w 6127689"/>
              <a:gd name="connsiteY44" fmla="*/ 2817745 h 6858000"/>
              <a:gd name="connsiteX45" fmla="*/ 5418847 w 6127689"/>
              <a:gd name="connsiteY45" fmla="*/ 2817825 h 6858000"/>
              <a:gd name="connsiteX46" fmla="*/ 5457023 w 6127689"/>
              <a:gd name="connsiteY46" fmla="*/ 2858292 h 6858000"/>
              <a:gd name="connsiteX47" fmla="*/ 5479298 w 6127689"/>
              <a:gd name="connsiteY47" fmla="*/ 2947791 h 6858000"/>
              <a:gd name="connsiteX48" fmla="*/ 5481770 w 6127689"/>
              <a:gd name="connsiteY48" fmla="*/ 2951352 h 6858000"/>
              <a:gd name="connsiteX49" fmla="*/ 5482045 w 6127689"/>
              <a:gd name="connsiteY49" fmla="*/ 2984371 h 6858000"/>
              <a:gd name="connsiteX50" fmla="*/ 5482415 w 6127689"/>
              <a:gd name="connsiteY50" fmla="*/ 3004079 h 6858000"/>
              <a:gd name="connsiteX51" fmla="*/ 5503944 w 6127689"/>
              <a:gd name="connsiteY51" fmla="*/ 3123335 h 6858000"/>
              <a:gd name="connsiteX52" fmla="*/ 5516007 w 6127689"/>
              <a:gd name="connsiteY52" fmla="*/ 3258473 h 6858000"/>
              <a:gd name="connsiteX53" fmla="*/ 5566839 w 6127689"/>
              <a:gd name="connsiteY53" fmla="*/ 3345295 h 6858000"/>
              <a:gd name="connsiteX54" fmla="*/ 5589758 w 6127689"/>
              <a:gd name="connsiteY54" fmla="*/ 3506453 h 6858000"/>
              <a:gd name="connsiteX55" fmla="*/ 5596144 w 6127689"/>
              <a:gd name="connsiteY55" fmla="*/ 3534624 h 6858000"/>
              <a:gd name="connsiteX56" fmla="*/ 5597750 w 6127689"/>
              <a:gd name="connsiteY56" fmla="*/ 3534129 h 6858000"/>
              <a:gd name="connsiteX57" fmla="*/ 5599700 w 6127689"/>
              <a:gd name="connsiteY57" fmla="*/ 3547221 h 6858000"/>
              <a:gd name="connsiteX58" fmla="*/ 5615031 w 6127689"/>
              <a:gd name="connsiteY58" fmla="*/ 3557482 h 6858000"/>
              <a:gd name="connsiteX59" fmla="*/ 5618377 w 6127689"/>
              <a:gd name="connsiteY59" fmla="*/ 3588431 h 6858000"/>
              <a:gd name="connsiteX60" fmla="*/ 5612155 w 6127689"/>
              <a:gd name="connsiteY60" fmla="*/ 3589869 h 6858000"/>
              <a:gd name="connsiteX61" fmla="*/ 5620843 w 6127689"/>
              <a:gd name="connsiteY61" fmla="*/ 3606745 h 6858000"/>
              <a:gd name="connsiteX62" fmla="*/ 5655472 w 6127689"/>
              <a:gd name="connsiteY62" fmla="*/ 3678877 h 6858000"/>
              <a:gd name="connsiteX63" fmla="*/ 5680448 w 6127689"/>
              <a:gd name="connsiteY63" fmla="*/ 3717760 h 6858000"/>
              <a:gd name="connsiteX64" fmla="*/ 5683015 w 6127689"/>
              <a:gd name="connsiteY64" fmla="*/ 3762025 h 6858000"/>
              <a:gd name="connsiteX65" fmla="*/ 5696643 w 6127689"/>
              <a:gd name="connsiteY65" fmla="*/ 3773888 h 6858000"/>
              <a:gd name="connsiteX66" fmla="*/ 5699203 w 6127689"/>
              <a:gd name="connsiteY66" fmla="*/ 3775823 h 6858000"/>
              <a:gd name="connsiteX67" fmla="*/ 5704824 w 6127689"/>
              <a:gd name="connsiteY67" fmla="*/ 3785966 h 6858000"/>
              <a:gd name="connsiteX68" fmla="*/ 5712204 w 6127689"/>
              <a:gd name="connsiteY68" fmla="*/ 3785830 h 6858000"/>
              <a:gd name="connsiteX69" fmla="*/ 5733539 w 6127689"/>
              <a:gd name="connsiteY69" fmla="*/ 3818457 h 6858000"/>
              <a:gd name="connsiteX70" fmla="*/ 5768491 w 6127689"/>
              <a:gd name="connsiteY70" fmla="*/ 3914399 h 6858000"/>
              <a:gd name="connsiteX71" fmla="*/ 5793123 w 6127689"/>
              <a:gd name="connsiteY71" fmla="*/ 3969952 h 6858000"/>
              <a:gd name="connsiteX72" fmla="*/ 5808321 w 6127689"/>
              <a:gd name="connsiteY72" fmla="*/ 3988153 h 6858000"/>
              <a:gd name="connsiteX73" fmla="*/ 5825621 w 6127689"/>
              <a:gd name="connsiteY73" fmla="*/ 4015525 h 6858000"/>
              <a:gd name="connsiteX74" fmla="*/ 5860672 w 6127689"/>
              <a:gd name="connsiteY74" fmla="*/ 4061579 h 6858000"/>
              <a:gd name="connsiteX75" fmla="*/ 5872173 w 6127689"/>
              <a:gd name="connsiteY75" fmla="*/ 4088497 h 6858000"/>
              <a:gd name="connsiteX76" fmla="*/ 5883705 w 6127689"/>
              <a:gd name="connsiteY76" fmla="*/ 4101899 h 6858000"/>
              <a:gd name="connsiteX77" fmla="*/ 5894095 w 6127689"/>
              <a:gd name="connsiteY77" fmla="*/ 4128857 h 6858000"/>
              <a:gd name="connsiteX78" fmla="*/ 5898339 w 6127689"/>
              <a:gd name="connsiteY78" fmla="*/ 4140800 h 6858000"/>
              <a:gd name="connsiteX79" fmla="*/ 5899734 w 6127689"/>
              <a:gd name="connsiteY79" fmla="*/ 4145632 h 6858000"/>
              <a:gd name="connsiteX80" fmla="*/ 5903513 w 6127689"/>
              <a:gd name="connsiteY80" fmla="*/ 4187661 h 6858000"/>
              <a:gd name="connsiteX81" fmla="*/ 5917114 w 6127689"/>
              <a:gd name="connsiteY81" fmla="*/ 4213096 h 6858000"/>
              <a:gd name="connsiteX82" fmla="*/ 5924233 w 6127689"/>
              <a:gd name="connsiteY82" fmla="*/ 4242060 h 6858000"/>
              <a:gd name="connsiteX83" fmla="*/ 5928910 w 6127689"/>
              <a:gd name="connsiteY83" fmla="*/ 4300973 h 6858000"/>
              <a:gd name="connsiteX84" fmla="*/ 5939320 w 6127689"/>
              <a:gd name="connsiteY84" fmla="*/ 4340435 h 6858000"/>
              <a:gd name="connsiteX85" fmla="*/ 5946705 w 6127689"/>
              <a:gd name="connsiteY85" fmla="*/ 4428051 h 6858000"/>
              <a:gd name="connsiteX86" fmla="*/ 5949261 w 6127689"/>
              <a:gd name="connsiteY86" fmla="*/ 4449185 h 6858000"/>
              <a:gd name="connsiteX87" fmla="*/ 5957504 w 6127689"/>
              <a:gd name="connsiteY87" fmla="*/ 4465911 h 6858000"/>
              <a:gd name="connsiteX88" fmla="*/ 5964689 w 6127689"/>
              <a:gd name="connsiteY88" fmla="*/ 4468532 h 6858000"/>
              <a:gd name="connsiteX89" fmla="*/ 5967062 w 6127689"/>
              <a:gd name="connsiteY89" fmla="*/ 4479923 h 6858000"/>
              <a:gd name="connsiteX90" fmla="*/ 5968960 w 6127689"/>
              <a:gd name="connsiteY90" fmla="*/ 4482655 h 6858000"/>
              <a:gd name="connsiteX91" fmla="*/ 5978567 w 6127689"/>
              <a:gd name="connsiteY91" fmla="*/ 4498605 h 6858000"/>
              <a:gd name="connsiteX92" fmla="*/ 5980106 w 6127689"/>
              <a:gd name="connsiteY92" fmla="*/ 4585087 h 6858000"/>
              <a:gd name="connsiteX93" fmla="*/ 5998138 w 6127689"/>
              <a:gd name="connsiteY93" fmla="*/ 4697518 h 6858000"/>
              <a:gd name="connsiteX94" fmla="*/ 6013516 w 6127689"/>
              <a:gd name="connsiteY94" fmla="*/ 4786619 h 6858000"/>
              <a:gd name="connsiteX95" fmla="*/ 6025404 w 6127689"/>
              <a:gd name="connsiteY95" fmla="*/ 4858148 h 6858000"/>
              <a:gd name="connsiteX96" fmla="*/ 6007749 w 6127689"/>
              <a:gd name="connsiteY96" fmla="*/ 4964715 h 6858000"/>
              <a:gd name="connsiteX97" fmla="*/ 6005269 w 6127689"/>
              <a:gd name="connsiteY97" fmla="*/ 5150567 h 6858000"/>
              <a:gd name="connsiteX98" fmla="*/ 6001127 w 6127689"/>
              <a:gd name="connsiteY98" fmla="*/ 5164609 h 6858000"/>
              <a:gd name="connsiteX99" fmla="*/ 5996647 w 6127689"/>
              <a:gd name="connsiteY99" fmla="*/ 5185640 h 6858000"/>
              <a:gd name="connsiteX100" fmla="*/ 5998514 w 6127689"/>
              <a:gd name="connsiteY100" fmla="*/ 5189673 h 6858000"/>
              <a:gd name="connsiteX101" fmla="*/ 6018409 w 6127689"/>
              <a:gd name="connsiteY101" fmla="*/ 5227157 h 6858000"/>
              <a:gd name="connsiteX102" fmla="*/ 6036748 w 6127689"/>
              <a:gd name="connsiteY102" fmla="*/ 5322752 h 6858000"/>
              <a:gd name="connsiteX103" fmla="*/ 6036943 w 6127689"/>
              <a:gd name="connsiteY103" fmla="*/ 5329480 h 6858000"/>
              <a:gd name="connsiteX104" fmla="*/ 6037236 w 6127689"/>
              <a:gd name="connsiteY104" fmla="*/ 5329634 h 6858000"/>
              <a:gd name="connsiteX105" fmla="*/ 6038019 w 6127689"/>
              <a:gd name="connsiteY105" fmla="*/ 5336764 h 6858000"/>
              <a:gd name="connsiteX106" fmla="*/ 6037298 w 6127689"/>
              <a:gd name="connsiteY106" fmla="*/ 5341753 h 6858000"/>
              <a:gd name="connsiteX107" fmla="*/ 6037677 w 6127689"/>
              <a:gd name="connsiteY107" fmla="*/ 5354807 h 6858000"/>
              <a:gd name="connsiteX108" fmla="*/ 6039728 w 6127689"/>
              <a:gd name="connsiteY108" fmla="*/ 5359416 h 6858000"/>
              <a:gd name="connsiteX109" fmla="*/ 6043311 w 6127689"/>
              <a:gd name="connsiteY109" fmla="*/ 5361407 h 6858000"/>
              <a:gd name="connsiteX110" fmla="*/ 6042954 w 6127689"/>
              <a:gd name="connsiteY110" fmla="*/ 5362576 h 6858000"/>
              <a:gd name="connsiteX111" fmla="*/ 6053435 w 6127689"/>
              <a:gd name="connsiteY111" fmla="*/ 5387547 h 6858000"/>
              <a:gd name="connsiteX112" fmla="*/ 6065933 w 6127689"/>
              <a:gd name="connsiteY112" fmla="*/ 5443002 h 6858000"/>
              <a:gd name="connsiteX113" fmla="*/ 6068640 w 6127689"/>
              <a:gd name="connsiteY113" fmla="*/ 5474503 h 6858000"/>
              <a:gd name="connsiteX114" fmla="*/ 6080922 w 6127689"/>
              <a:gd name="connsiteY114" fmla="*/ 5561070 h 6858000"/>
              <a:gd name="connsiteX115" fmla="*/ 6096949 w 6127689"/>
              <a:gd name="connsiteY115" fmla="*/ 5648179 h 6858000"/>
              <a:gd name="connsiteX116" fmla="*/ 6125703 w 6127689"/>
              <a:gd name="connsiteY116" fmla="*/ 5692894 h 6858000"/>
              <a:gd name="connsiteX117" fmla="*/ 6126670 w 6127689"/>
              <a:gd name="connsiteY117" fmla="*/ 5697882 h 6858000"/>
              <a:gd name="connsiteX118" fmla="*/ 6124061 w 6127689"/>
              <a:gd name="connsiteY118" fmla="*/ 5710294 h 6858000"/>
              <a:gd name="connsiteX119" fmla="*/ 6122213 w 6127689"/>
              <a:gd name="connsiteY119" fmla="*/ 5714762 h 6858000"/>
              <a:gd name="connsiteX120" fmla="*/ 6121353 w 6127689"/>
              <a:gd name="connsiteY120" fmla="*/ 5721725 h 6858000"/>
              <a:gd name="connsiteX121" fmla="*/ 6121607 w 6127689"/>
              <a:gd name="connsiteY121" fmla="*/ 5721959 h 6858000"/>
              <a:gd name="connsiteX122" fmla="*/ 6120262 w 6127689"/>
              <a:gd name="connsiteY122" fmla="*/ 5728358 h 6858000"/>
              <a:gd name="connsiteX123" fmla="*/ 6127024 w 6127689"/>
              <a:gd name="connsiteY123" fmla="*/ 5786902 h 6858000"/>
              <a:gd name="connsiteX124" fmla="*/ 6127519 w 6127689"/>
              <a:gd name="connsiteY124" fmla="*/ 5865775 h 6858000"/>
              <a:gd name="connsiteX125" fmla="*/ 6119217 w 6127689"/>
              <a:gd name="connsiteY125" fmla="*/ 5888542 h 6858000"/>
              <a:gd name="connsiteX126" fmla="*/ 6102493 w 6127689"/>
              <a:gd name="connsiteY126" fmla="*/ 5928602 h 6858000"/>
              <a:gd name="connsiteX127" fmla="*/ 6056863 w 6127689"/>
              <a:gd name="connsiteY127" fmla="*/ 6000643 h 6858000"/>
              <a:gd name="connsiteX128" fmla="*/ 6045436 w 6127689"/>
              <a:gd name="connsiteY128" fmla="*/ 6124480 h 6858000"/>
              <a:gd name="connsiteX129" fmla="*/ 6030489 w 6127689"/>
              <a:gd name="connsiteY129" fmla="*/ 6317666 h 6858000"/>
              <a:gd name="connsiteX130" fmla="*/ 6007492 w 6127689"/>
              <a:gd name="connsiteY130" fmla="*/ 6440818 h 6858000"/>
              <a:gd name="connsiteX131" fmla="*/ 6009467 w 6127689"/>
              <a:gd name="connsiteY131" fmla="*/ 6487076 h 6858000"/>
              <a:gd name="connsiteX132" fmla="*/ 5995064 w 6127689"/>
              <a:gd name="connsiteY132" fmla="*/ 6540791 h 6858000"/>
              <a:gd name="connsiteX133" fmla="*/ 5996309 w 6127689"/>
              <a:gd name="connsiteY133" fmla="*/ 6543961 h 6858000"/>
              <a:gd name="connsiteX134" fmla="*/ 5996048 w 6127689"/>
              <a:gd name="connsiteY134" fmla="*/ 6555444 h 6858000"/>
              <a:gd name="connsiteX135" fmla="*/ 6002524 w 6127689"/>
              <a:gd name="connsiteY135" fmla="*/ 6560188 h 6858000"/>
              <a:gd name="connsiteX136" fmla="*/ 6006823 w 6127689"/>
              <a:gd name="connsiteY136" fmla="*/ 6578546 h 6858000"/>
              <a:gd name="connsiteX137" fmla="*/ 6004510 w 6127689"/>
              <a:gd name="connsiteY137" fmla="*/ 6599256 h 6858000"/>
              <a:gd name="connsiteX138" fmla="*/ 5986207 w 6127689"/>
              <a:gd name="connsiteY138" fmla="*/ 6695855 h 6858000"/>
              <a:gd name="connsiteX139" fmla="*/ 5979428 w 6127689"/>
              <a:gd name="connsiteY139" fmla="*/ 6754678 h 6858000"/>
              <a:gd name="connsiteX140" fmla="*/ 5983398 w 6127689"/>
              <a:gd name="connsiteY140" fmla="*/ 6778641 h 6858000"/>
              <a:gd name="connsiteX141" fmla="*/ 5984543 w 6127689"/>
              <a:gd name="connsiteY141" fmla="*/ 6811016 h 6858000"/>
              <a:gd name="connsiteX142" fmla="*/ 5981802 w 6127689"/>
              <a:gd name="connsiteY142" fmla="*/ 6838578 h 6858000"/>
              <a:gd name="connsiteX143" fmla="*/ 5979671 w 6127689"/>
              <a:gd name="connsiteY143" fmla="*/ 6858000 h 6858000"/>
              <a:gd name="connsiteX144" fmla="*/ 0 w 6127689"/>
              <a:gd name="connsiteY144" fmla="*/ 6858000 h 6858000"/>
              <a:gd name="connsiteX145" fmla="*/ 0 w 6127689"/>
              <a:gd name="connsiteY145" fmla="*/ 0 h 6858000"/>
              <a:gd name="connsiteX0" fmla="*/ 0 w 6127689"/>
              <a:gd name="connsiteY0" fmla="*/ 0 h 6858000"/>
              <a:gd name="connsiteX1" fmla="*/ 4965888 w 6127689"/>
              <a:gd name="connsiteY1" fmla="*/ 0 h 6858000"/>
              <a:gd name="connsiteX2" fmla="*/ 4967767 w 6127689"/>
              <a:gd name="connsiteY2" fmla="*/ 7930 h 6858000"/>
              <a:gd name="connsiteX3" fmla="*/ 4979444 w 6127689"/>
              <a:gd name="connsiteY3" fmla="*/ 43921 h 6858000"/>
              <a:gd name="connsiteX4" fmla="*/ 5021173 w 6127689"/>
              <a:gd name="connsiteY4" fmla="*/ 123738 h 6858000"/>
              <a:gd name="connsiteX5" fmla="*/ 5075458 w 6127689"/>
              <a:gd name="connsiteY5" fmla="*/ 264355 h 6858000"/>
              <a:gd name="connsiteX6" fmla="*/ 5081175 w 6127689"/>
              <a:gd name="connsiteY6" fmla="*/ 277448 h 6858000"/>
              <a:gd name="connsiteX7" fmla="*/ 5097011 w 6127689"/>
              <a:gd name="connsiteY7" fmla="*/ 355616 h 6858000"/>
              <a:gd name="connsiteX8" fmla="*/ 5130982 w 6127689"/>
              <a:gd name="connsiteY8" fmla="*/ 412030 h 6858000"/>
              <a:gd name="connsiteX9" fmla="*/ 5153000 w 6127689"/>
              <a:gd name="connsiteY9" fmla="*/ 507134 h 6858000"/>
              <a:gd name="connsiteX10" fmla="*/ 5171282 w 6127689"/>
              <a:gd name="connsiteY10" fmla="*/ 602071 h 6858000"/>
              <a:gd name="connsiteX11" fmla="*/ 5176196 w 6127689"/>
              <a:gd name="connsiteY11" fmla="*/ 636822 h 6858000"/>
              <a:gd name="connsiteX12" fmla="*/ 5189051 w 6127689"/>
              <a:gd name="connsiteY12" fmla="*/ 782518 h 6858000"/>
              <a:gd name="connsiteX13" fmla="*/ 5210428 w 6127689"/>
              <a:gd name="connsiteY13" fmla="*/ 815772 h 6858000"/>
              <a:gd name="connsiteX14" fmla="*/ 5221088 w 6127689"/>
              <a:gd name="connsiteY14" fmla="*/ 860193 h 6858000"/>
              <a:gd name="connsiteX15" fmla="*/ 5230806 w 6127689"/>
              <a:gd name="connsiteY15" fmla="*/ 961354 h 6858000"/>
              <a:gd name="connsiteX16" fmla="*/ 5201018 w 6127689"/>
              <a:gd name="connsiteY16" fmla="*/ 1095027 h 6858000"/>
              <a:gd name="connsiteX17" fmla="*/ 5202153 w 6127689"/>
              <a:gd name="connsiteY17" fmla="*/ 1133224 h 6858000"/>
              <a:gd name="connsiteX18" fmla="*/ 5207370 w 6127689"/>
              <a:gd name="connsiteY18" fmla="*/ 1138097 h 6858000"/>
              <a:gd name="connsiteX19" fmla="*/ 5189234 w 6127689"/>
              <a:gd name="connsiteY19" fmla="*/ 1193495 h 6858000"/>
              <a:gd name="connsiteX20" fmla="*/ 5202769 w 6127689"/>
              <a:gd name="connsiteY20" fmla="*/ 1269450 h 6858000"/>
              <a:gd name="connsiteX21" fmla="*/ 5225968 w 6127689"/>
              <a:gd name="connsiteY21" fmla="*/ 1357994 h 6858000"/>
              <a:gd name="connsiteX22" fmla="*/ 5233819 w 6127689"/>
              <a:gd name="connsiteY22" fmla="*/ 1380922 h 6858000"/>
              <a:gd name="connsiteX23" fmla="*/ 5237226 w 6127689"/>
              <a:gd name="connsiteY23" fmla="*/ 1441327 h 6858000"/>
              <a:gd name="connsiteX24" fmla="*/ 5255653 w 6127689"/>
              <a:gd name="connsiteY24" fmla="*/ 1524712 h 6858000"/>
              <a:gd name="connsiteX25" fmla="*/ 5263491 w 6127689"/>
              <a:gd name="connsiteY25" fmla="*/ 1642938 h 6858000"/>
              <a:gd name="connsiteX26" fmla="*/ 5261314 w 6127689"/>
              <a:gd name="connsiteY26" fmla="*/ 1689177 h 6858000"/>
              <a:gd name="connsiteX27" fmla="*/ 5259788 w 6127689"/>
              <a:gd name="connsiteY27" fmla="*/ 1768516 h 6858000"/>
              <a:gd name="connsiteX28" fmla="*/ 5255696 w 6127689"/>
              <a:gd name="connsiteY28" fmla="*/ 1953770 h 6858000"/>
              <a:gd name="connsiteX29" fmla="*/ 5252592 w 6127689"/>
              <a:gd name="connsiteY29" fmla="*/ 2092210 h 6858000"/>
              <a:gd name="connsiteX30" fmla="*/ 5264303 w 6127689"/>
              <a:gd name="connsiteY30" fmla="*/ 2225157 h 6858000"/>
              <a:gd name="connsiteX31" fmla="*/ 5254949 w 6127689"/>
              <a:gd name="connsiteY31" fmla="*/ 2236160 h 6858000"/>
              <a:gd name="connsiteX32" fmla="*/ 5250104 w 6127689"/>
              <a:gd name="connsiteY32" fmla="*/ 2249166 h 6858000"/>
              <a:gd name="connsiteX33" fmla="*/ 5251214 w 6127689"/>
              <a:gd name="connsiteY33" fmla="*/ 2250944 h 6858000"/>
              <a:gd name="connsiteX34" fmla="*/ 5250644 w 6127689"/>
              <a:gd name="connsiteY34" fmla="*/ 2266619 h 6858000"/>
              <a:gd name="connsiteX35" fmla="*/ 5293877 w 6127689"/>
              <a:gd name="connsiteY35" fmla="*/ 2368649 h 6858000"/>
              <a:gd name="connsiteX36" fmla="*/ 5311338 w 6127689"/>
              <a:gd name="connsiteY36" fmla="*/ 2404034 h 6858000"/>
              <a:gd name="connsiteX37" fmla="*/ 5338366 w 6127689"/>
              <a:gd name="connsiteY37" fmla="*/ 2465052 h 6858000"/>
              <a:gd name="connsiteX38" fmla="*/ 5371263 w 6127689"/>
              <a:gd name="connsiteY38" fmla="*/ 2586413 h 6858000"/>
              <a:gd name="connsiteX39" fmla="*/ 5407503 w 6127689"/>
              <a:gd name="connsiteY39" fmla="*/ 2786290 h 6858000"/>
              <a:gd name="connsiteX40" fmla="*/ 5407356 w 6127689"/>
              <a:gd name="connsiteY40" fmla="*/ 2787545 h 6858000"/>
              <a:gd name="connsiteX41" fmla="*/ 5411130 w 6127689"/>
              <a:gd name="connsiteY41" fmla="*/ 2788640 h 6858000"/>
              <a:gd name="connsiteX42" fmla="*/ 5416439 w 6127689"/>
              <a:gd name="connsiteY42" fmla="*/ 2805666 h 6858000"/>
              <a:gd name="connsiteX43" fmla="*/ 5416589 w 6127689"/>
              <a:gd name="connsiteY43" fmla="*/ 2810822 h 6858000"/>
              <a:gd name="connsiteX44" fmla="*/ 5418542 w 6127689"/>
              <a:gd name="connsiteY44" fmla="*/ 2817745 h 6858000"/>
              <a:gd name="connsiteX45" fmla="*/ 5418847 w 6127689"/>
              <a:gd name="connsiteY45" fmla="*/ 2817825 h 6858000"/>
              <a:gd name="connsiteX46" fmla="*/ 5457023 w 6127689"/>
              <a:gd name="connsiteY46" fmla="*/ 2858292 h 6858000"/>
              <a:gd name="connsiteX47" fmla="*/ 5479298 w 6127689"/>
              <a:gd name="connsiteY47" fmla="*/ 2947791 h 6858000"/>
              <a:gd name="connsiteX48" fmla="*/ 5481770 w 6127689"/>
              <a:gd name="connsiteY48" fmla="*/ 2951352 h 6858000"/>
              <a:gd name="connsiteX49" fmla="*/ 5482045 w 6127689"/>
              <a:gd name="connsiteY49" fmla="*/ 2984371 h 6858000"/>
              <a:gd name="connsiteX50" fmla="*/ 5482415 w 6127689"/>
              <a:gd name="connsiteY50" fmla="*/ 3004079 h 6858000"/>
              <a:gd name="connsiteX51" fmla="*/ 5503944 w 6127689"/>
              <a:gd name="connsiteY51" fmla="*/ 3123335 h 6858000"/>
              <a:gd name="connsiteX52" fmla="*/ 5516007 w 6127689"/>
              <a:gd name="connsiteY52" fmla="*/ 3258473 h 6858000"/>
              <a:gd name="connsiteX53" fmla="*/ 5566839 w 6127689"/>
              <a:gd name="connsiteY53" fmla="*/ 3345295 h 6858000"/>
              <a:gd name="connsiteX54" fmla="*/ 5589758 w 6127689"/>
              <a:gd name="connsiteY54" fmla="*/ 3506453 h 6858000"/>
              <a:gd name="connsiteX55" fmla="*/ 5596144 w 6127689"/>
              <a:gd name="connsiteY55" fmla="*/ 3534624 h 6858000"/>
              <a:gd name="connsiteX56" fmla="*/ 5597750 w 6127689"/>
              <a:gd name="connsiteY56" fmla="*/ 3534129 h 6858000"/>
              <a:gd name="connsiteX57" fmla="*/ 5599700 w 6127689"/>
              <a:gd name="connsiteY57" fmla="*/ 3547221 h 6858000"/>
              <a:gd name="connsiteX58" fmla="*/ 5615031 w 6127689"/>
              <a:gd name="connsiteY58" fmla="*/ 3557482 h 6858000"/>
              <a:gd name="connsiteX59" fmla="*/ 5618377 w 6127689"/>
              <a:gd name="connsiteY59" fmla="*/ 3588431 h 6858000"/>
              <a:gd name="connsiteX60" fmla="*/ 5612155 w 6127689"/>
              <a:gd name="connsiteY60" fmla="*/ 3589869 h 6858000"/>
              <a:gd name="connsiteX61" fmla="*/ 5620843 w 6127689"/>
              <a:gd name="connsiteY61" fmla="*/ 3606745 h 6858000"/>
              <a:gd name="connsiteX62" fmla="*/ 5655472 w 6127689"/>
              <a:gd name="connsiteY62" fmla="*/ 3678877 h 6858000"/>
              <a:gd name="connsiteX63" fmla="*/ 5683015 w 6127689"/>
              <a:gd name="connsiteY63" fmla="*/ 3762025 h 6858000"/>
              <a:gd name="connsiteX64" fmla="*/ 5696643 w 6127689"/>
              <a:gd name="connsiteY64" fmla="*/ 3773888 h 6858000"/>
              <a:gd name="connsiteX65" fmla="*/ 5699203 w 6127689"/>
              <a:gd name="connsiteY65" fmla="*/ 3775823 h 6858000"/>
              <a:gd name="connsiteX66" fmla="*/ 5704824 w 6127689"/>
              <a:gd name="connsiteY66" fmla="*/ 3785966 h 6858000"/>
              <a:gd name="connsiteX67" fmla="*/ 5712204 w 6127689"/>
              <a:gd name="connsiteY67" fmla="*/ 3785830 h 6858000"/>
              <a:gd name="connsiteX68" fmla="*/ 5733539 w 6127689"/>
              <a:gd name="connsiteY68" fmla="*/ 3818457 h 6858000"/>
              <a:gd name="connsiteX69" fmla="*/ 5768491 w 6127689"/>
              <a:gd name="connsiteY69" fmla="*/ 3914399 h 6858000"/>
              <a:gd name="connsiteX70" fmla="*/ 5793123 w 6127689"/>
              <a:gd name="connsiteY70" fmla="*/ 3969952 h 6858000"/>
              <a:gd name="connsiteX71" fmla="*/ 5808321 w 6127689"/>
              <a:gd name="connsiteY71" fmla="*/ 3988153 h 6858000"/>
              <a:gd name="connsiteX72" fmla="*/ 5825621 w 6127689"/>
              <a:gd name="connsiteY72" fmla="*/ 4015525 h 6858000"/>
              <a:gd name="connsiteX73" fmla="*/ 5860672 w 6127689"/>
              <a:gd name="connsiteY73" fmla="*/ 4061579 h 6858000"/>
              <a:gd name="connsiteX74" fmla="*/ 5872173 w 6127689"/>
              <a:gd name="connsiteY74" fmla="*/ 4088497 h 6858000"/>
              <a:gd name="connsiteX75" fmla="*/ 5883705 w 6127689"/>
              <a:gd name="connsiteY75" fmla="*/ 4101899 h 6858000"/>
              <a:gd name="connsiteX76" fmla="*/ 5894095 w 6127689"/>
              <a:gd name="connsiteY76" fmla="*/ 4128857 h 6858000"/>
              <a:gd name="connsiteX77" fmla="*/ 5898339 w 6127689"/>
              <a:gd name="connsiteY77" fmla="*/ 4140800 h 6858000"/>
              <a:gd name="connsiteX78" fmla="*/ 5899734 w 6127689"/>
              <a:gd name="connsiteY78" fmla="*/ 4145632 h 6858000"/>
              <a:gd name="connsiteX79" fmla="*/ 5903513 w 6127689"/>
              <a:gd name="connsiteY79" fmla="*/ 4187661 h 6858000"/>
              <a:gd name="connsiteX80" fmla="*/ 5917114 w 6127689"/>
              <a:gd name="connsiteY80" fmla="*/ 4213096 h 6858000"/>
              <a:gd name="connsiteX81" fmla="*/ 5924233 w 6127689"/>
              <a:gd name="connsiteY81" fmla="*/ 4242060 h 6858000"/>
              <a:gd name="connsiteX82" fmla="*/ 5928910 w 6127689"/>
              <a:gd name="connsiteY82" fmla="*/ 4300973 h 6858000"/>
              <a:gd name="connsiteX83" fmla="*/ 5939320 w 6127689"/>
              <a:gd name="connsiteY83" fmla="*/ 4340435 h 6858000"/>
              <a:gd name="connsiteX84" fmla="*/ 5946705 w 6127689"/>
              <a:gd name="connsiteY84" fmla="*/ 4428051 h 6858000"/>
              <a:gd name="connsiteX85" fmla="*/ 5949261 w 6127689"/>
              <a:gd name="connsiteY85" fmla="*/ 4449185 h 6858000"/>
              <a:gd name="connsiteX86" fmla="*/ 5957504 w 6127689"/>
              <a:gd name="connsiteY86" fmla="*/ 4465911 h 6858000"/>
              <a:gd name="connsiteX87" fmla="*/ 5964689 w 6127689"/>
              <a:gd name="connsiteY87" fmla="*/ 4468532 h 6858000"/>
              <a:gd name="connsiteX88" fmla="*/ 5967062 w 6127689"/>
              <a:gd name="connsiteY88" fmla="*/ 4479923 h 6858000"/>
              <a:gd name="connsiteX89" fmla="*/ 5968960 w 6127689"/>
              <a:gd name="connsiteY89" fmla="*/ 4482655 h 6858000"/>
              <a:gd name="connsiteX90" fmla="*/ 5978567 w 6127689"/>
              <a:gd name="connsiteY90" fmla="*/ 4498605 h 6858000"/>
              <a:gd name="connsiteX91" fmla="*/ 5980106 w 6127689"/>
              <a:gd name="connsiteY91" fmla="*/ 4585087 h 6858000"/>
              <a:gd name="connsiteX92" fmla="*/ 5998138 w 6127689"/>
              <a:gd name="connsiteY92" fmla="*/ 4697518 h 6858000"/>
              <a:gd name="connsiteX93" fmla="*/ 6013516 w 6127689"/>
              <a:gd name="connsiteY93" fmla="*/ 4786619 h 6858000"/>
              <a:gd name="connsiteX94" fmla="*/ 6025404 w 6127689"/>
              <a:gd name="connsiteY94" fmla="*/ 4858148 h 6858000"/>
              <a:gd name="connsiteX95" fmla="*/ 6007749 w 6127689"/>
              <a:gd name="connsiteY95" fmla="*/ 4964715 h 6858000"/>
              <a:gd name="connsiteX96" fmla="*/ 6005269 w 6127689"/>
              <a:gd name="connsiteY96" fmla="*/ 5150567 h 6858000"/>
              <a:gd name="connsiteX97" fmla="*/ 6001127 w 6127689"/>
              <a:gd name="connsiteY97" fmla="*/ 5164609 h 6858000"/>
              <a:gd name="connsiteX98" fmla="*/ 5996647 w 6127689"/>
              <a:gd name="connsiteY98" fmla="*/ 5185640 h 6858000"/>
              <a:gd name="connsiteX99" fmla="*/ 5998514 w 6127689"/>
              <a:gd name="connsiteY99" fmla="*/ 5189673 h 6858000"/>
              <a:gd name="connsiteX100" fmla="*/ 6018409 w 6127689"/>
              <a:gd name="connsiteY100" fmla="*/ 5227157 h 6858000"/>
              <a:gd name="connsiteX101" fmla="*/ 6036748 w 6127689"/>
              <a:gd name="connsiteY101" fmla="*/ 5322752 h 6858000"/>
              <a:gd name="connsiteX102" fmla="*/ 6036943 w 6127689"/>
              <a:gd name="connsiteY102" fmla="*/ 5329480 h 6858000"/>
              <a:gd name="connsiteX103" fmla="*/ 6037236 w 6127689"/>
              <a:gd name="connsiteY103" fmla="*/ 5329634 h 6858000"/>
              <a:gd name="connsiteX104" fmla="*/ 6038019 w 6127689"/>
              <a:gd name="connsiteY104" fmla="*/ 5336764 h 6858000"/>
              <a:gd name="connsiteX105" fmla="*/ 6037298 w 6127689"/>
              <a:gd name="connsiteY105" fmla="*/ 5341753 h 6858000"/>
              <a:gd name="connsiteX106" fmla="*/ 6037677 w 6127689"/>
              <a:gd name="connsiteY106" fmla="*/ 5354807 h 6858000"/>
              <a:gd name="connsiteX107" fmla="*/ 6039728 w 6127689"/>
              <a:gd name="connsiteY107" fmla="*/ 5359416 h 6858000"/>
              <a:gd name="connsiteX108" fmla="*/ 6043311 w 6127689"/>
              <a:gd name="connsiteY108" fmla="*/ 5361407 h 6858000"/>
              <a:gd name="connsiteX109" fmla="*/ 6042954 w 6127689"/>
              <a:gd name="connsiteY109" fmla="*/ 5362576 h 6858000"/>
              <a:gd name="connsiteX110" fmla="*/ 6053435 w 6127689"/>
              <a:gd name="connsiteY110" fmla="*/ 5387547 h 6858000"/>
              <a:gd name="connsiteX111" fmla="*/ 6065933 w 6127689"/>
              <a:gd name="connsiteY111" fmla="*/ 5443002 h 6858000"/>
              <a:gd name="connsiteX112" fmla="*/ 6068640 w 6127689"/>
              <a:gd name="connsiteY112" fmla="*/ 5474503 h 6858000"/>
              <a:gd name="connsiteX113" fmla="*/ 6080922 w 6127689"/>
              <a:gd name="connsiteY113" fmla="*/ 5561070 h 6858000"/>
              <a:gd name="connsiteX114" fmla="*/ 6096949 w 6127689"/>
              <a:gd name="connsiteY114" fmla="*/ 5648179 h 6858000"/>
              <a:gd name="connsiteX115" fmla="*/ 6125703 w 6127689"/>
              <a:gd name="connsiteY115" fmla="*/ 5692894 h 6858000"/>
              <a:gd name="connsiteX116" fmla="*/ 6126670 w 6127689"/>
              <a:gd name="connsiteY116" fmla="*/ 5697882 h 6858000"/>
              <a:gd name="connsiteX117" fmla="*/ 6124061 w 6127689"/>
              <a:gd name="connsiteY117" fmla="*/ 5710294 h 6858000"/>
              <a:gd name="connsiteX118" fmla="*/ 6122213 w 6127689"/>
              <a:gd name="connsiteY118" fmla="*/ 5714762 h 6858000"/>
              <a:gd name="connsiteX119" fmla="*/ 6121353 w 6127689"/>
              <a:gd name="connsiteY119" fmla="*/ 5721725 h 6858000"/>
              <a:gd name="connsiteX120" fmla="*/ 6121607 w 6127689"/>
              <a:gd name="connsiteY120" fmla="*/ 5721959 h 6858000"/>
              <a:gd name="connsiteX121" fmla="*/ 6120262 w 6127689"/>
              <a:gd name="connsiteY121" fmla="*/ 5728358 h 6858000"/>
              <a:gd name="connsiteX122" fmla="*/ 6127024 w 6127689"/>
              <a:gd name="connsiteY122" fmla="*/ 5786902 h 6858000"/>
              <a:gd name="connsiteX123" fmla="*/ 6127519 w 6127689"/>
              <a:gd name="connsiteY123" fmla="*/ 5865775 h 6858000"/>
              <a:gd name="connsiteX124" fmla="*/ 6119217 w 6127689"/>
              <a:gd name="connsiteY124" fmla="*/ 5888542 h 6858000"/>
              <a:gd name="connsiteX125" fmla="*/ 6102493 w 6127689"/>
              <a:gd name="connsiteY125" fmla="*/ 5928602 h 6858000"/>
              <a:gd name="connsiteX126" fmla="*/ 6056863 w 6127689"/>
              <a:gd name="connsiteY126" fmla="*/ 6000643 h 6858000"/>
              <a:gd name="connsiteX127" fmla="*/ 6045436 w 6127689"/>
              <a:gd name="connsiteY127" fmla="*/ 6124480 h 6858000"/>
              <a:gd name="connsiteX128" fmla="*/ 6030489 w 6127689"/>
              <a:gd name="connsiteY128" fmla="*/ 6317666 h 6858000"/>
              <a:gd name="connsiteX129" fmla="*/ 6007492 w 6127689"/>
              <a:gd name="connsiteY129" fmla="*/ 6440818 h 6858000"/>
              <a:gd name="connsiteX130" fmla="*/ 6009467 w 6127689"/>
              <a:gd name="connsiteY130" fmla="*/ 6487076 h 6858000"/>
              <a:gd name="connsiteX131" fmla="*/ 5995064 w 6127689"/>
              <a:gd name="connsiteY131" fmla="*/ 6540791 h 6858000"/>
              <a:gd name="connsiteX132" fmla="*/ 5996309 w 6127689"/>
              <a:gd name="connsiteY132" fmla="*/ 6543961 h 6858000"/>
              <a:gd name="connsiteX133" fmla="*/ 5996048 w 6127689"/>
              <a:gd name="connsiteY133" fmla="*/ 6555444 h 6858000"/>
              <a:gd name="connsiteX134" fmla="*/ 6002524 w 6127689"/>
              <a:gd name="connsiteY134" fmla="*/ 6560188 h 6858000"/>
              <a:gd name="connsiteX135" fmla="*/ 6006823 w 6127689"/>
              <a:gd name="connsiteY135" fmla="*/ 6578546 h 6858000"/>
              <a:gd name="connsiteX136" fmla="*/ 6004510 w 6127689"/>
              <a:gd name="connsiteY136" fmla="*/ 6599256 h 6858000"/>
              <a:gd name="connsiteX137" fmla="*/ 5986207 w 6127689"/>
              <a:gd name="connsiteY137" fmla="*/ 6695855 h 6858000"/>
              <a:gd name="connsiteX138" fmla="*/ 5979428 w 6127689"/>
              <a:gd name="connsiteY138" fmla="*/ 6754678 h 6858000"/>
              <a:gd name="connsiteX139" fmla="*/ 5983398 w 6127689"/>
              <a:gd name="connsiteY139" fmla="*/ 6778641 h 6858000"/>
              <a:gd name="connsiteX140" fmla="*/ 5984543 w 6127689"/>
              <a:gd name="connsiteY140" fmla="*/ 6811016 h 6858000"/>
              <a:gd name="connsiteX141" fmla="*/ 5981802 w 6127689"/>
              <a:gd name="connsiteY141" fmla="*/ 6838578 h 6858000"/>
              <a:gd name="connsiteX142" fmla="*/ 5979671 w 6127689"/>
              <a:gd name="connsiteY142" fmla="*/ 6858000 h 6858000"/>
              <a:gd name="connsiteX143" fmla="*/ 0 w 6127689"/>
              <a:gd name="connsiteY143" fmla="*/ 6858000 h 6858000"/>
              <a:gd name="connsiteX144" fmla="*/ 0 w 6127689"/>
              <a:gd name="connsiteY144" fmla="*/ 0 h 6858000"/>
              <a:gd name="connsiteX0" fmla="*/ 0 w 6127689"/>
              <a:gd name="connsiteY0" fmla="*/ 0 h 6858000"/>
              <a:gd name="connsiteX1" fmla="*/ 4965888 w 6127689"/>
              <a:gd name="connsiteY1" fmla="*/ 0 h 6858000"/>
              <a:gd name="connsiteX2" fmla="*/ 4967767 w 6127689"/>
              <a:gd name="connsiteY2" fmla="*/ 7930 h 6858000"/>
              <a:gd name="connsiteX3" fmla="*/ 4979444 w 6127689"/>
              <a:gd name="connsiteY3" fmla="*/ 43921 h 6858000"/>
              <a:gd name="connsiteX4" fmla="*/ 5021173 w 6127689"/>
              <a:gd name="connsiteY4" fmla="*/ 123738 h 6858000"/>
              <a:gd name="connsiteX5" fmla="*/ 5075458 w 6127689"/>
              <a:gd name="connsiteY5" fmla="*/ 264355 h 6858000"/>
              <a:gd name="connsiteX6" fmla="*/ 5081175 w 6127689"/>
              <a:gd name="connsiteY6" fmla="*/ 277448 h 6858000"/>
              <a:gd name="connsiteX7" fmla="*/ 5097011 w 6127689"/>
              <a:gd name="connsiteY7" fmla="*/ 355616 h 6858000"/>
              <a:gd name="connsiteX8" fmla="*/ 5130982 w 6127689"/>
              <a:gd name="connsiteY8" fmla="*/ 412030 h 6858000"/>
              <a:gd name="connsiteX9" fmla="*/ 5153000 w 6127689"/>
              <a:gd name="connsiteY9" fmla="*/ 507134 h 6858000"/>
              <a:gd name="connsiteX10" fmla="*/ 5171282 w 6127689"/>
              <a:gd name="connsiteY10" fmla="*/ 602071 h 6858000"/>
              <a:gd name="connsiteX11" fmla="*/ 5176196 w 6127689"/>
              <a:gd name="connsiteY11" fmla="*/ 636822 h 6858000"/>
              <a:gd name="connsiteX12" fmla="*/ 5189051 w 6127689"/>
              <a:gd name="connsiteY12" fmla="*/ 782518 h 6858000"/>
              <a:gd name="connsiteX13" fmla="*/ 5210428 w 6127689"/>
              <a:gd name="connsiteY13" fmla="*/ 815772 h 6858000"/>
              <a:gd name="connsiteX14" fmla="*/ 5221088 w 6127689"/>
              <a:gd name="connsiteY14" fmla="*/ 860193 h 6858000"/>
              <a:gd name="connsiteX15" fmla="*/ 5230806 w 6127689"/>
              <a:gd name="connsiteY15" fmla="*/ 961354 h 6858000"/>
              <a:gd name="connsiteX16" fmla="*/ 5201018 w 6127689"/>
              <a:gd name="connsiteY16" fmla="*/ 1095027 h 6858000"/>
              <a:gd name="connsiteX17" fmla="*/ 5202153 w 6127689"/>
              <a:gd name="connsiteY17" fmla="*/ 1133224 h 6858000"/>
              <a:gd name="connsiteX18" fmla="*/ 5207370 w 6127689"/>
              <a:gd name="connsiteY18" fmla="*/ 1138097 h 6858000"/>
              <a:gd name="connsiteX19" fmla="*/ 5189234 w 6127689"/>
              <a:gd name="connsiteY19" fmla="*/ 1193495 h 6858000"/>
              <a:gd name="connsiteX20" fmla="*/ 5202769 w 6127689"/>
              <a:gd name="connsiteY20" fmla="*/ 1269450 h 6858000"/>
              <a:gd name="connsiteX21" fmla="*/ 5225968 w 6127689"/>
              <a:gd name="connsiteY21" fmla="*/ 1357994 h 6858000"/>
              <a:gd name="connsiteX22" fmla="*/ 5233819 w 6127689"/>
              <a:gd name="connsiteY22" fmla="*/ 1380922 h 6858000"/>
              <a:gd name="connsiteX23" fmla="*/ 5237226 w 6127689"/>
              <a:gd name="connsiteY23" fmla="*/ 1441327 h 6858000"/>
              <a:gd name="connsiteX24" fmla="*/ 5255653 w 6127689"/>
              <a:gd name="connsiteY24" fmla="*/ 1524712 h 6858000"/>
              <a:gd name="connsiteX25" fmla="*/ 5263491 w 6127689"/>
              <a:gd name="connsiteY25" fmla="*/ 1642938 h 6858000"/>
              <a:gd name="connsiteX26" fmla="*/ 5261314 w 6127689"/>
              <a:gd name="connsiteY26" fmla="*/ 1689177 h 6858000"/>
              <a:gd name="connsiteX27" fmla="*/ 5259788 w 6127689"/>
              <a:gd name="connsiteY27" fmla="*/ 1768516 h 6858000"/>
              <a:gd name="connsiteX28" fmla="*/ 5255696 w 6127689"/>
              <a:gd name="connsiteY28" fmla="*/ 1953770 h 6858000"/>
              <a:gd name="connsiteX29" fmla="*/ 5252592 w 6127689"/>
              <a:gd name="connsiteY29" fmla="*/ 2092210 h 6858000"/>
              <a:gd name="connsiteX30" fmla="*/ 5264303 w 6127689"/>
              <a:gd name="connsiteY30" fmla="*/ 2225157 h 6858000"/>
              <a:gd name="connsiteX31" fmla="*/ 5254949 w 6127689"/>
              <a:gd name="connsiteY31" fmla="*/ 2236160 h 6858000"/>
              <a:gd name="connsiteX32" fmla="*/ 5250104 w 6127689"/>
              <a:gd name="connsiteY32" fmla="*/ 2249166 h 6858000"/>
              <a:gd name="connsiteX33" fmla="*/ 5251214 w 6127689"/>
              <a:gd name="connsiteY33" fmla="*/ 2250944 h 6858000"/>
              <a:gd name="connsiteX34" fmla="*/ 5250644 w 6127689"/>
              <a:gd name="connsiteY34" fmla="*/ 2266619 h 6858000"/>
              <a:gd name="connsiteX35" fmla="*/ 5293877 w 6127689"/>
              <a:gd name="connsiteY35" fmla="*/ 2368649 h 6858000"/>
              <a:gd name="connsiteX36" fmla="*/ 5311338 w 6127689"/>
              <a:gd name="connsiteY36" fmla="*/ 2404034 h 6858000"/>
              <a:gd name="connsiteX37" fmla="*/ 5338366 w 6127689"/>
              <a:gd name="connsiteY37" fmla="*/ 2465052 h 6858000"/>
              <a:gd name="connsiteX38" fmla="*/ 5371263 w 6127689"/>
              <a:gd name="connsiteY38" fmla="*/ 2586413 h 6858000"/>
              <a:gd name="connsiteX39" fmla="*/ 5407503 w 6127689"/>
              <a:gd name="connsiteY39" fmla="*/ 2786290 h 6858000"/>
              <a:gd name="connsiteX40" fmla="*/ 5407356 w 6127689"/>
              <a:gd name="connsiteY40" fmla="*/ 2787545 h 6858000"/>
              <a:gd name="connsiteX41" fmla="*/ 5411130 w 6127689"/>
              <a:gd name="connsiteY41" fmla="*/ 2788640 h 6858000"/>
              <a:gd name="connsiteX42" fmla="*/ 5416439 w 6127689"/>
              <a:gd name="connsiteY42" fmla="*/ 2805666 h 6858000"/>
              <a:gd name="connsiteX43" fmla="*/ 5416589 w 6127689"/>
              <a:gd name="connsiteY43" fmla="*/ 2810822 h 6858000"/>
              <a:gd name="connsiteX44" fmla="*/ 5418542 w 6127689"/>
              <a:gd name="connsiteY44" fmla="*/ 2817745 h 6858000"/>
              <a:gd name="connsiteX45" fmla="*/ 5418847 w 6127689"/>
              <a:gd name="connsiteY45" fmla="*/ 2817825 h 6858000"/>
              <a:gd name="connsiteX46" fmla="*/ 5457023 w 6127689"/>
              <a:gd name="connsiteY46" fmla="*/ 2858292 h 6858000"/>
              <a:gd name="connsiteX47" fmla="*/ 5479298 w 6127689"/>
              <a:gd name="connsiteY47" fmla="*/ 2947791 h 6858000"/>
              <a:gd name="connsiteX48" fmla="*/ 5481770 w 6127689"/>
              <a:gd name="connsiteY48" fmla="*/ 2951352 h 6858000"/>
              <a:gd name="connsiteX49" fmla="*/ 5482045 w 6127689"/>
              <a:gd name="connsiteY49" fmla="*/ 2984371 h 6858000"/>
              <a:gd name="connsiteX50" fmla="*/ 5482415 w 6127689"/>
              <a:gd name="connsiteY50" fmla="*/ 3004079 h 6858000"/>
              <a:gd name="connsiteX51" fmla="*/ 5503944 w 6127689"/>
              <a:gd name="connsiteY51" fmla="*/ 3123335 h 6858000"/>
              <a:gd name="connsiteX52" fmla="*/ 5516007 w 6127689"/>
              <a:gd name="connsiteY52" fmla="*/ 3258473 h 6858000"/>
              <a:gd name="connsiteX53" fmla="*/ 5566839 w 6127689"/>
              <a:gd name="connsiteY53" fmla="*/ 3345295 h 6858000"/>
              <a:gd name="connsiteX54" fmla="*/ 5589758 w 6127689"/>
              <a:gd name="connsiteY54" fmla="*/ 3506453 h 6858000"/>
              <a:gd name="connsiteX55" fmla="*/ 5596144 w 6127689"/>
              <a:gd name="connsiteY55" fmla="*/ 3534624 h 6858000"/>
              <a:gd name="connsiteX56" fmla="*/ 5597750 w 6127689"/>
              <a:gd name="connsiteY56" fmla="*/ 3534129 h 6858000"/>
              <a:gd name="connsiteX57" fmla="*/ 5599700 w 6127689"/>
              <a:gd name="connsiteY57" fmla="*/ 3547221 h 6858000"/>
              <a:gd name="connsiteX58" fmla="*/ 5615031 w 6127689"/>
              <a:gd name="connsiteY58" fmla="*/ 3557482 h 6858000"/>
              <a:gd name="connsiteX59" fmla="*/ 5618377 w 6127689"/>
              <a:gd name="connsiteY59" fmla="*/ 3588431 h 6858000"/>
              <a:gd name="connsiteX60" fmla="*/ 5612155 w 6127689"/>
              <a:gd name="connsiteY60" fmla="*/ 3589869 h 6858000"/>
              <a:gd name="connsiteX61" fmla="*/ 5620843 w 6127689"/>
              <a:gd name="connsiteY61" fmla="*/ 3606745 h 6858000"/>
              <a:gd name="connsiteX62" fmla="*/ 5655472 w 6127689"/>
              <a:gd name="connsiteY62" fmla="*/ 3678877 h 6858000"/>
              <a:gd name="connsiteX63" fmla="*/ 5683015 w 6127689"/>
              <a:gd name="connsiteY63" fmla="*/ 3762025 h 6858000"/>
              <a:gd name="connsiteX64" fmla="*/ 5696643 w 6127689"/>
              <a:gd name="connsiteY64" fmla="*/ 3773888 h 6858000"/>
              <a:gd name="connsiteX65" fmla="*/ 5699203 w 6127689"/>
              <a:gd name="connsiteY65" fmla="*/ 3775823 h 6858000"/>
              <a:gd name="connsiteX66" fmla="*/ 5704824 w 6127689"/>
              <a:gd name="connsiteY66" fmla="*/ 3785966 h 6858000"/>
              <a:gd name="connsiteX67" fmla="*/ 5733539 w 6127689"/>
              <a:gd name="connsiteY67" fmla="*/ 3818457 h 6858000"/>
              <a:gd name="connsiteX68" fmla="*/ 5768491 w 6127689"/>
              <a:gd name="connsiteY68" fmla="*/ 3914399 h 6858000"/>
              <a:gd name="connsiteX69" fmla="*/ 5793123 w 6127689"/>
              <a:gd name="connsiteY69" fmla="*/ 3969952 h 6858000"/>
              <a:gd name="connsiteX70" fmla="*/ 5808321 w 6127689"/>
              <a:gd name="connsiteY70" fmla="*/ 3988153 h 6858000"/>
              <a:gd name="connsiteX71" fmla="*/ 5825621 w 6127689"/>
              <a:gd name="connsiteY71" fmla="*/ 4015525 h 6858000"/>
              <a:gd name="connsiteX72" fmla="*/ 5860672 w 6127689"/>
              <a:gd name="connsiteY72" fmla="*/ 4061579 h 6858000"/>
              <a:gd name="connsiteX73" fmla="*/ 5872173 w 6127689"/>
              <a:gd name="connsiteY73" fmla="*/ 4088497 h 6858000"/>
              <a:gd name="connsiteX74" fmla="*/ 5883705 w 6127689"/>
              <a:gd name="connsiteY74" fmla="*/ 4101899 h 6858000"/>
              <a:gd name="connsiteX75" fmla="*/ 5894095 w 6127689"/>
              <a:gd name="connsiteY75" fmla="*/ 4128857 h 6858000"/>
              <a:gd name="connsiteX76" fmla="*/ 5898339 w 6127689"/>
              <a:gd name="connsiteY76" fmla="*/ 4140800 h 6858000"/>
              <a:gd name="connsiteX77" fmla="*/ 5899734 w 6127689"/>
              <a:gd name="connsiteY77" fmla="*/ 4145632 h 6858000"/>
              <a:gd name="connsiteX78" fmla="*/ 5903513 w 6127689"/>
              <a:gd name="connsiteY78" fmla="*/ 4187661 h 6858000"/>
              <a:gd name="connsiteX79" fmla="*/ 5917114 w 6127689"/>
              <a:gd name="connsiteY79" fmla="*/ 4213096 h 6858000"/>
              <a:gd name="connsiteX80" fmla="*/ 5924233 w 6127689"/>
              <a:gd name="connsiteY80" fmla="*/ 4242060 h 6858000"/>
              <a:gd name="connsiteX81" fmla="*/ 5928910 w 6127689"/>
              <a:gd name="connsiteY81" fmla="*/ 4300973 h 6858000"/>
              <a:gd name="connsiteX82" fmla="*/ 5939320 w 6127689"/>
              <a:gd name="connsiteY82" fmla="*/ 4340435 h 6858000"/>
              <a:gd name="connsiteX83" fmla="*/ 5946705 w 6127689"/>
              <a:gd name="connsiteY83" fmla="*/ 4428051 h 6858000"/>
              <a:gd name="connsiteX84" fmla="*/ 5949261 w 6127689"/>
              <a:gd name="connsiteY84" fmla="*/ 4449185 h 6858000"/>
              <a:gd name="connsiteX85" fmla="*/ 5957504 w 6127689"/>
              <a:gd name="connsiteY85" fmla="*/ 4465911 h 6858000"/>
              <a:gd name="connsiteX86" fmla="*/ 5964689 w 6127689"/>
              <a:gd name="connsiteY86" fmla="*/ 4468532 h 6858000"/>
              <a:gd name="connsiteX87" fmla="*/ 5967062 w 6127689"/>
              <a:gd name="connsiteY87" fmla="*/ 4479923 h 6858000"/>
              <a:gd name="connsiteX88" fmla="*/ 5968960 w 6127689"/>
              <a:gd name="connsiteY88" fmla="*/ 4482655 h 6858000"/>
              <a:gd name="connsiteX89" fmla="*/ 5978567 w 6127689"/>
              <a:gd name="connsiteY89" fmla="*/ 4498605 h 6858000"/>
              <a:gd name="connsiteX90" fmla="*/ 5980106 w 6127689"/>
              <a:gd name="connsiteY90" fmla="*/ 4585087 h 6858000"/>
              <a:gd name="connsiteX91" fmla="*/ 5998138 w 6127689"/>
              <a:gd name="connsiteY91" fmla="*/ 4697518 h 6858000"/>
              <a:gd name="connsiteX92" fmla="*/ 6013516 w 6127689"/>
              <a:gd name="connsiteY92" fmla="*/ 4786619 h 6858000"/>
              <a:gd name="connsiteX93" fmla="*/ 6025404 w 6127689"/>
              <a:gd name="connsiteY93" fmla="*/ 4858148 h 6858000"/>
              <a:gd name="connsiteX94" fmla="*/ 6007749 w 6127689"/>
              <a:gd name="connsiteY94" fmla="*/ 4964715 h 6858000"/>
              <a:gd name="connsiteX95" fmla="*/ 6005269 w 6127689"/>
              <a:gd name="connsiteY95" fmla="*/ 5150567 h 6858000"/>
              <a:gd name="connsiteX96" fmla="*/ 6001127 w 6127689"/>
              <a:gd name="connsiteY96" fmla="*/ 5164609 h 6858000"/>
              <a:gd name="connsiteX97" fmla="*/ 5996647 w 6127689"/>
              <a:gd name="connsiteY97" fmla="*/ 5185640 h 6858000"/>
              <a:gd name="connsiteX98" fmla="*/ 5998514 w 6127689"/>
              <a:gd name="connsiteY98" fmla="*/ 5189673 h 6858000"/>
              <a:gd name="connsiteX99" fmla="*/ 6018409 w 6127689"/>
              <a:gd name="connsiteY99" fmla="*/ 5227157 h 6858000"/>
              <a:gd name="connsiteX100" fmla="*/ 6036748 w 6127689"/>
              <a:gd name="connsiteY100" fmla="*/ 5322752 h 6858000"/>
              <a:gd name="connsiteX101" fmla="*/ 6036943 w 6127689"/>
              <a:gd name="connsiteY101" fmla="*/ 5329480 h 6858000"/>
              <a:gd name="connsiteX102" fmla="*/ 6037236 w 6127689"/>
              <a:gd name="connsiteY102" fmla="*/ 5329634 h 6858000"/>
              <a:gd name="connsiteX103" fmla="*/ 6038019 w 6127689"/>
              <a:gd name="connsiteY103" fmla="*/ 5336764 h 6858000"/>
              <a:gd name="connsiteX104" fmla="*/ 6037298 w 6127689"/>
              <a:gd name="connsiteY104" fmla="*/ 5341753 h 6858000"/>
              <a:gd name="connsiteX105" fmla="*/ 6037677 w 6127689"/>
              <a:gd name="connsiteY105" fmla="*/ 5354807 h 6858000"/>
              <a:gd name="connsiteX106" fmla="*/ 6039728 w 6127689"/>
              <a:gd name="connsiteY106" fmla="*/ 5359416 h 6858000"/>
              <a:gd name="connsiteX107" fmla="*/ 6043311 w 6127689"/>
              <a:gd name="connsiteY107" fmla="*/ 5361407 h 6858000"/>
              <a:gd name="connsiteX108" fmla="*/ 6042954 w 6127689"/>
              <a:gd name="connsiteY108" fmla="*/ 5362576 h 6858000"/>
              <a:gd name="connsiteX109" fmla="*/ 6053435 w 6127689"/>
              <a:gd name="connsiteY109" fmla="*/ 5387547 h 6858000"/>
              <a:gd name="connsiteX110" fmla="*/ 6065933 w 6127689"/>
              <a:gd name="connsiteY110" fmla="*/ 5443002 h 6858000"/>
              <a:gd name="connsiteX111" fmla="*/ 6068640 w 6127689"/>
              <a:gd name="connsiteY111" fmla="*/ 5474503 h 6858000"/>
              <a:gd name="connsiteX112" fmla="*/ 6080922 w 6127689"/>
              <a:gd name="connsiteY112" fmla="*/ 5561070 h 6858000"/>
              <a:gd name="connsiteX113" fmla="*/ 6096949 w 6127689"/>
              <a:gd name="connsiteY113" fmla="*/ 5648179 h 6858000"/>
              <a:gd name="connsiteX114" fmla="*/ 6125703 w 6127689"/>
              <a:gd name="connsiteY114" fmla="*/ 5692894 h 6858000"/>
              <a:gd name="connsiteX115" fmla="*/ 6126670 w 6127689"/>
              <a:gd name="connsiteY115" fmla="*/ 5697882 h 6858000"/>
              <a:gd name="connsiteX116" fmla="*/ 6124061 w 6127689"/>
              <a:gd name="connsiteY116" fmla="*/ 5710294 h 6858000"/>
              <a:gd name="connsiteX117" fmla="*/ 6122213 w 6127689"/>
              <a:gd name="connsiteY117" fmla="*/ 5714762 h 6858000"/>
              <a:gd name="connsiteX118" fmla="*/ 6121353 w 6127689"/>
              <a:gd name="connsiteY118" fmla="*/ 5721725 h 6858000"/>
              <a:gd name="connsiteX119" fmla="*/ 6121607 w 6127689"/>
              <a:gd name="connsiteY119" fmla="*/ 5721959 h 6858000"/>
              <a:gd name="connsiteX120" fmla="*/ 6120262 w 6127689"/>
              <a:gd name="connsiteY120" fmla="*/ 5728358 h 6858000"/>
              <a:gd name="connsiteX121" fmla="*/ 6127024 w 6127689"/>
              <a:gd name="connsiteY121" fmla="*/ 5786902 h 6858000"/>
              <a:gd name="connsiteX122" fmla="*/ 6127519 w 6127689"/>
              <a:gd name="connsiteY122" fmla="*/ 5865775 h 6858000"/>
              <a:gd name="connsiteX123" fmla="*/ 6119217 w 6127689"/>
              <a:gd name="connsiteY123" fmla="*/ 5888542 h 6858000"/>
              <a:gd name="connsiteX124" fmla="*/ 6102493 w 6127689"/>
              <a:gd name="connsiteY124" fmla="*/ 5928602 h 6858000"/>
              <a:gd name="connsiteX125" fmla="*/ 6056863 w 6127689"/>
              <a:gd name="connsiteY125" fmla="*/ 6000643 h 6858000"/>
              <a:gd name="connsiteX126" fmla="*/ 6045436 w 6127689"/>
              <a:gd name="connsiteY126" fmla="*/ 6124480 h 6858000"/>
              <a:gd name="connsiteX127" fmla="*/ 6030489 w 6127689"/>
              <a:gd name="connsiteY127" fmla="*/ 6317666 h 6858000"/>
              <a:gd name="connsiteX128" fmla="*/ 6007492 w 6127689"/>
              <a:gd name="connsiteY128" fmla="*/ 6440818 h 6858000"/>
              <a:gd name="connsiteX129" fmla="*/ 6009467 w 6127689"/>
              <a:gd name="connsiteY129" fmla="*/ 6487076 h 6858000"/>
              <a:gd name="connsiteX130" fmla="*/ 5995064 w 6127689"/>
              <a:gd name="connsiteY130" fmla="*/ 6540791 h 6858000"/>
              <a:gd name="connsiteX131" fmla="*/ 5996309 w 6127689"/>
              <a:gd name="connsiteY131" fmla="*/ 6543961 h 6858000"/>
              <a:gd name="connsiteX132" fmla="*/ 5996048 w 6127689"/>
              <a:gd name="connsiteY132" fmla="*/ 6555444 h 6858000"/>
              <a:gd name="connsiteX133" fmla="*/ 6002524 w 6127689"/>
              <a:gd name="connsiteY133" fmla="*/ 6560188 h 6858000"/>
              <a:gd name="connsiteX134" fmla="*/ 6006823 w 6127689"/>
              <a:gd name="connsiteY134" fmla="*/ 6578546 h 6858000"/>
              <a:gd name="connsiteX135" fmla="*/ 6004510 w 6127689"/>
              <a:gd name="connsiteY135" fmla="*/ 6599256 h 6858000"/>
              <a:gd name="connsiteX136" fmla="*/ 5986207 w 6127689"/>
              <a:gd name="connsiteY136" fmla="*/ 6695855 h 6858000"/>
              <a:gd name="connsiteX137" fmla="*/ 5979428 w 6127689"/>
              <a:gd name="connsiteY137" fmla="*/ 6754678 h 6858000"/>
              <a:gd name="connsiteX138" fmla="*/ 5983398 w 6127689"/>
              <a:gd name="connsiteY138" fmla="*/ 6778641 h 6858000"/>
              <a:gd name="connsiteX139" fmla="*/ 5984543 w 6127689"/>
              <a:gd name="connsiteY139" fmla="*/ 6811016 h 6858000"/>
              <a:gd name="connsiteX140" fmla="*/ 5981802 w 6127689"/>
              <a:gd name="connsiteY140" fmla="*/ 6838578 h 6858000"/>
              <a:gd name="connsiteX141" fmla="*/ 5979671 w 6127689"/>
              <a:gd name="connsiteY141" fmla="*/ 6858000 h 6858000"/>
              <a:gd name="connsiteX142" fmla="*/ 0 w 6127689"/>
              <a:gd name="connsiteY142" fmla="*/ 6858000 h 6858000"/>
              <a:gd name="connsiteX143" fmla="*/ 0 w 6127689"/>
              <a:gd name="connsiteY143" fmla="*/ 0 h 6858000"/>
              <a:gd name="connsiteX0" fmla="*/ 0 w 6127689"/>
              <a:gd name="connsiteY0" fmla="*/ 0 h 6858000"/>
              <a:gd name="connsiteX1" fmla="*/ 4965888 w 6127689"/>
              <a:gd name="connsiteY1" fmla="*/ 0 h 6858000"/>
              <a:gd name="connsiteX2" fmla="*/ 4967767 w 6127689"/>
              <a:gd name="connsiteY2" fmla="*/ 7930 h 6858000"/>
              <a:gd name="connsiteX3" fmla="*/ 4979444 w 6127689"/>
              <a:gd name="connsiteY3" fmla="*/ 43921 h 6858000"/>
              <a:gd name="connsiteX4" fmla="*/ 5021173 w 6127689"/>
              <a:gd name="connsiteY4" fmla="*/ 123738 h 6858000"/>
              <a:gd name="connsiteX5" fmla="*/ 5075458 w 6127689"/>
              <a:gd name="connsiteY5" fmla="*/ 264355 h 6858000"/>
              <a:gd name="connsiteX6" fmla="*/ 5081175 w 6127689"/>
              <a:gd name="connsiteY6" fmla="*/ 277448 h 6858000"/>
              <a:gd name="connsiteX7" fmla="*/ 5097011 w 6127689"/>
              <a:gd name="connsiteY7" fmla="*/ 355616 h 6858000"/>
              <a:gd name="connsiteX8" fmla="*/ 5130982 w 6127689"/>
              <a:gd name="connsiteY8" fmla="*/ 412030 h 6858000"/>
              <a:gd name="connsiteX9" fmla="*/ 5153000 w 6127689"/>
              <a:gd name="connsiteY9" fmla="*/ 507134 h 6858000"/>
              <a:gd name="connsiteX10" fmla="*/ 5171282 w 6127689"/>
              <a:gd name="connsiteY10" fmla="*/ 602071 h 6858000"/>
              <a:gd name="connsiteX11" fmla="*/ 5176196 w 6127689"/>
              <a:gd name="connsiteY11" fmla="*/ 636822 h 6858000"/>
              <a:gd name="connsiteX12" fmla="*/ 5189051 w 6127689"/>
              <a:gd name="connsiteY12" fmla="*/ 782518 h 6858000"/>
              <a:gd name="connsiteX13" fmla="*/ 5210428 w 6127689"/>
              <a:gd name="connsiteY13" fmla="*/ 815772 h 6858000"/>
              <a:gd name="connsiteX14" fmla="*/ 5221088 w 6127689"/>
              <a:gd name="connsiteY14" fmla="*/ 860193 h 6858000"/>
              <a:gd name="connsiteX15" fmla="*/ 5230806 w 6127689"/>
              <a:gd name="connsiteY15" fmla="*/ 961354 h 6858000"/>
              <a:gd name="connsiteX16" fmla="*/ 5201018 w 6127689"/>
              <a:gd name="connsiteY16" fmla="*/ 1095027 h 6858000"/>
              <a:gd name="connsiteX17" fmla="*/ 5202153 w 6127689"/>
              <a:gd name="connsiteY17" fmla="*/ 1133224 h 6858000"/>
              <a:gd name="connsiteX18" fmla="*/ 5207370 w 6127689"/>
              <a:gd name="connsiteY18" fmla="*/ 1138097 h 6858000"/>
              <a:gd name="connsiteX19" fmla="*/ 5189234 w 6127689"/>
              <a:gd name="connsiteY19" fmla="*/ 1193495 h 6858000"/>
              <a:gd name="connsiteX20" fmla="*/ 5202769 w 6127689"/>
              <a:gd name="connsiteY20" fmla="*/ 1269450 h 6858000"/>
              <a:gd name="connsiteX21" fmla="*/ 5225968 w 6127689"/>
              <a:gd name="connsiteY21" fmla="*/ 1357994 h 6858000"/>
              <a:gd name="connsiteX22" fmla="*/ 5233819 w 6127689"/>
              <a:gd name="connsiteY22" fmla="*/ 1380922 h 6858000"/>
              <a:gd name="connsiteX23" fmla="*/ 5237226 w 6127689"/>
              <a:gd name="connsiteY23" fmla="*/ 1441327 h 6858000"/>
              <a:gd name="connsiteX24" fmla="*/ 5255653 w 6127689"/>
              <a:gd name="connsiteY24" fmla="*/ 1524712 h 6858000"/>
              <a:gd name="connsiteX25" fmla="*/ 5263491 w 6127689"/>
              <a:gd name="connsiteY25" fmla="*/ 1642938 h 6858000"/>
              <a:gd name="connsiteX26" fmla="*/ 5261314 w 6127689"/>
              <a:gd name="connsiteY26" fmla="*/ 1689177 h 6858000"/>
              <a:gd name="connsiteX27" fmla="*/ 5259788 w 6127689"/>
              <a:gd name="connsiteY27" fmla="*/ 1768516 h 6858000"/>
              <a:gd name="connsiteX28" fmla="*/ 5255696 w 6127689"/>
              <a:gd name="connsiteY28" fmla="*/ 1953770 h 6858000"/>
              <a:gd name="connsiteX29" fmla="*/ 5252592 w 6127689"/>
              <a:gd name="connsiteY29" fmla="*/ 2092210 h 6858000"/>
              <a:gd name="connsiteX30" fmla="*/ 5264303 w 6127689"/>
              <a:gd name="connsiteY30" fmla="*/ 2225157 h 6858000"/>
              <a:gd name="connsiteX31" fmla="*/ 5254949 w 6127689"/>
              <a:gd name="connsiteY31" fmla="*/ 2236160 h 6858000"/>
              <a:gd name="connsiteX32" fmla="*/ 5250104 w 6127689"/>
              <a:gd name="connsiteY32" fmla="*/ 2249166 h 6858000"/>
              <a:gd name="connsiteX33" fmla="*/ 5251214 w 6127689"/>
              <a:gd name="connsiteY33" fmla="*/ 2250944 h 6858000"/>
              <a:gd name="connsiteX34" fmla="*/ 5250644 w 6127689"/>
              <a:gd name="connsiteY34" fmla="*/ 2266619 h 6858000"/>
              <a:gd name="connsiteX35" fmla="*/ 5293877 w 6127689"/>
              <a:gd name="connsiteY35" fmla="*/ 2368649 h 6858000"/>
              <a:gd name="connsiteX36" fmla="*/ 5311338 w 6127689"/>
              <a:gd name="connsiteY36" fmla="*/ 2404034 h 6858000"/>
              <a:gd name="connsiteX37" fmla="*/ 5338366 w 6127689"/>
              <a:gd name="connsiteY37" fmla="*/ 2465052 h 6858000"/>
              <a:gd name="connsiteX38" fmla="*/ 5371263 w 6127689"/>
              <a:gd name="connsiteY38" fmla="*/ 2586413 h 6858000"/>
              <a:gd name="connsiteX39" fmla="*/ 5407503 w 6127689"/>
              <a:gd name="connsiteY39" fmla="*/ 2786290 h 6858000"/>
              <a:gd name="connsiteX40" fmla="*/ 5407356 w 6127689"/>
              <a:gd name="connsiteY40" fmla="*/ 2787545 h 6858000"/>
              <a:gd name="connsiteX41" fmla="*/ 5411130 w 6127689"/>
              <a:gd name="connsiteY41" fmla="*/ 2788640 h 6858000"/>
              <a:gd name="connsiteX42" fmla="*/ 5416439 w 6127689"/>
              <a:gd name="connsiteY42" fmla="*/ 2805666 h 6858000"/>
              <a:gd name="connsiteX43" fmla="*/ 5416589 w 6127689"/>
              <a:gd name="connsiteY43" fmla="*/ 2810822 h 6858000"/>
              <a:gd name="connsiteX44" fmla="*/ 5418542 w 6127689"/>
              <a:gd name="connsiteY44" fmla="*/ 2817745 h 6858000"/>
              <a:gd name="connsiteX45" fmla="*/ 5418847 w 6127689"/>
              <a:gd name="connsiteY45" fmla="*/ 2817825 h 6858000"/>
              <a:gd name="connsiteX46" fmla="*/ 5457023 w 6127689"/>
              <a:gd name="connsiteY46" fmla="*/ 2858292 h 6858000"/>
              <a:gd name="connsiteX47" fmla="*/ 5479298 w 6127689"/>
              <a:gd name="connsiteY47" fmla="*/ 2947791 h 6858000"/>
              <a:gd name="connsiteX48" fmla="*/ 5481770 w 6127689"/>
              <a:gd name="connsiteY48" fmla="*/ 2951352 h 6858000"/>
              <a:gd name="connsiteX49" fmla="*/ 5482045 w 6127689"/>
              <a:gd name="connsiteY49" fmla="*/ 2984371 h 6858000"/>
              <a:gd name="connsiteX50" fmla="*/ 5482415 w 6127689"/>
              <a:gd name="connsiteY50" fmla="*/ 3004079 h 6858000"/>
              <a:gd name="connsiteX51" fmla="*/ 5503944 w 6127689"/>
              <a:gd name="connsiteY51" fmla="*/ 3123335 h 6858000"/>
              <a:gd name="connsiteX52" fmla="*/ 5516007 w 6127689"/>
              <a:gd name="connsiteY52" fmla="*/ 3258473 h 6858000"/>
              <a:gd name="connsiteX53" fmla="*/ 5566839 w 6127689"/>
              <a:gd name="connsiteY53" fmla="*/ 3345295 h 6858000"/>
              <a:gd name="connsiteX54" fmla="*/ 5589758 w 6127689"/>
              <a:gd name="connsiteY54" fmla="*/ 3506453 h 6858000"/>
              <a:gd name="connsiteX55" fmla="*/ 5596144 w 6127689"/>
              <a:gd name="connsiteY55" fmla="*/ 3534624 h 6858000"/>
              <a:gd name="connsiteX56" fmla="*/ 5597750 w 6127689"/>
              <a:gd name="connsiteY56" fmla="*/ 3534129 h 6858000"/>
              <a:gd name="connsiteX57" fmla="*/ 5599700 w 6127689"/>
              <a:gd name="connsiteY57" fmla="*/ 3547221 h 6858000"/>
              <a:gd name="connsiteX58" fmla="*/ 5615031 w 6127689"/>
              <a:gd name="connsiteY58" fmla="*/ 3557482 h 6858000"/>
              <a:gd name="connsiteX59" fmla="*/ 5618377 w 6127689"/>
              <a:gd name="connsiteY59" fmla="*/ 3588431 h 6858000"/>
              <a:gd name="connsiteX60" fmla="*/ 5612155 w 6127689"/>
              <a:gd name="connsiteY60" fmla="*/ 3589869 h 6858000"/>
              <a:gd name="connsiteX61" fmla="*/ 5620843 w 6127689"/>
              <a:gd name="connsiteY61" fmla="*/ 3606745 h 6858000"/>
              <a:gd name="connsiteX62" fmla="*/ 5655472 w 6127689"/>
              <a:gd name="connsiteY62" fmla="*/ 3678877 h 6858000"/>
              <a:gd name="connsiteX63" fmla="*/ 5683015 w 6127689"/>
              <a:gd name="connsiteY63" fmla="*/ 3762025 h 6858000"/>
              <a:gd name="connsiteX64" fmla="*/ 5696643 w 6127689"/>
              <a:gd name="connsiteY64" fmla="*/ 3773888 h 6858000"/>
              <a:gd name="connsiteX65" fmla="*/ 5699203 w 6127689"/>
              <a:gd name="connsiteY65" fmla="*/ 3775823 h 6858000"/>
              <a:gd name="connsiteX66" fmla="*/ 5704824 w 6127689"/>
              <a:gd name="connsiteY66" fmla="*/ 3785966 h 6858000"/>
              <a:gd name="connsiteX67" fmla="*/ 5733539 w 6127689"/>
              <a:gd name="connsiteY67" fmla="*/ 3818457 h 6858000"/>
              <a:gd name="connsiteX68" fmla="*/ 5768491 w 6127689"/>
              <a:gd name="connsiteY68" fmla="*/ 3914399 h 6858000"/>
              <a:gd name="connsiteX69" fmla="*/ 5793123 w 6127689"/>
              <a:gd name="connsiteY69" fmla="*/ 3969952 h 6858000"/>
              <a:gd name="connsiteX70" fmla="*/ 5808321 w 6127689"/>
              <a:gd name="connsiteY70" fmla="*/ 3988153 h 6858000"/>
              <a:gd name="connsiteX71" fmla="*/ 5825621 w 6127689"/>
              <a:gd name="connsiteY71" fmla="*/ 4015525 h 6858000"/>
              <a:gd name="connsiteX72" fmla="*/ 5860672 w 6127689"/>
              <a:gd name="connsiteY72" fmla="*/ 4061579 h 6858000"/>
              <a:gd name="connsiteX73" fmla="*/ 5872173 w 6127689"/>
              <a:gd name="connsiteY73" fmla="*/ 4088497 h 6858000"/>
              <a:gd name="connsiteX74" fmla="*/ 5883705 w 6127689"/>
              <a:gd name="connsiteY74" fmla="*/ 4101899 h 6858000"/>
              <a:gd name="connsiteX75" fmla="*/ 5894095 w 6127689"/>
              <a:gd name="connsiteY75" fmla="*/ 4128857 h 6858000"/>
              <a:gd name="connsiteX76" fmla="*/ 5898339 w 6127689"/>
              <a:gd name="connsiteY76" fmla="*/ 4140800 h 6858000"/>
              <a:gd name="connsiteX77" fmla="*/ 5903513 w 6127689"/>
              <a:gd name="connsiteY77" fmla="*/ 4187661 h 6858000"/>
              <a:gd name="connsiteX78" fmla="*/ 5917114 w 6127689"/>
              <a:gd name="connsiteY78" fmla="*/ 4213096 h 6858000"/>
              <a:gd name="connsiteX79" fmla="*/ 5924233 w 6127689"/>
              <a:gd name="connsiteY79" fmla="*/ 4242060 h 6858000"/>
              <a:gd name="connsiteX80" fmla="*/ 5928910 w 6127689"/>
              <a:gd name="connsiteY80" fmla="*/ 4300973 h 6858000"/>
              <a:gd name="connsiteX81" fmla="*/ 5939320 w 6127689"/>
              <a:gd name="connsiteY81" fmla="*/ 4340435 h 6858000"/>
              <a:gd name="connsiteX82" fmla="*/ 5946705 w 6127689"/>
              <a:gd name="connsiteY82" fmla="*/ 4428051 h 6858000"/>
              <a:gd name="connsiteX83" fmla="*/ 5949261 w 6127689"/>
              <a:gd name="connsiteY83" fmla="*/ 4449185 h 6858000"/>
              <a:gd name="connsiteX84" fmla="*/ 5957504 w 6127689"/>
              <a:gd name="connsiteY84" fmla="*/ 4465911 h 6858000"/>
              <a:gd name="connsiteX85" fmla="*/ 5964689 w 6127689"/>
              <a:gd name="connsiteY85" fmla="*/ 4468532 h 6858000"/>
              <a:gd name="connsiteX86" fmla="*/ 5967062 w 6127689"/>
              <a:gd name="connsiteY86" fmla="*/ 4479923 h 6858000"/>
              <a:gd name="connsiteX87" fmla="*/ 5968960 w 6127689"/>
              <a:gd name="connsiteY87" fmla="*/ 4482655 h 6858000"/>
              <a:gd name="connsiteX88" fmla="*/ 5978567 w 6127689"/>
              <a:gd name="connsiteY88" fmla="*/ 4498605 h 6858000"/>
              <a:gd name="connsiteX89" fmla="*/ 5980106 w 6127689"/>
              <a:gd name="connsiteY89" fmla="*/ 4585087 h 6858000"/>
              <a:gd name="connsiteX90" fmla="*/ 5998138 w 6127689"/>
              <a:gd name="connsiteY90" fmla="*/ 4697518 h 6858000"/>
              <a:gd name="connsiteX91" fmla="*/ 6013516 w 6127689"/>
              <a:gd name="connsiteY91" fmla="*/ 4786619 h 6858000"/>
              <a:gd name="connsiteX92" fmla="*/ 6025404 w 6127689"/>
              <a:gd name="connsiteY92" fmla="*/ 4858148 h 6858000"/>
              <a:gd name="connsiteX93" fmla="*/ 6007749 w 6127689"/>
              <a:gd name="connsiteY93" fmla="*/ 4964715 h 6858000"/>
              <a:gd name="connsiteX94" fmla="*/ 6005269 w 6127689"/>
              <a:gd name="connsiteY94" fmla="*/ 5150567 h 6858000"/>
              <a:gd name="connsiteX95" fmla="*/ 6001127 w 6127689"/>
              <a:gd name="connsiteY95" fmla="*/ 5164609 h 6858000"/>
              <a:gd name="connsiteX96" fmla="*/ 5996647 w 6127689"/>
              <a:gd name="connsiteY96" fmla="*/ 5185640 h 6858000"/>
              <a:gd name="connsiteX97" fmla="*/ 5998514 w 6127689"/>
              <a:gd name="connsiteY97" fmla="*/ 5189673 h 6858000"/>
              <a:gd name="connsiteX98" fmla="*/ 6018409 w 6127689"/>
              <a:gd name="connsiteY98" fmla="*/ 5227157 h 6858000"/>
              <a:gd name="connsiteX99" fmla="*/ 6036748 w 6127689"/>
              <a:gd name="connsiteY99" fmla="*/ 5322752 h 6858000"/>
              <a:gd name="connsiteX100" fmla="*/ 6036943 w 6127689"/>
              <a:gd name="connsiteY100" fmla="*/ 5329480 h 6858000"/>
              <a:gd name="connsiteX101" fmla="*/ 6037236 w 6127689"/>
              <a:gd name="connsiteY101" fmla="*/ 5329634 h 6858000"/>
              <a:gd name="connsiteX102" fmla="*/ 6038019 w 6127689"/>
              <a:gd name="connsiteY102" fmla="*/ 5336764 h 6858000"/>
              <a:gd name="connsiteX103" fmla="*/ 6037298 w 6127689"/>
              <a:gd name="connsiteY103" fmla="*/ 5341753 h 6858000"/>
              <a:gd name="connsiteX104" fmla="*/ 6037677 w 6127689"/>
              <a:gd name="connsiteY104" fmla="*/ 5354807 h 6858000"/>
              <a:gd name="connsiteX105" fmla="*/ 6039728 w 6127689"/>
              <a:gd name="connsiteY105" fmla="*/ 5359416 h 6858000"/>
              <a:gd name="connsiteX106" fmla="*/ 6043311 w 6127689"/>
              <a:gd name="connsiteY106" fmla="*/ 5361407 h 6858000"/>
              <a:gd name="connsiteX107" fmla="*/ 6042954 w 6127689"/>
              <a:gd name="connsiteY107" fmla="*/ 5362576 h 6858000"/>
              <a:gd name="connsiteX108" fmla="*/ 6053435 w 6127689"/>
              <a:gd name="connsiteY108" fmla="*/ 5387547 h 6858000"/>
              <a:gd name="connsiteX109" fmla="*/ 6065933 w 6127689"/>
              <a:gd name="connsiteY109" fmla="*/ 5443002 h 6858000"/>
              <a:gd name="connsiteX110" fmla="*/ 6068640 w 6127689"/>
              <a:gd name="connsiteY110" fmla="*/ 5474503 h 6858000"/>
              <a:gd name="connsiteX111" fmla="*/ 6080922 w 6127689"/>
              <a:gd name="connsiteY111" fmla="*/ 5561070 h 6858000"/>
              <a:gd name="connsiteX112" fmla="*/ 6096949 w 6127689"/>
              <a:gd name="connsiteY112" fmla="*/ 5648179 h 6858000"/>
              <a:gd name="connsiteX113" fmla="*/ 6125703 w 6127689"/>
              <a:gd name="connsiteY113" fmla="*/ 5692894 h 6858000"/>
              <a:gd name="connsiteX114" fmla="*/ 6126670 w 6127689"/>
              <a:gd name="connsiteY114" fmla="*/ 5697882 h 6858000"/>
              <a:gd name="connsiteX115" fmla="*/ 6124061 w 6127689"/>
              <a:gd name="connsiteY115" fmla="*/ 5710294 h 6858000"/>
              <a:gd name="connsiteX116" fmla="*/ 6122213 w 6127689"/>
              <a:gd name="connsiteY116" fmla="*/ 5714762 h 6858000"/>
              <a:gd name="connsiteX117" fmla="*/ 6121353 w 6127689"/>
              <a:gd name="connsiteY117" fmla="*/ 5721725 h 6858000"/>
              <a:gd name="connsiteX118" fmla="*/ 6121607 w 6127689"/>
              <a:gd name="connsiteY118" fmla="*/ 5721959 h 6858000"/>
              <a:gd name="connsiteX119" fmla="*/ 6120262 w 6127689"/>
              <a:gd name="connsiteY119" fmla="*/ 5728358 h 6858000"/>
              <a:gd name="connsiteX120" fmla="*/ 6127024 w 6127689"/>
              <a:gd name="connsiteY120" fmla="*/ 5786902 h 6858000"/>
              <a:gd name="connsiteX121" fmla="*/ 6127519 w 6127689"/>
              <a:gd name="connsiteY121" fmla="*/ 5865775 h 6858000"/>
              <a:gd name="connsiteX122" fmla="*/ 6119217 w 6127689"/>
              <a:gd name="connsiteY122" fmla="*/ 5888542 h 6858000"/>
              <a:gd name="connsiteX123" fmla="*/ 6102493 w 6127689"/>
              <a:gd name="connsiteY123" fmla="*/ 5928602 h 6858000"/>
              <a:gd name="connsiteX124" fmla="*/ 6056863 w 6127689"/>
              <a:gd name="connsiteY124" fmla="*/ 6000643 h 6858000"/>
              <a:gd name="connsiteX125" fmla="*/ 6045436 w 6127689"/>
              <a:gd name="connsiteY125" fmla="*/ 6124480 h 6858000"/>
              <a:gd name="connsiteX126" fmla="*/ 6030489 w 6127689"/>
              <a:gd name="connsiteY126" fmla="*/ 6317666 h 6858000"/>
              <a:gd name="connsiteX127" fmla="*/ 6007492 w 6127689"/>
              <a:gd name="connsiteY127" fmla="*/ 6440818 h 6858000"/>
              <a:gd name="connsiteX128" fmla="*/ 6009467 w 6127689"/>
              <a:gd name="connsiteY128" fmla="*/ 6487076 h 6858000"/>
              <a:gd name="connsiteX129" fmla="*/ 5995064 w 6127689"/>
              <a:gd name="connsiteY129" fmla="*/ 6540791 h 6858000"/>
              <a:gd name="connsiteX130" fmla="*/ 5996309 w 6127689"/>
              <a:gd name="connsiteY130" fmla="*/ 6543961 h 6858000"/>
              <a:gd name="connsiteX131" fmla="*/ 5996048 w 6127689"/>
              <a:gd name="connsiteY131" fmla="*/ 6555444 h 6858000"/>
              <a:gd name="connsiteX132" fmla="*/ 6002524 w 6127689"/>
              <a:gd name="connsiteY132" fmla="*/ 6560188 h 6858000"/>
              <a:gd name="connsiteX133" fmla="*/ 6006823 w 6127689"/>
              <a:gd name="connsiteY133" fmla="*/ 6578546 h 6858000"/>
              <a:gd name="connsiteX134" fmla="*/ 6004510 w 6127689"/>
              <a:gd name="connsiteY134" fmla="*/ 6599256 h 6858000"/>
              <a:gd name="connsiteX135" fmla="*/ 5986207 w 6127689"/>
              <a:gd name="connsiteY135" fmla="*/ 6695855 h 6858000"/>
              <a:gd name="connsiteX136" fmla="*/ 5979428 w 6127689"/>
              <a:gd name="connsiteY136" fmla="*/ 6754678 h 6858000"/>
              <a:gd name="connsiteX137" fmla="*/ 5983398 w 6127689"/>
              <a:gd name="connsiteY137" fmla="*/ 6778641 h 6858000"/>
              <a:gd name="connsiteX138" fmla="*/ 5984543 w 6127689"/>
              <a:gd name="connsiteY138" fmla="*/ 6811016 h 6858000"/>
              <a:gd name="connsiteX139" fmla="*/ 5981802 w 6127689"/>
              <a:gd name="connsiteY139" fmla="*/ 6838578 h 6858000"/>
              <a:gd name="connsiteX140" fmla="*/ 5979671 w 6127689"/>
              <a:gd name="connsiteY140" fmla="*/ 6858000 h 6858000"/>
              <a:gd name="connsiteX141" fmla="*/ 0 w 6127689"/>
              <a:gd name="connsiteY141" fmla="*/ 6858000 h 6858000"/>
              <a:gd name="connsiteX142" fmla="*/ 0 w 6127689"/>
              <a:gd name="connsiteY142" fmla="*/ 0 h 6858000"/>
              <a:gd name="connsiteX0" fmla="*/ 0 w 6127689"/>
              <a:gd name="connsiteY0" fmla="*/ 0 h 6858000"/>
              <a:gd name="connsiteX1" fmla="*/ 4965888 w 6127689"/>
              <a:gd name="connsiteY1" fmla="*/ 0 h 6858000"/>
              <a:gd name="connsiteX2" fmla="*/ 4967767 w 6127689"/>
              <a:gd name="connsiteY2" fmla="*/ 7930 h 6858000"/>
              <a:gd name="connsiteX3" fmla="*/ 4979444 w 6127689"/>
              <a:gd name="connsiteY3" fmla="*/ 43921 h 6858000"/>
              <a:gd name="connsiteX4" fmla="*/ 5021173 w 6127689"/>
              <a:gd name="connsiteY4" fmla="*/ 123738 h 6858000"/>
              <a:gd name="connsiteX5" fmla="*/ 5075458 w 6127689"/>
              <a:gd name="connsiteY5" fmla="*/ 264355 h 6858000"/>
              <a:gd name="connsiteX6" fmla="*/ 5081175 w 6127689"/>
              <a:gd name="connsiteY6" fmla="*/ 277448 h 6858000"/>
              <a:gd name="connsiteX7" fmla="*/ 5097011 w 6127689"/>
              <a:gd name="connsiteY7" fmla="*/ 355616 h 6858000"/>
              <a:gd name="connsiteX8" fmla="*/ 5130982 w 6127689"/>
              <a:gd name="connsiteY8" fmla="*/ 412030 h 6858000"/>
              <a:gd name="connsiteX9" fmla="*/ 5153000 w 6127689"/>
              <a:gd name="connsiteY9" fmla="*/ 507134 h 6858000"/>
              <a:gd name="connsiteX10" fmla="*/ 5171282 w 6127689"/>
              <a:gd name="connsiteY10" fmla="*/ 602071 h 6858000"/>
              <a:gd name="connsiteX11" fmla="*/ 5176196 w 6127689"/>
              <a:gd name="connsiteY11" fmla="*/ 636822 h 6858000"/>
              <a:gd name="connsiteX12" fmla="*/ 5189051 w 6127689"/>
              <a:gd name="connsiteY12" fmla="*/ 782518 h 6858000"/>
              <a:gd name="connsiteX13" fmla="*/ 5210428 w 6127689"/>
              <a:gd name="connsiteY13" fmla="*/ 815772 h 6858000"/>
              <a:gd name="connsiteX14" fmla="*/ 5221088 w 6127689"/>
              <a:gd name="connsiteY14" fmla="*/ 860193 h 6858000"/>
              <a:gd name="connsiteX15" fmla="*/ 5230806 w 6127689"/>
              <a:gd name="connsiteY15" fmla="*/ 961354 h 6858000"/>
              <a:gd name="connsiteX16" fmla="*/ 5201018 w 6127689"/>
              <a:gd name="connsiteY16" fmla="*/ 1095027 h 6858000"/>
              <a:gd name="connsiteX17" fmla="*/ 5202153 w 6127689"/>
              <a:gd name="connsiteY17" fmla="*/ 1133224 h 6858000"/>
              <a:gd name="connsiteX18" fmla="*/ 5207370 w 6127689"/>
              <a:gd name="connsiteY18" fmla="*/ 1138097 h 6858000"/>
              <a:gd name="connsiteX19" fmla="*/ 5189234 w 6127689"/>
              <a:gd name="connsiteY19" fmla="*/ 1193495 h 6858000"/>
              <a:gd name="connsiteX20" fmla="*/ 5202769 w 6127689"/>
              <a:gd name="connsiteY20" fmla="*/ 1269450 h 6858000"/>
              <a:gd name="connsiteX21" fmla="*/ 5225968 w 6127689"/>
              <a:gd name="connsiteY21" fmla="*/ 1357994 h 6858000"/>
              <a:gd name="connsiteX22" fmla="*/ 5233819 w 6127689"/>
              <a:gd name="connsiteY22" fmla="*/ 1380922 h 6858000"/>
              <a:gd name="connsiteX23" fmla="*/ 5237226 w 6127689"/>
              <a:gd name="connsiteY23" fmla="*/ 1441327 h 6858000"/>
              <a:gd name="connsiteX24" fmla="*/ 5255653 w 6127689"/>
              <a:gd name="connsiteY24" fmla="*/ 1524712 h 6858000"/>
              <a:gd name="connsiteX25" fmla="*/ 5263491 w 6127689"/>
              <a:gd name="connsiteY25" fmla="*/ 1642938 h 6858000"/>
              <a:gd name="connsiteX26" fmla="*/ 5261314 w 6127689"/>
              <a:gd name="connsiteY26" fmla="*/ 1689177 h 6858000"/>
              <a:gd name="connsiteX27" fmla="*/ 5259788 w 6127689"/>
              <a:gd name="connsiteY27" fmla="*/ 1768516 h 6858000"/>
              <a:gd name="connsiteX28" fmla="*/ 5255696 w 6127689"/>
              <a:gd name="connsiteY28" fmla="*/ 1953770 h 6858000"/>
              <a:gd name="connsiteX29" fmla="*/ 5252592 w 6127689"/>
              <a:gd name="connsiteY29" fmla="*/ 2092210 h 6858000"/>
              <a:gd name="connsiteX30" fmla="*/ 5264303 w 6127689"/>
              <a:gd name="connsiteY30" fmla="*/ 2225157 h 6858000"/>
              <a:gd name="connsiteX31" fmla="*/ 5254949 w 6127689"/>
              <a:gd name="connsiteY31" fmla="*/ 2236160 h 6858000"/>
              <a:gd name="connsiteX32" fmla="*/ 5250104 w 6127689"/>
              <a:gd name="connsiteY32" fmla="*/ 2249166 h 6858000"/>
              <a:gd name="connsiteX33" fmla="*/ 5251214 w 6127689"/>
              <a:gd name="connsiteY33" fmla="*/ 2250944 h 6858000"/>
              <a:gd name="connsiteX34" fmla="*/ 5250644 w 6127689"/>
              <a:gd name="connsiteY34" fmla="*/ 2266619 h 6858000"/>
              <a:gd name="connsiteX35" fmla="*/ 5293877 w 6127689"/>
              <a:gd name="connsiteY35" fmla="*/ 2368649 h 6858000"/>
              <a:gd name="connsiteX36" fmla="*/ 5311338 w 6127689"/>
              <a:gd name="connsiteY36" fmla="*/ 2404034 h 6858000"/>
              <a:gd name="connsiteX37" fmla="*/ 5338366 w 6127689"/>
              <a:gd name="connsiteY37" fmla="*/ 2465052 h 6858000"/>
              <a:gd name="connsiteX38" fmla="*/ 5371263 w 6127689"/>
              <a:gd name="connsiteY38" fmla="*/ 2586413 h 6858000"/>
              <a:gd name="connsiteX39" fmla="*/ 5407503 w 6127689"/>
              <a:gd name="connsiteY39" fmla="*/ 2786290 h 6858000"/>
              <a:gd name="connsiteX40" fmla="*/ 5407356 w 6127689"/>
              <a:gd name="connsiteY40" fmla="*/ 2787545 h 6858000"/>
              <a:gd name="connsiteX41" fmla="*/ 5411130 w 6127689"/>
              <a:gd name="connsiteY41" fmla="*/ 2788640 h 6858000"/>
              <a:gd name="connsiteX42" fmla="*/ 5416439 w 6127689"/>
              <a:gd name="connsiteY42" fmla="*/ 2805666 h 6858000"/>
              <a:gd name="connsiteX43" fmla="*/ 5416589 w 6127689"/>
              <a:gd name="connsiteY43" fmla="*/ 2810822 h 6858000"/>
              <a:gd name="connsiteX44" fmla="*/ 5418542 w 6127689"/>
              <a:gd name="connsiteY44" fmla="*/ 2817745 h 6858000"/>
              <a:gd name="connsiteX45" fmla="*/ 5457023 w 6127689"/>
              <a:gd name="connsiteY45" fmla="*/ 2858292 h 6858000"/>
              <a:gd name="connsiteX46" fmla="*/ 5479298 w 6127689"/>
              <a:gd name="connsiteY46" fmla="*/ 2947791 h 6858000"/>
              <a:gd name="connsiteX47" fmla="*/ 5481770 w 6127689"/>
              <a:gd name="connsiteY47" fmla="*/ 2951352 h 6858000"/>
              <a:gd name="connsiteX48" fmla="*/ 5482045 w 6127689"/>
              <a:gd name="connsiteY48" fmla="*/ 2984371 h 6858000"/>
              <a:gd name="connsiteX49" fmla="*/ 5482415 w 6127689"/>
              <a:gd name="connsiteY49" fmla="*/ 3004079 h 6858000"/>
              <a:gd name="connsiteX50" fmla="*/ 5503944 w 6127689"/>
              <a:gd name="connsiteY50" fmla="*/ 3123335 h 6858000"/>
              <a:gd name="connsiteX51" fmla="*/ 5516007 w 6127689"/>
              <a:gd name="connsiteY51" fmla="*/ 3258473 h 6858000"/>
              <a:gd name="connsiteX52" fmla="*/ 5566839 w 6127689"/>
              <a:gd name="connsiteY52" fmla="*/ 3345295 h 6858000"/>
              <a:gd name="connsiteX53" fmla="*/ 5589758 w 6127689"/>
              <a:gd name="connsiteY53" fmla="*/ 3506453 h 6858000"/>
              <a:gd name="connsiteX54" fmla="*/ 5596144 w 6127689"/>
              <a:gd name="connsiteY54" fmla="*/ 3534624 h 6858000"/>
              <a:gd name="connsiteX55" fmla="*/ 5597750 w 6127689"/>
              <a:gd name="connsiteY55" fmla="*/ 3534129 h 6858000"/>
              <a:gd name="connsiteX56" fmla="*/ 5599700 w 6127689"/>
              <a:gd name="connsiteY56" fmla="*/ 3547221 h 6858000"/>
              <a:gd name="connsiteX57" fmla="*/ 5615031 w 6127689"/>
              <a:gd name="connsiteY57" fmla="*/ 3557482 h 6858000"/>
              <a:gd name="connsiteX58" fmla="*/ 5618377 w 6127689"/>
              <a:gd name="connsiteY58" fmla="*/ 3588431 h 6858000"/>
              <a:gd name="connsiteX59" fmla="*/ 5612155 w 6127689"/>
              <a:gd name="connsiteY59" fmla="*/ 3589869 h 6858000"/>
              <a:gd name="connsiteX60" fmla="*/ 5620843 w 6127689"/>
              <a:gd name="connsiteY60" fmla="*/ 3606745 h 6858000"/>
              <a:gd name="connsiteX61" fmla="*/ 5655472 w 6127689"/>
              <a:gd name="connsiteY61" fmla="*/ 3678877 h 6858000"/>
              <a:gd name="connsiteX62" fmla="*/ 5683015 w 6127689"/>
              <a:gd name="connsiteY62" fmla="*/ 3762025 h 6858000"/>
              <a:gd name="connsiteX63" fmla="*/ 5696643 w 6127689"/>
              <a:gd name="connsiteY63" fmla="*/ 3773888 h 6858000"/>
              <a:gd name="connsiteX64" fmla="*/ 5699203 w 6127689"/>
              <a:gd name="connsiteY64" fmla="*/ 3775823 h 6858000"/>
              <a:gd name="connsiteX65" fmla="*/ 5704824 w 6127689"/>
              <a:gd name="connsiteY65" fmla="*/ 3785966 h 6858000"/>
              <a:gd name="connsiteX66" fmla="*/ 5733539 w 6127689"/>
              <a:gd name="connsiteY66" fmla="*/ 3818457 h 6858000"/>
              <a:gd name="connsiteX67" fmla="*/ 5768491 w 6127689"/>
              <a:gd name="connsiteY67" fmla="*/ 3914399 h 6858000"/>
              <a:gd name="connsiteX68" fmla="*/ 5793123 w 6127689"/>
              <a:gd name="connsiteY68" fmla="*/ 3969952 h 6858000"/>
              <a:gd name="connsiteX69" fmla="*/ 5808321 w 6127689"/>
              <a:gd name="connsiteY69" fmla="*/ 3988153 h 6858000"/>
              <a:gd name="connsiteX70" fmla="*/ 5825621 w 6127689"/>
              <a:gd name="connsiteY70" fmla="*/ 4015525 h 6858000"/>
              <a:gd name="connsiteX71" fmla="*/ 5860672 w 6127689"/>
              <a:gd name="connsiteY71" fmla="*/ 4061579 h 6858000"/>
              <a:gd name="connsiteX72" fmla="*/ 5872173 w 6127689"/>
              <a:gd name="connsiteY72" fmla="*/ 4088497 h 6858000"/>
              <a:gd name="connsiteX73" fmla="*/ 5883705 w 6127689"/>
              <a:gd name="connsiteY73" fmla="*/ 4101899 h 6858000"/>
              <a:gd name="connsiteX74" fmla="*/ 5894095 w 6127689"/>
              <a:gd name="connsiteY74" fmla="*/ 4128857 h 6858000"/>
              <a:gd name="connsiteX75" fmla="*/ 5898339 w 6127689"/>
              <a:gd name="connsiteY75" fmla="*/ 4140800 h 6858000"/>
              <a:gd name="connsiteX76" fmla="*/ 5903513 w 6127689"/>
              <a:gd name="connsiteY76" fmla="*/ 4187661 h 6858000"/>
              <a:gd name="connsiteX77" fmla="*/ 5917114 w 6127689"/>
              <a:gd name="connsiteY77" fmla="*/ 4213096 h 6858000"/>
              <a:gd name="connsiteX78" fmla="*/ 5924233 w 6127689"/>
              <a:gd name="connsiteY78" fmla="*/ 4242060 h 6858000"/>
              <a:gd name="connsiteX79" fmla="*/ 5928910 w 6127689"/>
              <a:gd name="connsiteY79" fmla="*/ 4300973 h 6858000"/>
              <a:gd name="connsiteX80" fmla="*/ 5939320 w 6127689"/>
              <a:gd name="connsiteY80" fmla="*/ 4340435 h 6858000"/>
              <a:gd name="connsiteX81" fmla="*/ 5946705 w 6127689"/>
              <a:gd name="connsiteY81" fmla="*/ 4428051 h 6858000"/>
              <a:gd name="connsiteX82" fmla="*/ 5949261 w 6127689"/>
              <a:gd name="connsiteY82" fmla="*/ 4449185 h 6858000"/>
              <a:gd name="connsiteX83" fmla="*/ 5957504 w 6127689"/>
              <a:gd name="connsiteY83" fmla="*/ 4465911 h 6858000"/>
              <a:gd name="connsiteX84" fmla="*/ 5964689 w 6127689"/>
              <a:gd name="connsiteY84" fmla="*/ 4468532 h 6858000"/>
              <a:gd name="connsiteX85" fmla="*/ 5967062 w 6127689"/>
              <a:gd name="connsiteY85" fmla="*/ 4479923 h 6858000"/>
              <a:gd name="connsiteX86" fmla="*/ 5968960 w 6127689"/>
              <a:gd name="connsiteY86" fmla="*/ 4482655 h 6858000"/>
              <a:gd name="connsiteX87" fmla="*/ 5978567 w 6127689"/>
              <a:gd name="connsiteY87" fmla="*/ 4498605 h 6858000"/>
              <a:gd name="connsiteX88" fmla="*/ 5980106 w 6127689"/>
              <a:gd name="connsiteY88" fmla="*/ 4585087 h 6858000"/>
              <a:gd name="connsiteX89" fmla="*/ 5998138 w 6127689"/>
              <a:gd name="connsiteY89" fmla="*/ 4697518 h 6858000"/>
              <a:gd name="connsiteX90" fmla="*/ 6013516 w 6127689"/>
              <a:gd name="connsiteY90" fmla="*/ 4786619 h 6858000"/>
              <a:gd name="connsiteX91" fmla="*/ 6025404 w 6127689"/>
              <a:gd name="connsiteY91" fmla="*/ 4858148 h 6858000"/>
              <a:gd name="connsiteX92" fmla="*/ 6007749 w 6127689"/>
              <a:gd name="connsiteY92" fmla="*/ 4964715 h 6858000"/>
              <a:gd name="connsiteX93" fmla="*/ 6005269 w 6127689"/>
              <a:gd name="connsiteY93" fmla="*/ 5150567 h 6858000"/>
              <a:gd name="connsiteX94" fmla="*/ 6001127 w 6127689"/>
              <a:gd name="connsiteY94" fmla="*/ 5164609 h 6858000"/>
              <a:gd name="connsiteX95" fmla="*/ 5996647 w 6127689"/>
              <a:gd name="connsiteY95" fmla="*/ 5185640 h 6858000"/>
              <a:gd name="connsiteX96" fmla="*/ 5998514 w 6127689"/>
              <a:gd name="connsiteY96" fmla="*/ 5189673 h 6858000"/>
              <a:gd name="connsiteX97" fmla="*/ 6018409 w 6127689"/>
              <a:gd name="connsiteY97" fmla="*/ 5227157 h 6858000"/>
              <a:gd name="connsiteX98" fmla="*/ 6036748 w 6127689"/>
              <a:gd name="connsiteY98" fmla="*/ 5322752 h 6858000"/>
              <a:gd name="connsiteX99" fmla="*/ 6036943 w 6127689"/>
              <a:gd name="connsiteY99" fmla="*/ 5329480 h 6858000"/>
              <a:gd name="connsiteX100" fmla="*/ 6037236 w 6127689"/>
              <a:gd name="connsiteY100" fmla="*/ 5329634 h 6858000"/>
              <a:gd name="connsiteX101" fmla="*/ 6038019 w 6127689"/>
              <a:gd name="connsiteY101" fmla="*/ 5336764 h 6858000"/>
              <a:gd name="connsiteX102" fmla="*/ 6037298 w 6127689"/>
              <a:gd name="connsiteY102" fmla="*/ 5341753 h 6858000"/>
              <a:gd name="connsiteX103" fmla="*/ 6037677 w 6127689"/>
              <a:gd name="connsiteY103" fmla="*/ 5354807 h 6858000"/>
              <a:gd name="connsiteX104" fmla="*/ 6039728 w 6127689"/>
              <a:gd name="connsiteY104" fmla="*/ 5359416 h 6858000"/>
              <a:gd name="connsiteX105" fmla="*/ 6043311 w 6127689"/>
              <a:gd name="connsiteY105" fmla="*/ 5361407 h 6858000"/>
              <a:gd name="connsiteX106" fmla="*/ 6042954 w 6127689"/>
              <a:gd name="connsiteY106" fmla="*/ 5362576 h 6858000"/>
              <a:gd name="connsiteX107" fmla="*/ 6053435 w 6127689"/>
              <a:gd name="connsiteY107" fmla="*/ 5387547 h 6858000"/>
              <a:gd name="connsiteX108" fmla="*/ 6065933 w 6127689"/>
              <a:gd name="connsiteY108" fmla="*/ 5443002 h 6858000"/>
              <a:gd name="connsiteX109" fmla="*/ 6068640 w 6127689"/>
              <a:gd name="connsiteY109" fmla="*/ 5474503 h 6858000"/>
              <a:gd name="connsiteX110" fmla="*/ 6080922 w 6127689"/>
              <a:gd name="connsiteY110" fmla="*/ 5561070 h 6858000"/>
              <a:gd name="connsiteX111" fmla="*/ 6096949 w 6127689"/>
              <a:gd name="connsiteY111" fmla="*/ 5648179 h 6858000"/>
              <a:gd name="connsiteX112" fmla="*/ 6125703 w 6127689"/>
              <a:gd name="connsiteY112" fmla="*/ 5692894 h 6858000"/>
              <a:gd name="connsiteX113" fmla="*/ 6126670 w 6127689"/>
              <a:gd name="connsiteY113" fmla="*/ 5697882 h 6858000"/>
              <a:gd name="connsiteX114" fmla="*/ 6124061 w 6127689"/>
              <a:gd name="connsiteY114" fmla="*/ 5710294 h 6858000"/>
              <a:gd name="connsiteX115" fmla="*/ 6122213 w 6127689"/>
              <a:gd name="connsiteY115" fmla="*/ 5714762 h 6858000"/>
              <a:gd name="connsiteX116" fmla="*/ 6121353 w 6127689"/>
              <a:gd name="connsiteY116" fmla="*/ 5721725 h 6858000"/>
              <a:gd name="connsiteX117" fmla="*/ 6121607 w 6127689"/>
              <a:gd name="connsiteY117" fmla="*/ 5721959 h 6858000"/>
              <a:gd name="connsiteX118" fmla="*/ 6120262 w 6127689"/>
              <a:gd name="connsiteY118" fmla="*/ 5728358 h 6858000"/>
              <a:gd name="connsiteX119" fmla="*/ 6127024 w 6127689"/>
              <a:gd name="connsiteY119" fmla="*/ 5786902 h 6858000"/>
              <a:gd name="connsiteX120" fmla="*/ 6127519 w 6127689"/>
              <a:gd name="connsiteY120" fmla="*/ 5865775 h 6858000"/>
              <a:gd name="connsiteX121" fmla="*/ 6119217 w 6127689"/>
              <a:gd name="connsiteY121" fmla="*/ 5888542 h 6858000"/>
              <a:gd name="connsiteX122" fmla="*/ 6102493 w 6127689"/>
              <a:gd name="connsiteY122" fmla="*/ 5928602 h 6858000"/>
              <a:gd name="connsiteX123" fmla="*/ 6056863 w 6127689"/>
              <a:gd name="connsiteY123" fmla="*/ 6000643 h 6858000"/>
              <a:gd name="connsiteX124" fmla="*/ 6045436 w 6127689"/>
              <a:gd name="connsiteY124" fmla="*/ 6124480 h 6858000"/>
              <a:gd name="connsiteX125" fmla="*/ 6030489 w 6127689"/>
              <a:gd name="connsiteY125" fmla="*/ 6317666 h 6858000"/>
              <a:gd name="connsiteX126" fmla="*/ 6007492 w 6127689"/>
              <a:gd name="connsiteY126" fmla="*/ 6440818 h 6858000"/>
              <a:gd name="connsiteX127" fmla="*/ 6009467 w 6127689"/>
              <a:gd name="connsiteY127" fmla="*/ 6487076 h 6858000"/>
              <a:gd name="connsiteX128" fmla="*/ 5995064 w 6127689"/>
              <a:gd name="connsiteY128" fmla="*/ 6540791 h 6858000"/>
              <a:gd name="connsiteX129" fmla="*/ 5996309 w 6127689"/>
              <a:gd name="connsiteY129" fmla="*/ 6543961 h 6858000"/>
              <a:gd name="connsiteX130" fmla="*/ 5996048 w 6127689"/>
              <a:gd name="connsiteY130" fmla="*/ 6555444 h 6858000"/>
              <a:gd name="connsiteX131" fmla="*/ 6002524 w 6127689"/>
              <a:gd name="connsiteY131" fmla="*/ 6560188 h 6858000"/>
              <a:gd name="connsiteX132" fmla="*/ 6006823 w 6127689"/>
              <a:gd name="connsiteY132" fmla="*/ 6578546 h 6858000"/>
              <a:gd name="connsiteX133" fmla="*/ 6004510 w 6127689"/>
              <a:gd name="connsiteY133" fmla="*/ 6599256 h 6858000"/>
              <a:gd name="connsiteX134" fmla="*/ 5986207 w 6127689"/>
              <a:gd name="connsiteY134" fmla="*/ 6695855 h 6858000"/>
              <a:gd name="connsiteX135" fmla="*/ 5979428 w 6127689"/>
              <a:gd name="connsiteY135" fmla="*/ 6754678 h 6858000"/>
              <a:gd name="connsiteX136" fmla="*/ 5983398 w 6127689"/>
              <a:gd name="connsiteY136" fmla="*/ 6778641 h 6858000"/>
              <a:gd name="connsiteX137" fmla="*/ 5984543 w 6127689"/>
              <a:gd name="connsiteY137" fmla="*/ 6811016 h 6858000"/>
              <a:gd name="connsiteX138" fmla="*/ 5981802 w 6127689"/>
              <a:gd name="connsiteY138" fmla="*/ 6838578 h 6858000"/>
              <a:gd name="connsiteX139" fmla="*/ 5979671 w 6127689"/>
              <a:gd name="connsiteY139" fmla="*/ 6858000 h 6858000"/>
              <a:gd name="connsiteX140" fmla="*/ 0 w 6127689"/>
              <a:gd name="connsiteY140" fmla="*/ 6858000 h 6858000"/>
              <a:gd name="connsiteX141" fmla="*/ 0 w 6127689"/>
              <a:gd name="connsiteY141" fmla="*/ 0 h 6858000"/>
              <a:gd name="connsiteX0" fmla="*/ 0 w 6127689"/>
              <a:gd name="connsiteY0" fmla="*/ 0 h 6858000"/>
              <a:gd name="connsiteX1" fmla="*/ 4965888 w 6127689"/>
              <a:gd name="connsiteY1" fmla="*/ 0 h 6858000"/>
              <a:gd name="connsiteX2" fmla="*/ 4967767 w 6127689"/>
              <a:gd name="connsiteY2" fmla="*/ 7930 h 6858000"/>
              <a:gd name="connsiteX3" fmla="*/ 4979444 w 6127689"/>
              <a:gd name="connsiteY3" fmla="*/ 43921 h 6858000"/>
              <a:gd name="connsiteX4" fmla="*/ 5021173 w 6127689"/>
              <a:gd name="connsiteY4" fmla="*/ 123738 h 6858000"/>
              <a:gd name="connsiteX5" fmla="*/ 5075458 w 6127689"/>
              <a:gd name="connsiteY5" fmla="*/ 264355 h 6858000"/>
              <a:gd name="connsiteX6" fmla="*/ 5081175 w 6127689"/>
              <a:gd name="connsiteY6" fmla="*/ 277448 h 6858000"/>
              <a:gd name="connsiteX7" fmla="*/ 5097011 w 6127689"/>
              <a:gd name="connsiteY7" fmla="*/ 355616 h 6858000"/>
              <a:gd name="connsiteX8" fmla="*/ 5130982 w 6127689"/>
              <a:gd name="connsiteY8" fmla="*/ 412030 h 6858000"/>
              <a:gd name="connsiteX9" fmla="*/ 5153000 w 6127689"/>
              <a:gd name="connsiteY9" fmla="*/ 507134 h 6858000"/>
              <a:gd name="connsiteX10" fmla="*/ 5171282 w 6127689"/>
              <a:gd name="connsiteY10" fmla="*/ 602071 h 6858000"/>
              <a:gd name="connsiteX11" fmla="*/ 5176196 w 6127689"/>
              <a:gd name="connsiteY11" fmla="*/ 636822 h 6858000"/>
              <a:gd name="connsiteX12" fmla="*/ 5189051 w 6127689"/>
              <a:gd name="connsiteY12" fmla="*/ 782518 h 6858000"/>
              <a:gd name="connsiteX13" fmla="*/ 5210428 w 6127689"/>
              <a:gd name="connsiteY13" fmla="*/ 815772 h 6858000"/>
              <a:gd name="connsiteX14" fmla="*/ 5221088 w 6127689"/>
              <a:gd name="connsiteY14" fmla="*/ 860193 h 6858000"/>
              <a:gd name="connsiteX15" fmla="*/ 5230806 w 6127689"/>
              <a:gd name="connsiteY15" fmla="*/ 961354 h 6858000"/>
              <a:gd name="connsiteX16" fmla="*/ 5201018 w 6127689"/>
              <a:gd name="connsiteY16" fmla="*/ 1095027 h 6858000"/>
              <a:gd name="connsiteX17" fmla="*/ 5202153 w 6127689"/>
              <a:gd name="connsiteY17" fmla="*/ 1133224 h 6858000"/>
              <a:gd name="connsiteX18" fmla="*/ 5207370 w 6127689"/>
              <a:gd name="connsiteY18" fmla="*/ 1138097 h 6858000"/>
              <a:gd name="connsiteX19" fmla="*/ 5189234 w 6127689"/>
              <a:gd name="connsiteY19" fmla="*/ 1193495 h 6858000"/>
              <a:gd name="connsiteX20" fmla="*/ 5202769 w 6127689"/>
              <a:gd name="connsiteY20" fmla="*/ 1269450 h 6858000"/>
              <a:gd name="connsiteX21" fmla="*/ 5225968 w 6127689"/>
              <a:gd name="connsiteY21" fmla="*/ 1357994 h 6858000"/>
              <a:gd name="connsiteX22" fmla="*/ 5233819 w 6127689"/>
              <a:gd name="connsiteY22" fmla="*/ 1380922 h 6858000"/>
              <a:gd name="connsiteX23" fmla="*/ 5237226 w 6127689"/>
              <a:gd name="connsiteY23" fmla="*/ 1441327 h 6858000"/>
              <a:gd name="connsiteX24" fmla="*/ 5255653 w 6127689"/>
              <a:gd name="connsiteY24" fmla="*/ 1524712 h 6858000"/>
              <a:gd name="connsiteX25" fmla="*/ 5263491 w 6127689"/>
              <a:gd name="connsiteY25" fmla="*/ 1642938 h 6858000"/>
              <a:gd name="connsiteX26" fmla="*/ 5261314 w 6127689"/>
              <a:gd name="connsiteY26" fmla="*/ 1689177 h 6858000"/>
              <a:gd name="connsiteX27" fmla="*/ 5259788 w 6127689"/>
              <a:gd name="connsiteY27" fmla="*/ 1768516 h 6858000"/>
              <a:gd name="connsiteX28" fmla="*/ 5255696 w 6127689"/>
              <a:gd name="connsiteY28" fmla="*/ 1953770 h 6858000"/>
              <a:gd name="connsiteX29" fmla="*/ 5252592 w 6127689"/>
              <a:gd name="connsiteY29" fmla="*/ 2092210 h 6858000"/>
              <a:gd name="connsiteX30" fmla="*/ 5264303 w 6127689"/>
              <a:gd name="connsiteY30" fmla="*/ 2225157 h 6858000"/>
              <a:gd name="connsiteX31" fmla="*/ 5254949 w 6127689"/>
              <a:gd name="connsiteY31" fmla="*/ 2236160 h 6858000"/>
              <a:gd name="connsiteX32" fmla="*/ 5250104 w 6127689"/>
              <a:gd name="connsiteY32" fmla="*/ 2249166 h 6858000"/>
              <a:gd name="connsiteX33" fmla="*/ 5251214 w 6127689"/>
              <a:gd name="connsiteY33" fmla="*/ 2250944 h 6858000"/>
              <a:gd name="connsiteX34" fmla="*/ 5250644 w 6127689"/>
              <a:gd name="connsiteY34" fmla="*/ 2266619 h 6858000"/>
              <a:gd name="connsiteX35" fmla="*/ 5293877 w 6127689"/>
              <a:gd name="connsiteY35" fmla="*/ 2368649 h 6858000"/>
              <a:gd name="connsiteX36" fmla="*/ 5311338 w 6127689"/>
              <a:gd name="connsiteY36" fmla="*/ 2404034 h 6858000"/>
              <a:gd name="connsiteX37" fmla="*/ 5338366 w 6127689"/>
              <a:gd name="connsiteY37" fmla="*/ 2465052 h 6858000"/>
              <a:gd name="connsiteX38" fmla="*/ 5371263 w 6127689"/>
              <a:gd name="connsiteY38" fmla="*/ 2586413 h 6858000"/>
              <a:gd name="connsiteX39" fmla="*/ 5407503 w 6127689"/>
              <a:gd name="connsiteY39" fmla="*/ 2786290 h 6858000"/>
              <a:gd name="connsiteX40" fmla="*/ 5407356 w 6127689"/>
              <a:gd name="connsiteY40" fmla="*/ 2787545 h 6858000"/>
              <a:gd name="connsiteX41" fmla="*/ 5411130 w 6127689"/>
              <a:gd name="connsiteY41" fmla="*/ 2788640 h 6858000"/>
              <a:gd name="connsiteX42" fmla="*/ 5416439 w 6127689"/>
              <a:gd name="connsiteY42" fmla="*/ 2805666 h 6858000"/>
              <a:gd name="connsiteX43" fmla="*/ 5418542 w 6127689"/>
              <a:gd name="connsiteY43" fmla="*/ 2817745 h 6858000"/>
              <a:gd name="connsiteX44" fmla="*/ 5457023 w 6127689"/>
              <a:gd name="connsiteY44" fmla="*/ 2858292 h 6858000"/>
              <a:gd name="connsiteX45" fmla="*/ 5479298 w 6127689"/>
              <a:gd name="connsiteY45" fmla="*/ 2947791 h 6858000"/>
              <a:gd name="connsiteX46" fmla="*/ 5481770 w 6127689"/>
              <a:gd name="connsiteY46" fmla="*/ 2951352 h 6858000"/>
              <a:gd name="connsiteX47" fmla="*/ 5482045 w 6127689"/>
              <a:gd name="connsiteY47" fmla="*/ 2984371 h 6858000"/>
              <a:gd name="connsiteX48" fmla="*/ 5482415 w 6127689"/>
              <a:gd name="connsiteY48" fmla="*/ 3004079 h 6858000"/>
              <a:gd name="connsiteX49" fmla="*/ 5503944 w 6127689"/>
              <a:gd name="connsiteY49" fmla="*/ 3123335 h 6858000"/>
              <a:gd name="connsiteX50" fmla="*/ 5516007 w 6127689"/>
              <a:gd name="connsiteY50" fmla="*/ 3258473 h 6858000"/>
              <a:gd name="connsiteX51" fmla="*/ 5566839 w 6127689"/>
              <a:gd name="connsiteY51" fmla="*/ 3345295 h 6858000"/>
              <a:gd name="connsiteX52" fmla="*/ 5589758 w 6127689"/>
              <a:gd name="connsiteY52" fmla="*/ 3506453 h 6858000"/>
              <a:gd name="connsiteX53" fmla="*/ 5596144 w 6127689"/>
              <a:gd name="connsiteY53" fmla="*/ 3534624 h 6858000"/>
              <a:gd name="connsiteX54" fmla="*/ 5597750 w 6127689"/>
              <a:gd name="connsiteY54" fmla="*/ 3534129 h 6858000"/>
              <a:gd name="connsiteX55" fmla="*/ 5599700 w 6127689"/>
              <a:gd name="connsiteY55" fmla="*/ 3547221 h 6858000"/>
              <a:gd name="connsiteX56" fmla="*/ 5615031 w 6127689"/>
              <a:gd name="connsiteY56" fmla="*/ 3557482 h 6858000"/>
              <a:gd name="connsiteX57" fmla="*/ 5618377 w 6127689"/>
              <a:gd name="connsiteY57" fmla="*/ 3588431 h 6858000"/>
              <a:gd name="connsiteX58" fmla="*/ 5612155 w 6127689"/>
              <a:gd name="connsiteY58" fmla="*/ 3589869 h 6858000"/>
              <a:gd name="connsiteX59" fmla="*/ 5620843 w 6127689"/>
              <a:gd name="connsiteY59" fmla="*/ 3606745 h 6858000"/>
              <a:gd name="connsiteX60" fmla="*/ 5655472 w 6127689"/>
              <a:gd name="connsiteY60" fmla="*/ 3678877 h 6858000"/>
              <a:gd name="connsiteX61" fmla="*/ 5683015 w 6127689"/>
              <a:gd name="connsiteY61" fmla="*/ 3762025 h 6858000"/>
              <a:gd name="connsiteX62" fmla="*/ 5696643 w 6127689"/>
              <a:gd name="connsiteY62" fmla="*/ 3773888 h 6858000"/>
              <a:gd name="connsiteX63" fmla="*/ 5699203 w 6127689"/>
              <a:gd name="connsiteY63" fmla="*/ 3775823 h 6858000"/>
              <a:gd name="connsiteX64" fmla="*/ 5704824 w 6127689"/>
              <a:gd name="connsiteY64" fmla="*/ 3785966 h 6858000"/>
              <a:gd name="connsiteX65" fmla="*/ 5733539 w 6127689"/>
              <a:gd name="connsiteY65" fmla="*/ 3818457 h 6858000"/>
              <a:gd name="connsiteX66" fmla="*/ 5768491 w 6127689"/>
              <a:gd name="connsiteY66" fmla="*/ 3914399 h 6858000"/>
              <a:gd name="connsiteX67" fmla="*/ 5793123 w 6127689"/>
              <a:gd name="connsiteY67" fmla="*/ 3969952 h 6858000"/>
              <a:gd name="connsiteX68" fmla="*/ 5808321 w 6127689"/>
              <a:gd name="connsiteY68" fmla="*/ 3988153 h 6858000"/>
              <a:gd name="connsiteX69" fmla="*/ 5825621 w 6127689"/>
              <a:gd name="connsiteY69" fmla="*/ 4015525 h 6858000"/>
              <a:gd name="connsiteX70" fmla="*/ 5860672 w 6127689"/>
              <a:gd name="connsiteY70" fmla="*/ 4061579 h 6858000"/>
              <a:gd name="connsiteX71" fmla="*/ 5872173 w 6127689"/>
              <a:gd name="connsiteY71" fmla="*/ 4088497 h 6858000"/>
              <a:gd name="connsiteX72" fmla="*/ 5883705 w 6127689"/>
              <a:gd name="connsiteY72" fmla="*/ 4101899 h 6858000"/>
              <a:gd name="connsiteX73" fmla="*/ 5894095 w 6127689"/>
              <a:gd name="connsiteY73" fmla="*/ 4128857 h 6858000"/>
              <a:gd name="connsiteX74" fmla="*/ 5898339 w 6127689"/>
              <a:gd name="connsiteY74" fmla="*/ 4140800 h 6858000"/>
              <a:gd name="connsiteX75" fmla="*/ 5903513 w 6127689"/>
              <a:gd name="connsiteY75" fmla="*/ 4187661 h 6858000"/>
              <a:gd name="connsiteX76" fmla="*/ 5917114 w 6127689"/>
              <a:gd name="connsiteY76" fmla="*/ 4213096 h 6858000"/>
              <a:gd name="connsiteX77" fmla="*/ 5924233 w 6127689"/>
              <a:gd name="connsiteY77" fmla="*/ 4242060 h 6858000"/>
              <a:gd name="connsiteX78" fmla="*/ 5928910 w 6127689"/>
              <a:gd name="connsiteY78" fmla="*/ 4300973 h 6858000"/>
              <a:gd name="connsiteX79" fmla="*/ 5939320 w 6127689"/>
              <a:gd name="connsiteY79" fmla="*/ 4340435 h 6858000"/>
              <a:gd name="connsiteX80" fmla="*/ 5946705 w 6127689"/>
              <a:gd name="connsiteY80" fmla="*/ 4428051 h 6858000"/>
              <a:gd name="connsiteX81" fmla="*/ 5949261 w 6127689"/>
              <a:gd name="connsiteY81" fmla="*/ 4449185 h 6858000"/>
              <a:gd name="connsiteX82" fmla="*/ 5957504 w 6127689"/>
              <a:gd name="connsiteY82" fmla="*/ 4465911 h 6858000"/>
              <a:gd name="connsiteX83" fmla="*/ 5964689 w 6127689"/>
              <a:gd name="connsiteY83" fmla="*/ 4468532 h 6858000"/>
              <a:gd name="connsiteX84" fmla="*/ 5967062 w 6127689"/>
              <a:gd name="connsiteY84" fmla="*/ 4479923 h 6858000"/>
              <a:gd name="connsiteX85" fmla="*/ 5968960 w 6127689"/>
              <a:gd name="connsiteY85" fmla="*/ 4482655 h 6858000"/>
              <a:gd name="connsiteX86" fmla="*/ 5978567 w 6127689"/>
              <a:gd name="connsiteY86" fmla="*/ 4498605 h 6858000"/>
              <a:gd name="connsiteX87" fmla="*/ 5980106 w 6127689"/>
              <a:gd name="connsiteY87" fmla="*/ 4585087 h 6858000"/>
              <a:gd name="connsiteX88" fmla="*/ 5998138 w 6127689"/>
              <a:gd name="connsiteY88" fmla="*/ 4697518 h 6858000"/>
              <a:gd name="connsiteX89" fmla="*/ 6013516 w 6127689"/>
              <a:gd name="connsiteY89" fmla="*/ 4786619 h 6858000"/>
              <a:gd name="connsiteX90" fmla="*/ 6025404 w 6127689"/>
              <a:gd name="connsiteY90" fmla="*/ 4858148 h 6858000"/>
              <a:gd name="connsiteX91" fmla="*/ 6007749 w 6127689"/>
              <a:gd name="connsiteY91" fmla="*/ 4964715 h 6858000"/>
              <a:gd name="connsiteX92" fmla="*/ 6005269 w 6127689"/>
              <a:gd name="connsiteY92" fmla="*/ 5150567 h 6858000"/>
              <a:gd name="connsiteX93" fmla="*/ 6001127 w 6127689"/>
              <a:gd name="connsiteY93" fmla="*/ 5164609 h 6858000"/>
              <a:gd name="connsiteX94" fmla="*/ 5996647 w 6127689"/>
              <a:gd name="connsiteY94" fmla="*/ 5185640 h 6858000"/>
              <a:gd name="connsiteX95" fmla="*/ 5998514 w 6127689"/>
              <a:gd name="connsiteY95" fmla="*/ 5189673 h 6858000"/>
              <a:gd name="connsiteX96" fmla="*/ 6018409 w 6127689"/>
              <a:gd name="connsiteY96" fmla="*/ 5227157 h 6858000"/>
              <a:gd name="connsiteX97" fmla="*/ 6036748 w 6127689"/>
              <a:gd name="connsiteY97" fmla="*/ 5322752 h 6858000"/>
              <a:gd name="connsiteX98" fmla="*/ 6036943 w 6127689"/>
              <a:gd name="connsiteY98" fmla="*/ 5329480 h 6858000"/>
              <a:gd name="connsiteX99" fmla="*/ 6037236 w 6127689"/>
              <a:gd name="connsiteY99" fmla="*/ 5329634 h 6858000"/>
              <a:gd name="connsiteX100" fmla="*/ 6038019 w 6127689"/>
              <a:gd name="connsiteY100" fmla="*/ 5336764 h 6858000"/>
              <a:gd name="connsiteX101" fmla="*/ 6037298 w 6127689"/>
              <a:gd name="connsiteY101" fmla="*/ 5341753 h 6858000"/>
              <a:gd name="connsiteX102" fmla="*/ 6037677 w 6127689"/>
              <a:gd name="connsiteY102" fmla="*/ 5354807 h 6858000"/>
              <a:gd name="connsiteX103" fmla="*/ 6039728 w 6127689"/>
              <a:gd name="connsiteY103" fmla="*/ 5359416 h 6858000"/>
              <a:gd name="connsiteX104" fmla="*/ 6043311 w 6127689"/>
              <a:gd name="connsiteY104" fmla="*/ 5361407 h 6858000"/>
              <a:gd name="connsiteX105" fmla="*/ 6042954 w 6127689"/>
              <a:gd name="connsiteY105" fmla="*/ 5362576 h 6858000"/>
              <a:gd name="connsiteX106" fmla="*/ 6053435 w 6127689"/>
              <a:gd name="connsiteY106" fmla="*/ 5387547 h 6858000"/>
              <a:gd name="connsiteX107" fmla="*/ 6065933 w 6127689"/>
              <a:gd name="connsiteY107" fmla="*/ 5443002 h 6858000"/>
              <a:gd name="connsiteX108" fmla="*/ 6068640 w 6127689"/>
              <a:gd name="connsiteY108" fmla="*/ 5474503 h 6858000"/>
              <a:gd name="connsiteX109" fmla="*/ 6080922 w 6127689"/>
              <a:gd name="connsiteY109" fmla="*/ 5561070 h 6858000"/>
              <a:gd name="connsiteX110" fmla="*/ 6096949 w 6127689"/>
              <a:gd name="connsiteY110" fmla="*/ 5648179 h 6858000"/>
              <a:gd name="connsiteX111" fmla="*/ 6125703 w 6127689"/>
              <a:gd name="connsiteY111" fmla="*/ 5692894 h 6858000"/>
              <a:gd name="connsiteX112" fmla="*/ 6126670 w 6127689"/>
              <a:gd name="connsiteY112" fmla="*/ 5697882 h 6858000"/>
              <a:gd name="connsiteX113" fmla="*/ 6124061 w 6127689"/>
              <a:gd name="connsiteY113" fmla="*/ 5710294 h 6858000"/>
              <a:gd name="connsiteX114" fmla="*/ 6122213 w 6127689"/>
              <a:gd name="connsiteY114" fmla="*/ 5714762 h 6858000"/>
              <a:gd name="connsiteX115" fmla="*/ 6121353 w 6127689"/>
              <a:gd name="connsiteY115" fmla="*/ 5721725 h 6858000"/>
              <a:gd name="connsiteX116" fmla="*/ 6121607 w 6127689"/>
              <a:gd name="connsiteY116" fmla="*/ 5721959 h 6858000"/>
              <a:gd name="connsiteX117" fmla="*/ 6120262 w 6127689"/>
              <a:gd name="connsiteY117" fmla="*/ 5728358 h 6858000"/>
              <a:gd name="connsiteX118" fmla="*/ 6127024 w 6127689"/>
              <a:gd name="connsiteY118" fmla="*/ 5786902 h 6858000"/>
              <a:gd name="connsiteX119" fmla="*/ 6127519 w 6127689"/>
              <a:gd name="connsiteY119" fmla="*/ 5865775 h 6858000"/>
              <a:gd name="connsiteX120" fmla="*/ 6119217 w 6127689"/>
              <a:gd name="connsiteY120" fmla="*/ 5888542 h 6858000"/>
              <a:gd name="connsiteX121" fmla="*/ 6102493 w 6127689"/>
              <a:gd name="connsiteY121" fmla="*/ 5928602 h 6858000"/>
              <a:gd name="connsiteX122" fmla="*/ 6056863 w 6127689"/>
              <a:gd name="connsiteY122" fmla="*/ 6000643 h 6858000"/>
              <a:gd name="connsiteX123" fmla="*/ 6045436 w 6127689"/>
              <a:gd name="connsiteY123" fmla="*/ 6124480 h 6858000"/>
              <a:gd name="connsiteX124" fmla="*/ 6030489 w 6127689"/>
              <a:gd name="connsiteY124" fmla="*/ 6317666 h 6858000"/>
              <a:gd name="connsiteX125" fmla="*/ 6007492 w 6127689"/>
              <a:gd name="connsiteY125" fmla="*/ 6440818 h 6858000"/>
              <a:gd name="connsiteX126" fmla="*/ 6009467 w 6127689"/>
              <a:gd name="connsiteY126" fmla="*/ 6487076 h 6858000"/>
              <a:gd name="connsiteX127" fmla="*/ 5995064 w 6127689"/>
              <a:gd name="connsiteY127" fmla="*/ 6540791 h 6858000"/>
              <a:gd name="connsiteX128" fmla="*/ 5996309 w 6127689"/>
              <a:gd name="connsiteY128" fmla="*/ 6543961 h 6858000"/>
              <a:gd name="connsiteX129" fmla="*/ 5996048 w 6127689"/>
              <a:gd name="connsiteY129" fmla="*/ 6555444 h 6858000"/>
              <a:gd name="connsiteX130" fmla="*/ 6002524 w 6127689"/>
              <a:gd name="connsiteY130" fmla="*/ 6560188 h 6858000"/>
              <a:gd name="connsiteX131" fmla="*/ 6006823 w 6127689"/>
              <a:gd name="connsiteY131" fmla="*/ 6578546 h 6858000"/>
              <a:gd name="connsiteX132" fmla="*/ 6004510 w 6127689"/>
              <a:gd name="connsiteY132" fmla="*/ 6599256 h 6858000"/>
              <a:gd name="connsiteX133" fmla="*/ 5986207 w 6127689"/>
              <a:gd name="connsiteY133" fmla="*/ 6695855 h 6858000"/>
              <a:gd name="connsiteX134" fmla="*/ 5979428 w 6127689"/>
              <a:gd name="connsiteY134" fmla="*/ 6754678 h 6858000"/>
              <a:gd name="connsiteX135" fmla="*/ 5983398 w 6127689"/>
              <a:gd name="connsiteY135" fmla="*/ 6778641 h 6858000"/>
              <a:gd name="connsiteX136" fmla="*/ 5984543 w 6127689"/>
              <a:gd name="connsiteY136" fmla="*/ 6811016 h 6858000"/>
              <a:gd name="connsiteX137" fmla="*/ 5981802 w 6127689"/>
              <a:gd name="connsiteY137" fmla="*/ 6838578 h 6858000"/>
              <a:gd name="connsiteX138" fmla="*/ 5979671 w 6127689"/>
              <a:gd name="connsiteY138" fmla="*/ 6858000 h 6858000"/>
              <a:gd name="connsiteX139" fmla="*/ 0 w 6127689"/>
              <a:gd name="connsiteY139" fmla="*/ 6858000 h 6858000"/>
              <a:gd name="connsiteX140" fmla="*/ 0 w 6127689"/>
              <a:gd name="connsiteY140" fmla="*/ 0 h 6858000"/>
              <a:gd name="connsiteX0" fmla="*/ 0 w 6127689"/>
              <a:gd name="connsiteY0" fmla="*/ 0 h 6858000"/>
              <a:gd name="connsiteX1" fmla="*/ 4965888 w 6127689"/>
              <a:gd name="connsiteY1" fmla="*/ 0 h 6858000"/>
              <a:gd name="connsiteX2" fmla="*/ 4967767 w 6127689"/>
              <a:gd name="connsiteY2" fmla="*/ 7930 h 6858000"/>
              <a:gd name="connsiteX3" fmla="*/ 4979444 w 6127689"/>
              <a:gd name="connsiteY3" fmla="*/ 43921 h 6858000"/>
              <a:gd name="connsiteX4" fmla="*/ 5021173 w 6127689"/>
              <a:gd name="connsiteY4" fmla="*/ 123738 h 6858000"/>
              <a:gd name="connsiteX5" fmla="*/ 5075458 w 6127689"/>
              <a:gd name="connsiteY5" fmla="*/ 264355 h 6858000"/>
              <a:gd name="connsiteX6" fmla="*/ 5081175 w 6127689"/>
              <a:gd name="connsiteY6" fmla="*/ 277448 h 6858000"/>
              <a:gd name="connsiteX7" fmla="*/ 5097011 w 6127689"/>
              <a:gd name="connsiteY7" fmla="*/ 355616 h 6858000"/>
              <a:gd name="connsiteX8" fmla="*/ 5130982 w 6127689"/>
              <a:gd name="connsiteY8" fmla="*/ 412030 h 6858000"/>
              <a:gd name="connsiteX9" fmla="*/ 5153000 w 6127689"/>
              <a:gd name="connsiteY9" fmla="*/ 507134 h 6858000"/>
              <a:gd name="connsiteX10" fmla="*/ 5171282 w 6127689"/>
              <a:gd name="connsiteY10" fmla="*/ 602071 h 6858000"/>
              <a:gd name="connsiteX11" fmla="*/ 5176196 w 6127689"/>
              <a:gd name="connsiteY11" fmla="*/ 636822 h 6858000"/>
              <a:gd name="connsiteX12" fmla="*/ 5189051 w 6127689"/>
              <a:gd name="connsiteY12" fmla="*/ 782518 h 6858000"/>
              <a:gd name="connsiteX13" fmla="*/ 5210428 w 6127689"/>
              <a:gd name="connsiteY13" fmla="*/ 815772 h 6858000"/>
              <a:gd name="connsiteX14" fmla="*/ 5221088 w 6127689"/>
              <a:gd name="connsiteY14" fmla="*/ 860193 h 6858000"/>
              <a:gd name="connsiteX15" fmla="*/ 5230806 w 6127689"/>
              <a:gd name="connsiteY15" fmla="*/ 961354 h 6858000"/>
              <a:gd name="connsiteX16" fmla="*/ 5201018 w 6127689"/>
              <a:gd name="connsiteY16" fmla="*/ 1095027 h 6858000"/>
              <a:gd name="connsiteX17" fmla="*/ 5202153 w 6127689"/>
              <a:gd name="connsiteY17" fmla="*/ 1133224 h 6858000"/>
              <a:gd name="connsiteX18" fmla="*/ 5207370 w 6127689"/>
              <a:gd name="connsiteY18" fmla="*/ 1138097 h 6858000"/>
              <a:gd name="connsiteX19" fmla="*/ 5189234 w 6127689"/>
              <a:gd name="connsiteY19" fmla="*/ 1193495 h 6858000"/>
              <a:gd name="connsiteX20" fmla="*/ 5202769 w 6127689"/>
              <a:gd name="connsiteY20" fmla="*/ 1269450 h 6858000"/>
              <a:gd name="connsiteX21" fmla="*/ 5225968 w 6127689"/>
              <a:gd name="connsiteY21" fmla="*/ 1357994 h 6858000"/>
              <a:gd name="connsiteX22" fmla="*/ 5233819 w 6127689"/>
              <a:gd name="connsiteY22" fmla="*/ 1380922 h 6858000"/>
              <a:gd name="connsiteX23" fmla="*/ 5237226 w 6127689"/>
              <a:gd name="connsiteY23" fmla="*/ 1441327 h 6858000"/>
              <a:gd name="connsiteX24" fmla="*/ 5255653 w 6127689"/>
              <a:gd name="connsiteY24" fmla="*/ 1524712 h 6858000"/>
              <a:gd name="connsiteX25" fmla="*/ 5263491 w 6127689"/>
              <a:gd name="connsiteY25" fmla="*/ 1642938 h 6858000"/>
              <a:gd name="connsiteX26" fmla="*/ 5261314 w 6127689"/>
              <a:gd name="connsiteY26" fmla="*/ 1689177 h 6858000"/>
              <a:gd name="connsiteX27" fmla="*/ 5259788 w 6127689"/>
              <a:gd name="connsiteY27" fmla="*/ 1768516 h 6858000"/>
              <a:gd name="connsiteX28" fmla="*/ 5255696 w 6127689"/>
              <a:gd name="connsiteY28" fmla="*/ 1953770 h 6858000"/>
              <a:gd name="connsiteX29" fmla="*/ 5252592 w 6127689"/>
              <a:gd name="connsiteY29" fmla="*/ 2092210 h 6858000"/>
              <a:gd name="connsiteX30" fmla="*/ 5264303 w 6127689"/>
              <a:gd name="connsiteY30" fmla="*/ 2225157 h 6858000"/>
              <a:gd name="connsiteX31" fmla="*/ 5254949 w 6127689"/>
              <a:gd name="connsiteY31" fmla="*/ 2236160 h 6858000"/>
              <a:gd name="connsiteX32" fmla="*/ 5250104 w 6127689"/>
              <a:gd name="connsiteY32" fmla="*/ 2249166 h 6858000"/>
              <a:gd name="connsiteX33" fmla="*/ 5251214 w 6127689"/>
              <a:gd name="connsiteY33" fmla="*/ 2250944 h 6858000"/>
              <a:gd name="connsiteX34" fmla="*/ 5250644 w 6127689"/>
              <a:gd name="connsiteY34" fmla="*/ 2266619 h 6858000"/>
              <a:gd name="connsiteX35" fmla="*/ 5293877 w 6127689"/>
              <a:gd name="connsiteY35" fmla="*/ 2368649 h 6858000"/>
              <a:gd name="connsiteX36" fmla="*/ 5311338 w 6127689"/>
              <a:gd name="connsiteY36" fmla="*/ 2404034 h 6858000"/>
              <a:gd name="connsiteX37" fmla="*/ 5338366 w 6127689"/>
              <a:gd name="connsiteY37" fmla="*/ 2465052 h 6858000"/>
              <a:gd name="connsiteX38" fmla="*/ 5371263 w 6127689"/>
              <a:gd name="connsiteY38" fmla="*/ 2586413 h 6858000"/>
              <a:gd name="connsiteX39" fmla="*/ 5407503 w 6127689"/>
              <a:gd name="connsiteY39" fmla="*/ 2786290 h 6858000"/>
              <a:gd name="connsiteX40" fmla="*/ 5407356 w 6127689"/>
              <a:gd name="connsiteY40" fmla="*/ 2787545 h 6858000"/>
              <a:gd name="connsiteX41" fmla="*/ 5411130 w 6127689"/>
              <a:gd name="connsiteY41" fmla="*/ 2788640 h 6858000"/>
              <a:gd name="connsiteX42" fmla="*/ 5416439 w 6127689"/>
              <a:gd name="connsiteY42" fmla="*/ 2805666 h 6858000"/>
              <a:gd name="connsiteX43" fmla="*/ 5457023 w 6127689"/>
              <a:gd name="connsiteY43" fmla="*/ 2858292 h 6858000"/>
              <a:gd name="connsiteX44" fmla="*/ 5479298 w 6127689"/>
              <a:gd name="connsiteY44" fmla="*/ 2947791 h 6858000"/>
              <a:gd name="connsiteX45" fmla="*/ 5481770 w 6127689"/>
              <a:gd name="connsiteY45" fmla="*/ 2951352 h 6858000"/>
              <a:gd name="connsiteX46" fmla="*/ 5482045 w 6127689"/>
              <a:gd name="connsiteY46" fmla="*/ 2984371 h 6858000"/>
              <a:gd name="connsiteX47" fmla="*/ 5482415 w 6127689"/>
              <a:gd name="connsiteY47" fmla="*/ 3004079 h 6858000"/>
              <a:gd name="connsiteX48" fmla="*/ 5503944 w 6127689"/>
              <a:gd name="connsiteY48" fmla="*/ 3123335 h 6858000"/>
              <a:gd name="connsiteX49" fmla="*/ 5516007 w 6127689"/>
              <a:gd name="connsiteY49" fmla="*/ 3258473 h 6858000"/>
              <a:gd name="connsiteX50" fmla="*/ 5566839 w 6127689"/>
              <a:gd name="connsiteY50" fmla="*/ 3345295 h 6858000"/>
              <a:gd name="connsiteX51" fmla="*/ 5589758 w 6127689"/>
              <a:gd name="connsiteY51" fmla="*/ 3506453 h 6858000"/>
              <a:gd name="connsiteX52" fmla="*/ 5596144 w 6127689"/>
              <a:gd name="connsiteY52" fmla="*/ 3534624 h 6858000"/>
              <a:gd name="connsiteX53" fmla="*/ 5597750 w 6127689"/>
              <a:gd name="connsiteY53" fmla="*/ 3534129 h 6858000"/>
              <a:gd name="connsiteX54" fmla="*/ 5599700 w 6127689"/>
              <a:gd name="connsiteY54" fmla="*/ 3547221 h 6858000"/>
              <a:gd name="connsiteX55" fmla="*/ 5615031 w 6127689"/>
              <a:gd name="connsiteY55" fmla="*/ 3557482 h 6858000"/>
              <a:gd name="connsiteX56" fmla="*/ 5618377 w 6127689"/>
              <a:gd name="connsiteY56" fmla="*/ 3588431 h 6858000"/>
              <a:gd name="connsiteX57" fmla="*/ 5612155 w 6127689"/>
              <a:gd name="connsiteY57" fmla="*/ 3589869 h 6858000"/>
              <a:gd name="connsiteX58" fmla="*/ 5620843 w 6127689"/>
              <a:gd name="connsiteY58" fmla="*/ 3606745 h 6858000"/>
              <a:gd name="connsiteX59" fmla="*/ 5655472 w 6127689"/>
              <a:gd name="connsiteY59" fmla="*/ 3678877 h 6858000"/>
              <a:gd name="connsiteX60" fmla="*/ 5683015 w 6127689"/>
              <a:gd name="connsiteY60" fmla="*/ 3762025 h 6858000"/>
              <a:gd name="connsiteX61" fmla="*/ 5696643 w 6127689"/>
              <a:gd name="connsiteY61" fmla="*/ 3773888 h 6858000"/>
              <a:gd name="connsiteX62" fmla="*/ 5699203 w 6127689"/>
              <a:gd name="connsiteY62" fmla="*/ 3775823 h 6858000"/>
              <a:gd name="connsiteX63" fmla="*/ 5704824 w 6127689"/>
              <a:gd name="connsiteY63" fmla="*/ 3785966 h 6858000"/>
              <a:gd name="connsiteX64" fmla="*/ 5733539 w 6127689"/>
              <a:gd name="connsiteY64" fmla="*/ 3818457 h 6858000"/>
              <a:gd name="connsiteX65" fmla="*/ 5768491 w 6127689"/>
              <a:gd name="connsiteY65" fmla="*/ 3914399 h 6858000"/>
              <a:gd name="connsiteX66" fmla="*/ 5793123 w 6127689"/>
              <a:gd name="connsiteY66" fmla="*/ 3969952 h 6858000"/>
              <a:gd name="connsiteX67" fmla="*/ 5808321 w 6127689"/>
              <a:gd name="connsiteY67" fmla="*/ 3988153 h 6858000"/>
              <a:gd name="connsiteX68" fmla="*/ 5825621 w 6127689"/>
              <a:gd name="connsiteY68" fmla="*/ 4015525 h 6858000"/>
              <a:gd name="connsiteX69" fmla="*/ 5860672 w 6127689"/>
              <a:gd name="connsiteY69" fmla="*/ 4061579 h 6858000"/>
              <a:gd name="connsiteX70" fmla="*/ 5872173 w 6127689"/>
              <a:gd name="connsiteY70" fmla="*/ 4088497 h 6858000"/>
              <a:gd name="connsiteX71" fmla="*/ 5883705 w 6127689"/>
              <a:gd name="connsiteY71" fmla="*/ 4101899 h 6858000"/>
              <a:gd name="connsiteX72" fmla="*/ 5894095 w 6127689"/>
              <a:gd name="connsiteY72" fmla="*/ 4128857 h 6858000"/>
              <a:gd name="connsiteX73" fmla="*/ 5898339 w 6127689"/>
              <a:gd name="connsiteY73" fmla="*/ 4140800 h 6858000"/>
              <a:gd name="connsiteX74" fmla="*/ 5903513 w 6127689"/>
              <a:gd name="connsiteY74" fmla="*/ 4187661 h 6858000"/>
              <a:gd name="connsiteX75" fmla="*/ 5917114 w 6127689"/>
              <a:gd name="connsiteY75" fmla="*/ 4213096 h 6858000"/>
              <a:gd name="connsiteX76" fmla="*/ 5924233 w 6127689"/>
              <a:gd name="connsiteY76" fmla="*/ 4242060 h 6858000"/>
              <a:gd name="connsiteX77" fmla="*/ 5928910 w 6127689"/>
              <a:gd name="connsiteY77" fmla="*/ 4300973 h 6858000"/>
              <a:gd name="connsiteX78" fmla="*/ 5939320 w 6127689"/>
              <a:gd name="connsiteY78" fmla="*/ 4340435 h 6858000"/>
              <a:gd name="connsiteX79" fmla="*/ 5946705 w 6127689"/>
              <a:gd name="connsiteY79" fmla="*/ 4428051 h 6858000"/>
              <a:gd name="connsiteX80" fmla="*/ 5949261 w 6127689"/>
              <a:gd name="connsiteY80" fmla="*/ 4449185 h 6858000"/>
              <a:gd name="connsiteX81" fmla="*/ 5957504 w 6127689"/>
              <a:gd name="connsiteY81" fmla="*/ 4465911 h 6858000"/>
              <a:gd name="connsiteX82" fmla="*/ 5964689 w 6127689"/>
              <a:gd name="connsiteY82" fmla="*/ 4468532 h 6858000"/>
              <a:gd name="connsiteX83" fmla="*/ 5967062 w 6127689"/>
              <a:gd name="connsiteY83" fmla="*/ 4479923 h 6858000"/>
              <a:gd name="connsiteX84" fmla="*/ 5968960 w 6127689"/>
              <a:gd name="connsiteY84" fmla="*/ 4482655 h 6858000"/>
              <a:gd name="connsiteX85" fmla="*/ 5978567 w 6127689"/>
              <a:gd name="connsiteY85" fmla="*/ 4498605 h 6858000"/>
              <a:gd name="connsiteX86" fmla="*/ 5980106 w 6127689"/>
              <a:gd name="connsiteY86" fmla="*/ 4585087 h 6858000"/>
              <a:gd name="connsiteX87" fmla="*/ 5998138 w 6127689"/>
              <a:gd name="connsiteY87" fmla="*/ 4697518 h 6858000"/>
              <a:gd name="connsiteX88" fmla="*/ 6013516 w 6127689"/>
              <a:gd name="connsiteY88" fmla="*/ 4786619 h 6858000"/>
              <a:gd name="connsiteX89" fmla="*/ 6025404 w 6127689"/>
              <a:gd name="connsiteY89" fmla="*/ 4858148 h 6858000"/>
              <a:gd name="connsiteX90" fmla="*/ 6007749 w 6127689"/>
              <a:gd name="connsiteY90" fmla="*/ 4964715 h 6858000"/>
              <a:gd name="connsiteX91" fmla="*/ 6005269 w 6127689"/>
              <a:gd name="connsiteY91" fmla="*/ 5150567 h 6858000"/>
              <a:gd name="connsiteX92" fmla="*/ 6001127 w 6127689"/>
              <a:gd name="connsiteY92" fmla="*/ 5164609 h 6858000"/>
              <a:gd name="connsiteX93" fmla="*/ 5996647 w 6127689"/>
              <a:gd name="connsiteY93" fmla="*/ 5185640 h 6858000"/>
              <a:gd name="connsiteX94" fmla="*/ 5998514 w 6127689"/>
              <a:gd name="connsiteY94" fmla="*/ 5189673 h 6858000"/>
              <a:gd name="connsiteX95" fmla="*/ 6018409 w 6127689"/>
              <a:gd name="connsiteY95" fmla="*/ 5227157 h 6858000"/>
              <a:gd name="connsiteX96" fmla="*/ 6036748 w 6127689"/>
              <a:gd name="connsiteY96" fmla="*/ 5322752 h 6858000"/>
              <a:gd name="connsiteX97" fmla="*/ 6036943 w 6127689"/>
              <a:gd name="connsiteY97" fmla="*/ 5329480 h 6858000"/>
              <a:gd name="connsiteX98" fmla="*/ 6037236 w 6127689"/>
              <a:gd name="connsiteY98" fmla="*/ 5329634 h 6858000"/>
              <a:gd name="connsiteX99" fmla="*/ 6038019 w 6127689"/>
              <a:gd name="connsiteY99" fmla="*/ 5336764 h 6858000"/>
              <a:gd name="connsiteX100" fmla="*/ 6037298 w 6127689"/>
              <a:gd name="connsiteY100" fmla="*/ 5341753 h 6858000"/>
              <a:gd name="connsiteX101" fmla="*/ 6037677 w 6127689"/>
              <a:gd name="connsiteY101" fmla="*/ 5354807 h 6858000"/>
              <a:gd name="connsiteX102" fmla="*/ 6039728 w 6127689"/>
              <a:gd name="connsiteY102" fmla="*/ 5359416 h 6858000"/>
              <a:gd name="connsiteX103" fmla="*/ 6043311 w 6127689"/>
              <a:gd name="connsiteY103" fmla="*/ 5361407 h 6858000"/>
              <a:gd name="connsiteX104" fmla="*/ 6042954 w 6127689"/>
              <a:gd name="connsiteY104" fmla="*/ 5362576 h 6858000"/>
              <a:gd name="connsiteX105" fmla="*/ 6053435 w 6127689"/>
              <a:gd name="connsiteY105" fmla="*/ 5387547 h 6858000"/>
              <a:gd name="connsiteX106" fmla="*/ 6065933 w 6127689"/>
              <a:gd name="connsiteY106" fmla="*/ 5443002 h 6858000"/>
              <a:gd name="connsiteX107" fmla="*/ 6068640 w 6127689"/>
              <a:gd name="connsiteY107" fmla="*/ 5474503 h 6858000"/>
              <a:gd name="connsiteX108" fmla="*/ 6080922 w 6127689"/>
              <a:gd name="connsiteY108" fmla="*/ 5561070 h 6858000"/>
              <a:gd name="connsiteX109" fmla="*/ 6096949 w 6127689"/>
              <a:gd name="connsiteY109" fmla="*/ 5648179 h 6858000"/>
              <a:gd name="connsiteX110" fmla="*/ 6125703 w 6127689"/>
              <a:gd name="connsiteY110" fmla="*/ 5692894 h 6858000"/>
              <a:gd name="connsiteX111" fmla="*/ 6126670 w 6127689"/>
              <a:gd name="connsiteY111" fmla="*/ 5697882 h 6858000"/>
              <a:gd name="connsiteX112" fmla="*/ 6124061 w 6127689"/>
              <a:gd name="connsiteY112" fmla="*/ 5710294 h 6858000"/>
              <a:gd name="connsiteX113" fmla="*/ 6122213 w 6127689"/>
              <a:gd name="connsiteY113" fmla="*/ 5714762 h 6858000"/>
              <a:gd name="connsiteX114" fmla="*/ 6121353 w 6127689"/>
              <a:gd name="connsiteY114" fmla="*/ 5721725 h 6858000"/>
              <a:gd name="connsiteX115" fmla="*/ 6121607 w 6127689"/>
              <a:gd name="connsiteY115" fmla="*/ 5721959 h 6858000"/>
              <a:gd name="connsiteX116" fmla="*/ 6120262 w 6127689"/>
              <a:gd name="connsiteY116" fmla="*/ 5728358 h 6858000"/>
              <a:gd name="connsiteX117" fmla="*/ 6127024 w 6127689"/>
              <a:gd name="connsiteY117" fmla="*/ 5786902 h 6858000"/>
              <a:gd name="connsiteX118" fmla="*/ 6127519 w 6127689"/>
              <a:gd name="connsiteY118" fmla="*/ 5865775 h 6858000"/>
              <a:gd name="connsiteX119" fmla="*/ 6119217 w 6127689"/>
              <a:gd name="connsiteY119" fmla="*/ 5888542 h 6858000"/>
              <a:gd name="connsiteX120" fmla="*/ 6102493 w 6127689"/>
              <a:gd name="connsiteY120" fmla="*/ 5928602 h 6858000"/>
              <a:gd name="connsiteX121" fmla="*/ 6056863 w 6127689"/>
              <a:gd name="connsiteY121" fmla="*/ 6000643 h 6858000"/>
              <a:gd name="connsiteX122" fmla="*/ 6045436 w 6127689"/>
              <a:gd name="connsiteY122" fmla="*/ 6124480 h 6858000"/>
              <a:gd name="connsiteX123" fmla="*/ 6030489 w 6127689"/>
              <a:gd name="connsiteY123" fmla="*/ 6317666 h 6858000"/>
              <a:gd name="connsiteX124" fmla="*/ 6007492 w 6127689"/>
              <a:gd name="connsiteY124" fmla="*/ 6440818 h 6858000"/>
              <a:gd name="connsiteX125" fmla="*/ 6009467 w 6127689"/>
              <a:gd name="connsiteY125" fmla="*/ 6487076 h 6858000"/>
              <a:gd name="connsiteX126" fmla="*/ 5995064 w 6127689"/>
              <a:gd name="connsiteY126" fmla="*/ 6540791 h 6858000"/>
              <a:gd name="connsiteX127" fmla="*/ 5996309 w 6127689"/>
              <a:gd name="connsiteY127" fmla="*/ 6543961 h 6858000"/>
              <a:gd name="connsiteX128" fmla="*/ 5996048 w 6127689"/>
              <a:gd name="connsiteY128" fmla="*/ 6555444 h 6858000"/>
              <a:gd name="connsiteX129" fmla="*/ 6002524 w 6127689"/>
              <a:gd name="connsiteY129" fmla="*/ 6560188 h 6858000"/>
              <a:gd name="connsiteX130" fmla="*/ 6006823 w 6127689"/>
              <a:gd name="connsiteY130" fmla="*/ 6578546 h 6858000"/>
              <a:gd name="connsiteX131" fmla="*/ 6004510 w 6127689"/>
              <a:gd name="connsiteY131" fmla="*/ 6599256 h 6858000"/>
              <a:gd name="connsiteX132" fmla="*/ 5986207 w 6127689"/>
              <a:gd name="connsiteY132" fmla="*/ 6695855 h 6858000"/>
              <a:gd name="connsiteX133" fmla="*/ 5979428 w 6127689"/>
              <a:gd name="connsiteY133" fmla="*/ 6754678 h 6858000"/>
              <a:gd name="connsiteX134" fmla="*/ 5983398 w 6127689"/>
              <a:gd name="connsiteY134" fmla="*/ 6778641 h 6858000"/>
              <a:gd name="connsiteX135" fmla="*/ 5984543 w 6127689"/>
              <a:gd name="connsiteY135" fmla="*/ 6811016 h 6858000"/>
              <a:gd name="connsiteX136" fmla="*/ 5981802 w 6127689"/>
              <a:gd name="connsiteY136" fmla="*/ 6838578 h 6858000"/>
              <a:gd name="connsiteX137" fmla="*/ 5979671 w 6127689"/>
              <a:gd name="connsiteY137" fmla="*/ 6858000 h 6858000"/>
              <a:gd name="connsiteX138" fmla="*/ 0 w 6127689"/>
              <a:gd name="connsiteY138" fmla="*/ 6858000 h 6858000"/>
              <a:gd name="connsiteX139" fmla="*/ 0 w 6127689"/>
              <a:gd name="connsiteY139" fmla="*/ 0 h 6858000"/>
              <a:gd name="connsiteX0" fmla="*/ 0 w 6127689"/>
              <a:gd name="connsiteY0" fmla="*/ 0 h 6858000"/>
              <a:gd name="connsiteX1" fmla="*/ 4965888 w 6127689"/>
              <a:gd name="connsiteY1" fmla="*/ 0 h 6858000"/>
              <a:gd name="connsiteX2" fmla="*/ 4967767 w 6127689"/>
              <a:gd name="connsiteY2" fmla="*/ 7930 h 6858000"/>
              <a:gd name="connsiteX3" fmla="*/ 4979444 w 6127689"/>
              <a:gd name="connsiteY3" fmla="*/ 43921 h 6858000"/>
              <a:gd name="connsiteX4" fmla="*/ 5021173 w 6127689"/>
              <a:gd name="connsiteY4" fmla="*/ 123738 h 6858000"/>
              <a:gd name="connsiteX5" fmla="*/ 5075458 w 6127689"/>
              <a:gd name="connsiteY5" fmla="*/ 264355 h 6858000"/>
              <a:gd name="connsiteX6" fmla="*/ 5081175 w 6127689"/>
              <a:gd name="connsiteY6" fmla="*/ 277448 h 6858000"/>
              <a:gd name="connsiteX7" fmla="*/ 5097011 w 6127689"/>
              <a:gd name="connsiteY7" fmla="*/ 355616 h 6858000"/>
              <a:gd name="connsiteX8" fmla="*/ 5130982 w 6127689"/>
              <a:gd name="connsiteY8" fmla="*/ 412030 h 6858000"/>
              <a:gd name="connsiteX9" fmla="*/ 5153000 w 6127689"/>
              <a:gd name="connsiteY9" fmla="*/ 507134 h 6858000"/>
              <a:gd name="connsiteX10" fmla="*/ 5171282 w 6127689"/>
              <a:gd name="connsiteY10" fmla="*/ 602071 h 6858000"/>
              <a:gd name="connsiteX11" fmla="*/ 5176196 w 6127689"/>
              <a:gd name="connsiteY11" fmla="*/ 636822 h 6858000"/>
              <a:gd name="connsiteX12" fmla="*/ 5189051 w 6127689"/>
              <a:gd name="connsiteY12" fmla="*/ 782518 h 6858000"/>
              <a:gd name="connsiteX13" fmla="*/ 5210428 w 6127689"/>
              <a:gd name="connsiteY13" fmla="*/ 815772 h 6858000"/>
              <a:gd name="connsiteX14" fmla="*/ 5221088 w 6127689"/>
              <a:gd name="connsiteY14" fmla="*/ 860193 h 6858000"/>
              <a:gd name="connsiteX15" fmla="*/ 5230806 w 6127689"/>
              <a:gd name="connsiteY15" fmla="*/ 961354 h 6858000"/>
              <a:gd name="connsiteX16" fmla="*/ 5201018 w 6127689"/>
              <a:gd name="connsiteY16" fmla="*/ 1095027 h 6858000"/>
              <a:gd name="connsiteX17" fmla="*/ 5202153 w 6127689"/>
              <a:gd name="connsiteY17" fmla="*/ 1133224 h 6858000"/>
              <a:gd name="connsiteX18" fmla="*/ 5207370 w 6127689"/>
              <a:gd name="connsiteY18" fmla="*/ 1138097 h 6858000"/>
              <a:gd name="connsiteX19" fmla="*/ 5189234 w 6127689"/>
              <a:gd name="connsiteY19" fmla="*/ 1193495 h 6858000"/>
              <a:gd name="connsiteX20" fmla="*/ 5202769 w 6127689"/>
              <a:gd name="connsiteY20" fmla="*/ 1269450 h 6858000"/>
              <a:gd name="connsiteX21" fmla="*/ 5225968 w 6127689"/>
              <a:gd name="connsiteY21" fmla="*/ 1357994 h 6858000"/>
              <a:gd name="connsiteX22" fmla="*/ 5233819 w 6127689"/>
              <a:gd name="connsiteY22" fmla="*/ 1380922 h 6858000"/>
              <a:gd name="connsiteX23" fmla="*/ 5237226 w 6127689"/>
              <a:gd name="connsiteY23" fmla="*/ 1441327 h 6858000"/>
              <a:gd name="connsiteX24" fmla="*/ 5255653 w 6127689"/>
              <a:gd name="connsiteY24" fmla="*/ 1524712 h 6858000"/>
              <a:gd name="connsiteX25" fmla="*/ 5263491 w 6127689"/>
              <a:gd name="connsiteY25" fmla="*/ 1642938 h 6858000"/>
              <a:gd name="connsiteX26" fmla="*/ 5261314 w 6127689"/>
              <a:gd name="connsiteY26" fmla="*/ 1689177 h 6858000"/>
              <a:gd name="connsiteX27" fmla="*/ 5259788 w 6127689"/>
              <a:gd name="connsiteY27" fmla="*/ 1768516 h 6858000"/>
              <a:gd name="connsiteX28" fmla="*/ 5255696 w 6127689"/>
              <a:gd name="connsiteY28" fmla="*/ 1953770 h 6858000"/>
              <a:gd name="connsiteX29" fmla="*/ 5252592 w 6127689"/>
              <a:gd name="connsiteY29" fmla="*/ 2092210 h 6858000"/>
              <a:gd name="connsiteX30" fmla="*/ 5264303 w 6127689"/>
              <a:gd name="connsiteY30" fmla="*/ 2225157 h 6858000"/>
              <a:gd name="connsiteX31" fmla="*/ 5254949 w 6127689"/>
              <a:gd name="connsiteY31" fmla="*/ 2236160 h 6858000"/>
              <a:gd name="connsiteX32" fmla="*/ 5250104 w 6127689"/>
              <a:gd name="connsiteY32" fmla="*/ 2249166 h 6858000"/>
              <a:gd name="connsiteX33" fmla="*/ 5251214 w 6127689"/>
              <a:gd name="connsiteY33" fmla="*/ 2250944 h 6858000"/>
              <a:gd name="connsiteX34" fmla="*/ 5250644 w 6127689"/>
              <a:gd name="connsiteY34" fmla="*/ 2266619 h 6858000"/>
              <a:gd name="connsiteX35" fmla="*/ 5293877 w 6127689"/>
              <a:gd name="connsiteY35" fmla="*/ 2368649 h 6858000"/>
              <a:gd name="connsiteX36" fmla="*/ 5311338 w 6127689"/>
              <a:gd name="connsiteY36" fmla="*/ 2404034 h 6858000"/>
              <a:gd name="connsiteX37" fmla="*/ 5338366 w 6127689"/>
              <a:gd name="connsiteY37" fmla="*/ 2465052 h 6858000"/>
              <a:gd name="connsiteX38" fmla="*/ 5371263 w 6127689"/>
              <a:gd name="connsiteY38" fmla="*/ 2586413 h 6858000"/>
              <a:gd name="connsiteX39" fmla="*/ 5407503 w 6127689"/>
              <a:gd name="connsiteY39" fmla="*/ 2786290 h 6858000"/>
              <a:gd name="connsiteX40" fmla="*/ 5407356 w 6127689"/>
              <a:gd name="connsiteY40" fmla="*/ 2787545 h 6858000"/>
              <a:gd name="connsiteX41" fmla="*/ 5411130 w 6127689"/>
              <a:gd name="connsiteY41" fmla="*/ 2788640 h 6858000"/>
              <a:gd name="connsiteX42" fmla="*/ 5416439 w 6127689"/>
              <a:gd name="connsiteY42" fmla="*/ 2805666 h 6858000"/>
              <a:gd name="connsiteX43" fmla="*/ 5457023 w 6127689"/>
              <a:gd name="connsiteY43" fmla="*/ 2858292 h 6858000"/>
              <a:gd name="connsiteX44" fmla="*/ 5479298 w 6127689"/>
              <a:gd name="connsiteY44" fmla="*/ 2947791 h 6858000"/>
              <a:gd name="connsiteX45" fmla="*/ 5481770 w 6127689"/>
              <a:gd name="connsiteY45" fmla="*/ 2951352 h 6858000"/>
              <a:gd name="connsiteX46" fmla="*/ 5482045 w 6127689"/>
              <a:gd name="connsiteY46" fmla="*/ 2984371 h 6858000"/>
              <a:gd name="connsiteX47" fmla="*/ 5482415 w 6127689"/>
              <a:gd name="connsiteY47" fmla="*/ 3004079 h 6858000"/>
              <a:gd name="connsiteX48" fmla="*/ 5503944 w 6127689"/>
              <a:gd name="connsiteY48" fmla="*/ 3123335 h 6858000"/>
              <a:gd name="connsiteX49" fmla="*/ 5516007 w 6127689"/>
              <a:gd name="connsiteY49" fmla="*/ 3258473 h 6858000"/>
              <a:gd name="connsiteX50" fmla="*/ 5566839 w 6127689"/>
              <a:gd name="connsiteY50" fmla="*/ 3345295 h 6858000"/>
              <a:gd name="connsiteX51" fmla="*/ 5589758 w 6127689"/>
              <a:gd name="connsiteY51" fmla="*/ 3506453 h 6858000"/>
              <a:gd name="connsiteX52" fmla="*/ 5596144 w 6127689"/>
              <a:gd name="connsiteY52" fmla="*/ 3534624 h 6858000"/>
              <a:gd name="connsiteX53" fmla="*/ 5597750 w 6127689"/>
              <a:gd name="connsiteY53" fmla="*/ 3534129 h 6858000"/>
              <a:gd name="connsiteX54" fmla="*/ 5599700 w 6127689"/>
              <a:gd name="connsiteY54" fmla="*/ 3547221 h 6858000"/>
              <a:gd name="connsiteX55" fmla="*/ 5615031 w 6127689"/>
              <a:gd name="connsiteY55" fmla="*/ 3557482 h 6858000"/>
              <a:gd name="connsiteX56" fmla="*/ 5618377 w 6127689"/>
              <a:gd name="connsiteY56" fmla="*/ 3588431 h 6858000"/>
              <a:gd name="connsiteX57" fmla="*/ 5612155 w 6127689"/>
              <a:gd name="connsiteY57" fmla="*/ 3589869 h 6858000"/>
              <a:gd name="connsiteX58" fmla="*/ 5620843 w 6127689"/>
              <a:gd name="connsiteY58" fmla="*/ 3606745 h 6858000"/>
              <a:gd name="connsiteX59" fmla="*/ 5655472 w 6127689"/>
              <a:gd name="connsiteY59" fmla="*/ 3678877 h 6858000"/>
              <a:gd name="connsiteX60" fmla="*/ 5683015 w 6127689"/>
              <a:gd name="connsiteY60" fmla="*/ 3762025 h 6858000"/>
              <a:gd name="connsiteX61" fmla="*/ 5696643 w 6127689"/>
              <a:gd name="connsiteY61" fmla="*/ 3773888 h 6858000"/>
              <a:gd name="connsiteX62" fmla="*/ 5699203 w 6127689"/>
              <a:gd name="connsiteY62" fmla="*/ 3775823 h 6858000"/>
              <a:gd name="connsiteX63" fmla="*/ 5704824 w 6127689"/>
              <a:gd name="connsiteY63" fmla="*/ 3785966 h 6858000"/>
              <a:gd name="connsiteX64" fmla="*/ 5733539 w 6127689"/>
              <a:gd name="connsiteY64" fmla="*/ 3818457 h 6858000"/>
              <a:gd name="connsiteX65" fmla="*/ 5768491 w 6127689"/>
              <a:gd name="connsiteY65" fmla="*/ 3914399 h 6858000"/>
              <a:gd name="connsiteX66" fmla="*/ 5793123 w 6127689"/>
              <a:gd name="connsiteY66" fmla="*/ 3969952 h 6858000"/>
              <a:gd name="connsiteX67" fmla="*/ 5808321 w 6127689"/>
              <a:gd name="connsiteY67" fmla="*/ 3988153 h 6858000"/>
              <a:gd name="connsiteX68" fmla="*/ 5825621 w 6127689"/>
              <a:gd name="connsiteY68" fmla="*/ 4015525 h 6858000"/>
              <a:gd name="connsiteX69" fmla="*/ 5860672 w 6127689"/>
              <a:gd name="connsiteY69" fmla="*/ 4061579 h 6858000"/>
              <a:gd name="connsiteX70" fmla="*/ 5872173 w 6127689"/>
              <a:gd name="connsiteY70" fmla="*/ 4088497 h 6858000"/>
              <a:gd name="connsiteX71" fmla="*/ 5883705 w 6127689"/>
              <a:gd name="connsiteY71" fmla="*/ 4101899 h 6858000"/>
              <a:gd name="connsiteX72" fmla="*/ 5894095 w 6127689"/>
              <a:gd name="connsiteY72" fmla="*/ 4128857 h 6858000"/>
              <a:gd name="connsiteX73" fmla="*/ 5898339 w 6127689"/>
              <a:gd name="connsiteY73" fmla="*/ 4140800 h 6858000"/>
              <a:gd name="connsiteX74" fmla="*/ 5903513 w 6127689"/>
              <a:gd name="connsiteY74" fmla="*/ 4187661 h 6858000"/>
              <a:gd name="connsiteX75" fmla="*/ 5917114 w 6127689"/>
              <a:gd name="connsiteY75" fmla="*/ 4213096 h 6858000"/>
              <a:gd name="connsiteX76" fmla="*/ 5924233 w 6127689"/>
              <a:gd name="connsiteY76" fmla="*/ 4242060 h 6858000"/>
              <a:gd name="connsiteX77" fmla="*/ 5928910 w 6127689"/>
              <a:gd name="connsiteY77" fmla="*/ 4300973 h 6858000"/>
              <a:gd name="connsiteX78" fmla="*/ 5939320 w 6127689"/>
              <a:gd name="connsiteY78" fmla="*/ 4340435 h 6858000"/>
              <a:gd name="connsiteX79" fmla="*/ 5946705 w 6127689"/>
              <a:gd name="connsiteY79" fmla="*/ 4428051 h 6858000"/>
              <a:gd name="connsiteX80" fmla="*/ 5949261 w 6127689"/>
              <a:gd name="connsiteY80" fmla="*/ 4449185 h 6858000"/>
              <a:gd name="connsiteX81" fmla="*/ 5957504 w 6127689"/>
              <a:gd name="connsiteY81" fmla="*/ 4465911 h 6858000"/>
              <a:gd name="connsiteX82" fmla="*/ 5964689 w 6127689"/>
              <a:gd name="connsiteY82" fmla="*/ 4468532 h 6858000"/>
              <a:gd name="connsiteX83" fmla="*/ 5967062 w 6127689"/>
              <a:gd name="connsiteY83" fmla="*/ 4479923 h 6858000"/>
              <a:gd name="connsiteX84" fmla="*/ 5968960 w 6127689"/>
              <a:gd name="connsiteY84" fmla="*/ 4482655 h 6858000"/>
              <a:gd name="connsiteX85" fmla="*/ 5980106 w 6127689"/>
              <a:gd name="connsiteY85" fmla="*/ 4585087 h 6858000"/>
              <a:gd name="connsiteX86" fmla="*/ 5998138 w 6127689"/>
              <a:gd name="connsiteY86" fmla="*/ 4697518 h 6858000"/>
              <a:gd name="connsiteX87" fmla="*/ 6013516 w 6127689"/>
              <a:gd name="connsiteY87" fmla="*/ 4786619 h 6858000"/>
              <a:gd name="connsiteX88" fmla="*/ 6025404 w 6127689"/>
              <a:gd name="connsiteY88" fmla="*/ 4858148 h 6858000"/>
              <a:gd name="connsiteX89" fmla="*/ 6007749 w 6127689"/>
              <a:gd name="connsiteY89" fmla="*/ 4964715 h 6858000"/>
              <a:gd name="connsiteX90" fmla="*/ 6005269 w 6127689"/>
              <a:gd name="connsiteY90" fmla="*/ 5150567 h 6858000"/>
              <a:gd name="connsiteX91" fmla="*/ 6001127 w 6127689"/>
              <a:gd name="connsiteY91" fmla="*/ 5164609 h 6858000"/>
              <a:gd name="connsiteX92" fmla="*/ 5996647 w 6127689"/>
              <a:gd name="connsiteY92" fmla="*/ 5185640 h 6858000"/>
              <a:gd name="connsiteX93" fmla="*/ 5998514 w 6127689"/>
              <a:gd name="connsiteY93" fmla="*/ 5189673 h 6858000"/>
              <a:gd name="connsiteX94" fmla="*/ 6018409 w 6127689"/>
              <a:gd name="connsiteY94" fmla="*/ 5227157 h 6858000"/>
              <a:gd name="connsiteX95" fmla="*/ 6036748 w 6127689"/>
              <a:gd name="connsiteY95" fmla="*/ 5322752 h 6858000"/>
              <a:gd name="connsiteX96" fmla="*/ 6036943 w 6127689"/>
              <a:gd name="connsiteY96" fmla="*/ 5329480 h 6858000"/>
              <a:gd name="connsiteX97" fmla="*/ 6037236 w 6127689"/>
              <a:gd name="connsiteY97" fmla="*/ 5329634 h 6858000"/>
              <a:gd name="connsiteX98" fmla="*/ 6038019 w 6127689"/>
              <a:gd name="connsiteY98" fmla="*/ 5336764 h 6858000"/>
              <a:gd name="connsiteX99" fmla="*/ 6037298 w 6127689"/>
              <a:gd name="connsiteY99" fmla="*/ 5341753 h 6858000"/>
              <a:gd name="connsiteX100" fmla="*/ 6037677 w 6127689"/>
              <a:gd name="connsiteY100" fmla="*/ 5354807 h 6858000"/>
              <a:gd name="connsiteX101" fmla="*/ 6039728 w 6127689"/>
              <a:gd name="connsiteY101" fmla="*/ 5359416 h 6858000"/>
              <a:gd name="connsiteX102" fmla="*/ 6043311 w 6127689"/>
              <a:gd name="connsiteY102" fmla="*/ 5361407 h 6858000"/>
              <a:gd name="connsiteX103" fmla="*/ 6042954 w 6127689"/>
              <a:gd name="connsiteY103" fmla="*/ 5362576 h 6858000"/>
              <a:gd name="connsiteX104" fmla="*/ 6053435 w 6127689"/>
              <a:gd name="connsiteY104" fmla="*/ 5387547 h 6858000"/>
              <a:gd name="connsiteX105" fmla="*/ 6065933 w 6127689"/>
              <a:gd name="connsiteY105" fmla="*/ 5443002 h 6858000"/>
              <a:gd name="connsiteX106" fmla="*/ 6068640 w 6127689"/>
              <a:gd name="connsiteY106" fmla="*/ 5474503 h 6858000"/>
              <a:gd name="connsiteX107" fmla="*/ 6080922 w 6127689"/>
              <a:gd name="connsiteY107" fmla="*/ 5561070 h 6858000"/>
              <a:gd name="connsiteX108" fmla="*/ 6096949 w 6127689"/>
              <a:gd name="connsiteY108" fmla="*/ 5648179 h 6858000"/>
              <a:gd name="connsiteX109" fmla="*/ 6125703 w 6127689"/>
              <a:gd name="connsiteY109" fmla="*/ 5692894 h 6858000"/>
              <a:gd name="connsiteX110" fmla="*/ 6126670 w 6127689"/>
              <a:gd name="connsiteY110" fmla="*/ 5697882 h 6858000"/>
              <a:gd name="connsiteX111" fmla="*/ 6124061 w 6127689"/>
              <a:gd name="connsiteY111" fmla="*/ 5710294 h 6858000"/>
              <a:gd name="connsiteX112" fmla="*/ 6122213 w 6127689"/>
              <a:gd name="connsiteY112" fmla="*/ 5714762 h 6858000"/>
              <a:gd name="connsiteX113" fmla="*/ 6121353 w 6127689"/>
              <a:gd name="connsiteY113" fmla="*/ 5721725 h 6858000"/>
              <a:gd name="connsiteX114" fmla="*/ 6121607 w 6127689"/>
              <a:gd name="connsiteY114" fmla="*/ 5721959 h 6858000"/>
              <a:gd name="connsiteX115" fmla="*/ 6120262 w 6127689"/>
              <a:gd name="connsiteY115" fmla="*/ 5728358 h 6858000"/>
              <a:gd name="connsiteX116" fmla="*/ 6127024 w 6127689"/>
              <a:gd name="connsiteY116" fmla="*/ 5786902 h 6858000"/>
              <a:gd name="connsiteX117" fmla="*/ 6127519 w 6127689"/>
              <a:gd name="connsiteY117" fmla="*/ 5865775 h 6858000"/>
              <a:gd name="connsiteX118" fmla="*/ 6119217 w 6127689"/>
              <a:gd name="connsiteY118" fmla="*/ 5888542 h 6858000"/>
              <a:gd name="connsiteX119" fmla="*/ 6102493 w 6127689"/>
              <a:gd name="connsiteY119" fmla="*/ 5928602 h 6858000"/>
              <a:gd name="connsiteX120" fmla="*/ 6056863 w 6127689"/>
              <a:gd name="connsiteY120" fmla="*/ 6000643 h 6858000"/>
              <a:gd name="connsiteX121" fmla="*/ 6045436 w 6127689"/>
              <a:gd name="connsiteY121" fmla="*/ 6124480 h 6858000"/>
              <a:gd name="connsiteX122" fmla="*/ 6030489 w 6127689"/>
              <a:gd name="connsiteY122" fmla="*/ 6317666 h 6858000"/>
              <a:gd name="connsiteX123" fmla="*/ 6007492 w 6127689"/>
              <a:gd name="connsiteY123" fmla="*/ 6440818 h 6858000"/>
              <a:gd name="connsiteX124" fmla="*/ 6009467 w 6127689"/>
              <a:gd name="connsiteY124" fmla="*/ 6487076 h 6858000"/>
              <a:gd name="connsiteX125" fmla="*/ 5995064 w 6127689"/>
              <a:gd name="connsiteY125" fmla="*/ 6540791 h 6858000"/>
              <a:gd name="connsiteX126" fmla="*/ 5996309 w 6127689"/>
              <a:gd name="connsiteY126" fmla="*/ 6543961 h 6858000"/>
              <a:gd name="connsiteX127" fmla="*/ 5996048 w 6127689"/>
              <a:gd name="connsiteY127" fmla="*/ 6555444 h 6858000"/>
              <a:gd name="connsiteX128" fmla="*/ 6002524 w 6127689"/>
              <a:gd name="connsiteY128" fmla="*/ 6560188 h 6858000"/>
              <a:gd name="connsiteX129" fmla="*/ 6006823 w 6127689"/>
              <a:gd name="connsiteY129" fmla="*/ 6578546 h 6858000"/>
              <a:gd name="connsiteX130" fmla="*/ 6004510 w 6127689"/>
              <a:gd name="connsiteY130" fmla="*/ 6599256 h 6858000"/>
              <a:gd name="connsiteX131" fmla="*/ 5986207 w 6127689"/>
              <a:gd name="connsiteY131" fmla="*/ 6695855 h 6858000"/>
              <a:gd name="connsiteX132" fmla="*/ 5979428 w 6127689"/>
              <a:gd name="connsiteY132" fmla="*/ 6754678 h 6858000"/>
              <a:gd name="connsiteX133" fmla="*/ 5983398 w 6127689"/>
              <a:gd name="connsiteY133" fmla="*/ 6778641 h 6858000"/>
              <a:gd name="connsiteX134" fmla="*/ 5984543 w 6127689"/>
              <a:gd name="connsiteY134" fmla="*/ 6811016 h 6858000"/>
              <a:gd name="connsiteX135" fmla="*/ 5981802 w 6127689"/>
              <a:gd name="connsiteY135" fmla="*/ 6838578 h 6858000"/>
              <a:gd name="connsiteX136" fmla="*/ 5979671 w 6127689"/>
              <a:gd name="connsiteY136" fmla="*/ 6858000 h 6858000"/>
              <a:gd name="connsiteX137" fmla="*/ 0 w 6127689"/>
              <a:gd name="connsiteY137" fmla="*/ 6858000 h 6858000"/>
              <a:gd name="connsiteX138" fmla="*/ 0 w 6127689"/>
              <a:gd name="connsiteY138" fmla="*/ 0 h 6858000"/>
              <a:gd name="connsiteX0" fmla="*/ 0 w 6127689"/>
              <a:gd name="connsiteY0" fmla="*/ 0 h 6858000"/>
              <a:gd name="connsiteX1" fmla="*/ 4965888 w 6127689"/>
              <a:gd name="connsiteY1" fmla="*/ 0 h 6858000"/>
              <a:gd name="connsiteX2" fmla="*/ 4967767 w 6127689"/>
              <a:gd name="connsiteY2" fmla="*/ 7930 h 6858000"/>
              <a:gd name="connsiteX3" fmla="*/ 4979444 w 6127689"/>
              <a:gd name="connsiteY3" fmla="*/ 43921 h 6858000"/>
              <a:gd name="connsiteX4" fmla="*/ 5021173 w 6127689"/>
              <a:gd name="connsiteY4" fmla="*/ 123738 h 6858000"/>
              <a:gd name="connsiteX5" fmla="*/ 5075458 w 6127689"/>
              <a:gd name="connsiteY5" fmla="*/ 264355 h 6858000"/>
              <a:gd name="connsiteX6" fmla="*/ 5081175 w 6127689"/>
              <a:gd name="connsiteY6" fmla="*/ 277448 h 6858000"/>
              <a:gd name="connsiteX7" fmla="*/ 5097011 w 6127689"/>
              <a:gd name="connsiteY7" fmla="*/ 355616 h 6858000"/>
              <a:gd name="connsiteX8" fmla="*/ 5130982 w 6127689"/>
              <a:gd name="connsiteY8" fmla="*/ 412030 h 6858000"/>
              <a:gd name="connsiteX9" fmla="*/ 5153000 w 6127689"/>
              <a:gd name="connsiteY9" fmla="*/ 507134 h 6858000"/>
              <a:gd name="connsiteX10" fmla="*/ 5171282 w 6127689"/>
              <a:gd name="connsiteY10" fmla="*/ 602071 h 6858000"/>
              <a:gd name="connsiteX11" fmla="*/ 5176196 w 6127689"/>
              <a:gd name="connsiteY11" fmla="*/ 636822 h 6858000"/>
              <a:gd name="connsiteX12" fmla="*/ 5189051 w 6127689"/>
              <a:gd name="connsiteY12" fmla="*/ 782518 h 6858000"/>
              <a:gd name="connsiteX13" fmla="*/ 5210428 w 6127689"/>
              <a:gd name="connsiteY13" fmla="*/ 815772 h 6858000"/>
              <a:gd name="connsiteX14" fmla="*/ 5221088 w 6127689"/>
              <a:gd name="connsiteY14" fmla="*/ 860193 h 6858000"/>
              <a:gd name="connsiteX15" fmla="*/ 5230806 w 6127689"/>
              <a:gd name="connsiteY15" fmla="*/ 961354 h 6858000"/>
              <a:gd name="connsiteX16" fmla="*/ 5201018 w 6127689"/>
              <a:gd name="connsiteY16" fmla="*/ 1095027 h 6858000"/>
              <a:gd name="connsiteX17" fmla="*/ 5202153 w 6127689"/>
              <a:gd name="connsiteY17" fmla="*/ 1133224 h 6858000"/>
              <a:gd name="connsiteX18" fmla="*/ 5207370 w 6127689"/>
              <a:gd name="connsiteY18" fmla="*/ 1138097 h 6858000"/>
              <a:gd name="connsiteX19" fmla="*/ 5189234 w 6127689"/>
              <a:gd name="connsiteY19" fmla="*/ 1193495 h 6858000"/>
              <a:gd name="connsiteX20" fmla="*/ 5202769 w 6127689"/>
              <a:gd name="connsiteY20" fmla="*/ 1269450 h 6858000"/>
              <a:gd name="connsiteX21" fmla="*/ 5225968 w 6127689"/>
              <a:gd name="connsiteY21" fmla="*/ 1357994 h 6858000"/>
              <a:gd name="connsiteX22" fmla="*/ 5233819 w 6127689"/>
              <a:gd name="connsiteY22" fmla="*/ 1380922 h 6858000"/>
              <a:gd name="connsiteX23" fmla="*/ 5237226 w 6127689"/>
              <a:gd name="connsiteY23" fmla="*/ 1441327 h 6858000"/>
              <a:gd name="connsiteX24" fmla="*/ 5255653 w 6127689"/>
              <a:gd name="connsiteY24" fmla="*/ 1524712 h 6858000"/>
              <a:gd name="connsiteX25" fmla="*/ 5263491 w 6127689"/>
              <a:gd name="connsiteY25" fmla="*/ 1642938 h 6858000"/>
              <a:gd name="connsiteX26" fmla="*/ 5261314 w 6127689"/>
              <a:gd name="connsiteY26" fmla="*/ 1689177 h 6858000"/>
              <a:gd name="connsiteX27" fmla="*/ 5259788 w 6127689"/>
              <a:gd name="connsiteY27" fmla="*/ 1768516 h 6858000"/>
              <a:gd name="connsiteX28" fmla="*/ 5255696 w 6127689"/>
              <a:gd name="connsiteY28" fmla="*/ 1953770 h 6858000"/>
              <a:gd name="connsiteX29" fmla="*/ 5252592 w 6127689"/>
              <a:gd name="connsiteY29" fmla="*/ 2092210 h 6858000"/>
              <a:gd name="connsiteX30" fmla="*/ 5264303 w 6127689"/>
              <a:gd name="connsiteY30" fmla="*/ 2225157 h 6858000"/>
              <a:gd name="connsiteX31" fmla="*/ 5254949 w 6127689"/>
              <a:gd name="connsiteY31" fmla="*/ 2236160 h 6858000"/>
              <a:gd name="connsiteX32" fmla="*/ 5250104 w 6127689"/>
              <a:gd name="connsiteY32" fmla="*/ 2249166 h 6858000"/>
              <a:gd name="connsiteX33" fmla="*/ 5251214 w 6127689"/>
              <a:gd name="connsiteY33" fmla="*/ 2250944 h 6858000"/>
              <a:gd name="connsiteX34" fmla="*/ 5250644 w 6127689"/>
              <a:gd name="connsiteY34" fmla="*/ 2266619 h 6858000"/>
              <a:gd name="connsiteX35" fmla="*/ 5293877 w 6127689"/>
              <a:gd name="connsiteY35" fmla="*/ 2368649 h 6858000"/>
              <a:gd name="connsiteX36" fmla="*/ 5311338 w 6127689"/>
              <a:gd name="connsiteY36" fmla="*/ 2404034 h 6858000"/>
              <a:gd name="connsiteX37" fmla="*/ 5338366 w 6127689"/>
              <a:gd name="connsiteY37" fmla="*/ 2465052 h 6858000"/>
              <a:gd name="connsiteX38" fmla="*/ 5371263 w 6127689"/>
              <a:gd name="connsiteY38" fmla="*/ 2586413 h 6858000"/>
              <a:gd name="connsiteX39" fmla="*/ 5407503 w 6127689"/>
              <a:gd name="connsiteY39" fmla="*/ 2786290 h 6858000"/>
              <a:gd name="connsiteX40" fmla="*/ 5407356 w 6127689"/>
              <a:gd name="connsiteY40" fmla="*/ 2787545 h 6858000"/>
              <a:gd name="connsiteX41" fmla="*/ 5411130 w 6127689"/>
              <a:gd name="connsiteY41" fmla="*/ 2788640 h 6858000"/>
              <a:gd name="connsiteX42" fmla="*/ 5416439 w 6127689"/>
              <a:gd name="connsiteY42" fmla="*/ 2805666 h 6858000"/>
              <a:gd name="connsiteX43" fmla="*/ 5457023 w 6127689"/>
              <a:gd name="connsiteY43" fmla="*/ 2858292 h 6858000"/>
              <a:gd name="connsiteX44" fmla="*/ 5479298 w 6127689"/>
              <a:gd name="connsiteY44" fmla="*/ 2947791 h 6858000"/>
              <a:gd name="connsiteX45" fmla="*/ 5481770 w 6127689"/>
              <a:gd name="connsiteY45" fmla="*/ 2951352 h 6858000"/>
              <a:gd name="connsiteX46" fmla="*/ 5482045 w 6127689"/>
              <a:gd name="connsiteY46" fmla="*/ 2984371 h 6858000"/>
              <a:gd name="connsiteX47" fmla="*/ 5482415 w 6127689"/>
              <a:gd name="connsiteY47" fmla="*/ 3004079 h 6858000"/>
              <a:gd name="connsiteX48" fmla="*/ 5503944 w 6127689"/>
              <a:gd name="connsiteY48" fmla="*/ 3123335 h 6858000"/>
              <a:gd name="connsiteX49" fmla="*/ 5516007 w 6127689"/>
              <a:gd name="connsiteY49" fmla="*/ 3258473 h 6858000"/>
              <a:gd name="connsiteX50" fmla="*/ 5566839 w 6127689"/>
              <a:gd name="connsiteY50" fmla="*/ 3345295 h 6858000"/>
              <a:gd name="connsiteX51" fmla="*/ 5589758 w 6127689"/>
              <a:gd name="connsiteY51" fmla="*/ 3506453 h 6858000"/>
              <a:gd name="connsiteX52" fmla="*/ 5596144 w 6127689"/>
              <a:gd name="connsiteY52" fmla="*/ 3534624 h 6858000"/>
              <a:gd name="connsiteX53" fmla="*/ 5597750 w 6127689"/>
              <a:gd name="connsiteY53" fmla="*/ 3534129 h 6858000"/>
              <a:gd name="connsiteX54" fmla="*/ 5599700 w 6127689"/>
              <a:gd name="connsiteY54" fmla="*/ 3547221 h 6858000"/>
              <a:gd name="connsiteX55" fmla="*/ 5615031 w 6127689"/>
              <a:gd name="connsiteY55" fmla="*/ 3557482 h 6858000"/>
              <a:gd name="connsiteX56" fmla="*/ 5618377 w 6127689"/>
              <a:gd name="connsiteY56" fmla="*/ 3588431 h 6858000"/>
              <a:gd name="connsiteX57" fmla="*/ 5612155 w 6127689"/>
              <a:gd name="connsiteY57" fmla="*/ 3589869 h 6858000"/>
              <a:gd name="connsiteX58" fmla="*/ 5620843 w 6127689"/>
              <a:gd name="connsiteY58" fmla="*/ 3606745 h 6858000"/>
              <a:gd name="connsiteX59" fmla="*/ 5655472 w 6127689"/>
              <a:gd name="connsiteY59" fmla="*/ 3678877 h 6858000"/>
              <a:gd name="connsiteX60" fmla="*/ 5683015 w 6127689"/>
              <a:gd name="connsiteY60" fmla="*/ 3762025 h 6858000"/>
              <a:gd name="connsiteX61" fmla="*/ 5696643 w 6127689"/>
              <a:gd name="connsiteY61" fmla="*/ 3773888 h 6858000"/>
              <a:gd name="connsiteX62" fmla="*/ 5699203 w 6127689"/>
              <a:gd name="connsiteY62" fmla="*/ 3775823 h 6858000"/>
              <a:gd name="connsiteX63" fmla="*/ 5704824 w 6127689"/>
              <a:gd name="connsiteY63" fmla="*/ 3785966 h 6858000"/>
              <a:gd name="connsiteX64" fmla="*/ 5733539 w 6127689"/>
              <a:gd name="connsiteY64" fmla="*/ 3818457 h 6858000"/>
              <a:gd name="connsiteX65" fmla="*/ 5768491 w 6127689"/>
              <a:gd name="connsiteY65" fmla="*/ 3914399 h 6858000"/>
              <a:gd name="connsiteX66" fmla="*/ 5793123 w 6127689"/>
              <a:gd name="connsiteY66" fmla="*/ 3969952 h 6858000"/>
              <a:gd name="connsiteX67" fmla="*/ 5808321 w 6127689"/>
              <a:gd name="connsiteY67" fmla="*/ 3988153 h 6858000"/>
              <a:gd name="connsiteX68" fmla="*/ 5825621 w 6127689"/>
              <a:gd name="connsiteY68" fmla="*/ 4015525 h 6858000"/>
              <a:gd name="connsiteX69" fmla="*/ 5860672 w 6127689"/>
              <a:gd name="connsiteY69" fmla="*/ 4061579 h 6858000"/>
              <a:gd name="connsiteX70" fmla="*/ 5872173 w 6127689"/>
              <a:gd name="connsiteY70" fmla="*/ 4088497 h 6858000"/>
              <a:gd name="connsiteX71" fmla="*/ 5883705 w 6127689"/>
              <a:gd name="connsiteY71" fmla="*/ 4101899 h 6858000"/>
              <a:gd name="connsiteX72" fmla="*/ 5894095 w 6127689"/>
              <a:gd name="connsiteY72" fmla="*/ 4128857 h 6858000"/>
              <a:gd name="connsiteX73" fmla="*/ 5898339 w 6127689"/>
              <a:gd name="connsiteY73" fmla="*/ 4140800 h 6858000"/>
              <a:gd name="connsiteX74" fmla="*/ 5903513 w 6127689"/>
              <a:gd name="connsiteY74" fmla="*/ 4187661 h 6858000"/>
              <a:gd name="connsiteX75" fmla="*/ 5917114 w 6127689"/>
              <a:gd name="connsiteY75" fmla="*/ 4213096 h 6858000"/>
              <a:gd name="connsiteX76" fmla="*/ 5924233 w 6127689"/>
              <a:gd name="connsiteY76" fmla="*/ 4242060 h 6858000"/>
              <a:gd name="connsiteX77" fmla="*/ 5928910 w 6127689"/>
              <a:gd name="connsiteY77" fmla="*/ 4300973 h 6858000"/>
              <a:gd name="connsiteX78" fmla="*/ 5939320 w 6127689"/>
              <a:gd name="connsiteY78" fmla="*/ 4340435 h 6858000"/>
              <a:gd name="connsiteX79" fmla="*/ 5946705 w 6127689"/>
              <a:gd name="connsiteY79" fmla="*/ 4428051 h 6858000"/>
              <a:gd name="connsiteX80" fmla="*/ 5949261 w 6127689"/>
              <a:gd name="connsiteY80" fmla="*/ 4449185 h 6858000"/>
              <a:gd name="connsiteX81" fmla="*/ 5957504 w 6127689"/>
              <a:gd name="connsiteY81" fmla="*/ 4465911 h 6858000"/>
              <a:gd name="connsiteX82" fmla="*/ 5967062 w 6127689"/>
              <a:gd name="connsiteY82" fmla="*/ 4479923 h 6858000"/>
              <a:gd name="connsiteX83" fmla="*/ 5968960 w 6127689"/>
              <a:gd name="connsiteY83" fmla="*/ 4482655 h 6858000"/>
              <a:gd name="connsiteX84" fmla="*/ 5980106 w 6127689"/>
              <a:gd name="connsiteY84" fmla="*/ 4585087 h 6858000"/>
              <a:gd name="connsiteX85" fmla="*/ 5998138 w 6127689"/>
              <a:gd name="connsiteY85" fmla="*/ 4697518 h 6858000"/>
              <a:gd name="connsiteX86" fmla="*/ 6013516 w 6127689"/>
              <a:gd name="connsiteY86" fmla="*/ 4786619 h 6858000"/>
              <a:gd name="connsiteX87" fmla="*/ 6025404 w 6127689"/>
              <a:gd name="connsiteY87" fmla="*/ 4858148 h 6858000"/>
              <a:gd name="connsiteX88" fmla="*/ 6007749 w 6127689"/>
              <a:gd name="connsiteY88" fmla="*/ 4964715 h 6858000"/>
              <a:gd name="connsiteX89" fmla="*/ 6005269 w 6127689"/>
              <a:gd name="connsiteY89" fmla="*/ 5150567 h 6858000"/>
              <a:gd name="connsiteX90" fmla="*/ 6001127 w 6127689"/>
              <a:gd name="connsiteY90" fmla="*/ 5164609 h 6858000"/>
              <a:gd name="connsiteX91" fmla="*/ 5996647 w 6127689"/>
              <a:gd name="connsiteY91" fmla="*/ 5185640 h 6858000"/>
              <a:gd name="connsiteX92" fmla="*/ 5998514 w 6127689"/>
              <a:gd name="connsiteY92" fmla="*/ 5189673 h 6858000"/>
              <a:gd name="connsiteX93" fmla="*/ 6018409 w 6127689"/>
              <a:gd name="connsiteY93" fmla="*/ 5227157 h 6858000"/>
              <a:gd name="connsiteX94" fmla="*/ 6036748 w 6127689"/>
              <a:gd name="connsiteY94" fmla="*/ 5322752 h 6858000"/>
              <a:gd name="connsiteX95" fmla="*/ 6036943 w 6127689"/>
              <a:gd name="connsiteY95" fmla="*/ 5329480 h 6858000"/>
              <a:gd name="connsiteX96" fmla="*/ 6037236 w 6127689"/>
              <a:gd name="connsiteY96" fmla="*/ 5329634 h 6858000"/>
              <a:gd name="connsiteX97" fmla="*/ 6038019 w 6127689"/>
              <a:gd name="connsiteY97" fmla="*/ 5336764 h 6858000"/>
              <a:gd name="connsiteX98" fmla="*/ 6037298 w 6127689"/>
              <a:gd name="connsiteY98" fmla="*/ 5341753 h 6858000"/>
              <a:gd name="connsiteX99" fmla="*/ 6037677 w 6127689"/>
              <a:gd name="connsiteY99" fmla="*/ 5354807 h 6858000"/>
              <a:gd name="connsiteX100" fmla="*/ 6039728 w 6127689"/>
              <a:gd name="connsiteY100" fmla="*/ 5359416 h 6858000"/>
              <a:gd name="connsiteX101" fmla="*/ 6043311 w 6127689"/>
              <a:gd name="connsiteY101" fmla="*/ 5361407 h 6858000"/>
              <a:gd name="connsiteX102" fmla="*/ 6042954 w 6127689"/>
              <a:gd name="connsiteY102" fmla="*/ 5362576 h 6858000"/>
              <a:gd name="connsiteX103" fmla="*/ 6053435 w 6127689"/>
              <a:gd name="connsiteY103" fmla="*/ 5387547 h 6858000"/>
              <a:gd name="connsiteX104" fmla="*/ 6065933 w 6127689"/>
              <a:gd name="connsiteY104" fmla="*/ 5443002 h 6858000"/>
              <a:gd name="connsiteX105" fmla="*/ 6068640 w 6127689"/>
              <a:gd name="connsiteY105" fmla="*/ 5474503 h 6858000"/>
              <a:gd name="connsiteX106" fmla="*/ 6080922 w 6127689"/>
              <a:gd name="connsiteY106" fmla="*/ 5561070 h 6858000"/>
              <a:gd name="connsiteX107" fmla="*/ 6096949 w 6127689"/>
              <a:gd name="connsiteY107" fmla="*/ 5648179 h 6858000"/>
              <a:gd name="connsiteX108" fmla="*/ 6125703 w 6127689"/>
              <a:gd name="connsiteY108" fmla="*/ 5692894 h 6858000"/>
              <a:gd name="connsiteX109" fmla="*/ 6126670 w 6127689"/>
              <a:gd name="connsiteY109" fmla="*/ 5697882 h 6858000"/>
              <a:gd name="connsiteX110" fmla="*/ 6124061 w 6127689"/>
              <a:gd name="connsiteY110" fmla="*/ 5710294 h 6858000"/>
              <a:gd name="connsiteX111" fmla="*/ 6122213 w 6127689"/>
              <a:gd name="connsiteY111" fmla="*/ 5714762 h 6858000"/>
              <a:gd name="connsiteX112" fmla="*/ 6121353 w 6127689"/>
              <a:gd name="connsiteY112" fmla="*/ 5721725 h 6858000"/>
              <a:gd name="connsiteX113" fmla="*/ 6121607 w 6127689"/>
              <a:gd name="connsiteY113" fmla="*/ 5721959 h 6858000"/>
              <a:gd name="connsiteX114" fmla="*/ 6120262 w 6127689"/>
              <a:gd name="connsiteY114" fmla="*/ 5728358 h 6858000"/>
              <a:gd name="connsiteX115" fmla="*/ 6127024 w 6127689"/>
              <a:gd name="connsiteY115" fmla="*/ 5786902 h 6858000"/>
              <a:gd name="connsiteX116" fmla="*/ 6127519 w 6127689"/>
              <a:gd name="connsiteY116" fmla="*/ 5865775 h 6858000"/>
              <a:gd name="connsiteX117" fmla="*/ 6119217 w 6127689"/>
              <a:gd name="connsiteY117" fmla="*/ 5888542 h 6858000"/>
              <a:gd name="connsiteX118" fmla="*/ 6102493 w 6127689"/>
              <a:gd name="connsiteY118" fmla="*/ 5928602 h 6858000"/>
              <a:gd name="connsiteX119" fmla="*/ 6056863 w 6127689"/>
              <a:gd name="connsiteY119" fmla="*/ 6000643 h 6858000"/>
              <a:gd name="connsiteX120" fmla="*/ 6045436 w 6127689"/>
              <a:gd name="connsiteY120" fmla="*/ 6124480 h 6858000"/>
              <a:gd name="connsiteX121" fmla="*/ 6030489 w 6127689"/>
              <a:gd name="connsiteY121" fmla="*/ 6317666 h 6858000"/>
              <a:gd name="connsiteX122" fmla="*/ 6007492 w 6127689"/>
              <a:gd name="connsiteY122" fmla="*/ 6440818 h 6858000"/>
              <a:gd name="connsiteX123" fmla="*/ 6009467 w 6127689"/>
              <a:gd name="connsiteY123" fmla="*/ 6487076 h 6858000"/>
              <a:gd name="connsiteX124" fmla="*/ 5995064 w 6127689"/>
              <a:gd name="connsiteY124" fmla="*/ 6540791 h 6858000"/>
              <a:gd name="connsiteX125" fmla="*/ 5996309 w 6127689"/>
              <a:gd name="connsiteY125" fmla="*/ 6543961 h 6858000"/>
              <a:gd name="connsiteX126" fmla="*/ 5996048 w 6127689"/>
              <a:gd name="connsiteY126" fmla="*/ 6555444 h 6858000"/>
              <a:gd name="connsiteX127" fmla="*/ 6002524 w 6127689"/>
              <a:gd name="connsiteY127" fmla="*/ 6560188 h 6858000"/>
              <a:gd name="connsiteX128" fmla="*/ 6006823 w 6127689"/>
              <a:gd name="connsiteY128" fmla="*/ 6578546 h 6858000"/>
              <a:gd name="connsiteX129" fmla="*/ 6004510 w 6127689"/>
              <a:gd name="connsiteY129" fmla="*/ 6599256 h 6858000"/>
              <a:gd name="connsiteX130" fmla="*/ 5986207 w 6127689"/>
              <a:gd name="connsiteY130" fmla="*/ 6695855 h 6858000"/>
              <a:gd name="connsiteX131" fmla="*/ 5979428 w 6127689"/>
              <a:gd name="connsiteY131" fmla="*/ 6754678 h 6858000"/>
              <a:gd name="connsiteX132" fmla="*/ 5983398 w 6127689"/>
              <a:gd name="connsiteY132" fmla="*/ 6778641 h 6858000"/>
              <a:gd name="connsiteX133" fmla="*/ 5984543 w 6127689"/>
              <a:gd name="connsiteY133" fmla="*/ 6811016 h 6858000"/>
              <a:gd name="connsiteX134" fmla="*/ 5981802 w 6127689"/>
              <a:gd name="connsiteY134" fmla="*/ 6838578 h 6858000"/>
              <a:gd name="connsiteX135" fmla="*/ 5979671 w 6127689"/>
              <a:gd name="connsiteY135" fmla="*/ 6858000 h 6858000"/>
              <a:gd name="connsiteX136" fmla="*/ 0 w 6127689"/>
              <a:gd name="connsiteY136" fmla="*/ 6858000 h 6858000"/>
              <a:gd name="connsiteX137" fmla="*/ 0 w 6127689"/>
              <a:gd name="connsiteY137" fmla="*/ 0 h 6858000"/>
              <a:gd name="connsiteX0" fmla="*/ 0 w 6127689"/>
              <a:gd name="connsiteY0" fmla="*/ 0 h 6858000"/>
              <a:gd name="connsiteX1" fmla="*/ 4965888 w 6127689"/>
              <a:gd name="connsiteY1" fmla="*/ 0 h 6858000"/>
              <a:gd name="connsiteX2" fmla="*/ 4967767 w 6127689"/>
              <a:gd name="connsiteY2" fmla="*/ 7930 h 6858000"/>
              <a:gd name="connsiteX3" fmla="*/ 4979444 w 6127689"/>
              <a:gd name="connsiteY3" fmla="*/ 43921 h 6858000"/>
              <a:gd name="connsiteX4" fmla="*/ 5021173 w 6127689"/>
              <a:gd name="connsiteY4" fmla="*/ 123738 h 6858000"/>
              <a:gd name="connsiteX5" fmla="*/ 5075458 w 6127689"/>
              <a:gd name="connsiteY5" fmla="*/ 264355 h 6858000"/>
              <a:gd name="connsiteX6" fmla="*/ 5081175 w 6127689"/>
              <a:gd name="connsiteY6" fmla="*/ 277448 h 6858000"/>
              <a:gd name="connsiteX7" fmla="*/ 5097011 w 6127689"/>
              <a:gd name="connsiteY7" fmla="*/ 355616 h 6858000"/>
              <a:gd name="connsiteX8" fmla="*/ 5130982 w 6127689"/>
              <a:gd name="connsiteY8" fmla="*/ 412030 h 6858000"/>
              <a:gd name="connsiteX9" fmla="*/ 5153000 w 6127689"/>
              <a:gd name="connsiteY9" fmla="*/ 507134 h 6858000"/>
              <a:gd name="connsiteX10" fmla="*/ 5171282 w 6127689"/>
              <a:gd name="connsiteY10" fmla="*/ 602071 h 6858000"/>
              <a:gd name="connsiteX11" fmla="*/ 5176196 w 6127689"/>
              <a:gd name="connsiteY11" fmla="*/ 636822 h 6858000"/>
              <a:gd name="connsiteX12" fmla="*/ 5189051 w 6127689"/>
              <a:gd name="connsiteY12" fmla="*/ 782518 h 6858000"/>
              <a:gd name="connsiteX13" fmla="*/ 5210428 w 6127689"/>
              <a:gd name="connsiteY13" fmla="*/ 815772 h 6858000"/>
              <a:gd name="connsiteX14" fmla="*/ 5221088 w 6127689"/>
              <a:gd name="connsiteY14" fmla="*/ 860193 h 6858000"/>
              <a:gd name="connsiteX15" fmla="*/ 5230806 w 6127689"/>
              <a:gd name="connsiteY15" fmla="*/ 961354 h 6858000"/>
              <a:gd name="connsiteX16" fmla="*/ 5201018 w 6127689"/>
              <a:gd name="connsiteY16" fmla="*/ 1095027 h 6858000"/>
              <a:gd name="connsiteX17" fmla="*/ 5202153 w 6127689"/>
              <a:gd name="connsiteY17" fmla="*/ 1133224 h 6858000"/>
              <a:gd name="connsiteX18" fmla="*/ 5207370 w 6127689"/>
              <a:gd name="connsiteY18" fmla="*/ 1138097 h 6858000"/>
              <a:gd name="connsiteX19" fmla="*/ 5189234 w 6127689"/>
              <a:gd name="connsiteY19" fmla="*/ 1193495 h 6858000"/>
              <a:gd name="connsiteX20" fmla="*/ 5202769 w 6127689"/>
              <a:gd name="connsiteY20" fmla="*/ 1269450 h 6858000"/>
              <a:gd name="connsiteX21" fmla="*/ 5225968 w 6127689"/>
              <a:gd name="connsiteY21" fmla="*/ 1357994 h 6858000"/>
              <a:gd name="connsiteX22" fmla="*/ 5233819 w 6127689"/>
              <a:gd name="connsiteY22" fmla="*/ 1380922 h 6858000"/>
              <a:gd name="connsiteX23" fmla="*/ 5237226 w 6127689"/>
              <a:gd name="connsiteY23" fmla="*/ 1441327 h 6858000"/>
              <a:gd name="connsiteX24" fmla="*/ 5255653 w 6127689"/>
              <a:gd name="connsiteY24" fmla="*/ 1524712 h 6858000"/>
              <a:gd name="connsiteX25" fmla="*/ 5263491 w 6127689"/>
              <a:gd name="connsiteY25" fmla="*/ 1642938 h 6858000"/>
              <a:gd name="connsiteX26" fmla="*/ 5261314 w 6127689"/>
              <a:gd name="connsiteY26" fmla="*/ 1689177 h 6858000"/>
              <a:gd name="connsiteX27" fmla="*/ 5259788 w 6127689"/>
              <a:gd name="connsiteY27" fmla="*/ 1768516 h 6858000"/>
              <a:gd name="connsiteX28" fmla="*/ 5255696 w 6127689"/>
              <a:gd name="connsiteY28" fmla="*/ 1953770 h 6858000"/>
              <a:gd name="connsiteX29" fmla="*/ 5252592 w 6127689"/>
              <a:gd name="connsiteY29" fmla="*/ 2092210 h 6858000"/>
              <a:gd name="connsiteX30" fmla="*/ 5264303 w 6127689"/>
              <a:gd name="connsiteY30" fmla="*/ 2225157 h 6858000"/>
              <a:gd name="connsiteX31" fmla="*/ 5254949 w 6127689"/>
              <a:gd name="connsiteY31" fmla="*/ 2236160 h 6858000"/>
              <a:gd name="connsiteX32" fmla="*/ 5250104 w 6127689"/>
              <a:gd name="connsiteY32" fmla="*/ 2249166 h 6858000"/>
              <a:gd name="connsiteX33" fmla="*/ 5251214 w 6127689"/>
              <a:gd name="connsiteY33" fmla="*/ 2250944 h 6858000"/>
              <a:gd name="connsiteX34" fmla="*/ 5250644 w 6127689"/>
              <a:gd name="connsiteY34" fmla="*/ 2266619 h 6858000"/>
              <a:gd name="connsiteX35" fmla="*/ 5293877 w 6127689"/>
              <a:gd name="connsiteY35" fmla="*/ 2368649 h 6858000"/>
              <a:gd name="connsiteX36" fmla="*/ 5311338 w 6127689"/>
              <a:gd name="connsiteY36" fmla="*/ 2404034 h 6858000"/>
              <a:gd name="connsiteX37" fmla="*/ 5338366 w 6127689"/>
              <a:gd name="connsiteY37" fmla="*/ 2465052 h 6858000"/>
              <a:gd name="connsiteX38" fmla="*/ 5371263 w 6127689"/>
              <a:gd name="connsiteY38" fmla="*/ 2586413 h 6858000"/>
              <a:gd name="connsiteX39" fmla="*/ 5407503 w 6127689"/>
              <a:gd name="connsiteY39" fmla="*/ 2786290 h 6858000"/>
              <a:gd name="connsiteX40" fmla="*/ 5407356 w 6127689"/>
              <a:gd name="connsiteY40" fmla="*/ 2787545 h 6858000"/>
              <a:gd name="connsiteX41" fmla="*/ 5411130 w 6127689"/>
              <a:gd name="connsiteY41" fmla="*/ 2788640 h 6858000"/>
              <a:gd name="connsiteX42" fmla="*/ 5416439 w 6127689"/>
              <a:gd name="connsiteY42" fmla="*/ 2805666 h 6858000"/>
              <a:gd name="connsiteX43" fmla="*/ 5457023 w 6127689"/>
              <a:gd name="connsiteY43" fmla="*/ 2858292 h 6858000"/>
              <a:gd name="connsiteX44" fmla="*/ 5479298 w 6127689"/>
              <a:gd name="connsiteY44" fmla="*/ 2947791 h 6858000"/>
              <a:gd name="connsiteX45" fmla="*/ 5481770 w 6127689"/>
              <a:gd name="connsiteY45" fmla="*/ 2951352 h 6858000"/>
              <a:gd name="connsiteX46" fmla="*/ 5482045 w 6127689"/>
              <a:gd name="connsiteY46" fmla="*/ 2984371 h 6858000"/>
              <a:gd name="connsiteX47" fmla="*/ 5482415 w 6127689"/>
              <a:gd name="connsiteY47" fmla="*/ 3004079 h 6858000"/>
              <a:gd name="connsiteX48" fmla="*/ 5503944 w 6127689"/>
              <a:gd name="connsiteY48" fmla="*/ 3123335 h 6858000"/>
              <a:gd name="connsiteX49" fmla="*/ 5516007 w 6127689"/>
              <a:gd name="connsiteY49" fmla="*/ 3258473 h 6858000"/>
              <a:gd name="connsiteX50" fmla="*/ 5566839 w 6127689"/>
              <a:gd name="connsiteY50" fmla="*/ 3345295 h 6858000"/>
              <a:gd name="connsiteX51" fmla="*/ 5589758 w 6127689"/>
              <a:gd name="connsiteY51" fmla="*/ 3506453 h 6858000"/>
              <a:gd name="connsiteX52" fmla="*/ 5596144 w 6127689"/>
              <a:gd name="connsiteY52" fmla="*/ 3534624 h 6858000"/>
              <a:gd name="connsiteX53" fmla="*/ 5597750 w 6127689"/>
              <a:gd name="connsiteY53" fmla="*/ 3534129 h 6858000"/>
              <a:gd name="connsiteX54" fmla="*/ 5599700 w 6127689"/>
              <a:gd name="connsiteY54" fmla="*/ 3547221 h 6858000"/>
              <a:gd name="connsiteX55" fmla="*/ 5615031 w 6127689"/>
              <a:gd name="connsiteY55" fmla="*/ 3557482 h 6858000"/>
              <a:gd name="connsiteX56" fmla="*/ 5618377 w 6127689"/>
              <a:gd name="connsiteY56" fmla="*/ 3588431 h 6858000"/>
              <a:gd name="connsiteX57" fmla="*/ 5612155 w 6127689"/>
              <a:gd name="connsiteY57" fmla="*/ 3589869 h 6858000"/>
              <a:gd name="connsiteX58" fmla="*/ 5620843 w 6127689"/>
              <a:gd name="connsiteY58" fmla="*/ 3606745 h 6858000"/>
              <a:gd name="connsiteX59" fmla="*/ 5655472 w 6127689"/>
              <a:gd name="connsiteY59" fmla="*/ 3678877 h 6858000"/>
              <a:gd name="connsiteX60" fmla="*/ 5683015 w 6127689"/>
              <a:gd name="connsiteY60" fmla="*/ 3762025 h 6858000"/>
              <a:gd name="connsiteX61" fmla="*/ 5696643 w 6127689"/>
              <a:gd name="connsiteY61" fmla="*/ 3773888 h 6858000"/>
              <a:gd name="connsiteX62" fmla="*/ 5699203 w 6127689"/>
              <a:gd name="connsiteY62" fmla="*/ 3775823 h 6858000"/>
              <a:gd name="connsiteX63" fmla="*/ 5704824 w 6127689"/>
              <a:gd name="connsiteY63" fmla="*/ 3785966 h 6858000"/>
              <a:gd name="connsiteX64" fmla="*/ 5733539 w 6127689"/>
              <a:gd name="connsiteY64" fmla="*/ 3818457 h 6858000"/>
              <a:gd name="connsiteX65" fmla="*/ 5768491 w 6127689"/>
              <a:gd name="connsiteY65" fmla="*/ 3914399 h 6858000"/>
              <a:gd name="connsiteX66" fmla="*/ 5793123 w 6127689"/>
              <a:gd name="connsiteY66" fmla="*/ 3969952 h 6858000"/>
              <a:gd name="connsiteX67" fmla="*/ 5808321 w 6127689"/>
              <a:gd name="connsiteY67" fmla="*/ 3988153 h 6858000"/>
              <a:gd name="connsiteX68" fmla="*/ 5825621 w 6127689"/>
              <a:gd name="connsiteY68" fmla="*/ 4015525 h 6858000"/>
              <a:gd name="connsiteX69" fmla="*/ 5860672 w 6127689"/>
              <a:gd name="connsiteY69" fmla="*/ 4061579 h 6858000"/>
              <a:gd name="connsiteX70" fmla="*/ 5872173 w 6127689"/>
              <a:gd name="connsiteY70" fmla="*/ 4088497 h 6858000"/>
              <a:gd name="connsiteX71" fmla="*/ 5883705 w 6127689"/>
              <a:gd name="connsiteY71" fmla="*/ 4101899 h 6858000"/>
              <a:gd name="connsiteX72" fmla="*/ 5894095 w 6127689"/>
              <a:gd name="connsiteY72" fmla="*/ 4128857 h 6858000"/>
              <a:gd name="connsiteX73" fmla="*/ 5898339 w 6127689"/>
              <a:gd name="connsiteY73" fmla="*/ 4140800 h 6858000"/>
              <a:gd name="connsiteX74" fmla="*/ 5903513 w 6127689"/>
              <a:gd name="connsiteY74" fmla="*/ 4187661 h 6858000"/>
              <a:gd name="connsiteX75" fmla="*/ 5917114 w 6127689"/>
              <a:gd name="connsiteY75" fmla="*/ 4213096 h 6858000"/>
              <a:gd name="connsiteX76" fmla="*/ 5924233 w 6127689"/>
              <a:gd name="connsiteY76" fmla="*/ 4242060 h 6858000"/>
              <a:gd name="connsiteX77" fmla="*/ 5928910 w 6127689"/>
              <a:gd name="connsiteY77" fmla="*/ 4300973 h 6858000"/>
              <a:gd name="connsiteX78" fmla="*/ 5939320 w 6127689"/>
              <a:gd name="connsiteY78" fmla="*/ 4340435 h 6858000"/>
              <a:gd name="connsiteX79" fmla="*/ 5946705 w 6127689"/>
              <a:gd name="connsiteY79" fmla="*/ 4428051 h 6858000"/>
              <a:gd name="connsiteX80" fmla="*/ 5949261 w 6127689"/>
              <a:gd name="connsiteY80" fmla="*/ 4449185 h 6858000"/>
              <a:gd name="connsiteX81" fmla="*/ 5957504 w 6127689"/>
              <a:gd name="connsiteY81" fmla="*/ 4465911 h 6858000"/>
              <a:gd name="connsiteX82" fmla="*/ 5968960 w 6127689"/>
              <a:gd name="connsiteY82" fmla="*/ 4482655 h 6858000"/>
              <a:gd name="connsiteX83" fmla="*/ 5980106 w 6127689"/>
              <a:gd name="connsiteY83" fmla="*/ 4585087 h 6858000"/>
              <a:gd name="connsiteX84" fmla="*/ 5998138 w 6127689"/>
              <a:gd name="connsiteY84" fmla="*/ 4697518 h 6858000"/>
              <a:gd name="connsiteX85" fmla="*/ 6013516 w 6127689"/>
              <a:gd name="connsiteY85" fmla="*/ 4786619 h 6858000"/>
              <a:gd name="connsiteX86" fmla="*/ 6025404 w 6127689"/>
              <a:gd name="connsiteY86" fmla="*/ 4858148 h 6858000"/>
              <a:gd name="connsiteX87" fmla="*/ 6007749 w 6127689"/>
              <a:gd name="connsiteY87" fmla="*/ 4964715 h 6858000"/>
              <a:gd name="connsiteX88" fmla="*/ 6005269 w 6127689"/>
              <a:gd name="connsiteY88" fmla="*/ 5150567 h 6858000"/>
              <a:gd name="connsiteX89" fmla="*/ 6001127 w 6127689"/>
              <a:gd name="connsiteY89" fmla="*/ 5164609 h 6858000"/>
              <a:gd name="connsiteX90" fmla="*/ 5996647 w 6127689"/>
              <a:gd name="connsiteY90" fmla="*/ 5185640 h 6858000"/>
              <a:gd name="connsiteX91" fmla="*/ 5998514 w 6127689"/>
              <a:gd name="connsiteY91" fmla="*/ 5189673 h 6858000"/>
              <a:gd name="connsiteX92" fmla="*/ 6018409 w 6127689"/>
              <a:gd name="connsiteY92" fmla="*/ 5227157 h 6858000"/>
              <a:gd name="connsiteX93" fmla="*/ 6036748 w 6127689"/>
              <a:gd name="connsiteY93" fmla="*/ 5322752 h 6858000"/>
              <a:gd name="connsiteX94" fmla="*/ 6036943 w 6127689"/>
              <a:gd name="connsiteY94" fmla="*/ 5329480 h 6858000"/>
              <a:gd name="connsiteX95" fmla="*/ 6037236 w 6127689"/>
              <a:gd name="connsiteY95" fmla="*/ 5329634 h 6858000"/>
              <a:gd name="connsiteX96" fmla="*/ 6038019 w 6127689"/>
              <a:gd name="connsiteY96" fmla="*/ 5336764 h 6858000"/>
              <a:gd name="connsiteX97" fmla="*/ 6037298 w 6127689"/>
              <a:gd name="connsiteY97" fmla="*/ 5341753 h 6858000"/>
              <a:gd name="connsiteX98" fmla="*/ 6037677 w 6127689"/>
              <a:gd name="connsiteY98" fmla="*/ 5354807 h 6858000"/>
              <a:gd name="connsiteX99" fmla="*/ 6039728 w 6127689"/>
              <a:gd name="connsiteY99" fmla="*/ 5359416 h 6858000"/>
              <a:gd name="connsiteX100" fmla="*/ 6043311 w 6127689"/>
              <a:gd name="connsiteY100" fmla="*/ 5361407 h 6858000"/>
              <a:gd name="connsiteX101" fmla="*/ 6042954 w 6127689"/>
              <a:gd name="connsiteY101" fmla="*/ 5362576 h 6858000"/>
              <a:gd name="connsiteX102" fmla="*/ 6053435 w 6127689"/>
              <a:gd name="connsiteY102" fmla="*/ 5387547 h 6858000"/>
              <a:gd name="connsiteX103" fmla="*/ 6065933 w 6127689"/>
              <a:gd name="connsiteY103" fmla="*/ 5443002 h 6858000"/>
              <a:gd name="connsiteX104" fmla="*/ 6068640 w 6127689"/>
              <a:gd name="connsiteY104" fmla="*/ 5474503 h 6858000"/>
              <a:gd name="connsiteX105" fmla="*/ 6080922 w 6127689"/>
              <a:gd name="connsiteY105" fmla="*/ 5561070 h 6858000"/>
              <a:gd name="connsiteX106" fmla="*/ 6096949 w 6127689"/>
              <a:gd name="connsiteY106" fmla="*/ 5648179 h 6858000"/>
              <a:gd name="connsiteX107" fmla="*/ 6125703 w 6127689"/>
              <a:gd name="connsiteY107" fmla="*/ 5692894 h 6858000"/>
              <a:gd name="connsiteX108" fmla="*/ 6126670 w 6127689"/>
              <a:gd name="connsiteY108" fmla="*/ 5697882 h 6858000"/>
              <a:gd name="connsiteX109" fmla="*/ 6124061 w 6127689"/>
              <a:gd name="connsiteY109" fmla="*/ 5710294 h 6858000"/>
              <a:gd name="connsiteX110" fmla="*/ 6122213 w 6127689"/>
              <a:gd name="connsiteY110" fmla="*/ 5714762 h 6858000"/>
              <a:gd name="connsiteX111" fmla="*/ 6121353 w 6127689"/>
              <a:gd name="connsiteY111" fmla="*/ 5721725 h 6858000"/>
              <a:gd name="connsiteX112" fmla="*/ 6121607 w 6127689"/>
              <a:gd name="connsiteY112" fmla="*/ 5721959 h 6858000"/>
              <a:gd name="connsiteX113" fmla="*/ 6120262 w 6127689"/>
              <a:gd name="connsiteY113" fmla="*/ 5728358 h 6858000"/>
              <a:gd name="connsiteX114" fmla="*/ 6127024 w 6127689"/>
              <a:gd name="connsiteY114" fmla="*/ 5786902 h 6858000"/>
              <a:gd name="connsiteX115" fmla="*/ 6127519 w 6127689"/>
              <a:gd name="connsiteY115" fmla="*/ 5865775 h 6858000"/>
              <a:gd name="connsiteX116" fmla="*/ 6119217 w 6127689"/>
              <a:gd name="connsiteY116" fmla="*/ 5888542 h 6858000"/>
              <a:gd name="connsiteX117" fmla="*/ 6102493 w 6127689"/>
              <a:gd name="connsiteY117" fmla="*/ 5928602 h 6858000"/>
              <a:gd name="connsiteX118" fmla="*/ 6056863 w 6127689"/>
              <a:gd name="connsiteY118" fmla="*/ 6000643 h 6858000"/>
              <a:gd name="connsiteX119" fmla="*/ 6045436 w 6127689"/>
              <a:gd name="connsiteY119" fmla="*/ 6124480 h 6858000"/>
              <a:gd name="connsiteX120" fmla="*/ 6030489 w 6127689"/>
              <a:gd name="connsiteY120" fmla="*/ 6317666 h 6858000"/>
              <a:gd name="connsiteX121" fmla="*/ 6007492 w 6127689"/>
              <a:gd name="connsiteY121" fmla="*/ 6440818 h 6858000"/>
              <a:gd name="connsiteX122" fmla="*/ 6009467 w 6127689"/>
              <a:gd name="connsiteY122" fmla="*/ 6487076 h 6858000"/>
              <a:gd name="connsiteX123" fmla="*/ 5995064 w 6127689"/>
              <a:gd name="connsiteY123" fmla="*/ 6540791 h 6858000"/>
              <a:gd name="connsiteX124" fmla="*/ 5996309 w 6127689"/>
              <a:gd name="connsiteY124" fmla="*/ 6543961 h 6858000"/>
              <a:gd name="connsiteX125" fmla="*/ 5996048 w 6127689"/>
              <a:gd name="connsiteY125" fmla="*/ 6555444 h 6858000"/>
              <a:gd name="connsiteX126" fmla="*/ 6002524 w 6127689"/>
              <a:gd name="connsiteY126" fmla="*/ 6560188 h 6858000"/>
              <a:gd name="connsiteX127" fmla="*/ 6006823 w 6127689"/>
              <a:gd name="connsiteY127" fmla="*/ 6578546 h 6858000"/>
              <a:gd name="connsiteX128" fmla="*/ 6004510 w 6127689"/>
              <a:gd name="connsiteY128" fmla="*/ 6599256 h 6858000"/>
              <a:gd name="connsiteX129" fmla="*/ 5986207 w 6127689"/>
              <a:gd name="connsiteY129" fmla="*/ 6695855 h 6858000"/>
              <a:gd name="connsiteX130" fmla="*/ 5979428 w 6127689"/>
              <a:gd name="connsiteY130" fmla="*/ 6754678 h 6858000"/>
              <a:gd name="connsiteX131" fmla="*/ 5983398 w 6127689"/>
              <a:gd name="connsiteY131" fmla="*/ 6778641 h 6858000"/>
              <a:gd name="connsiteX132" fmla="*/ 5984543 w 6127689"/>
              <a:gd name="connsiteY132" fmla="*/ 6811016 h 6858000"/>
              <a:gd name="connsiteX133" fmla="*/ 5981802 w 6127689"/>
              <a:gd name="connsiteY133" fmla="*/ 6838578 h 6858000"/>
              <a:gd name="connsiteX134" fmla="*/ 5979671 w 6127689"/>
              <a:gd name="connsiteY134" fmla="*/ 6858000 h 6858000"/>
              <a:gd name="connsiteX135" fmla="*/ 0 w 6127689"/>
              <a:gd name="connsiteY135" fmla="*/ 6858000 h 6858000"/>
              <a:gd name="connsiteX136" fmla="*/ 0 w 6127689"/>
              <a:gd name="connsiteY136" fmla="*/ 0 h 6858000"/>
              <a:gd name="connsiteX0" fmla="*/ 0 w 6127689"/>
              <a:gd name="connsiteY0" fmla="*/ 0 h 6858000"/>
              <a:gd name="connsiteX1" fmla="*/ 4965888 w 6127689"/>
              <a:gd name="connsiteY1" fmla="*/ 0 h 6858000"/>
              <a:gd name="connsiteX2" fmla="*/ 4967767 w 6127689"/>
              <a:gd name="connsiteY2" fmla="*/ 7930 h 6858000"/>
              <a:gd name="connsiteX3" fmla="*/ 4979444 w 6127689"/>
              <a:gd name="connsiteY3" fmla="*/ 43921 h 6858000"/>
              <a:gd name="connsiteX4" fmla="*/ 5021173 w 6127689"/>
              <a:gd name="connsiteY4" fmla="*/ 123738 h 6858000"/>
              <a:gd name="connsiteX5" fmla="*/ 5075458 w 6127689"/>
              <a:gd name="connsiteY5" fmla="*/ 264355 h 6858000"/>
              <a:gd name="connsiteX6" fmla="*/ 5081175 w 6127689"/>
              <a:gd name="connsiteY6" fmla="*/ 277448 h 6858000"/>
              <a:gd name="connsiteX7" fmla="*/ 5097011 w 6127689"/>
              <a:gd name="connsiteY7" fmla="*/ 355616 h 6858000"/>
              <a:gd name="connsiteX8" fmla="*/ 5130982 w 6127689"/>
              <a:gd name="connsiteY8" fmla="*/ 412030 h 6858000"/>
              <a:gd name="connsiteX9" fmla="*/ 5153000 w 6127689"/>
              <a:gd name="connsiteY9" fmla="*/ 507134 h 6858000"/>
              <a:gd name="connsiteX10" fmla="*/ 5171282 w 6127689"/>
              <a:gd name="connsiteY10" fmla="*/ 602071 h 6858000"/>
              <a:gd name="connsiteX11" fmla="*/ 5176196 w 6127689"/>
              <a:gd name="connsiteY11" fmla="*/ 636822 h 6858000"/>
              <a:gd name="connsiteX12" fmla="*/ 5189051 w 6127689"/>
              <a:gd name="connsiteY12" fmla="*/ 782518 h 6858000"/>
              <a:gd name="connsiteX13" fmla="*/ 5210428 w 6127689"/>
              <a:gd name="connsiteY13" fmla="*/ 815772 h 6858000"/>
              <a:gd name="connsiteX14" fmla="*/ 5221088 w 6127689"/>
              <a:gd name="connsiteY14" fmla="*/ 860193 h 6858000"/>
              <a:gd name="connsiteX15" fmla="*/ 5230806 w 6127689"/>
              <a:gd name="connsiteY15" fmla="*/ 961354 h 6858000"/>
              <a:gd name="connsiteX16" fmla="*/ 5201018 w 6127689"/>
              <a:gd name="connsiteY16" fmla="*/ 1095027 h 6858000"/>
              <a:gd name="connsiteX17" fmla="*/ 5202153 w 6127689"/>
              <a:gd name="connsiteY17" fmla="*/ 1133224 h 6858000"/>
              <a:gd name="connsiteX18" fmla="*/ 5207370 w 6127689"/>
              <a:gd name="connsiteY18" fmla="*/ 1138097 h 6858000"/>
              <a:gd name="connsiteX19" fmla="*/ 5189234 w 6127689"/>
              <a:gd name="connsiteY19" fmla="*/ 1193495 h 6858000"/>
              <a:gd name="connsiteX20" fmla="*/ 5202769 w 6127689"/>
              <a:gd name="connsiteY20" fmla="*/ 1269450 h 6858000"/>
              <a:gd name="connsiteX21" fmla="*/ 5225968 w 6127689"/>
              <a:gd name="connsiteY21" fmla="*/ 1357994 h 6858000"/>
              <a:gd name="connsiteX22" fmla="*/ 5233819 w 6127689"/>
              <a:gd name="connsiteY22" fmla="*/ 1380922 h 6858000"/>
              <a:gd name="connsiteX23" fmla="*/ 5237226 w 6127689"/>
              <a:gd name="connsiteY23" fmla="*/ 1441327 h 6858000"/>
              <a:gd name="connsiteX24" fmla="*/ 5255653 w 6127689"/>
              <a:gd name="connsiteY24" fmla="*/ 1524712 h 6858000"/>
              <a:gd name="connsiteX25" fmla="*/ 5263491 w 6127689"/>
              <a:gd name="connsiteY25" fmla="*/ 1642938 h 6858000"/>
              <a:gd name="connsiteX26" fmla="*/ 5261314 w 6127689"/>
              <a:gd name="connsiteY26" fmla="*/ 1689177 h 6858000"/>
              <a:gd name="connsiteX27" fmla="*/ 5259788 w 6127689"/>
              <a:gd name="connsiteY27" fmla="*/ 1768516 h 6858000"/>
              <a:gd name="connsiteX28" fmla="*/ 5255696 w 6127689"/>
              <a:gd name="connsiteY28" fmla="*/ 1953770 h 6858000"/>
              <a:gd name="connsiteX29" fmla="*/ 5252592 w 6127689"/>
              <a:gd name="connsiteY29" fmla="*/ 2092210 h 6858000"/>
              <a:gd name="connsiteX30" fmla="*/ 5264303 w 6127689"/>
              <a:gd name="connsiteY30" fmla="*/ 2225157 h 6858000"/>
              <a:gd name="connsiteX31" fmla="*/ 5254949 w 6127689"/>
              <a:gd name="connsiteY31" fmla="*/ 2236160 h 6858000"/>
              <a:gd name="connsiteX32" fmla="*/ 5250104 w 6127689"/>
              <a:gd name="connsiteY32" fmla="*/ 2249166 h 6858000"/>
              <a:gd name="connsiteX33" fmla="*/ 5251214 w 6127689"/>
              <a:gd name="connsiteY33" fmla="*/ 2250944 h 6858000"/>
              <a:gd name="connsiteX34" fmla="*/ 5250644 w 6127689"/>
              <a:gd name="connsiteY34" fmla="*/ 2266619 h 6858000"/>
              <a:gd name="connsiteX35" fmla="*/ 5293877 w 6127689"/>
              <a:gd name="connsiteY35" fmla="*/ 2368649 h 6858000"/>
              <a:gd name="connsiteX36" fmla="*/ 5311338 w 6127689"/>
              <a:gd name="connsiteY36" fmla="*/ 2404034 h 6858000"/>
              <a:gd name="connsiteX37" fmla="*/ 5338366 w 6127689"/>
              <a:gd name="connsiteY37" fmla="*/ 2465052 h 6858000"/>
              <a:gd name="connsiteX38" fmla="*/ 5371263 w 6127689"/>
              <a:gd name="connsiteY38" fmla="*/ 2586413 h 6858000"/>
              <a:gd name="connsiteX39" fmla="*/ 5407503 w 6127689"/>
              <a:gd name="connsiteY39" fmla="*/ 2786290 h 6858000"/>
              <a:gd name="connsiteX40" fmla="*/ 5407356 w 6127689"/>
              <a:gd name="connsiteY40" fmla="*/ 2787545 h 6858000"/>
              <a:gd name="connsiteX41" fmla="*/ 5411130 w 6127689"/>
              <a:gd name="connsiteY41" fmla="*/ 2788640 h 6858000"/>
              <a:gd name="connsiteX42" fmla="*/ 5416439 w 6127689"/>
              <a:gd name="connsiteY42" fmla="*/ 2805666 h 6858000"/>
              <a:gd name="connsiteX43" fmla="*/ 5457023 w 6127689"/>
              <a:gd name="connsiteY43" fmla="*/ 2858292 h 6858000"/>
              <a:gd name="connsiteX44" fmla="*/ 5479298 w 6127689"/>
              <a:gd name="connsiteY44" fmla="*/ 2947791 h 6858000"/>
              <a:gd name="connsiteX45" fmla="*/ 5481770 w 6127689"/>
              <a:gd name="connsiteY45" fmla="*/ 2951352 h 6858000"/>
              <a:gd name="connsiteX46" fmla="*/ 5482045 w 6127689"/>
              <a:gd name="connsiteY46" fmla="*/ 2984371 h 6858000"/>
              <a:gd name="connsiteX47" fmla="*/ 5482415 w 6127689"/>
              <a:gd name="connsiteY47" fmla="*/ 3004079 h 6858000"/>
              <a:gd name="connsiteX48" fmla="*/ 5503944 w 6127689"/>
              <a:gd name="connsiteY48" fmla="*/ 3123335 h 6858000"/>
              <a:gd name="connsiteX49" fmla="*/ 5516007 w 6127689"/>
              <a:gd name="connsiteY49" fmla="*/ 3258473 h 6858000"/>
              <a:gd name="connsiteX50" fmla="*/ 5566839 w 6127689"/>
              <a:gd name="connsiteY50" fmla="*/ 3345295 h 6858000"/>
              <a:gd name="connsiteX51" fmla="*/ 5589758 w 6127689"/>
              <a:gd name="connsiteY51" fmla="*/ 3506453 h 6858000"/>
              <a:gd name="connsiteX52" fmla="*/ 5596144 w 6127689"/>
              <a:gd name="connsiteY52" fmla="*/ 3534624 h 6858000"/>
              <a:gd name="connsiteX53" fmla="*/ 5597750 w 6127689"/>
              <a:gd name="connsiteY53" fmla="*/ 3534129 h 6858000"/>
              <a:gd name="connsiteX54" fmla="*/ 5599700 w 6127689"/>
              <a:gd name="connsiteY54" fmla="*/ 3547221 h 6858000"/>
              <a:gd name="connsiteX55" fmla="*/ 5615031 w 6127689"/>
              <a:gd name="connsiteY55" fmla="*/ 3557482 h 6858000"/>
              <a:gd name="connsiteX56" fmla="*/ 5618377 w 6127689"/>
              <a:gd name="connsiteY56" fmla="*/ 3588431 h 6858000"/>
              <a:gd name="connsiteX57" fmla="*/ 5612155 w 6127689"/>
              <a:gd name="connsiteY57" fmla="*/ 3589869 h 6858000"/>
              <a:gd name="connsiteX58" fmla="*/ 5620843 w 6127689"/>
              <a:gd name="connsiteY58" fmla="*/ 3606745 h 6858000"/>
              <a:gd name="connsiteX59" fmla="*/ 5655472 w 6127689"/>
              <a:gd name="connsiteY59" fmla="*/ 3678877 h 6858000"/>
              <a:gd name="connsiteX60" fmla="*/ 5683015 w 6127689"/>
              <a:gd name="connsiteY60" fmla="*/ 3762025 h 6858000"/>
              <a:gd name="connsiteX61" fmla="*/ 5696643 w 6127689"/>
              <a:gd name="connsiteY61" fmla="*/ 3773888 h 6858000"/>
              <a:gd name="connsiteX62" fmla="*/ 5699203 w 6127689"/>
              <a:gd name="connsiteY62" fmla="*/ 3775823 h 6858000"/>
              <a:gd name="connsiteX63" fmla="*/ 5704824 w 6127689"/>
              <a:gd name="connsiteY63" fmla="*/ 3785966 h 6858000"/>
              <a:gd name="connsiteX64" fmla="*/ 5733539 w 6127689"/>
              <a:gd name="connsiteY64" fmla="*/ 3818457 h 6858000"/>
              <a:gd name="connsiteX65" fmla="*/ 5768491 w 6127689"/>
              <a:gd name="connsiteY65" fmla="*/ 3914399 h 6858000"/>
              <a:gd name="connsiteX66" fmla="*/ 5793123 w 6127689"/>
              <a:gd name="connsiteY66" fmla="*/ 3969952 h 6858000"/>
              <a:gd name="connsiteX67" fmla="*/ 5808321 w 6127689"/>
              <a:gd name="connsiteY67" fmla="*/ 3988153 h 6858000"/>
              <a:gd name="connsiteX68" fmla="*/ 5825621 w 6127689"/>
              <a:gd name="connsiteY68" fmla="*/ 4015525 h 6858000"/>
              <a:gd name="connsiteX69" fmla="*/ 5860672 w 6127689"/>
              <a:gd name="connsiteY69" fmla="*/ 4061579 h 6858000"/>
              <a:gd name="connsiteX70" fmla="*/ 5872173 w 6127689"/>
              <a:gd name="connsiteY70" fmla="*/ 4088497 h 6858000"/>
              <a:gd name="connsiteX71" fmla="*/ 5883705 w 6127689"/>
              <a:gd name="connsiteY71" fmla="*/ 4101899 h 6858000"/>
              <a:gd name="connsiteX72" fmla="*/ 5894095 w 6127689"/>
              <a:gd name="connsiteY72" fmla="*/ 4128857 h 6858000"/>
              <a:gd name="connsiteX73" fmla="*/ 5898339 w 6127689"/>
              <a:gd name="connsiteY73" fmla="*/ 4140800 h 6858000"/>
              <a:gd name="connsiteX74" fmla="*/ 5903513 w 6127689"/>
              <a:gd name="connsiteY74" fmla="*/ 4187661 h 6858000"/>
              <a:gd name="connsiteX75" fmla="*/ 5917114 w 6127689"/>
              <a:gd name="connsiteY75" fmla="*/ 4213096 h 6858000"/>
              <a:gd name="connsiteX76" fmla="*/ 5924233 w 6127689"/>
              <a:gd name="connsiteY76" fmla="*/ 4242060 h 6858000"/>
              <a:gd name="connsiteX77" fmla="*/ 5928910 w 6127689"/>
              <a:gd name="connsiteY77" fmla="*/ 4300973 h 6858000"/>
              <a:gd name="connsiteX78" fmla="*/ 5939320 w 6127689"/>
              <a:gd name="connsiteY78" fmla="*/ 4340435 h 6858000"/>
              <a:gd name="connsiteX79" fmla="*/ 5946705 w 6127689"/>
              <a:gd name="connsiteY79" fmla="*/ 4428051 h 6858000"/>
              <a:gd name="connsiteX80" fmla="*/ 5949261 w 6127689"/>
              <a:gd name="connsiteY80" fmla="*/ 4449185 h 6858000"/>
              <a:gd name="connsiteX81" fmla="*/ 5968960 w 6127689"/>
              <a:gd name="connsiteY81" fmla="*/ 4482655 h 6858000"/>
              <a:gd name="connsiteX82" fmla="*/ 5980106 w 6127689"/>
              <a:gd name="connsiteY82" fmla="*/ 4585087 h 6858000"/>
              <a:gd name="connsiteX83" fmla="*/ 5998138 w 6127689"/>
              <a:gd name="connsiteY83" fmla="*/ 4697518 h 6858000"/>
              <a:gd name="connsiteX84" fmla="*/ 6013516 w 6127689"/>
              <a:gd name="connsiteY84" fmla="*/ 4786619 h 6858000"/>
              <a:gd name="connsiteX85" fmla="*/ 6025404 w 6127689"/>
              <a:gd name="connsiteY85" fmla="*/ 4858148 h 6858000"/>
              <a:gd name="connsiteX86" fmla="*/ 6007749 w 6127689"/>
              <a:gd name="connsiteY86" fmla="*/ 4964715 h 6858000"/>
              <a:gd name="connsiteX87" fmla="*/ 6005269 w 6127689"/>
              <a:gd name="connsiteY87" fmla="*/ 5150567 h 6858000"/>
              <a:gd name="connsiteX88" fmla="*/ 6001127 w 6127689"/>
              <a:gd name="connsiteY88" fmla="*/ 5164609 h 6858000"/>
              <a:gd name="connsiteX89" fmla="*/ 5996647 w 6127689"/>
              <a:gd name="connsiteY89" fmla="*/ 5185640 h 6858000"/>
              <a:gd name="connsiteX90" fmla="*/ 5998514 w 6127689"/>
              <a:gd name="connsiteY90" fmla="*/ 5189673 h 6858000"/>
              <a:gd name="connsiteX91" fmla="*/ 6018409 w 6127689"/>
              <a:gd name="connsiteY91" fmla="*/ 5227157 h 6858000"/>
              <a:gd name="connsiteX92" fmla="*/ 6036748 w 6127689"/>
              <a:gd name="connsiteY92" fmla="*/ 5322752 h 6858000"/>
              <a:gd name="connsiteX93" fmla="*/ 6036943 w 6127689"/>
              <a:gd name="connsiteY93" fmla="*/ 5329480 h 6858000"/>
              <a:gd name="connsiteX94" fmla="*/ 6037236 w 6127689"/>
              <a:gd name="connsiteY94" fmla="*/ 5329634 h 6858000"/>
              <a:gd name="connsiteX95" fmla="*/ 6038019 w 6127689"/>
              <a:gd name="connsiteY95" fmla="*/ 5336764 h 6858000"/>
              <a:gd name="connsiteX96" fmla="*/ 6037298 w 6127689"/>
              <a:gd name="connsiteY96" fmla="*/ 5341753 h 6858000"/>
              <a:gd name="connsiteX97" fmla="*/ 6037677 w 6127689"/>
              <a:gd name="connsiteY97" fmla="*/ 5354807 h 6858000"/>
              <a:gd name="connsiteX98" fmla="*/ 6039728 w 6127689"/>
              <a:gd name="connsiteY98" fmla="*/ 5359416 h 6858000"/>
              <a:gd name="connsiteX99" fmla="*/ 6043311 w 6127689"/>
              <a:gd name="connsiteY99" fmla="*/ 5361407 h 6858000"/>
              <a:gd name="connsiteX100" fmla="*/ 6042954 w 6127689"/>
              <a:gd name="connsiteY100" fmla="*/ 5362576 h 6858000"/>
              <a:gd name="connsiteX101" fmla="*/ 6053435 w 6127689"/>
              <a:gd name="connsiteY101" fmla="*/ 5387547 h 6858000"/>
              <a:gd name="connsiteX102" fmla="*/ 6065933 w 6127689"/>
              <a:gd name="connsiteY102" fmla="*/ 5443002 h 6858000"/>
              <a:gd name="connsiteX103" fmla="*/ 6068640 w 6127689"/>
              <a:gd name="connsiteY103" fmla="*/ 5474503 h 6858000"/>
              <a:gd name="connsiteX104" fmla="*/ 6080922 w 6127689"/>
              <a:gd name="connsiteY104" fmla="*/ 5561070 h 6858000"/>
              <a:gd name="connsiteX105" fmla="*/ 6096949 w 6127689"/>
              <a:gd name="connsiteY105" fmla="*/ 5648179 h 6858000"/>
              <a:gd name="connsiteX106" fmla="*/ 6125703 w 6127689"/>
              <a:gd name="connsiteY106" fmla="*/ 5692894 h 6858000"/>
              <a:gd name="connsiteX107" fmla="*/ 6126670 w 6127689"/>
              <a:gd name="connsiteY107" fmla="*/ 5697882 h 6858000"/>
              <a:gd name="connsiteX108" fmla="*/ 6124061 w 6127689"/>
              <a:gd name="connsiteY108" fmla="*/ 5710294 h 6858000"/>
              <a:gd name="connsiteX109" fmla="*/ 6122213 w 6127689"/>
              <a:gd name="connsiteY109" fmla="*/ 5714762 h 6858000"/>
              <a:gd name="connsiteX110" fmla="*/ 6121353 w 6127689"/>
              <a:gd name="connsiteY110" fmla="*/ 5721725 h 6858000"/>
              <a:gd name="connsiteX111" fmla="*/ 6121607 w 6127689"/>
              <a:gd name="connsiteY111" fmla="*/ 5721959 h 6858000"/>
              <a:gd name="connsiteX112" fmla="*/ 6120262 w 6127689"/>
              <a:gd name="connsiteY112" fmla="*/ 5728358 h 6858000"/>
              <a:gd name="connsiteX113" fmla="*/ 6127024 w 6127689"/>
              <a:gd name="connsiteY113" fmla="*/ 5786902 h 6858000"/>
              <a:gd name="connsiteX114" fmla="*/ 6127519 w 6127689"/>
              <a:gd name="connsiteY114" fmla="*/ 5865775 h 6858000"/>
              <a:gd name="connsiteX115" fmla="*/ 6119217 w 6127689"/>
              <a:gd name="connsiteY115" fmla="*/ 5888542 h 6858000"/>
              <a:gd name="connsiteX116" fmla="*/ 6102493 w 6127689"/>
              <a:gd name="connsiteY116" fmla="*/ 5928602 h 6858000"/>
              <a:gd name="connsiteX117" fmla="*/ 6056863 w 6127689"/>
              <a:gd name="connsiteY117" fmla="*/ 6000643 h 6858000"/>
              <a:gd name="connsiteX118" fmla="*/ 6045436 w 6127689"/>
              <a:gd name="connsiteY118" fmla="*/ 6124480 h 6858000"/>
              <a:gd name="connsiteX119" fmla="*/ 6030489 w 6127689"/>
              <a:gd name="connsiteY119" fmla="*/ 6317666 h 6858000"/>
              <a:gd name="connsiteX120" fmla="*/ 6007492 w 6127689"/>
              <a:gd name="connsiteY120" fmla="*/ 6440818 h 6858000"/>
              <a:gd name="connsiteX121" fmla="*/ 6009467 w 6127689"/>
              <a:gd name="connsiteY121" fmla="*/ 6487076 h 6858000"/>
              <a:gd name="connsiteX122" fmla="*/ 5995064 w 6127689"/>
              <a:gd name="connsiteY122" fmla="*/ 6540791 h 6858000"/>
              <a:gd name="connsiteX123" fmla="*/ 5996309 w 6127689"/>
              <a:gd name="connsiteY123" fmla="*/ 6543961 h 6858000"/>
              <a:gd name="connsiteX124" fmla="*/ 5996048 w 6127689"/>
              <a:gd name="connsiteY124" fmla="*/ 6555444 h 6858000"/>
              <a:gd name="connsiteX125" fmla="*/ 6002524 w 6127689"/>
              <a:gd name="connsiteY125" fmla="*/ 6560188 h 6858000"/>
              <a:gd name="connsiteX126" fmla="*/ 6006823 w 6127689"/>
              <a:gd name="connsiteY126" fmla="*/ 6578546 h 6858000"/>
              <a:gd name="connsiteX127" fmla="*/ 6004510 w 6127689"/>
              <a:gd name="connsiteY127" fmla="*/ 6599256 h 6858000"/>
              <a:gd name="connsiteX128" fmla="*/ 5986207 w 6127689"/>
              <a:gd name="connsiteY128" fmla="*/ 6695855 h 6858000"/>
              <a:gd name="connsiteX129" fmla="*/ 5979428 w 6127689"/>
              <a:gd name="connsiteY129" fmla="*/ 6754678 h 6858000"/>
              <a:gd name="connsiteX130" fmla="*/ 5983398 w 6127689"/>
              <a:gd name="connsiteY130" fmla="*/ 6778641 h 6858000"/>
              <a:gd name="connsiteX131" fmla="*/ 5984543 w 6127689"/>
              <a:gd name="connsiteY131" fmla="*/ 6811016 h 6858000"/>
              <a:gd name="connsiteX132" fmla="*/ 5981802 w 6127689"/>
              <a:gd name="connsiteY132" fmla="*/ 6838578 h 6858000"/>
              <a:gd name="connsiteX133" fmla="*/ 5979671 w 6127689"/>
              <a:gd name="connsiteY133" fmla="*/ 6858000 h 6858000"/>
              <a:gd name="connsiteX134" fmla="*/ 0 w 6127689"/>
              <a:gd name="connsiteY134" fmla="*/ 6858000 h 6858000"/>
              <a:gd name="connsiteX135" fmla="*/ 0 w 6127689"/>
              <a:gd name="connsiteY135" fmla="*/ 0 h 6858000"/>
              <a:gd name="connsiteX0" fmla="*/ 0 w 6127689"/>
              <a:gd name="connsiteY0" fmla="*/ 0 h 6858000"/>
              <a:gd name="connsiteX1" fmla="*/ 4965888 w 6127689"/>
              <a:gd name="connsiteY1" fmla="*/ 0 h 6858000"/>
              <a:gd name="connsiteX2" fmla="*/ 4967767 w 6127689"/>
              <a:gd name="connsiteY2" fmla="*/ 7930 h 6858000"/>
              <a:gd name="connsiteX3" fmla="*/ 4979444 w 6127689"/>
              <a:gd name="connsiteY3" fmla="*/ 43921 h 6858000"/>
              <a:gd name="connsiteX4" fmla="*/ 5021173 w 6127689"/>
              <a:gd name="connsiteY4" fmla="*/ 123738 h 6858000"/>
              <a:gd name="connsiteX5" fmla="*/ 5075458 w 6127689"/>
              <a:gd name="connsiteY5" fmla="*/ 264355 h 6858000"/>
              <a:gd name="connsiteX6" fmla="*/ 5081175 w 6127689"/>
              <a:gd name="connsiteY6" fmla="*/ 277448 h 6858000"/>
              <a:gd name="connsiteX7" fmla="*/ 5097011 w 6127689"/>
              <a:gd name="connsiteY7" fmla="*/ 355616 h 6858000"/>
              <a:gd name="connsiteX8" fmla="*/ 5130982 w 6127689"/>
              <a:gd name="connsiteY8" fmla="*/ 412030 h 6858000"/>
              <a:gd name="connsiteX9" fmla="*/ 5153000 w 6127689"/>
              <a:gd name="connsiteY9" fmla="*/ 507134 h 6858000"/>
              <a:gd name="connsiteX10" fmla="*/ 5171282 w 6127689"/>
              <a:gd name="connsiteY10" fmla="*/ 602071 h 6858000"/>
              <a:gd name="connsiteX11" fmla="*/ 5176196 w 6127689"/>
              <a:gd name="connsiteY11" fmla="*/ 636822 h 6858000"/>
              <a:gd name="connsiteX12" fmla="*/ 5189051 w 6127689"/>
              <a:gd name="connsiteY12" fmla="*/ 782518 h 6858000"/>
              <a:gd name="connsiteX13" fmla="*/ 5210428 w 6127689"/>
              <a:gd name="connsiteY13" fmla="*/ 815772 h 6858000"/>
              <a:gd name="connsiteX14" fmla="*/ 5221088 w 6127689"/>
              <a:gd name="connsiteY14" fmla="*/ 860193 h 6858000"/>
              <a:gd name="connsiteX15" fmla="*/ 5230806 w 6127689"/>
              <a:gd name="connsiteY15" fmla="*/ 961354 h 6858000"/>
              <a:gd name="connsiteX16" fmla="*/ 5201018 w 6127689"/>
              <a:gd name="connsiteY16" fmla="*/ 1095027 h 6858000"/>
              <a:gd name="connsiteX17" fmla="*/ 5202153 w 6127689"/>
              <a:gd name="connsiteY17" fmla="*/ 1133224 h 6858000"/>
              <a:gd name="connsiteX18" fmla="*/ 5207370 w 6127689"/>
              <a:gd name="connsiteY18" fmla="*/ 1138097 h 6858000"/>
              <a:gd name="connsiteX19" fmla="*/ 5189234 w 6127689"/>
              <a:gd name="connsiteY19" fmla="*/ 1193495 h 6858000"/>
              <a:gd name="connsiteX20" fmla="*/ 5202769 w 6127689"/>
              <a:gd name="connsiteY20" fmla="*/ 1269450 h 6858000"/>
              <a:gd name="connsiteX21" fmla="*/ 5225968 w 6127689"/>
              <a:gd name="connsiteY21" fmla="*/ 1357994 h 6858000"/>
              <a:gd name="connsiteX22" fmla="*/ 5233819 w 6127689"/>
              <a:gd name="connsiteY22" fmla="*/ 1380922 h 6858000"/>
              <a:gd name="connsiteX23" fmla="*/ 5237226 w 6127689"/>
              <a:gd name="connsiteY23" fmla="*/ 1441327 h 6858000"/>
              <a:gd name="connsiteX24" fmla="*/ 5255653 w 6127689"/>
              <a:gd name="connsiteY24" fmla="*/ 1524712 h 6858000"/>
              <a:gd name="connsiteX25" fmla="*/ 5263491 w 6127689"/>
              <a:gd name="connsiteY25" fmla="*/ 1642938 h 6858000"/>
              <a:gd name="connsiteX26" fmla="*/ 5261314 w 6127689"/>
              <a:gd name="connsiteY26" fmla="*/ 1689177 h 6858000"/>
              <a:gd name="connsiteX27" fmla="*/ 5259788 w 6127689"/>
              <a:gd name="connsiteY27" fmla="*/ 1768516 h 6858000"/>
              <a:gd name="connsiteX28" fmla="*/ 5255696 w 6127689"/>
              <a:gd name="connsiteY28" fmla="*/ 1953770 h 6858000"/>
              <a:gd name="connsiteX29" fmla="*/ 5252592 w 6127689"/>
              <a:gd name="connsiteY29" fmla="*/ 2092210 h 6858000"/>
              <a:gd name="connsiteX30" fmla="*/ 5264303 w 6127689"/>
              <a:gd name="connsiteY30" fmla="*/ 2225157 h 6858000"/>
              <a:gd name="connsiteX31" fmla="*/ 5254949 w 6127689"/>
              <a:gd name="connsiteY31" fmla="*/ 2236160 h 6858000"/>
              <a:gd name="connsiteX32" fmla="*/ 5250104 w 6127689"/>
              <a:gd name="connsiteY32" fmla="*/ 2249166 h 6858000"/>
              <a:gd name="connsiteX33" fmla="*/ 5251214 w 6127689"/>
              <a:gd name="connsiteY33" fmla="*/ 2250944 h 6858000"/>
              <a:gd name="connsiteX34" fmla="*/ 5250644 w 6127689"/>
              <a:gd name="connsiteY34" fmla="*/ 2266619 h 6858000"/>
              <a:gd name="connsiteX35" fmla="*/ 5293877 w 6127689"/>
              <a:gd name="connsiteY35" fmla="*/ 2368649 h 6858000"/>
              <a:gd name="connsiteX36" fmla="*/ 5311338 w 6127689"/>
              <a:gd name="connsiteY36" fmla="*/ 2404034 h 6858000"/>
              <a:gd name="connsiteX37" fmla="*/ 5338366 w 6127689"/>
              <a:gd name="connsiteY37" fmla="*/ 2465052 h 6858000"/>
              <a:gd name="connsiteX38" fmla="*/ 5371263 w 6127689"/>
              <a:gd name="connsiteY38" fmla="*/ 2586413 h 6858000"/>
              <a:gd name="connsiteX39" fmla="*/ 5407503 w 6127689"/>
              <a:gd name="connsiteY39" fmla="*/ 2786290 h 6858000"/>
              <a:gd name="connsiteX40" fmla="*/ 5407356 w 6127689"/>
              <a:gd name="connsiteY40" fmla="*/ 2787545 h 6858000"/>
              <a:gd name="connsiteX41" fmla="*/ 5411130 w 6127689"/>
              <a:gd name="connsiteY41" fmla="*/ 2788640 h 6858000"/>
              <a:gd name="connsiteX42" fmla="*/ 5416439 w 6127689"/>
              <a:gd name="connsiteY42" fmla="*/ 2805666 h 6858000"/>
              <a:gd name="connsiteX43" fmla="*/ 5457023 w 6127689"/>
              <a:gd name="connsiteY43" fmla="*/ 2858292 h 6858000"/>
              <a:gd name="connsiteX44" fmla="*/ 5479298 w 6127689"/>
              <a:gd name="connsiteY44" fmla="*/ 2947791 h 6858000"/>
              <a:gd name="connsiteX45" fmla="*/ 5481770 w 6127689"/>
              <a:gd name="connsiteY45" fmla="*/ 2951352 h 6858000"/>
              <a:gd name="connsiteX46" fmla="*/ 5482045 w 6127689"/>
              <a:gd name="connsiteY46" fmla="*/ 2984371 h 6858000"/>
              <a:gd name="connsiteX47" fmla="*/ 5482415 w 6127689"/>
              <a:gd name="connsiteY47" fmla="*/ 3004079 h 6858000"/>
              <a:gd name="connsiteX48" fmla="*/ 5503944 w 6127689"/>
              <a:gd name="connsiteY48" fmla="*/ 3123335 h 6858000"/>
              <a:gd name="connsiteX49" fmla="*/ 5516007 w 6127689"/>
              <a:gd name="connsiteY49" fmla="*/ 3258473 h 6858000"/>
              <a:gd name="connsiteX50" fmla="*/ 5566839 w 6127689"/>
              <a:gd name="connsiteY50" fmla="*/ 3345295 h 6858000"/>
              <a:gd name="connsiteX51" fmla="*/ 5589758 w 6127689"/>
              <a:gd name="connsiteY51" fmla="*/ 3506453 h 6858000"/>
              <a:gd name="connsiteX52" fmla="*/ 5596144 w 6127689"/>
              <a:gd name="connsiteY52" fmla="*/ 3534624 h 6858000"/>
              <a:gd name="connsiteX53" fmla="*/ 5597750 w 6127689"/>
              <a:gd name="connsiteY53" fmla="*/ 3534129 h 6858000"/>
              <a:gd name="connsiteX54" fmla="*/ 5599700 w 6127689"/>
              <a:gd name="connsiteY54" fmla="*/ 3547221 h 6858000"/>
              <a:gd name="connsiteX55" fmla="*/ 5615031 w 6127689"/>
              <a:gd name="connsiteY55" fmla="*/ 3557482 h 6858000"/>
              <a:gd name="connsiteX56" fmla="*/ 5618377 w 6127689"/>
              <a:gd name="connsiteY56" fmla="*/ 3588431 h 6858000"/>
              <a:gd name="connsiteX57" fmla="*/ 5612155 w 6127689"/>
              <a:gd name="connsiteY57" fmla="*/ 3589869 h 6858000"/>
              <a:gd name="connsiteX58" fmla="*/ 5620843 w 6127689"/>
              <a:gd name="connsiteY58" fmla="*/ 3606745 h 6858000"/>
              <a:gd name="connsiteX59" fmla="*/ 5655472 w 6127689"/>
              <a:gd name="connsiteY59" fmla="*/ 3678877 h 6858000"/>
              <a:gd name="connsiteX60" fmla="*/ 5683015 w 6127689"/>
              <a:gd name="connsiteY60" fmla="*/ 3762025 h 6858000"/>
              <a:gd name="connsiteX61" fmla="*/ 5696643 w 6127689"/>
              <a:gd name="connsiteY61" fmla="*/ 3773888 h 6858000"/>
              <a:gd name="connsiteX62" fmla="*/ 5699203 w 6127689"/>
              <a:gd name="connsiteY62" fmla="*/ 3775823 h 6858000"/>
              <a:gd name="connsiteX63" fmla="*/ 5704824 w 6127689"/>
              <a:gd name="connsiteY63" fmla="*/ 3785966 h 6858000"/>
              <a:gd name="connsiteX64" fmla="*/ 5733539 w 6127689"/>
              <a:gd name="connsiteY64" fmla="*/ 3818457 h 6858000"/>
              <a:gd name="connsiteX65" fmla="*/ 5768491 w 6127689"/>
              <a:gd name="connsiteY65" fmla="*/ 3914399 h 6858000"/>
              <a:gd name="connsiteX66" fmla="*/ 5793123 w 6127689"/>
              <a:gd name="connsiteY66" fmla="*/ 3969952 h 6858000"/>
              <a:gd name="connsiteX67" fmla="*/ 5808321 w 6127689"/>
              <a:gd name="connsiteY67" fmla="*/ 3988153 h 6858000"/>
              <a:gd name="connsiteX68" fmla="*/ 5825621 w 6127689"/>
              <a:gd name="connsiteY68" fmla="*/ 4015525 h 6858000"/>
              <a:gd name="connsiteX69" fmla="*/ 5860672 w 6127689"/>
              <a:gd name="connsiteY69" fmla="*/ 4061579 h 6858000"/>
              <a:gd name="connsiteX70" fmla="*/ 5872173 w 6127689"/>
              <a:gd name="connsiteY70" fmla="*/ 4088497 h 6858000"/>
              <a:gd name="connsiteX71" fmla="*/ 5883705 w 6127689"/>
              <a:gd name="connsiteY71" fmla="*/ 4101899 h 6858000"/>
              <a:gd name="connsiteX72" fmla="*/ 5894095 w 6127689"/>
              <a:gd name="connsiteY72" fmla="*/ 4128857 h 6858000"/>
              <a:gd name="connsiteX73" fmla="*/ 5903513 w 6127689"/>
              <a:gd name="connsiteY73" fmla="*/ 4187661 h 6858000"/>
              <a:gd name="connsiteX74" fmla="*/ 5917114 w 6127689"/>
              <a:gd name="connsiteY74" fmla="*/ 4213096 h 6858000"/>
              <a:gd name="connsiteX75" fmla="*/ 5924233 w 6127689"/>
              <a:gd name="connsiteY75" fmla="*/ 4242060 h 6858000"/>
              <a:gd name="connsiteX76" fmla="*/ 5928910 w 6127689"/>
              <a:gd name="connsiteY76" fmla="*/ 4300973 h 6858000"/>
              <a:gd name="connsiteX77" fmla="*/ 5939320 w 6127689"/>
              <a:gd name="connsiteY77" fmla="*/ 4340435 h 6858000"/>
              <a:gd name="connsiteX78" fmla="*/ 5946705 w 6127689"/>
              <a:gd name="connsiteY78" fmla="*/ 4428051 h 6858000"/>
              <a:gd name="connsiteX79" fmla="*/ 5949261 w 6127689"/>
              <a:gd name="connsiteY79" fmla="*/ 4449185 h 6858000"/>
              <a:gd name="connsiteX80" fmla="*/ 5968960 w 6127689"/>
              <a:gd name="connsiteY80" fmla="*/ 4482655 h 6858000"/>
              <a:gd name="connsiteX81" fmla="*/ 5980106 w 6127689"/>
              <a:gd name="connsiteY81" fmla="*/ 4585087 h 6858000"/>
              <a:gd name="connsiteX82" fmla="*/ 5998138 w 6127689"/>
              <a:gd name="connsiteY82" fmla="*/ 4697518 h 6858000"/>
              <a:gd name="connsiteX83" fmla="*/ 6013516 w 6127689"/>
              <a:gd name="connsiteY83" fmla="*/ 4786619 h 6858000"/>
              <a:gd name="connsiteX84" fmla="*/ 6025404 w 6127689"/>
              <a:gd name="connsiteY84" fmla="*/ 4858148 h 6858000"/>
              <a:gd name="connsiteX85" fmla="*/ 6007749 w 6127689"/>
              <a:gd name="connsiteY85" fmla="*/ 4964715 h 6858000"/>
              <a:gd name="connsiteX86" fmla="*/ 6005269 w 6127689"/>
              <a:gd name="connsiteY86" fmla="*/ 5150567 h 6858000"/>
              <a:gd name="connsiteX87" fmla="*/ 6001127 w 6127689"/>
              <a:gd name="connsiteY87" fmla="*/ 5164609 h 6858000"/>
              <a:gd name="connsiteX88" fmla="*/ 5996647 w 6127689"/>
              <a:gd name="connsiteY88" fmla="*/ 5185640 h 6858000"/>
              <a:gd name="connsiteX89" fmla="*/ 5998514 w 6127689"/>
              <a:gd name="connsiteY89" fmla="*/ 5189673 h 6858000"/>
              <a:gd name="connsiteX90" fmla="*/ 6018409 w 6127689"/>
              <a:gd name="connsiteY90" fmla="*/ 5227157 h 6858000"/>
              <a:gd name="connsiteX91" fmla="*/ 6036748 w 6127689"/>
              <a:gd name="connsiteY91" fmla="*/ 5322752 h 6858000"/>
              <a:gd name="connsiteX92" fmla="*/ 6036943 w 6127689"/>
              <a:gd name="connsiteY92" fmla="*/ 5329480 h 6858000"/>
              <a:gd name="connsiteX93" fmla="*/ 6037236 w 6127689"/>
              <a:gd name="connsiteY93" fmla="*/ 5329634 h 6858000"/>
              <a:gd name="connsiteX94" fmla="*/ 6038019 w 6127689"/>
              <a:gd name="connsiteY94" fmla="*/ 5336764 h 6858000"/>
              <a:gd name="connsiteX95" fmla="*/ 6037298 w 6127689"/>
              <a:gd name="connsiteY95" fmla="*/ 5341753 h 6858000"/>
              <a:gd name="connsiteX96" fmla="*/ 6037677 w 6127689"/>
              <a:gd name="connsiteY96" fmla="*/ 5354807 h 6858000"/>
              <a:gd name="connsiteX97" fmla="*/ 6039728 w 6127689"/>
              <a:gd name="connsiteY97" fmla="*/ 5359416 h 6858000"/>
              <a:gd name="connsiteX98" fmla="*/ 6043311 w 6127689"/>
              <a:gd name="connsiteY98" fmla="*/ 5361407 h 6858000"/>
              <a:gd name="connsiteX99" fmla="*/ 6042954 w 6127689"/>
              <a:gd name="connsiteY99" fmla="*/ 5362576 h 6858000"/>
              <a:gd name="connsiteX100" fmla="*/ 6053435 w 6127689"/>
              <a:gd name="connsiteY100" fmla="*/ 5387547 h 6858000"/>
              <a:gd name="connsiteX101" fmla="*/ 6065933 w 6127689"/>
              <a:gd name="connsiteY101" fmla="*/ 5443002 h 6858000"/>
              <a:gd name="connsiteX102" fmla="*/ 6068640 w 6127689"/>
              <a:gd name="connsiteY102" fmla="*/ 5474503 h 6858000"/>
              <a:gd name="connsiteX103" fmla="*/ 6080922 w 6127689"/>
              <a:gd name="connsiteY103" fmla="*/ 5561070 h 6858000"/>
              <a:gd name="connsiteX104" fmla="*/ 6096949 w 6127689"/>
              <a:gd name="connsiteY104" fmla="*/ 5648179 h 6858000"/>
              <a:gd name="connsiteX105" fmla="*/ 6125703 w 6127689"/>
              <a:gd name="connsiteY105" fmla="*/ 5692894 h 6858000"/>
              <a:gd name="connsiteX106" fmla="*/ 6126670 w 6127689"/>
              <a:gd name="connsiteY106" fmla="*/ 5697882 h 6858000"/>
              <a:gd name="connsiteX107" fmla="*/ 6124061 w 6127689"/>
              <a:gd name="connsiteY107" fmla="*/ 5710294 h 6858000"/>
              <a:gd name="connsiteX108" fmla="*/ 6122213 w 6127689"/>
              <a:gd name="connsiteY108" fmla="*/ 5714762 h 6858000"/>
              <a:gd name="connsiteX109" fmla="*/ 6121353 w 6127689"/>
              <a:gd name="connsiteY109" fmla="*/ 5721725 h 6858000"/>
              <a:gd name="connsiteX110" fmla="*/ 6121607 w 6127689"/>
              <a:gd name="connsiteY110" fmla="*/ 5721959 h 6858000"/>
              <a:gd name="connsiteX111" fmla="*/ 6120262 w 6127689"/>
              <a:gd name="connsiteY111" fmla="*/ 5728358 h 6858000"/>
              <a:gd name="connsiteX112" fmla="*/ 6127024 w 6127689"/>
              <a:gd name="connsiteY112" fmla="*/ 5786902 h 6858000"/>
              <a:gd name="connsiteX113" fmla="*/ 6127519 w 6127689"/>
              <a:gd name="connsiteY113" fmla="*/ 5865775 h 6858000"/>
              <a:gd name="connsiteX114" fmla="*/ 6119217 w 6127689"/>
              <a:gd name="connsiteY114" fmla="*/ 5888542 h 6858000"/>
              <a:gd name="connsiteX115" fmla="*/ 6102493 w 6127689"/>
              <a:gd name="connsiteY115" fmla="*/ 5928602 h 6858000"/>
              <a:gd name="connsiteX116" fmla="*/ 6056863 w 6127689"/>
              <a:gd name="connsiteY116" fmla="*/ 6000643 h 6858000"/>
              <a:gd name="connsiteX117" fmla="*/ 6045436 w 6127689"/>
              <a:gd name="connsiteY117" fmla="*/ 6124480 h 6858000"/>
              <a:gd name="connsiteX118" fmla="*/ 6030489 w 6127689"/>
              <a:gd name="connsiteY118" fmla="*/ 6317666 h 6858000"/>
              <a:gd name="connsiteX119" fmla="*/ 6007492 w 6127689"/>
              <a:gd name="connsiteY119" fmla="*/ 6440818 h 6858000"/>
              <a:gd name="connsiteX120" fmla="*/ 6009467 w 6127689"/>
              <a:gd name="connsiteY120" fmla="*/ 6487076 h 6858000"/>
              <a:gd name="connsiteX121" fmla="*/ 5995064 w 6127689"/>
              <a:gd name="connsiteY121" fmla="*/ 6540791 h 6858000"/>
              <a:gd name="connsiteX122" fmla="*/ 5996309 w 6127689"/>
              <a:gd name="connsiteY122" fmla="*/ 6543961 h 6858000"/>
              <a:gd name="connsiteX123" fmla="*/ 5996048 w 6127689"/>
              <a:gd name="connsiteY123" fmla="*/ 6555444 h 6858000"/>
              <a:gd name="connsiteX124" fmla="*/ 6002524 w 6127689"/>
              <a:gd name="connsiteY124" fmla="*/ 6560188 h 6858000"/>
              <a:gd name="connsiteX125" fmla="*/ 6006823 w 6127689"/>
              <a:gd name="connsiteY125" fmla="*/ 6578546 h 6858000"/>
              <a:gd name="connsiteX126" fmla="*/ 6004510 w 6127689"/>
              <a:gd name="connsiteY126" fmla="*/ 6599256 h 6858000"/>
              <a:gd name="connsiteX127" fmla="*/ 5986207 w 6127689"/>
              <a:gd name="connsiteY127" fmla="*/ 6695855 h 6858000"/>
              <a:gd name="connsiteX128" fmla="*/ 5979428 w 6127689"/>
              <a:gd name="connsiteY128" fmla="*/ 6754678 h 6858000"/>
              <a:gd name="connsiteX129" fmla="*/ 5983398 w 6127689"/>
              <a:gd name="connsiteY129" fmla="*/ 6778641 h 6858000"/>
              <a:gd name="connsiteX130" fmla="*/ 5984543 w 6127689"/>
              <a:gd name="connsiteY130" fmla="*/ 6811016 h 6858000"/>
              <a:gd name="connsiteX131" fmla="*/ 5981802 w 6127689"/>
              <a:gd name="connsiteY131" fmla="*/ 6838578 h 6858000"/>
              <a:gd name="connsiteX132" fmla="*/ 5979671 w 6127689"/>
              <a:gd name="connsiteY132" fmla="*/ 6858000 h 6858000"/>
              <a:gd name="connsiteX133" fmla="*/ 0 w 6127689"/>
              <a:gd name="connsiteY133" fmla="*/ 6858000 h 6858000"/>
              <a:gd name="connsiteX134" fmla="*/ 0 w 6127689"/>
              <a:gd name="connsiteY134" fmla="*/ 0 h 6858000"/>
              <a:gd name="connsiteX0" fmla="*/ 0 w 6127689"/>
              <a:gd name="connsiteY0" fmla="*/ 0 h 6858000"/>
              <a:gd name="connsiteX1" fmla="*/ 4965888 w 6127689"/>
              <a:gd name="connsiteY1" fmla="*/ 0 h 6858000"/>
              <a:gd name="connsiteX2" fmla="*/ 4967767 w 6127689"/>
              <a:gd name="connsiteY2" fmla="*/ 7930 h 6858000"/>
              <a:gd name="connsiteX3" fmla="*/ 4979444 w 6127689"/>
              <a:gd name="connsiteY3" fmla="*/ 43921 h 6858000"/>
              <a:gd name="connsiteX4" fmla="*/ 5021173 w 6127689"/>
              <a:gd name="connsiteY4" fmla="*/ 123738 h 6858000"/>
              <a:gd name="connsiteX5" fmla="*/ 5075458 w 6127689"/>
              <a:gd name="connsiteY5" fmla="*/ 264355 h 6858000"/>
              <a:gd name="connsiteX6" fmla="*/ 5081175 w 6127689"/>
              <a:gd name="connsiteY6" fmla="*/ 277448 h 6858000"/>
              <a:gd name="connsiteX7" fmla="*/ 5097011 w 6127689"/>
              <a:gd name="connsiteY7" fmla="*/ 355616 h 6858000"/>
              <a:gd name="connsiteX8" fmla="*/ 5130982 w 6127689"/>
              <a:gd name="connsiteY8" fmla="*/ 412030 h 6858000"/>
              <a:gd name="connsiteX9" fmla="*/ 5153000 w 6127689"/>
              <a:gd name="connsiteY9" fmla="*/ 507134 h 6858000"/>
              <a:gd name="connsiteX10" fmla="*/ 5171282 w 6127689"/>
              <a:gd name="connsiteY10" fmla="*/ 602071 h 6858000"/>
              <a:gd name="connsiteX11" fmla="*/ 5176196 w 6127689"/>
              <a:gd name="connsiteY11" fmla="*/ 636822 h 6858000"/>
              <a:gd name="connsiteX12" fmla="*/ 5189051 w 6127689"/>
              <a:gd name="connsiteY12" fmla="*/ 782518 h 6858000"/>
              <a:gd name="connsiteX13" fmla="*/ 5210428 w 6127689"/>
              <a:gd name="connsiteY13" fmla="*/ 815772 h 6858000"/>
              <a:gd name="connsiteX14" fmla="*/ 5221088 w 6127689"/>
              <a:gd name="connsiteY14" fmla="*/ 860193 h 6858000"/>
              <a:gd name="connsiteX15" fmla="*/ 5230806 w 6127689"/>
              <a:gd name="connsiteY15" fmla="*/ 961354 h 6858000"/>
              <a:gd name="connsiteX16" fmla="*/ 5201018 w 6127689"/>
              <a:gd name="connsiteY16" fmla="*/ 1095027 h 6858000"/>
              <a:gd name="connsiteX17" fmla="*/ 5202153 w 6127689"/>
              <a:gd name="connsiteY17" fmla="*/ 1133224 h 6858000"/>
              <a:gd name="connsiteX18" fmla="*/ 5207370 w 6127689"/>
              <a:gd name="connsiteY18" fmla="*/ 1138097 h 6858000"/>
              <a:gd name="connsiteX19" fmla="*/ 5189234 w 6127689"/>
              <a:gd name="connsiteY19" fmla="*/ 1193495 h 6858000"/>
              <a:gd name="connsiteX20" fmla="*/ 5202769 w 6127689"/>
              <a:gd name="connsiteY20" fmla="*/ 1269450 h 6858000"/>
              <a:gd name="connsiteX21" fmla="*/ 5225968 w 6127689"/>
              <a:gd name="connsiteY21" fmla="*/ 1357994 h 6858000"/>
              <a:gd name="connsiteX22" fmla="*/ 5233819 w 6127689"/>
              <a:gd name="connsiteY22" fmla="*/ 1380922 h 6858000"/>
              <a:gd name="connsiteX23" fmla="*/ 5237226 w 6127689"/>
              <a:gd name="connsiteY23" fmla="*/ 1441327 h 6858000"/>
              <a:gd name="connsiteX24" fmla="*/ 5255653 w 6127689"/>
              <a:gd name="connsiteY24" fmla="*/ 1524712 h 6858000"/>
              <a:gd name="connsiteX25" fmla="*/ 5263491 w 6127689"/>
              <a:gd name="connsiteY25" fmla="*/ 1642938 h 6858000"/>
              <a:gd name="connsiteX26" fmla="*/ 5261314 w 6127689"/>
              <a:gd name="connsiteY26" fmla="*/ 1689177 h 6858000"/>
              <a:gd name="connsiteX27" fmla="*/ 5259788 w 6127689"/>
              <a:gd name="connsiteY27" fmla="*/ 1768516 h 6858000"/>
              <a:gd name="connsiteX28" fmla="*/ 5255696 w 6127689"/>
              <a:gd name="connsiteY28" fmla="*/ 1953770 h 6858000"/>
              <a:gd name="connsiteX29" fmla="*/ 5252592 w 6127689"/>
              <a:gd name="connsiteY29" fmla="*/ 2092210 h 6858000"/>
              <a:gd name="connsiteX30" fmla="*/ 5264303 w 6127689"/>
              <a:gd name="connsiteY30" fmla="*/ 2225157 h 6858000"/>
              <a:gd name="connsiteX31" fmla="*/ 5254949 w 6127689"/>
              <a:gd name="connsiteY31" fmla="*/ 2236160 h 6858000"/>
              <a:gd name="connsiteX32" fmla="*/ 5250104 w 6127689"/>
              <a:gd name="connsiteY32" fmla="*/ 2249166 h 6858000"/>
              <a:gd name="connsiteX33" fmla="*/ 5251214 w 6127689"/>
              <a:gd name="connsiteY33" fmla="*/ 2250944 h 6858000"/>
              <a:gd name="connsiteX34" fmla="*/ 5250644 w 6127689"/>
              <a:gd name="connsiteY34" fmla="*/ 2266619 h 6858000"/>
              <a:gd name="connsiteX35" fmla="*/ 5293877 w 6127689"/>
              <a:gd name="connsiteY35" fmla="*/ 2368649 h 6858000"/>
              <a:gd name="connsiteX36" fmla="*/ 5311338 w 6127689"/>
              <a:gd name="connsiteY36" fmla="*/ 2404034 h 6858000"/>
              <a:gd name="connsiteX37" fmla="*/ 5338366 w 6127689"/>
              <a:gd name="connsiteY37" fmla="*/ 2465052 h 6858000"/>
              <a:gd name="connsiteX38" fmla="*/ 5371263 w 6127689"/>
              <a:gd name="connsiteY38" fmla="*/ 2586413 h 6858000"/>
              <a:gd name="connsiteX39" fmla="*/ 5407503 w 6127689"/>
              <a:gd name="connsiteY39" fmla="*/ 2786290 h 6858000"/>
              <a:gd name="connsiteX40" fmla="*/ 5407356 w 6127689"/>
              <a:gd name="connsiteY40" fmla="*/ 2787545 h 6858000"/>
              <a:gd name="connsiteX41" fmla="*/ 5411130 w 6127689"/>
              <a:gd name="connsiteY41" fmla="*/ 2788640 h 6858000"/>
              <a:gd name="connsiteX42" fmla="*/ 5416439 w 6127689"/>
              <a:gd name="connsiteY42" fmla="*/ 2805666 h 6858000"/>
              <a:gd name="connsiteX43" fmla="*/ 5457023 w 6127689"/>
              <a:gd name="connsiteY43" fmla="*/ 2858292 h 6858000"/>
              <a:gd name="connsiteX44" fmla="*/ 5479298 w 6127689"/>
              <a:gd name="connsiteY44" fmla="*/ 2947791 h 6858000"/>
              <a:gd name="connsiteX45" fmla="*/ 5481770 w 6127689"/>
              <a:gd name="connsiteY45" fmla="*/ 2951352 h 6858000"/>
              <a:gd name="connsiteX46" fmla="*/ 5482045 w 6127689"/>
              <a:gd name="connsiteY46" fmla="*/ 2984371 h 6858000"/>
              <a:gd name="connsiteX47" fmla="*/ 5482415 w 6127689"/>
              <a:gd name="connsiteY47" fmla="*/ 3004079 h 6858000"/>
              <a:gd name="connsiteX48" fmla="*/ 5503944 w 6127689"/>
              <a:gd name="connsiteY48" fmla="*/ 3123335 h 6858000"/>
              <a:gd name="connsiteX49" fmla="*/ 5516007 w 6127689"/>
              <a:gd name="connsiteY49" fmla="*/ 3258473 h 6858000"/>
              <a:gd name="connsiteX50" fmla="*/ 5566839 w 6127689"/>
              <a:gd name="connsiteY50" fmla="*/ 3345295 h 6858000"/>
              <a:gd name="connsiteX51" fmla="*/ 5589758 w 6127689"/>
              <a:gd name="connsiteY51" fmla="*/ 3506453 h 6858000"/>
              <a:gd name="connsiteX52" fmla="*/ 5596144 w 6127689"/>
              <a:gd name="connsiteY52" fmla="*/ 3534624 h 6858000"/>
              <a:gd name="connsiteX53" fmla="*/ 5597750 w 6127689"/>
              <a:gd name="connsiteY53" fmla="*/ 3534129 h 6858000"/>
              <a:gd name="connsiteX54" fmla="*/ 5599700 w 6127689"/>
              <a:gd name="connsiteY54" fmla="*/ 3547221 h 6858000"/>
              <a:gd name="connsiteX55" fmla="*/ 5615031 w 6127689"/>
              <a:gd name="connsiteY55" fmla="*/ 3557482 h 6858000"/>
              <a:gd name="connsiteX56" fmla="*/ 5618377 w 6127689"/>
              <a:gd name="connsiteY56" fmla="*/ 3588431 h 6858000"/>
              <a:gd name="connsiteX57" fmla="*/ 5612155 w 6127689"/>
              <a:gd name="connsiteY57" fmla="*/ 3589869 h 6858000"/>
              <a:gd name="connsiteX58" fmla="*/ 5620843 w 6127689"/>
              <a:gd name="connsiteY58" fmla="*/ 3606745 h 6858000"/>
              <a:gd name="connsiteX59" fmla="*/ 5655472 w 6127689"/>
              <a:gd name="connsiteY59" fmla="*/ 3678877 h 6858000"/>
              <a:gd name="connsiteX60" fmla="*/ 5683015 w 6127689"/>
              <a:gd name="connsiteY60" fmla="*/ 3762025 h 6858000"/>
              <a:gd name="connsiteX61" fmla="*/ 5696643 w 6127689"/>
              <a:gd name="connsiteY61" fmla="*/ 3773888 h 6858000"/>
              <a:gd name="connsiteX62" fmla="*/ 5699203 w 6127689"/>
              <a:gd name="connsiteY62" fmla="*/ 3775823 h 6858000"/>
              <a:gd name="connsiteX63" fmla="*/ 5704824 w 6127689"/>
              <a:gd name="connsiteY63" fmla="*/ 3785966 h 6858000"/>
              <a:gd name="connsiteX64" fmla="*/ 5733539 w 6127689"/>
              <a:gd name="connsiteY64" fmla="*/ 3818457 h 6858000"/>
              <a:gd name="connsiteX65" fmla="*/ 5768491 w 6127689"/>
              <a:gd name="connsiteY65" fmla="*/ 3914399 h 6858000"/>
              <a:gd name="connsiteX66" fmla="*/ 5793123 w 6127689"/>
              <a:gd name="connsiteY66" fmla="*/ 3969952 h 6858000"/>
              <a:gd name="connsiteX67" fmla="*/ 5808321 w 6127689"/>
              <a:gd name="connsiteY67" fmla="*/ 3988153 h 6858000"/>
              <a:gd name="connsiteX68" fmla="*/ 5825621 w 6127689"/>
              <a:gd name="connsiteY68" fmla="*/ 4015525 h 6858000"/>
              <a:gd name="connsiteX69" fmla="*/ 5860672 w 6127689"/>
              <a:gd name="connsiteY69" fmla="*/ 4061579 h 6858000"/>
              <a:gd name="connsiteX70" fmla="*/ 5872173 w 6127689"/>
              <a:gd name="connsiteY70" fmla="*/ 4088497 h 6858000"/>
              <a:gd name="connsiteX71" fmla="*/ 5883705 w 6127689"/>
              <a:gd name="connsiteY71" fmla="*/ 4101899 h 6858000"/>
              <a:gd name="connsiteX72" fmla="*/ 5894095 w 6127689"/>
              <a:gd name="connsiteY72" fmla="*/ 4128857 h 6858000"/>
              <a:gd name="connsiteX73" fmla="*/ 5903513 w 6127689"/>
              <a:gd name="connsiteY73" fmla="*/ 4187661 h 6858000"/>
              <a:gd name="connsiteX74" fmla="*/ 5917114 w 6127689"/>
              <a:gd name="connsiteY74" fmla="*/ 4213096 h 6858000"/>
              <a:gd name="connsiteX75" fmla="*/ 5924233 w 6127689"/>
              <a:gd name="connsiteY75" fmla="*/ 4242060 h 6858000"/>
              <a:gd name="connsiteX76" fmla="*/ 5928910 w 6127689"/>
              <a:gd name="connsiteY76" fmla="*/ 4300973 h 6858000"/>
              <a:gd name="connsiteX77" fmla="*/ 5939320 w 6127689"/>
              <a:gd name="connsiteY77" fmla="*/ 4340435 h 6858000"/>
              <a:gd name="connsiteX78" fmla="*/ 5946705 w 6127689"/>
              <a:gd name="connsiteY78" fmla="*/ 4428051 h 6858000"/>
              <a:gd name="connsiteX79" fmla="*/ 5949261 w 6127689"/>
              <a:gd name="connsiteY79" fmla="*/ 4449185 h 6858000"/>
              <a:gd name="connsiteX80" fmla="*/ 5968960 w 6127689"/>
              <a:gd name="connsiteY80" fmla="*/ 4482655 h 6858000"/>
              <a:gd name="connsiteX81" fmla="*/ 5980106 w 6127689"/>
              <a:gd name="connsiteY81" fmla="*/ 4585087 h 6858000"/>
              <a:gd name="connsiteX82" fmla="*/ 5998138 w 6127689"/>
              <a:gd name="connsiteY82" fmla="*/ 4697518 h 6858000"/>
              <a:gd name="connsiteX83" fmla="*/ 6013516 w 6127689"/>
              <a:gd name="connsiteY83" fmla="*/ 4786619 h 6858000"/>
              <a:gd name="connsiteX84" fmla="*/ 6025404 w 6127689"/>
              <a:gd name="connsiteY84" fmla="*/ 4858148 h 6858000"/>
              <a:gd name="connsiteX85" fmla="*/ 6007749 w 6127689"/>
              <a:gd name="connsiteY85" fmla="*/ 4964715 h 6858000"/>
              <a:gd name="connsiteX86" fmla="*/ 6005269 w 6127689"/>
              <a:gd name="connsiteY86" fmla="*/ 5150567 h 6858000"/>
              <a:gd name="connsiteX87" fmla="*/ 6001127 w 6127689"/>
              <a:gd name="connsiteY87" fmla="*/ 5164609 h 6858000"/>
              <a:gd name="connsiteX88" fmla="*/ 5996647 w 6127689"/>
              <a:gd name="connsiteY88" fmla="*/ 5185640 h 6858000"/>
              <a:gd name="connsiteX89" fmla="*/ 5998514 w 6127689"/>
              <a:gd name="connsiteY89" fmla="*/ 5189673 h 6858000"/>
              <a:gd name="connsiteX90" fmla="*/ 6018409 w 6127689"/>
              <a:gd name="connsiteY90" fmla="*/ 5227157 h 6858000"/>
              <a:gd name="connsiteX91" fmla="*/ 6036748 w 6127689"/>
              <a:gd name="connsiteY91" fmla="*/ 5322752 h 6858000"/>
              <a:gd name="connsiteX92" fmla="*/ 6036943 w 6127689"/>
              <a:gd name="connsiteY92" fmla="*/ 5329480 h 6858000"/>
              <a:gd name="connsiteX93" fmla="*/ 6037236 w 6127689"/>
              <a:gd name="connsiteY93" fmla="*/ 5329634 h 6858000"/>
              <a:gd name="connsiteX94" fmla="*/ 6038019 w 6127689"/>
              <a:gd name="connsiteY94" fmla="*/ 5336764 h 6858000"/>
              <a:gd name="connsiteX95" fmla="*/ 6037298 w 6127689"/>
              <a:gd name="connsiteY95" fmla="*/ 5341753 h 6858000"/>
              <a:gd name="connsiteX96" fmla="*/ 6037677 w 6127689"/>
              <a:gd name="connsiteY96" fmla="*/ 5354807 h 6858000"/>
              <a:gd name="connsiteX97" fmla="*/ 6039728 w 6127689"/>
              <a:gd name="connsiteY97" fmla="*/ 5359416 h 6858000"/>
              <a:gd name="connsiteX98" fmla="*/ 6043311 w 6127689"/>
              <a:gd name="connsiteY98" fmla="*/ 5361407 h 6858000"/>
              <a:gd name="connsiteX99" fmla="*/ 6053435 w 6127689"/>
              <a:gd name="connsiteY99" fmla="*/ 5387547 h 6858000"/>
              <a:gd name="connsiteX100" fmla="*/ 6065933 w 6127689"/>
              <a:gd name="connsiteY100" fmla="*/ 5443002 h 6858000"/>
              <a:gd name="connsiteX101" fmla="*/ 6068640 w 6127689"/>
              <a:gd name="connsiteY101" fmla="*/ 5474503 h 6858000"/>
              <a:gd name="connsiteX102" fmla="*/ 6080922 w 6127689"/>
              <a:gd name="connsiteY102" fmla="*/ 5561070 h 6858000"/>
              <a:gd name="connsiteX103" fmla="*/ 6096949 w 6127689"/>
              <a:gd name="connsiteY103" fmla="*/ 5648179 h 6858000"/>
              <a:gd name="connsiteX104" fmla="*/ 6125703 w 6127689"/>
              <a:gd name="connsiteY104" fmla="*/ 5692894 h 6858000"/>
              <a:gd name="connsiteX105" fmla="*/ 6126670 w 6127689"/>
              <a:gd name="connsiteY105" fmla="*/ 5697882 h 6858000"/>
              <a:gd name="connsiteX106" fmla="*/ 6124061 w 6127689"/>
              <a:gd name="connsiteY106" fmla="*/ 5710294 h 6858000"/>
              <a:gd name="connsiteX107" fmla="*/ 6122213 w 6127689"/>
              <a:gd name="connsiteY107" fmla="*/ 5714762 h 6858000"/>
              <a:gd name="connsiteX108" fmla="*/ 6121353 w 6127689"/>
              <a:gd name="connsiteY108" fmla="*/ 5721725 h 6858000"/>
              <a:gd name="connsiteX109" fmla="*/ 6121607 w 6127689"/>
              <a:gd name="connsiteY109" fmla="*/ 5721959 h 6858000"/>
              <a:gd name="connsiteX110" fmla="*/ 6120262 w 6127689"/>
              <a:gd name="connsiteY110" fmla="*/ 5728358 h 6858000"/>
              <a:gd name="connsiteX111" fmla="*/ 6127024 w 6127689"/>
              <a:gd name="connsiteY111" fmla="*/ 5786902 h 6858000"/>
              <a:gd name="connsiteX112" fmla="*/ 6127519 w 6127689"/>
              <a:gd name="connsiteY112" fmla="*/ 5865775 h 6858000"/>
              <a:gd name="connsiteX113" fmla="*/ 6119217 w 6127689"/>
              <a:gd name="connsiteY113" fmla="*/ 5888542 h 6858000"/>
              <a:gd name="connsiteX114" fmla="*/ 6102493 w 6127689"/>
              <a:gd name="connsiteY114" fmla="*/ 5928602 h 6858000"/>
              <a:gd name="connsiteX115" fmla="*/ 6056863 w 6127689"/>
              <a:gd name="connsiteY115" fmla="*/ 6000643 h 6858000"/>
              <a:gd name="connsiteX116" fmla="*/ 6045436 w 6127689"/>
              <a:gd name="connsiteY116" fmla="*/ 6124480 h 6858000"/>
              <a:gd name="connsiteX117" fmla="*/ 6030489 w 6127689"/>
              <a:gd name="connsiteY117" fmla="*/ 6317666 h 6858000"/>
              <a:gd name="connsiteX118" fmla="*/ 6007492 w 6127689"/>
              <a:gd name="connsiteY118" fmla="*/ 6440818 h 6858000"/>
              <a:gd name="connsiteX119" fmla="*/ 6009467 w 6127689"/>
              <a:gd name="connsiteY119" fmla="*/ 6487076 h 6858000"/>
              <a:gd name="connsiteX120" fmla="*/ 5995064 w 6127689"/>
              <a:gd name="connsiteY120" fmla="*/ 6540791 h 6858000"/>
              <a:gd name="connsiteX121" fmla="*/ 5996309 w 6127689"/>
              <a:gd name="connsiteY121" fmla="*/ 6543961 h 6858000"/>
              <a:gd name="connsiteX122" fmla="*/ 5996048 w 6127689"/>
              <a:gd name="connsiteY122" fmla="*/ 6555444 h 6858000"/>
              <a:gd name="connsiteX123" fmla="*/ 6002524 w 6127689"/>
              <a:gd name="connsiteY123" fmla="*/ 6560188 h 6858000"/>
              <a:gd name="connsiteX124" fmla="*/ 6006823 w 6127689"/>
              <a:gd name="connsiteY124" fmla="*/ 6578546 h 6858000"/>
              <a:gd name="connsiteX125" fmla="*/ 6004510 w 6127689"/>
              <a:gd name="connsiteY125" fmla="*/ 6599256 h 6858000"/>
              <a:gd name="connsiteX126" fmla="*/ 5986207 w 6127689"/>
              <a:gd name="connsiteY126" fmla="*/ 6695855 h 6858000"/>
              <a:gd name="connsiteX127" fmla="*/ 5979428 w 6127689"/>
              <a:gd name="connsiteY127" fmla="*/ 6754678 h 6858000"/>
              <a:gd name="connsiteX128" fmla="*/ 5983398 w 6127689"/>
              <a:gd name="connsiteY128" fmla="*/ 6778641 h 6858000"/>
              <a:gd name="connsiteX129" fmla="*/ 5984543 w 6127689"/>
              <a:gd name="connsiteY129" fmla="*/ 6811016 h 6858000"/>
              <a:gd name="connsiteX130" fmla="*/ 5981802 w 6127689"/>
              <a:gd name="connsiteY130" fmla="*/ 6838578 h 6858000"/>
              <a:gd name="connsiteX131" fmla="*/ 5979671 w 6127689"/>
              <a:gd name="connsiteY131" fmla="*/ 6858000 h 6858000"/>
              <a:gd name="connsiteX132" fmla="*/ 0 w 6127689"/>
              <a:gd name="connsiteY132" fmla="*/ 6858000 h 6858000"/>
              <a:gd name="connsiteX133" fmla="*/ 0 w 6127689"/>
              <a:gd name="connsiteY133" fmla="*/ 0 h 6858000"/>
              <a:gd name="connsiteX0" fmla="*/ 0 w 6127689"/>
              <a:gd name="connsiteY0" fmla="*/ 0 h 6858000"/>
              <a:gd name="connsiteX1" fmla="*/ 4965888 w 6127689"/>
              <a:gd name="connsiteY1" fmla="*/ 0 h 6858000"/>
              <a:gd name="connsiteX2" fmla="*/ 4967767 w 6127689"/>
              <a:gd name="connsiteY2" fmla="*/ 7930 h 6858000"/>
              <a:gd name="connsiteX3" fmla="*/ 4979444 w 6127689"/>
              <a:gd name="connsiteY3" fmla="*/ 43921 h 6858000"/>
              <a:gd name="connsiteX4" fmla="*/ 5021173 w 6127689"/>
              <a:gd name="connsiteY4" fmla="*/ 123738 h 6858000"/>
              <a:gd name="connsiteX5" fmla="*/ 5075458 w 6127689"/>
              <a:gd name="connsiteY5" fmla="*/ 264355 h 6858000"/>
              <a:gd name="connsiteX6" fmla="*/ 5081175 w 6127689"/>
              <a:gd name="connsiteY6" fmla="*/ 277448 h 6858000"/>
              <a:gd name="connsiteX7" fmla="*/ 5097011 w 6127689"/>
              <a:gd name="connsiteY7" fmla="*/ 355616 h 6858000"/>
              <a:gd name="connsiteX8" fmla="*/ 5130982 w 6127689"/>
              <a:gd name="connsiteY8" fmla="*/ 412030 h 6858000"/>
              <a:gd name="connsiteX9" fmla="*/ 5153000 w 6127689"/>
              <a:gd name="connsiteY9" fmla="*/ 507134 h 6858000"/>
              <a:gd name="connsiteX10" fmla="*/ 5171282 w 6127689"/>
              <a:gd name="connsiteY10" fmla="*/ 602071 h 6858000"/>
              <a:gd name="connsiteX11" fmla="*/ 5176196 w 6127689"/>
              <a:gd name="connsiteY11" fmla="*/ 636822 h 6858000"/>
              <a:gd name="connsiteX12" fmla="*/ 5189051 w 6127689"/>
              <a:gd name="connsiteY12" fmla="*/ 782518 h 6858000"/>
              <a:gd name="connsiteX13" fmla="*/ 5210428 w 6127689"/>
              <a:gd name="connsiteY13" fmla="*/ 815772 h 6858000"/>
              <a:gd name="connsiteX14" fmla="*/ 5221088 w 6127689"/>
              <a:gd name="connsiteY14" fmla="*/ 860193 h 6858000"/>
              <a:gd name="connsiteX15" fmla="*/ 5230806 w 6127689"/>
              <a:gd name="connsiteY15" fmla="*/ 961354 h 6858000"/>
              <a:gd name="connsiteX16" fmla="*/ 5201018 w 6127689"/>
              <a:gd name="connsiteY16" fmla="*/ 1095027 h 6858000"/>
              <a:gd name="connsiteX17" fmla="*/ 5202153 w 6127689"/>
              <a:gd name="connsiteY17" fmla="*/ 1133224 h 6858000"/>
              <a:gd name="connsiteX18" fmla="*/ 5207370 w 6127689"/>
              <a:gd name="connsiteY18" fmla="*/ 1138097 h 6858000"/>
              <a:gd name="connsiteX19" fmla="*/ 5189234 w 6127689"/>
              <a:gd name="connsiteY19" fmla="*/ 1193495 h 6858000"/>
              <a:gd name="connsiteX20" fmla="*/ 5202769 w 6127689"/>
              <a:gd name="connsiteY20" fmla="*/ 1269450 h 6858000"/>
              <a:gd name="connsiteX21" fmla="*/ 5225968 w 6127689"/>
              <a:gd name="connsiteY21" fmla="*/ 1357994 h 6858000"/>
              <a:gd name="connsiteX22" fmla="*/ 5233819 w 6127689"/>
              <a:gd name="connsiteY22" fmla="*/ 1380922 h 6858000"/>
              <a:gd name="connsiteX23" fmla="*/ 5237226 w 6127689"/>
              <a:gd name="connsiteY23" fmla="*/ 1441327 h 6858000"/>
              <a:gd name="connsiteX24" fmla="*/ 5255653 w 6127689"/>
              <a:gd name="connsiteY24" fmla="*/ 1524712 h 6858000"/>
              <a:gd name="connsiteX25" fmla="*/ 5263491 w 6127689"/>
              <a:gd name="connsiteY25" fmla="*/ 1642938 h 6858000"/>
              <a:gd name="connsiteX26" fmla="*/ 5261314 w 6127689"/>
              <a:gd name="connsiteY26" fmla="*/ 1689177 h 6858000"/>
              <a:gd name="connsiteX27" fmla="*/ 5259788 w 6127689"/>
              <a:gd name="connsiteY27" fmla="*/ 1768516 h 6858000"/>
              <a:gd name="connsiteX28" fmla="*/ 5255696 w 6127689"/>
              <a:gd name="connsiteY28" fmla="*/ 1953770 h 6858000"/>
              <a:gd name="connsiteX29" fmla="*/ 5252592 w 6127689"/>
              <a:gd name="connsiteY29" fmla="*/ 2092210 h 6858000"/>
              <a:gd name="connsiteX30" fmla="*/ 5264303 w 6127689"/>
              <a:gd name="connsiteY30" fmla="*/ 2225157 h 6858000"/>
              <a:gd name="connsiteX31" fmla="*/ 5254949 w 6127689"/>
              <a:gd name="connsiteY31" fmla="*/ 2236160 h 6858000"/>
              <a:gd name="connsiteX32" fmla="*/ 5250104 w 6127689"/>
              <a:gd name="connsiteY32" fmla="*/ 2249166 h 6858000"/>
              <a:gd name="connsiteX33" fmla="*/ 5251214 w 6127689"/>
              <a:gd name="connsiteY33" fmla="*/ 2250944 h 6858000"/>
              <a:gd name="connsiteX34" fmla="*/ 5250644 w 6127689"/>
              <a:gd name="connsiteY34" fmla="*/ 2266619 h 6858000"/>
              <a:gd name="connsiteX35" fmla="*/ 5293877 w 6127689"/>
              <a:gd name="connsiteY35" fmla="*/ 2368649 h 6858000"/>
              <a:gd name="connsiteX36" fmla="*/ 5311338 w 6127689"/>
              <a:gd name="connsiteY36" fmla="*/ 2404034 h 6858000"/>
              <a:gd name="connsiteX37" fmla="*/ 5338366 w 6127689"/>
              <a:gd name="connsiteY37" fmla="*/ 2465052 h 6858000"/>
              <a:gd name="connsiteX38" fmla="*/ 5371263 w 6127689"/>
              <a:gd name="connsiteY38" fmla="*/ 2586413 h 6858000"/>
              <a:gd name="connsiteX39" fmla="*/ 5407503 w 6127689"/>
              <a:gd name="connsiteY39" fmla="*/ 2786290 h 6858000"/>
              <a:gd name="connsiteX40" fmla="*/ 5407356 w 6127689"/>
              <a:gd name="connsiteY40" fmla="*/ 2787545 h 6858000"/>
              <a:gd name="connsiteX41" fmla="*/ 5411130 w 6127689"/>
              <a:gd name="connsiteY41" fmla="*/ 2788640 h 6858000"/>
              <a:gd name="connsiteX42" fmla="*/ 5416439 w 6127689"/>
              <a:gd name="connsiteY42" fmla="*/ 2805666 h 6858000"/>
              <a:gd name="connsiteX43" fmla="*/ 5457023 w 6127689"/>
              <a:gd name="connsiteY43" fmla="*/ 2858292 h 6858000"/>
              <a:gd name="connsiteX44" fmla="*/ 5479298 w 6127689"/>
              <a:gd name="connsiteY44" fmla="*/ 2947791 h 6858000"/>
              <a:gd name="connsiteX45" fmla="*/ 5481770 w 6127689"/>
              <a:gd name="connsiteY45" fmla="*/ 2951352 h 6858000"/>
              <a:gd name="connsiteX46" fmla="*/ 5482045 w 6127689"/>
              <a:gd name="connsiteY46" fmla="*/ 2984371 h 6858000"/>
              <a:gd name="connsiteX47" fmla="*/ 5482415 w 6127689"/>
              <a:gd name="connsiteY47" fmla="*/ 3004079 h 6858000"/>
              <a:gd name="connsiteX48" fmla="*/ 5503944 w 6127689"/>
              <a:gd name="connsiteY48" fmla="*/ 3123335 h 6858000"/>
              <a:gd name="connsiteX49" fmla="*/ 5516007 w 6127689"/>
              <a:gd name="connsiteY49" fmla="*/ 3258473 h 6858000"/>
              <a:gd name="connsiteX50" fmla="*/ 5566839 w 6127689"/>
              <a:gd name="connsiteY50" fmla="*/ 3345295 h 6858000"/>
              <a:gd name="connsiteX51" fmla="*/ 5589758 w 6127689"/>
              <a:gd name="connsiteY51" fmla="*/ 3506453 h 6858000"/>
              <a:gd name="connsiteX52" fmla="*/ 5596144 w 6127689"/>
              <a:gd name="connsiteY52" fmla="*/ 3534624 h 6858000"/>
              <a:gd name="connsiteX53" fmla="*/ 5597750 w 6127689"/>
              <a:gd name="connsiteY53" fmla="*/ 3534129 h 6858000"/>
              <a:gd name="connsiteX54" fmla="*/ 5599700 w 6127689"/>
              <a:gd name="connsiteY54" fmla="*/ 3547221 h 6858000"/>
              <a:gd name="connsiteX55" fmla="*/ 5615031 w 6127689"/>
              <a:gd name="connsiteY55" fmla="*/ 3557482 h 6858000"/>
              <a:gd name="connsiteX56" fmla="*/ 5618377 w 6127689"/>
              <a:gd name="connsiteY56" fmla="*/ 3588431 h 6858000"/>
              <a:gd name="connsiteX57" fmla="*/ 5612155 w 6127689"/>
              <a:gd name="connsiteY57" fmla="*/ 3589869 h 6858000"/>
              <a:gd name="connsiteX58" fmla="*/ 5620843 w 6127689"/>
              <a:gd name="connsiteY58" fmla="*/ 3606745 h 6858000"/>
              <a:gd name="connsiteX59" fmla="*/ 5655472 w 6127689"/>
              <a:gd name="connsiteY59" fmla="*/ 3678877 h 6858000"/>
              <a:gd name="connsiteX60" fmla="*/ 5683015 w 6127689"/>
              <a:gd name="connsiteY60" fmla="*/ 3762025 h 6858000"/>
              <a:gd name="connsiteX61" fmla="*/ 5696643 w 6127689"/>
              <a:gd name="connsiteY61" fmla="*/ 3773888 h 6858000"/>
              <a:gd name="connsiteX62" fmla="*/ 5699203 w 6127689"/>
              <a:gd name="connsiteY62" fmla="*/ 3775823 h 6858000"/>
              <a:gd name="connsiteX63" fmla="*/ 5704824 w 6127689"/>
              <a:gd name="connsiteY63" fmla="*/ 3785966 h 6858000"/>
              <a:gd name="connsiteX64" fmla="*/ 5733539 w 6127689"/>
              <a:gd name="connsiteY64" fmla="*/ 3818457 h 6858000"/>
              <a:gd name="connsiteX65" fmla="*/ 5768491 w 6127689"/>
              <a:gd name="connsiteY65" fmla="*/ 3914399 h 6858000"/>
              <a:gd name="connsiteX66" fmla="*/ 5793123 w 6127689"/>
              <a:gd name="connsiteY66" fmla="*/ 3969952 h 6858000"/>
              <a:gd name="connsiteX67" fmla="*/ 5808321 w 6127689"/>
              <a:gd name="connsiteY67" fmla="*/ 3988153 h 6858000"/>
              <a:gd name="connsiteX68" fmla="*/ 5825621 w 6127689"/>
              <a:gd name="connsiteY68" fmla="*/ 4015525 h 6858000"/>
              <a:gd name="connsiteX69" fmla="*/ 5860672 w 6127689"/>
              <a:gd name="connsiteY69" fmla="*/ 4061579 h 6858000"/>
              <a:gd name="connsiteX70" fmla="*/ 5872173 w 6127689"/>
              <a:gd name="connsiteY70" fmla="*/ 4088497 h 6858000"/>
              <a:gd name="connsiteX71" fmla="*/ 5883705 w 6127689"/>
              <a:gd name="connsiteY71" fmla="*/ 4101899 h 6858000"/>
              <a:gd name="connsiteX72" fmla="*/ 5894095 w 6127689"/>
              <a:gd name="connsiteY72" fmla="*/ 4128857 h 6858000"/>
              <a:gd name="connsiteX73" fmla="*/ 5903513 w 6127689"/>
              <a:gd name="connsiteY73" fmla="*/ 4187661 h 6858000"/>
              <a:gd name="connsiteX74" fmla="*/ 5917114 w 6127689"/>
              <a:gd name="connsiteY74" fmla="*/ 4213096 h 6858000"/>
              <a:gd name="connsiteX75" fmla="*/ 5924233 w 6127689"/>
              <a:gd name="connsiteY75" fmla="*/ 4242060 h 6858000"/>
              <a:gd name="connsiteX76" fmla="*/ 5928910 w 6127689"/>
              <a:gd name="connsiteY76" fmla="*/ 4300973 h 6858000"/>
              <a:gd name="connsiteX77" fmla="*/ 5939320 w 6127689"/>
              <a:gd name="connsiteY77" fmla="*/ 4340435 h 6858000"/>
              <a:gd name="connsiteX78" fmla="*/ 5946705 w 6127689"/>
              <a:gd name="connsiteY78" fmla="*/ 4428051 h 6858000"/>
              <a:gd name="connsiteX79" fmla="*/ 5949261 w 6127689"/>
              <a:gd name="connsiteY79" fmla="*/ 4449185 h 6858000"/>
              <a:gd name="connsiteX80" fmla="*/ 5968960 w 6127689"/>
              <a:gd name="connsiteY80" fmla="*/ 4482655 h 6858000"/>
              <a:gd name="connsiteX81" fmla="*/ 5980106 w 6127689"/>
              <a:gd name="connsiteY81" fmla="*/ 4585087 h 6858000"/>
              <a:gd name="connsiteX82" fmla="*/ 5998138 w 6127689"/>
              <a:gd name="connsiteY82" fmla="*/ 4697518 h 6858000"/>
              <a:gd name="connsiteX83" fmla="*/ 6013516 w 6127689"/>
              <a:gd name="connsiteY83" fmla="*/ 4786619 h 6858000"/>
              <a:gd name="connsiteX84" fmla="*/ 6025404 w 6127689"/>
              <a:gd name="connsiteY84" fmla="*/ 4858148 h 6858000"/>
              <a:gd name="connsiteX85" fmla="*/ 6007749 w 6127689"/>
              <a:gd name="connsiteY85" fmla="*/ 4964715 h 6858000"/>
              <a:gd name="connsiteX86" fmla="*/ 6005269 w 6127689"/>
              <a:gd name="connsiteY86" fmla="*/ 5150567 h 6858000"/>
              <a:gd name="connsiteX87" fmla="*/ 6001127 w 6127689"/>
              <a:gd name="connsiteY87" fmla="*/ 5164609 h 6858000"/>
              <a:gd name="connsiteX88" fmla="*/ 5996647 w 6127689"/>
              <a:gd name="connsiteY88" fmla="*/ 5185640 h 6858000"/>
              <a:gd name="connsiteX89" fmla="*/ 5998514 w 6127689"/>
              <a:gd name="connsiteY89" fmla="*/ 5189673 h 6858000"/>
              <a:gd name="connsiteX90" fmla="*/ 6018409 w 6127689"/>
              <a:gd name="connsiteY90" fmla="*/ 5227157 h 6858000"/>
              <a:gd name="connsiteX91" fmla="*/ 6036748 w 6127689"/>
              <a:gd name="connsiteY91" fmla="*/ 5322752 h 6858000"/>
              <a:gd name="connsiteX92" fmla="*/ 6036943 w 6127689"/>
              <a:gd name="connsiteY92" fmla="*/ 5329480 h 6858000"/>
              <a:gd name="connsiteX93" fmla="*/ 6037236 w 6127689"/>
              <a:gd name="connsiteY93" fmla="*/ 5329634 h 6858000"/>
              <a:gd name="connsiteX94" fmla="*/ 6038019 w 6127689"/>
              <a:gd name="connsiteY94" fmla="*/ 5336764 h 6858000"/>
              <a:gd name="connsiteX95" fmla="*/ 6037677 w 6127689"/>
              <a:gd name="connsiteY95" fmla="*/ 5354807 h 6858000"/>
              <a:gd name="connsiteX96" fmla="*/ 6039728 w 6127689"/>
              <a:gd name="connsiteY96" fmla="*/ 5359416 h 6858000"/>
              <a:gd name="connsiteX97" fmla="*/ 6043311 w 6127689"/>
              <a:gd name="connsiteY97" fmla="*/ 5361407 h 6858000"/>
              <a:gd name="connsiteX98" fmla="*/ 6053435 w 6127689"/>
              <a:gd name="connsiteY98" fmla="*/ 5387547 h 6858000"/>
              <a:gd name="connsiteX99" fmla="*/ 6065933 w 6127689"/>
              <a:gd name="connsiteY99" fmla="*/ 5443002 h 6858000"/>
              <a:gd name="connsiteX100" fmla="*/ 6068640 w 6127689"/>
              <a:gd name="connsiteY100" fmla="*/ 5474503 h 6858000"/>
              <a:gd name="connsiteX101" fmla="*/ 6080922 w 6127689"/>
              <a:gd name="connsiteY101" fmla="*/ 5561070 h 6858000"/>
              <a:gd name="connsiteX102" fmla="*/ 6096949 w 6127689"/>
              <a:gd name="connsiteY102" fmla="*/ 5648179 h 6858000"/>
              <a:gd name="connsiteX103" fmla="*/ 6125703 w 6127689"/>
              <a:gd name="connsiteY103" fmla="*/ 5692894 h 6858000"/>
              <a:gd name="connsiteX104" fmla="*/ 6126670 w 6127689"/>
              <a:gd name="connsiteY104" fmla="*/ 5697882 h 6858000"/>
              <a:gd name="connsiteX105" fmla="*/ 6124061 w 6127689"/>
              <a:gd name="connsiteY105" fmla="*/ 5710294 h 6858000"/>
              <a:gd name="connsiteX106" fmla="*/ 6122213 w 6127689"/>
              <a:gd name="connsiteY106" fmla="*/ 5714762 h 6858000"/>
              <a:gd name="connsiteX107" fmla="*/ 6121353 w 6127689"/>
              <a:gd name="connsiteY107" fmla="*/ 5721725 h 6858000"/>
              <a:gd name="connsiteX108" fmla="*/ 6121607 w 6127689"/>
              <a:gd name="connsiteY108" fmla="*/ 5721959 h 6858000"/>
              <a:gd name="connsiteX109" fmla="*/ 6120262 w 6127689"/>
              <a:gd name="connsiteY109" fmla="*/ 5728358 h 6858000"/>
              <a:gd name="connsiteX110" fmla="*/ 6127024 w 6127689"/>
              <a:gd name="connsiteY110" fmla="*/ 5786902 h 6858000"/>
              <a:gd name="connsiteX111" fmla="*/ 6127519 w 6127689"/>
              <a:gd name="connsiteY111" fmla="*/ 5865775 h 6858000"/>
              <a:gd name="connsiteX112" fmla="*/ 6119217 w 6127689"/>
              <a:gd name="connsiteY112" fmla="*/ 5888542 h 6858000"/>
              <a:gd name="connsiteX113" fmla="*/ 6102493 w 6127689"/>
              <a:gd name="connsiteY113" fmla="*/ 5928602 h 6858000"/>
              <a:gd name="connsiteX114" fmla="*/ 6056863 w 6127689"/>
              <a:gd name="connsiteY114" fmla="*/ 6000643 h 6858000"/>
              <a:gd name="connsiteX115" fmla="*/ 6045436 w 6127689"/>
              <a:gd name="connsiteY115" fmla="*/ 6124480 h 6858000"/>
              <a:gd name="connsiteX116" fmla="*/ 6030489 w 6127689"/>
              <a:gd name="connsiteY116" fmla="*/ 6317666 h 6858000"/>
              <a:gd name="connsiteX117" fmla="*/ 6007492 w 6127689"/>
              <a:gd name="connsiteY117" fmla="*/ 6440818 h 6858000"/>
              <a:gd name="connsiteX118" fmla="*/ 6009467 w 6127689"/>
              <a:gd name="connsiteY118" fmla="*/ 6487076 h 6858000"/>
              <a:gd name="connsiteX119" fmla="*/ 5995064 w 6127689"/>
              <a:gd name="connsiteY119" fmla="*/ 6540791 h 6858000"/>
              <a:gd name="connsiteX120" fmla="*/ 5996309 w 6127689"/>
              <a:gd name="connsiteY120" fmla="*/ 6543961 h 6858000"/>
              <a:gd name="connsiteX121" fmla="*/ 5996048 w 6127689"/>
              <a:gd name="connsiteY121" fmla="*/ 6555444 h 6858000"/>
              <a:gd name="connsiteX122" fmla="*/ 6002524 w 6127689"/>
              <a:gd name="connsiteY122" fmla="*/ 6560188 h 6858000"/>
              <a:gd name="connsiteX123" fmla="*/ 6006823 w 6127689"/>
              <a:gd name="connsiteY123" fmla="*/ 6578546 h 6858000"/>
              <a:gd name="connsiteX124" fmla="*/ 6004510 w 6127689"/>
              <a:gd name="connsiteY124" fmla="*/ 6599256 h 6858000"/>
              <a:gd name="connsiteX125" fmla="*/ 5986207 w 6127689"/>
              <a:gd name="connsiteY125" fmla="*/ 6695855 h 6858000"/>
              <a:gd name="connsiteX126" fmla="*/ 5979428 w 6127689"/>
              <a:gd name="connsiteY126" fmla="*/ 6754678 h 6858000"/>
              <a:gd name="connsiteX127" fmla="*/ 5983398 w 6127689"/>
              <a:gd name="connsiteY127" fmla="*/ 6778641 h 6858000"/>
              <a:gd name="connsiteX128" fmla="*/ 5984543 w 6127689"/>
              <a:gd name="connsiteY128" fmla="*/ 6811016 h 6858000"/>
              <a:gd name="connsiteX129" fmla="*/ 5981802 w 6127689"/>
              <a:gd name="connsiteY129" fmla="*/ 6838578 h 6858000"/>
              <a:gd name="connsiteX130" fmla="*/ 5979671 w 6127689"/>
              <a:gd name="connsiteY130" fmla="*/ 6858000 h 6858000"/>
              <a:gd name="connsiteX131" fmla="*/ 0 w 6127689"/>
              <a:gd name="connsiteY131" fmla="*/ 6858000 h 6858000"/>
              <a:gd name="connsiteX132" fmla="*/ 0 w 6127689"/>
              <a:gd name="connsiteY132" fmla="*/ 0 h 6858000"/>
              <a:gd name="connsiteX0" fmla="*/ 0 w 6127689"/>
              <a:gd name="connsiteY0" fmla="*/ 0 h 6858000"/>
              <a:gd name="connsiteX1" fmla="*/ 4965888 w 6127689"/>
              <a:gd name="connsiteY1" fmla="*/ 0 h 6858000"/>
              <a:gd name="connsiteX2" fmla="*/ 4967767 w 6127689"/>
              <a:gd name="connsiteY2" fmla="*/ 7930 h 6858000"/>
              <a:gd name="connsiteX3" fmla="*/ 4979444 w 6127689"/>
              <a:gd name="connsiteY3" fmla="*/ 43921 h 6858000"/>
              <a:gd name="connsiteX4" fmla="*/ 5021173 w 6127689"/>
              <a:gd name="connsiteY4" fmla="*/ 123738 h 6858000"/>
              <a:gd name="connsiteX5" fmla="*/ 5075458 w 6127689"/>
              <a:gd name="connsiteY5" fmla="*/ 264355 h 6858000"/>
              <a:gd name="connsiteX6" fmla="*/ 5081175 w 6127689"/>
              <a:gd name="connsiteY6" fmla="*/ 277448 h 6858000"/>
              <a:gd name="connsiteX7" fmla="*/ 5097011 w 6127689"/>
              <a:gd name="connsiteY7" fmla="*/ 355616 h 6858000"/>
              <a:gd name="connsiteX8" fmla="*/ 5130982 w 6127689"/>
              <a:gd name="connsiteY8" fmla="*/ 412030 h 6858000"/>
              <a:gd name="connsiteX9" fmla="*/ 5153000 w 6127689"/>
              <a:gd name="connsiteY9" fmla="*/ 507134 h 6858000"/>
              <a:gd name="connsiteX10" fmla="*/ 5171282 w 6127689"/>
              <a:gd name="connsiteY10" fmla="*/ 602071 h 6858000"/>
              <a:gd name="connsiteX11" fmla="*/ 5176196 w 6127689"/>
              <a:gd name="connsiteY11" fmla="*/ 636822 h 6858000"/>
              <a:gd name="connsiteX12" fmla="*/ 5189051 w 6127689"/>
              <a:gd name="connsiteY12" fmla="*/ 782518 h 6858000"/>
              <a:gd name="connsiteX13" fmla="*/ 5210428 w 6127689"/>
              <a:gd name="connsiteY13" fmla="*/ 815772 h 6858000"/>
              <a:gd name="connsiteX14" fmla="*/ 5221088 w 6127689"/>
              <a:gd name="connsiteY14" fmla="*/ 860193 h 6858000"/>
              <a:gd name="connsiteX15" fmla="*/ 5230806 w 6127689"/>
              <a:gd name="connsiteY15" fmla="*/ 961354 h 6858000"/>
              <a:gd name="connsiteX16" fmla="*/ 5201018 w 6127689"/>
              <a:gd name="connsiteY16" fmla="*/ 1095027 h 6858000"/>
              <a:gd name="connsiteX17" fmla="*/ 5202153 w 6127689"/>
              <a:gd name="connsiteY17" fmla="*/ 1133224 h 6858000"/>
              <a:gd name="connsiteX18" fmla="*/ 5207370 w 6127689"/>
              <a:gd name="connsiteY18" fmla="*/ 1138097 h 6858000"/>
              <a:gd name="connsiteX19" fmla="*/ 5189234 w 6127689"/>
              <a:gd name="connsiteY19" fmla="*/ 1193495 h 6858000"/>
              <a:gd name="connsiteX20" fmla="*/ 5202769 w 6127689"/>
              <a:gd name="connsiteY20" fmla="*/ 1269450 h 6858000"/>
              <a:gd name="connsiteX21" fmla="*/ 5225968 w 6127689"/>
              <a:gd name="connsiteY21" fmla="*/ 1357994 h 6858000"/>
              <a:gd name="connsiteX22" fmla="*/ 5233819 w 6127689"/>
              <a:gd name="connsiteY22" fmla="*/ 1380922 h 6858000"/>
              <a:gd name="connsiteX23" fmla="*/ 5237226 w 6127689"/>
              <a:gd name="connsiteY23" fmla="*/ 1441327 h 6858000"/>
              <a:gd name="connsiteX24" fmla="*/ 5255653 w 6127689"/>
              <a:gd name="connsiteY24" fmla="*/ 1524712 h 6858000"/>
              <a:gd name="connsiteX25" fmla="*/ 5263491 w 6127689"/>
              <a:gd name="connsiteY25" fmla="*/ 1642938 h 6858000"/>
              <a:gd name="connsiteX26" fmla="*/ 5261314 w 6127689"/>
              <a:gd name="connsiteY26" fmla="*/ 1689177 h 6858000"/>
              <a:gd name="connsiteX27" fmla="*/ 5259788 w 6127689"/>
              <a:gd name="connsiteY27" fmla="*/ 1768516 h 6858000"/>
              <a:gd name="connsiteX28" fmla="*/ 5255696 w 6127689"/>
              <a:gd name="connsiteY28" fmla="*/ 1953770 h 6858000"/>
              <a:gd name="connsiteX29" fmla="*/ 5252592 w 6127689"/>
              <a:gd name="connsiteY29" fmla="*/ 2092210 h 6858000"/>
              <a:gd name="connsiteX30" fmla="*/ 5264303 w 6127689"/>
              <a:gd name="connsiteY30" fmla="*/ 2225157 h 6858000"/>
              <a:gd name="connsiteX31" fmla="*/ 5254949 w 6127689"/>
              <a:gd name="connsiteY31" fmla="*/ 2236160 h 6858000"/>
              <a:gd name="connsiteX32" fmla="*/ 5250104 w 6127689"/>
              <a:gd name="connsiteY32" fmla="*/ 2249166 h 6858000"/>
              <a:gd name="connsiteX33" fmla="*/ 5251214 w 6127689"/>
              <a:gd name="connsiteY33" fmla="*/ 2250944 h 6858000"/>
              <a:gd name="connsiteX34" fmla="*/ 5250644 w 6127689"/>
              <a:gd name="connsiteY34" fmla="*/ 2266619 h 6858000"/>
              <a:gd name="connsiteX35" fmla="*/ 5293877 w 6127689"/>
              <a:gd name="connsiteY35" fmla="*/ 2368649 h 6858000"/>
              <a:gd name="connsiteX36" fmla="*/ 5311338 w 6127689"/>
              <a:gd name="connsiteY36" fmla="*/ 2404034 h 6858000"/>
              <a:gd name="connsiteX37" fmla="*/ 5338366 w 6127689"/>
              <a:gd name="connsiteY37" fmla="*/ 2465052 h 6858000"/>
              <a:gd name="connsiteX38" fmla="*/ 5371263 w 6127689"/>
              <a:gd name="connsiteY38" fmla="*/ 2586413 h 6858000"/>
              <a:gd name="connsiteX39" fmla="*/ 5407503 w 6127689"/>
              <a:gd name="connsiteY39" fmla="*/ 2786290 h 6858000"/>
              <a:gd name="connsiteX40" fmla="*/ 5407356 w 6127689"/>
              <a:gd name="connsiteY40" fmla="*/ 2787545 h 6858000"/>
              <a:gd name="connsiteX41" fmla="*/ 5411130 w 6127689"/>
              <a:gd name="connsiteY41" fmla="*/ 2788640 h 6858000"/>
              <a:gd name="connsiteX42" fmla="*/ 5416439 w 6127689"/>
              <a:gd name="connsiteY42" fmla="*/ 2805666 h 6858000"/>
              <a:gd name="connsiteX43" fmla="*/ 5457023 w 6127689"/>
              <a:gd name="connsiteY43" fmla="*/ 2858292 h 6858000"/>
              <a:gd name="connsiteX44" fmla="*/ 5479298 w 6127689"/>
              <a:gd name="connsiteY44" fmla="*/ 2947791 h 6858000"/>
              <a:gd name="connsiteX45" fmla="*/ 5481770 w 6127689"/>
              <a:gd name="connsiteY45" fmla="*/ 2951352 h 6858000"/>
              <a:gd name="connsiteX46" fmla="*/ 5482045 w 6127689"/>
              <a:gd name="connsiteY46" fmla="*/ 2984371 h 6858000"/>
              <a:gd name="connsiteX47" fmla="*/ 5482415 w 6127689"/>
              <a:gd name="connsiteY47" fmla="*/ 3004079 h 6858000"/>
              <a:gd name="connsiteX48" fmla="*/ 5503944 w 6127689"/>
              <a:gd name="connsiteY48" fmla="*/ 3123335 h 6858000"/>
              <a:gd name="connsiteX49" fmla="*/ 5516007 w 6127689"/>
              <a:gd name="connsiteY49" fmla="*/ 3258473 h 6858000"/>
              <a:gd name="connsiteX50" fmla="*/ 5566839 w 6127689"/>
              <a:gd name="connsiteY50" fmla="*/ 3345295 h 6858000"/>
              <a:gd name="connsiteX51" fmla="*/ 5589758 w 6127689"/>
              <a:gd name="connsiteY51" fmla="*/ 3506453 h 6858000"/>
              <a:gd name="connsiteX52" fmla="*/ 5596144 w 6127689"/>
              <a:gd name="connsiteY52" fmla="*/ 3534624 h 6858000"/>
              <a:gd name="connsiteX53" fmla="*/ 5597750 w 6127689"/>
              <a:gd name="connsiteY53" fmla="*/ 3534129 h 6858000"/>
              <a:gd name="connsiteX54" fmla="*/ 5599700 w 6127689"/>
              <a:gd name="connsiteY54" fmla="*/ 3547221 h 6858000"/>
              <a:gd name="connsiteX55" fmla="*/ 5615031 w 6127689"/>
              <a:gd name="connsiteY55" fmla="*/ 3557482 h 6858000"/>
              <a:gd name="connsiteX56" fmla="*/ 5618377 w 6127689"/>
              <a:gd name="connsiteY56" fmla="*/ 3588431 h 6858000"/>
              <a:gd name="connsiteX57" fmla="*/ 5612155 w 6127689"/>
              <a:gd name="connsiteY57" fmla="*/ 3589869 h 6858000"/>
              <a:gd name="connsiteX58" fmla="*/ 5620843 w 6127689"/>
              <a:gd name="connsiteY58" fmla="*/ 3606745 h 6858000"/>
              <a:gd name="connsiteX59" fmla="*/ 5655472 w 6127689"/>
              <a:gd name="connsiteY59" fmla="*/ 3678877 h 6858000"/>
              <a:gd name="connsiteX60" fmla="*/ 5683015 w 6127689"/>
              <a:gd name="connsiteY60" fmla="*/ 3762025 h 6858000"/>
              <a:gd name="connsiteX61" fmla="*/ 5696643 w 6127689"/>
              <a:gd name="connsiteY61" fmla="*/ 3773888 h 6858000"/>
              <a:gd name="connsiteX62" fmla="*/ 5699203 w 6127689"/>
              <a:gd name="connsiteY62" fmla="*/ 3775823 h 6858000"/>
              <a:gd name="connsiteX63" fmla="*/ 5704824 w 6127689"/>
              <a:gd name="connsiteY63" fmla="*/ 3785966 h 6858000"/>
              <a:gd name="connsiteX64" fmla="*/ 5733539 w 6127689"/>
              <a:gd name="connsiteY64" fmla="*/ 3818457 h 6858000"/>
              <a:gd name="connsiteX65" fmla="*/ 5768491 w 6127689"/>
              <a:gd name="connsiteY65" fmla="*/ 3914399 h 6858000"/>
              <a:gd name="connsiteX66" fmla="*/ 5793123 w 6127689"/>
              <a:gd name="connsiteY66" fmla="*/ 3969952 h 6858000"/>
              <a:gd name="connsiteX67" fmla="*/ 5808321 w 6127689"/>
              <a:gd name="connsiteY67" fmla="*/ 3988153 h 6858000"/>
              <a:gd name="connsiteX68" fmla="*/ 5825621 w 6127689"/>
              <a:gd name="connsiteY68" fmla="*/ 4015525 h 6858000"/>
              <a:gd name="connsiteX69" fmla="*/ 5860672 w 6127689"/>
              <a:gd name="connsiteY69" fmla="*/ 4061579 h 6858000"/>
              <a:gd name="connsiteX70" fmla="*/ 5872173 w 6127689"/>
              <a:gd name="connsiteY70" fmla="*/ 4088497 h 6858000"/>
              <a:gd name="connsiteX71" fmla="*/ 5883705 w 6127689"/>
              <a:gd name="connsiteY71" fmla="*/ 4101899 h 6858000"/>
              <a:gd name="connsiteX72" fmla="*/ 5894095 w 6127689"/>
              <a:gd name="connsiteY72" fmla="*/ 4128857 h 6858000"/>
              <a:gd name="connsiteX73" fmla="*/ 5903513 w 6127689"/>
              <a:gd name="connsiteY73" fmla="*/ 4187661 h 6858000"/>
              <a:gd name="connsiteX74" fmla="*/ 5917114 w 6127689"/>
              <a:gd name="connsiteY74" fmla="*/ 4213096 h 6858000"/>
              <a:gd name="connsiteX75" fmla="*/ 5924233 w 6127689"/>
              <a:gd name="connsiteY75" fmla="*/ 4242060 h 6858000"/>
              <a:gd name="connsiteX76" fmla="*/ 5928910 w 6127689"/>
              <a:gd name="connsiteY76" fmla="*/ 4300973 h 6858000"/>
              <a:gd name="connsiteX77" fmla="*/ 5939320 w 6127689"/>
              <a:gd name="connsiteY77" fmla="*/ 4340435 h 6858000"/>
              <a:gd name="connsiteX78" fmla="*/ 5946705 w 6127689"/>
              <a:gd name="connsiteY78" fmla="*/ 4428051 h 6858000"/>
              <a:gd name="connsiteX79" fmla="*/ 5949261 w 6127689"/>
              <a:gd name="connsiteY79" fmla="*/ 4449185 h 6858000"/>
              <a:gd name="connsiteX80" fmla="*/ 5968960 w 6127689"/>
              <a:gd name="connsiteY80" fmla="*/ 4482655 h 6858000"/>
              <a:gd name="connsiteX81" fmla="*/ 5980106 w 6127689"/>
              <a:gd name="connsiteY81" fmla="*/ 4585087 h 6858000"/>
              <a:gd name="connsiteX82" fmla="*/ 5998138 w 6127689"/>
              <a:gd name="connsiteY82" fmla="*/ 4697518 h 6858000"/>
              <a:gd name="connsiteX83" fmla="*/ 6013516 w 6127689"/>
              <a:gd name="connsiteY83" fmla="*/ 4786619 h 6858000"/>
              <a:gd name="connsiteX84" fmla="*/ 6025404 w 6127689"/>
              <a:gd name="connsiteY84" fmla="*/ 4858148 h 6858000"/>
              <a:gd name="connsiteX85" fmla="*/ 6007749 w 6127689"/>
              <a:gd name="connsiteY85" fmla="*/ 4964715 h 6858000"/>
              <a:gd name="connsiteX86" fmla="*/ 6005269 w 6127689"/>
              <a:gd name="connsiteY86" fmla="*/ 5150567 h 6858000"/>
              <a:gd name="connsiteX87" fmla="*/ 6001127 w 6127689"/>
              <a:gd name="connsiteY87" fmla="*/ 5164609 h 6858000"/>
              <a:gd name="connsiteX88" fmla="*/ 5996647 w 6127689"/>
              <a:gd name="connsiteY88" fmla="*/ 5185640 h 6858000"/>
              <a:gd name="connsiteX89" fmla="*/ 5998514 w 6127689"/>
              <a:gd name="connsiteY89" fmla="*/ 5189673 h 6858000"/>
              <a:gd name="connsiteX90" fmla="*/ 6018409 w 6127689"/>
              <a:gd name="connsiteY90" fmla="*/ 5227157 h 6858000"/>
              <a:gd name="connsiteX91" fmla="*/ 6036748 w 6127689"/>
              <a:gd name="connsiteY91" fmla="*/ 5322752 h 6858000"/>
              <a:gd name="connsiteX92" fmla="*/ 6036943 w 6127689"/>
              <a:gd name="connsiteY92" fmla="*/ 5329480 h 6858000"/>
              <a:gd name="connsiteX93" fmla="*/ 6037236 w 6127689"/>
              <a:gd name="connsiteY93" fmla="*/ 5329634 h 6858000"/>
              <a:gd name="connsiteX94" fmla="*/ 6037677 w 6127689"/>
              <a:gd name="connsiteY94" fmla="*/ 5354807 h 6858000"/>
              <a:gd name="connsiteX95" fmla="*/ 6039728 w 6127689"/>
              <a:gd name="connsiteY95" fmla="*/ 5359416 h 6858000"/>
              <a:gd name="connsiteX96" fmla="*/ 6043311 w 6127689"/>
              <a:gd name="connsiteY96" fmla="*/ 5361407 h 6858000"/>
              <a:gd name="connsiteX97" fmla="*/ 6053435 w 6127689"/>
              <a:gd name="connsiteY97" fmla="*/ 5387547 h 6858000"/>
              <a:gd name="connsiteX98" fmla="*/ 6065933 w 6127689"/>
              <a:gd name="connsiteY98" fmla="*/ 5443002 h 6858000"/>
              <a:gd name="connsiteX99" fmla="*/ 6068640 w 6127689"/>
              <a:gd name="connsiteY99" fmla="*/ 5474503 h 6858000"/>
              <a:gd name="connsiteX100" fmla="*/ 6080922 w 6127689"/>
              <a:gd name="connsiteY100" fmla="*/ 5561070 h 6858000"/>
              <a:gd name="connsiteX101" fmla="*/ 6096949 w 6127689"/>
              <a:gd name="connsiteY101" fmla="*/ 5648179 h 6858000"/>
              <a:gd name="connsiteX102" fmla="*/ 6125703 w 6127689"/>
              <a:gd name="connsiteY102" fmla="*/ 5692894 h 6858000"/>
              <a:gd name="connsiteX103" fmla="*/ 6126670 w 6127689"/>
              <a:gd name="connsiteY103" fmla="*/ 5697882 h 6858000"/>
              <a:gd name="connsiteX104" fmla="*/ 6124061 w 6127689"/>
              <a:gd name="connsiteY104" fmla="*/ 5710294 h 6858000"/>
              <a:gd name="connsiteX105" fmla="*/ 6122213 w 6127689"/>
              <a:gd name="connsiteY105" fmla="*/ 5714762 h 6858000"/>
              <a:gd name="connsiteX106" fmla="*/ 6121353 w 6127689"/>
              <a:gd name="connsiteY106" fmla="*/ 5721725 h 6858000"/>
              <a:gd name="connsiteX107" fmla="*/ 6121607 w 6127689"/>
              <a:gd name="connsiteY107" fmla="*/ 5721959 h 6858000"/>
              <a:gd name="connsiteX108" fmla="*/ 6120262 w 6127689"/>
              <a:gd name="connsiteY108" fmla="*/ 5728358 h 6858000"/>
              <a:gd name="connsiteX109" fmla="*/ 6127024 w 6127689"/>
              <a:gd name="connsiteY109" fmla="*/ 5786902 h 6858000"/>
              <a:gd name="connsiteX110" fmla="*/ 6127519 w 6127689"/>
              <a:gd name="connsiteY110" fmla="*/ 5865775 h 6858000"/>
              <a:gd name="connsiteX111" fmla="*/ 6119217 w 6127689"/>
              <a:gd name="connsiteY111" fmla="*/ 5888542 h 6858000"/>
              <a:gd name="connsiteX112" fmla="*/ 6102493 w 6127689"/>
              <a:gd name="connsiteY112" fmla="*/ 5928602 h 6858000"/>
              <a:gd name="connsiteX113" fmla="*/ 6056863 w 6127689"/>
              <a:gd name="connsiteY113" fmla="*/ 6000643 h 6858000"/>
              <a:gd name="connsiteX114" fmla="*/ 6045436 w 6127689"/>
              <a:gd name="connsiteY114" fmla="*/ 6124480 h 6858000"/>
              <a:gd name="connsiteX115" fmla="*/ 6030489 w 6127689"/>
              <a:gd name="connsiteY115" fmla="*/ 6317666 h 6858000"/>
              <a:gd name="connsiteX116" fmla="*/ 6007492 w 6127689"/>
              <a:gd name="connsiteY116" fmla="*/ 6440818 h 6858000"/>
              <a:gd name="connsiteX117" fmla="*/ 6009467 w 6127689"/>
              <a:gd name="connsiteY117" fmla="*/ 6487076 h 6858000"/>
              <a:gd name="connsiteX118" fmla="*/ 5995064 w 6127689"/>
              <a:gd name="connsiteY118" fmla="*/ 6540791 h 6858000"/>
              <a:gd name="connsiteX119" fmla="*/ 5996309 w 6127689"/>
              <a:gd name="connsiteY119" fmla="*/ 6543961 h 6858000"/>
              <a:gd name="connsiteX120" fmla="*/ 5996048 w 6127689"/>
              <a:gd name="connsiteY120" fmla="*/ 6555444 h 6858000"/>
              <a:gd name="connsiteX121" fmla="*/ 6002524 w 6127689"/>
              <a:gd name="connsiteY121" fmla="*/ 6560188 h 6858000"/>
              <a:gd name="connsiteX122" fmla="*/ 6006823 w 6127689"/>
              <a:gd name="connsiteY122" fmla="*/ 6578546 h 6858000"/>
              <a:gd name="connsiteX123" fmla="*/ 6004510 w 6127689"/>
              <a:gd name="connsiteY123" fmla="*/ 6599256 h 6858000"/>
              <a:gd name="connsiteX124" fmla="*/ 5986207 w 6127689"/>
              <a:gd name="connsiteY124" fmla="*/ 6695855 h 6858000"/>
              <a:gd name="connsiteX125" fmla="*/ 5979428 w 6127689"/>
              <a:gd name="connsiteY125" fmla="*/ 6754678 h 6858000"/>
              <a:gd name="connsiteX126" fmla="*/ 5983398 w 6127689"/>
              <a:gd name="connsiteY126" fmla="*/ 6778641 h 6858000"/>
              <a:gd name="connsiteX127" fmla="*/ 5984543 w 6127689"/>
              <a:gd name="connsiteY127" fmla="*/ 6811016 h 6858000"/>
              <a:gd name="connsiteX128" fmla="*/ 5981802 w 6127689"/>
              <a:gd name="connsiteY128" fmla="*/ 6838578 h 6858000"/>
              <a:gd name="connsiteX129" fmla="*/ 5979671 w 6127689"/>
              <a:gd name="connsiteY129" fmla="*/ 6858000 h 6858000"/>
              <a:gd name="connsiteX130" fmla="*/ 0 w 6127689"/>
              <a:gd name="connsiteY130" fmla="*/ 6858000 h 6858000"/>
              <a:gd name="connsiteX131" fmla="*/ 0 w 6127689"/>
              <a:gd name="connsiteY131" fmla="*/ 0 h 6858000"/>
              <a:gd name="connsiteX0" fmla="*/ 0 w 6127689"/>
              <a:gd name="connsiteY0" fmla="*/ 0 h 6858000"/>
              <a:gd name="connsiteX1" fmla="*/ 4965888 w 6127689"/>
              <a:gd name="connsiteY1" fmla="*/ 0 h 6858000"/>
              <a:gd name="connsiteX2" fmla="*/ 4967767 w 6127689"/>
              <a:gd name="connsiteY2" fmla="*/ 7930 h 6858000"/>
              <a:gd name="connsiteX3" fmla="*/ 4979444 w 6127689"/>
              <a:gd name="connsiteY3" fmla="*/ 43921 h 6858000"/>
              <a:gd name="connsiteX4" fmla="*/ 5021173 w 6127689"/>
              <a:gd name="connsiteY4" fmla="*/ 123738 h 6858000"/>
              <a:gd name="connsiteX5" fmla="*/ 5075458 w 6127689"/>
              <a:gd name="connsiteY5" fmla="*/ 264355 h 6858000"/>
              <a:gd name="connsiteX6" fmla="*/ 5081175 w 6127689"/>
              <a:gd name="connsiteY6" fmla="*/ 277448 h 6858000"/>
              <a:gd name="connsiteX7" fmla="*/ 5097011 w 6127689"/>
              <a:gd name="connsiteY7" fmla="*/ 355616 h 6858000"/>
              <a:gd name="connsiteX8" fmla="*/ 5130982 w 6127689"/>
              <a:gd name="connsiteY8" fmla="*/ 412030 h 6858000"/>
              <a:gd name="connsiteX9" fmla="*/ 5153000 w 6127689"/>
              <a:gd name="connsiteY9" fmla="*/ 507134 h 6858000"/>
              <a:gd name="connsiteX10" fmla="*/ 5171282 w 6127689"/>
              <a:gd name="connsiteY10" fmla="*/ 602071 h 6858000"/>
              <a:gd name="connsiteX11" fmla="*/ 5176196 w 6127689"/>
              <a:gd name="connsiteY11" fmla="*/ 636822 h 6858000"/>
              <a:gd name="connsiteX12" fmla="*/ 5189051 w 6127689"/>
              <a:gd name="connsiteY12" fmla="*/ 782518 h 6858000"/>
              <a:gd name="connsiteX13" fmla="*/ 5210428 w 6127689"/>
              <a:gd name="connsiteY13" fmla="*/ 815772 h 6858000"/>
              <a:gd name="connsiteX14" fmla="*/ 5221088 w 6127689"/>
              <a:gd name="connsiteY14" fmla="*/ 860193 h 6858000"/>
              <a:gd name="connsiteX15" fmla="*/ 5230806 w 6127689"/>
              <a:gd name="connsiteY15" fmla="*/ 961354 h 6858000"/>
              <a:gd name="connsiteX16" fmla="*/ 5201018 w 6127689"/>
              <a:gd name="connsiteY16" fmla="*/ 1095027 h 6858000"/>
              <a:gd name="connsiteX17" fmla="*/ 5202153 w 6127689"/>
              <a:gd name="connsiteY17" fmla="*/ 1133224 h 6858000"/>
              <a:gd name="connsiteX18" fmla="*/ 5207370 w 6127689"/>
              <a:gd name="connsiteY18" fmla="*/ 1138097 h 6858000"/>
              <a:gd name="connsiteX19" fmla="*/ 5189234 w 6127689"/>
              <a:gd name="connsiteY19" fmla="*/ 1193495 h 6858000"/>
              <a:gd name="connsiteX20" fmla="*/ 5202769 w 6127689"/>
              <a:gd name="connsiteY20" fmla="*/ 1269450 h 6858000"/>
              <a:gd name="connsiteX21" fmla="*/ 5225968 w 6127689"/>
              <a:gd name="connsiteY21" fmla="*/ 1357994 h 6858000"/>
              <a:gd name="connsiteX22" fmla="*/ 5233819 w 6127689"/>
              <a:gd name="connsiteY22" fmla="*/ 1380922 h 6858000"/>
              <a:gd name="connsiteX23" fmla="*/ 5237226 w 6127689"/>
              <a:gd name="connsiteY23" fmla="*/ 1441327 h 6858000"/>
              <a:gd name="connsiteX24" fmla="*/ 5255653 w 6127689"/>
              <a:gd name="connsiteY24" fmla="*/ 1524712 h 6858000"/>
              <a:gd name="connsiteX25" fmla="*/ 5263491 w 6127689"/>
              <a:gd name="connsiteY25" fmla="*/ 1642938 h 6858000"/>
              <a:gd name="connsiteX26" fmla="*/ 5261314 w 6127689"/>
              <a:gd name="connsiteY26" fmla="*/ 1689177 h 6858000"/>
              <a:gd name="connsiteX27" fmla="*/ 5259788 w 6127689"/>
              <a:gd name="connsiteY27" fmla="*/ 1768516 h 6858000"/>
              <a:gd name="connsiteX28" fmla="*/ 5255696 w 6127689"/>
              <a:gd name="connsiteY28" fmla="*/ 1953770 h 6858000"/>
              <a:gd name="connsiteX29" fmla="*/ 5252592 w 6127689"/>
              <a:gd name="connsiteY29" fmla="*/ 2092210 h 6858000"/>
              <a:gd name="connsiteX30" fmla="*/ 5264303 w 6127689"/>
              <a:gd name="connsiteY30" fmla="*/ 2225157 h 6858000"/>
              <a:gd name="connsiteX31" fmla="*/ 5254949 w 6127689"/>
              <a:gd name="connsiteY31" fmla="*/ 2236160 h 6858000"/>
              <a:gd name="connsiteX32" fmla="*/ 5250104 w 6127689"/>
              <a:gd name="connsiteY32" fmla="*/ 2249166 h 6858000"/>
              <a:gd name="connsiteX33" fmla="*/ 5251214 w 6127689"/>
              <a:gd name="connsiteY33" fmla="*/ 2250944 h 6858000"/>
              <a:gd name="connsiteX34" fmla="*/ 5250644 w 6127689"/>
              <a:gd name="connsiteY34" fmla="*/ 2266619 h 6858000"/>
              <a:gd name="connsiteX35" fmla="*/ 5293877 w 6127689"/>
              <a:gd name="connsiteY35" fmla="*/ 2368649 h 6858000"/>
              <a:gd name="connsiteX36" fmla="*/ 5311338 w 6127689"/>
              <a:gd name="connsiteY36" fmla="*/ 2404034 h 6858000"/>
              <a:gd name="connsiteX37" fmla="*/ 5338366 w 6127689"/>
              <a:gd name="connsiteY37" fmla="*/ 2465052 h 6858000"/>
              <a:gd name="connsiteX38" fmla="*/ 5371263 w 6127689"/>
              <a:gd name="connsiteY38" fmla="*/ 2586413 h 6858000"/>
              <a:gd name="connsiteX39" fmla="*/ 5407503 w 6127689"/>
              <a:gd name="connsiteY39" fmla="*/ 2786290 h 6858000"/>
              <a:gd name="connsiteX40" fmla="*/ 5407356 w 6127689"/>
              <a:gd name="connsiteY40" fmla="*/ 2787545 h 6858000"/>
              <a:gd name="connsiteX41" fmla="*/ 5411130 w 6127689"/>
              <a:gd name="connsiteY41" fmla="*/ 2788640 h 6858000"/>
              <a:gd name="connsiteX42" fmla="*/ 5416439 w 6127689"/>
              <a:gd name="connsiteY42" fmla="*/ 2805666 h 6858000"/>
              <a:gd name="connsiteX43" fmla="*/ 5457023 w 6127689"/>
              <a:gd name="connsiteY43" fmla="*/ 2858292 h 6858000"/>
              <a:gd name="connsiteX44" fmla="*/ 5479298 w 6127689"/>
              <a:gd name="connsiteY44" fmla="*/ 2947791 h 6858000"/>
              <a:gd name="connsiteX45" fmla="*/ 5481770 w 6127689"/>
              <a:gd name="connsiteY45" fmla="*/ 2951352 h 6858000"/>
              <a:gd name="connsiteX46" fmla="*/ 5482045 w 6127689"/>
              <a:gd name="connsiteY46" fmla="*/ 2984371 h 6858000"/>
              <a:gd name="connsiteX47" fmla="*/ 5482415 w 6127689"/>
              <a:gd name="connsiteY47" fmla="*/ 3004079 h 6858000"/>
              <a:gd name="connsiteX48" fmla="*/ 5503944 w 6127689"/>
              <a:gd name="connsiteY48" fmla="*/ 3123335 h 6858000"/>
              <a:gd name="connsiteX49" fmla="*/ 5516007 w 6127689"/>
              <a:gd name="connsiteY49" fmla="*/ 3258473 h 6858000"/>
              <a:gd name="connsiteX50" fmla="*/ 5566839 w 6127689"/>
              <a:gd name="connsiteY50" fmla="*/ 3345295 h 6858000"/>
              <a:gd name="connsiteX51" fmla="*/ 5589758 w 6127689"/>
              <a:gd name="connsiteY51" fmla="*/ 3506453 h 6858000"/>
              <a:gd name="connsiteX52" fmla="*/ 5596144 w 6127689"/>
              <a:gd name="connsiteY52" fmla="*/ 3534624 h 6858000"/>
              <a:gd name="connsiteX53" fmla="*/ 5597750 w 6127689"/>
              <a:gd name="connsiteY53" fmla="*/ 3534129 h 6858000"/>
              <a:gd name="connsiteX54" fmla="*/ 5599700 w 6127689"/>
              <a:gd name="connsiteY54" fmla="*/ 3547221 h 6858000"/>
              <a:gd name="connsiteX55" fmla="*/ 5615031 w 6127689"/>
              <a:gd name="connsiteY55" fmla="*/ 3557482 h 6858000"/>
              <a:gd name="connsiteX56" fmla="*/ 5618377 w 6127689"/>
              <a:gd name="connsiteY56" fmla="*/ 3588431 h 6858000"/>
              <a:gd name="connsiteX57" fmla="*/ 5612155 w 6127689"/>
              <a:gd name="connsiteY57" fmla="*/ 3589869 h 6858000"/>
              <a:gd name="connsiteX58" fmla="*/ 5620843 w 6127689"/>
              <a:gd name="connsiteY58" fmla="*/ 3606745 h 6858000"/>
              <a:gd name="connsiteX59" fmla="*/ 5655472 w 6127689"/>
              <a:gd name="connsiteY59" fmla="*/ 3678877 h 6858000"/>
              <a:gd name="connsiteX60" fmla="*/ 5683015 w 6127689"/>
              <a:gd name="connsiteY60" fmla="*/ 3762025 h 6858000"/>
              <a:gd name="connsiteX61" fmla="*/ 5696643 w 6127689"/>
              <a:gd name="connsiteY61" fmla="*/ 3773888 h 6858000"/>
              <a:gd name="connsiteX62" fmla="*/ 5699203 w 6127689"/>
              <a:gd name="connsiteY62" fmla="*/ 3775823 h 6858000"/>
              <a:gd name="connsiteX63" fmla="*/ 5704824 w 6127689"/>
              <a:gd name="connsiteY63" fmla="*/ 3785966 h 6858000"/>
              <a:gd name="connsiteX64" fmla="*/ 5733539 w 6127689"/>
              <a:gd name="connsiteY64" fmla="*/ 3818457 h 6858000"/>
              <a:gd name="connsiteX65" fmla="*/ 5768491 w 6127689"/>
              <a:gd name="connsiteY65" fmla="*/ 3914399 h 6858000"/>
              <a:gd name="connsiteX66" fmla="*/ 5793123 w 6127689"/>
              <a:gd name="connsiteY66" fmla="*/ 3969952 h 6858000"/>
              <a:gd name="connsiteX67" fmla="*/ 5808321 w 6127689"/>
              <a:gd name="connsiteY67" fmla="*/ 3988153 h 6858000"/>
              <a:gd name="connsiteX68" fmla="*/ 5825621 w 6127689"/>
              <a:gd name="connsiteY68" fmla="*/ 4015525 h 6858000"/>
              <a:gd name="connsiteX69" fmla="*/ 5860672 w 6127689"/>
              <a:gd name="connsiteY69" fmla="*/ 4061579 h 6858000"/>
              <a:gd name="connsiteX70" fmla="*/ 5872173 w 6127689"/>
              <a:gd name="connsiteY70" fmla="*/ 4088497 h 6858000"/>
              <a:gd name="connsiteX71" fmla="*/ 5883705 w 6127689"/>
              <a:gd name="connsiteY71" fmla="*/ 4101899 h 6858000"/>
              <a:gd name="connsiteX72" fmla="*/ 5894095 w 6127689"/>
              <a:gd name="connsiteY72" fmla="*/ 4128857 h 6858000"/>
              <a:gd name="connsiteX73" fmla="*/ 5903513 w 6127689"/>
              <a:gd name="connsiteY73" fmla="*/ 4187661 h 6858000"/>
              <a:gd name="connsiteX74" fmla="*/ 5917114 w 6127689"/>
              <a:gd name="connsiteY74" fmla="*/ 4213096 h 6858000"/>
              <a:gd name="connsiteX75" fmla="*/ 5924233 w 6127689"/>
              <a:gd name="connsiteY75" fmla="*/ 4242060 h 6858000"/>
              <a:gd name="connsiteX76" fmla="*/ 5928910 w 6127689"/>
              <a:gd name="connsiteY76" fmla="*/ 4300973 h 6858000"/>
              <a:gd name="connsiteX77" fmla="*/ 5939320 w 6127689"/>
              <a:gd name="connsiteY77" fmla="*/ 4340435 h 6858000"/>
              <a:gd name="connsiteX78" fmla="*/ 5946705 w 6127689"/>
              <a:gd name="connsiteY78" fmla="*/ 4428051 h 6858000"/>
              <a:gd name="connsiteX79" fmla="*/ 5949261 w 6127689"/>
              <a:gd name="connsiteY79" fmla="*/ 4449185 h 6858000"/>
              <a:gd name="connsiteX80" fmla="*/ 5968960 w 6127689"/>
              <a:gd name="connsiteY80" fmla="*/ 4482655 h 6858000"/>
              <a:gd name="connsiteX81" fmla="*/ 5980106 w 6127689"/>
              <a:gd name="connsiteY81" fmla="*/ 4585087 h 6858000"/>
              <a:gd name="connsiteX82" fmla="*/ 5998138 w 6127689"/>
              <a:gd name="connsiteY82" fmla="*/ 4697518 h 6858000"/>
              <a:gd name="connsiteX83" fmla="*/ 6013516 w 6127689"/>
              <a:gd name="connsiteY83" fmla="*/ 4786619 h 6858000"/>
              <a:gd name="connsiteX84" fmla="*/ 6025404 w 6127689"/>
              <a:gd name="connsiteY84" fmla="*/ 4858148 h 6858000"/>
              <a:gd name="connsiteX85" fmla="*/ 6007749 w 6127689"/>
              <a:gd name="connsiteY85" fmla="*/ 4964715 h 6858000"/>
              <a:gd name="connsiteX86" fmla="*/ 6005269 w 6127689"/>
              <a:gd name="connsiteY86" fmla="*/ 5150567 h 6858000"/>
              <a:gd name="connsiteX87" fmla="*/ 6001127 w 6127689"/>
              <a:gd name="connsiteY87" fmla="*/ 5164609 h 6858000"/>
              <a:gd name="connsiteX88" fmla="*/ 5998514 w 6127689"/>
              <a:gd name="connsiteY88" fmla="*/ 5189673 h 6858000"/>
              <a:gd name="connsiteX89" fmla="*/ 6018409 w 6127689"/>
              <a:gd name="connsiteY89" fmla="*/ 5227157 h 6858000"/>
              <a:gd name="connsiteX90" fmla="*/ 6036748 w 6127689"/>
              <a:gd name="connsiteY90" fmla="*/ 5322752 h 6858000"/>
              <a:gd name="connsiteX91" fmla="*/ 6036943 w 6127689"/>
              <a:gd name="connsiteY91" fmla="*/ 5329480 h 6858000"/>
              <a:gd name="connsiteX92" fmla="*/ 6037236 w 6127689"/>
              <a:gd name="connsiteY92" fmla="*/ 5329634 h 6858000"/>
              <a:gd name="connsiteX93" fmla="*/ 6037677 w 6127689"/>
              <a:gd name="connsiteY93" fmla="*/ 5354807 h 6858000"/>
              <a:gd name="connsiteX94" fmla="*/ 6039728 w 6127689"/>
              <a:gd name="connsiteY94" fmla="*/ 5359416 h 6858000"/>
              <a:gd name="connsiteX95" fmla="*/ 6043311 w 6127689"/>
              <a:gd name="connsiteY95" fmla="*/ 5361407 h 6858000"/>
              <a:gd name="connsiteX96" fmla="*/ 6053435 w 6127689"/>
              <a:gd name="connsiteY96" fmla="*/ 5387547 h 6858000"/>
              <a:gd name="connsiteX97" fmla="*/ 6065933 w 6127689"/>
              <a:gd name="connsiteY97" fmla="*/ 5443002 h 6858000"/>
              <a:gd name="connsiteX98" fmla="*/ 6068640 w 6127689"/>
              <a:gd name="connsiteY98" fmla="*/ 5474503 h 6858000"/>
              <a:gd name="connsiteX99" fmla="*/ 6080922 w 6127689"/>
              <a:gd name="connsiteY99" fmla="*/ 5561070 h 6858000"/>
              <a:gd name="connsiteX100" fmla="*/ 6096949 w 6127689"/>
              <a:gd name="connsiteY100" fmla="*/ 5648179 h 6858000"/>
              <a:gd name="connsiteX101" fmla="*/ 6125703 w 6127689"/>
              <a:gd name="connsiteY101" fmla="*/ 5692894 h 6858000"/>
              <a:gd name="connsiteX102" fmla="*/ 6126670 w 6127689"/>
              <a:gd name="connsiteY102" fmla="*/ 5697882 h 6858000"/>
              <a:gd name="connsiteX103" fmla="*/ 6124061 w 6127689"/>
              <a:gd name="connsiteY103" fmla="*/ 5710294 h 6858000"/>
              <a:gd name="connsiteX104" fmla="*/ 6122213 w 6127689"/>
              <a:gd name="connsiteY104" fmla="*/ 5714762 h 6858000"/>
              <a:gd name="connsiteX105" fmla="*/ 6121353 w 6127689"/>
              <a:gd name="connsiteY105" fmla="*/ 5721725 h 6858000"/>
              <a:gd name="connsiteX106" fmla="*/ 6121607 w 6127689"/>
              <a:gd name="connsiteY106" fmla="*/ 5721959 h 6858000"/>
              <a:gd name="connsiteX107" fmla="*/ 6120262 w 6127689"/>
              <a:gd name="connsiteY107" fmla="*/ 5728358 h 6858000"/>
              <a:gd name="connsiteX108" fmla="*/ 6127024 w 6127689"/>
              <a:gd name="connsiteY108" fmla="*/ 5786902 h 6858000"/>
              <a:gd name="connsiteX109" fmla="*/ 6127519 w 6127689"/>
              <a:gd name="connsiteY109" fmla="*/ 5865775 h 6858000"/>
              <a:gd name="connsiteX110" fmla="*/ 6119217 w 6127689"/>
              <a:gd name="connsiteY110" fmla="*/ 5888542 h 6858000"/>
              <a:gd name="connsiteX111" fmla="*/ 6102493 w 6127689"/>
              <a:gd name="connsiteY111" fmla="*/ 5928602 h 6858000"/>
              <a:gd name="connsiteX112" fmla="*/ 6056863 w 6127689"/>
              <a:gd name="connsiteY112" fmla="*/ 6000643 h 6858000"/>
              <a:gd name="connsiteX113" fmla="*/ 6045436 w 6127689"/>
              <a:gd name="connsiteY113" fmla="*/ 6124480 h 6858000"/>
              <a:gd name="connsiteX114" fmla="*/ 6030489 w 6127689"/>
              <a:gd name="connsiteY114" fmla="*/ 6317666 h 6858000"/>
              <a:gd name="connsiteX115" fmla="*/ 6007492 w 6127689"/>
              <a:gd name="connsiteY115" fmla="*/ 6440818 h 6858000"/>
              <a:gd name="connsiteX116" fmla="*/ 6009467 w 6127689"/>
              <a:gd name="connsiteY116" fmla="*/ 6487076 h 6858000"/>
              <a:gd name="connsiteX117" fmla="*/ 5995064 w 6127689"/>
              <a:gd name="connsiteY117" fmla="*/ 6540791 h 6858000"/>
              <a:gd name="connsiteX118" fmla="*/ 5996309 w 6127689"/>
              <a:gd name="connsiteY118" fmla="*/ 6543961 h 6858000"/>
              <a:gd name="connsiteX119" fmla="*/ 5996048 w 6127689"/>
              <a:gd name="connsiteY119" fmla="*/ 6555444 h 6858000"/>
              <a:gd name="connsiteX120" fmla="*/ 6002524 w 6127689"/>
              <a:gd name="connsiteY120" fmla="*/ 6560188 h 6858000"/>
              <a:gd name="connsiteX121" fmla="*/ 6006823 w 6127689"/>
              <a:gd name="connsiteY121" fmla="*/ 6578546 h 6858000"/>
              <a:gd name="connsiteX122" fmla="*/ 6004510 w 6127689"/>
              <a:gd name="connsiteY122" fmla="*/ 6599256 h 6858000"/>
              <a:gd name="connsiteX123" fmla="*/ 5986207 w 6127689"/>
              <a:gd name="connsiteY123" fmla="*/ 6695855 h 6858000"/>
              <a:gd name="connsiteX124" fmla="*/ 5979428 w 6127689"/>
              <a:gd name="connsiteY124" fmla="*/ 6754678 h 6858000"/>
              <a:gd name="connsiteX125" fmla="*/ 5983398 w 6127689"/>
              <a:gd name="connsiteY125" fmla="*/ 6778641 h 6858000"/>
              <a:gd name="connsiteX126" fmla="*/ 5984543 w 6127689"/>
              <a:gd name="connsiteY126" fmla="*/ 6811016 h 6858000"/>
              <a:gd name="connsiteX127" fmla="*/ 5981802 w 6127689"/>
              <a:gd name="connsiteY127" fmla="*/ 6838578 h 6858000"/>
              <a:gd name="connsiteX128" fmla="*/ 5979671 w 6127689"/>
              <a:gd name="connsiteY128" fmla="*/ 6858000 h 6858000"/>
              <a:gd name="connsiteX129" fmla="*/ 0 w 6127689"/>
              <a:gd name="connsiteY129" fmla="*/ 6858000 h 6858000"/>
              <a:gd name="connsiteX130" fmla="*/ 0 w 6127689"/>
              <a:gd name="connsiteY130" fmla="*/ 0 h 6858000"/>
              <a:gd name="connsiteX0" fmla="*/ 0 w 6127689"/>
              <a:gd name="connsiteY0" fmla="*/ 0 h 6858000"/>
              <a:gd name="connsiteX1" fmla="*/ 4965888 w 6127689"/>
              <a:gd name="connsiteY1" fmla="*/ 0 h 6858000"/>
              <a:gd name="connsiteX2" fmla="*/ 4967767 w 6127689"/>
              <a:gd name="connsiteY2" fmla="*/ 7930 h 6858000"/>
              <a:gd name="connsiteX3" fmla="*/ 4979444 w 6127689"/>
              <a:gd name="connsiteY3" fmla="*/ 43921 h 6858000"/>
              <a:gd name="connsiteX4" fmla="*/ 5021173 w 6127689"/>
              <a:gd name="connsiteY4" fmla="*/ 123738 h 6858000"/>
              <a:gd name="connsiteX5" fmla="*/ 5075458 w 6127689"/>
              <a:gd name="connsiteY5" fmla="*/ 264355 h 6858000"/>
              <a:gd name="connsiteX6" fmla="*/ 5081175 w 6127689"/>
              <a:gd name="connsiteY6" fmla="*/ 277448 h 6858000"/>
              <a:gd name="connsiteX7" fmla="*/ 5097011 w 6127689"/>
              <a:gd name="connsiteY7" fmla="*/ 355616 h 6858000"/>
              <a:gd name="connsiteX8" fmla="*/ 5130982 w 6127689"/>
              <a:gd name="connsiteY8" fmla="*/ 412030 h 6858000"/>
              <a:gd name="connsiteX9" fmla="*/ 5153000 w 6127689"/>
              <a:gd name="connsiteY9" fmla="*/ 507134 h 6858000"/>
              <a:gd name="connsiteX10" fmla="*/ 5171282 w 6127689"/>
              <a:gd name="connsiteY10" fmla="*/ 602071 h 6858000"/>
              <a:gd name="connsiteX11" fmla="*/ 5176196 w 6127689"/>
              <a:gd name="connsiteY11" fmla="*/ 636822 h 6858000"/>
              <a:gd name="connsiteX12" fmla="*/ 5189051 w 6127689"/>
              <a:gd name="connsiteY12" fmla="*/ 782518 h 6858000"/>
              <a:gd name="connsiteX13" fmla="*/ 5210428 w 6127689"/>
              <a:gd name="connsiteY13" fmla="*/ 815772 h 6858000"/>
              <a:gd name="connsiteX14" fmla="*/ 5221088 w 6127689"/>
              <a:gd name="connsiteY14" fmla="*/ 860193 h 6858000"/>
              <a:gd name="connsiteX15" fmla="*/ 5230806 w 6127689"/>
              <a:gd name="connsiteY15" fmla="*/ 961354 h 6858000"/>
              <a:gd name="connsiteX16" fmla="*/ 5201018 w 6127689"/>
              <a:gd name="connsiteY16" fmla="*/ 1095027 h 6858000"/>
              <a:gd name="connsiteX17" fmla="*/ 5202153 w 6127689"/>
              <a:gd name="connsiteY17" fmla="*/ 1133224 h 6858000"/>
              <a:gd name="connsiteX18" fmla="*/ 5207370 w 6127689"/>
              <a:gd name="connsiteY18" fmla="*/ 1138097 h 6858000"/>
              <a:gd name="connsiteX19" fmla="*/ 5189234 w 6127689"/>
              <a:gd name="connsiteY19" fmla="*/ 1193495 h 6858000"/>
              <a:gd name="connsiteX20" fmla="*/ 5202769 w 6127689"/>
              <a:gd name="connsiteY20" fmla="*/ 1269450 h 6858000"/>
              <a:gd name="connsiteX21" fmla="*/ 5225968 w 6127689"/>
              <a:gd name="connsiteY21" fmla="*/ 1357994 h 6858000"/>
              <a:gd name="connsiteX22" fmla="*/ 5233819 w 6127689"/>
              <a:gd name="connsiteY22" fmla="*/ 1380922 h 6858000"/>
              <a:gd name="connsiteX23" fmla="*/ 5237226 w 6127689"/>
              <a:gd name="connsiteY23" fmla="*/ 1441327 h 6858000"/>
              <a:gd name="connsiteX24" fmla="*/ 5255653 w 6127689"/>
              <a:gd name="connsiteY24" fmla="*/ 1524712 h 6858000"/>
              <a:gd name="connsiteX25" fmla="*/ 5263491 w 6127689"/>
              <a:gd name="connsiteY25" fmla="*/ 1642938 h 6858000"/>
              <a:gd name="connsiteX26" fmla="*/ 5261314 w 6127689"/>
              <a:gd name="connsiteY26" fmla="*/ 1689177 h 6858000"/>
              <a:gd name="connsiteX27" fmla="*/ 5259788 w 6127689"/>
              <a:gd name="connsiteY27" fmla="*/ 1768516 h 6858000"/>
              <a:gd name="connsiteX28" fmla="*/ 5255696 w 6127689"/>
              <a:gd name="connsiteY28" fmla="*/ 1953770 h 6858000"/>
              <a:gd name="connsiteX29" fmla="*/ 5252592 w 6127689"/>
              <a:gd name="connsiteY29" fmla="*/ 2092210 h 6858000"/>
              <a:gd name="connsiteX30" fmla="*/ 5264303 w 6127689"/>
              <a:gd name="connsiteY30" fmla="*/ 2225157 h 6858000"/>
              <a:gd name="connsiteX31" fmla="*/ 5254949 w 6127689"/>
              <a:gd name="connsiteY31" fmla="*/ 2236160 h 6858000"/>
              <a:gd name="connsiteX32" fmla="*/ 5250104 w 6127689"/>
              <a:gd name="connsiteY32" fmla="*/ 2249166 h 6858000"/>
              <a:gd name="connsiteX33" fmla="*/ 5251214 w 6127689"/>
              <a:gd name="connsiteY33" fmla="*/ 2250944 h 6858000"/>
              <a:gd name="connsiteX34" fmla="*/ 5250644 w 6127689"/>
              <a:gd name="connsiteY34" fmla="*/ 2266619 h 6858000"/>
              <a:gd name="connsiteX35" fmla="*/ 5293877 w 6127689"/>
              <a:gd name="connsiteY35" fmla="*/ 2368649 h 6858000"/>
              <a:gd name="connsiteX36" fmla="*/ 5311338 w 6127689"/>
              <a:gd name="connsiteY36" fmla="*/ 2404034 h 6858000"/>
              <a:gd name="connsiteX37" fmla="*/ 5338366 w 6127689"/>
              <a:gd name="connsiteY37" fmla="*/ 2465052 h 6858000"/>
              <a:gd name="connsiteX38" fmla="*/ 5371263 w 6127689"/>
              <a:gd name="connsiteY38" fmla="*/ 2586413 h 6858000"/>
              <a:gd name="connsiteX39" fmla="*/ 5407503 w 6127689"/>
              <a:gd name="connsiteY39" fmla="*/ 2786290 h 6858000"/>
              <a:gd name="connsiteX40" fmla="*/ 5407356 w 6127689"/>
              <a:gd name="connsiteY40" fmla="*/ 2787545 h 6858000"/>
              <a:gd name="connsiteX41" fmla="*/ 5411130 w 6127689"/>
              <a:gd name="connsiteY41" fmla="*/ 2788640 h 6858000"/>
              <a:gd name="connsiteX42" fmla="*/ 5416439 w 6127689"/>
              <a:gd name="connsiteY42" fmla="*/ 2805666 h 6858000"/>
              <a:gd name="connsiteX43" fmla="*/ 5457023 w 6127689"/>
              <a:gd name="connsiteY43" fmla="*/ 2858292 h 6858000"/>
              <a:gd name="connsiteX44" fmla="*/ 5479298 w 6127689"/>
              <a:gd name="connsiteY44" fmla="*/ 2947791 h 6858000"/>
              <a:gd name="connsiteX45" fmla="*/ 5481770 w 6127689"/>
              <a:gd name="connsiteY45" fmla="*/ 2951352 h 6858000"/>
              <a:gd name="connsiteX46" fmla="*/ 5482045 w 6127689"/>
              <a:gd name="connsiteY46" fmla="*/ 2984371 h 6858000"/>
              <a:gd name="connsiteX47" fmla="*/ 5482415 w 6127689"/>
              <a:gd name="connsiteY47" fmla="*/ 3004079 h 6858000"/>
              <a:gd name="connsiteX48" fmla="*/ 5503944 w 6127689"/>
              <a:gd name="connsiteY48" fmla="*/ 3123335 h 6858000"/>
              <a:gd name="connsiteX49" fmla="*/ 5516007 w 6127689"/>
              <a:gd name="connsiteY49" fmla="*/ 3258473 h 6858000"/>
              <a:gd name="connsiteX50" fmla="*/ 5566839 w 6127689"/>
              <a:gd name="connsiteY50" fmla="*/ 3345295 h 6858000"/>
              <a:gd name="connsiteX51" fmla="*/ 5589758 w 6127689"/>
              <a:gd name="connsiteY51" fmla="*/ 3506453 h 6858000"/>
              <a:gd name="connsiteX52" fmla="*/ 5596144 w 6127689"/>
              <a:gd name="connsiteY52" fmla="*/ 3534624 h 6858000"/>
              <a:gd name="connsiteX53" fmla="*/ 5597750 w 6127689"/>
              <a:gd name="connsiteY53" fmla="*/ 3534129 h 6858000"/>
              <a:gd name="connsiteX54" fmla="*/ 5599700 w 6127689"/>
              <a:gd name="connsiteY54" fmla="*/ 3547221 h 6858000"/>
              <a:gd name="connsiteX55" fmla="*/ 5615031 w 6127689"/>
              <a:gd name="connsiteY55" fmla="*/ 3557482 h 6858000"/>
              <a:gd name="connsiteX56" fmla="*/ 5618377 w 6127689"/>
              <a:gd name="connsiteY56" fmla="*/ 3588431 h 6858000"/>
              <a:gd name="connsiteX57" fmla="*/ 5612155 w 6127689"/>
              <a:gd name="connsiteY57" fmla="*/ 3589869 h 6858000"/>
              <a:gd name="connsiteX58" fmla="*/ 5620843 w 6127689"/>
              <a:gd name="connsiteY58" fmla="*/ 3606745 h 6858000"/>
              <a:gd name="connsiteX59" fmla="*/ 5655472 w 6127689"/>
              <a:gd name="connsiteY59" fmla="*/ 3678877 h 6858000"/>
              <a:gd name="connsiteX60" fmla="*/ 5683015 w 6127689"/>
              <a:gd name="connsiteY60" fmla="*/ 3762025 h 6858000"/>
              <a:gd name="connsiteX61" fmla="*/ 5696643 w 6127689"/>
              <a:gd name="connsiteY61" fmla="*/ 3773888 h 6858000"/>
              <a:gd name="connsiteX62" fmla="*/ 5699203 w 6127689"/>
              <a:gd name="connsiteY62" fmla="*/ 3775823 h 6858000"/>
              <a:gd name="connsiteX63" fmla="*/ 5704824 w 6127689"/>
              <a:gd name="connsiteY63" fmla="*/ 3785966 h 6858000"/>
              <a:gd name="connsiteX64" fmla="*/ 5733539 w 6127689"/>
              <a:gd name="connsiteY64" fmla="*/ 3818457 h 6858000"/>
              <a:gd name="connsiteX65" fmla="*/ 5768491 w 6127689"/>
              <a:gd name="connsiteY65" fmla="*/ 3914399 h 6858000"/>
              <a:gd name="connsiteX66" fmla="*/ 5793123 w 6127689"/>
              <a:gd name="connsiteY66" fmla="*/ 3969952 h 6858000"/>
              <a:gd name="connsiteX67" fmla="*/ 5808321 w 6127689"/>
              <a:gd name="connsiteY67" fmla="*/ 3988153 h 6858000"/>
              <a:gd name="connsiteX68" fmla="*/ 5825621 w 6127689"/>
              <a:gd name="connsiteY68" fmla="*/ 4015525 h 6858000"/>
              <a:gd name="connsiteX69" fmla="*/ 5860672 w 6127689"/>
              <a:gd name="connsiteY69" fmla="*/ 4061579 h 6858000"/>
              <a:gd name="connsiteX70" fmla="*/ 5872173 w 6127689"/>
              <a:gd name="connsiteY70" fmla="*/ 4088497 h 6858000"/>
              <a:gd name="connsiteX71" fmla="*/ 5883705 w 6127689"/>
              <a:gd name="connsiteY71" fmla="*/ 4101899 h 6858000"/>
              <a:gd name="connsiteX72" fmla="*/ 5894095 w 6127689"/>
              <a:gd name="connsiteY72" fmla="*/ 4128857 h 6858000"/>
              <a:gd name="connsiteX73" fmla="*/ 5903513 w 6127689"/>
              <a:gd name="connsiteY73" fmla="*/ 4187661 h 6858000"/>
              <a:gd name="connsiteX74" fmla="*/ 5917114 w 6127689"/>
              <a:gd name="connsiteY74" fmla="*/ 4213096 h 6858000"/>
              <a:gd name="connsiteX75" fmla="*/ 5924233 w 6127689"/>
              <a:gd name="connsiteY75" fmla="*/ 4242060 h 6858000"/>
              <a:gd name="connsiteX76" fmla="*/ 5928910 w 6127689"/>
              <a:gd name="connsiteY76" fmla="*/ 4300973 h 6858000"/>
              <a:gd name="connsiteX77" fmla="*/ 5939320 w 6127689"/>
              <a:gd name="connsiteY77" fmla="*/ 4340435 h 6858000"/>
              <a:gd name="connsiteX78" fmla="*/ 5946705 w 6127689"/>
              <a:gd name="connsiteY78" fmla="*/ 4428051 h 6858000"/>
              <a:gd name="connsiteX79" fmla="*/ 5949261 w 6127689"/>
              <a:gd name="connsiteY79" fmla="*/ 4449185 h 6858000"/>
              <a:gd name="connsiteX80" fmla="*/ 5968960 w 6127689"/>
              <a:gd name="connsiteY80" fmla="*/ 4482655 h 6858000"/>
              <a:gd name="connsiteX81" fmla="*/ 5980106 w 6127689"/>
              <a:gd name="connsiteY81" fmla="*/ 4585087 h 6858000"/>
              <a:gd name="connsiteX82" fmla="*/ 5998138 w 6127689"/>
              <a:gd name="connsiteY82" fmla="*/ 4697518 h 6858000"/>
              <a:gd name="connsiteX83" fmla="*/ 6013516 w 6127689"/>
              <a:gd name="connsiteY83" fmla="*/ 4786619 h 6858000"/>
              <a:gd name="connsiteX84" fmla="*/ 6025404 w 6127689"/>
              <a:gd name="connsiteY84" fmla="*/ 4858148 h 6858000"/>
              <a:gd name="connsiteX85" fmla="*/ 6007749 w 6127689"/>
              <a:gd name="connsiteY85" fmla="*/ 4964715 h 6858000"/>
              <a:gd name="connsiteX86" fmla="*/ 6005269 w 6127689"/>
              <a:gd name="connsiteY86" fmla="*/ 5150567 h 6858000"/>
              <a:gd name="connsiteX87" fmla="*/ 6001127 w 6127689"/>
              <a:gd name="connsiteY87" fmla="*/ 5164609 h 6858000"/>
              <a:gd name="connsiteX88" fmla="*/ 5998514 w 6127689"/>
              <a:gd name="connsiteY88" fmla="*/ 5189673 h 6858000"/>
              <a:gd name="connsiteX89" fmla="*/ 6018409 w 6127689"/>
              <a:gd name="connsiteY89" fmla="*/ 5227157 h 6858000"/>
              <a:gd name="connsiteX90" fmla="*/ 6036748 w 6127689"/>
              <a:gd name="connsiteY90" fmla="*/ 5322752 h 6858000"/>
              <a:gd name="connsiteX91" fmla="*/ 6036943 w 6127689"/>
              <a:gd name="connsiteY91" fmla="*/ 5329480 h 6858000"/>
              <a:gd name="connsiteX92" fmla="*/ 6037236 w 6127689"/>
              <a:gd name="connsiteY92" fmla="*/ 5329634 h 6858000"/>
              <a:gd name="connsiteX93" fmla="*/ 6037677 w 6127689"/>
              <a:gd name="connsiteY93" fmla="*/ 5354807 h 6858000"/>
              <a:gd name="connsiteX94" fmla="*/ 6039728 w 6127689"/>
              <a:gd name="connsiteY94" fmla="*/ 5359416 h 6858000"/>
              <a:gd name="connsiteX95" fmla="*/ 6053435 w 6127689"/>
              <a:gd name="connsiteY95" fmla="*/ 5387547 h 6858000"/>
              <a:gd name="connsiteX96" fmla="*/ 6065933 w 6127689"/>
              <a:gd name="connsiteY96" fmla="*/ 5443002 h 6858000"/>
              <a:gd name="connsiteX97" fmla="*/ 6068640 w 6127689"/>
              <a:gd name="connsiteY97" fmla="*/ 5474503 h 6858000"/>
              <a:gd name="connsiteX98" fmla="*/ 6080922 w 6127689"/>
              <a:gd name="connsiteY98" fmla="*/ 5561070 h 6858000"/>
              <a:gd name="connsiteX99" fmla="*/ 6096949 w 6127689"/>
              <a:gd name="connsiteY99" fmla="*/ 5648179 h 6858000"/>
              <a:gd name="connsiteX100" fmla="*/ 6125703 w 6127689"/>
              <a:gd name="connsiteY100" fmla="*/ 5692894 h 6858000"/>
              <a:gd name="connsiteX101" fmla="*/ 6126670 w 6127689"/>
              <a:gd name="connsiteY101" fmla="*/ 5697882 h 6858000"/>
              <a:gd name="connsiteX102" fmla="*/ 6124061 w 6127689"/>
              <a:gd name="connsiteY102" fmla="*/ 5710294 h 6858000"/>
              <a:gd name="connsiteX103" fmla="*/ 6122213 w 6127689"/>
              <a:gd name="connsiteY103" fmla="*/ 5714762 h 6858000"/>
              <a:gd name="connsiteX104" fmla="*/ 6121353 w 6127689"/>
              <a:gd name="connsiteY104" fmla="*/ 5721725 h 6858000"/>
              <a:gd name="connsiteX105" fmla="*/ 6121607 w 6127689"/>
              <a:gd name="connsiteY105" fmla="*/ 5721959 h 6858000"/>
              <a:gd name="connsiteX106" fmla="*/ 6120262 w 6127689"/>
              <a:gd name="connsiteY106" fmla="*/ 5728358 h 6858000"/>
              <a:gd name="connsiteX107" fmla="*/ 6127024 w 6127689"/>
              <a:gd name="connsiteY107" fmla="*/ 5786902 h 6858000"/>
              <a:gd name="connsiteX108" fmla="*/ 6127519 w 6127689"/>
              <a:gd name="connsiteY108" fmla="*/ 5865775 h 6858000"/>
              <a:gd name="connsiteX109" fmla="*/ 6119217 w 6127689"/>
              <a:gd name="connsiteY109" fmla="*/ 5888542 h 6858000"/>
              <a:gd name="connsiteX110" fmla="*/ 6102493 w 6127689"/>
              <a:gd name="connsiteY110" fmla="*/ 5928602 h 6858000"/>
              <a:gd name="connsiteX111" fmla="*/ 6056863 w 6127689"/>
              <a:gd name="connsiteY111" fmla="*/ 6000643 h 6858000"/>
              <a:gd name="connsiteX112" fmla="*/ 6045436 w 6127689"/>
              <a:gd name="connsiteY112" fmla="*/ 6124480 h 6858000"/>
              <a:gd name="connsiteX113" fmla="*/ 6030489 w 6127689"/>
              <a:gd name="connsiteY113" fmla="*/ 6317666 h 6858000"/>
              <a:gd name="connsiteX114" fmla="*/ 6007492 w 6127689"/>
              <a:gd name="connsiteY114" fmla="*/ 6440818 h 6858000"/>
              <a:gd name="connsiteX115" fmla="*/ 6009467 w 6127689"/>
              <a:gd name="connsiteY115" fmla="*/ 6487076 h 6858000"/>
              <a:gd name="connsiteX116" fmla="*/ 5995064 w 6127689"/>
              <a:gd name="connsiteY116" fmla="*/ 6540791 h 6858000"/>
              <a:gd name="connsiteX117" fmla="*/ 5996309 w 6127689"/>
              <a:gd name="connsiteY117" fmla="*/ 6543961 h 6858000"/>
              <a:gd name="connsiteX118" fmla="*/ 5996048 w 6127689"/>
              <a:gd name="connsiteY118" fmla="*/ 6555444 h 6858000"/>
              <a:gd name="connsiteX119" fmla="*/ 6002524 w 6127689"/>
              <a:gd name="connsiteY119" fmla="*/ 6560188 h 6858000"/>
              <a:gd name="connsiteX120" fmla="*/ 6006823 w 6127689"/>
              <a:gd name="connsiteY120" fmla="*/ 6578546 h 6858000"/>
              <a:gd name="connsiteX121" fmla="*/ 6004510 w 6127689"/>
              <a:gd name="connsiteY121" fmla="*/ 6599256 h 6858000"/>
              <a:gd name="connsiteX122" fmla="*/ 5986207 w 6127689"/>
              <a:gd name="connsiteY122" fmla="*/ 6695855 h 6858000"/>
              <a:gd name="connsiteX123" fmla="*/ 5979428 w 6127689"/>
              <a:gd name="connsiteY123" fmla="*/ 6754678 h 6858000"/>
              <a:gd name="connsiteX124" fmla="*/ 5983398 w 6127689"/>
              <a:gd name="connsiteY124" fmla="*/ 6778641 h 6858000"/>
              <a:gd name="connsiteX125" fmla="*/ 5984543 w 6127689"/>
              <a:gd name="connsiteY125" fmla="*/ 6811016 h 6858000"/>
              <a:gd name="connsiteX126" fmla="*/ 5981802 w 6127689"/>
              <a:gd name="connsiteY126" fmla="*/ 6838578 h 6858000"/>
              <a:gd name="connsiteX127" fmla="*/ 5979671 w 6127689"/>
              <a:gd name="connsiteY127" fmla="*/ 6858000 h 6858000"/>
              <a:gd name="connsiteX128" fmla="*/ 0 w 6127689"/>
              <a:gd name="connsiteY128" fmla="*/ 6858000 h 6858000"/>
              <a:gd name="connsiteX129" fmla="*/ 0 w 6127689"/>
              <a:gd name="connsiteY129" fmla="*/ 0 h 6858000"/>
              <a:gd name="connsiteX0" fmla="*/ 0 w 6127689"/>
              <a:gd name="connsiteY0" fmla="*/ 0 h 6858000"/>
              <a:gd name="connsiteX1" fmla="*/ 4965888 w 6127689"/>
              <a:gd name="connsiteY1" fmla="*/ 0 h 6858000"/>
              <a:gd name="connsiteX2" fmla="*/ 4967767 w 6127689"/>
              <a:gd name="connsiteY2" fmla="*/ 7930 h 6858000"/>
              <a:gd name="connsiteX3" fmla="*/ 4979444 w 6127689"/>
              <a:gd name="connsiteY3" fmla="*/ 43921 h 6858000"/>
              <a:gd name="connsiteX4" fmla="*/ 5021173 w 6127689"/>
              <a:gd name="connsiteY4" fmla="*/ 123738 h 6858000"/>
              <a:gd name="connsiteX5" fmla="*/ 5075458 w 6127689"/>
              <a:gd name="connsiteY5" fmla="*/ 264355 h 6858000"/>
              <a:gd name="connsiteX6" fmla="*/ 5081175 w 6127689"/>
              <a:gd name="connsiteY6" fmla="*/ 277448 h 6858000"/>
              <a:gd name="connsiteX7" fmla="*/ 5097011 w 6127689"/>
              <a:gd name="connsiteY7" fmla="*/ 355616 h 6858000"/>
              <a:gd name="connsiteX8" fmla="*/ 5130982 w 6127689"/>
              <a:gd name="connsiteY8" fmla="*/ 412030 h 6858000"/>
              <a:gd name="connsiteX9" fmla="*/ 5153000 w 6127689"/>
              <a:gd name="connsiteY9" fmla="*/ 507134 h 6858000"/>
              <a:gd name="connsiteX10" fmla="*/ 5171282 w 6127689"/>
              <a:gd name="connsiteY10" fmla="*/ 602071 h 6858000"/>
              <a:gd name="connsiteX11" fmla="*/ 5176196 w 6127689"/>
              <a:gd name="connsiteY11" fmla="*/ 636822 h 6858000"/>
              <a:gd name="connsiteX12" fmla="*/ 5189051 w 6127689"/>
              <a:gd name="connsiteY12" fmla="*/ 782518 h 6858000"/>
              <a:gd name="connsiteX13" fmla="*/ 5210428 w 6127689"/>
              <a:gd name="connsiteY13" fmla="*/ 815772 h 6858000"/>
              <a:gd name="connsiteX14" fmla="*/ 5221088 w 6127689"/>
              <a:gd name="connsiteY14" fmla="*/ 860193 h 6858000"/>
              <a:gd name="connsiteX15" fmla="*/ 5230806 w 6127689"/>
              <a:gd name="connsiteY15" fmla="*/ 961354 h 6858000"/>
              <a:gd name="connsiteX16" fmla="*/ 5201018 w 6127689"/>
              <a:gd name="connsiteY16" fmla="*/ 1095027 h 6858000"/>
              <a:gd name="connsiteX17" fmla="*/ 5202153 w 6127689"/>
              <a:gd name="connsiteY17" fmla="*/ 1133224 h 6858000"/>
              <a:gd name="connsiteX18" fmla="*/ 5207370 w 6127689"/>
              <a:gd name="connsiteY18" fmla="*/ 1138097 h 6858000"/>
              <a:gd name="connsiteX19" fmla="*/ 5189234 w 6127689"/>
              <a:gd name="connsiteY19" fmla="*/ 1193495 h 6858000"/>
              <a:gd name="connsiteX20" fmla="*/ 5202769 w 6127689"/>
              <a:gd name="connsiteY20" fmla="*/ 1269450 h 6858000"/>
              <a:gd name="connsiteX21" fmla="*/ 5225968 w 6127689"/>
              <a:gd name="connsiteY21" fmla="*/ 1357994 h 6858000"/>
              <a:gd name="connsiteX22" fmla="*/ 5233819 w 6127689"/>
              <a:gd name="connsiteY22" fmla="*/ 1380922 h 6858000"/>
              <a:gd name="connsiteX23" fmla="*/ 5237226 w 6127689"/>
              <a:gd name="connsiteY23" fmla="*/ 1441327 h 6858000"/>
              <a:gd name="connsiteX24" fmla="*/ 5255653 w 6127689"/>
              <a:gd name="connsiteY24" fmla="*/ 1524712 h 6858000"/>
              <a:gd name="connsiteX25" fmla="*/ 5263491 w 6127689"/>
              <a:gd name="connsiteY25" fmla="*/ 1642938 h 6858000"/>
              <a:gd name="connsiteX26" fmla="*/ 5261314 w 6127689"/>
              <a:gd name="connsiteY26" fmla="*/ 1689177 h 6858000"/>
              <a:gd name="connsiteX27" fmla="*/ 5259788 w 6127689"/>
              <a:gd name="connsiteY27" fmla="*/ 1768516 h 6858000"/>
              <a:gd name="connsiteX28" fmla="*/ 5255696 w 6127689"/>
              <a:gd name="connsiteY28" fmla="*/ 1953770 h 6858000"/>
              <a:gd name="connsiteX29" fmla="*/ 5252592 w 6127689"/>
              <a:gd name="connsiteY29" fmla="*/ 2092210 h 6858000"/>
              <a:gd name="connsiteX30" fmla="*/ 5264303 w 6127689"/>
              <a:gd name="connsiteY30" fmla="*/ 2225157 h 6858000"/>
              <a:gd name="connsiteX31" fmla="*/ 5254949 w 6127689"/>
              <a:gd name="connsiteY31" fmla="*/ 2236160 h 6858000"/>
              <a:gd name="connsiteX32" fmla="*/ 5250104 w 6127689"/>
              <a:gd name="connsiteY32" fmla="*/ 2249166 h 6858000"/>
              <a:gd name="connsiteX33" fmla="*/ 5251214 w 6127689"/>
              <a:gd name="connsiteY33" fmla="*/ 2250944 h 6858000"/>
              <a:gd name="connsiteX34" fmla="*/ 5250644 w 6127689"/>
              <a:gd name="connsiteY34" fmla="*/ 2266619 h 6858000"/>
              <a:gd name="connsiteX35" fmla="*/ 5293877 w 6127689"/>
              <a:gd name="connsiteY35" fmla="*/ 2368649 h 6858000"/>
              <a:gd name="connsiteX36" fmla="*/ 5311338 w 6127689"/>
              <a:gd name="connsiteY36" fmla="*/ 2404034 h 6858000"/>
              <a:gd name="connsiteX37" fmla="*/ 5338366 w 6127689"/>
              <a:gd name="connsiteY37" fmla="*/ 2465052 h 6858000"/>
              <a:gd name="connsiteX38" fmla="*/ 5371263 w 6127689"/>
              <a:gd name="connsiteY38" fmla="*/ 2586413 h 6858000"/>
              <a:gd name="connsiteX39" fmla="*/ 5407503 w 6127689"/>
              <a:gd name="connsiteY39" fmla="*/ 2786290 h 6858000"/>
              <a:gd name="connsiteX40" fmla="*/ 5407356 w 6127689"/>
              <a:gd name="connsiteY40" fmla="*/ 2787545 h 6858000"/>
              <a:gd name="connsiteX41" fmla="*/ 5411130 w 6127689"/>
              <a:gd name="connsiteY41" fmla="*/ 2788640 h 6858000"/>
              <a:gd name="connsiteX42" fmla="*/ 5416439 w 6127689"/>
              <a:gd name="connsiteY42" fmla="*/ 2805666 h 6858000"/>
              <a:gd name="connsiteX43" fmla="*/ 5457023 w 6127689"/>
              <a:gd name="connsiteY43" fmla="*/ 2858292 h 6858000"/>
              <a:gd name="connsiteX44" fmla="*/ 5479298 w 6127689"/>
              <a:gd name="connsiteY44" fmla="*/ 2947791 h 6858000"/>
              <a:gd name="connsiteX45" fmla="*/ 5481770 w 6127689"/>
              <a:gd name="connsiteY45" fmla="*/ 2951352 h 6858000"/>
              <a:gd name="connsiteX46" fmla="*/ 5482045 w 6127689"/>
              <a:gd name="connsiteY46" fmla="*/ 2984371 h 6858000"/>
              <a:gd name="connsiteX47" fmla="*/ 5482415 w 6127689"/>
              <a:gd name="connsiteY47" fmla="*/ 3004079 h 6858000"/>
              <a:gd name="connsiteX48" fmla="*/ 5503944 w 6127689"/>
              <a:gd name="connsiteY48" fmla="*/ 3123335 h 6858000"/>
              <a:gd name="connsiteX49" fmla="*/ 5516007 w 6127689"/>
              <a:gd name="connsiteY49" fmla="*/ 3258473 h 6858000"/>
              <a:gd name="connsiteX50" fmla="*/ 5566839 w 6127689"/>
              <a:gd name="connsiteY50" fmla="*/ 3345295 h 6858000"/>
              <a:gd name="connsiteX51" fmla="*/ 5589758 w 6127689"/>
              <a:gd name="connsiteY51" fmla="*/ 3506453 h 6858000"/>
              <a:gd name="connsiteX52" fmla="*/ 5596144 w 6127689"/>
              <a:gd name="connsiteY52" fmla="*/ 3534624 h 6858000"/>
              <a:gd name="connsiteX53" fmla="*/ 5597750 w 6127689"/>
              <a:gd name="connsiteY53" fmla="*/ 3534129 h 6858000"/>
              <a:gd name="connsiteX54" fmla="*/ 5599700 w 6127689"/>
              <a:gd name="connsiteY54" fmla="*/ 3547221 h 6858000"/>
              <a:gd name="connsiteX55" fmla="*/ 5615031 w 6127689"/>
              <a:gd name="connsiteY55" fmla="*/ 3557482 h 6858000"/>
              <a:gd name="connsiteX56" fmla="*/ 5618377 w 6127689"/>
              <a:gd name="connsiteY56" fmla="*/ 3588431 h 6858000"/>
              <a:gd name="connsiteX57" fmla="*/ 5612155 w 6127689"/>
              <a:gd name="connsiteY57" fmla="*/ 3589869 h 6858000"/>
              <a:gd name="connsiteX58" fmla="*/ 5620843 w 6127689"/>
              <a:gd name="connsiteY58" fmla="*/ 3606745 h 6858000"/>
              <a:gd name="connsiteX59" fmla="*/ 5655472 w 6127689"/>
              <a:gd name="connsiteY59" fmla="*/ 3678877 h 6858000"/>
              <a:gd name="connsiteX60" fmla="*/ 5683015 w 6127689"/>
              <a:gd name="connsiteY60" fmla="*/ 3762025 h 6858000"/>
              <a:gd name="connsiteX61" fmla="*/ 5696643 w 6127689"/>
              <a:gd name="connsiteY61" fmla="*/ 3773888 h 6858000"/>
              <a:gd name="connsiteX62" fmla="*/ 5699203 w 6127689"/>
              <a:gd name="connsiteY62" fmla="*/ 3775823 h 6858000"/>
              <a:gd name="connsiteX63" fmla="*/ 5704824 w 6127689"/>
              <a:gd name="connsiteY63" fmla="*/ 3785966 h 6858000"/>
              <a:gd name="connsiteX64" fmla="*/ 5733539 w 6127689"/>
              <a:gd name="connsiteY64" fmla="*/ 3818457 h 6858000"/>
              <a:gd name="connsiteX65" fmla="*/ 5768491 w 6127689"/>
              <a:gd name="connsiteY65" fmla="*/ 3914399 h 6858000"/>
              <a:gd name="connsiteX66" fmla="*/ 5793123 w 6127689"/>
              <a:gd name="connsiteY66" fmla="*/ 3969952 h 6858000"/>
              <a:gd name="connsiteX67" fmla="*/ 5808321 w 6127689"/>
              <a:gd name="connsiteY67" fmla="*/ 3988153 h 6858000"/>
              <a:gd name="connsiteX68" fmla="*/ 5825621 w 6127689"/>
              <a:gd name="connsiteY68" fmla="*/ 4015525 h 6858000"/>
              <a:gd name="connsiteX69" fmla="*/ 5860672 w 6127689"/>
              <a:gd name="connsiteY69" fmla="*/ 4061579 h 6858000"/>
              <a:gd name="connsiteX70" fmla="*/ 5872173 w 6127689"/>
              <a:gd name="connsiteY70" fmla="*/ 4088497 h 6858000"/>
              <a:gd name="connsiteX71" fmla="*/ 5883705 w 6127689"/>
              <a:gd name="connsiteY71" fmla="*/ 4101899 h 6858000"/>
              <a:gd name="connsiteX72" fmla="*/ 5894095 w 6127689"/>
              <a:gd name="connsiteY72" fmla="*/ 4128857 h 6858000"/>
              <a:gd name="connsiteX73" fmla="*/ 5903513 w 6127689"/>
              <a:gd name="connsiteY73" fmla="*/ 4187661 h 6858000"/>
              <a:gd name="connsiteX74" fmla="*/ 5917114 w 6127689"/>
              <a:gd name="connsiteY74" fmla="*/ 4213096 h 6858000"/>
              <a:gd name="connsiteX75" fmla="*/ 5924233 w 6127689"/>
              <a:gd name="connsiteY75" fmla="*/ 4242060 h 6858000"/>
              <a:gd name="connsiteX76" fmla="*/ 5928910 w 6127689"/>
              <a:gd name="connsiteY76" fmla="*/ 4300973 h 6858000"/>
              <a:gd name="connsiteX77" fmla="*/ 5939320 w 6127689"/>
              <a:gd name="connsiteY77" fmla="*/ 4340435 h 6858000"/>
              <a:gd name="connsiteX78" fmla="*/ 5946705 w 6127689"/>
              <a:gd name="connsiteY78" fmla="*/ 4428051 h 6858000"/>
              <a:gd name="connsiteX79" fmla="*/ 5949261 w 6127689"/>
              <a:gd name="connsiteY79" fmla="*/ 4449185 h 6858000"/>
              <a:gd name="connsiteX80" fmla="*/ 5968960 w 6127689"/>
              <a:gd name="connsiteY80" fmla="*/ 4482655 h 6858000"/>
              <a:gd name="connsiteX81" fmla="*/ 5980106 w 6127689"/>
              <a:gd name="connsiteY81" fmla="*/ 4585087 h 6858000"/>
              <a:gd name="connsiteX82" fmla="*/ 5998138 w 6127689"/>
              <a:gd name="connsiteY82" fmla="*/ 4697518 h 6858000"/>
              <a:gd name="connsiteX83" fmla="*/ 6013516 w 6127689"/>
              <a:gd name="connsiteY83" fmla="*/ 4786619 h 6858000"/>
              <a:gd name="connsiteX84" fmla="*/ 6025404 w 6127689"/>
              <a:gd name="connsiteY84" fmla="*/ 4858148 h 6858000"/>
              <a:gd name="connsiteX85" fmla="*/ 6007749 w 6127689"/>
              <a:gd name="connsiteY85" fmla="*/ 4964715 h 6858000"/>
              <a:gd name="connsiteX86" fmla="*/ 6005269 w 6127689"/>
              <a:gd name="connsiteY86" fmla="*/ 5150567 h 6858000"/>
              <a:gd name="connsiteX87" fmla="*/ 6001127 w 6127689"/>
              <a:gd name="connsiteY87" fmla="*/ 5164609 h 6858000"/>
              <a:gd name="connsiteX88" fmla="*/ 5998514 w 6127689"/>
              <a:gd name="connsiteY88" fmla="*/ 5189673 h 6858000"/>
              <a:gd name="connsiteX89" fmla="*/ 6018409 w 6127689"/>
              <a:gd name="connsiteY89" fmla="*/ 5227157 h 6858000"/>
              <a:gd name="connsiteX90" fmla="*/ 6036748 w 6127689"/>
              <a:gd name="connsiteY90" fmla="*/ 5322752 h 6858000"/>
              <a:gd name="connsiteX91" fmla="*/ 6036943 w 6127689"/>
              <a:gd name="connsiteY91" fmla="*/ 5329480 h 6858000"/>
              <a:gd name="connsiteX92" fmla="*/ 6037677 w 6127689"/>
              <a:gd name="connsiteY92" fmla="*/ 5354807 h 6858000"/>
              <a:gd name="connsiteX93" fmla="*/ 6039728 w 6127689"/>
              <a:gd name="connsiteY93" fmla="*/ 5359416 h 6858000"/>
              <a:gd name="connsiteX94" fmla="*/ 6053435 w 6127689"/>
              <a:gd name="connsiteY94" fmla="*/ 5387547 h 6858000"/>
              <a:gd name="connsiteX95" fmla="*/ 6065933 w 6127689"/>
              <a:gd name="connsiteY95" fmla="*/ 5443002 h 6858000"/>
              <a:gd name="connsiteX96" fmla="*/ 6068640 w 6127689"/>
              <a:gd name="connsiteY96" fmla="*/ 5474503 h 6858000"/>
              <a:gd name="connsiteX97" fmla="*/ 6080922 w 6127689"/>
              <a:gd name="connsiteY97" fmla="*/ 5561070 h 6858000"/>
              <a:gd name="connsiteX98" fmla="*/ 6096949 w 6127689"/>
              <a:gd name="connsiteY98" fmla="*/ 5648179 h 6858000"/>
              <a:gd name="connsiteX99" fmla="*/ 6125703 w 6127689"/>
              <a:gd name="connsiteY99" fmla="*/ 5692894 h 6858000"/>
              <a:gd name="connsiteX100" fmla="*/ 6126670 w 6127689"/>
              <a:gd name="connsiteY100" fmla="*/ 5697882 h 6858000"/>
              <a:gd name="connsiteX101" fmla="*/ 6124061 w 6127689"/>
              <a:gd name="connsiteY101" fmla="*/ 5710294 h 6858000"/>
              <a:gd name="connsiteX102" fmla="*/ 6122213 w 6127689"/>
              <a:gd name="connsiteY102" fmla="*/ 5714762 h 6858000"/>
              <a:gd name="connsiteX103" fmla="*/ 6121353 w 6127689"/>
              <a:gd name="connsiteY103" fmla="*/ 5721725 h 6858000"/>
              <a:gd name="connsiteX104" fmla="*/ 6121607 w 6127689"/>
              <a:gd name="connsiteY104" fmla="*/ 5721959 h 6858000"/>
              <a:gd name="connsiteX105" fmla="*/ 6120262 w 6127689"/>
              <a:gd name="connsiteY105" fmla="*/ 5728358 h 6858000"/>
              <a:gd name="connsiteX106" fmla="*/ 6127024 w 6127689"/>
              <a:gd name="connsiteY106" fmla="*/ 5786902 h 6858000"/>
              <a:gd name="connsiteX107" fmla="*/ 6127519 w 6127689"/>
              <a:gd name="connsiteY107" fmla="*/ 5865775 h 6858000"/>
              <a:gd name="connsiteX108" fmla="*/ 6119217 w 6127689"/>
              <a:gd name="connsiteY108" fmla="*/ 5888542 h 6858000"/>
              <a:gd name="connsiteX109" fmla="*/ 6102493 w 6127689"/>
              <a:gd name="connsiteY109" fmla="*/ 5928602 h 6858000"/>
              <a:gd name="connsiteX110" fmla="*/ 6056863 w 6127689"/>
              <a:gd name="connsiteY110" fmla="*/ 6000643 h 6858000"/>
              <a:gd name="connsiteX111" fmla="*/ 6045436 w 6127689"/>
              <a:gd name="connsiteY111" fmla="*/ 6124480 h 6858000"/>
              <a:gd name="connsiteX112" fmla="*/ 6030489 w 6127689"/>
              <a:gd name="connsiteY112" fmla="*/ 6317666 h 6858000"/>
              <a:gd name="connsiteX113" fmla="*/ 6007492 w 6127689"/>
              <a:gd name="connsiteY113" fmla="*/ 6440818 h 6858000"/>
              <a:gd name="connsiteX114" fmla="*/ 6009467 w 6127689"/>
              <a:gd name="connsiteY114" fmla="*/ 6487076 h 6858000"/>
              <a:gd name="connsiteX115" fmla="*/ 5995064 w 6127689"/>
              <a:gd name="connsiteY115" fmla="*/ 6540791 h 6858000"/>
              <a:gd name="connsiteX116" fmla="*/ 5996309 w 6127689"/>
              <a:gd name="connsiteY116" fmla="*/ 6543961 h 6858000"/>
              <a:gd name="connsiteX117" fmla="*/ 5996048 w 6127689"/>
              <a:gd name="connsiteY117" fmla="*/ 6555444 h 6858000"/>
              <a:gd name="connsiteX118" fmla="*/ 6002524 w 6127689"/>
              <a:gd name="connsiteY118" fmla="*/ 6560188 h 6858000"/>
              <a:gd name="connsiteX119" fmla="*/ 6006823 w 6127689"/>
              <a:gd name="connsiteY119" fmla="*/ 6578546 h 6858000"/>
              <a:gd name="connsiteX120" fmla="*/ 6004510 w 6127689"/>
              <a:gd name="connsiteY120" fmla="*/ 6599256 h 6858000"/>
              <a:gd name="connsiteX121" fmla="*/ 5986207 w 6127689"/>
              <a:gd name="connsiteY121" fmla="*/ 6695855 h 6858000"/>
              <a:gd name="connsiteX122" fmla="*/ 5979428 w 6127689"/>
              <a:gd name="connsiteY122" fmla="*/ 6754678 h 6858000"/>
              <a:gd name="connsiteX123" fmla="*/ 5983398 w 6127689"/>
              <a:gd name="connsiteY123" fmla="*/ 6778641 h 6858000"/>
              <a:gd name="connsiteX124" fmla="*/ 5984543 w 6127689"/>
              <a:gd name="connsiteY124" fmla="*/ 6811016 h 6858000"/>
              <a:gd name="connsiteX125" fmla="*/ 5981802 w 6127689"/>
              <a:gd name="connsiteY125" fmla="*/ 6838578 h 6858000"/>
              <a:gd name="connsiteX126" fmla="*/ 5979671 w 6127689"/>
              <a:gd name="connsiteY126" fmla="*/ 6858000 h 6858000"/>
              <a:gd name="connsiteX127" fmla="*/ 0 w 6127689"/>
              <a:gd name="connsiteY127" fmla="*/ 6858000 h 6858000"/>
              <a:gd name="connsiteX128" fmla="*/ 0 w 6127689"/>
              <a:gd name="connsiteY128" fmla="*/ 0 h 6858000"/>
              <a:gd name="connsiteX0" fmla="*/ 0 w 6127689"/>
              <a:gd name="connsiteY0" fmla="*/ 0 h 6858000"/>
              <a:gd name="connsiteX1" fmla="*/ 4965888 w 6127689"/>
              <a:gd name="connsiteY1" fmla="*/ 0 h 6858000"/>
              <a:gd name="connsiteX2" fmla="*/ 4967767 w 6127689"/>
              <a:gd name="connsiteY2" fmla="*/ 7930 h 6858000"/>
              <a:gd name="connsiteX3" fmla="*/ 4979444 w 6127689"/>
              <a:gd name="connsiteY3" fmla="*/ 43921 h 6858000"/>
              <a:gd name="connsiteX4" fmla="*/ 5021173 w 6127689"/>
              <a:gd name="connsiteY4" fmla="*/ 123738 h 6858000"/>
              <a:gd name="connsiteX5" fmla="*/ 5075458 w 6127689"/>
              <a:gd name="connsiteY5" fmla="*/ 264355 h 6858000"/>
              <a:gd name="connsiteX6" fmla="*/ 5081175 w 6127689"/>
              <a:gd name="connsiteY6" fmla="*/ 277448 h 6858000"/>
              <a:gd name="connsiteX7" fmla="*/ 5097011 w 6127689"/>
              <a:gd name="connsiteY7" fmla="*/ 355616 h 6858000"/>
              <a:gd name="connsiteX8" fmla="*/ 5130982 w 6127689"/>
              <a:gd name="connsiteY8" fmla="*/ 412030 h 6858000"/>
              <a:gd name="connsiteX9" fmla="*/ 5153000 w 6127689"/>
              <a:gd name="connsiteY9" fmla="*/ 507134 h 6858000"/>
              <a:gd name="connsiteX10" fmla="*/ 5171282 w 6127689"/>
              <a:gd name="connsiteY10" fmla="*/ 602071 h 6858000"/>
              <a:gd name="connsiteX11" fmla="*/ 5176196 w 6127689"/>
              <a:gd name="connsiteY11" fmla="*/ 636822 h 6858000"/>
              <a:gd name="connsiteX12" fmla="*/ 5189051 w 6127689"/>
              <a:gd name="connsiteY12" fmla="*/ 782518 h 6858000"/>
              <a:gd name="connsiteX13" fmla="*/ 5210428 w 6127689"/>
              <a:gd name="connsiteY13" fmla="*/ 815772 h 6858000"/>
              <a:gd name="connsiteX14" fmla="*/ 5221088 w 6127689"/>
              <a:gd name="connsiteY14" fmla="*/ 860193 h 6858000"/>
              <a:gd name="connsiteX15" fmla="*/ 5230806 w 6127689"/>
              <a:gd name="connsiteY15" fmla="*/ 961354 h 6858000"/>
              <a:gd name="connsiteX16" fmla="*/ 5201018 w 6127689"/>
              <a:gd name="connsiteY16" fmla="*/ 1095027 h 6858000"/>
              <a:gd name="connsiteX17" fmla="*/ 5202153 w 6127689"/>
              <a:gd name="connsiteY17" fmla="*/ 1133224 h 6858000"/>
              <a:gd name="connsiteX18" fmla="*/ 5207370 w 6127689"/>
              <a:gd name="connsiteY18" fmla="*/ 1138097 h 6858000"/>
              <a:gd name="connsiteX19" fmla="*/ 5189234 w 6127689"/>
              <a:gd name="connsiteY19" fmla="*/ 1193495 h 6858000"/>
              <a:gd name="connsiteX20" fmla="*/ 5202769 w 6127689"/>
              <a:gd name="connsiteY20" fmla="*/ 1269450 h 6858000"/>
              <a:gd name="connsiteX21" fmla="*/ 5225968 w 6127689"/>
              <a:gd name="connsiteY21" fmla="*/ 1357994 h 6858000"/>
              <a:gd name="connsiteX22" fmla="*/ 5233819 w 6127689"/>
              <a:gd name="connsiteY22" fmla="*/ 1380922 h 6858000"/>
              <a:gd name="connsiteX23" fmla="*/ 5237226 w 6127689"/>
              <a:gd name="connsiteY23" fmla="*/ 1441327 h 6858000"/>
              <a:gd name="connsiteX24" fmla="*/ 5255653 w 6127689"/>
              <a:gd name="connsiteY24" fmla="*/ 1524712 h 6858000"/>
              <a:gd name="connsiteX25" fmla="*/ 5263491 w 6127689"/>
              <a:gd name="connsiteY25" fmla="*/ 1642938 h 6858000"/>
              <a:gd name="connsiteX26" fmla="*/ 5261314 w 6127689"/>
              <a:gd name="connsiteY26" fmla="*/ 1689177 h 6858000"/>
              <a:gd name="connsiteX27" fmla="*/ 5259788 w 6127689"/>
              <a:gd name="connsiteY27" fmla="*/ 1768516 h 6858000"/>
              <a:gd name="connsiteX28" fmla="*/ 5255696 w 6127689"/>
              <a:gd name="connsiteY28" fmla="*/ 1953770 h 6858000"/>
              <a:gd name="connsiteX29" fmla="*/ 5252592 w 6127689"/>
              <a:gd name="connsiteY29" fmla="*/ 2092210 h 6858000"/>
              <a:gd name="connsiteX30" fmla="*/ 5264303 w 6127689"/>
              <a:gd name="connsiteY30" fmla="*/ 2225157 h 6858000"/>
              <a:gd name="connsiteX31" fmla="*/ 5254949 w 6127689"/>
              <a:gd name="connsiteY31" fmla="*/ 2236160 h 6858000"/>
              <a:gd name="connsiteX32" fmla="*/ 5250104 w 6127689"/>
              <a:gd name="connsiteY32" fmla="*/ 2249166 h 6858000"/>
              <a:gd name="connsiteX33" fmla="*/ 5251214 w 6127689"/>
              <a:gd name="connsiteY33" fmla="*/ 2250944 h 6858000"/>
              <a:gd name="connsiteX34" fmla="*/ 5250644 w 6127689"/>
              <a:gd name="connsiteY34" fmla="*/ 2266619 h 6858000"/>
              <a:gd name="connsiteX35" fmla="*/ 5293877 w 6127689"/>
              <a:gd name="connsiteY35" fmla="*/ 2368649 h 6858000"/>
              <a:gd name="connsiteX36" fmla="*/ 5311338 w 6127689"/>
              <a:gd name="connsiteY36" fmla="*/ 2404034 h 6858000"/>
              <a:gd name="connsiteX37" fmla="*/ 5338366 w 6127689"/>
              <a:gd name="connsiteY37" fmla="*/ 2465052 h 6858000"/>
              <a:gd name="connsiteX38" fmla="*/ 5371263 w 6127689"/>
              <a:gd name="connsiteY38" fmla="*/ 2586413 h 6858000"/>
              <a:gd name="connsiteX39" fmla="*/ 5407503 w 6127689"/>
              <a:gd name="connsiteY39" fmla="*/ 2786290 h 6858000"/>
              <a:gd name="connsiteX40" fmla="*/ 5407356 w 6127689"/>
              <a:gd name="connsiteY40" fmla="*/ 2787545 h 6858000"/>
              <a:gd name="connsiteX41" fmla="*/ 5411130 w 6127689"/>
              <a:gd name="connsiteY41" fmla="*/ 2788640 h 6858000"/>
              <a:gd name="connsiteX42" fmla="*/ 5416439 w 6127689"/>
              <a:gd name="connsiteY42" fmla="*/ 2805666 h 6858000"/>
              <a:gd name="connsiteX43" fmla="*/ 5457023 w 6127689"/>
              <a:gd name="connsiteY43" fmla="*/ 2858292 h 6858000"/>
              <a:gd name="connsiteX44" fmla="*/ 5479298 w 6127689"/>
              <a:gd name="connsiteY44" fmla="*/ 2947791 h 6858000"/>
              <a:gd name="connsiteX45" fmla="*/ 5481770 w 6127689"/>
              <a:gd name="connsiteY45" fmla="*/ 2951352 h 6858000"/>
              <a:gd name="connsiteX46" fmla="*/ 5482045 w 6127689"/>
              <a:gd name="connsiteY46" fmla="*/ 2984371 h 6858000"/>
              <a:gd name="connsiteX47" fmla="*/ 5482415 w 6127689"/>
              <a:gd name="connsiteY47" fmla="*/ 3004079 h 6858000"/>
              <a:gd name="connsiteX48" fmla="*/ 5503944 w 6127689"/>
              <a:gd name="connsiteY48" fmla="*/ 3123335 h 6858000"/>
              <a:gd name="connsiteX49" fmla="*/ 5516007 w 6127689"/>
              <a:gd name="connsiteY49" fmla="*/ 3258473 h 6858000"/>
              <a:gd name="connsiteX50" fmla="*/ 5566839 w 6127689"/>
              <a:gd name="connsiteY50" fmla="*/ 3345295 h 6858000"/>
              <a:gd name="connsiteX51" fmla="*/ 5589758 w 6127689"/>
              <a:gd name="connsiteY51" fmla="*/ 3506453 h 6858000"/>
              <a:gd name="connsiteX52" fmla="*/ 5596144 w 6127689"/>
              <a:gd name="connsiteY52" fmla="*/ 3534624 h 6858000"/>
              <a:gd name="connsiteX53" fmla="*/ 5597750 w 6127689"/>
              <a:gd name="connsiteY53" fmla="*/ 3534129 h 6858000"/>
              <a:gd name="connsiteX54" fmla="*/ 5599700 w 6127689"/>
              <a:gd name="connsiteY54" fmla="*/ 3547221 h 6858000"/>
              <a:gd name="connsiteX55" fmla="*/ 5615031 w 6127689"/>
              <a:gd name="connsiteY55" fmla="*/ 3557482 h 6858000"/>
              <a:gd name="connsiteX56" fmla="*/ 5618377 w 6127689"/>
              <a:gd name="connsiteY56" fmla="*/ 3588431 h 6858000"/>
              <a:gd name="connsiteX57" fmla="*/ 5612155 w 6127689"/>
              <a:gd name="connsiteY57" fmla="*/ 3589869 h 6858000"/>
              <a:gd name="connsiteX58" fmla="*/ 5620843 w 6127689"/>
              <a:gd name="connsiteY58" fmla="*/ 3606745 h 6858000"/>
              <a:gd name="connsiteX59" fmla="*/ 5655472 w 6127689"/>
              <a:gd name="connsiteY59" fmla="*/ 3678877 h 6858000"/>
              <a:gd name="connsiteX60" fmla="*/ 5683015 w 6127689"/>
              <a:gd name="connsiteY60" fmla="*/ 3762025 h 6858000"/>
              <a:gd name="connsiteX61" fmla="*/ 5696643 w 6127689"/>
              <a:gd name="connsiteY61" fmla="*/ 3773888 h 6858000"/>
              <a:gd name="connsiteX62" fmla="*/ 5699203 w 6127689"/>
              <a:gd name="connsiteY62" fmla="*/ 3775823 h 6858000"/>
              <a:gd name="connsiteX63" fmla="*/ 5704824 w 6127689"/>
              <a:gd name="connsiteY63" fmla="*/ 3785966 h 6858000"/>
              <a:gd name="connsiteX64" fmla="*/ 5733539 w 6127689"/>
              <a:gd name="connsiteY64" fmla="*/ 3818457 h 6858000"/>
              <a:gd name="connsiteX65" fmla="*/ 5768491 w 6127689"/>
              <a:gd name="connsiteY65" fmla="*/ 3914399 h 6858000"/>
              <a:gd name="connsiteX66" fmla="*/ 5793123 w 6127689"/>
              <a:gd name="connsiteY66" fmla="*/ 3969952 h 6858000"/>
              <a:gd name="connsiteX67" fmla="*/ 5808321 w 6127689"/>
              <a:gd name="connsiteY67" fmla="*/ 3988153 h 6858000"/>
              <a:gd name="connsiteX68" fmla="*/ 5825621 w 6127689"/>
              <a:gd name="connsiteY68" fmla="*/ 4015525 h 6858000"/>
              <a:gd name="connsiteX69" fmla="*/ 5860672 w 6127689"/>
              <a:gd name="connsiteY69" fmla="*/ 4061579 h 6858000"/>
              <a:gd name="connsiteX70" fmla="*/ 5872173 w 6127689"/>
              <a:gd name="connsiteY70" fmla="*/ 4088497 h 6858000"/>
              <a:gd name="connsiteX71" fmla="*/ 5894095 w 6127689"/>
              <a:gd name="connsiteY71" fmla="*/ 4128857 h 6858000"/>
              <a:gd name="connsiteX72" fmla="*/ 5903513 w 6127689"/>
              <a:gd name="connsiteY72" fmla="*/ 4187661 h 6858000"/>
              <a:gd name="connsiteX73" fmla="*/ 5917114 w 6127689"/>
              <a:gd name="connsiteY73" fmla="*/ 4213096 h 6858000"/>
              <a:gd name="connsiteX74" fmla="*/ 5924233 w 6127689"/>
              <a:gd name="connsiteY74" fmla="*/ 4242060 h 6858000"/>
              <a:gd name="connsiteX75" fmla="*/ 5928910 w 6127689"/>
              <a:gd name="connsiteY75" fmla="*/ 4300973 h 6858000"/>
              <a:gd name="connsiteX76" fmla="*/ 5939320 w 6127689"/>
              <a:gd name="connsiteY76" fmla="*/ 4340435 h 6858000"/>
              <a:gd name="connsiteX77" fmla="*/ 5946705 w 6127689"/>
              <a:gd name="connsiteY77" fmla="*/ 4428051 h 6858000"/>
              <a:gd name="connsiteX78" fmla="*/ 5949261 w 6127689"/>
              <a:gd name="connsiteY78" fmla="*/ 4449185 h 6858000"/>
              <a:gd name="connsiteX79" fmla="*/ 5968960 w 6127689"/>
              <a:gd name="connsiteY79" fmla="*/ 4482655 h 6858000"/>
              <a:gd name="connsiteX80" fmla="*/ 5980106 w 6127689"/>
              <a:gd name="connsiteY80" fmla="*/ 4585087 h 6858000"/>
              <a:gd name="connsiteX81" fmla="*/ 5998138 w 6127689"/>
              <a:gd name="connsiteY81" fmla="*/ 4697518 h 6858000"/>
              <a:gd name="connsiteX82" fmla="*/ 6013516 w 6127689"/>
              <a:gd name="connsiteY82" fmla="*/ 4786619 h 6858000"/>
              <a:gd name="connsiteX83" fmla="*/ 6025404 w 6127689"/>
              <a:gd name="connsiteY83" fmla="*/ 4858148 h 6858000"/>
              <a:gd name="connsiteX84" fmla="*/ 6007749 w 6127689"/>
              <a:gd name="connsiteY84" fmla="*/ 4964715 h 6858000"/>
              <a:gd name="connsiteX85" fmla="*/ 6005269 w 6127689"/>
              <a:gd name="connsiteY85" fmla="*/ 5150567 h 6858000"/>
              <a:gd name="connsiteX86" fmla="*/ 6001127 w 6127689"/>
              <a:gd name="connsiteY86" fmla="*/ 5164609 h 6858000"/>
              <a:gd name="connsiteX87" fmla="*/ 5998514 w 6127689"/>
              <a:gd name="connsiteY87" fmla="*/ 5189673 h 6858000"/>
              <a:gd name="connsiteX88" fmla="*/ 6018409 w 6127689"/>
              <a:gd name="connsiteY88" fmla="*/ 5227157 h 6858000"/>
              <a:gd name="connsiteX89" fmla="*/ 6036748 w 6127689"/>
              <a:gd name="connsiteY89" fmla="*/ 5322752 h 6858000"/>
              <a:gd name="connsiteX90" fmla="*/ 6036943 w 6127689"/>
              <a:gd name="connsiteY90" fmla="*/ 5329480 h 6858000"/>
              <a:gd name="connsiteX91" fmla="*/ 6037677 w 6127689"/>
              <a:gd name="connsiteY91" fmla="*/ 5354807 h 6858000"/>
              <a:gd name="connsiteX92" fmla="*/ 6039728 w 6127689"/>
              <a:gd name="connsiteY92" fmla="*/ 5359416 h 6858000"/>
              <a:gd name="connsiteX93" fmla="*/ 6053435 w 6127689"/>
              <a:gd name="connsiteY93" fmla="*/ 5387547 h 6858000"/>
              <a:gd name="connsiteX94" fmla="*/ 6065933 w 6127689"/>
              <a:gd name="connsiteY94" fmla="*/ 5443002 h 6858000"/>
              <a:gd name="connsiteX95" fmla="*/ 6068640 w 6127689"/>
              <a:gd name="connsiteY95" fmla="*/ 5474503 h 6858000"/>
              <a:gd name="connsiteX96" fmla="*/ 6080922 w 6127689"/>
              <a:gd name="connsiteY96" fmla="*/ 5561070 h 6858000"/>
              <a:gd name="connsiteX97" fmla="*/ 6096949 w 6127689"/>
              <a:gd name="connsiteY97" fmla="*/ 5648179 h 6858000"/>
              <a:gd name="connsiteX98" fmla="*/ 6125703 w 6127689"/>
              <a:gd name="connsiteY98" fmla="*/ 5692894 h 6858000"/>
              <a:gd name="connsiteX99" fmla="*/ 6126670 w 6127689"/>
              <a:gd name="connsiteY99" fmla="*/ 5697882 h 6858000"/>
              <a:gd name="connsiteX100" fmla="*/ 6124061 w 6127689"/>
              <a:gd name="connsiteY100" fmla="*/ 5710294 h 6858000"/>
              <a:gd name="connsiteX101" fmla="*/ 6122213 w 6127689"/>
              <a:gd name="connsiteY101" fmla="*/ 5714762 h 6858000"/>
              <a:gd name="connsiteX102" fmla="*/ 6121353 w 6127689"/>
              <a:gd name="connsiteY102" fmla="*/ 5721725 h 6858000"/>
              <a:gd name="connsiteX103" fmla="*/ 6121607 w 6127689"/>
              <a:gd name="connsiteY103" fmla="*/ 5721959 h 6858000"/>
              <a:gd name="connsiteX104" fmla="*/ 6120262 w 6127689"/>
              <a:gd name="connsiteY104" fmla="*/ 5728358 h 6858000"/>
              <a:gd name="connsiteX105" fmla="*/ 6127024 w 6127689"/>
              <a:gd name="connsiteY105" fmla="*/ 5786902 h 6858000"/>
              <a:gd name="connsiteX106" fmla="*/ 6127519 w 6127689"/>
              <a:gd name="connsiteY106" fmla="*/ 5865775 h 6858000"/>
              <a:gd name="connsiteX107" fmla="*/ 6119217 w 6127689"/>
              <a:gd name="connsiteY107" fmla="*/ 5888542 h 6858000"/>
              <a:gd name="connsiteX108" fmla="*/ 6102493 w 6127689"/>
              <a:gd name="connsiteY108" fmla="*/ 5928602 h 6858000"/>
              <a:gd name="connsiteX109" fmla="*/ 6056863 w 6127689"/>
              <a:gd name="connsiteY109" fmla="*/ 6000643 h 6858000"/>
              <a:gd name="connsiteX110" fmla="*/ 6045436 w 6127689"/>
              <a:gd name="connsiteY110" fmla="*/ 6124480 h 6858000"/>
              <a:gd name="connsiteX111" fmla="*/ 6030489 w 6127689"/>
              <a:gd name="connsiteY111" fmla="*/ 6317666 h 6858000"/>
              <a:gd name="connsiteX112" fmla="*/ 6007492 w 6127689"/>
              <a:gd name="connsiteY112" fmla="*/ 6440818 h 6858000"/>
              <a:gd name="connsiteX113" fmla="*/ 6009467 w 6127689"/>
              <a:gd name="connsiteY113" fmla="*/ 6487076 h 6858000"/>
              <a:gd name="connsiteX114" fmla="*/ 5995064 w 6127689"/>
              <a:gd name="connsiteY114" fmla="*/ 6540791 h 6858000"/>
              <a:gd name="connsiteX115" fmla="*/ 5996309 w 6127689"/>
              <a:gd name="connsiteY115" fmla="*/ 6543961 h 6858000"/>
              <a:gd name="connsiteX116" fmla="*/ 5996048 w 6127689"/>
              <a:gd name="connsiteY116" fmla="*/ 6555444 h 6858000"/>
              <a:gd name="connsiteX117" fmla="*/ 6002524 w 6127689"/>
              <a:gd name="connsiteY117" fmla="*/ 6560188 h 6858000"/>
              <a:gd name="connsiteX118" fmla="*/ 6006823 w 6127689"/>
              <a:gd name="connsiteY118" fmla="*/ 6578546 h 6858000"/>
              <a:gd name="connsiteX119" fmla="*/ 6004510 w 6127689"/>
              <a:gd name="connsiteY119" fmla="*/ 6599256 h 6858000"/>
              <a:gd name="connsiteX120" fmla="*/ 5986207 w 6127689"/>
              <a:gd name="connsiteY120" fmla="*/ 6695855 h 6858000"/>
              <a:gd name="connsiteX121" fmla="*/ 5979428 w 6127689"/>
              <a:gd name="connsiteY121" fmla="*/ 6754678 h 6858000"/>
              <a:gd name="connsiteX122" fmla="*/ 5983398 w 6127689"/>
              <a:gd name="connsiteY122" fmla="*/ 6778641 h 6858000"/>
              <a:gd name="connsiteX123" fmla="*/ 5984543 w 6127689"/>
              <a:gd name="connsiteY123" fmla="*/ 6811016 h 6858000"/>
              <a:gd name="connsiteX124" fmla="*/ 5981802 w 6127689"/>
              <a:gd name="connsiteY124" fmla="*/ 6838578 h 6858000"/>
              <a:gd name="connsiteX125" fmla="*/ 5979671 w 6127689"/>
              <a:gd name="connsiteY125" fmla="*/ 6858000 h 6858000"/>
              <a:gd name="connsiteX126" fmla="*/ 0 w 6127689"/>
              <a:gd name="connsiteY126" fmla="*/ 6858000 h 6858000"/>
              <a:gd name="connsiteX127" fmla="*/ 0 w 6127689"/>
              <a:gd name="connsiteY127" fmla="*/ 0 h 6858000"/>
              <a:gd name="connsiteX0" fmla="*/ 0 w 6127689"/>
              <a:gd name="connsiteY0" fmla="*/ 0 h 6858000"/>
              <a:gd name="connsiteX1" fmla="*/ 4965888 w 6127689"/>
              <a:gd name="connsiteY1" fmla="*/ 0 h 6858000"/>
              <a:gd name="connsiteX2" fmla="*/ 4967767 w 6127689"/>
              <a:gd name="connsiteY2" fmla="*/ 7930 h 6858000"/>
              <a:gd name="connsiteX3" fmla="*/ 4979444 w 6127689"/>
              <a:gd name="connsiteY3" fmla="*/ 43921 h 6858000"/>
              <a:gd name="connsiteX4" fmla="*/ 5021173 w 6127689"/>
              <a:gd name="connsiteY4" fmla="*/ 123738 h 6858000"/>
              <a:gd name="connsiteX5" fmla="*/ 5075458 w 6127689"/>
              <a:gd name="connsiteY5" fmla="*/ 264355 h 6858000"/>
              <a:gd name="connsiteX6" fmla="*/ 5081175 w 6127689"/>
              <a:gd name="connsiteY6" fmla="*/ 277448 h 6858000"/>
              <a:gd name="connsiteX7" fmla="*/ 5097011 w 6127689"/>
              <a:gd name="connsiteY7" fmla="*/ 355616 h 6858000"/>
              <a:gd name="connsiteX8" fmla="*/ 5130982 w 6127689"/>
              <a:gd name="connsiteY8" fmla="*/ 412030 h 6858000"/>
              <a:gd name="connsiteX9" fmla="*/ 5153000 w 6127689"/>
              <a:gd name="connsiteY9" fmla="*/ 507134 h 6858000"/>
              <a:gd name="connsiteX10" fmla="*/ 5171282 w 6127689"/>
              <a:gd name="connsiteY10" fmla="*/ 602071 h 6858000"/>
              <a:gd name="connsiteX11" fmla="*/ 5176196 w 6127689"/>
              <a:gd name="connsiteY11" fmla="*/ 636822 h 6858000"/>
              <a:gd name="connsiteX12" fmla="*/ 5189051 w 6127689"/>
              <a:gd name="connsiteY12" fmla="*/ 782518 h 6858000"/>
              <a:gd name="connsiteX13" fmla="*/ 5210428 w 6127689"/>
              <a:gd name="connsiteY13" fmla="*/ 815772 h 6858000"/>
              <a:gd name="connsiteX14" fmla="*/ 5221088 w 6127689"/>
              <a:gd name="connsiteY14" fmla="*/ 860193 h 6858000"/>
              <a:gd name="connsiteX15" fmla="*/ 5230806 w 6127689"/>
              <a:gd name="connsiteY15" fmla="*/ 961354 h 6858000"/>
              <a:gd name="connsiteX16" fmla="*/ 5201018 w 6127689"/>
              <a:gd name="connsiteY16" fmla="*/ 1095027 h 6858000"/>
              <a:gd name="connsiteX17" fmla="*/ 5202153 w 6127689"/>
              <a:gd name="connsiteY17" fmla="*/ 1133224 h 6858000"/>
              <a:gd name="connsiteX18" fmla="*/ 5207370 w 6127689"/>
              <a:gd name="connsiteY18" fmla="*/ 1138097 h 6858000"/>
              <a:gd name="connsiteX19" fmla="*/ 5189234 w 6127689"/>
              <a:gd name="connsiteY19" fmla="*/ 1193495 h 6858000"/>
              <a:gd name="connsiteX20" fmla="*/ 5202769 w 6127689"/>
              <a:gd name="connsiteY20" fmla="*/ 1269450 h 6858000"/>
              <a:gd name="connsiteX21" fmla="*/ 5225968 w 6127689"/>
              <a:gd name="connsiteY21" fmla="*/ 1357994 h 6858000"/>
              <a:gd name="connsiteX22" fmla="*/ 5233819 w 6127689"/>
              <a:gd name="connsiteY22" fmla="*/ 1380922 h 6858000"/>
              <a:gd name="connsiteX23" fmla="*/ 5237226 w 6127689"/>
              <a:gd name="connsiteY23" fmla="*/ 1441327 h 6858000"/>
              <a:gd name="connsiteX24" fmla="*/ 5255653 w 6127689"/>
              <a:gd name="connsiteY24" fmla="*/ 1524712 h 6858000"/>
              <a:gd name="connsiteX25" fmla="*/ 5263491 w 6127689"/>
              <a:gd name="connsiteY25" fmla="*/ 1642938 h 6858000"/>
              <a:gd name="connsiteX26" fmla="*/ 5261314 w 6127689"/>
              <a:gd name="connsiteY26" fmla="*/ 1689177 h 6858000"/>
              <a:gd name="connsiteX27" fmla="*/ 5259788 w 6127689"/>
              <a:gd name="connsiteY27" fmla="*/ 1768516 h 6858000"/>
              <a:gd name="connsiteX28" fmla="*/ 5255696 w 6127689"/>
              <a:gd name="connsiteY28" fmla="*/ 1953770 h 6858000"/>
              <a:gd name="connsiteX29" fmla="*/ 5252592 w 6127689"/>
              <a:gd name="connsiteY29" fmla="*/ 2092210 h 6858000"/>
              <a:gd name="connsiteX30" fmla="*/ 5264303 w 6127689"/>
              <a:gd name="connsiteY30" fmla="*/ 2225157 h 6858000"/>
              <a:gd name="connsiteX31" fmla="*/ 5254949 w 6127689"/>
              <a:gd name="connsiteY31" fmla="*/ 2236160 h 6858000"/>
              <a:gd name="connsiteX32" fmla="*/ 5250104 w 6127689"/>
              <a:gd name="connsiteY32" fmla="*/ 2249166 h 6858000"/>
              <a:gd name="connsiteX33" fmla="*/ 5251214 w 6127689"/>
              <a:gd name="connsiteY33" fmla="*/ 2250944 h 6858000"/>
              <a:gd name="connsiteX34" fmla="*/ 5250644 w 6127689"/>
              <a:gd name="connsiteY34" fmla="*/ 2266619 h 6858000"/>
              <a:gd name="connsiteX35" fmla="*/ 5293877 w 6127689"/>
              <a:gd name="connsiteY35" fmla="*/ 2368649 h 6858000"/>
              <a:gd name="connsiteX36" fmla="*/ 5311338 w 6127689"/>
              <a:gd name="connsiteY36" fmla="*/ 2404034 h 6858000"/>
              <a:gd name="connsiteX37" fmla="*/ 5338366 w 6127689"/>
              <a:gd name="connsiteY37" fmla="*/ 2465052 h 6858000"/>
              <a:gd name="connsiteX38" fmla="*/ 5371263 w 6127689"/>
              <a:gd name="connsiteY38" fmla="*/ 2586413 h 6858000"/>
              <a:gd name="connsiteX39" fmla="*/ 5407503 w 6127689"/>
              <a:gd name="connsiteY39" fmla="*/ 2786290 h 6858000"/>
              <a:gd name="connsiteX40" fmla="*/ 5407356 w 6127689"/>
              <a:gd name="connsiteY40" fmla="*/ 2787545 h 6858000"/>
              <a:gd name="connsiteX41" fmla="*/ 5411130 w 6127689"/>
              <a:gd name="connsiteY41" fmla="*/ 2788640 h 6858000"/>
              <a:gd name="connsiteX42" fmla="*/ 5416439 w 6127689"/>
              <a:gd name="connsiteY42" fmla="*/ 2805666 h 6858000"/>
              <a:gd name="connsiteX43" fmla="*/ 5457023 w 6127689"/>
              <a:gd name="connsiteY43" fmla="*/ 2858292 h 6858000"/>
              <a:gd name="connsiteX44" fmla="*/ 5479298 w 6127689"/>
              <a:gd name="connsiteY44" fmla="*/ 2947791 h 6858000"/>
              <a:gd name="connsiteX45" fmla="*/ 5481770 w 6127689"/>
              <a:gd name="connsiteY45" fmla="*/ 2951352 h 6858000"/>
              <a:gd name="connsiteX46" fmla="*/ 5482045 w 6127689"/>
              <a:gd name="connsiteY46" fmla="*/ 2984371 h 6858000"/>
              <a:gd name="connsiteX47" fmla="*/ 5482415 w 6127689"/>
              <a:gd name="connsiteY47" fmla="*/ 3004079 h 6858000"/>
              <a:gd name="connsiteX48" fmla="*/ 5503944 w 6127689"/>
              <a:gd name="connsiteY48" fmla="*/ 3123335 h 6858000"/>
              <a:gd name="connsiteX49" fmla="*/ 5516007 w 6127689"/>
              <a:gd name="connsiteY49" fmla="*/ 3258473 h 6858000"/>
              <a:gd name="connsiteX50" fmla="*/ 5566839 w 6127689"/>
              <a:gd name="connsiteY50" fmla="*/ 3345295 h 6858000"/>
              <a:gd name="connsiteX51" fmla="*/ 5589758 w 6127689"/>
              <a:gd name="connsiteY51" fmla="*/ 3506453 h 6858000"/>
              <a:gd name="connsiteX52" fmla="*/ 5596144 w 6127689"/>
              <a:gd name="connsiteY52" fmla="*/ 3534624 h 6858000"/>
              <a:gd name="connsiteX53" fmla="*/ 5597750 w 6127689"/>
              <a:gd name="connsiteY53" fmla="*/ 3534129 h 6858000"/>
              <a:gd name="connsiteX54" fmla="*/ 5599700 w 6127689"/>
              <a:gd name="connsiteY54" fmla="*/ 3547221 h 6858000"/>
              <a:gd name="connsiteX55" fmla="*/ 5615031 w 6127689"/>
              <a:gd name="connsiteY55" fmla="*/ 3557482 h 6858000"/>
              <a:gd name="connsiteX56" fmla="*/ 5618377 w 6127689"/>
              <a:gd name="connsiteY56" fmla="*/ 3588431 h 6858000"/>
              <a:gd name="connsiteX57" fmla="*/ 5612155 w 6127689"/>
              <a:gd name="connsiteY57" fmla="*/ 3589869 h 6858000"/>
              <a:gd name="connsiteX58" fmla="*/ 5620843 w 6127689"/>
              <a:gd name="connsiteY58" fmla="*/ 3606745 h 6858000"/>
              <a:gd name="connsiteX59" fmla="*/ 5655472 w 6127689"/>
              <a:gd name="connsiteY59" fmla="*/ 3678877 h 6858000"/>
              <a:gd name="connsiteX60" fmla="*/ 5683015 w 6127689"/>
              <a:gd name="connsiteY60" fmla="*/ 3762025 h 6858000"/>
              <a:gd name="connsiteX61" fmla="*/ 5696643 w 6127689"/>
              <a:gd name="connsiteY61" fmla="*/ 3773888 h 6858000"/>
              <a:gd name="connsiteX62" fmla="*/ 5699203 w 6127689"/>
              <a:gd name="connsiteY62" fmla="*/ 3775823 h 6858000"/>
              <a:gd name="connsiteX63" fmla="*/ 5704824 w 6127689"/>
              <a:gd name="connsiteY63" fmla="*/ 3785966 h 6858000"/>
              <a:gd name="connsiteX64" fmla="*/ 5733539 w 6127689"/>
              <a:gd name="connsiteY64" fmla="*/ 3818457 h 6858000"/>
              <a:gd name="connsiteX65" fmla="*/ 5768491 w 6127689"/>
              <a:gd name="connsiteY65" fmla="*/ 3914399 h 6858000"/>
              <a:gd name="connsiteX66" fmla="*/ 5793123 w 6127689"/>
              <a:gd name="connsiteY66" fmla="*/ 3969952 h 6858000"/>
              <a:gd name="connsiteX67" fmla="*/ 5808321 w 6127689"/>
              <a:gd name="connsiteY67" fmla="*/ 3988153 h 6858000"/>
              <a:gd name="connsiteX68" fmla="*/ 5825621 w 6127689"/>
              <a:gd name="connsiteY68" fmla="*/ 4015525 h 6858000"/>
              <a:gd name="connsiteX69" fmla="*/ 5860672 w 6127689"/>
              <a:gd name="connsiteY69" fmla="*/ 4061579 h 6858000"/>
              <a:gd name="connsiteX70" fmla="*/ 5872173 w 6127689"/>
              <a:gd name="connsiteY70" fmla="*/ 4088497 h 6858000"/>
              <a:gd name="connsiteX71" fmla="*/ 5894095 w 6127689"/>
              <a:gd name="connsiteY71" fmla="*/ 4128857 h 6858000"/>
              <a:gd name="connsiteX72" fmla="*/ 5903513 w 6127689"/>
              <a:gd name="connsiteY72" fmla="*/ 4187661 h 6858000"/>
              <a:gd name="connsiteX73" fmla="*/ 5917114 w 6127689"/>
              <a:gd name="connsiteY73" fmla="*/ 4213096 h 6858000"/>
              <a:gd name="connsiteX74" fmla="*/ 5924233 w 6127689"/>
              <a:gd name="connsiteY74" fmla="*/ 4242060 h 6858000"/>
              <a:gd name="connsiteX75" fmla="*/ 5928910 w 6127689"/>
              <a:gd name="connsiteY75" fmla="*/ 4300973 h 6858000"/>
              <a:gd name="connsiteX76" fmla="*/ 5939320 w 6127689"/>
              <a:gd name="connsiteY76" fmla="*/ 4340435 h 6858000"/>
              <a:gd name="connsiteX77" fmla="*/ 5946705 w 6127689"/>
              <a:gd name="connsiteY77" fmla="*/ 4428051 h 6858000"/>
              <a:gd name="connsiteX78" fmla="*/ 5949261 w 6127689"/>
              <a:gd name="connsiteY78" fmla="*/ 4449185 h 6858000"/>
              <a:gd name="connsiteX79" fmla="*/ 5968960 w 6127689"/>
              <a:gd name="connsiteY79" fmla="*/ 4482655 h 6858000"/>
              <a:gd name="connsiteX80" fmla="*/ 5980106 w 6127689"/>
              <a:gd name="connsiteY80" fmla="*/ 4585087 h 6858000"/>
              <a:gd name="connsiteX81" fmla="*/ 5998138 w 6127689"/>
              <a:gd name="connsiteY81" fmla="*/ 4697518 h 6858000"/>
              <a:gd name="connsiteX82" fmla="*/ 6013516 w 6127689"/>
              <a:gd name="connsiteY82" fmla="*/ 4786619 h 6858000"/>
              <a:gd name="connsiteX83" fmla="*/ 6025404 w 6127689"/>
              <a:gd name="connsiteY83" fmla="*/ 4858148 h 6858000"/>
              <a:gd name="connsiteX84" fmla="*/ 6007749 w 6127689"/>
              <a:gd name="connsiteY84" fmla="*/ 4964715 h 6858000"/>
              <a:gd name="connsiteX85" fmla="*/ 6005269 w 6127689"/>
              <a:gd name="connsiteY85" fmla="*/ 5150567 h 6858000"/>
              <a:gd name="connsiteX86" fmla="*/ 6001127 w 6127689"/>
              <a:gd name="connsiteY86" fmla="*/ 5164609 h 6858000"/>
              <a:gd name="connsiteX87" fmla="*/ 5998514 w 6127689"/>
              <a:gd name="connsiteY87" fmla="*/ 5189673 h 6858000"/>
              <a:gd name="connsiteX88" fmla="*/ 6018409 w 6127689"/>
              <a:gd name="connsiteY88" fmla="*/ 5227157 h 6858000"/>
              <a:gd name="connsiteX89" fmla="*/ 6036748 w 6127689"/>
              <a:gd name="connsiteY89" fmla="*/ 5322752 h 6858000"/>
              <a:gd name="connsiteX90" fmla="*/ 6036943 w 6127689"/>
              <a:gd name="connsiteY90" fmla="*/ 5329480 h 6858000"/>
              <a:gd name="connsiteX91" fmla="*/ 6037677 w 6127689"/>
              <a:gd name="connsiteY91" fmla="*/ 5354807 h 6858000"/>
              <a:gd name="connsiteX92" fmla="*/ 6039728 w 6127689"/>
              <a:gd name="connsiteY92" fmla="*/ 5359416 h 6858000"/>
              <a:gd name="connsiteX93" fmla="*/ 6053435 w 6127689"/>
              <a:gd name="connsiteY93" fmla="*/ 5387547 h 6858000"/>
              <a:gd name="connsiteX94" fmla="*/ 6065933 w 6127689"/>
              <a:gd name="connsiteY94" fmla="*/ 5443002 h 6858000"/>
              <a:gd name="connsiteX95" fmla="*/ 6068640 w 6127689"/>
              <a:gd name="connsiteY95" fmla="*/ 5474503 h 6858000"/>
              <a:gd name="connsiteX96" fmla="*/ 6080922 w 6127689"/>
              <a:gd name="connsiteY96" fmla="*/ 5561070 h 6858000"/>
              <a:gd name="connsiteX97" fmla="*/ 6096949 w 6127689"/>
              <a:gd name="connsiteY97" fmla="*/ 5648179 h 6858000"/>
              <a:gd name="connsiteX98" fmla="*/ 6125703 w 6127689"/>
              <a:gd name="connsiteY98" fmla="*/ 5692894 h 6858000"/>
              <a:gd name="connsiteX99" fmla="*/ 6126670 w 6127689"/>
              <a:gd name="connsiteY99" fmla="*/ 5697882 h 6858000"/>
              <a:gd name="connsiteX100" fmla="*/ 6124061 w 6127689"/>
              <a:gd name="connsiteY100" fmla="*/ 5710294 h 6858000"/>
              <a:gd name="connsiteX101" fmla="*/ 6121353 w 6127689"/>
              <a:gd name="connsiteY101" fmla="*/ 5721725 h 6858000"/>
              <a:gd name="connsiteX102" fmla="*/ 6121607 w 6127689"/>
              <a:gd name="connsiteY102" fmla="*/ 5721959 h 6858000"/>
              <a:gd name="connsiteX103" fmla="*/ 6120262 w 6127689"/>
              <a:gd name="connsiteY103" fmla="*/ 5728358 h 6858000"/>
              <a:gd name="connsiteX104" fmla="*/ 6127024 w 6127689"/>
              <a:gd name="connsiteY104" fmla="*/ 5786902 h 6858000"/>
              <a:gd name="connsiteX105" fmla="*/ 6127519 w 6127689"/>
              <a:gd name="connsiteY105" fmla="*/ 5865775 h 6858000"/>
              <a:gd name="connsiteX106" fmla="*/ 6119217 w 6127689"/>
              <a:gd name="connsiteY106" fmla="*/ 5888542 h 6858000"/>
              <a:gd name="connsiteX107" fmla="*/ 6102493 w 6127689"/>
              <a:gd name="connsiteY107" fmla="*/ 5928602 h 6858000"/>
              <a:gd name="connsiteX108" fmla="*/ 6056863 w 6127689"/>
              <a:gd name="connsiteY108" fmla="*/ 6000643 h 6858000"/>
              <a:gd name="connsiteX109" fmla="*/ 6045436 w 6127689"/>
              <a:gd name="connsiteY109" fmla="*/ 6124480 h 6858000"/>
              <a:gd name="connsiteX110" fmla="*/ 6030489 w 6127689"/>
              <a:gd name="connsiteY110" fmla="*/ 6317666 h 6858000"/>
              <a:gd name="connsiteX111" fmla="*/ 6007492 w 6127689"/>
              <a:gd name="connsiteY111" fmla="*/ 6440818 h 6858000"/>
              <a:gd name="connsiteX112" fmla="*/ 6009467 w 6127689"/>
              <a:gd name="connsiteY112" fmla="*/ 6487076 h 6858000"/>
              <a:gd name="connsiteX113" fmla="*/ 5995064 w 6127689"/>
              <a:gd name="connsiteY113" fmla="*/ 6540791 h 6858000"/>
              <a:gd name="connsiteX114" fmla="*/ 5996309 w 6127689"/>
              <a:gd name="connsiteY114" fmla="*/ 6543961 h 6858000"/>
              <a:gd name="connsiteX115" fmla="*/ 5996048 w 6127689"/>
              <a:gd name="connsiteY115" fmla="*/ 6555444 h 6858000"/>
              <a:gd name="connsiteX116" fmla="*/ 6002524 w 6127689"/>
              <a:gd name="connsiteY116" fmla="*/ 6560188 h 6858000"/>
              <a:gd name="connsiteX117" fmla="*/ 6006823 w 6127689"/>
              <a:gd name="connsiteY117" fmla="*/ 6578546 h 6858000"/>
              <a:gd name="connsiteX118" fmla="*/ 6004510 w 6127689"/>
              <a:gd name="connsiteY118" fmla="*/ 6599256 h 6858000"/>
              <a:gd name="connsiteX119" fmla="*/ 5986207 w 6127689"/>
              <a:gd name="connsiteY119" fmla="*/ 6695855 h 6858000"/>
              <a:gd name="connsiteX120" fmla="*/ 5979428 w 6127689"/>
              <a:gd name="connsiteY120" fmla="*/ 6754678 h 6858000"/>
              <a:gd name="connsiteX121" fmla="*/ 5983398 w 6127689"/>
              <a:gd name="connsiteY121" fmla="*/ 6778641 h 6858000"/>
              <a:gd name="connsiteX122" fmla="*/ 5984543 w 6127689"/>
              <a:gd name="connsiteY122" fmla="*/ 6811016 h 6858000"/>
              <a:gd name="connsiteX123" fmla="*/ 5981802 w 6127689"/>
              <a:gd name="connsiteY123" fmla="*/ 6838578 h 6858000"/>
              <a:gd name="connsiteX124" fmla="*/ 5979671 w 6127689"/>
              <a:gd name="connsiteY124" fmla="*/ 6858000 h 6858000"/>
              <a:gd name="connsiteX125" fmla="*/ 0 w 6127689"/>
              <a:gd name="connsiteY125" fmla="*/ 6858000 h 6858000"/>
              <a:gd name="connsiteX126" fmla="*/ 0 w 6127689"/>
              <a:gd name="connsiteY126" fmla="*/ 0 h 6858000"/>
              <a:gd name="connsiteX0" fmla="*/ 0 w 6127689"/>
              <a:gd name="connsiteY0" fmla="*/ 0 h 6858000"/>
              <a:gd name="connsiteX1" fmla="*/ 4965888 w 6127689"/>
              <a:gd name="connsiteY1" fmla="*/ 0 h 6858000"/>
              <a:gd name="connsiteX2" fmla="*/ 4967767 w 6127689"/>
              <a:gd name="connsiteY2" fmla="*/ 7930 h 6858000"/>
              <a:gd name="connsiteX3" fmla="*/ 4979444 w 6127689"/>
              <a:gd name="connsiteY3" fmla="*/ 43921 h 6858000"/>
              <a:gd name="connsiteX4" fmla="*/ 5021173 w 6127689"/>
              <a:gd name="connsiteY4" fmla="*/ 123738 h 6858000"/>
              <a:gd name="connsiteX5" fmla="*/ 5075458 w 6127689"/>
              <a:gd name="connsiteY5" fmla="*/ 264355 h 6858000"/>
              <a:gd name="connsiteX6" fmla="*/ 5081175 w 6127689"/>
              <a:gd name="connsiteY6" fmla="*/ 277448 h 6858000"/>
              <a:gd name="connsiteX7" fmla="*/ 5097011 w 6127689"/>
              <a:gd name="connsiteY7" fmla="*/ 355616 h 6858000"/>
              <a:gd name="connsiteX8" fmla="*/ 5130982 w 6127689"/>
              <a:gd name="connsiteY8" fmla="*/ 412030 h 6858000"/>
              <a:gd name="connsiteX9" fmla="*/ 5153000 w 6127689"/>
              <a:gd name="connsiteY9" fmla="*/ 507134 h 6858000"/>
              <a:gd name="connsiteX10" fmla="*/ 5171282 w 6127689"/>
              <a:gd name="connsiteY10" fmla="*/ 602071 h 6858000"/>
              <a:gd name="connsiteX11" fmla="*/ 5176196 w 6127689"/>
              <a:gd name="connsiteY11" fmla="*/ 636822 h 6858000"/>
              <a:gd name="connsiteX12" fmla="*/ 5189051 w 6127689"/>
              <a:gd name="connsiteY12" fmla="*/ 782518 h 6858000"/>
              <a:gd name="connsiteX13" fmla="*/ 5210428 w 6127689"/>
              <a:gd name="connsiteY13" fmla="*/ 815772 h 6858000"/>
              <a:gd name="connsiteX14" fmla="*/ 5221088 w 6127689"/>
              <a:gd name="connsiteY14" fmla="*/ 860193 h 6858000"/>
              <a:gd name="connsiteX15" fmla="*/ 5230806 w 6127689"/>
              <a:gd name="connsiteY15" fmla="*/ 961354 h 6858000"/>
              <a:gd name="connsiteX16" fmla="*/ 5201018 w 6127689"/>
              <a:gd name="connsiteY16" fmla="*/ 1095027 h 6858000"/>
              <a:gd name="connsiteX17" fmla="*/ 5202153 w 6127689"/>
              <a:gd name="connsiteY17" fmla="*/ 1133224 h 6858000"/>
              <a:gd name="connsiteX18" fmla="*/ 5207370 w 6127689"/>
              <a:gd name="connsiteY18" fmla="*/ 1138097 h 6858000"/>
              <a:gd name="connsiteX19" fmla="*/ 5189234 w 6127689"/>
              <a:gd name="connsiteY19" fmla="*/ 1193495 h 6858000"/>
              <a:gd name="connsiteX20" fmla="*/ 5202769 w 6127689"/>
              <a:gd name="connsiteY20" fmla="*/ 1269450 h 6858000"/>
              <a:gd name="connsiteX21" fmla="*/ 5225968 w 6127689"/>
              <a:gd name="connsiteY21" fmla="*/ 1357994 h 6858000"/>
              <a:gd name="connsiteX22" fmla="*/ 5233819 w 6127689"/>
              <a:gd name="connsiteY22" fmla="*/ 1380922 h 6858000"/>
              <a:gd name="connsiteX23" fmla="*/ 5237226 w 6127689"/>
              <a:gd name="connsiteY23" fmla="*/ 1441327 h 6858000"/>
              <a:gd name="connsiteX24" fmla="*/ 5255653 w 6127689"/>
              <a:gd name="connsiteY24" fmla="*/ 1524712 h 6858000"/>
              <a:gd name="connsiteX25" fmla="*/ 5263491 w 6127689"/>
              <a:gd name="connsiteY25" fmla="*/ 1642938 h 6858000"/>
              <a:gd name="connsiteX26" fmla="*/ 5261314 w 6127689"/>
              <a:gd name="connsiteY26" fmla="*/ 1689177 h 6858000"/>
              <a:gd name="connsiteX27" fmla="*/ 5259788 w 6127689"/>
              <a:gd name="connsiteY27" fmla="*/ 1768516 h 6858000"/>
              <a:gd name="connsiteX28" fmla="*/ 5255696 w 6127689"/>
              <a:gd name="connsiteY28" fmla="*/ 1953770 h 6858000"/>
              <a:gd name="connsiteX29" fmla="*/ 5252592 w 6127689"/>
              <a:gd name="connsiteY29" fmla="*/ 2092210 h 6858000"/>
              <a:gd name="connsiteX30" fmla="*/ 5264303 w 6127689"/>
              <a:gd name="connsiteY30" fmla="*/ 2225157 h 6858000"/>
              <a:gd name="connsiteX31" fmla="*/ 5254949 w 6127689"/>
              <a:gd name="connsiteY31" fmla="*/ 2236160 h 6858000"/>
              <a:gd name="connsiteX32" fmla="*/ 5250104 w 6127689"/>
              <a:gd name="connsiteY32" fmla="*/ 2249166 h 6858000"/>
              <a:gd name="connsiteX33" fmla="*/ 5251214 w 6127689"/>
              <a:gd name="connsiteY33" fmla="*/ 2250944 h 6858000"/>
              <a:gd name="connsiteX34" fmla="*/ 5250644 w 6127689"/>
              <a:gd name="connsiteY34" fmla="*/ 2266619 h 6858000"/>
              <a:gd name="connsiteX35" fmla="*/ 5293877 w 6127689"/>
              <a:gd name="connsiteY35" fmla="*/ 2368649 h 6858000"/>
              <a:gd name="connsiteX36" fmla="*/ 5311338 w 6127689"/>
              <a:gd name="connsiteY36" fmla="*/ 2404034 h 6858000"/>
              <a:gd name="connsiteX37" fmla="*/ 5338366 w 6127689"/>
              <a:gd name="connsiteY37" fmla="*/ 2465052 h 6858000"/>
              <a:gd name="connsiteX38" fmla="*/ 5371263 w 6127689"/>
              <a:gd name="connsiteY38" fmla="*/ 2586413 h 6858000"/>
              <a:gd name="connsiteX39" fmla="*/ 5407503 w 6127689"/>
              <a:gd name="connsiteY39" fmla="*/ 2786290 h 6858000"/>
              <a:gd name="connsiteX40" fmla="*/ 5407356 w 6127689"/>
              <a:gd name="connsiteY40" fmla="*/ 2787545 h 6858000"/>
              <a:gd name="connsiteX41" fmla="*/ 5411130 w 6127689"/>
              <a:gd name="connsiteY41" fmla="*/ 2788640 h 6858000"/>
              <a:gd name="connsiteX42" fmla="*/ 5416439 w 6127689"/>
              <a:gd name="connsiteY42" fmla="*/ 2805666 h 6858000"/>
              <a:gd name="connsiteX43" fmla="*/ 5457023 w 6127689"/>
              <a:gd name="connsiteY43" fmla="*/ 2858292 h 6858000"/>
              <a:gd name="connsiteX44" fmla="*/ 5479298 w 6127689"/>
              <a:gd name="connsiteY44" fmla="*/ 2947791 h 6858000"/>
              <a:gd name="connsiteX45" fmla="*/ 5481770 w 6127689"/>
              <a:gd name="connsiteY45" fmla="*/ 2951352 h 6858000"/>
              <a:gd name="connsiteX46" fmla="*/ 5482045 w 6127689"/>
              <a:gd name="connsiteY46" fmla="*/ 2984371 h 6858000"/>
              <a:gd name="connsiteX47" fmla="*/ 5482415 w 6127689"/>
              <a:gd name="connsiteY47" fmla="*/ 3004079 h 6858000"/>
              <a:gd name="connsiteX48" fmla="*/ 5503944 w 6127689"/>
              <a:gd name="connsiteY48" fmla="*/ 3123335 h 6858000"/>
              <a:gd name="connsiteX49" fmla="*/ 5516007 w 6127689"/>
              <a:gd name="connsiteY49" fmla="*/ 3258473 h 6858000"/>
              <a:gd name="connsiteX50" fmla="*/ 5566839 w 6127689"/>
              <a:gd name="connsiteY50" fmla="*/ 3345295 h 6858000"/>
              <a:gd name="connsiteX51" fmla="*/ 5589758 w 6127689"/>
              <a:gd name="connsiteY51" fmla="*/ 3506453 h 6858000"/>
              <a:gd name="connsiteX52" fmla="*/ 5596144 w 6127689"/>
              <a:gd name="connsiteY52" fmla="*/ 3534624 h 6858000"/>
              <a:gd name="connsiteX53" fmla="*/ 5597750 w 6127689"/>
              <a:gd name="connsiteY53" fmla="*/ 3534129 h 6858000"/>
              <a:gd name="connsiteX54" fmla="*/ 5599700 w 6127689"/>
              <a:gd name="connsiteY54" fmla="*/ 3547221 h 6858000"/>
              <a:gd name="connsiteX55" fmla="*/ 5615031 w 6127689"/>
              <a:gd name="connsiteY55" fmla="*/ 3557482 h 6858000"/>
              <a:gd name="connsiteX56" fmla="*/ 5618377 w 6127689"/>
              <a:gd name="connsiteY56" fmla="*/ 3588431 h 6858000"/>
              <a:gd name="connsiteX57" fmla="*/ 5612155 w 6127689"/>
              <a:gd name="connsiteY57" fmla="*/ 3589869 h 6858000"/>
              <a:gd name="connsiteX58" fmla="*/ 5620843 w 6127689"/>
              <a:gd name="connsiteY58" fmla="*/ 3606745 h 6858000"/>
              <a:gd name="connsiteX59" fmla="*/ 5655472 w 6127689"/>
              <a:gd name="connsiteY59" fmla="*/ 3678877 h 6858000"/>
              <a:gd name="connsiteX60" fmla="*/ 5683015 w 6127689"/>
              <a:gd name="connsiteY60" fmla="*/ 3762025 h 6858000"/>
              <a:gd name="connsiteX61" fmla="*/ 5696643 w 6127689"/>
              <a:gd name="connsiteY61" fmla="*/ 3773888 h 6858000"/>
              <a:gd name="connsiteX62" fmla="*/ 5699203 w 6127689"/>
              <a:gd name="connsiteY62" fmla="*/ 3775823 h 6858000"/>
              <a:gd name="connsiteX63" fmla="*/ 5704824 w 6127689"/>
              <a:gd name="connsiteY63" fmla="*/ 3785966 h 6858000"/>
              <a:gd name="connsiteX64" fmla="*/ 5733539 w 6127689"/>
              <a:gd name="connsiteY64" fmla="*/ 3818457 h 6858000"/>
              <a:gd name="connsiteX65" fmla="*/ 5768491 w 6127689"/>
              <a:gd name="connsiteY65" fmla="*/ 3914399 h 6858000"/>
              <a:gd name="connsiteX66" fmla="*/ 5793123 w 6127689"/>
              <a:gd name="connsiteY66" fmla="*/ 3969952 h 6858000"/>
              <a:gd name="connsiteX67" fmla="*/ 5808321 w 6127689"/>
              <a:gd name="connsiteY67" fmla="*/ 3988153 h 6858000"/>
              <a:gd name="connsiteX68" fmla="*/ 5825621 w 6127689"/>
              <a:gd name="connsiteY68" fmla="*/ 4015525 h 6858000"/>
              <a:gd name="connsiteX69" fmla="*/ 5860672 w 6127689"/>
              <a:gd name="connsiteY69" fmla="*/ 4061579 h 6858000"/>
              <a:gd name="connsiteX70" fmla="*/ 5872173 w 6127689"/>
              <a:gd name="connsiteY70" fmla="*/ 4088497 h 6858000"/>
              <a:gd name="connsiteX71" fmla="*/ 5894095 w 6127689"/>
              <a:gd name="connsiteY71" fmla="*/ 4128857 h 6858000"/>
              <a:gd name="connsiteX72" fmla="*/ 5903513 w 6127689"/>
              <a:gd name="connsiteY72" fmla="*/ 4187661 h 6858000"/>
              <a:gd name="connsiteX73" fmla="*/ 5917114 w 6127689"/>
              <a:gd name="connsiteY73" fmla="*/ 4213096 h 6858000"/>
              <a:gd name="connsiteX74" fmla="*/ 5924233 w 6127689"/>
              <a:gd name="connsiteY74" fmla="*/ 4242060 h 6858000"/>
              <a:gd name="connsiteX75" fmla="*/ 5928910 w 6127689"/>
              <a:gd name="connsiteY75" fmla="*/ 4300973 h 6858000"/>
              <a:gd name="connsiteX76" fmla="*/ 5939320 w 6127689"/>
              <a:gd name="connsiteY76" fmla="*/ 4340435 h 6858000"/>
              <a:gd name="connsiteX77" fmla="*/ 5946705 w 6127689"/>
              <a:gd name="connsiteY77" fmla="*/ 4428051 h 6858000"/>
              <a:gd name="connsiteX78" fmla="*/ 5949261 w 6127689"/>
              <a:gd name="connsiteY78" fmla="*/ 4449185 h 6858000"/>
              <a:gd name="connsiteX79" fmla="*/ 5968960 w 6127689"/>
              <a:gd name="connsiteY79" fmla="*/ 4482655 h 6858000"/>
              <a:gd name="connsiteX80" fmla="*/ 5980106 w 6127689"/>
              <a:gd name="connsiteY80" fmla="*/ 4585087 h 6858000"/>
              <a:gd name="connsiteX81" fmla="*/ 5998138 w 6127689"/>
              <a:gd name="connsiteY81" fmla="*/ 4697518 h 6858000"/>
              <a:gd name="connsiteX82" fmla="*/ 6013516 w 6127689"/>
              <a:gd name="connsiteY82" fmla="*/ 4786619 h 6858000"/>
              <a:gd name="connsiteX83" fmla="*/ 6025404 w 6127689"/>
              <a:gd name="connsiteY83" fmla="*/ 4858148 h 6858000"/>
              <a:gd name="connsiteX84" fmla="*/ 6007749 w 6127689"/>
              <a:gd name="connsiteY84" fmla="*/ 4964715 h 6858000"/>
              <a:gd name="connsiteX85" fmla="*/ 6005269 w 6127689"/>
              <a:gd name="connsiteY85" fmla="*/ 5150567 h 6858000"/>
              <a:gd name="connsiteX86" fmla="*/ 6001127 w 6127689"/>
              <a:gd name="connsiteY86" fmla="*/ 5164609 h 6858000"/>
              <a:gd name="connsiteX87" fmla="*/ 5998514 w 6127689"/>
              <a:gd name="connsiteY87" fmla="*/ 5189673 h 6858000"/>
              <a:gd name="connsiteX88" fmla="*/ 6018409 w 6127689"/>
              <a:gd name="connsiteY88" fmla="*/ 5227157 h 6858000"/>
              <a:gd name="connsiteX89" fmla="*/ 6036748 w 6127689"/>
              <a:gd name="connsiteY89" fmla="*/ 5322752 h 6858000"/>
              <a:gd name="connsiteX90" fmla="*/ 6036943 w 6127689"/>
              <a:gd name="connsiteY90" fmla="*/ 5329480 h 6858000"/>
              <a:gd name="connsiteX91" fmla="*/ 6037677 w 6127689"/>
              <a:gd name="connsiteY91" fmla="*/ 5354807 h 6858000"/>
              <a:gd name="connsiteX92" fmla="*/ 6039728 w 6127689"/>
              <a:gd name="connsiteY92" fmla="*/ 5359416 h 6858000"/>
              <a:gd name="connsiteX93" fmla="*/ 6053435 w 6127689"/>
              <a:gd name="connsiteY93" fmla="*/ 5387547 h 6858000"/>
              <a:gd name="connsiteX94" fmla="*/ 6065933 w 6127689"/>
              <a:gd name="connsiteY94" fmla="*/ 5443002 h 6858000"/>
              <a:gd name="connsiteX95" fmla="*/ 6068640 w 6127689"/>
              <a:gd name="connsiteY95" fmla="*/ 5474503 h 6858000"/>
              <a:gd name="connsiteX96" fmla="*/ 6080922 w 6127689"/>
              <a:gd name="connsiteY96" fmla="*/ 5561070 h 6858000"/>
              <a:gd name="connsiteX97" fmla="*/ 6096949 w 6127689"/>
              <a:gd name="connsiteY97" fmla="*/ 5648179 h 6858000"/>
              <a:gd name="connsiteX98" fmla="*/ 6125703 w 6127689"/>
              <a:gd name="connsiteY98" fmla="*/ 5692894 h 6858000"/>
              <a:gd name="connsiteX99" fmla="*/ 6126670 w 6127689"/>
              <a:gd name="connsiteY99" fmla="*/ 5697882 h 6858000"/>
              <a:gd name="connsiteX100" fmla="*/ 6121353 w 6127689"/>
              <a:gd name="connsiteY100" fmla="*/ 5721725 h 6858000"/>
              <a:gd name="connsiteX101" fmla="*/ 6121607 w 6127689"/>
              <a:gd name="connsiteY101" fmla="*/ 5721959 h 6858000"/>
              <a:gd name="connsiteX102" fmla="*/ 6120262 w 6127689"/>
              <a:gd name="connsiteY102" fmla="*/ 5728358 h 6858000"/>
              <a:gd name="connsiteX103" fmla="*/ 6127024 w 6127689"/>
              <a:gd name="connsiteY103" fmla="*/ 5786902 h 6858000"/>
              <a:gd name="connsiteX104" fmla="*/ 6127519 w 6127689"/>
              <a:gd name="connsiteY104" fmla="*/ 5865775 h 6858000"/>
              <a:gd name="connsiteX105" fmla="*/ 6119217 w 6127689"/>
              <a:gd name="connsiteY105" fmla="*/ 5888542 h 6858000"/>
              <a:gd name="connsiteX106" fmla="*/ 6102493 w 6127689"/>
              <a:gd name="connsiteY106" fmla="*/ 5928602 h 6858000"/>
              <a:gd name="connsiteX107" fmla="*/ 6056863 w 6127689"/>
              <a:gd name="connsiteY107" fmla="*/ 6000643 h 6858000"/>
              <a:gd name="connsiteX108" fmla="*/ 6045436 w 6127689"/>
              <a:gd name="connsiteY108" fmla="*/ 6124480 h 6858000"/>
              <a:gd name="connsiteX109" fmla="*/ 6030489 w 6127689"/>
              <a:gd name="connsiteY109" fmla="*/ 6317666 h 6858000"/>
              <a:gd name="connsiteX110" fmla="*/ 6007492 w 6127689"/>
              <a:gd name="connsiteY110" fmla="*/ 6440818 h 6858000"/>
              <a:gd name="connsiteX111" fmla="*/ 6009467 w 6127689"/>
              <a:gd name="connsiteY111" fmla="*/ 6487076 h 6858000"/>
              <a:gd name="connsiteX112" fmla="*/ 5995064 w 6127689"/>
              <a:gd name="connsiteY112" fmla="*/ 6540791 h 6858000"/>
              <a:gd name="connsiteX113" fmla="*/ 5996309 w 6127689"/>
              <a:gd name="connsiteY113" fmla="*/ 6543961 h 6858000"/>
              <a:gd name="connsiteX114" fmla="*/ 5996048 w 6127689"/>
              <a:gd name="connsiteY114" fmla="*/ 6555444 h 6858000"/>
              <a:gd name="connsiteX115" fmla="*/ 6002524 w 6127689"/>
              <a:gd name="connsiteY115" fmla="*/ 6560188 h 6858000"/>
              <a:gd name="connsiteX116" fmla="*/ 6006823 w 6127689"/>
              <a:gd name="connsiteY116" fmla="*/ 6578546 h 6858000"/>
              <a:gd name="connsiteX117" fmla="*/ 6004510 w 6127689"/>
              <a:gd name="connsiteY117" fmla="*/ 6599256 h 6858000"/>
              <a:gd name="connsiteX118" fmla="*/ 5986207 w 6127689"/>
              <a:gd name="connsiteY118" fmla="*/ 6695855 h 6858000"/>
              <a:gd name="connsiteX119" fmla="*/ 5979428 w 6127689"/>
              <a:gd name="connsiteY119" fmla="*/ 6754678 h 6858000"/>
              <a:gd name="connsiteX120" fmla="*/ 5983398 w 6127689"/>
              <a:gd name="connsiteY120" fmla="*/ 6778641 h 6858000"/>
              <a:gd name="connsiteX121" fmla="*/ 5984543 w 6127689"/>
              <a:gd name="connsiteY121" fmla="*/ 6811016 h 6858000"/>
              <a:gd name="connsiteX122" fmla="*/ 5981802 w 6127689"/>
              <a:gd name="connsiteY122" fmla="*/ 6838578 h 6858000"/>
              <a:gd name="connsiteX123" fmla="*/ 5979671 w 6127689"/>
              <a:gd name="connsiteY123" fmla="*/ 6858000 h 6858000"/>
              <a:gd name="connsiteX124" fmla="*/ 0 w 6127689"/>
              <a:gd name="connsiteY124" fmla="*/ 6858000 h 6858000"/>
              <a:gd name="connsiteX125" fmla="*/ 0 w 6127689"/>
              <a:gd name="connsiteY125" fmla="*/ 0 h 6858000"/>
              <a:gd name="connsiteX0" fmla="*/ 0 w 6127519"/>
              <a:gd name="connsiteY0" fmla="*/ 0 h 6858000"/>
              <a:gd name="connsiteX1" fmla="*/ 4965888 w 6127519"/>
              <a:gd name="connsiteY1" fmla="*/ 0 h 6858000"/>
              <a:gd name="connsiteX2" fmla="*/ 4967767 w 6127519"/>
              <a:gd name="connsiteY2" fmla="*/ 7930 h 6858000"/>
              <a:gd name="connsiteX3" fmla="*/ 4979444 w 6127519"/>
              <a:gd name="connsiteY3" fmla="*/ 43921 h 6858000"/>
              <a:gd name="connsiteX4" fmla="*/ 5021173 w 6127519"/>
              <a:gd name="connsiteY4" fmla="*/ 123738 h 6858000"/>
              <a:gd name="connsiteX5" fmla="*/ 5075458 w 6127519"/>
              <a:gd name="connsiteY5" fmla="*/ 264355 h 6858000"/>
              <a:gd name="connsiteX6" fmla="*/ 5081175 w 6127519"/>
              <a:gd name="connsiteY6" fmla="*/ 277448 h 6858000"/>
              <a:gd name="connsiteX7" fmla="*/ 5097011 w 6127519"/>
              <a:gd name="connsiteY7" fmla="*/ 355616 h 6858000"/>
              <a:gd name="connsiteX8" fmla="*/ 5130982 w 6127519"/>
              <a:gd name="connsiteY8" fmla="*/ 412030 h 6858000"/>
              <a:gd name="connsiteX9" fmla="*/ 5153000 w 6127519"/>
              <a:gd name="connsiteY9" fmla="*/ 507134 h 6858000"/>
              <a:gd name="connsiteX10" fmla="*/ 5171282 w 6127519"/>
              <a:gd name="connsiteY10" fmla="*/ 602071 h 6858000"/>
              <a:gd name="connsiteX11" fmla="*/ 5176196 w 6127519"/>
              <a:gd name="connsiteY11" fmla="*/ 636822 h 6858000"/>
              <a:gd name="connsiteX12" fmla="*/ 5189051 w 6127519"/>
              <a:gd name="connsiteY12" fmla="*/ 782518 h 6858000"/>
              <a:gd name="connsiteX13" fmla="*/ 5210428 w 6127519"/>
              <a:gd name="connsiteY13" fmla="*/ 815772 h 6858000"/>
              <a:gd name="connsiteX14" fmla="*/ 5221088 w 6127519"/>
              <a:gd name="connsiteY14" fmla="*/ 860193 h 6858000"/>
              <a:gd name="connsiteX15" fmla="*/ 5230806 w 6127519"/>
              <a:gd name="connsiteY15" fmla="*/ 961354 h 6858000"/>
              <a:gd name="connsiteX16" fmla="*/ 5201018 w 6127519"/>
              <a:gd name="connsiteY16" fmla="*/ 1095027 h 6858000"/>
              <a:gd name="connsiteX17" fmla="*/ 5202153 w 6127519"/>
              <a:gd name="connsiteY17" fmla="*/ 1133224 h 6858000"/>
              <a:gd name="connsiteX18" fmla="*/ 5207370 w 6127519"/>
              <a:gd name="connsiteY18" fmla="*/ 1138097 h 6858000"/>
              <a:gd name="connsiteX19" fmla="*/ 5189234 w 6127519"/>
              <a:gd name="connsiteY19" fmla="*/ 1193495 h 6858000"/>
              <a:gd name="connsiteX20" fmla="*/ 5202769 w 6127519"/>
              <a:gd name="connsiteY20" fmla="*/ 1269450 h 6858000"/>
              <a:gd name="connsiteX21" fmla="*/ 5225968 w 6127519"/>
              <a:gd name="connsiteY21" fmla="*/ 1357994 h 6858000"/>
              <a:gd name="connsiteX22" fmla="*/ 5233819 w 6127519"/>
              <a:gd name="connsiteY22" fmla="*/ 1380922 h 6858000"/>
              <a:gd name="connsiteX23" fmla="*/ 5237226 w 6127519"/>
              <a:gd name="connsiteY23" fmla="*/ 1441327 h 6858000"/>
              <a:gd name="connsiteX24" fmla="*/ 5255653 w 6127519"/>
              <a:gd name="connsiteY24" fmla="*/ 1524712 h 6858000"/>
              <a:gd name="connsiteX25" fmla="*/ 5263491 w 6127519"/>
              <a:gd name="connsiteY25" fmla="*/ 1642938 h 6858000"/>
              <a:gd name="connsiteX26" fmla="*/ 5261314 w 6127519"/>
              <a:gd name="connsiteY26" fmla="*/ 1689177 h 6858000"/>
              <a:gd name="connsiteX27" fmla="*/ 5259788 w 6127519"/>
              <a:gd name="connsiteY27" fmla="*/ 1768516 h 6858000"/>
              <a:gd name="connsiteX28" fmla="*/ 5255696 w 6127519"/>
              <a:gd name="connsiteY28" fmla="*/ 1953770 h 6858000"/>
              <a:gd name="connsiteX29" fmla="*/ 5252592 w 6127519"/>
              <a:gd name="connsiteY29" fmla="*/ 2092210 h 6858000"/>
              <a:gd name="connsiteX30" fmla="*/ 5264303 w 6127519"/>
              <a:gd name="connsiteY30" fmla="*/ 2225157 h 6858000"/>
              <a:gd name="connsiteX31" fmla="*/ 5254949 w 6127519"/>
              <a:gd name="connsiteY31" fmla="*/ 2236160 h 6858000"/>
              <a:gd name="connsiteX32" fmla="*/ 5250104 w 6127519"/>
              <a:gd name="connsiteY32" fmla="*/ 2249166 h 6858000"/>
              <a:gd name="connsiteX33" fmla="*/ 5251214 w 6127519"/>
              <a:gd name="connsiteY33" fmla="*/ 2250944 h 6858000"/>
              <a:gd name="connsiteX34" fmla="*/ 5250644 w 6127519"/>
              <a:gd name="connsiteY34" fmla="*/ 2266619 h 6858000"/>
              <a:gd name="connsiteX35" fmla="*/ 5293877 w 6127519"/>
              <a:gd name="connsiteY35" fmla="*/ 2368649 h 6858000"/>
              <a:gd name="connsiteX36" fmla="*/ 5311338 w 6127519"/>
              <a:gd name="connsiteY36" fmla="*/ 2404034 h 6858000"/>
              <a:gd name="connsiteX37" fmla="*/ 5338366 w 6127519"/>
              <a:gd name="connsiteY37" fmla="*/ 2465052 h 6858000"/>
              <a:gd name="connsiteX38" fmla="*/ 5371263 w 6127519"/>
              <a:gd name="connsiteY38" fmla="*/ 2586413 h 6858000"/>
              <a:gd name="connsiteX39" fmla="*/ 5407503 w 6127519"/>
              <a:gd name="connsiteY39" fmla="*/ 2786290 h 6858000"/>
              <a:gd name="connsiteX40" fmla="*/ 5407356 w 6127519"/>
              <a:gd name="connsiteY40" fmla="*/ 2787545 h 6858000"/>
              <a:gd name="connsiteX41" fmla="*/ 5411130 w 6127519"/>
              <a:gd name="connsiteY41" fmla="*/ 2788640 h 6858000"/>
              <a:gd name="connsiteX42" fmla="*/ 5416439 w 6127519"/>
              <a:gd name="connsiteY42" fmla="*/ 2805666 h 6858000"/>
              <a:gd name="connsiteX43" fmla="*/ 5457023 w 6127519"/>
              <a:gd name="connsiteY43" fmla="*/ 2858292 h 6858000"/>
              <a:gd name="connsiteX44" fmla="*/ 5479298 w 6127519"/>
              <a:gd name="connsiteY44" fmla="*/ 2947791 h 6858000"/>
              <a:gd name="connsiteX45" fmla="*/ 5481770 w 6127519"/>
              <a:gd name="connsiteY45" fmla="*/ 2951352 h 6858000"/>
              <a:gd name="connsiteX46" fmla="*/ 5482045 w 6127519"/>
              <a:gd name="connsiteY46" fmla="*/ 2984371 h 6858000"/>
              <a:gd name="connsiteX47" fmla="*/ 5482415 w 6127519"/>
              <a:gd name="connsiteY47" fmla="*/ 3004079 h 6858000"/>
              <a:gd name="connsiteX48" fmla="*/ 5503944 w 6127519"/>
              <a:gd name="connsiteY48" fmla="*/ 3123335 h 6858000"/>
              <a:gd name="connsiteX49" fmla="*/ 5516007 w 6127519"/>
              <a:gd name="connsiteY49" fmla="*/ 3258473 h 6858000"/>
              <a:gd name="connsiteX50" fmla="*/ 5566839 w 6127519"/>
              <a:gd name="connsiteY50" fmla="*/ 3345295 h 6858000"/>
              <a:gd name="connsiteX51" fmla="*/ 5589758 w 6127519"/>
              <a:gd name="connsiteY51" fmla="*/ 3506453 h 6858000"/>
              <a:gd name="connsiteX52" fmla="*/ 5596144 w 6127519"/>
              <a:gd name="connsiteY52" fmla="*/ 3534624 h 6858000"/>
              <a:gd name="connsiteX53" fmla="*/ 5597750 w 6127519"/>
              <a:gd name="connsiteY53" fmla="*/ 3534129 h 6858000"/>
              <a:gd name="connsiteX54" fmla="*/ 5599700 w 6127519"/>
              <a:gd name="connsiteY54" fmla="*/ 3547221 h 6858000"/>
              <a:gd name="connsiteX55" fmla="*/ 5615031 w 6127519"/>
              <a:gd name="connsiteY55" fmla="*/ 3557482 h 6858000"/>
              <a:gd name="connsiteX56" fmla="*/ 5618377 w 6127519"/>
              <a:gd name="connsiteY56" fmla="*/ 3588431 h 6858000"/>
              <a:gd name="connsiteX57" fmla="*/ 5612155 w 6127519"/>
              <a:gd name="connsiteY57" fmla="*/ 3589869 h 6858000"/>
              <a:gd name="connsiteX58" fmla="*/ 5620843 w 6127519"/>
              <a:gd name="connsiteY58" fmla="*/ 3606745 h 6858000"/>
              <a:gd name="connsiteX59" fmla="*/ 5655472 w 6127519"/>
              <a:gd name="connsiteY59" fmla="*/ 3678877 h 6858000"/>
              <a:gd name="connsiteX60" fmla="*/ 5683015 w 6127519"/>
              <a:gd name="connsiteY60" fmla="*/ 3762025 h 6858000"/>
              <a:gd name="connsiteX61" fmla="*/ 5696643 w 6127519"/>
              <a:gd name="connsiteY61" fmla="*/ 3773888 h 6858000"/>
              <a:gd name="connsiteX62" fmla="*/ 5699203 w 6127519"/>
              <a:gd name="connsiteY62" fmla="*/ 3775823 h 6858000"/>
              <a:gd name="connsiteX63" fmla="*/ 5704824 w 6127519"/>
              <a:gd name="connsiteY63" fmla="*/ 3785966 h 6858000"/>
              <a:gd name="connsiteX64" fmla="*/ 5733539 w 6127519"/>
              <a:gd name="connsiteY64" fmla="*/ 3818457 h 6858000"/>
              <a:gd name="connsiteX65" fmla="*/ 5768491 w 6127519"/>
              <a:gd name="connsiteY65" fmla="*/ 3914399 h 6858000"/>
              <a:gd name="connsiteX66" fmla="*/ 5793123 w 6127519"/>
              <a:gd name="connsiteY66" fmla="*/ 3969952 h 6858000"/>
              <a:gd name="connsiteX67" fmla="*/ 5808321 w 6127519"/>
              <a:gd name="connsiteY67" fmla="*/ 3988153 h 6858000"/>
              <a:gd name="connsiteX68" fmla="*/ 5825621 w 6127519"/>
              <a:gd name="connsiteY68" fmla="*/ 4015525 h 6858000"/>
              <a:gd name="connsiteX69" fmla="*/ 5860672 w 6127519"/>
              <a:gd name="connsiteY69" fmla="*/ 4061579 h 6858000"/>
              <a:gd name="connsiteX70" fmla="*/ 5872173 w 6127519"/>
              <a:gd name="connsiteY70" fmla="*/ 4088497 h 6858000"/>
              <a:gd name="connsiteX71" fmla="*/ 5894095 w 6127519"/>
              <a:gd name="connsiteY71" fmla="*/ 4128857 h 6858000"/>
              <a:gd name="connsiteX72" fmla="*/ 5903513 w 6127519"/>
              <a:gd name="connsiteY72" fmla="*/ 4187661 h 6858000"/>
              <a:gd name="connsiteX73" fmla="*/ 5917114 w 6127519"/>
              <a:gd name="connsiteY73" fmla="*/ 4213096 h 6858000"/>
              <a:gd name="connsiteX74" fmla="*/ 5924233 w 6127519"/>
              <a:gd name="connsiteY74" fmla="*/ 4242060 h 6858000"/>
              <a:gd name="connsiteX75" fmla="*/ 5928910 w 6127519"/>
              <a:gd name="connsiteY75" fmla="*/ 4300973 h 6858000"/>
              <a:gd name="connsiteX76" fmla="*/ 5939320 w 6127519"/>
              <a:gd name="connsiteY76" fmla="*/ 4340435 h 6858000"/>
              <a:gd name="connsiteX77" fmla="*/ 5946705 w 6127519"/>
              <a:gd name="connsiteY77" fmla="*/ 4428051 h 6858000"/>
              <a:gd name="connsiteX78" fmla="*/ 5949261 w 6127519"/>
              <a:gd name="connsiteY78" fmla="*/ 4449185 h 6858000"/>
              <a:gd name="connsiteX79" fmla="*/ 5968960 w 6127519"/>
              <a:gd name="connsiteY79" fmla="*/ 4482655 h 6858000"/>
              <a:gd name="connsiteX80" fmla="*/ 5980106 w 6127519"/>
              <a:gd name="connsiteY80" fmla="*/ 4585087 h 6858000"/>
              <a:gd name="connsiteX81" fmla="*/ 5998138 w 6127519"/>
              <a:gd name="connsiteY81" fmla="*/ 4697518 h 6858000"/>
              <a:gd name="connsiteX82" fmla="*/ 6013516 w 6127519"/>
              <a:gd name="connsiteY82" fmla="*/ 4786619 h 6858000"/>
              <a:gd name="connsiteX83" fmla="*/ 6025404 w 6127519"/>
              <a:gd name="connsiteY83" fmla="*/ 4858148 h 6858000"/>
              <a:gd name="connsiteX84" fmla="*/ 6007749 w 6127519"/>
              <a:gd name="connsiteY84" fmla="*/ 4964715 h 6858000"/>
              <a:gd name="connsiteX85" fmla="*/ 6005269 w 6127519"/>
              <a:gd name="connsiteY85" fmla="*/ 5150567 h 6858000"/>
              <a:gd name="connsiteX86" fmla="*/ 6001127 w 6127519"/>
              <a:gd name="connsiteY86" fmla="*/ 5164609 h 6858000"/>
              <a:gd name="connsiteX87" fmla="*/ 5998514 w 6127519"/>
              <a:gd name="connsiteY87" fmla="*/ 5189673 h 6858000"/>
              <a:gd name="connsiteX88" fmla="*/ 6018409 w 6127519"/>
              <a:gd name="connsiteY88" fmla="*/ 5227157 h 6858000"/>
              <a:gd name="connsiteX89" fmla="*/ 6036748 w 6127519"/>
              <a:gd name="connsiteY89" fmla="*/ 5322752 h 6858000"/>
              <a:gd name="connsiteX90" fmla="*/ 6036943 w 6127519"/>
              <a:gd name="connsiteY90" fmla="*/ 5329480 h 6858000"/>
              <a:gd name="connsiteX91" fmla="*/ 6037677 w 6127519"/>
              <a:gd name="connsiteY91" fmla="*/ 5354807 h 6858000"/>
              <a:gd name="connsiteX92" fmla="*/ 6039728 w 6127519"/>
              <a:gd name="connsiteY92" fmla="*/ 5359416 h 6858000"/>
              <a:gd name="connsiteX93" fmla="*/ 6053435 w 6127519"/>
              <a:gd name="connsiteY93" fmla="*/ 5387547 h 6858000"/>
              <a:gd name="connsiteX94" fmla="*/ 6065933 w 6127519"/>
              <a:gd name="connsiteY94" fmla="*/ 5443002 h 6858000"/>
              <a:gd name="connsiteX95" fmla="*/ 6068640 w 6127519"/>
              <a:gd name="connsiteY95" fmla="*/ 5474503 h 6858000"/>
              <a:gd name="connsiteX96" fmla="*/ 6080922 w 6127519"/>
              <a:gd name="connsiteY96" fmla="*/ 5561070 h 6858000"/>
              <a:gd name="connsiteX97" fmla="*/ 6096949 w 6127519"/>
              <a:gd name="connsiteY97" fmla="*/ 5648179 h 6858000"/>
              <a:gd name="connsiteX98" fmla="*/ 6125703 w 6127519"/>
              <a:gd name="connsiteY98" fmla="*/ 5692894 h 6858000"/>
              <a:gd name="connsiteX99" fmla="*/ 6126670 w 6127519"/>
              <a:gd name="connsiteY99" fmla="*/ 5697882 h 6858000"/>
              <a:gd name="connsiteX100" fmla="*/ 6121353 w 6127519"/>
              <a:gd name="connsiteY100" fmla="*/ 5721725 h 6858000"/>
              <a:gd name="connsiteX101" fmla="*/ 6121607 w 6127519"/>
              <a:gd name="connsiteY101" fmla="*/ 5721959 h 6858000"/>
              <a:gd name="connsiteX102" fmla="*/ 6127024 w 6127519"/>
              <a:gd name="connsiteY102" fmla="*/ 5786902 h 6858000"/>
              <a:gd name="connsiteX103" fmla="*/ 6127519 w 6127519"/>
              <a:gd name="connsiteY103" fmla="*/ 5865775 h 6858000"/>
              <a:gd name="connsiteX104" fmla="*/ 6119217 w 6127519"/>
              <a:gd name="connsiteY104" fmla="*/ 5888542 h 6858000"/>
              <a:gd name="connsiteX105" fmla="*/ 6102493 w 6127519"/>
              <a:gd name="connsiteY105" fmla="*/ 5928602 h 6858000"/>
              <a:gd name="connsiteX106" fmla="*/ 6056863 w 6127519"/>
              <a:gd name="connsiteY106" fmla="*/ 6000643 h 6858000"/>
              <a:gd name="connsiteX107" fmla="*/ 6045436 w 6127519"/>
              <a:gd name="connsiteY107" fmla="*/ 6124480 h 6858000"/>
              <a:gd name="connsiteX108" fmla="*/ 6030489 w 6127519"/>
              <a:gd name="connsiteY108" fmla="*/ 6317666 h 6858000"/>
              <a:gd name="connsiteX109" fmla="*/ 6007492 w 6127519"/>
              <a:gd name="connsiteY109" fmla="*/ 6440818 h 6858000"/>
              <a:gd name="connsiteX110" fmla="*/ 6009467 w 6127519"/>
              <a:gd name="connsiteY110" fmla="*/ 6487076 h 6858000"/>
              <a:gd name="connsiteX111" fmla="*/ 5995064 w 6127519"/>
              <a:gd name="connsiteY111" fmla="*/ 6540791 h 6858000"/>
              <a:gd name="connsiteX112" fmla="*/ 5996309 w 6127519"/>
              <a:gd name="connsiteY112" fmla="*/ 6543961 h 6858000"/>
              <a:gd name="connsiteX113" fmla="*/ 5996048 w 6127519"/>
              <a:gd name="connsiteY113" fmla="*/ 6555444 h 6858000"/>
              <a:gd name="connsiteX114" fmla="*/ 6002524 w 6127519"/>
              <a:gd name="connsiteY114" fmla="*/ 6560188 h 6858000"/>
              <a:gd name="connsiteX115" fmla="*/ 6006823 w 6127519"/>
              <a:gd name="connsiteY115" fmla="*/ 6578546 h 6858000"/>
              <a:gd name="connsiteX116" fmla="*/ 6004510 w 6127519"/>
              <a:gd name="connsiteY116" fmla="*/ 6599256 h 6858000"/>
              <a:gd name="connsiteX117" fmla="*/ 5986207 w 6127519"/>
              <a:gd name="connsiteY117" fmla="*/ 6695855 h 6858000"/>
              <a:gd name="connsiteX118" fmla="*/ 5979428 w 6127519"/>
              <a:gd name="connsiteY118" fmla="*/ 6754678 h 6858000"/>
              <a:gd name="connsiteX119" fmla="*/ 5983398 w 6127519"/>
              <a:gd name="connsiteY119" fmla="*/ 6778641 h 6858000"/>
              <a:gd name="connsiteX120" fmla="*/ 5984543 w 6127519"/>
              <a:gd name="connsiteY120" fmla="*/ 6811016 h 6858000"/>
              <a:gd name="connsiteX121" fmla="*/ 5981802 w 6127519"/>
              <a:gd name="connsiteY121" fmla="*/ 6838578 h 6858000"/>
              <a:gd name="connsiteX122" fmla="*/ 5979671 w 6127519"/>
              <a:gd name="connsiteY122" fmla="*/ 6858000 h 6858000"/>
              <a:gd name="connsiteX123" fmla="*/ 0 w 6127519"/>
              <a:gd name="connsiteY123" fmla="*/ 6858000 h 6858000"/>
              <a:gd name="connsiteX124" fmla="*/ 0 w 6127519"/>
              <a:gd name="connsiteY124" fmla="*/ 0 h 6858000"/>
              <a:gd name="connsiteX0" fmla="*/ 0 w 6127519"/>
              <a:gd name="connsiteY0" fmla="*/ 0 h 6858000"/>
              <a:gd name="connsiteX1" fmla="*/ 4965888 w 6127519"/>
              <a:gd name="connsiteY1" fmla="*/ 0 h 6858000"/>
              <a:gd name="connsiteX2" fmla="*/ 4967767 w 6127519"/>
              <a:gd name="connsiteY2" fmla="*/ 7930 h 6858000"/>
              <a:gd name="connsiteX3" fmla="*/ 4979444 w 6127519"/>
              <a:gd name="connsiteY3" fmla="*/ 43921 h 6858000"/>
              <a:gd name="connsiteX4" fmla="*/ 5021173 w 6127519"/>
              <a:gd name="connsiteY4" fmla="*/ 123738 h 6858000"/>
              <a:gd name="connsiteX5" fmla="*/ 5075458 w 6127519"/>
              <a:gd name="connsiteY5" fmla="*/ 264355 h 6858000"/>
              <a:gd name="connsiteX6" fmla="*/ 5081175 w 6127519"/>
              <a:gd name="connsiteY6" fmla="*/ 277448 h 6858000"/>
              <a:gd name="connsiteX7" fmla="*/ 5097011 w 6127519"/>
              <a:gd name="connsiteY7" fmla="*/ 355616 h 6858000"/>
              <a:gd name="connsiteX8" fmla="*/ 5130982 w 6127519"/>
              <a:gd name="connsiteY8" fmla="*/ 412030 h 6858000"/>
              <a:gd name="connsiteX9" fmla="*/ 5153000 w 6127519"/>
              <a:gd name="connsiteY9" fmla="*/ 507134 h 6858000"/>
              <a:gd name="connsiteX10" fmla="*/ 5171282 w 6127519"/>
              <a:gd name="connsiteY10" fmla="*/ 602071 h 6858000"/>
              <a:gd name="connsiteX11" fmla="*/ 5176196 w 6127519"/>
              <a:gd name="connsiteY11" fmla="*/ 636822 h 6858000"/>
              <a:gd name="connsiteX12" fmla="*/ 5189051 w 6127519"/>
              <a:gd name="connsiteY12" fmla="*/ 782518 h 6858000"/>
              <a:gd name="connsiteX13" fmla="*/ 5210428 w 6127519"/>
              <a:gd name="connsiteY13" fmla="*/ 815772 h 6858000"/>
              <a:gd name="connsiteX14" fmla="*/ 5221088 w 6127519"/>
              <a:gd name="connsiteY14" fmla="*/ 860193 h 6858000"/>
              <a:gd name="connsiteX15" fmla="*/ 5230806 w 6127519"/>
              <a:gd name="connsiteY15" fmla="*/ 961354 h 6858000"/>
              <a:gd name="connsiteX16" fmla="*/ 5201018 w 6127519"/>
              <a:gd name="connsiteY16" fmla="*/ 1095027 h 6858000"/>
              <a:gd name="connsiteX17" fmla="*/ 5202153 w 6127519"/>
              <a:gd name="connsiteY17" fmla="*/ 1133224 h 6858000"/>
              <a:gd name="connsiteX18" fmla="*/ 5207370 w 6127519"/>
              <a:gd name="connsiteY18" fmla="*/ 1138097 h 6858000"/>
              <a:gd name="connsiteX19" fmla="*/ 5189234 w 6127519"/>
              <a:gd name="connsiteY19" fmla="*/ 1193495 h 6858000"/>
              <a:gd name="connsiteX20" fmla="*/ 5202769 w 6127519"/>
              <a:gd name="connsiteY20" fmla="*/ 1269450 h 6858000"/>
              <a:gd name="connsiteX21" fmla="*/ 5225968 w 6127519"/>
              <a:gd name="connsiteY21" fmla="*/ 1357994 h 6858000"/>
              <a:gd name="connsiteX22" fmla="*/ 5233819 w 6127519"/>
              <a:gd name="connsiteY22" fmla="*/ 1380922 h 6858000"/>
              <a:gd name="connsiteX23" fmla="*/ 5237226 w 6127519"/>
              <a:gd name="connsiteY23" fmla="*/ 1441327 h 6858000"/>
              <a:gd name="connsiteX24" fmla="*/ 5255653 w 6127519"/>
              <a:gd name="connsiteY24" fmla="*/ 1524712 h 6858000"/>
              <a:gd name="connsiteX25" fmla="*/ 5263491 w 6127519"/>
              <a:gd name="connsiteY25" fmla="*/ 1642938 h 6858000"/>
              <a:gd name="connsiteX26" fmla="*/ 5261314 w 6127519"/>
              <a:gd name="connsiteY26" fmla="*/ 1689177 h 6858000"/>
              <a:gd name="connsiteX27" fmla="*/ 5259788 w 6127519"/>
              <a:gd name="connsiteY27" fmla="*/ 1768516 h 6858000"/>
              <a:gd name="connsiteX28" fmla="*/ 5255696 w 6127519"/>
              <a:gd name="connsiteY28" fmla="*/ 1953770 h 6858000"/>
              <a:gd name="connsiteX29" fmla="*/ 5252592 w 6127519"/>
              <a:gd name="connsiteY29" fmla="*/ 2092210 h 6858000"/>
              <a:gd name="connsiteX30" fmla="*/ 5264303 w 6127519"/>
              <a:gd name="connsiteY30" fmla="*/ 2225157 h 6858000"/>
              <a:gd name="connsiteX31" fmla="*/ 5254949 w 6127519"/>
              <a:gd name="connsiteY31" fmla="*/ 2236160 h 6858000"/>
              <a:gd name="connsiteX32" fmla="*/ 5250104 w 6127519"/>
              <a:gd name="connsiteY32" fmla="*/ 2249166 h 6858000"/>
              <a:gd name="connsiteX33" fmla="*/ 5251214 w 6127519"/>
              <a:gd name="connsiteY33" fmla="*/ 2250944 h 6858000"/>
              <a:gd name="connsiteX34" fmla="*/ 5250644 w 6127519"/>
              <a:gd name="connsiteY34" fmla="*/ 2266619 h 6858000"/>
              <a:gd name="connsiteX35" fmla="*/ 5293877 w 6127519"/>
              <a:gd name="connsiteY35" fmla="*/ 2368649 h 6858000"/>
              <a:gd name="connsiteX36" fmla="*/ 5311338 w 6127519"/>
              <a:gd name="connsiteY36" fmla="*/ 2404034 h 6858000"/>
              <a:gd name="connsiteX37" fmla="*/ 5338366 w 6127519"/>
              <a:gd name="connsiteY37" fmla="*/ 2465052 h 6858000"/>
              <a:gd name="connsiteX38" fmla="*/ 5371263 w 6127519"/>
              <a:gd name="connsiteY38" fmla="*/ 2586413 h 6858000"/>
              <a:gd name="connsiteX39" fmla="*/ 5407503 w 6127519"/>
              <a:gd name="connsiteY39" fmla="*/ 2786290 h 6858000"/>
              <a:gd name="connsiteX40" fmla="*/ 5407356 w 6127519"/>
              <a:gd name="connsiteY40" fmla="*/ 2787545 h 6858000"/>
              <a:gd name="connsiteX41" fmla="*/ 5411130 w 6127519"/>
              <a:gd name="connsiteY41" fmla="*/ 2788640 h 6858000"/>
              <a:gd name="connsiteX42" fmla="*/ 5416439 w 6127519"/>
              <a:gd name="connsiteY42" fmla="*/ 2805666 h 6858000"/>
              <a:gd name="connsiteX43" fmla="*/ 5457023 w 6127519"/>
              <a:gd name="connsiteY43" fmla="*/ 2858292 h 6858000"/>
              <a:gd name="connsiteX44" fmla="*/ 5479298 w 6127519"/>
              <a:gd name="connsiteY44" fmla="*/ 2947791 h 6858000"/>
              <a:gd name="connsiteX45" fmla="*/ 5481770 w 6127519"/>
              <a:gd name="connsiteY45" fmla="*/ 2951352 h 6858000"/>
              <a:gd name="connsiteX46" fmla="*/ 5482045 w 6127519"/>
              <a:gd name="connsiteY46" fmla="*/ 2984371 h 6858000"/>
              <a:gd name="connsiteX47" fmla="*/ 5482415 w 6127519"/>
              <a:gd name="connsiteY47" fmla="*/ 3004079 h 6858000"/>
              <a:gd name="connsiteX48" fmla="*/ 5503944 w 6127519"/>
              <a:gd name="connsiteY48" fmla="*/ 3123335 h 6858000"/>
              <a:gd name="connsiteX49" fmla="*/ 5516007 w 6127519"/>
              <a:gd name="connsiteY49" fmla="*/ 3258473 h 6858000"/>
              <a:gd name="connsiteX50" fmla="*/ 5566839 w 6127519"/>
              <a:gd name="connsiteY50" fmla="*/ 3345295 h 6858000"/>
              <a:gd name="connsiteX51" fmla="*/ 5589758 w 6127519"/>
              <a:gd name="connsiteY51" fmla="*/ 3506453 h 6858000"/>
              <a:gd name="connsiteX52" fmla="*/ 5596144 w 6127519"/>
              <a:gd name="connsiteY52" fmla="*/ 3534624 h 6858000"/>
              <a:gd name="connsiteX53" fmla="*/ 5597750 w 6127519"/>
              <a:gd name="connsiteY53" fmla="*/ 3534129 h 6858000"/>
              <a:gd name="connsiteX54" fmla="*/ 5599700 w 6127519"/>
              <a:gd name="connsiteY54" fmla="*/ 3547221 h 6858000"/>
              <a:gd name="connsiteX55" fmla="*/ 5615031 w 6127519"/>
              <a:gd name="connsiteY55" fmla="*/ 3557482 h 6858000"/>
              <a:gd name="connsiteX56" fmla="*/ 5618377 w 6127519"/>
              <a:gd name="connsiteY56" fmla="*/ 3588431 h 6858000"/>
              <a:gd name="connsiteX57" fmla="*/ 5612155 w 6127519"/>
              <a:gd name="connsiteY57" fmla="*/ 3589869 h 6858000"/>
              <a:gd name="connsiteX58" fmla="*/ 5620843 w 6127519"/>
              <a:gd name="connsiteY58" fmla="*/ 3606745 h 6858000"/>
              <a:gd name="connsiteX59" fmla="*/ 5655472 w 6127519"/>
              <a:gd name="connsiteY59" fmla="*/ 3678877 h 6858000"/>
              <a:gd name="connsiteX60" fmla="*/ 5683015 w 6127519"/>
              <a:gd name="connsiteY60" fmla="*/ 3762025 h 6858000"/>
              <a:gd name="connsiteX61" fmla="*/ 5696643 w 6127519"/>
              <a:gd name="connsiteY61" fmla="*/ 3773888 h 6858000"/>
              <a:gd name="connsiteX62" fmla="*/ 5699203 w 6127519"/>
              <a:gd name="connsiteY62" fmla="*/ 3775823 h 6858000"/>
              <a:gd name="connsiteX63" fmla="*/ 5704824 w 6127519"/>
              <a:gd name="connsiteY63" fmla="*/ 3785966 h 6858000"/>
              <a:gd name="connsiteX64" fmla="*/ 5733539 w 6127519"/>
              <a:gd name="connsiteY64" fmla="*/ 3818457 h 6858000"/>
              <a:gd name="connsiteX65" fmla="*/ 5768491 w 6127519"/>
              <a:gd name="connsiteY65" fmla="*/ 3914399 h 6858000"/>
              <a:gd name="connsiteX66" fmla="*/ 5793123 w 6127519"/>
              <a:gd name="connsiteY66" fmla="*/ 3969952 h 6858000"/>
              <a:gd name="connsiteX67" fmla="*/ 5808321 w 6127519"/>
              <a:gd name="connsiteY67" fmla="*/ 3988153 h 6858000"/>
              <a:gd name="connsiteX68" fmla="*/ 5825621 w 6127519"/>
              <a:gd name="connsiteY68" fmla="*/ 4015525 h 6858000"/>
              <a:gd name="connsiteX69" fmla="*/ 5860672 w 6127519"/>
              <a:gd name="connsiteY69" fmla="*/ 4061579 h 6858000"/>
              <a:gd name="connsiteX70" fmla="*/ 5872173 w 6127519"/>
              <a:gd name="connsiteY70" fmla="*/ 4088497 h 6858000"/>
              <a:gd name="connsiteX71" fmla="*/ 5894095 w 6127519"/>
              <a:gd name="connsiteY71" fmla="*/ 4128857 h 6858000"/>
              <a:gd name="connsiteX72" fmla="*/ 5903513 w 6127519"/>
              <a:gd name="connsiteY72" fmla="*/ 4187661 h 6858000"/>
              <a:gd name="connsiteX73" fmla="*/ 5917114 w 6127519"/>
              <a:gd name="connsiteY73" fmla="*/ 4213096 h 6858000"/>
              <a:gd name="connsiteX74" fmla="*/ 5924233 w 6127519"/>
              <a:gd name="connsiteY74" fmla="*/ 4242060 h 6858000"/>
              <a:gd name="connsiteX75" fmla="*/ 5928910 w 6127519"/>
              <a:gd name="connsiteY75" fmla="*/ 4300973 h 6858000"/>
              <a:gd name="connsiteX76" fmla="*/ 5939320 w 6127519"/>
              <a:gd name="connsiteY76" fmla="*/ 4340435 h 6858000"/>
              <a:gd name="connsiteX77" fmla="*/ 5946705 w 6127519"/>
              <a:gd name="connsiteY77" fmla="*/ 4428051 h 6858000"/>
              <a:gd name="connsiteX78" fmla="*/ 5949261 w 6127519"/>
              <a:gd name="connsiteY78" fmla="*/ 4449185 h 6858000"/>
              <a:gd name="connsiteX79" fmla="*/ 5968960 w 6127519"/>
              <a:gd name="connsiteY79" fmla="*/ 4482655 h 6858000"/>
              <a:gd name="connsiteX80" fmla="*/ 5980106 w 6127519"/>
              <a:gd name="connsiteY80" fmla="*/ 4585087 h 6858000"/>
              <a:gd name="connsiteX81" fmla="*/ 5998138 w 6127519"/>
              <a:gd name="connsiteY81" fmla="*/ 4697518 h 6858000"/>
              <a:gd name="connsiteX82" fmla="*/ 6013516 w 6127519"/>
              <a:gd name="connsiteY82" fmla="*/ 4786619 h 6858000"/>
              <a:gd name="connsiteX83" fmla="*/ 6025404 w 6127519"/>
              <a:gd name="connsiteY83" fmla="*/ 4858148 h 6858000"/>
              <a:gd name="connsiteX84" fmla="*/ 6007749 w 6127519"/>
              <a:gd name="connsiteY84" fmla="*/ 4964715 h 6858000"/>
              <a:gd name="connsiteX85" fmla="*/ 6005269 w 6127519"/>
              <a:gd name="connsiteY85" fmla="*/ 5150567 h 6858000"/>
              <a:gd name="connsiteX86" fmla="*/ 6001127 w 6127519"/>
              <a:gd name="connsiteY86" fmla="*/ 5164609 h 6858000"/>
              <a:gd name="connsiteX87" fmla="*/ 5998514 w 6127519"/>
              <a:gd name="connsiteY87" fmla="*/ 5189673 h 6858000"/>
              <a:gd name="connsiteX88" fmla="*/ 6018409 w 6127519"/>
              <a:gd name="connsiteY88" fmla="*/ 5227157 h 6858000"/>
              <a:gd name="connsiteX89" fmla="*/ 6036748 w 6127519"/>
              <a:gd name="connsiteY89" fmla="*/ 5322752 h 6858000"/>
              <a:gd name="connsiteX90" fmla="*/ 6036943 w 6127519"/>
              <a:gd name="connsiteY90" fmla="*/ 5329480 h 6858000"/>
              <a:gd name="connsiteX91" fmla="*/ 6037677 w 6127519"/>
              <a:gd name="connsiteY91" fmla="*/ 5354807 h 6858000"/>
              <a:gd name="connsiteX92" fmla="*/ 6039728 w 6127519"/>
              <a:gd name="connsiteY92" fmla="*/ 5359416 h 6858000"/>
              <a:gd name="connsiteX93" fmla="*/ 6053435 w 6127519"/>
              <a:gd name="connsiteY93" fmla="*/ 5387547 h 6858000"/>
              <a:gd name="connsiteX94" fmla="*/ 6065933 w 6127519"/>
              <a:gd name="connsiteY94" fmla="*/ 5443002 h 6858000"/>
              <a:gd name="connsiteX95" fmla="*/ 6068640 w 6127519"/>
              <a:gd name="connsiteY95" fmla="*/ 5474503 h 6858000"/>
              <a:gd name="connsiteX96" fmla="*/ 6080922 w 6127519"/>
              <a:gd name="connsiteY96" fmla="*/ 5561070 h 6858000"/>
              <a:gd name="connsiteX97" fmla="*/ 6096949 w 6127519"/>
              <a:gd name="connsiteY97" fmla="*/ 5648179 h 6858000"/>
              <a:gd name="connsiteX98" fmla="*/ 6125703 w 6127519"/>
              <a:gd name="connsiteY98" fmla="*/ 5692894 h 6858000"/>
              <a:gd name="connsiteX99" fmla="*/ 6121353 w 6127519"/>
              <a:gd name="connsiteY99" fmla="*/ 5721725 h 6858000"/>
              <a:gd name="connsiteX100" fmla="*/ 6121607 w 6127519"/>
              <a:gd name="connsiteY100" fmla="*/ 5721959 h 6858000"/>
              <a:gd name="connsiteX101" fmla="*/ 6127024 w 6127519"/>
              <a:gd name="connsiteY101" fmla="*/ 5786902 h 6858000"/>
              <a:gd name="connsiteX102" fmla="*/ 6127519 w 6127519"/>
              <a:gd name="connsiteY102" fmla="*/ 5865775 h 6858000"/>
              <a:gd name="connsiteX103" fmla="*/ 6119217 w 6127519"/>
              <a:gd name="connsiteY103" fmla="*/ 5888542 h 6858000"/>
              <a:gd name="connsiteX104" fmla="*/ 6102493 w 6127519"/>
              <a:gd name="connsiteY104" fmla="*/ 5928602 h 6858000"/>
              <a:gd name="connsiteX105" fmla="*/ 6056863 w 6127519"/>
              <a:gd name="connsiteY105" fmla="*/ 6000643 h 6858000"/>
              <a:gd name="connsiteX106" fmla="*/ 6045436 w 6127519"/>
              <a:gd name="connsiteY106" fmla="*/ 6124480 h 6858000"/>
              <a:gd name="connsiteX107" fmla="*/ 6030489 w 6127519"/>
              <a:gd name="connsiteY107" fmla="*/ 6317666 h 6858000"/>
              <a:gd name="connsiteX108" fmla="*/ 6007492 w 6127519"/>
              <a:gd name="connsiteY108" fmla="*/ 6440818 h 6858000"/>
              <a:gd name="connsiteX109" fmla="*/ 6009467 w 6127519"/>
              <a:gd name="connsiteY109" fmla="*/ 6487076 h 6858000"/>
              <a:gd name="connsiteX110" fmla="*/ 5995064 w 6127519"/>
              <a:gd name="connsiteY110" fmla="*/ 6540791 h 6858000"/>
              <a:gd name="connsiteX111" fmla="*/ 5996309 w 6127519"/>
              <a:gd name="connsiteY111" fmla="*/ 6543961 h 6858000"/>
              <a:gd name="connsiteX112" fmla="*/ 5996048 w 6127519"/>
              <a:gd name="connsiteY112" fmla="*/ 6555444 h 6858000"/>
              <a:gd name="connsiteX113" fmla="*/ 6002524 w 6127519"/>
              <a:gd name="connsiteY113" fmla="*/ 6560188 h 6858000"/>
              <a:gd name="connsiteX114" fmla="*/ 6006823 w 6127519"/>
              <a:gd name="connsiteY114" fmla="*/ 6578546 h 6858000"/>
              <a:gd name="connsiteX115" fmla="*/ 6004510 w 6127519"/>
              <a:gd name="connsiteY115" fmla="*/ 6599256 h 6858000"/>
              <a:gd name="connsiteX116" fmla="*/ 5986207 w 6127519"/>
              <a:gd name="connsiteY116" fmla="*/ 6695855 h 6858000"/>
              <a:gd name="connsiteX117" fmla="*/ 5979428 w 6127519"/>
              <a:gd name="connsiteY117" fmla="*/ 6754678 h 6858000"/>
              <a:gd name="connsiteX118" fmla="*/ 5983398 w 6127519"/>
              <a:gd name="connsiteY118" fmla="*/ 6778641 h 6858000"/>
              <a:gd name="connsiteX119" fmla="*/ 5984543 w 6127519"/>
              <a:gd name="connsiteY119" fmla="*/ 6811016 h 6858000"/>
              <a:gd name="connsiteX120" fmla="*/ 5981802 w 6127519"/>
              <a:gd name="connsiteY120" fmla="*/ 6838578 h 6858000"/>
              <a:gd name="connsiteX121" fmla="*/ 5979671 w 6127519"/>
              <a:gd name="connsiteY121" fmla="*/ 6858000 h 6858000"/>
              <a:gd name="connsiteX122" fmla="*/ 0 w 6127519"/>
              <a:gd name="connsiteY122" fmla="*/ 6858000 h 6858000"/>
              <a:gd name="connsiteX123" fmla="*/ 0 w 6127519"/>
              <a:gd name="connsiteY123" fmla="*/ 0 h 6858000"/>
              <a:gd name="connsiteX0" fmla="*/ 0 w 6127519"/>
              <a:gd name="connsiteY0" fmla="*/ 0 h 6858000"/>
              <a:gd name="connsiteX1" fmla="*/ 4965888 w 6127519"/>
              <a:gd name="connsiteY1" fmla="*/ 0 h 6858000"/>
              <a:gd name="connsiteX2" fmla="*/ 4967767 w 6127519"/>
              <a:gd name="connsiteY2" fmla="*/ 7930 h 6858000"/>
              <a:gd name="connsiteX3" fmla="*/ 4979444 w 6127519"/>
              <a:gd name="connsiteY3" fmla="*/ 43921 h 6858000"/>
              <a:gd name="connsiteX4" fmla="*/ 5021173 w 6127519"/>
              <a:gd name="connsiteY4" fmla="*/ 123738 h 6858000"/>
              <a:gd name="connsiteX5" fmla="*/ 5075458 w 6127519"/>
              <a:gd name="connsiteY5" fmla="*/ 264355 h 6858000"/>
              <a:gd name="connsiteX6" fmla="*/ 5081175 w 6127519"/>
              <a:gd name="connsiteY6" fmla="*/ 277448 h 6858000"/>
              <a:gd name="connsiteX7" fmla="*/ 5097011 w 6127519"/>
              <a:gd name="connsiteY7" fmla="*/ 355616 h 6858000"/>
              <a:gd name="connsiteX8" fmla="*/ 5130982 w 6127519"/>
              <a:gd name="connsiteY8" fmla="*/ 412030 h 6858000"/>
              <a:gd name="connsiteX9" fmla="*/ 5153000 w 6127519"/>
              <a:gd name="connsiteY9" fmla="*/ 507134 h 6858000"/>
              <a:gd name="connsiteX10" fmla="*/ 5171282 w 6127519"/>
              <a:gd name="connsiteY10" fmla="*/ 602071 h 6858000"/>
              <a:gd name="connsiteX11" fmla="*/ 5176196 w 6127519"/>
              <a:gd name="connsiteY11" fmla="*/ 636822 h 6858000"/>
              <a:gd name="connsiteX12" fmla="*/ 5189051 w 6127519"/>
              <a:gd name="connsiteY12" fmla="*/ 782518 h 6858000"/>
              <a:gd name="connsiteX13" fmla="*/ 5210428 w 6127519"/>
              <a:gd name="connsiteY13" fmla="*/ 815772 h 6858000"/>
              <a:gd name="connsiteX14" fmla="*/ 5221088 w 6127519"/>
              <a:gd name="connsiteY14" fmla="*/ 860193 h 6858000"/>
              <a:gd name="connsiteX15" fmla="*/ 5230806 w 6127519"/>
              <a:gd name="connsiteY15" fmla="*/ 961354 h 6858000"/>
              <a:gd name="connsiteX16" fmla="*/ 5201018 w 6127519"/>
              <a:gd name="connsiteY16" fmla="*/ 1095027 h 6858000"/>
              <a:gd name="connsiteX17" fmla="*/ 5202153 w 6127519"/>
              <a:gd name="connsiteY17" fmla="*/ 1133224 h 6858000"/>
              <a:gd name="connsiteX18" fmla="*/ 5207370 w 6127519"/>
              <a:gd name="connsiteY18" fmla="*/ 1138097 h 6858000"/>
              <a:gd name="connsiteX19" fmla="*/ 5189234 w 6127519"/>
              <a:gd name="connsiteY19" fmla="*/ 1193495 h 6858000"/>
              <a:gd name="connsiteX20" fmla="*/ 5202769 w 6127519"/>
              <a:gd name="connsiteY20" fmla="*/ 1269450 h 6858000"/>
              <a:gd name="connsiteX21" fmla="*/ 5225968 w 6127519"/>
              <a:gd name="connsiteY21" fmla="*/ 1357994 h 6858000"/>
              <a:gd name="connsiteX22" fmla="*/ 5233819 w 6127519"/>
              <a:gd name="connsiteY22" fmla="*/ 1380922 h 6858000"/>
              <a:gd name="connsiteX23" fmla="*/ 5237226 w 6127519"/>
              <a:gd name="connsiteY23" fmla="*/ 1441327 h 6858000"/>
              <a:gd name="connsiteX24" fmla="*/ 5255653 w 6127519"/>
              <a:gd name="connsiteY24" fmla="*/ 1524712 h 6858000"/>
              <a:gd name="connsiteX25" fmla="*/ 5263491 w 6127519"/>
              <a:gd name="connsiteY25" fmla="*/ 1642938 h 6858000"/>
              <a:gd name="connsiteX26" fmla="*/ 5261314 w 6127519"/>
              <a:gd name="connsiteY26" fmla="*/ 1689177 h 6858000"/>
              <a:gd name="connsiteX27" fmla="*/ 5259788 w 6127519"/>
              <a:gd name="connsiteY27" fmla="*/ 1768516 h 6858000"/>
              <a:gd name="connsiteX28" fmla="*/ 5255696 w 6127519"/>
              <a:gd name="connsiteY28" fmla="*/ 1953770 h 6858000"/>
              <a:gd name="connsiteX29" fmla="*/ 5252592 w 6127519"/>
              <a:gd name="connsiteY29" fmla="*/ 2092210 h 6858000"/>
              <a:gd name="connsiteX30" fmla="*/ 5264303 w 6127519"/>
              <a:gd name="connsiteY30" fmla="*/ 2225157 h 6858000"/>
              <a:gd name="connsiteX31" fmla="*/ 5254949 w 6127519"/>
              <a:gd name="connsiteY31" fmla="*/ 2236160 h 6858000"/>
              <a:gd name="connsiteX32" fmla="*/ 5250104 w 6127519"/>
              <a:gd name="connsiteY32" fmla="*/ 2249166 h 6858000"/>
              <a:gd name="connsiteX33" fmla="*/ 5251214 w 6127519"/>
              <a:gd name="connsiteY33" fmla="*/ 2250944 h 6858000"/>
              <a:gd name="connsiteX34" fmla="*/ 5250644 w 6127519"/>
              <a:gd name="connsiteY34" fmla="*/ 2266619 h 6858000"/>
              <a:gd name="connsiteX35" fmla="*/ 5293877 w 6127519"/>
              <a:gd name="connsiteY35" fmla="*/ 2368649 h 6858000"/>
              <a:gd name="connsiteX36" fmla="*/ 5311338 w 6127519"/>
              <a:gd name="connsiteY36" fmla="*/ 2404034 h 6858000"/>
              <a:gd name="connsiteX37" fmla="*/ 5338366 w 6127519"/>
              <a:gd name="connsiteY37" fmla="*/ 2465052 h 6858000"/>
              <a:gd name="connsiteX38" fmla="*/ 5371263 w 6127519"/>
              <a:gd name="connsiteY38" fmla="*/ 2586413 h 6858000"/>
              <a:gd name="connsiteX39" fmla="*/ 5407503 w 6127519"/>
              <a:gd name="connsiteY39" fmla="*/ 2786290 h 6858000"/>
              <a:gd name="connsiteX40" fmla="*/ 5407356 w 6127519"/>
              <a:gd name="connsiteY40" fmla="*/ 2787545 h 6858000"/>
              <a:gd name="connsiteX41" fmla="*/ 5411130 w 6127519"/>
              <a:gd name="connsiteY41" fmla="*/ 2788640 h 6858000"/>
              <a:gd name="connsiteX42" fmla="*/ 5416439 w 6127519"/>
              <a:gd name="connsiteY42" fmla="*/ 2805666 h 6858000"/>
              <a:gd name="connsiteX43" fmla="*/ 5457023 w 6127519"/>
              <a:gd name="connsiteY43" fmla="*/ 2858292 h 6858000"/>
              <a:gd name="connsiteX44" fmla="*/ 5479298 w 6127519"/>
              <a:gd name="connsiteY44" fmla="*/ 2947791 h 6858000"/>
              <a:gd name="connsiteX45" fmla="*/ 5481770 w 6127519"/>
              <a:gd name="connsiteY45" fmla="*/ 2951352 h 6858000"/>
              <a:gd name="connsiteX46" fmla="*/ 5482045 w 6127519"/>
              <a:gd name="connsiteY46" fmla="*/ 2984371 h 6858000"/>
              <a:gd name="connsiteX47" fmla="*/ 5482415 w 6127519"/>
              <a:gd name="connsiteY47" fmla="*/ 3004079 h 6858000"/>
              <a:gd name="connsiteX48" fmla="*/ 5503944 w 6127519"/>
              <a:gd name="connsiteY48" fmla="*/ 3123335 h 6858000"/>
              <a:gd name="connsiteX49" fmla="*/ 5516007 w 6127519"/>
              <a:gd name="connsiteY49" fmla="*/ 3258473 h 6858000"/>
              <a:gd name="connsiteX50" fmla="*/ 5566839 w 6127519"/>
              <a:gd name="connsiteY50" fmla="*/ 3345295 h 6858000"/>
              <a:gd name="connsiteX51" fmla="*/ 5589758 w 6127519"/>
              <a:gd name="connsiteY51" fmla="*/ 3506453 h 6858000"/>
              <a:gd name="connsiteX52" fmla="*/ 5596144 w 6127519"/>
              <a:gd name="connsiteY52" fmla="*/ 3534624 h 6858000"/>
              <a:gd name="connsiteX53" fmla="*/ 5597750 w 6127519"/>
              <a:gd name="connsiteY53" fmla="*/ 3534129 h 6858000"/>
              <a:gd name="connsiteX54" fmla="*/ 5599700 w 6127519"/>
              <a:gd name="connsiteY54" fmla="*/ 3547221 h 6858000"/>
              <a:gd name="connsiteX55" fmla="*/ 5615031 w 6127519"/>
              <a:gd name="connsiteY55" fmla="*/ 3557482 h 6858000"/>
              <a:gd name="connsiteX56" fmla="*/ 5618377 w 6127519"/>
              <a:gd name="connsiteY56" fmla="*/ 3588431 h 6858000"/>
              <a:gd name="connsiteX57" fmla="*/ 5612155 w 6127519"/>
              <a:gd name="connsiteY57" fmla="*/ 3589869 h 6858000"/>
              <a:gd name="connsiteX58" fmla="*/ 5620843 w 6127519"/>
              <a:gd name="connsiteY58" fmla="*/ 3606745 h 6858000"/>
              <a:gd name="connsiteX59" fmla="*/ 5655472 w 6127519"/>
              <a:gd name="connsiteY59" fmla="*/ 3678877 h 6858000"/>
              <a:gd name="connsiteX60" fmla="*/ 5683015 w 6127519"/>
              <a:gd name="connsiteY60" fmla="*/ 3762025 h 6858000"/>
              <a:gd name="connsiteX61" fmla="*/ 5696643 w 6127519"/>
              <a:gd name="connsiteY61" fmla="*/ 3773888 h 6858000"/>
              <a:gd name="connsiteX62" fmla="*/ 5699203 w 6127519"/>
              <a:gd name="connsiteY62" fmla="*/ 3775823 h 6858000"/>
              <a:gd name="connsiteX63" fmla="*/ 5704824 w 6127519"/>
              <a:gd name="connsiteY63" fmla="*/ 3785966 h 6858000"/>
              <a:gd name="connsiteX64" fmla="*/ 5733539 w 6127519"/>
              <a:gd name="connsiteY64" fmla="*/ 3818457 h 6858000"/>
              <a:gd name="connsiteX65" fmla="*/ 5768491 w 6127519"/>
              <a:gd name="connsiteY65" fmla="*/ 3914399 h 6858000"/>
              <a:gd name="connsiteX66" fmla="*/ 5793123 w 6127519"/>
              <a:gd name="connsiteY66" fmla="*/ 3969952 h 6858000"/>
              <a:gd name="connsiteX67" fmla="*/ 5808321 w 6127519"/>
              <a:gd name="connsiteY67" fmla="*/ 3988153 h 6858000"/>
              <a:gd name="connsiteX68" fmla="*/ 5825621 w 6127519"/>
              <a:gd name="connsiteY68" fmla="*/ 4015525 h 6858000"/>
              <a:gd name="connsiteX69" fmla="*/ 5860672 w 6127519"/>
              <a:gd name="connsiteY69" fmla="*/ 4061579 h 6858000"/>
              <a:gd name="connsiteX70" fmla="*/ 5872173 w 6127519"/>
              <a:gd name="connsiteY70" fmla="*/ 4088497 h 6858000"/>
              <a:gd name="connsiteX71" fmla="*/ 5894095 w 6127519"/>
              <a:gd name="connsiteY71" fmla="*/ 4128857 h 6858000"/>
              <a:gd name="connsiteX72" fmla="*/ 5903513 w 6127519"/>
              <a:gd name="connsiteY72" fmla="*/ 4187661 h 6858000"/>
              <a:gd name="connsiteX73" fmla="*/ 5917114 w 6127519"/>
              <a:gd name="connsiteY73" fmla="*/ 4213096 h 6858000"/>
              <a:gd name="connsiteX74" fmla="*/ 5924233 w 6127519"/>
              <a:gd name="connsiteY74" fmla="*/ 4242060 h 6858000"/>
              <a:gd name="connsiteX75" fmla="*/ 5928910 w 6127519"/>
              <a:gd name="connsiteY75" fmla="*/ 4300973 h 6858000"/>
              <a:gd name="connsiteX76" fmla="*/ 5939320 w 6127519"/>
              <a:gd name="connsiteY76" fmla="*/ 4340435 h 6858000"/>
              <a:gd name="connsiteX77" fmla="*/ 5946705 w 6127519"/>
              <a:gd name="connsiteY77" fmla="*/ 4428051 h 6858000"/>
              <a:gd name="connsiteX78" fmla="*/ 5949261 w 6127519"/>
              <a:gd name="connsiteY78" fmla="*/ 4449185 h 6858000"/>
              <a:gd name="connsiteX79" fmla="*/ 5968960 w 6127519"/>
              <a:gd name="connsiteY79" fmla="*/ 4482655 h 6858000"/>
              <a:gd name="connsiteX80" fmla="*/ 5980106 w 6127519"/>
              <a:gd name="connsiteY80" fmla="*/ 4585087 h 6858000"/>
              <a:gd name="connsiteX81" fmla="*/ 5998138 w 6127519"/>
              <a:gd name="connsiteY81" fmla="*/ 4697518 h 6858000"/>
              <a:gd name="connsiteX82" fmla="*/ 6013516 w 6127519"/>
              <a:gd name="connsiteY82" fmla="*/ 4786619 h 6858000"/>
              <a:gd name="connsiteX83" fmla="*/ 6025404 w 6127519"/>
              <a:gd name="connsiteY83" fmla="*/ 4858148 h 6858000"/>
              <a:gd name="connsiteX84" fmla="*/ 6007749 w 6127519"/>
              <a:gd name="connsiteY84" fmla="*/ 4964715 h 6858000"/>
              <a:gd name="connsiteX85" fmla="*/ 6005269 w 6127519"/>
              <a:gd name="connsiteY85" fmla="*/ 5150567 h 6858000"/>
              <a:gd name="connsiteX86" fmla="*/ 6001127 w 6127519"/>
              <a:gd name="connsiteY86" fmla="*/ 5164609 h 6858000"/>
              <a:gd name="connsiteX87" fmla="*/ 5998514 w 6127519"/>
              <a:gd name="connsiteY87" fmla="*/ 5189673 h 6858000"/>
              <a:gd name="connsiteX88" fmla="*/ 6018409 w 6127519"/>
              <a:gd name="connsiteY88" fmla="*/ 5227157 h 6858000"/>
              <a:gd name="connsiteX89" fmla="*/ 6036748 w 6127519"/>
              <a:gd name="connsiteY89" fmla="*/ 5322752 h 6858000"/>
              <a:gd name="connsiteX90" fmla="*/ 6036943 w 6127519"/>
              <a:gd name="connsiteY90" fmla="*/ 5329480 h 6858000"/>
              <a:gd name="connsiteX91" fmla="*/ 6037677 w 6127519"/>
              <a:gd name="connsiteY91" fmla="*/ 5354807 h 6858000"/>
              <a:gd name="connsiteX92" fmla="*/ 6039728 w 6127519"/>
              <a:gd name="connsiteY92" fmla="*/ 5359416 h 6858000"/>
              <a:gd name="connsiteX93" fmla="*/ 6053435 w 6127519"/>
              <a:gd name="connsiteY93" fmla="*/ 5387547 h 6858000"/>
              <a:gd name="connsiteX94" fmla="*/ 6065933 w 6127519"/>
              <a:gd name="connsiteY94" fmla="*/ 5443002 h 6858000"/>
              <a:gd name="connsiteX95" fmla="*/ 6068640 w 6127519"/>
              <a:gd name="connsiteY95" fmla="*/ 5474503 h 6858000"/>
              <a:gd name="connsiteX96" fmla="*/ 6080922 w 6127519"/>
              <a:gd name="connsiteY96" fmla="*/ 5561070 h 6858000"/>
              <a:gd name="connsiteX97" fmla="*/ 6096949 w 6127519"/>
              <a:gd name="connsiteY97" fmla="*/ 5648179 h 6858000"/>
              <a:gd name="connsiteX98" fmla="*/ 6125703 w 6127519"/>
              <a:gd name="connsiteY98" fmla="*/ 5692894 h 6858000"/>
              <a:gd name="connsiteX99" fmla="*/ 6121353 w 6127519"/>
              <a:gd name="connsiteY99" fmla="*/ 5721725 h 6858000"/>
              <a:gd name="connsiteX100" fmla="*/ 6121607 w 6127519"/>
              <a:gd name="connsiteY100" fmla="*/ 5721959 h 6858000"/>
              <a:gd name="connsiteX101" fmla="*/ 6127024 w 6127519"/>
              <a:gd name="connsiteY101" fmla="*/ 5786902 h 6858000"/>
              <a:gd name="connsiteX102" fmla="*/ 6127519 w 6127519"/>
              <a:gd name="connsiteY102" fmla="*/ 5865775 h 6858000"/>
              <a:gd name="connsiteX103" fmla="*/ 6119217 w 6127519"/>
              <a:gd name="connsiteY103" fmla="*/ 5888542 h 6858000"/>
              <a:gd name="connsiteX104" fmla="*/ 6102493 w 6127519"/>
              <a:gd name="connsiteY104" fmla="*/ 5928602 h 6858000"/>
              <a:gd name="connsiteX105" fmla="*/ 6056863 w 6127519"/>
              <a:gd name="connsiteY105" fmla="*/ 6000643 h 6858000"/>
              <a:gd name="connsiteX106" fmla="*/ 6045436 w 6127519"/>
              <a:gd name="connsiteY106" fmla="*/ 6124480 h 6858000"/>
              <a:gd name="connsiteX107" fmla="*/ 6030489 w 6127519"/>
              <a:gd name="connsiteY107" fmla="*/ 6317666 h 6858000"/>
              <a:gd name="connsiteX108" fmla="*/ 6007492 w 6127519"/>
              <a:gd name="connsiteY108" fmla="*/ 6440818 h 6858000"/>
              <a:gd name="connsiteX109" fmla="*/ 6009467 w 6127519"/>
              <a:gd name="connsiteY109" fmla="*/ 6487076 h 6858000"/>
              <a:gd name="connsiteX110" fmla="*/ 5995064 w 6127519"/>
              <a:gd name="connsiteY110" fmla="*/ 6540791 h 6858000"/>
              <a:gd name="connsiteX111" fmla="*/ 5996309 w 6127519"/>
              <a:gd name="connsiteY111" fmla="*/ 6543961 h 6858000"/>
              <a:gd name="connsiteX112" fmla="*/ 5996048 w 6127519"/>
              <a:gd name="connsiteY112" fmla="*/ 6555444 h 6858000"/>
              <a:gd name="connsiteX113" fmla="*/ 6002524 w 6127519"/>
              <a:gd name="connsiteY113" fmla="*/ 6560188 h 6858000"/>
              <a:gd name="connsiteX114" fmla="*/ 6004510 w 6127519"/>
              <a:gd name="connsiteY114" fmla="*/ 6599256 h 6858000"/>
              <a:gd name="connsiteX115" fmla="*/ 5986207 w 6127519"/>
              <a:gd name="connsiteY115" fmla="*/ 6695855 h 6858000"/>
              <a:gd name="connsiteX116" fmla="*/ 5979428 w 6127519"/>
              <a:gd name="connsiteY116" fmla="*/ 6754678 h 6858000"/>
              <a:gd name="connsiteX117" fmla="*/ 5983398 w 6127519"/>
              <a:gd name="connsiteY117" fmla="*/ 6778641 h 6858000"/>
              <a:gd name="connsiteX118" fmla="*/ 5984543 w 6127519"/>
              <a:gd name="connsiteY118" fmla="*/ 6811016 h 6858000"/>
              <a:gd name="connsiteX119" fmla="*/ 5981802 w 6127519"/>
              <a:gd name="connsiteY119" fmla="*/ 6838578 h 6858000"/>
              <a:gd name="connsiteX120" fmla="*/ 5979671 w 6127519"/>
              <a:gd name="connsiteY120" fmla="*/ 6858000 h 6858000"/>
              <a:gd name="connsiteX121" fmla="*/ 0 w 6127519"/>
              <a:gd name="connsiteY121" fmla="*/ 6858000 h 6858000"/>
              <a:gd name="connsiteX122" fmla="*/ 0 w 6127519"/>
              <a:gd name="connsiteY122" fmla="*/ 0 h 6858000"/>
              <a:gd name="connsiteX0" fmla="*/ 0 w 6127519"/>
              <a:gd name="connsiteY0" fmla="*/ 0 h 6858000"/>
              <a:gd name="connsiteX1" fmla="*/ 4965888 w 6127519"/>
              <a:gd name="connsiteY1" fmla="*/ 0 h 6858000"/>
              <a:gd name="connsiteX2" fmla="*/ 4967767 w 6127519"/>
              <a:gd name="connsiteY2" fmla="*/ 7930 h 6858000"/>
              <a:gd name="connsiteX3" fmla="*/ 4979444 w 6127519"/>
              <a:gd name="connsiteY3" fmla="*/ 43921 h 6858000"/>
              <a:gd name="connsiteX4" fmla="*/ 5021173 w 6127519"/>
              <a:gd name="connsiteY4" fmla="*/ 123738 h 6858000"/>
              <a:gd name="connsiteX5" fmla="*/ 5075458 w 6127519"/>
              <a:gd name="connsiteY5" fmla="*/ 264355 h 6858000"/>
              <a:gd name="connsiteX6" fmla="*/ 5081175 w 6127519"/>
              <a:gd name="connsiteY6" fmla="*/ 277448 h 6858000"/>
              <a:gd name="connsiteX7" fmla="*/ 5097011 w 6127519"/>
              <a:gd name="connsiteY7" fmla="*/ 355616 h 6858000"/>
              <a:gd name="connsiteX8" fmla="*/ 5130982 w 6127519"/>
              <a:gd name="connsiteY8" fmla="*/ 412030 h 6858000"/>
              <a:gd name="connsiteX9" fmla="*/ 5153000 w 6127519"/>
              <a:gd name="connsiteY9" fmla="*/ 507134 h 6858000"/>
              <a:gd name="connsiteX10" fmla="*/ 5171282 w 6127519"/>
              <a:gd name="connsiteY10" fmla="*/ 602071 h 6858000"/>
              <a:gd name="connsiteX11" fmla="*/ 5176196 w 6127519"/>
              <a:gd name="connsiteY11" fmla="*/ 636822 h 6858000"/>
              <a:gd name="connsiteX12" fmla="*/ 5189051 w 6127519"/>
              <a:gd name="connsiteY12" fmla="*/ 782518 h 6858000"/>
              <a:gd name="connsiteX13" fmla="*/ 5210428 w 6127519"/>
              <a:gd name="connsiteY13" fmla="*/ 815772 h 6858000"/>
              <a:gd name="connsiteX14" fmla="*/ 5221088 w 6127519"/>
              <a:gd name="connsiteY14" fmla="*/ 860193 h 6858000"/>
              <a:gd name="connsiteX15" fmla="*/ 5230806 w 6127519"/>
              <a:gd name="connsiteY15" fmla="*/ 961354 h 6858000"/>
              <a:gd name="connsiteX16" fmla="*/ 5201018 w 6127519"/>
              <a:gd name="connsiteY16" fmla="*/ 1095027 h 6858000"/>
              <a:gd name="connsiteX17" fmla="*/ 5202153 w 6127519"/>
              <a:gd name="connsiteY17" fmla="*/ 1133224 h 6858000"/>
              <a:gd name="connsiteX18" fmla="*/ 5207370 w 6127519"/>
              <a:gd name="connsiteY18" fmla="*/ 1138097 h 6858000"/>
              <a:gd name="connsiteX19" fmla="*/ 5189234 w 6127519"/>
              <a:gd name="connsiteY19" fmla="*/ 1193495 h 6858000"/>
              <a:gd name="connsiteX20" fmla="*/ 5202769 w 6127519"/>
              <a:gd name="connsiteY20" fmla="*/ 1269450 h 6858000"/>
              <a:gd name="connsiteX21" fmla="*/ 5225968 w 6127519"/>
              <a:gd name="connsiteY21" fmla="*/ 1357994 h 6858000"/>
              <a:gd name="connsiteX22" fmla="*/ 5233819 w 6127519"/>
              <a:gd name="connsiteY22" fmla="*/ 1380922 h 6858000"/>
              <a:gd name="connsiteX23" fmla="*/ 5237226 w 6127519"/>
              <a:gd name="connsiteY23" fmla="*/ 1441327 h 6858000"/>
              <a:gd name="connsiteX24" fmla="*/ 5255653 w 6127519"/>
              <a:gd name="connsiteY24" fmla="*/ 1524712 h 6858000"/>
              <a:gd name="connsiteX25" fmla="*/ 5263491 w 6127519"/>
              <a:gd name="connsiteY25" fmla="*/ 1642938 h 6858000"/>
              <a:gd name="connsiteX26" fmla="*/ 5261314 w 6127519"/>
              <a:gd name="connsiteY26" fmla="*/ 1689177 h 6858000"/>
              <a:gd name="connsiteX27" fmla="*/ 5259788 w 6127519"/>
              <a:gd name="connsiteY27" fmla="*/ 1768516 h 6858000"/>
              <a:gd name="connsiteX28" fmla="*/ 5255696 w 6127519"/>
              <a:gd name="connsiteY28" fmla="*/ 1953770 h 6858000"/>
              <a:gd name="connsiteX29" fmla="*/ 5252592 w 6127519"/>
              <a:gd name="connsiteY29" fmla="*/ 2092210 h 6858000"/>
              <a:gd name="connsiteX30" fmla="*/ 5264303 w 6127519"/>
              <a:gd name="connsiteY30" fmla="*/ 2225157 h 6858000"/>
              <a:gd name="connsiteX31" fmla="*/ 5254949 w 6127519"/>
              <a:gd name="connsiteY31" fmla="*/ 2236160 h 6858000"/>
              <a:gd name="connsiteX32" fmla="*/ 5250104 w 6127519"/>
              <a:gd name="connsiteY32" fmla="*/ 2249166 h 6858000"/>
              <a:gd name="connsiteX33" fmla="*/ 5251214 w 6127519"/>
              <a:gd name="connsiteY33" fmla="*/ 2250944 h 6858000"/>
              <a:gd name="connsiteX34" fmla="*/ 5250644 w 6127519"/>
              <a:gd name="connsiteY34" fmla="*/ 2266619 h 6858000"/>
              <a:gd name="connsiteX35" fmla="*/ 5293877 w 6127519"/>
              <a:gd name="connsiteY35" fmla="*/ 2368649 h 6858000"/>
              <a:gd name="connsiteX36" fmla="*/ 5311338 w 6127519"/>
              <a:gd name="connsiteY36" fmla="*/ 2404034 h 6858000"/>
              <a:gd name="connsiteX37" fmla="*/ 5338366 w 6127519"/>
              <a:gd name="connsiteY37" fmla="*/ 2465052 h 6858000"/>
              <a:gd name="connsiteX38" fmla="*/ 5371263 w 6127519"/>
              <a:gd name="connsiteY38" fmla="*/ 2586413 h 6858000"/>
              <a:gd name="connsiteX39" fmla="*/ 5407503 w 6127519"/>
              <a:gd name="connsiteY39" fmla="*/ 2786290 h 6858000"/>
              <a:gd name="connsiteX40" fmla="*/ 5407356 w 6127519"/>
              <a:gd name="connsiteY40" fmla="*/ 2787545 h 6858000"/>
              <a:gd name="connsiteX41" fmla="*/ 5411130 w 6127519"/>
              <a:gd name="connsiteY41" fmla="*/ 2788640 h 6858000"/>
              <a:gd name="connsiteX42" fmla="*/ 5416439 w 6127519"/>
              <a:gd name="connsiteY42" fmla="*/ 2805666 h 6858000"/>
              <a:gd name="connsiteX43" fmla="*/ 5457023 w 6127519"/>
              <a:gd name="connsiteY43" fmla="*/ 2858292 h 6858000"/>
              <a:gd name="connsiteX44" fmla="*/ 5479298 w 6127519"/>
              <a:gd name="connsiteY44" fmla="*/ 2947791 h 6858000"/>
              <a:gd name="connsiteX45" fmla="*/ 5481770 w 6127519"/>
              <a:gd name="connsiteY45" fmla="*/ 2951352 h 6858000"/>
              <a:gd name="connsiteX46" fmla="*/ 5482045 w 6127519"/>
              <a:gd name="connsiteY46" fmla="*/ 2984371 h 6858000"/>
              <a:gd name="connsiteX47" fmla="*/ 5482415 w 6127519"/>
              <a:gd name="connsiteY47" fmla="*/ 3004079 h 6858000"/>
              <a:gd name="connsiteX48" fmla="*/ 5503944 w 6127519"/>
              <a:gd name="connsiteY48" fmla="*/ 3123335 h 6858000"/>
              <a:gd name="connsiteX49" fmla="*/ 5516007 w 6127519"/>
              <a:gd name="connsiteY49" fmla="*/ 3258473 h 6858000"/>
              <a:gd name="connsiteX50" fmla="*/ 5566839 w 6127519"/>
              <a:gd name="connsiteY50" fmla="*/ 3345295 h 6858000"/>
              <a:gd name="connsiteX51" fmla="*/ 5589758 w 6127519"/>
              <a:gd name="connsiteY51" fmla="*/ 3506453 h 6858000"/>
              <a:gd name="connsiteX52" fmla="*/ 5596144 w 6127519"/>
              <a:gd name="connsiteY52" fmla="*/ 3534624 h 6858000"/>
              <a:gd name="connsiteX53" fmla="*/ 5597750 w 6127519"/>
              <a:gd name="connsiteY53" fmla="*/ 3534129 h 6858000"/>
              <a:gd name="connsiteX54" fmla="*/ 5599700 w 6127519"/>
              <a:gd name="connsiteY54" fmla="*/ 3547221 h 6858000"/>
              <a:gd name="connsiteX55" fmla="*/ 5615031 w 6127519"/>
              <a:gd name="connsiteY55" fmla="*/ 3557482 h 6858000"/>
              <a:gd name="connsiteX56" fmla="*/ 5618377 w 6127519"/>
              <a:gd name="connsiteY56" fmla="*/ 3588431 h 6858000"/>
              <a:gd name="connsiteX57" fmla="*/ 5612155 w 6127519"/>
              <a:gd name="connsiteY57" fmla="*/ 3589869 h 6858000"/>
              <a:gd name="connsiteX58" fmla="*/ 5620843 w 6127519"/>
              <a:gd name="connsiteY58" fmla="*/ 3606745 h 6858000"/>
              <a:gd name="connsiteX59" fmla="*/ 5655472 w 6127519"/>
              <a:gd name="connsiteY59" fmla="*/ 3678877 h 6858000"/>
              <a:gd name="connsiteX60" fmla="*/ 5683015 w 6127519"/>
              <a:gd name="connsiteY60" fmla="*/ 3762025 h 6858000"/>
              <a:gd name="connsiteX61" fmla="*/ 5696643 w 6127519"/>
              <a:gd name="connsiteY61" fmla="*/ 3773888 h 6858000"/>
              <a:gd name="connsiteX62" fmla="*/ 5699203 w 6127519"/>
              <a:gd name="connsiteY62" fmla="*/ 3775823 h 6858000"/>
              <a:gd name="connsiteX63" fmla="*/ 5704824 w 6127519"/>
              <a:gd name="connsiteY63" fmla="*/ 3785966 h 6858000"/>
              <a:gd name="connsiteX64" fmla="*/ 5733539 w 6127519"/>
              <a:gd name="connsiteY64" fmla="*/ 3818457 h 6858000"/>
              <a:gd name="connsiteX65" fmla="*/ 5768491 w 6127519"/>
              <a:gd name="connsiteY65" fmla="*/ 3914399 h 6858000"/>
              <a:gd name="connsiteX66" fmla="*/ 5793123 w 6127519"/>
              <a:gd name="connsiteY66" fmla="*/ 3969952 h 6858000"/>
              <a:gd name="connsiteX67" fmla="*/ 5808321 w 6127519"/>
              <a:gd name="connsiteY67" fmla="*/ 3988153 h 6858000"/>
              <a:gd name="connsiteX68" fmla="*/ 5825621 w 6127519"/>
              <a:gd name="connsiteY68" fmla="*/ 4015525 h 6858000"/>
              <a:gd name="connsiteX69" fmla="*/ 5860672 w 6127519"/>
              <a:gd name="connsiteY69" fmla="*/ 4061579 h 6858000"/>
              <a:gd name="connsiteX70" fmla="*/ 5872173 w 6127519"/>
              <a:gd name="connsiteY70" fmla="*/ 4088497 h 6858000"/>
              <a:gd name="connsiteX71" fmla="*/ 5894095 w 6127519"/>
              <a:gd name="connsiteY71" fmla="*/ 4128857 h 6858000"/>
              <a:gd name="connsiteX72" fmla="*/ 5903513 w 6127519"/>
              <a:gd name="connsiteY72" fmla="*/ 4187661 h 6858000"/>
              <a:gd name="connsiteX73" fmla="*/ 5917114 w 6127519"/>
              <a:gd name="connsiteY73" fmla="*/ 4213096 h 6858000"/>
              <a:gd name="connsiteX74" fmla="*/ 5924233 w 6127519"/>
              <a:gd name="connsiteY74" fmla="*/ 4242060 h 6858000"/>
              <a:gd name="connsiteX75" fmla="*/ 5928910 w 6127519"/>
              <a:gd name="connsiteY75" fmla="*/ 4300973 h 6858000"/>
              <a:gd name="connsiteX76" fmla="*/ 5939320 w 6127519"/>
              <a:gd name="connsiteY76" fmla="*/ 4340435 h 6858000"/>
              <a:gd name="connsiteX77" fmla="*/ 5946705 w 6127519"/>
              <a:gd name="connsiteY77" fmla="*/ 4428051 h 6858000"/>
              <a:gd name="connsiteX78" fmla="*/ 5949261 w 6127519"/>
              <a:gd name="connsiteY78" fmla="*/ 4449185 h 6858000"/>
              <a:gd name="connsiteX79" fmla="*/ 5968960 w 6127519"/>
              <a:gd name="connsiteY79" fmla="*/ 4482655 h 6858000"/>
              <a:gd name="connsiteX80" fmla="*/ 5980106 w 6127519"/>
              <a:gd name="connsiteY80" fmla="*/ 4585087 h 6858000"/>
              <a:gd name="connsiteX81" fmla="*/ 5998138 w 6127519"/>
              <a:gd name="connsiteY81" fmla="*/ 4697518 h 6858000"/>
              <a:gd name="connsiteX82" fmla="*/ 6013516 w 6127519"/>
              <a:gd name="connsiteY82" fmla="*/ 4786619 h 6858000"/>
              <a:gd name="connsiteX83" fmla="*/ 6025404 w 6127519"/>
              <a:gd name="connsiteY83" fmla="*/ 4858148 h 6858000"/>
              <a:gd name="connsiteX84" fmla="*/ 6007749 w 6127519"/>
              <a:gd name="connsiteY84" fmla="*/ 4964715 h 6858000"/>
              <a:gd name="connsiteX85" fmla="*/ 6005269 w 6127519"/>
              <a:gd name="connsiteY85" fmla="*/ 5150567 h 6858000"/>
              <a:gd name="connsiteX86" fmla="*/ 6001127 w 6127519"/>
              <a:gd name="connsiteY86" fmla="*/ 5164609 h 6858000"/>
              <a:gd name="connsiteX87" fmla="*/ 5998514 w 6127519"/>
              <a:gd name="connsiteY87" fmla="*/ 5189673 h 6858000"/>
              <a:gd name="connsiteX88" fmla="*/ 6018409 w 6127519"/>
              <a:gd name="connsiteY88" fmla="*/ 5227157 h 6858000"/>
              <a:gd name="connsiteX89" fmla="*/ 6036748 w 6127519"/>
              <a:gd name="connsiteY89" fmla="*/ 5322752 h 6858000"/>
              <a:gd name="connsiteX90" fmla="*/ 6036943 w 6127519"/>
              <a:gd name="connsiteY90" fmla="*/ 5329480 h 6858000"/>
              <a:gd name="connsiteX91" fmla="*/ 6037677 w 6127519"/>
              <a:gd name="connsiteY91" fmla="*/ 5354807 h 6858000"/>
              <a:gd name="connsiteX92" fmla="*/ 6039728 w 6127519"/>
              <a:gd name="connsiteY92" fmla="*/ 5359416 h 6858000"/>
              <a:gd name="connsiteX93" fmla="*/ 6053435 w 6127519"/>
              <a:gd name="connsiteY93" fmla="*/ 5387547 h 6858000"/>
              <a:gd name="connsiteX94" fmla="*/ 6065933 w 6127519"/>
              <a:gd name="connsiteY94" fmla="*/ 5443002 h 6858000"/>
              <a:gd name="connsiteX95" fmla="*/ 6068640 w 6127519"/>
              <a:gd name="connsiteY95" fmla="*/ 5474503 h 6858000"/>
              <a:gd name="connsiteX96" fmla="*/ 6080922 w 6127519"/>
              <a:gd name="connsiteY96" fmla="*/ 5561070 h 6858000"/>
              <a:gd name="connsiteX97" fmla="*/ 6096949 w 6127519"/>
              <a:gd name="connsiteY97" fmla="*/ 5648179 h 6858000"/>
              <a:gd name="connsiteX98" fmla="*/ 6125703 w 6127519"/>
              <a:gd name="connsiteY98" fmla="*/ 5692894 h 6858000"/>
              <a:gd name="connsiteX99" fmla="*/ 6121353 w 6127519"/>
              <a:gd name="connsiteY99" fmla="*/ 5721725 h 6858000"/>
              <a:gd name="connsiteX100" fmla="*/ 6121607 w 6127519"/>
              <a:gd name="connsiteY100" fmla="*/ 5721959 h 6858000"/>
              <a:gd name="connsiteX101" fmla="*/ 6127024 w 6127519"/>
              <a:gd name="connsiteY101" fmla="*/ 5786902 h 6858000"/>
              <a:gd name="connsiteX102" fmla="*/ 6127519 w 6127519"/>
              <a:gd name="connsiteY102" fmla="*/ 5865775 h 6858000"/>
              <a:gd name="connsiteX103" fmla="*/ 6119217 w 6127519"/>
              <a:gd name="connsiteY103" fmla="*/ 5888542 h 6858000"/>
              <a:gd name="connsiteX104" fmla="*/ 6102493 w 6127519"/>
              <a:gd name="connsiteY104" fmla="*/ 5928602 h 6858000"/>
              <a:gd name="connsiteX105" fmla="*/ 6056863 w 6127519"/>
              <a:gd name="connsiteY105" fmla="*/ 6000643 h 6858000"/>
              <a:gd name="connsiteX106" fmla="*/ 6045436 w 6127519"/>
              <a:gd name="connsiteY106" fmla="*/ 6124480 h 6858000"/>
              <a:gd name="connsiteX107" fmla="*/ 6030489 w 6127519"/>
              <a:gd name="connsiteY107" fmla="*/ 6317666 h 6858000"/>
              <a:gd name="connsiteX108" fmla="*/ 6007492 w 6127519"/>
              <a:gd name="connsiteY108" fmla="*/ 6440818 h 6858000"/>
              <a:gd name="connsiteX109" fmla="*/ 6009467 w 6127519"/>
              <a:gd name="connsiteY109" fmla="*/ 6487076 h 6858000"/>
              <a:gd name="connsiteX110" fmla="*/ 5995064 w 6127519"/>
              <a:gd name="connsiteY110" fmla="*/ 6540791 h 6858000"/>
              <a:gd name="connsiteX111" fmla="*/ 5996309 w 6127519"/>
              <a:gd name="connsiteY111" fmla="*/ 6543961 h 6858000"/>
              <a:gd name="connsiteX112" fmla="*/ 5996048 w 6127519"/>
              <a:gd name="connsiteY112" fmla="*/ 6555444 h 6858000"/>
              <a:gd name="connsiteX113" fmla="*/ 6004510 w 6127519"/>
              <a:gd name="connsiteY113" fmla="*/ 6599256 h 6858000"/>
              <a:gd name="connsiteX114" fmla="*/ 5986207 w 6127519"/>
              <a:gd name="connsiteY114" fmla="*/ 6695855 h 6858000"/>
              <a:gd name="connsiteX115" fmla="*/ 5979428 w 6127519"/>
              <a:gd name="connsiteY115" fmla="*/ 6754678 h 6858000"/>
              <a:gd name="connsiteX116" fmla="*/ 5983398 w 6127519"/>
              <a:gd name="connsiteY116" fmla="*/ 6778641 h 6858000"/>
              <a:gd name="connsiteX117" fmla="*/ 5984543 w 6127519"/>
              <a:gd name="connsiteY117" fmla="*/ 6811016 h 6858000"/>
              <a:gd name="connsiteX118" fmla="*/ 5981802 w 6127519"/>
              <a:gd name="connsiteY118" fmla="*/ 6838578 h 6858000"/>
              <a:gd name="connsiteX119" fmla="*/ 5979671 w 6127519"/>
              <a:gd name="connsiteY119" fmla="*/ 6858000 h 6858000"/>
              <a:gd name="connsiteX120" fmla="*/ 0 w 6127519"/>
              <a:gd name="connsiteY120" fmla="*/ 6858000 h 6858000"/>
              <a:gd name="connsiteX121" fmla="*/ 0 w 6127519"/>
              <a:gd name="connsiteY121" fmla="*/ 0 h 6858000"/>
              <a:gd name="connsiteX0" fmla="*/ 0 w 6127519"/>
              <a:gd name="connsiteY0" fmla="*/ 0 h 6858000"/>
              <a:gd name="connsiteX1" fmla="*/ 4965888 w 6127519"/>
              <a:gd name="connsiteY1" fmla="*/ 0 h 6858000"/>
              <a:gd name="connsiteX2" fmla="*/ 4967767 w 6127519"/>
              <a:gd name="connsiteY2" fmla="*/ 7930 h 6858000"/>
              <a:gd name="connsiteX3" fmla="*/ 4979444 w 6127519"/>
              <a:gd name="connsiteY3" fmla="*/ 43921 h 6858000"/>
              <a:gd name="connsiteX4" fmla="*/ 5021173 w 6127519"/>
              <a:gd name="connsiteY4" fmla="*/ 123738 h 6858000"/>
              <a:gd name="connsiteX5" fmla="*/ 5075458 w 6127519"/>
              <a:gd name="connsiteY5" fmla="*/ 264355 h 6858000"/>
              <a:gd name="connsiteX6" fmla="*/ 5081175 w 6127519"/>
              <a:gd name="connsiteY6" fmla="*/ 277448 h 6858000"/>
              <a:gd name="connsiteX7" fmla="*/ 5097011 w 6127519"/>
              <a:gd name="connsiteY7" fmla="*/ 355616 h 6858000"/>
              <a:gd name="connsiteX8" fmla="*/ 5130982 w 6127519"/>
              <a:gd name="connsiteY8" fmla="*/ 412030 h 6858000"/>
              <a:gd name="connsiteX9" fmla="*/ 5153000 w 6127519"/>
              <a:gd name="connsiteY9" fmla="*/ 507134 h 6858000"/>
              <a:gd name="connsiteX10" fmla="*/ 5171282 w 6127519"/>
              <a:gd name="connsiteY10" fmla="*/ 602071 h 6858000"/>
              <a:gd name="connsiteX11" fmla="*/ 5176196 w 6127519"/>
              <a:gd name="connsiteY11" fmla="*/ 636822 h 6858000"/>
              <a:gd name="connsiteX12" fmla="*/ 5189051 w 6127519"/>
              <a:gd name="connsiteY12" fmla="*/ 782518 h 6858000"/>
              <a:gd name="connsiteX13" fmla="*/ 5210428 w 6127519"/>
              <a:gd name="connsiteY13" fmla="*/ 815772 h 6858000"/>
              <a:gd name="connsiteX14" fmla="*/ 5221088 w 6127519"/>
              <a:gd name="connsiteY14" fmla="*/ 860193 h 6858000"/>
              <a:gd name="connsiteX15" fmla="*/ 5230806 w 6127519"/>
              <a:gd name="connsiteY15" fmla="*/ 961354 h 6858000"/>
              <a:gd name="connsiteX16" fmla="*/ 5201018 w 6127519"/>
              <a:gd name="connsiteY16" fmla="*/ 1095027 h 6858000"/>
              <a:gd name="connsiteX17" fmla="*/ 5202153 w 6127519"/>
              <a:gd name="connsiteY17" fmla="*/ 1133224 h 6858000"/>
              <a:gd name="connsiteX18" fmla="*/ 5207370 w 6127519"/>
              <a:gd name="connsiteY18" fmla="*/ 1138097 h 6858000"/>
              <a:gd name="connsiteX19" fmla="*/ 5189234 w 6127519"/>
              <a:gd name="connsiteY19" fmla="*/ 1193495 h 6858000"/>
              <a:gd name="connsiteX20" fmla="*/ 5202769 w 6127519"/>
              <a:gd name="connsiteY20" fmla="*/ 1269450 h 6858000"/>
              <a:gd name="connsiteX21" fmla="*/ 5225968 w 6127519"/>
              <a:gd name="connsiteY21" fmla="*/ 1357994 h 6858000"/>
              <a:gd name="connsiteX22" fmla="*/ 5233819 w 6127519"/>
              <a:gd name="connsiteY22" fmla="*/ 1380922 h 6858000"/>
              <a:gd name="connsiteX23" fmla="*/ 5237226 w 6127519"/>
              <a:gd name="connsiteY23" fmla="*/ 1441327 h 6858000"/>
              <a:gd name="connsiteX24" fmla="*/ 5255653 w 6127519"/>
              <a:gd name="connsiteY24" fmla="*/ 1524712 h 6858000"/>
              <a:gd name="connsiteX25" fmla="*/ 5263491 w 6127519"/>
              <a:gd name="connsiteY25" fmla="*/ 1642938 h 6858000"/>
              <a:gd name="connsiteX26" fmla="*/ 5261314 w 6127519"/>
              <a:gd name="connsiteY26" fmla="*/ 1689177 h 6858000"/>
              <a:gd name="connsiteX27" fmla="*/ 5259788 w 6127519"/>
              <a:gd name="connsiteY27" fmla="*/ 1768516 h 6858000"/>
              <a:gd name="connsiteX28" fmla="*/ 5255696 w 6127519"/>
              <a:gd name="connsiteY28" fmla="*/ 1953770 h 6858000"/>
              <a:gd name="connsiteX29" fmla="*/ 5252592 w 6127519"/>
              <a:gd name="connsiteY29" fmla="*/ 2092210 h 6858000"/>
              <a:gd name="connsiteX30" fmla="*/ 5264303 w 6127519"/>
              <a:gd name="connsiteY30" fmla="*/ 2225157 h 6858000"/>
              <a:gd name="connsiteX31" fmla="*/ 5254949 w 6127519"/>
              <a:gd name="connsiteY31" fmla="*/ 2236160 h 6858000"/>
              <a:gd name="connsiteX32" fmla="*/ 5250104 w 6127519"/>
              <a:gd name="connsiteY32" fmla="*/ 2249166 h 6858000"/>
              <a:gd name="connsiteX33" fmla="*/ 5251214 w 6127519"/>
              <a:gd name="connsiteY33" fmla="*/ 2250944 h 6858000"/>
              <a:gd name="connsiteX34" fmla="*/ 5250644 w 6127519"/>
              <a:gd name="connsiteY34" fmla="*/ 2266619 h 6858000"/>
              <a:gd name="connsiteX35" fmla="*/ 5293877 w 6127519"/>
              <a:gd name="connsiteY35" fmla="*/ 2368649 h 6858000"/>
              <a:gd name="connsiteX36" fmla="*/ 5311338 w 6127519"/>
              <a:gd name="connsiteY36" fmla="*/ 2404034 h 6858000"/>
              <a:gd name="connsiteX37" fmla="*/ 5338366 w 6127519"/>
              <a:gd name="connsiteY37" fmla="*/ 2465052 h 6858000"/>
              <a:gd name="connsiteX38" fmla="*/ 5371263 w 6127519"/>
              <a:gd name="connsiteY38" fmla="*/ 2586413 h 6858000"/>
              <a:gd name="connsiteX39" fmla="*/ 5407503 w 6127519"/>
              <a:gd name="connsiteY39" fmla="*/ 2786290 h 6858000"/>
              <a:gd name="connsiteX40" fmla="*/ 5407356 w 6127519"/>
              <a:gd name="connsiteY40" fmla="*/ 2787545 h 6858000"/>
              <a:gd name="connsiteX41" fmla="*/ 5411130 w 6127519"/>
              <a:gd name="connsiteY41" fmla="*/ 2788640 h 6858000"/>
              <a:gd name="connsiteX42" fmla="*/ 5416439 w 6127519"/>
              <a:gd name="connsiteY42" fmla="*/ 2805666 h 6858000"/>
              <a:gd name="connsiteX43" fmla="*/ 5457023 w 6127519"/>
              <a:gd name="connsiteY43" fmla="*/ 2858292 h 6858000"/>
              <a:gd name="connsiteX44" fmla="*/ 5479298 w 6127519"/>
              <a:gd name="connsiteY44" fmla="*/ 2947791 h 6858000"/>
              <a:gd name="connsiteX45" fmla="*/ 5481770 w 6127519"/>
              <a:gd name="connsiteY45" fmla="*/ 2951352 h 6858000"/>
              <a:gd name="connsiteX46" fmla="*/ 5482045 w 6127519"/>
              <a:gd name="connsiteY46" fmla="*/ 2984371 h 6858000"/>
              <a:gd name="connsiteX47" fmla="*/ 5482415 w 6127519"/>
              <a:gd name="connsiteY47" fmla="*/ 3004079 h 6858000"/>
              <a:gd name="connsiteX48" fmla="*/ 5503944 w 6127519"/>
              <a:gd name="connsiteY48" fmla="*/ 3123335 h 6858000"/>
              <a:gd name="connsiteX49" fmla="*/ 5516007 w 6127519"/>
              <a:gd name="connsiteY49" fmla="*/ 3258473 h 6858000"/>
              <a:gd name="connsiteX50" fmla="*/ 5566839 w 6127519"/>
              <a:gd name="connsiteY50" fmla="*/ 3345295 h 6858000"/>
              <a:gd name="connsiteX51" fmla="*/ 5589758 w 6127519"/>
              <a:gd name="connsiteY51" fmla="*/ 3506453 h 6858000"/>
              <a:gd name="connsiteX52" fmla="*/ 5596144 w 6127519"/>
              <a:gd name="connsiteY52" fmla="*/ 3534624 h 6858000"/>
              <a:gd name="connsiteX53" fmla="*/ 5597750 w 6127519"/>
              <a:gd name="connsiteY53" fmla="*/ 3534129 h 6858000"/>
              <a:gd name="connsiteX54" fmla="*/ 5599700 w 6127519"/>
              <a:gd name="connsiteY54" fmla="*/ 3547221 h 6858000"/>
              <a:gd name="connsiteX55" fmla="*/ 5615031 w 6127519"/>
              <a:gd name="connsiteY55" fmla="*/ 3557482 h 6858000"/>
              <a:gd name="connsiteX56" fmla="*/ 5618377 w 6127519"/>
              <a:gd name="connsiteY56" fmla="*/ 3588431 h 6858000"/>
              <a:gd name="connsiteX57" fmla="*/ 5612155 w 6127519"/>
              <a:gd name="connsiteY57" fmla="*/ 3589869 h 6858000"/>
              <a:gd name="connsiteX58" fmla="*/ 5620843 w 6127519"/>
              <a:gd name="connsiteY58" fmla="*/ 3606745 h 6858000"/>
              <a:gd name="connsiteX59" fmla="*/ 5655472 w 6127519"/>
              <a:gd name="connsiteY59" fmla="*/ 3678877 h 6858000"/>
              <a:gd name="connsiteX60" fmla="*/ 5683015 w 6127519"/>
              <a:gd name="connsiteY60" fmla="*/ 3762025 h 6858000"/>
              <a:gd name="connsiteX61" fmla="*/ 5696643 w 6127519"/>
              <a:gd name="connsiteY61" fmla="*/ 3773888 h 6858000"/>
              <a:gd name="connsiteX62" fmla="*/ 5699203 w 6127519"/>
              <a:gd name="connsiteY62" fmla="*/ 3775823 h 6858000"/>
              <a:gd name="connsiteX63" fmla="*/ 5704824 w 6127519"/>
              <a:gd name="connsiteY63" fmla="*/ 3785966 h 6858000"/>
              <a:gd name="connsiteX64" fmla="*/ 5733539 w 6127519"/>
              <a:gd name="connsiteY64" fmla="*/ 3818457 h 6858000"/>
              <a:gd name="connsiteX65" fmla="*/ 5768491 w 6127519"/>
              <a:gd name="connsiteY65" fmla="*/ 3914399 h 6858000"/>
              <a:gd name="connsiteX66" fmla="*/ 5793123 w 6127519"/>
              <a:gd name="connsiteY66" fmla="*/ 3969952 h 6858000"/>
              <a:gd name="connsiteX67" fmla="*/ 5808321 w 6127519"/>
              <a:gd name="connsiteY67" fmla="*/ 3988153 h 6858000"/>
              <a:gd name="connsiteX68" fmla="*/ 5825621 w 6127519"/>
              <a:gd name="connsiteY68" fmla="*/ 4015525 h 6858000"/>
              <a:gd name="connsiteX69" fmla="*/ 5860672 w 6127519"/>
              <a:gd name="connsiteY69" fmla="*/ 4061579 h 6858000"/>
              <a:gd name="connsiteX70" fmla="*/ 5872173 w 6127519"/>
              <a:gd name="connsiteY70" fmla="*/ 4088497 h 6858000"/>
              <a:gd name="connsiteX71" fmla="*/ 5894095 w 6127519"/>
              <a:gd name="connsiteY71" fmla="*/ 4128857 h 6858000"/>
              <a:gd name="connsiteX72" fmla="*/ 5903513 w 6127519"/>
              <a:gd name="connsiteY72" fmla="*/ 4187661 h 6858000"/>
              <a:gd name="connsiteX73" fmla="*/ 5917114 w 6127519"/>
              <a:gd name="connsiteY73" fmla="*/ 4213096 h 6858000"/>
              <a:gd name="connsiteX74" fmla="*/ 5924233 w 6127519"/>
              <a:gd name="connsiteY74" fmla="*/ 4242060 h 6858000"/>
              <a:gd name="connsiteX75" fmla="*/ 5928910 w 6127519"/>
              <a:gd name="connsiteY75" fmla="*/ 4300973 h 6858000"/>
              <a:gd name="connsiteX76" fmla="*/ 5939320 w 6127519"/>
              <a:gd name="connsiteY76" fmla="*/ 4340435 h 6858000"/>
              <a:gd name="connsiteX77" fmla="*/ 5946705 w 6127519"/>
              <a:gd name="connsiteY77" fmla="*/ 4428051 h 6858000"/>
              <a:gd name="connsiteX78" fmla="*/ 5949261 w 6127519"/>
              <a:gd name="connsiteY78" fmla="*/ 4449185 h 6858000"/>
              <a:gd name="connsiteX79" fmla="*/ 5968960 w 6127519"/>
              <a:gd name="connsiteY79" fmla="*/ 4482655 h 6858000"/>
              <a:gd name="connsiteX80" fmla="*/ 5980106 w 6127519"/>
              <a:gd name="connsiteY80" fmla="*/ 4585087 h 6858000"/>
              <a:gd name="connsiteX81" fmla="*/ 5998138 w 6127519"/>
              <a:gd name="connsiteY81" fmla="*/ 4697518 h 6858000"/>
              <a:gd name="connsiteX82" fmla="*/ 6013516 w 6127519"/>
              <a:gd name="connsiteY82" fmla="*/ 4786619 h 6858000"/>
              <a:gd name="connsiteX83" fmla="*/ 6025404 w 6127519"/>
              <a:gd name="connsiteY83" fmla="*/ 4858148 h 6858000"/>
              <a:gd name="connsiteX84" fmla="*/ 6007749 w 6127519"/>
              <a:gd name="connsiteY84" fmla="*/ 4964715 h 6858000"/>
              <a:gd name="connsiteX85" fmla="*/ 6005269 w 6127519"/>
              <a:gd name="connsiteY85" fmla="*/ 5150567 h 6858000"/>
              <a:gd name="connsiteX86" fmla="*/ 6001127 w 6127519"/>
              <a:gd name="connsiteY86" fmla="*/ 5164609 h 6858000"/>
              <a:gd name="connsiteX87" fmla="*/ 5998514 w 6127519"/>
              <a:gd name="connsiteY87" fmla="*/ 5189673 h 6858000"/>
              <a:gd name="connsiteX88" fmla="*/ 6018409 w 6127519"/>
              <a:gd name="connsiteY88" fmla="*/ 5227157 h 6858000"/>
              <a:gd name="connsiteX89" fmla="*/ 6036748 w 6127519"/>
              <a:gd name="connsiteY89" fmla="*/ 5322752 h 6858000"/>
              <a:gd name="connsiteX90" fmla="*/ 6036943 w 6127519"/>
              <a:gd name="connsiteY90" fmla="*/ 5329480 h 6858000"/>
              <a:gd name="connsiteX91" fmla="*/ 6037677 w 6127519"/>
              <a:gd name="connsiteY91" fmla="*/ 5354807 h 6858000"/>
              <a:gd name="connsiteX92" fmla="*/ 6039728 w 6127519"/>
              <a:gd name="connsiteY92" fmla="*/ 5359416 h 6858000"/>
              <a:gd name="connsiteX93" fmla="*/ 6053435 w 6127519"/>
              <a:gd name="connsiteY93" fmla="*/ 5387547 h 6858000"/>
              <a:gd name="connsiteX94" fmla="*/ 6065933 w 6127519"/>
              <a:gd name="connsiteY94" fmla="*/ 5443002 h 6858000"/>
              <a:gd name="connsiteX95" fmla="*/ 6068640 w 6127519"/>
              <a:gd name="connsiteY95" fmla="*/ 5474503 h 6858000"/>
              <a:gd name="connsiteX96" fmla="*/ 6080922 w 6127519"/>
              <a:gd name="connsiteY96" fmla="*/ 5561070 h 6858000"/>
              <a:gd name="connsiteX97" fmla="*/ 6096949 w 6127519"/>
              <a:gd name="connsiteY97" fmla="*/ 5648179 h 6858000"/>
              <a:gd name="connsiteX98" fmla="*/ 6125703 w 6127519"/>
              <a:gd name="connsiteY98" fmla="*/ 5692894 h 6858000"/>
              <a:gd name="connsiteX99" fmla="*/ 6121353 w 6127519"/>
              <a:gd name="connsiteY99" fmla="*/ 5721725 h 6858000"/>
              <a:gd name="connsiteX100" fmla="*/ 6121607 w 6127519"/>
              <a:gd name="connsiteY100" fmla="*/ 5721959 h 6858000"/>
              <a:gd name="connsiteX101" fmla="*/ 6127024 w 6127519"/>
              <a:gd name="connsiteY101" fmla="*/ 5786902 h 6858000"/>
              <a:gd name="connsiteX102" fmla="*/ 6127519 w 6127519"/>
              <a:gd name="connsiteY102" fmla="*/ 5865775 h 6858000"/>
              <a:gd name="connsiteX103" fmla="*/ 6119217 w 6127519"/>
              <a:gd name="connsiteY103" fmla="*/ 5888542 h 6858000"/>
              <a:gd name="connsiteX104" fmla="*/ 6102493 w 6127519"/>
              <a:gd name="connsiteY104" fmla="*/ 5928602 h 6858000"/>
              <a:gd name="connsiteX105" fmla="*/ 6056863 w 6127519"/>
              <a:gd name="connsiteY105" fmla="*/ 6000643 h 6858000"/>
              <a:gd name="connsiteX106" fmla="*/ 6045436 w 6127519"/>
              <a:gd name="connsiteY106" fmla="*/ 6124480 h 6858000"/>
              <a:gd name="connsiteX107" fmla="*/ 6030489 w 6127519"/>
              <a:gd name="connsiteY107" fmla="*/ 6317666 h 6858000"/>
              <a:gd name="connsiteX108" fmla="*/ 6007492 w 6127519"/>
              <a:gd name="connsiteY108" fmla="*/ 6440818 h 6858000"/>
              <a:gd name="connsiteX109" fmla="*/ 6009467 w 6127519"/>
              <a:gd name="connsiteY109" fmla="*/ 6487076 h 6858000"/>
              <a:gd name="connsiteX110" fmla="*/ 5995064 w 6127519"/>
              <a:gd name="connsiteY110" fmla="*/ 6540791 h 6858000"/>
              <a:gd name="connsiteX111" fmla="*/ 5996309 w 6127519"/>
              <a:gd name="connsiteY111" fmla="*/ 6543961 h 6858000"/>
              <a:gd name="connsiteX112" fmla="*/ 6004510 w 6127519"/>
              <a:gd name="connsiteY112" fmla="*/ 6599256 h 6858000"/>
              <a:gd name="connsiteX113" fmla="*/ 5986207 w 6127519"/>
              <a:gd name="connsiteY113" fmla="*/ 6695855 h 6858000"/>
              <a:gd name="connsiteX114" fmla="*/ 5979428 w 6127519"/>
              <a:gd name="connsiteY114" fmla="*/ 6754678 h 6858000"/>
              <a:gd name="connsiteX115" fmla="*/ 5983398 w 6127519"/>
              <a:gd name="connsiteY115" fmla="*/ 6778641 h 6858000"/>
              <a:gd name="connsiteX116" fmla="*/ 5984543 w 6127519"/>
              <a:gd name="connsiteY116" fmla="*/ 6811016 h 6858000"/>
              <a:gd name="connsiteX117" fmla="*/ 5981802 w 6127519"/>
              <a:gd name="connsiteY117" fmla="*/ 6838578 h 6858000"/>
              <a:gd name="connsiteX118" fmla="*/ 5979671 w 6127519"/>
              <a:gd name="connsiteY118" fmla="*/ 6858000 h 6858000"/>
              <a:gd name="connsiteX119" fmla="*/ 0 w 6127519"/>
              <a:gd name="connsiteY119" fmla="*/ 6858000 h 6858000"/>
              <a:gd name="connsiteX120" fmla="*/ 0 w 6127519"/>
              <a:gd name="connsiteY120" fmla="*/ 0 h 6858000"/>
              <a:gd name="connsiteX0" fmla="*/ 0 w 6127519"/>
              <a:gd name="connsiteY0" fmla="*/ 0 h 6858000"/>
              <a:gd name="connsiteX1" fmla="*/ 4965888 w 6127519"/>
              <a:gd name="connsiteY1" fmla="*/ 0 h 6858000"/>
              <a:gd name="connsiteX2" fmla="*/ 4967767 w 6127519"/>
              <a:gd name="connsiteY2" fmla="*/ 7930 h 6858000"/>
              <a:gd name="connsiteX3" fmla="*/ 4979444 w 6127519"/>
              <a:gd name="connsiteY3" fmla="*/ 43921 h 6858000"/>
              <a:gd name="connsiteX4" fmla="*/ 5021173 w 6127519"/>
              <a:gd name="connsiteY4" fmla="*/ 123738 h 6858000"/>
              <a:gd name="connsiteX5" fmla="*/ 5075458 w 6127519"/>
              <a:gd name="connsiteY5" fmla="*/ 264355 h 6858000"/>
              <a:gd name="connsiteX6" fmla="*/ 5081175 w 6127519"/>
              <a:gd name="connsiteY6" fmla="*/ 277448 h 6858000"/>
              <a:gd name="connsiteX7" fmla="*/ 5097011 w 6127519"/>
              <a:gd name="connsiteY7" fmla="*/ 355616 h 6858000"/>
              <a:gd name="connsiteX8" fmla="*/ 5130982 w 6127519"/>
              <a:gd name="connsiteY8" fmla="*/ 412030 h 6858000"/>
              <a:gd name="connsiteX9" fmla="*/ 5153000 w 6127519"/>
              <a:gd name="connsiteY9" fmla="*/ 507134 h 6858000"/>
              <a:gd name="connsiteX10" fmla="*/ 5171282 w 6127519"/>
              <a:gd name="connsiteY10" fmla="*/ 602071 h 6858000"/>
              <a:gd name="connsiteX11" fmla="*/ 5176196 w 6127519"/>
              <a:gd name="connsiteY11" fmla="*/ 636822 h 6858000"/>
              <a:gd name="connsiteX12" fmla="*/ 5189051 w 6127519"/>
              <a:gd name="connsiteY12" fmla="*/ 782518 h 6858000"/>
              <a:gd name="connsiteX13" fmla="*/ 5210428 w 6127519"/>
              <a:gd name="connsiteY13" fmla="*/ 815772 h 6858000"/>
              <a:gd name="connsiteX14" fmla="*/ 5221088 w 6127519"/>
              <a:gd name="connsiteY14" fmla="*/ 860193 h 6858000"/>
              <a:gd name="connsiteX15" fmla="*/ 5230806 w 6127519"/>
              <a:gd name="connsiteY15" fmla="*/ 961354 h 6858000"/>
              <a:gd name="connsiteX16" fmla="*/ 5201018 w 6127519"/>
              <a:gd name="connsiteY16" fmla="*/ 1095027 h 6858000"/>
              <a:gd name="connsiteX17" fmla="*/ 5202153 w 6127519"/>
              <a:gd name="connsiteY17" fmla="*/ 1133224 h 6858000"/>
              <a:gd name="connsiteX18" fmla="*/ 5207370 w 6127519"/>
              <a:gd name="connsiteY18" fmla="*/ 1138097 h 6858000"/>
              <a:gd name="connsiteX19" fmla="*/ 5189234 w 6127519"/>
              <a:gd name="connsiteY19" fmla="*/ 1193495 h 6858000"/>
              <a:gd name="connsiteX20" fmla="*/ 5202769 w 6127519"/>
              <a:gd name="connsiteY20" fmla="*/ 1269450 h 6858000"/>
              <a:gd name="connsiteX21" fmla="*/ 5225968 w 6127519"/>
              <a:gd name="connsiteY21" fmla="*/ 1357994 h 6858000"/>
              <a:gd name="connsiteX22" fmla="*/ 5233819 w 6127519"/>
              <a:gd name="connsiteY22" fmla="*/ 1380922 h 6858000"/>
              <a:gd name="connsiteX23" fmla="*/ 5237226 w 6127519"/>
              <a:gd name="connsiteY23" fmla="*/ 1441327 h 6858000"/>
              <a:gd name="connsiteX24" fmla="*/ 5255653 w 6127519"/>
              <a:gd name="connsiteY24" fmla="*/ 1524712 h 6858000"/>
              <a:gd name="connsiteX25" fmla="*/ 5263491 w 6127519"/>
              <a:gd name="connsiteY25" fmla="*/ 1642938 h 6858000"/>
              <a:gd name="connsiteX26" fmla="*/ 5261314 w 6127519"/>
              <a:gd name="connsiteY26" fmla="*/ 1689177 h 6858000"/>
              <a:gd name="connsiteX27" fmla="*/ 5259788 w 6127519"/>
              <a:gd name="connsiteY27" fmla="*/ 1768516 h 6858000"/>
              <a:gd name="connsiteX28" fmla="*/ 5255696 w 6127519"/>
              <a:gd name="connsiteY28" fmla="*/ 1953770 h 6858000"/>
              <a:gd name="connsiteX29" fmla="*/ 5252592 w 6127519"/>
              <a:gd name="connsiteY29" fmla="*/ 2092210 h 6858000"/>
              <a:gd name="connsiteX30" fmla="*/ 5264303 w 6127519"/>
              <a:gd name="connsiteY30" fmla="*/ 2225157 h 6858000"/>
              <a:gd name="connsiteX31" fmla="*/ 5254949 w 6127519"/>
              <a:gd name="connsiteY31" fmla="*/ 2236160 h 6858000"/>
              <a:gd name="connsiteX32" fmla="*/ 5250104 w 6127519"/>
              <a:gd name="connsiteY32" fmla="*/ 2249166 h 6858000"/>
              <a:gd name="connsiteX33" fmla="*/ 5251214 w 6127519"/>
              <a:gd name="connsiteY33" fmla="*/ 2250944 h 6858000"/>
              <a:gd name="connsiteX34" fmla="*/ 5250644 w 6127519"/>
              <a:gd name="connsiteY34" fmla="*/ 2266619 h 6858000"/>
              <a:gd name="connsiteX35" fmla="*/ 5293877 w 6127519"/>
              <a:gd name="connsiteY35" fmla="*/ 2368649 h 6858000"/>
              <a:gd name="connsiteX36" fmla="*/ 5311338 w 6127519"/>
              <a:gd name="connsiteY36" fmla="*/ 2404034 h 6858000"/>
              <a:gd name="connsiteX37" fmla="*/ 5338366 w 6127519"/>
              <a:gd name="connsiteY37" fmla="*/ 2465052 h 6858000"/>
              <a:gd name="connsiteX38" fmla="*/ 5371263 w 6127519"/>
              <a:gd name="connsiteY38" fmla="*/ 2586413 h 6858000"/>
              <a:gd name="connsiteX39" fmla="*/ 5407503 w 6127519"/>
              <a:gd name="connsiteY39" fmla="*/ 2786290 h 6858000"/>
              <a:gd name="connsiteX40" fmla="*/ 5407356 w 6127519"/>
              <a:gd name="connsiteY40" fmla="*/ 2787545 h 6858000"/>
              <a:gd name="connsiteX41" fmla="*/ 5411130 w 6127519"/>
              <a:gd name="connsiteY41" fmla="*/ 2788640 h 6858000"/>
              <a:gd name="connsiteX42" fmla="*/ 5416439 w 6127519"/>
              <a:gd name="connsiteY42" fmla="*/ 2805666 h 6858000"/>
              <a:gd name="connsiteX43" fmla="*/ 5457023 w 6127519"/>
              <a:gd name="connsiteY43" fmla="*/ 2858292 h 6858000"/>
              <a:gd name="connsiteX44" fmla="*/ 5479298 w 6127519"/>
              <a:gd name="connsiteY44" fmla="*/ 2947791 h 6858000"/>
              <a:gd name="connsiteX45" fmla="*/ 5481770 w 6127519"/>
              <a:gd name="connsiteY45" fmla="*/ 2951352 h 6858000"/>
              <a:gd name="connsiteX46" fmla="*/ 5482045 w 6127519"/>
              <a:gd name="connsiteY46" fmla="*/ 2984371 h 6858000"/>
              <a:gd name="connsiteX47" fmla="*/ 5482415 w 6127519"/>
              <a:gd name="connsiteY47" fmla="*/ 3004079 h 6858000"/>
              <a:gd name="connsiteX48" fmla="*/ 5503944 w 6127519"/>
              <a:gd name="connsiteY48" fmla="*/ 3123335 h 6858000"/>
              <a:gd name="connsiteX49" fmla="*/ 5516007 w 6127519"/>
              <a:gd name="connsiteY49" fmla="*/ 3258473 h 6858000"/>
              <a:gd name="connsiteX50" fmla="*/ 5566839 w 6127519"/>
              <a:gd name="connsiteY50" fmla="*/ 3345295 h 6858000"/>
              <a:gd name="connsiteX51" fmla="*/ 5589758 w 6127519"/>
              <a:gd name="connsiteY51" fmla="*/ 3506453 h 6858000"/>
              <a:gd name="connsiteX52" fmla="*/ 5596144 w 6127519"/>
              <a:gd name="connsiteY52" fmla="*/ 3534624 h 6858000"/>
              <a:gd name="connsiteX53" fmla="*/ 5597750 w 6127519"/>
              <a:gd name="connsiteY53" fmla="*/ 3534129 h 6858000"/>
              <a:gd name="connsiteX54" fmla="*/ 5599700 w 6127519"/>
              <a:gd name="connsiteY54" fmla="*/ 3547221 h 6858000"/>
              <a:gd name="connsiteX55" fmla="*/ 5615031 w 6127519"/>
              <a:gd name="connsiteY55" fmla="*/ 3557482 h 6858000"/>
              <a:gd name="connsiteX56" fmla="*/ 5618377 w 6127519"/>
              <a:gd name="connsiteY56" fmla="*/ 3588431 h 6858000"/>
              <a:gd name="connsiteX57" fmla="*/ 5612155 w 6127519"/>
              <a:gd name="connsiteY57" fmla="*/ 3589869 h 6858000"/>
              <a:gd name="connsiteX58" fmla="*/ 5620843 w 6127519"/>
              <a:gd name="connsiteY58" fmla="*/ 3606745 h 6858000"/>
              <a:gd name="connsiteX59" fmla="*/ 5655472 w 6127519"/>
              <a:gd name="connsiteY59" fmla="*/ 3678877 h 6858000"/>
              <a:gd name="connsiteX60" fmla="*/ 5683015 w 6127519"/>
              <a:gd name="connsiteY60" fmla="*/ 3762025 h 6858000"/>
              <a:gd name="connsiteX61" fmla="*/ 5696643 w 6127519"/>
              <a:gd name="connsiteY61" fmla="*/ 3773888 h 6858000"/>
              <a:gd name="connsiteX62" fmla="*/ 5699203 w 6127519"/>
              <a:gd name="connsiteY62" fmla="*/ 3775823 h 6858000"/>
              <a:gd name="connsiteX63" fmla="*/ 5704824 w 6127519"/>
              <a:gd name="connsiteY63" fmla="*/ 3785966 h 6858000"/>
              <a:gd name="connsiteX64" fmla="*/ 5733539 w 6127519"/>
              <a:gd name="connsiteY64" fmla="*/ 3818457 h 6858000"/>
              <a:gd name="connsiteX65" fmla="*/ 5768491 w 6127519"/>
              <a:gd name="connsiteY65" fmla="*/ 3914399 h 6858000"/>
              <a:gd name="connsiteX66" fmla="*/ 5793123 w 6127519"/>
              <a:gd name="connsiteY66" fmla="*/ 3969952 h 6858000"/>
              <a:gd name="connsiteX67" fmla="*/ 5808321 w 6127519"/>
              <a:gd name="connsiteY67" fmla="*/ 3988153 h 6858000"/>
              <a:gd name="connsiteX68" fmla="*/ 5825621 w 6127519"/>
              <a:gd name="connsiteY68" fmla="*/ 4015525 h 6858000"/>
              <a:gd name="connsiteX69" fmla="*/ 5860672 w 6127519"/>
              <a:gd name="connsiteY69" fmla="*/ 4061579 h 6858000"/>
              <a:gd name="connsiteX70" fmla="*/ 5872173 w 6127519"/>
              <a:gd name="connsiteY70" fmla="*/ 4088497 h 6858000"/>
              <a:gd name="connsiteX71" fmla="*/ 5894095 w 6127519"/>
              <a:gd name="connsiteY71" fmla="*/ 4128857 h 6858000"/>
              <a:gd name="connsiteX72" fmla="*/ 5903513 w 6127519"/>
              <a:gd name="connsiteY72" fmla="*/ 4187661 h 6858000"/>
              <a:gd name="connsiteX73" fmla="*/ 5917114 w 6127519"/>
              <a:gd name="connsiteY73" fmla="*/ 4213096 h 6858000"/>
              <a:gd name="connsiteX74" fmla="*/ 5924233 w 6127519"/>
              <a:gd name="connsiteY74" fmla="*/ 4242060 h 6858000"/>
              <a:gd name="connsiteX75" fmla="*/ 5928910 w 6127519"/>
              <a:gd name="connsiteY75" fmla="*/ 4300973 h 6858000"/>
              <a:gd name="connsiteX76" fmla="*/ 5939320 w 6127519"/>
              <a:gd name="connsiteY76" fmla="*/ 4340435 h 6858000"/>
              <a:gd name="connsiteX77" fmla="*/ 5946705 w 6127519"/>
              <a:gd name="connsiteY77" fmla="*/ 4428051 h 6858000"/>
              <a:gd name="connsiteX78" fmla="*/ 5949261 w 6127519"/>
              <a:gd name="connsiteY78" fmla="*/ 4449185 h 6858000"/>
              <a:gd name="connsiteX79" fmla="*/ 5968960 w 6127519"/>
              <a:gd name="connsiteY79" fmla="*/ 4482655 h 6858000"/>
              <a:gd name="connsiteX80" fmla="*/ 5980106 w 6127519"/>
              <a:gd name="connsiteY80" fmla="*/ 4585087 h 6858000"/>
              <a:gd name="connsiteX81" fmla="*/ 5998138 w 6127519"/>
              <a:gd name="connsiteY81" fmla="*/ 4697518 h 6858000"/>
              <a:gd name="connsiteX82" fmla="*/ 6013516 w 6127519"/>
              <a:gd name="connsiteY82" fmla="*/ 4786619 h 6858000"/>
              <a:gd name="connsiteX83" fmla="*/ 6025404 w 6127519"/>
              <a:gd name="connsiteY83" fmla="*/ 4858148 h 6858000"/>
              <a:gd name="connsiteX84" fmla="*/ 6007749 w 6127519"/>
              <a:gd name="connsiteY84" fmla="*/ 4964715 h 6858000"/>
              <a:gd name="connsiteX85" fmla="*/ 6005269 w 6127519"/>
              <a:gd name="connsiteY85" fmla="*/ 5150567 h 6858000"/>
              <a:gd name="connsiteX86" fmla="*/ 6001127 w 6127519"/>
              <a:gd name="connsiteY86" fmla="*/ 5164609 h 6858000"/>
              <a:gd name="connsiteX87" fmla="*/ 5998514 w 6127519"/>
              <a:gd name="connsiteY87" fmla="*/ 5189673 h 6858000"/>
              <a:gd name="connsiteX88" fmla="*/ 6018409 w 6127519"/>
              <a:gd name="connsiteY88" fmla="*/ 5227157 h 6858000"/>
              <a:gd name="connsiteX89" fmla="*/ 6036748 w 6127519"/>
              <a:gd name="connsiteY89" fmla="*/ 5322752 h 6858000"/>
              <a:gd name="connsiteX90" fmla="*/ 6036943 w 6127519"/>
              <a:gd name="connsiteY90" fmla="*/ 5329480 h 6858000"/>
              <a:gd name="connsiteX91" fmla="*/ 6037677 w 6127519"/>
              <a:gd name="connsiteY91" fmla="*/ 5354807 h 6858000"/>
              <a:gd name="connsiteX92" fmla="*/ 6039728 w 6127519"/>
              <a:gd name="connsiteY92" fmla="*/ 5359416 h 6858000"/>
              <a:gd name="connsiteX93" fmla="*/ 6053435 w 6127519"/>
              <a:gd name="connsiteY93" fmla="*/ 5387547 h 6858000"/>
              <a:gd name="connsiteX94" fmla="*/ 6065933 w 6127519"/>
              <a:gd name="connsiteY94" fmla="*/ 5443002 h 6858000"/>
              <a:gd name="connsiteX95" fmla="*/ 6068640 w 6127519"/>
              <a:gd name="connsiteY95" fmla="*/ 5474503 h 6858000"/>
              <a:gd name="connsiteX96" fmla="*/ 6080922 w 6127519"/>
              <a:gd name="connsiteY96" fmla="*/ 5561070 h 6858000"/>
              <a:gd name="connsiteX97" fmla="*/ 6096949 w 6127519"/>
              <a:gd name="connsiteY97" fmla="*/ 5648179 h 6858000"/>
              <a:gd name="connsiteX98" fmla="*/ 6125703 w 6127519"/>
              <a:gd name="connsiteY98" fmla="*/ 5692894 h 6858000"/>
              <a:gd name="connsiteX99" fmla="*/ 6121353 w 6127519"/>
              <a:gd name="connsiteY99" fmla="*/ 5721725 h 6858000"/>
              <a:gd name="connsiteX100" fmla="*/ 6121607 w 6127519"/>
              <a:gd name="connsiteY100" fmla="*/ 5721959 h 6858000"/>
              <a:gd name="connsiteX101" fmla="*/ 6127024 w 6127519"/>
              <a:gd name="connsiteY101" fmla="*/ 5786902 h 6858000"/>
              <a:gd name="connsiteX102" fmla="*/ 6127519 w 6127519"/>
              <a:gd name="connsiteY102" fmla="*/ 5865775 h 6858000"/>
              <a:gd name="connsiteX103" fmla="*/ 6119217 w 6127519"/>
              <a:gd name="connsiteY103" fmla="*/ 5888542 h 6858000"/>
              <a:gd name="connsiteX104" fmla="*/ 6102493 w 6127519"/>
              <a:gd name="connsiteY104" fmla="*/ 5928602 h 6858000"/>
              <a:gd name="connsiteX105" fmla="*/ 6056863 w 6127519"/>
              <a:gd name="connsiteY105" fmla="*/ 6000643 h 6858000"/>
              <a:gd name="connsiteX106" fmla="*/ 6045436 w 6127519"/>
              <a:gd name="connsiteY106" fmla="*/ 6124480 h 6858000"/>
              <a:gd name="connsiteX107" fmla="*/ 6030489 w 6127519"/>
              <a:gd name="connsiteY107" fmla="*/ 6317666 h 6858000"/>
              <a:gd name="connsiteX108" fmla="*/ 6007492 w 6127519"/>
              <a:gd name="connsiteY108" fmla="*/ 6440818 h 6858000"/>
              <a:gd name="connsiteX109" fmla="*/ 6009467 w 6127519"/>
              <a:gd name="connsiteY109" fmla="*/ 6487076 h 6858000"/>
              <a:gd name="connsiteX110" fmla="*/ 5995064 w 6127519"/>
              <a:gd name="connsiteY110" fmla="*/ 6540791 h 6858000"/>
              <a:gd name="connsiteX111" fmla="*/ 6004510 w 6127519"/>
              <a:gd name="connsiteY111" fmla="*/ 6599256 h 6858000"/>
              <a:gd name="connsiteX112" fmla="*/ 5986207 w 6127519"/>
              <a:gd name="connsiteY112" fmla="*/ 6695855 h 6858000"/>
              <a:gd name="connsiteX113" fmla="*/ 5979428 w 6127519"/>
              <a:gd name="connsiteY113" fmla="*/ 6754678 h 6858000"/>
              <a:gd name="connsiteX114" fmla="*/ 5983398 w 6127519"/>
              <a:gd name="connsiteY114" fmla="*/ 6778641 h 6858000"/>
              <a:gd name="connsiteX115" fmla="*/ 5984543 w 6127519"/>
              <a:gd name="connsiteY115" fmla="*/ 6811016 h 6858000"/>
              <a:gd name="connsiteX116" fmla="*/ 5981802 w 6127519"/>
              <a:gd name="connsiteY116" fmla="*/ 6838578 h 6858000"/>
              <a:gd name="connsiteX117" fmla="*/ 5979671 w 6127519"/>
              <a:gd name="connsiteY117" fmla="*/ 6858000 h 6858000"/>
              <a:gd name="connsiteX118" fmla="*/ 0 w 6127519"/>
              <a:gd name="connsiteY118" fmla="*/ 6858000 h 6858000"/>
              <a:gd name="connsiteX119" fmla="*/ 0 w 6127519"/>
              <a:gd name="connsiteY119" fmla="*/ 0 h 6858000"/>
              <a:gd name="connsiteX0" fmla="*/ 0 w 6127519"/>
              <a:gd name="connsiteY0" fmla="*/ 0 h 6858000"/>
              <a:gd name="connsiteX1" fmla="*/ 4965888 w 6127519"/>
              <a:gd name="connsiteY1" fmla="*/ 0 h 6858000"/>
              <a:gd name="connsiteX2" fmla="*/ 4967767 w 6127519"/>
              <a:gd name="connsiteY2" fmla="*/ 7930 h 6858000"/>
              <a:gd name="connsiteX3" fmla="*/ 4979444 w 6127519"/>
              <a:gd name="connsiteY3" fmla="*/ 43921 h 6858000"/>
              <a:gd name="connsiteX4" fmla="*/ 5021173 w 6127519"/>
              <a:gd name="connsiteY4" fmla="*/ 123738 h 6858000"/>
              <a:gd name="connsiteX5" fmla="*/ 5075458 w 6127519"/>
              <a:gd name="connsiteY5" fmla="*/ 264355 h 6858000"/>
              <a:gd name="connsiteX6" fmla="*/ 5081175 w 6127519"/>
              <a:gd name="connsiteY6" fmla="*/ 277448 h 6858000"/>
              <a:gd name="connsiteX7" fmla="*/ 5097011 w 6127519"/>
              <a:gd name="connsiteY7" fmla="*/ 355616 h 6858000"/>
              <a:gd name="connsiteX8" fmla="*/ 5130982 w 6127519"/>
              <a:gd name="connsiteY8" fmla="*/ 412030 h 6858000"/>
              <a:gd name="connsiteX9" fmla="*/ 5153000 w 6127519"/>
              <a:gd name="connsiteY9" fmla="*/ 507134 h 6858000"/>
              <a:gd name="connsiteX10" fmla="*/ 5171282 w 6127519"/>
              <a:gd name="connsiteY10" fmla="*/ 602071 h 6858000"/>
              <a:gd name="connsiteX11" fmla="*/ 5176196 w 6127519"/>
              <a:gd name="connsiteY11" fmla="*/ 636822 h 6858000"/>
              <a:gd name="connsiteX12" fmla="*/ 5189051 w 6127519"/>
              <a:gd name="connsiteY12" fmla="*/ 782518 h 6858000"/>
              <a:gd name="connsiteX13" fmla="*/ 5210428 w 6127519"/>
              <a:gd name="connsiteY13" fmla="*/ 815772 h 6858000"/>
              <a:gd name="connsiteX14" fmla="*/ 5221088 w 6127519"/>
              <a:gd name="connsiteY14" fmla="*/ 860193 h 6858000"/>
              <a:gd name="connsiteX15" fmla="*/ 5230806 w 6127519"/>
              <a:gd name="connsiteY15" fmla="*/ 961354 h 6858000"/>
              <a:gd name="connsiteX16" fmla="*/ 5201018 w 6127519"/>
              <a:gd name="connsiteY16" fmla="*/ 1095027 h 6858000"/>
              <a:gd name="connsiteX17" fmla="*/ 5202153 w 6127519"/>
              <a:gd name="connsiteY17" fmla="*/ 1133224 h 6858000"/>
              <a:gd name="connsiteX18" fmla="*/ 5207370 w 6127519"/>
              <a:gd name="connsiteY18" fmla="*/ 1138097 h 6858000"/>
              <a:gd name="connsiteX19" fmla="*/ 5189234 w 6127519"/>
              <a:gd name="connsiteY19" fmla="*/ 1193495 h 6858000"/>
              <a:gd name="connsiteX20" fmla="*/ 5202769 w 6127519"/>
              <a:gd name="connsiteY20" fmla="*/ 1269450 h 6858000"/>
              <a:gd name="connsiteX21" fmla="*/ 5225968 w 6127519"/>
              <a:gd name="connsiteY21" fmla="*/ 1357994 h 6858000"/>
              <a:gd name="connsiteX22" fmla="*/ 5233819 w 6127519"/>
              <a:gd name="connsiteY22" fmla="*/ 1380922 h 6858000"/>
              <a:gd name="connsiteX23" fmla="*/ 5237226 w 6127519"/>
              <a:gd name="connsiteY23" fmla="*/ 1441327 h 6858000"/>
              <a:gd name="connsiteX24" fmla="*/ 5255653 w 6127519"/>
              <a:gd name="connsiteY24" fmla="*/ 1524712 h 6858000"/>
              <a:gd name="connsiteX25" fmla="*/ 5263491 w 6127519"/>
              <a:gd name="connsiteY25" fmla="*/ 1642938 h 6858000"/>
              <a:gd name="connsiteX26" fmla="*/ 5261314 w 6127519"/>
              <a:gd name="connsiteY26" fmla="*/ 1689177 h 6858000"/>
              <a:gd name="connsiteX27" fmla="*/ 5259788 w 6127519"/>
              <a:gd name="connsiteY27" fmla="*/ 1768516 h 6858000"/>
              <a:gd name="connsiteX28" fmla="*/ 5255696 w 6127519"/>
              <a:gd name="connsiteY28" fmla="*/ 1953770 h 6858000"/>
              <a:gd name="connsiteX29" fmla="*/ 5252592 w 6127519"/>
              <a:gd name="connsiteY29" fmla="*/ 2092210 h 6858000"/>
              <a:gd name="connsiteX30" fmla="*/ 5264303 w 6127519"/>
              <a:gd name="connsiteY30" fmla="*/ 2225157 h 6858000"/>
              <a:gd name="connsiteX31" fmla="*/ 5254949 w 6127519"/>
              <a:gd name="connsiteY31" fmla="*/ 2236160 h 6858000"/>
              <a:gd name="connsiteX32" fmla="*/ 5250104 w 6127519"/>
              <a:gd name="connsiteY32" fmla="*/ 2249166 h 6858000"/>
              <a:gd name="connsiteX33" fmla="*/ 5251214 w 6127519"/>
              <a:gd name="connsiteY33" fmla="*/ 2250944 h 6858000"/>
              <a:gd name="connsiteX34" fmla="*/ 5250644 w 6127519"/>
              <a:gd name="connsiteY34" fmla="*/ 2266619 h 6858000"/>
              <a:gd name="connsiteX35" fmla="*/ 5293877 w 6127519"/>
              <a:gd name="connsiteY35" fmla="*/ 2368649 h 6858000"/>
              <a:gd name="connsiteX36" fmla="*/ 5311338 w 6127519"/>
              <a:gd name="connsiteY36" fmla="*/ 2404034 h 6858000"/>
              <a:gd name="connsiteX37" fmla="*/ 5338366 w 6127519"/>
              <a:gd name="connsiteY37" fmla="*/ 2465052 h 6858000"/>
              <a:gd name="connsiteX38" fmla="*/ 5371263 w 6127519"/>
              <a:gd name="connsiteY38" fmla="*/ 2586413 h 6858000"/>
              <a:gd name="connsiteX39" fmla="*/ 5407503 w 6127519"/>
              <a:gd name="connsiteY39" fmla="*/ 2786290 h 6858000"/>
              <a:gd name="connsiteX40" fmla="*/ 5407356 w 6127519"/>
              <a:gd name="connsiteY40" fmla="*/ 2787545 h 6858000"/>
              <a:gd name="connsiteX41" fmla="*/ 5411130 w 6127519"/>
              <a:gd name="connsiteY41" fmla="*/ 2788640 h 6858000"/>
              <a:gd name="connsiteX42" fmla="*/ 5416439 w 6127519"/>
              <a:gd name="connsiteY42" fmla="*/ 2805666 h 6858000"/>
              <a:gd name="connsiteX43" fmla="*/ 5457023 w 6127519"/>
              <a:gd name="connsiteY43" fmla="*/ 2858292 h 6858000"/>
              <a:gd name="connsiteX44" fmla="*/ 5479298 w 6127519"/>
              <a:gd name="connsiteY44" fmla="*/ 2947791 h 6858000"/>
              <a:gd name="connsiteX45" fmla="*/ 5481770 w 6127519"/>
              <a:gd name="connsiteY45" fmla="*/ 2951352 h 6858000"/>
              <a:gd name="connsiteX46" fmla="*/ 5482045 w 6127519"/>
              <a:gd name="connsiteY46" fmla="*/ 2984371 h 6858000"/>
              <a:gd name="connsiteX47" fmla="*/ 5482415 w 6127519"/>
              <a:gd name="connsiteY47" fmla="*/ 3004079 h 6858000"/>
              <a:gd name="connsiteX48" fmla="*/ 5503944 w 6127519"/>
              <a:gd name="connsiteY48" fmla="*/ 3123335 h 6858000"/>
              <a:gd name="connsiteX49" fmla="*/ 5516007 w 6127519"/>
              <a:gd name="connsiteY49" fmla="*/ 3258473 h 6858000"/>
              <a:gd name="connsiteX50" fmla="*/ 5566839 w 6127519"/>
              <a:gd name="connsiteY50" fmla="*/ 3345295 h 6858000"/>
              <a:gd name="connsiteX51" fmla="*/ 5589758 w 6127519"/>
              <a:gd name="connsiteY51" fmla="*/ 3506453 h 6858000"/>
              <a:gd name="connsiteX52" fmla="*/ 5596144 w 6127519"/>
              <a:gd name="connsiteY52" fmla="*/ 3534624 h 6858000"/>
              <a:gd name="connsiteX53" fmla="*/ 5597750 w 6127519"/>
              <a:gd name="connsiteY53" fmla="*/ 3534129 h 6858000"/>
              <a:gd name="connsiteX54" fmla="*/ 5599700 w 6127519"/>
              <a:gd name="connsiteY54" fmla="*/ 3547221 h 6858000"/>
              <a:gd name="connsiteX55" fmla="*/ 5615031 w 6127519"/>
              <a:gd name="connsiteY55" fmla="*/ 3557482 h 6858000"/>
              <a:gd name="connsiteX56" fmla="*/ 5618377 w 6127519"/>
              <a:gd name="connsiteY56" fmla="*/ 3588431 h 6858000"/>
              <a:gd name="connsiteX57" fmla="*/ 5612155 w 6127519"/>
              <a:gd name="connsiteY57" fmla="*/ 3589869 h 6858000"/>
              <a:gd name="connsiteX58" fmla="*/ 5620843 w 6127519"/>
              <a:gd name="connsiteY58" fmla="*/ 3606745 h 6858000"/>
              <a:gd name="connsiteX59" fmla="*/ 5655472 w 6127519"/>
              <a:gd name="connsiteY59" fmla="*/ 3678877 h 6858000"/>
              <a:gd name="connsiteX60" fmla="*/ 5683015 w 6127519"/>
              <a:gd name="connsiteY60" fmla="*/ 3762025 h 6858000"/>
              <a:gd name="connsiteX61" fmla="*/ 5696643 w 6127519"/>
              <a:gd name="connsiteY61" fmla="*/ 3773888 h 6858000"/>
              <a:gd name="connsiteX62" fmla="*/ 5699203 w 6127519"/>
              <a:gd name="connsiteY62" fmla="*/ 3775823 h 6858000"/>
              <a:gd name="connsiteX63" fmla="*/ 5704824 w 6127519"/>
              <a:gd name="connsiteY63" fmla="*/ 3785966 h 6858000"/>
              <a:gd name="connsiteX64" fmla="*/ 5733539 w 6127519"/>
              <a:gd name="connsiteY64" fmla="*/ 3818457 h 6858000"/>
              <a:gd name="connsiteX65" fmla="*/ 5768491 w 6127519"/>
              <a:gd name="connsiteY65" fmla="*/ 3914399 h 6858000"/>
              <a:gd name="connsiteX66" fmla="*/ 5793123 w 6127519"/>
              <a:gd name="connsiteY66" fmla="*/ 3969952 h 6858000"/>
              <a:gd name="connsiteX67" fmla="*/ 5808321 w 6127519"/>
              <a:gd name="connsiteY67" fmla="*/ 3988153 h 6858000"/>
              <a:gd name="connsiteX68" fmla="*/ 5825621 w 6127519"/>
              <a:gd name="connsiteY68" fmla="*/ 4015525 h 6858000"/>
              <a:gd name="connsiteX69" fmla="*/ 5860672 w 6127519"/>
              <a:gd name="connsiteY69" fmla="*/ 4061579 h 6858000"/>
              <a:gd name="connsiteX70" fmla="*/ 5872173 w 6127519"/>
              <a:gd name="connsiteY70" fmla="*/ 4088497 h 6858000"/>
              <a:gd name="connsiteX71" fmla="*/ 5894095 w 6127519"/>
              <a:gd name="connsiteY71" fmla="*/ 4128857 h 6858000"/>
              <a:gd name="connsiteX72" fmla="*/ 5903513 w 6127519"/>
              <a:gd name="connsiteY72" fmla="*/ 4187661 h 6858000"/>
              <a:gd name="connsiteX73" fmla="*/ 5917114 w 6127519"/>
              <a:gd name="connsiteY73" fmla="*/ 4213096 h 6858000"/>
              <a:gd name="connsiteX74" fmla="*/ 5924233 w 6127519"/>
              <a:gd name="connsiteY74" fmla="*/ 4242060 h 6858000"/>
              <a:gd name="connsiteX75" fmla="*/ 5928910 w 6127519"/>
              <a:gd name="connsiteY75" fmla="*/ 4300973 h 6858000"/>
              <a:gd name="connsiteX76" fmla="*/ 5939320 w 6127519"/>
              <a:gd name="connsiteY76" fmla="*/ 4340435 h 6858000"/>
              <a:gd name="connsiteX77" fmla="*/ 5946705 w 6127519"/>
              <a:gd name="connsiteY77" fmla="*/ 4428051 h 6858000"/>
              <a:gd name="connsiteX78" fmla="*/ 5949261 w 6127519"/>
              <a:gd name="connsiteY78" fmla="*/ 4449185 h 6858000"/>
              <a:gd name="connsiteX79" fmla="*/ 5968960 w 6127519"/>
              <a:gd name="connsiteY79" fmla="*/ 4482655 h 6858000"/>
              <a:gd name="connsiteX80" fmla="*/ 5980106 w 6127519"/>
              <a:gd name="connsiteY80" fmla="*/ 4585087 h 6858000"/>
              <a:gd name="connsiteX81" fmla="*/ 5998138 w 6127519"/>
              <a:gd name="connsiteY81" fmla="*/ 4697518 h 6858000"/>
              <a:gd name="connsiteX82" fmla="*/ 6013516 w 6127519"/>
              <a:gd name="connsiteY82" fmla="*/ 4786619 h 6858000"/>
              <a:gd name="connsiteX83" fmla="*/ 6025404 w 6127519"/>
              <a:gd name="connsiteY83" fmla="*/ 4858148 h 6858000"/>
              <a:gd name="connsiteX84" fmla="*/ 6007749 w 6127519"/>
              <a:gd name="connsiteY84" fmla="*/ 4964715 h 6858000"/>
              <a:gd name="connsiteX85" fmla="*/ 6005269 w 6127519"/>
              <a:gd name="connsiteY85" fmla="*/ 5150567 h 6858000"/>
              <a:gd name="connsiteX86" fmla="*/ 6001127 w 6127519"/>
              <a:gd name="connsiteY86" fmla="*/ 5164609 h 6858000"/>
              <a:gd name="connsiteX87" fmla="*/ 5998514 w 6127519"/>
              <a:gd name="connsiteY87" fmla="*/ 5189673 h 6858000"/>
              <a:gd name="connsiteX88" fmla="*/ 6018409 w 6127519"/>
              <a:gd name="connsiteY88" fmla="*/ 5227157 h 6858000"/>
              <a:gd name="connsiteX89" fmla="*/ 6036748 w 6127519"/>
              <a:gd name="connsiteY89" fmla="*/ 5322752 h 6858000"/>
              <a:gd name="connsiteX90" fmla="*/ 6036943 w 6127519"/>
              <a:gd name="connsiteY90" fmla="*/ 5329480 h 6858000"/>
              <a:gd name="connsiteX91" fmla="*/ 6037677 w 6127519"/>
              <a:gd name="connsiteY91" fmla="*/ 5354807 h 6858000"/>
              <a:gd name="connsiteX92" fmla="*/ 6039728 w 6127519"/>
              <a:gd name="connsiteY92" fmla="*/ 5359416 h 6858000"/>
              <a:gd name="connsiteX93" fmla="*/ 6053435 w 6127519"/>
              <a:gd name="connsiteY93" fmla="*/ 5387547 h 6858000"/>
              <a:gd name="connsiteX94" fmla="*/ 6065933 w 6127519"/>
              <a:gd name="connsiteY94" fmla="*/ 5443002 h 6858000"/>
              <a:gd name="connsiteX95" fmla="*/ 6068640 w 6127519"/>
              <a:gd name="connsiteY95" fmla="*/ 5474503 h 6858000"/>
              <a:gd name="connsiteX96" fmla="*/ 6080922 w 6127519"/>
              <a:gd name="connsiteY96" fmla="*/ 5561070 h 6858000"/>
              <a:gd name="connsiteX97" fmla="*/ 6096949 w 6127519"/>
              <a:gd name="connsiteY97" fmla="*/ 5648179 h 6858000"/>
              <a:gd name="connsiteX98" fmla="*/ 6125703 w 6127519"/>
              <a:gd name="connsiteY98" fmla="*/ 5692894 h 6858000"/>
              <a:gd name="connsiteX99" fmla="*/ 6121353 w 6127519"/>
              <a:gd name="connsiteY99" fmla="*/ 5721725 h 6858000"/>
              <a:gd name="connsiteX100" fmla="*/ 6121607 w 6127519"/>
              <a:gd name="connsiteY100" fmla="*/ 5721959 h 6858000"/>
              <a:gd name="connsiteX101" fmla="*/ 6127024 w 6127519"/>
              <a:gd name="connsiteY101" fmla="*/ 5786902 h 6858000"/>
              <a:gd name="connsiteX102" fmla="*/ 6127519 w 6127519"/>
              <a:gd name="connsiteY102" fmla="*/ 5865775 h 6858000"/>
              <a:gd name="connsiteX103" fmla="*/ 6119217 w 6127519"/>
              <a:gd name="connsiteY103" fmla="*/ 5888542 h 6858000"/>
              <a:gd name="connsiteX104" fmla="*/ 6102493 w 6127519"/>
              <a:gd name="connsiteY104" fmla="*/ 5928602 h 6858000"/>
              <a:gd name="connsiteX105" fmla="*/ 6056863 w 6127519"/>
              <a:gd name="connsiteY105" fmla="*/ 6000643 h 6858000"/>
              <a:gd name="connsiteX106" fmla="*/ 6045436 w 6127519"/>
              <a:gd name="connsiteY106" fmla="*/ 6124480 h 6858000"/>
              <a:gd name="connsiteX107" fmla="*/ 6030489 w 6127519"/>
              <a:gd name="connsiteY107" fmla="*/ 6317666 h 6858000"/>
              <a:gd name="connsiteX108" fmla="*/ 6007492 w 6127519"/>
              <a:gd name="connsiteY108" fmla="*/ 6440818 h 6858000"/>
              <a:gd name="connsiteX109" fmla="*/ 6009467 w 6127519"/>
              <a:gd name="connsiteY109" fmla="*/ 6487076 h 6858000"/>
              <a:gd name="connsiteX110" fmla="*/ 5995064 w 6127519"/>
              <a:gd name="connsiteY110" fmla="*/ 6540791 h 6858000"/>
              <a:gd name="connsiteX111" fmla="*/ 6004510 w 6127519"/>
              <a:gd name="connsiteY111" fmla="*/ 6599256 h 6858000"/>
              <a:gd name="connsiteX112" fmla="*/ 5986207 w 6127519"/>
              <a:gd name="connsiteY112" fmla="*/ 6695855 h 6858000"/>
              <a:gd name="connsiteX113" fmla="*/ 5979428 w 6127519"/>
              <a:gd name="connsiteY113" fmla="*/ 6754678 h 6858000"/>
              <a:gd name="connsiteX114" fmla="*/ 5983398 w 6127519"/>
              <a:gd name="connsiteY114" fmla="*/ 6778641 h 6858000"/>
              <a:gd name="connsiteX115" fmla="*/ 5984543 w 6127519"/>
              <a:gd name="connsiteY115" fmla="*/ 6811016 h 6858000"/>
              <a:gd name="connsiteX116" fmla="*/ 5981802 w 6127519"/>
              <a:gd name="connsiteY116" fmla="*/ 6838578 h 6858000"/>
              <a:gd name="connsiteX117" fmla="*/ 5979671 w 6127519"/>
              <a:gd name="connsiteY117" fmla="*/ 6858000 h 6858000"/>
              <a:gd name="connsiteX118" fmla="*/ 0 w 6127519"/>
              <a:gd name="connsiteY118" fmla="*/ 6858000 h 6858000"/>
              <a:gd name="connsiteX119" fmla="*/ 0 w 6127519"/>
              <a:gd name="connsiteY119" fmla="*/ 0 h 6858000"/>
              <a:gd name="connsiteX0" fmla="*/ 0 w 6424098"/>
              <a:gd name="connsiteY0" fmla="*/ 0 h 6858000"/>
              <a:gd name="connsiteX1" fmla="*/ 4965888 w 6424098"/>
              <a:gd name="connsiteY1" fmla="*/ 0 h 6858000"/>
              <a:gd name="connsiteX2" fmla="*/ 4967767 w 6424098"/>
              <a:gd name="connsiteY2" fmla="*/ 7930 h 6858000"/>
              <a:gd name="connsiteX3" fmla="*/ 4979444 w 6424098"/>
              <a:gd name="connsiteY3" fmla="*/ 43921 h 6858000"/>
              <a:gd name="connsiteX4" fmla="*/ 5021173 w 6424098"/>
              <a:gd name="connsiteY4" fmla="*/ 123738 h 6858000"/>
              <a:gd name="connsiteX5" fmla="*/ 5075458 w 6424098"/>
              <a:gd name="connsiteY5" fmla="*/ 264355 h 6858000"/>
              <a:gd name="connsiteX6" fmla="*/ 5081175 w 6424098"/>
              <a:gd name="connsiteY6" fmla="*/ 277448 h 6858000"/>
              <a:gd name="connsiteX7" fmla="*/ 5097011 w 6424098"/>
              <a:gd name="connsiteY7" fmla="*/ 355616 h 6858000"/>
              <a:gd name="connsiteX8" fmla="*/ 5130982 w 6424098"/>
              <a:gd name="connsiteY8" fmla="*/ 412030 h 6858000"/>
              <a:gd name="connsiteX9" fmla="*/ 5153000 w 6424098"/>
              <a:gd name="connsiteY9" fmla="*/ 507134 h 6858000"/>
              <a:gd name="connsiteX10" fmla="*/ 5171282 w 6424098"/>
              <a:gd name="connsiteY10" fmla="*/ 602071 h 6858000"/>
              <a:gd name="connsiteX11" fmla="*/ 5176196 w 6424098"/>
              <a:gd name="connsiteY11" fmla="*/ 636822 h 6858000"/>
              <a:gd name="connsiteX12" fmla="*/ 5189051 w 6424098"/>
              <a:gd name="connsiteY12" fmla="*/ 782518 h 6858000"/>
              <a:gd name="connsiteX13" fmla="*/ 5210428 w 6424098"/>
              <a:gd name="connsiteY13" fmla="*/ 815772 h 6858000"/>
              <a:gd name="connsiteX14" fmla="*/ 5221088 w 6424098"/>
              <a:gd name="connsiteY14" fmla="*/ 860193 h 6858000"/>
              <a:gd name="connsiteX15" fmla="*/ 5230806 w 6424098"/>
              <a:gd name="connsiteY15" fmla="*/ 961354 h 6858000"/>
              <a:gd name="connsiteX16" fmla="*/ 5201018 w 6424098"/>
              <a:gd name="connsiteY16" fmla="*/ 1095027 h 6858000"/>
              <a:gd name="connsiteX17" fmla="*/ 5202153 w 6424098"/>
              <a:gd name="connsiteY17" fmla="*/ 1133224 h 6858000"/>
              <a:gd name="connsiteX18" fmla="*/ 5207370 w 6424098"/>
              <a:gd name="connsiteY18" fmla="*/ 1138097 h 6858000"/>
              <a:gd name="connsiteX19" fmla="*/ 5189234 w 6424098"/>
              <a:gd name="connsiteY19" fmla="*/ 1193495 h 6858000"/>
              <a:gd name="connsiteX20" fmla="*/ 5202769 w 6424098"/>
              <a:gd name="connsiteY20" fmla="*/ 1269450 h 6858000"/>
              <a:gd name="connsiteX21" fmla="*/ 5225968 w 6424098"/>
              <a:gd name="connsiteY21" fmla="*/ 1357994 h 6858000"/>
              <a:gd name="connsiteX22" fmla="*/ 5233819 w 6424098"/>
              <a:gd name="connsiteY22" fmla="*/ 1380922 h 6858000"/>
              <a:gd name="connsiteX23" fmla="*/ 5237226 w 6424098"/>
              <a:gd name="connsiteY23" fmla="*/ 1441327 h 6858000"/>
              <a:gd name="connsiteX24" fmla="*/ 5255653 w 6424098"/>
              <a:gd name="connsiteY24" fmla="*/ 1524712 h 6858000"/>
              <a:gd name="connsiteX25" fmla="*/ 5263491 w 6424098"/>
              <a:gd name="connsiteY25" fmla="*/ 1642938 h 6858000"/>
              <a:gd name="connsiteX26" fmla="*/ 5261314 w 6424098"/>
              <a:gd name="connsiteY26" fmla="*/ 1689177 h 6858000"/>
              <a:gd name="connsiteX27" fmla="*/ 5259788 w 6424098"/>
              <a:gd name="connsiteY27" fmla="*/ 1768516 h 6858000"/>
              <a:gd name="connsiteX28" fmla="*/ 5255696 w 6424098"/>
              <a:gd name="connsiteY28" fmla="*/ 1953770 h 6858000"/>
              <a:gd name="connsiteX29" fmla="*/ 5252592 w 6424098"/>
              <a:gd name="connsiteY29" fmla="*/ 2092210 h 6858000"/>
              <a:gd name="connsiteX30" fmla="*/ 5264303 w 6424098"/>
              <a:gd name="connsiteY30" fmla="*/ 2225157 h 6858000"/>
              <a:gd name="connsiteX31" fmla="*/ 5254949 w 6424098"/>
              <a:gd name="connsiteY31" fmla="*/ 2236160 h 6858000"/>
              <a:gd name="connsiteX32" fmla="*/ 5250104 w 6424098"/>
              <a:gd name="connsiteY32" fmla="*/ 2249166 h 6858000"/>
              <a:gd name="connsiteX33" fmla="*/ 5251214 w 6424098"/>
              <a:gd name="connsiteY33" fmla="*/ 2250944 h 6858000"/>
              <a:gd name="connsiteX34" fmla="*/ 5250644 w 6424098"/>
              <a:gd name="connsiteY34" fmla="*/ 2266619 h 6858000"/>
              <a:gd name="connsiteX35" fmla="*/ 5293877 w 6424098"/>
              <a:gd name="connsiteY35" fmla="*/ 2368649 h 6858000"/>
              <a:gd name="connsiteX36" fmla="*/ 5311338 w 6424098"/>
              <a:gd name="connsiteY36" fmla="*/ 2404034 h 6858000"/>
              <a:gd name="connsiteX37" fmla="*/ 5338366 w 6424098"/>
              <a:gd name="connsiteY37" fmla="*/ 2465052 h 6858000"/>
              <a:gd name="connsiteX38" fmla="*/ 5371263 w 6424098"/>
              <a:gd name="connsiteY38" fmla="*/ 2586413 h 6858000"/>
              <a:gd name="connsiteX39" fmla="*/ 5407503 w 6424098"/>
              <a:gd name="connsiteY39" fmla="*/ 2786290 h 6858000"/>
              <a:gd name="connsiteX40" fmla="*/ 5407356 w 6424098"/>
              <a:gd name="connsiteY40" fmla="*/ 2787545 h 6858000"/>
              <a:gd name="connsiteX41" fmla="*/ 5411130 w 6424098"/>
              <a:gd name="connsiteY41" fmla="*/ 2788640 h 6858000"/>
              <a:gd name="connsiteX42" fmla="*/ 5416439 w 6424098"/>
              <a:gd name="connsiteY42" fmla="*/ 2805666 h 6858000"/>
              <a:gd name="connsiteX43" fmla="*/ 5457023 w 6424098"/>
              <a:gd name="connsiteY43" fmla="*/ 2858292 h 6858000"/>
              <a:gd name="connsiteX44" fmla="*/ 5479298 w 6424098"/>
              <a:gd name="connsiteY44" fmla="*/ 2947791 h 6858000"/>
              <a:gd name="connsiteX45" fmla="*/ 5481770 w 6424098"/>
              <a:gd name="connsiteY45" fmla="*/ 2951352 h 6858000"/>
              <a:gd name="connsiteX46" fmla="*/ 5482045 w 6424098"/>
              <a:gd name="connsiteY46" fmla="*/ 2984371 h 6858000"/>
              <a:gd name="connsiteX47" fmla="*/ 5482415 w 6424098"/>
              <a:gd name="connsiteY47" fmla="*/ 3004079 h 6858000"/>
              <a:gd name="connsiteX48" fmla="*/ 5503944 w 6424098"/>
              <a:gd name="connsiteY48" fmla="*/ 3123335 h 6858000"/>
              <a:gd name="connsiteX49" fmla="*/ 5516007 w 6424098"/>
              <a:gd name="connsiteY49" fmla="*/ 3258473 h 6858000"/>
              <a:gd name="connsiteX50" fmla="*/ 5566839 w 6424098"/>
              <a:gd name="connsiteY50" fmla="*/ 3345295 h 6858000"/>
              <a:gd name="connsiteX51" fmla="*/ 5589758 w 6424098"/>
              <a:gd name="connsiteY51" fmla="*/ 3506453 h 6858000"/>
              <a:gd name="connsiteX52" fmla="*/ 5596144 w 6424098"/>
              <a:gd name="connsiteY52" fmla="*/ 3534624 h 6858000"/>
              <a:gd name="connsiteX53" fmla="*/ 5597750 w 6424098"/>
              <a:gd name="connsiteY53" fmla="*/ 3534129 h 6858000"/>
              <a:gd name="connsiteX54" fmla="*/ 5599700 w 6424098"/>
              <a:gd name="connsiteY54" fmla="*/ 3547221 h 6858000"/>
              <a:gd name="connsiteX55" fmla="*/ 5615031 w 6424098"/>
              <a:gd name="connsiteY55" fmla="*/ 3557482 h 6858000"/>
              <a:gd name="connsiteX56" fmla="*/ 5618377 w 6424098"/>
              <a:gd name="connsiteY56" fmla="*/ 3588431 h 6858000"/>
              <a:gd name="connsiteX57" fmla="*/ 5612155 w 6424098"/>
              <a:gd name="connsiteY57" fmla="*/ 3589869 h 6858000"/>
              <a:gd name="connsiteX58" fmla="*/ 5620843 w 6424098"/>
              <a:gd name="connsiteY58" fmla="*/ 3606745 h 6858000"/>
              <a:gd name="connsiteX59" fmla="*/ 5655472 w 6424098"/>
              <a:gd name="connsiteY59" fmla="*/ 3678877 h 6858000"/>
              <a:gd name="connsiteX60" fmla="*/ 5683015 w 6424098"/>
              <a:gd name="connsiteY60" fmla="*/ 3762025 h 6858000"/>
              <a:gd name="connsiteX61" fmla="*/ 5696643 w 6424098"/>
              <a:gd name="connsiteY61" fmla="*/ 3773888 h 6858000"/>
              <a:gd name="connsiteX62" fmla="*/ 5699203 w 6424098"/>
              <a:gd name="connsiteY62" fmla="*/ 3775823 h 6858000"/>
              <a:gd name="connsiteX63" fmla="*/ 5704824 w 6424098"/>
              <a:gd name="connsiteY63" fmla="*/ 3785966 h 6858000"/>
              <a:gd name="connsiteX64" fmla="*/ 5733539 w 6424098"/>
              <a:gd name="connsiteY64" fmla="*/ 3818457 h 6858000"/>
              <a:gd name="connsiteX65" fmla="*/ 5768491 w 6424098"/>
              <a:gd name="connsiteY65" fmla="*/ 3914399 h 6858000"/>
              <a:gd name="connsiteX66" fmla="*/ 5793123 w 6424098"/>
              <a:gd name="connsiteY66" fmla="*/ 3969952 h 6858000"/>
              <a:gd name="connsiteX67" fmla="*/ 5808321 w 6424098"/>
              <a:gd name="connsiteY67" fmla="*/ 3988153 h 6858000"/>
              <a:gd name="connsiteX68" fmla="*/ 5825621 w 6424098"/>
              <a:gd name="connsiteY68" fmla="*/ 4015525 h 6858000"/>
              <a:gd name="connsiteX69" fmla="*/ 5860672 w 6424098"/>
              <a:gd name="connsiteY69" fmla="*/ 4061579 h 6858000"/>
              <a:gd name="connsiteX70" fmla="*/ 5872173 w 6424098"/>
              <a:gd name="connsiteY70" fmla="*/ 4088497 h 6858000"/>
              <a:gd name="connsiteX71" fmla="*/ 5894095 w 6424098"/>
              <a:gd name="connsiteY71" fmla="*/ 4128857 h 6858000"/>
              <a:gd name="connsiteX72" fmla="*/ 5903513 w 6424098"/>
              <a:gd name="connsiteY72" fmla="*/ 4187661 h 6858000"/>
              <a:gd name="connsiteX73" fmla="*/ 5917114 w 6424098"/>
              <a:gd name="connsiteY73" fmla="*/ 4213096 h 6858000"/>
              <a:gd name="connsiteX74" fmla="*/ 5924233 w 6424098"/>
              <a:gd name="connsiteY74" fmla="*/ 4242060 h 6858000"/>
              <a:gd name="connsiteX75" fmla="*/ 5928910 w 6424098"/>
              <a:gd name="connsiteY75" fmla="*/ 4300973 h 6858000"/>
              <a:gd name="connsiteX76" fmla="*/ 5939320 w 6424098"/>
              <a:gd name="connsiteY76" fmla="*/ 4340435 h 6858000"/>
              <a:gd name="connsiteX77" fmla="*/ 5946705 w 6424098"/>
              <a:gd name="connsiteY77" fmla="*/ 4428051 h 6858000"/>
              <a:gd name="connsiteX78" fmla="*/ 5949261 w 6424098"/>
              <a:gd name="connsiteY78" fmla="*/ 4449185 h 6858000"/>
              <a:gd name="connsiteX79" fmla="*/ 5968960 w 6424098"/>
              <a:gd name="connsiteY79" fmla="*/ 4482655 h 6858000"/>
              <a:gd name="connsiteX80" fmla="*/ 5980106 w 6424098"/>
              <a:gd name="connsiteY80" fmla="*/ 4585087 h 6858000"/>
              <a:gd name="connsiteX81" fmla="*/ 5998138 w 6424098"/>
              <a:gd name="connsiteY81" fmla="*/ 4697518 h 6858000"/>
              <a:gd name="connsiteX82" fmla="*/ 6013516 w 6424098"/>
              <a:gd name="connsiteY82" fmla="*/ 4786619 h 6858000"/>
              <a:gd name="connsiteX83" fmla="*/ 6025404 w 6424098"/>
              <a:gd name="connsiteY83" fmla="*/ 4858148 h 6858000"/>
              <a:gd name="connsiteX84" fmla="*/ 6007749 w 6424098"/>
              <a:gd name="connsiteY84" fmla="*/ 4964715 h 6858000"/>
              <a:gd name="connsiteX85" fmla="*/ 6005269 w 6424098"/>
              <a:gd name="connsiteY85" fmla="*/ 5150567 h 6858000"/>
              <a:gd name="connsiteX86" fmla="*/ 6001127 w 6424098"/>
              <a:gd name="connsiteY86" fmla="*/ 5164609 h 6858000"/>
              <a:gd name="connsiteX87" fmla="*/ 5998514 w 6424098"/>
              <a:gd name="connsiteY87" fmla="*/ 5189673 h 6858000"/>
              <a:gd name="connsiteX88" fmla="*/ 6018409 w 6424098"/>
              <a:gd name="connsiteY88" fmla="*/ 5227157 h 6858000"/>
              <a:gd name="connsiteX89" fmla="*/ 6036748 w 6424098"/>
              <a:gd name="connsiteY89" fmla="*/ 5322752 h 6858000"/>
              <a:gd name="connsiteX90" fmla="*/ 6036943 w 6424098"/>
              <a:gd name="connsiteY90" fmla="*/ 5329480 h 6858000"/>
              <a:gd name="connsiteX91" fmla="*/ 6037677 w 6424098"/>
              <a:gd name="connsiteY91" fmla="*/ 5354807 h 6858000"/>
              <a:gd name="connsiteX92" fmla="*/ 6039728 w 6424098"/>
              <a:gd name="connsiteY92" fmla="*/ 5359416 h 6858000"/>
              <a:gd name="connsiteX93" fmla="*/ 6053435 w 6424098"/>
              <a:gd name="connsiteY93" fmla="*/ 5387547 h 6858000"/>
              <a:gd name="connsiteX94" fmla="*/ 6065933 w 6424098"/>
              <a:gd name="connsiteY94" fmla="*/ 5443002 h 6858000"/>
              <a:gd name="connsiteX95" fmla="*/ 6068640 w 6424098"/>
              <a:gd name="connsiteY95" fmla="*/ 5474503 h 6858000"/>
              <a:gd name="connsiteX96" fmla="*/ 6080922 w 6424098"/>
              <a:gd name="connsiteY96" fmla="*/ 5561070 h 6858000"/>
              <a:gd name="connsiteX97" fmla="*/ 6096949 w 6424098"/>
              <a:gd name="connsiteY97" fmla="*/ 5648179 h 6858000"/>
              <a:gd name="connsiteX98" fmla="*/ 6125703 w 6424098"/>
              <a:gd name="connsiteY98" fmla="*/ 5692894 h 6858000"/>
              <a:gd name="connsiteX99" fmla="*/ 6121353 w 6424098"/>
              <a:gd name="connsiteY99" fmla="*/ 5721725 h 6858000"/>
              <a:gd name="connsiteX100" fmla="*/ 6121607 w 6424098"/>
              <a:gd name="connsiteY100" fmla="*/ 5721959 h 6858000"/>
              <a:gd name="connsiteX101" fmla="*/ 6127024 w 6424098"/>
              <a:gd name="connsiteY101" fmla="*/ 5786902 h 6858000"/>
              <a:gd name="connsiteX102" fmla="*/ 6127519 w 6424098"/>
              <a:gd name="connsiteY102" fmla="*/ 5865775 h 6858000"/>
              <a:gd name="connsiteX103" fmla="*/ 6119217 w 6424098"/>
              <a:gd name="connsiteY103" fmla="*/ 5888542 h 6858000"/>
              <a:gd name="connsiteX104" fmla="*/ 6102493 w 6424098"/>
              <a:gd name="connsiteY104" fmla="*/ 5928602 h 6858000"/>
              <a:gd name="connsiteX105" fmla="*/ 6056863 w 6424098"/>
              <a:gd name="connsiteY105" fmla="*/ 6000643 h 6858000"/>
              <a:gd name="connsiteX106" fmla="*/ 6045436 w 6424098"/>
              <a:gd name="connsiteY106" fmla="*/ 6124480 h 6858000"/>
              <a:gd name="connsiteX107" fmla="*/ 6030489 w 6424098"/>
              <a:gd name="connsiteY107" fmla="*/ 6317666 h 6858000"/>
              <a:gd name="connsiteX108" fmla="*/ 6007492 w 6424098"/>
              <a:gd name="connsiteY108" fmla="*/ 6440818 h 6858000"/>
              <a:gd name="connsiteX109" fmla="*/ 6009467 w 6424098"/>
              <a:gd name="connsiteY109" fmla="*/ 6487076 h 6858000"/>
              <a:gd name="connsiteX110" fmla="*/ 5995064 w 6424098"/>
              <a:gd name="connsiteY110" fmla="*/ 6540791 h 6858000"/>
              <a:gd name="connsiteX111" fmla="*/ 6004510 w 6424098"/>
              <a:gd name="connsiteY111" fmla="*/ 6599256 h 6858000"/>
              <a:gd name="connsiteX112" fmla="*/ 5986207 w 6424098"/>
              <a:gd name="connsiteY112" fmla="*/ 6695855 h 6858000"/>
              <a:gd name="connsiteX113" fmla="*/ 5979428 w 6424098"/>
              <a:gd name="connsiteY113" fmla="*/ 6754678 h 6858000"/>
              <a:gd name="connsiteX114" fmla="*/ 5983398 w 6424098"/>
              <a:gd name="connsiteY114" fmla="*/ 6778641 h 6858000"/>
              <a:gd name="connsiteX115" fmla="*/ 5984543 w 6424098"/>
              <a:gd name="connsiteY115" fmla="*/ 6811016 h 6858000"/>
              <a:gd name="connsiteX116" fmla="*/ 5979671 w 6424098"/>
              <a:gd name="connsiteY116" fmla="*/ 6858000 h 6858000"/>
              <a:gd name="connsiteX117" fmla="*/ 0 w 6424098"/>
              <a:gd name="connsiteY117" fmla="*/ 6858000 h 6858000"/>
              <a:gd name="connsiteX118" fmla="*/ 0 w 6424098"/>
              <a:gd name="connsiteY118" fmla="*/ 0 h 6858000"/>
              <a:gd name="connsiteX0" fmla="*/ 0 w 6127519"/>
              <a:gd name="connsiteY0" fmla="*/ 0 h 6858000"/>
              <a:gd name="connsiteX1" fmla="*/ 4965888 w 6127519"/>
              <a:gd name="connsiteY1" fmla="*/ 0 h 6858000"/>
              <a:gd name="connsiteX2" fmla="*/ 4967767 w 6127519"/>
              <a:gd name="connsiteY2" fmla="*/ 7930 h 6858000"/>
              <a:gd name="connsiteX3" fmla="*/ 4979444 w 6127519"/>
              <a:gd name="connsiteY3" fmla="*/ 43921 h 6858000"/>
              <a:gd name="connsiteX4" fmla="*/ 5021173 w 6127519"/>
              <a:gd name="connsiteY4" fmla="*/ 123738 h 6858000"/>
              <a:gd name="connsiteX5" fmla="*/ 5075458 w 6127519"/>
              <a:gd name="connsiteY5" fmla="*/ 264355 h 6858000"/>
              <a:gd name="connsiteX6" fmla="*/ 5081175 w 6127519"/>
              <a:gd name="connsiteY6" fmla="*/ 277448 h 6858000"/>
              <a:gd name="connsiteX7" fmla="*/ 5097011 w 6127519"/>
              <a:gd name="connsiteY7" fmla="*/ 355616 h 6858000"/>
              <a:gd name="connsiteX8" fmla="*/ 5130982 w 6127519"/>
              <a:gd name="connsiteY8" fmla="*/ 412030 h 6858000"/>
              <a:gd name="connsiteX9" fmla="*/ 5153000 w 6127519"/>
              <a:gd name="connsiteY9" fmla="*/ 507134 h 6858000"/>
              <a:gd name="connsiteX10" fmla="*/ 5171282 w 6127519"/>
              <a:gd name="connsiteY10" fmla="*/ 602071 h 6858000"/>
              <a:gd name="connsiteX11" fmla="*/ 5176196 w 6127519"/>
              <a:gd name="connsiteY11" fmla="*/ 636822 h 6858000"/>
              <a:gd name="connsiteX12" fmla="*/ 5189051 w 6127519"/>
              <a:gd name="connsiteY12" fmla="*/ 782518 h 6858000"/>
              <a:gd name="connsiteX13" fmla="*/ 5210428 w 6127519"/>
              <a:gd name="connsiteY13" fmla="*/ 815772 h 6858000"/>
              <a:gd name="connsiteX14" fmla="*/ 5221088 w 6127519"/>
              <a:gd name="connsiteY14" fmla="*/ 860193 h 6858000"/>
              <a:gd name="connsiteX15" fmla="*/ 5230806 w 6127519"/>
              <a:gd name="connsiteY15" fmla="*/ 961354 h 6858000"/>
              <a:gd name="connsiteX16" fmla="*/ 5201018 w 6127519"/>
              <a:gd name="connsiteY16" fmla="*/ 1095027 h 6858000"/>
              <a:gd name="connsiteX17" fmla="*/ 5202153 w 6127519"/>
              <a:gd name="connsiteY17" fmla="*/ 1133224 h 6858000"/>
              <a:gd name="connsiteX18" fmla="*/ 5207370 w 6127519"/>
              <a:gd name="connsiteY18" fmla="*/ 1138097 h 6858000"/>
              <a:gd name="connsiteX19" fmla="*/ 5189234 w 6127519"/>
              <a:gd name="connsiteY19" fmla="*/ 1193495 h 6858000"/>
              <a:gd name="connsiteX20" fmla="*/ 5202769 w 6127519"/>
              <a:gd name="connsiteY20" fmla="*/ 1269450 h 6858000"/>
              <a:gd name="connsiteX21" fmla="*/ 5225968 w 6127519"/>
              <a:gd name="connsiteY21" fmla="*/ 1357994 h 6858000"/>
              <a:gd name="connsiteX22" fmla="*/ 5233819 w 6127519"/>
              <a:gd name="connsiteY22" fmla="*/ 1380922 h 6858000"/>
              <a:gd name="connsiteX23" fmla="*/ 5237226 w 6127519"/>
              <a:gd name="connsiteY23" fmla="*/ 1441327 h 6858000"/>
              <a:gd name="connsiteX24" fmla="*/ 5255653 w 6127519"/>
              <a:gd name="connsiteY24" fmla="*/ 1524712 h 6858000"/>
              <a:gd name="connsiteX25" fmla="*/ 5263491 w 6127519"/>
              <a:gd name="connsiteY25" fmla="*/ 1642938 h 6858000"/>
              <a:gd name="connsiteX26" fmla="*/ 5261314 w 6127519"/>
              <a:gd name="connsiteY26" fmla="*/ 1689177 h 6858000"/>
              <a:gd name="connsiteX27" fmla="*/ 5259788 w 6127519"/>
              <a:gd name="connsiteY27" fmla="*/ 1768516 h 6858000"/>
              <a:gd name="connsiteX28" fmla="*/ 5255696 w 6127519"/>
              <a:gd name="connsiteY28" fmla="*/ 1953770 h 6858000"/>
              <a:gd name="connsiteX29" fmla="*/ 5252592 w 6127519"/>
              <a:gd name="connsiteY29" fmla="*/ 2092210 h 6858000"/>
              <a:gd name="connsiteX30" fmla="*/ 5264303 w 6127519"/>
              <a:gd name="connsiteY30" fmla="*/ 2225157 h 6858000"/>
              <a:gd name="connsiteX31" fmla="*/ 5254949 w 6127519"/>
              <a:gd name="connsiteY31" fmla="*/ 2236160 h 6858000"/>
              <a:gd name="connsiteX32" fmla="*/ 5250104 w 6127519"/>
              <a:gd name="connsiteY32" fmla="*/ 2249166 h 6858000"/>
              <a:gd name="connsiteX33" fmla="*/ 5251214 w 6127519"/>
              <a:gd name="connsiteY33" fmla="*/ 2250944 h 6858000"/>
              <a:gd name="connsiteX34" fmla="*/ 5250644 w 6127519"/>
              <a:gd name="connsiteY34" fmla="*/ 2266619 h 6858000"/>
              <a:gd name="connsiteX35" fmla="*/ 5293877 w 6127519"/>
              <a:gd name="connsiteY35" fmla="*/ 2368649 h 6858000"/>
              <a:gd name="connsiteX36" fmla="*/ 5311338 w 6127519"/>
              <a:gd name="connsiteY36" fmla="*/ 2404034 h 6858000"/>
              <a:gd name="connsiteX37" fmla="*/ 5338366 w 6127519"/>
              <a:gd name="connsiteY37" fmla="*/ 2465052 h 6858000"/>
              <a:gd name="connsiteX38" fmla="*/ 5371263 w 6127519"/>
              <a:gd name="connsiteY38" fmla="*/ 2586413 h 6858000"/>
              <a:gd name="connsiteX39" fmla="*/ 5407503 w 6127519"/>
              <a:gd name="connsiteY39" fmla="*/ 2786290 h 6858000"/>
              <a:gd name="connsiteX40" fmla="*/ 5407356 w 6127519"/>
              <a:gd name="connsiteY40" fmla="*/ 2787545 h 6858000"/>
              <a:gd name="connsiteX41" fmla="*/ 5411130 w 6127519"/>
              <a:gd name="connsiteY41" fmla="*/ 2788640 h 6858000"/>
              <a:gd name="connsiteX42" fmla="*/ 5416439 w 6127519"/>
              <a:gd name="connsiteY42" fmla="*/ 2805666 h 6858000"/>
              <a:gd name="connsiteX43" fmla="*/ 5457023 w 6127519"/>
              <a:gd name="connsiteY43" fmla="*/ 2858292 h 6858000"/>
              <a:gd name="connsiteX44" fmla="*/ 5479298 w 6127519"/>
              <a:gd name="connsiteY44" fmla="*/ 2947791 h 6858000"/>
              <a:gd name="connsiteX45" fmla="*/ 5481770 w 6127519"/>
              <a:gd name="connsiteY45" fmla="*/ 2951352 h 6858000"/>
              <a:gd name="connsiteX46" fmla="*/ 5482045 w 6127519"/>
              <a:gd name="connsiteY46" fmla="*/ 2984371 h 6858000"/>
              <a:gd name="connsiteX47" fmla="*/ 5482415 w 6127519"/>
              <a:gd name="connsiteY47" fmla="*/ 3004079 h 6858000"/>
              <a:gd name="connsiteX48" fmla="*/ 5503944 w 6127519"/>
              <a:gd name="connsiteY48" fmla="*/ 3123335 h 6858000"/>
              <a:gd name="connsiteX49" fmla="*/ 5516007 w 6127519"/>
              <a:gd name="connsiteY49" fmla="*/ 3258473 h 6858000"/>
              <a:gd name="connsiteX50" fmla="*/ 5566839 w 6127519"/>
              <a:gd name="connsiteY50" fmla="*/ 3345295 h 6858000"/>
              <a:gd name="connsiteX51" fmla="*/ 5589758 w 6127519"/>
              <a:gd name="connsiteY51" fmla="*/ 3506453 h 6858000"/>
              <a:gd name="connsiteX52" fmla="*/ 5596144 w 6127519"/>
              <a:gd name="connsiteY52" fmla="*/ 3534624 h 6858000"/>
              <a:gd name="connsiteX53" fmla="*/ 5597750 w 6127519"/>
              <a:gd name="connsiteY53" fmla="*/ 3534129 h 6858000"/>
              <a:gd name="connsiteX54" fmla="*/ 5599700 w 6127519"/>
              <a:gd name="connsiteY54" fmla="*/ 3547221 h 6858000"/>
              <a:gd name="connsiteX55" fmla="*/ 5615031 w 6127519"/>
              <a:gd name="connsiteY55" fmla="*/ 3557482 h 6858000"/>
              <a:gd name="connsiteX56" fmla="*/ 5618377 w 6127519"/>
              <a:gd name="connsiteY56" fmla="*/ 3588431 h 6858000"/>
              <a:gd name="connsiteX57" fmla="*/ 5612155 w 6127519"/>
              <a:gd name="connsiteY57" fmla="*/ 3589869 h 6858000"/>
              <a:gd name="connsiteX58" fmla="*/ 5620843 w 6127519"/>
              <a:gd name="connsiteY58" fmla="*/ 3606745 h 6858000"/>
              <a:gd name="connsiteX59" fmla="*/ 5655472 w 6127519"/>
              <a:gd name="connsiteY59" fmla="*/ 3678877 h 6858000"/>
              <a:gd name="connsiteX60" fmla="*/ 5683015 w 6127519"/>
              <a:gd name="connsiteY60" fmla="*/ 3762025 h 6858000"/>
              <a:gd name="connsiteX61" fmla="*/ 5696643 w 6127519"/>
              <a:gd name="connsiteY61" fmla="*/ 3773888 h 6858000"/>
              <a:gd name="connsiteX62" fmla="*/ 5699203 w 6127519"/>
              <a:gd name="connsiteY62" fmla="*/ 3775823 h 6858000"/>
              <a:gd name="connsiteX63" fmla="*/ 5704824 w 6127519"/>
              <a:gd name="connsiteY63" fmla="*/ 3785966 h 6858000"/>
              <a:gd name="connsiteX64" fmla="*/ 5733539 w 6127519"/>
              <a:gd name="connsiteY64" fmla="*/ 3818457 h 6858000"/>
              <a:gd name="connsiteX65" fmla="*/ 5768491 w 6127519"/>
              <a:gd name="connsiteY65" fmla="*/ 3914399 h 6858000"/>
              <a:gd name="connsiteX66" fmla="*/ 5793123 w 6127519"/>
              <a:gd name="connsiteY66" fmla="*/ 3969952 h 6858000"/>
              <a:gd name="connsiteX67" fmla="*/ 5808321 w 6127519"/>
              <a:gd name="connsiteY67" fmla="*/ 3988153 h 6858000"/>
              <a:gd name="connsiteX68" fmla="*/ 5825621 w 6127519"/>
              <a:gd name="connsiteY68" fmla="*/ 4015525 h 6858000"/>
              <a:gd name="connsiteX69" fmla="*/ 5860672 w 6127519"/>
              <a:gd name="connsiteY69" fmla="*/ 4061579 h 6858000"/>
              <a:gd name="connsiteX70" fmla="*/ 5872173 w 6127519"/>
              <a:gd name="connsiteY70" fmla="*/ 4088497 h 6858000"/>
              <a:gd name="connsiteX71" fmla="*/ 5894095 w 6127519"/>
              <a:gd name="connsiteY71" fmla="*/ 4128857 h 6858000"/>
              <a:gd name="connsiteX72" fmla="*/ 5903513 w 6127519"/>
              <a:gd name="connsiteY72" fmla="*/ 4187661 h 6858000"/>
              <a:gd name="connsiteX73" fmla="*/ 5917114 w 6127519"/>
              <a:gd name="connsiteY73" fmla="*/ 4213096 h 6858000"/>
              <a:gd name="connsiteX74" fmla="*/ 5924233 w 6127519"/>
              <a:gd name="connsiteY74" fmla="*/ 4242060 h 6858000"/>
              <a:gd name="connsiteX75" fmla="*/ 5928910 w 6127519"/>
              <a:gd name="connsiteY75" fmla="*/ 4300973 h 6858000"/>
              <a:gd name="connsiteX76" fmla="*/ 5939320 w 6127519"/>
              <a:gd name="connsiteY76" fmla="*/ 4340435 h 6858000"/>
              <a:gd name="connsiteX77" fmla="*/ 5946705 w 6127519"/>
              <a:gd name="connsiteY77" fmla="*/ 4428051 h 6858000"/>
              <a:gd name="connsiteX78" fmla="*/ 5949261 w 6127519"/>
              <a:gd name="connsiteY78" fmla="*/ 4449185 h 6858000"/>
              <a:gd name="connsiteX79" fmla="*/ 5968960 w 6127519"/>
              <a:gd name="connsiteY79" fmla="*/ 4482655 h 6858000"/>
              <a:gd name="connsiteX80" fmla="*/ 5980106 w 6127519"/>
              <a:gd name="connsiteY80" fmla="*/ 4585087 h 6858000"/>
              <a:gd name="connsiteX81" fmla="*/ 5998138 w 6127519"/>
              <a:gd name="connsiteY81" fmla="*/ 4697518 h 6858000"/>
              <a:gd name="connsiteX82" fmla="*/ 6013516 w 6127519"/>
              <a:gd name="connsiteY82" fmla="*/ 4786619 h 6858000"/>
              <a:gd name="connsiteX83" fmla="*/ 6025404 w 6127519"/>
              <a:gd name="connsiteY83" fmla="*/ 4858148 h 6858000"/>
              <a:gd name="connsiteX84" fmla="*/ 6007749 w 6127519"/>
              <a:gd name="connsiteY84" fmla="*/ 4964715 h 6858000"/>
              <a:gd name="connsiteX85" fmla="*/ 6005269 w 6127519"/>
              <a:gd name="connsiteY85" fmla="*/ 5150567 h 6858000"/>
              <a:gd name="connsiteX86" fmla="*/ 6001127 w 6127519"/>
              <a:gd name="connsiteY86" fmla="*/ 5164609 h 6858000"/>
              <a:gd name="connsiteX87" fmla="*/ 5998514 w 6127519"/>
              <a:gd name="connsiteY87" fmla="*/ 5189673 h 6858000"/>
              <a:gd name="connsiteX88" fmla="*/ 6018409 w 6127519"/>
              <a:gd name="connsiteY88" fmla="*/ 5227157 h 6858000"/>
              <a:gd name="connsiteX89" fmla="*/ 6036748 w 6127519"/>
              <a:gd name="connsiteY89" fmla="*/ 5322752 h 6858000"/>
              <a:gd name="connsiteX90" fmla="*/ 6036943 w 6127519"/>
              <a:gd name="connsiteY90" fmla="*/ 5329480 h 6858000"/>
              <a:gd name="connsiteX91" fmla="*/ 6037677 w 6127519"/>
              <a:gd name="connsiteY91" fmla="*/ 5354807 h 6858000"/>
              <a:gd name="connsiteX92" fmla="*/ 6039728 w 6127519"/>
              <a:gd name="connsiteY92" fmla="*/ 5359416 h 6858000"/>
              <a:gd name="connsiteX93" fmla="*/ 6053435 w 6127519"/>
              <a:gd name="connsiteY93" fmla="*/ 5387547 h 6858000"/>
              <a:gd name="connsiteX94" fmla="*/ 6065933 w 6127519"/>
              <a:gd name="connsiteY94" fmla="*/ 5443002 h 6858000"/>
              <a:gd name="connsiteX95" fmla="*/ 6068640 w 6127519"/>
              <a:gd name="connsiteY95" fmla="*/ 5474503 h 6858000"/>
              <a:gd name="connsiteX96" fmla="*/ 6080922 w 6127519"/>
              <a:gd name="connsiteY96" fmla="*/ 5561070 h 6858000"/>
              <a:gd name="connsiteX97" fmla="*/ 6096949 w 6127519"/>
              <a:gd name="connsiteY97" fmla="*/ 5648179 h 6858000"/>
              <a:gd name="connsiteX98" fmla="*/ 6125703 w 6127519"/>
              <a:gd name="connsiteY98" fmla="*/ 5692894 h 6858000"/>
              <a:gd name="connsiteX99" fmla="*/ 6121353 w 6127519"/>
              <a:gd name="connsiteY99" fmla="*/ 5721725 h 6858000"/>
              <a:gd name="connsiteX100" fmla="*/ 6121607 w 6127519"/>
              <a:gd name="connsiteY100" fmla="*/ 5721959 h 6858000"/>
              <a:gd name="connsiteX101" fmla="*/ 6127024 w 6127519"/>
              <a:gd name="connsiteY101" fmla="*/ 5786902 h 6858000"/>
              <a:gd name="connsiteX102" fmla="*/ 6127519 w 6127519"/>
              <a:gd name="connsiteY102" fmla="*/ 5865775 h 6858000"/>
              <a:gd name="connsiteX103" fmla="*/ 6119217 w 6127519"/>
              <a:gd name="connsiteY103" fmla="*/ 5888542 h 6858000"/>
              <a:gd name="connsiteX104" fmla="*/ 6102493 w 6127519"/>
              <a:gd name="connsiteY104" fmla="*/ 5928602 h 6858000"/>
              <a:gd name="connsiteX105" fmla="*/ 6056863 w 6127519"/>
              <a:gd name="connsiteY105" fmla="*/ 6000643 h 6858000"/>
              <a:gd name="connsiteX106" fmla="*/ 6045436 w 6127519"/>
              <a:gd name="connsiteY106" fmla="*/ 6124480 h 6858000"/>
              <a:gd name="connsiteX107" fmla="*/ 6030489 w 6127519"/>
              <a:gd name="connsiteY107" fmla="*/ 6317666 h 6858000"/>
              <a:gd name="connsiteX108" fmla="*/ 6007492 w 6127519"/>
              <a:gd name="connsiteY108" fmla="*/ 6440818 h 6858000"/>
              <a:gd name="connsiteX109" fmla="*/ 6009467 w 6127519"/>
              <a:gd name="connsiteY109" fmla="*/ 6487076 h 6858000"/>
              <a:gd name="connsiteX110" fmla="*/ 5995064 w 6127519"/>
              <a:gd name="connsiteY110" fmla="*/ 6540791 h 6858000"/>
              <a:gd name="connsiteX111" fmla="*/ 6004510 w 6127519"/>
              <a:gd name="connsiteY111" fmla="*/ 6599256 h 6858000"/>
              <a:gd name="connsiteX112" fmla="*/ 5986207 w 6127519"/>
              <a:gd name="connsiteY112" fmla="*/ 6695855 h 6858000"/>
              <a:gd name="connsiteX113" fmla="*/ 5979428 w 6127519"/>
              <a:gd name="connsiteY113" fmla="*/ 6754678 h 6858000"/>
              <a:gd name="connsiteX114" fmla="*/ 5983398 w 6127519"/>
              <a:gd name="connsiteY114" fmla="*/ 6778641 h 6858000"/>
              <a:gd name="connsiteX115" fmla="*/ 5984543 w 6127519"/>
              <a:gd name="connsiteY115" fmla="*/ 6811016 h 6858000"/>
              <a:gd name="connsiteX116" fmla="*/ 5979671 w 6127519"/>
              <a:gd name="connsiteY116" fmla="*/ 6858000 h 6858000"/>
              <a:gd name="connsiteX117" fmla="*/ 0 w 6127519"/>
              <a:gd name="connsiteY117" fmla="*/ 6858000 h 6858000"/>
              <a:gd name="connsiteX118" fmla="*/ 0 w 6127519"/>
              <a:gd name="connsiteY118" fmla="*/ 0 h 6858000"/>
              <a:gd name="connsiteX0" fmla="*/ 0 w 6127519"/>
              <a:gd name="connsiteY0" fmla="*/ 0 h 6858000"/>
              <a:gd name="connsiteX1" fmla="*/ 4965888 w 6127519"/>
              <a:gd name="connsiteY1" fmla="*/ 0 h 6858000"/>
              <a:gd name="connsiteX2" fmla="*/ 4967767 w 6127519"/>
              <a:gd name="connsiteY2" fmla="*/ 7930 h 6858000"/>
              <a:gd name="connsiteX3" fmla="*/ 4979444 w 6127519"/>
              <a:gd name="connsiteY3" fmla="*/ 43921 h 6858000"/>
              <a:gd name="connsiteX4" fmla="*/ 5021173 w 6127519"/>
              <a:gd name="connsiteY4" fmla="*/ 123738 h 6858000"/>
              <a:gd name="connsiteX5" fmla="*/ 5075458 w 6127519"/>
              <a:gd name="connsiteY5" fmla="*/ 264355 h 6858000"/>
              <a:gd name="connsiteX6" fmla="*/ 5081175 w 6127519"/>
              <a:gd name="connsiteY6" fmla="*/ 277448 h 6858000"/>
              <a:gd name="connsiteX7" fmla="*/ 5097011 w 6127519"/>
              <a:gd name="connsiteY7" fmla="*/ 355616 h 6858000"/>
              <a:gd name="connsiteX8" fmla="*/ 5130982 w 6127519"/>
              <a:gd name="connsiteY8" fmla="*/ 412030 h 6858000"/>
              <a:gd name="connsiteX9" fmla="*/ 5153000 w 6127519"/>
              <a:gd name="connsiteY9" fmla="*/ 507134 h 6858000"/>
              <a:gd name="connsiteX10" fmla="*/ 5171282 w 6127519"/>
              <a:gd name="connsiteY10" fmla="*/ 602071 h 6858000"/>
              <a:gd name="connsiteX11" fmla="*/ 5176196 w 6127519"/>
              <a:gd name="connsiteY11" fmla="*/ 636822 h 6858000"/>
              <a:gd name="connsiteX12" fmla="*/ 5189051 w 6127519"/>
              <a:gd name="connsiteY12" fmla="*/ 782518 h 6858000"/>
              <a:gd name="connsiteX13" fmla="*/ 5210428 w 6127519"/>
              <a:gd name="connsiteY13" fmla="*/ 815772 h 6858000"/>
              <a:gd name="connsiteX14" fmla="*/ 5221088 w 6127519"/>
              <a:gd name="connsiteY14" fmla="*/ 860193 h 6858000"/>
              <a:gd name="connsiteX15" fmla="*/ 5230806 w 6127519"/>
              <a:gd name="connsiteY15" fmla="*/ 961354 h 6858000"/>
              <a:gd name="connsiteX16" fmla="*/ 5201018 w 6127519"/>
              <a:gd name="connsiteY16" fmla="*/ 1095027 h 6858000"/>
              <a:gd name="connsiteX17" fmla="*/ 5202153 w 6127519"/>
              <a:gd name="connsiteY17" fmla="*/ 1133224 h 6858000"/>
              <a:gd name="connsiteX18" fmla="*/ 5207370 w 6127519"/>
              <a:gd name="connsiteY18" fmla="*/ 1138097 h 6858000"/>
              <a:gd name="connsiteX19" fmla="*/ 5189234 w 6127519"/>
              <a:gd name="connsiteY19" fmla="*/ 1193495 h 6858000"/>
              <a:gd name="connsiteX20" fmla="*/ 5202769 w 6127519"/>
              <a:gd name="connsiteY20" fmla="*/ 1269450 h 6858000"/>
              <a:gd name="connsiteX21" fmla="*/ 5225968 w 6127519"/>
              <a:gd name="connsiteY21" fmla="*/ 1357994 h 6858000"/>
              <a:gd name="connsiteX22" fmla="*/ 5233819 w 6127519"/>
              <a:gd name="connsiteY22" fmla="*/ 1380922 h 6858000"/>
              <a:gd name="connsiteX23" fmla="*/ 5237226 w 6127519"/>
              <a:gd name="connsiteY23" fmla="*/ 1441327 h 6858000"/>
              <a:gd name="connsiteX24" fmla="*/ 5255653 w 6127519"/>
              <a:gd name="connsiteY24" fmla="*/ 1524712 h 6858000"/>
              <a:gd name="connsiteX25" fmla="*/ 5263491 w 6127519"/>
              <a:gd name="connsiteY25" fmla="*/ 1642938 h 6858000"/>
              <a:gd name="connsiteX26" fmla="*/ 5261314 w 6127519"/>
              <a:gd name="connsiteY26" fmla="*/ 1689177 h 6858000"/>
              <a:gd name="connsiteX27" fmla="*/ 5259788 w 6127519"/>
              <a:gd name="connsiteY27" fmla="*/ 1768516 h 6858000"/>
              <a:gd name="connsiteX28" fmla="*/ 5255696 w 6127519"/>
              <a:gd name="connsiteY28" fmla="*/ 1953770 h 6858000"/>
              <a:gd name="connsiteX29" fmla="*/ 5252592 w 6127519"/>
              <a:gd name="connsiteY29" fmla="*/ 2092210 h 6858000"/>
              <a:gd name="connsiteX30" fmla="*/ 5264303 w 6127519"/>
              <a:gd name="connsiteY30" fmla="*/ 2225157 h 6858000"/>
              <a:gd name="connsiteX31" fmla="*/ 5254949 w 6127519"/>
              <a:gd name="connsiteY31" fmla="*/ 2236160 h 6858000"/>
              <a:gd name="connsiteX32" fmla="*/ 5250104 w 6127519"/>
              <a:gd name="connsiteY32" fmla="*/ 2249166 h 6858000"/>
              <a:gd name="connsiteX33" fmla="*/ 5251214 w 6127519"/>
              <a:gd name="connsiteY33" fmla="*/ 2250944 h 6858000"/>
              <a:gd name="connsiteX34" fmla="*/ 5250644 w 6127519"/>
              <a:gd name="connsiteY34" fmla="*/ 2266619 h 6858000"/>
              <a:gd name="connsiteX35" fmla="*/ 5293877 w 6127519"/>
              <a:gd name="connsiteY35" fmla="*/ 2368649 h 6858000"/>
              <a:gd name="connsiteX36" fmla="*/ 5311338 w 6127519"/>
              <a:gd name="connsiteY36" fmla="*/ 2404034 h 6858000"/>
              <a:gd name="connsiteX37" fmla="*/ 5338366 w 6127519"/>
              <a:gd name="connsiteY37" fmla="*/ 2465052 h 6858000"/>
              <a:gd name="connsiteX38" fmla="*/ 5371263 w 6127519"/>
              <a:gd name="connsiteY38" fmla="*/ 2586413 h 6858000"/>
              <a:gd name="connsiteX39" fmla="*/ 5407503 w 6127519"/>
              <a:gd name="connsiteY39" fmla="*/ 2786290 h 6858000"/>
              <a:gd name="connsiteX40" fmla="*/ 5407356 w 6127519"/>
              <a:gd name="connsiteY40" fmla="*/ 2787545 h 6858000"/>
              <a:gd name="connsiteX41" fmla="*/ 5411130 w 6127519"/>
              <a:gd name="connsiteY41" fmla="*/ 2788640 h 6858000"/>
              <a:gd name="connsiteX42" fmla="*/ 5416439 w 6127519"/>
              <a:gd name="connsiteY42" fmla="*/ 2805666 h 6858000"/>
              <a:gd name="connsiteX43" fmla="*/ 5457023 w 6127519"/>
              <a:gd name="connsiteY43" fmla="*/ 2858292 h 6858000"/>
              <a:gd name="connsiteX44" fmla="*/ 5479298 w 6127519"/>
              <a:gd name="connsiteY44" fmla="*/ 2947791 h 6858000"/>
              <a:gd name="connsiteX45" fmla="*/ 5481770 w 6127519"/>
              <a:gd name="connsiteY45" fmla="*/ 2951352 h 6858000"/>
              <a:gd name="connsiteX46" fmla="*/ 5482045 w 6127519"/>
              <a:gd name="connsiteY46" fmla="*/ 2984371 h 6858000"/>
              <a:gd name="connsiteX47" fmla="*/ 5482415 w 6127519"/>
              <a:gd name="connsiteY47" fmla="*/ 3004079 h 6858000"/>
              <a:gd name="connsiteX48" fmla="*/ 5503944 w 6127519"/>
              <a:gd name="connsiteY48" fmla="*/ 3123335 h 6858000"/>
              <a:gd name="connsiteX49" fmla="*/ 5516007 w 6127519"/>
              <a:gd name="connsiteY49" fmla="*/ 3258473 h 6858000"/>
              <a:gd name="connsiteX50" fmla="*/ 5566839 w 6127519"/>
              <a:gd name="connsiteY50" fmla="*/ 3345295 h 6858000"/>
              <a:gd name="connsiteX51" fmla="*/ 5589758 w 6127519"/>
              <a:gd name="connsiteY51" fmla="*/ 3506453 h 6858000"/>
              <a:gd name="connsiteX52" fmla="*/ 5596144 w 6127519"/>
              <a:gd name="connsiteY52" fmla="*/ 3534624 h 6858000"/>
              <a:gd name="connsiteX53" fmla="*/ 5597750 w 6127519"/>
              <a:gd name="connsiteY53" fmla="*/ 3534129 h 6858000"/>
              <a:gd name="connsiteX54" fmla="*/ 5599700 w 6127519"/>
              <a:gd name="connsiteY54" fmla="*/ 3547221 h 6858000"/>
              <a:gd name="connsiteX55" fmla="*/ 5615031 w 6127519"/>
              <a:gd name="connsiteY55" fmla="*/ 3557482 h 6858000"/>
              <a:gd name="connsiteX56" fmla="*/ 5618377 w 6127519"/>
              <a:gd name="connsiteY56" fmla="*/ 3588431 h 6858000"/>
              <a:gd name="connsiteX57" fmla="*/ 5612155 w 6127519"/>
              <a:gd name="connsiteY57" fmla="*/ 3589869 h 6858000"/>
              <a:gd name="connsiteX58" fmla="*/ 5620843 w 6127519"/>
              <a:gd name="connsiteY58" fmla="*/ 3606745 h 6858000"/>
              <a:gd name="connsiteX59" fmla="*/ 5655472 w 6127519"/>
              <a:gd name="connsiteY59" fmla="*/ 3678877 h 6858000"/>
              <a:gd name="connsiteX60" fmla="*/ 5683015 w 6127519"/>
              <a:gd name="connsiteY60" fmla="*/ 3762025 h 6858000"/>
              <a:gd name="connsiteX61" fmla="*/ 5696643 w 6127519"/>
              <a:gd name="connsiteY61" fmla="*/ 3773888 h 6858000"/>
              <a:gd name="connsiteX62" fmla="*/ 5699203 w 6127519"/>
              <a:gd name="connsiteY62" fmla="*/ 3775823 h 6858000"/>
              <a:gd name="connsiteX63" fmla="*/ 5704824 w 6127519"/>
              <a:gd name="connsiteY63" fmla="*/ 3785966 h 6858000"/>
              <a:gd name="connsiteX64" fmla="*/ 5733539 w 6127519"/>
              <a:gd name="connsiteY64" fmla="*/ 3818457 h 6858000"/>
              <a:gd name="connsiteX65" fmla="*/ 5768491 w 6127519"/>
              <a:gd name="connsiteY65" fmla="*/ 3914399 h 6858000"/>
              <a:gd name="connsiteX66" fmla="*/ 5793123 w 6127519"/>
              <a:gd name="connsiteY66" fmla="*/ 3969952 h 6858000"/>
              <a:gd name="connsiteX67" fmla="*/ 5808321 w 6127519"/>
              <a:gd name="connsiteY67" fmla="*/ 3988153 h 6858000"/>
              <a:gd name="connsiteX68" fmla="*/ 5825621 w 6127519"/>
              <a:gd name="connsiteY68" fmla="*/ 4015525 h 6858000"/>
              <a:gd name="connsiteX69" fmla="*/ 5860672 w 6127519"/>
              <a:gd name="connsiteY69" fmla="*/ 4061579 h 6858000"/>
              <a:gd name="connsiteX70" fmla="*/ 5872173 w 6127519"/>
              <a:gd name="connsiteY70" fmla="*/ 4088497 h 6858000"/>
              <a:gd name="connsiteX71" fmla="*/ 5894095 w 6127519"/>
              <a:gd name="connsiteY71" fmla="*/ 4128857 h 6858000"/>
              <a:gd name="connsiteX72" fmla="*/ 5903513 w 6127519"/>
              <a:gd name="connsiteY72" fmla="*/ 4187661 h 6858000"/>
              <a:gd name="connsiteX73" fmla="*/ 5917114 w 6127519"/>
              <a:gd name="connsiteY73" fmla="*/ 4213096 h 6858000"/>
              <a:gd name="connsiteX74" fmla="*/ 5924233 w 6127519"/>
              <a:gd name="connsiteY74" fmla="*/ 4242060 h 6858000"/>
              <a:gd name="connsiteX75" fmla="*/ 5928910 w 6127519"/>
              <a:gd name="connsiteY75" fmla="*/ 4300973 h 6858000"/>
              <a:gd name="connsiteX76" fmla="*/ 5939320 w 6127519"/>
              <a:gd name="connsiteY76" fmla="*/ 4340435 h 6858000"/>
              <a:gd name="connsiteX77" fmla="*/ 5946705 w 6127519"/>
              <a:gd name="connsiteY77" fmla="*/ 4428051 h 6858000"/>
              <a:gd name="connsiteX78" fmla="*/ 5949261 w 6127519"/>
              <a:gd name="connsiteY78" fmla="*/ 4449185 h 6858000"/>
              <a:gd name="connsiteX79" fmla="*/ 5968960 w 6127519"/>
              <a:gd name="connsiteY79" fmla="*/ 4482655 h 6858000"/>
              <a:gd name="connsiteX80" fmla="*/ 5980106 w 6127519"/>
              <a:gd name="connsiteY80" fmla="*/ 4585087 h 6858000"/>
              <a:gd name="connsiteX81" fmla="*/ 5998138 w 6127519"/>
              <a:gd name="connsiteY81" fmla="*/ 4697518 h 6858000"/>
              <a:gd name="connsiteX82" fmla="*/ 6025404 w 6127519"/>
              <a:gd name="connsiteY82" fmla="*/ 4858148 h 6858000"/>
              <a:gd name="connsiteX83" fmla="*/ 6007749 w 6127519"/>
              <a:gd name="connsiteY83" fmla="*/ 4964715 h 6858000"/>
              <a:gd name="connsiteX84" fmla="*/ 6005269 w 6127519"/>
              <a:gd name="connsiteY84" fmla="*/ 5150567 h 6858000"/>
              <a:gd name="connsiteX85" fmla="*/ 6001127 w 6127519"/>
              <a:gd name="connsiteY85" fmla="*/ 5164609 h 6858000"/>
              <a:gd name="connsiteX86" fmla="*/ 5998514 w 6127519"/>
              <a:gd name="connsiteY86" fmla="*/ 5189673 h 6858000"/>
              <a:gd name="connsiteX87" fmla="*/ 6018409 w 6127519"/>
              <a:gd name="connsiteY87" fmla="*/ 5227157 h 6858000"/>
              <a:gd name="connsiteX88" fmla="*/ 6036748 w 6127519"/>
              <a:gd name="connsiteY88" fmla="*/ 5322752 h 6858000"/>
              <a:gd name="connsiteX89" fmla="*/ 6036943 w 6127519"/>
              <a:gd name="connsiteY89" fmla="*/ 5329480 h 6858000"/>
              <a:gd name="connsiteX90" fmla="*/ 6037677 w 6127519"/>
              <a:gd name="connsiteY90" fmla="*/ 5354807 h 6858000"/>
              <a:gd name="connsiteX91" fmla="*/ 6039728 w 6127519"/>
              <a:gd name="connsiteY91" fmla="*/ 5359416 h 6858000"/>
              <a:gd name="connsiteX92" fmla="*/ 6053435 w 6127519"/>
              <a:gd name="connsiteY92" fmla="*/ 5387547 h 6858000"/>
              <a:gd name="connsiteX93" fmla="*/ 6065933 w 6127519"/>
              <a:gd name="connsiteY93" fmla="*/ 5443002 h 6858000"/>
              <a:gd name="connsiteX94" fmla="*/ 6068640 w 6127519"/>
              <a:gd name="connsiteY94" fmla="*/ 5474503 h 6858000"/>
              <a:gd name="connsiteX95" fmla="*/ 6080922 w 6127519"/>
              <a:gd name="connsiteY95" fmla="*/ 5561070 h 6858000"/>
              <a:gd name="connsiteX96" fmla="*/ 6096949 w 6127519"/>
              <a:gd name="connsiteY96" fmla="*/ 5648179 h 6858000"/>
              <a:gd name="connsiteX97" fmla="*/ 6125703 w 6127519"/>
              <a:gd name="connsiteY97" fmla="*/ 5692894 h 6858000"/>
              <a:gd name="connsiteX98" fmla="*/ 6121353 w 6127519"/>
              <a:gd name="connsiteY98" fmla="*/ 5721725 h 6858000"/>
              <a:gd name="connsiteX99" fmla="*/ 6121607 w 6127519"/>
              <a:gd name="connsiteY99" fmla="*/ 5721959 h 6858000"/>
              <a:gd name="connsiteX100" fmla="*/ 6127024 w 6127519"/>
              <a:gd name="connsiteY100" fmla="*/ 5786902 h 6858000"/>
              <a:gd name="connsiteX101" fmla="*/ 6127519 w 6127519"/>
              <a:gd name="connsiteY101" fmla="*/ 5865775 h 6858000"/>
              <a:gd name="connsiteX102" fmla="*/ 6119217 w 6127519"/>
              <a:gd name="connsiteY102" fmla="*/ 5888542 h 6858000"/>
              <a:gd name="connsiteX103" fmla="*/ 6102493 w 6127519"/>
              <a:gd name="connsiteY103" fmla="*/ 5928602 h 6858000"/>
              <a:gd name="connsiteX104" fmla="*/ 6056863 w 6127519"/>
              <a:gd name="connsiteY104" fmla="*/ 6000643 h 6858000"/>
              <a:gd name="connsiteX105" fmla="*/ 6045436 w 6127519"/>
              <a:gd name="connsiteY105" fmla="*/ 6124480 h 6858000"/>
              <a:gd name="connsiteX106" fmla="*/ 6030489 w 6127519"/>
              <a:gd name="connsiteY106" fmla="*/ 6317666 h 6858000"/>
              <a:gd name="connsiteX107" fmla="*/ 6007492 w 6127519"/>
              <a:gd name="connsiteY107" fmla="*/ 6440818 h 6858000"/>
              <a:gd name="connsiteX108" fmla="*/ 6009467 w 6127519"/>
              <a:gd name="connsiteY108" fmla="*/ 6487076 h 6858000"/>
              <a:gd name="connsiteX109" fmla="*/ 5995064 w 6127519"/>
              <a:gd name="connsiteY109" fmla="*/ 6540791 h 6858000"/>
              <a:gd name="connsiteX110" fmla="*/ 6004510 w 6127519"/>
              <a:gd name="connsiteY110" fmla="*/ 6599256 h 6858000"/>
              <a:gd name="connsiteX111" fmla="*/ 5986207 w 6127519"/>
              <a:gd name="connsiteY111" fmla="*/ 6695855 h 6858000"/>
              <a:gd name="connsiteX112" fmla="*/ 5979428 w 6127519"/>
              <a:gd name="connsiteY112" fmla="*/ 6754678 h 6858000"/>
              <a:gd name="connsiteX113" fmla="*/ 5983398 w 6127519"/>
              <a:gd name="connsiteY113" fmla="*/ 6778641 h 6858000"/>
              <a:gd name="connsiteX114" fmla="*/ 5984543 w 6127519"/>
              <a:gd name="connsiteY114" fmla="*/ 6811016 h 6858000"/>
              <a:gd name="connsiteX115" fmla="*/ 5979671 w 6127519"/>
              <a:gd name="connsiteY115" fmla="*/ 6858000 h 6858000"/>
              <a:gd name="connsiteX116" fmla="*/ 0 w 6127519"/>
              <a:gd name="connsiteY116" fmla="*/ 6858000 h 6858000"/>
              <a:gd name="connsiteX117" fmla="*/ 0 w 6127519"/>
              <a:gd name="connsiteY117" fmla="*/ 0 h 6858000"/>
              <a:gd name="connsiteX0" fmla="*/ 0 w 6127519"/>
              <a:gd name="connsiteY0" fmla="*/ 0 h 6858000"/>
              <a:gd name="connsiteX1" fmla="*/ 4965888 w 6127519"/>
              <a:gd name="connsiteY1" fmla="*/ 0 h 6858000"/>
              <a:gd name="connsiteX2" fmla="*/ 4967767 w 6127519"/>
              <a:gd name="connsiteY2" fmla="*/ 7930 h 6858000"/>
              <a:gd name="connsiteX3" fmla="*/ 4979444 w 6127519"/>
              <a:gd name="connsiteY3" fmla="*/ 43921 h 6858000"/>
              <a:gd name="connsiteX4" fmla="*/ 5021173 w 6127519"/>
              <a:gd name="connsiteY4" fmla="*/ 123738 h 6858000"/>
              <a:gd name="connsiteX5" fmla="*/ 5075458 w 6127519"/>
              <a:gd name="connsiteY5" fmla="*/ 264355 h 6858000"/>
              <a:gd name="connsiteX6" fmla="*/ 5081175 w 6127519"/>
              <a:gd name="connsiteY6" fmla="*/ 277448 h 6858000"/>
              <a:gd name="connsiteX7" fmla="*/ 5097011 w 6127519"/>
              <a:gd name="connsiteY7" fmla="*/ 355616 h 6858000"/>
              <a:gd name="connsiteX8" fmla="*/ 5130982 w 6127519"/>
              <a:gd name="connsiteY8" fmla="*/ 412030 h 6858000"/>
              <a:gd name="connsiteX9" fmla="*/ 5153000 w 6127519"/>
              <a:gd name="connsiteY9" fmla="*/ 507134 h 6858000"/>
              <a:gd name="connsiteX10" fmla="*/ 5171282 w 6127519"/>
              <a:gd name="connsiteY10" fmla="*/ 602071 h 6858000"/>
              <a:gd name="connsiteX11" fmla="*/ 5176196 w 6127519"/>
              <a:gd name="connsiteY11" fmla="*/ 636822 h 6858000"/>
              <a:gd name="connsiteX12" fmla="*/ 5189051 w 6127519"/>
              <a:gd name="connsiteY12" fmla="*/ 782518 h 6858000"/>
              <a:gd name="connsiteX13" fmla="*/ 5210428 w 6127519"/>
              <a:gd name="connsiteY13" fmla="*/ 815772 h 6858000"/>
              <a:gd name="connsiteX14" fmla="*/ 5221088 w 6127519"/>
              <a:gd name="connsiteY14" fmla="*/ 860193 h 6858000"/>
              <a:gd name="connsiteX15" fmla="*/ 5230806 w 6127519"/>
              <a:gd name="connsiteY15" fmla="*/ 961354 h 6858000"/>
              <a:gd name="connsiteX16" fmla="*/ 5201018 w 6127519"/>
              <a:gd name="connsiteY16" fmla="*/ 1095027 h 6858000"/>
              <a:gd name="connsiteX17" fmla="*/ 5202153 w 6127519"/>
              <a:gd name="connsiteY17" fmla="*/ 1133224 h 6858000"/>
              <a:gd name="connsiteX18" fmla="*/ 5207370 w 6127519"/>
              <a:gd name="connsiteY18" fmla="*/ 1138097 h 6858000"/>
              <a:gd name="connsiteX19" fmla="*/ 5189234 w 6127519"/>
              <a:gd name="connsiteY19" fmla="*/ 1193495 h 6858000"/>
              <a:gd name="connsiteX20" fmla="*/ 5202769 w 6127519"/>
              <a:gd name="connsiteY20" fmla="*/ 1269450 h 6858000"/>
              <a:gd name="connsiteX21" fmla="*/ 5225968 w 6127519"/>
              <a:gd name="connsiteY21" fmla="*/ 1357994 h 6858000"/>
              <a:gd name="connsiteX22" fmla="*/ 5233819 w 6127519"/>
              <a:gd name="connsiteY22" fmla="*/ 1380922 h 6858000"/>
              <a:gd name="connsiteX23" fmla="*/ 5237226 w 6127519"/>
              <a:gd name="connsiteY23" fmla="*/ 1441327 h 6858000"/>
              <a:gd name="connsiteX24" fmla="*/ 5255653 w 6127519"/>
              <a:gd name="connsiteY24" fmla="*/ 1524712 h 6858000"/>
              <a:gd name="connsiteX25" fmla="*/ 5263491 w 6127519"/>
              <a:gd name="connsiteY25" fmla="*/ 1642938 h 6858000"/>
              <a:gd name="connsiteX26" fmla="*/ 5261314 w 6127519"/>
              <a:gd name="connsiteY26" fmla="*/ 1689177 h 6858000"/>
              <a:gd name="connsiteX27" fmla="*/ 5259788 w 6127519"/>
              <a:gd name="connsiteY27" fmla="*/ 1768516 h 6858000"/>
              <a:gd name="connsiteX28" fmla="*/ 5255696 w 6127519"/>
              <a:gd name="connsiteY28" fmla="*/ 1953770 h 6858000"/>
              <a:gd name="connsiteX29" fmla="*/ 5252592 w 6127519"/>
              <a:gd name="connsiteY29" fmla="*/ 2092210 h 6858000"/>
              <a:gd name="connsiteX30" fmla="*/ 5264303 w 6127519"/>
              <a:gd name="connsiteY30" fmla="*/ 2225157 h 6858000"/>
              <a:gd name="connsiteX31" fmla="*/ 5254949 w 6127519"/>
              <a:gd name="connsiteY31" fmla="*/ 2236160 h 6858000"/>
              <a:gd name="connsiteX32" fmla="*/ 5250104 w 6127519"/>
              <a:gd name="connsiteY32" fmla="*/ 2249166 h 6858000"/>
              <a:gd name="connsiteX33" fmla="*/ 5251214 w 6127519"/>
              <a:gd name="connsiteY33" fmla="*/ 2250944 h 6858000"/>
              <a:gd name="connsiteX34" fmla="*/ 5250644 w 6127519"/>
              <a:gd name="connsiteY34" fmla="*/ 2266619 h 6858000"/>
              <a:gd name="connsiteX35" fmla="*/ 5293877 w 6127519"/>
              <a:gd name="connsiteY35" fmla="*/ 2368649 h 6858000"/>
              <a:gd name="connsiteX36" fmla="*/ 5311338 w 6127519"/>
              <a:gd name="connsiteY36" fmla="*/ 2404034 h 6858000"/>
              <a:gd name="connsiteX37" fmla="*/ 5338366 w 6127519"/>
              <a:gd name="connsiteY37" fmla="*/ 2465052 h 6858000"/>
              <a:gd name="connsiteX38" fmla="*/ 5371263 w 6127519"/>
              <a:gd name="connsiteY38" fmla="*/ 2586413 h 6858000"/>
              <a:gd name="connsiteX39" fmla="*/ 5407503 w 6127519"/>
              <a:gd name="connsiteY39" fmla="*/ 2786290 h 6858000"/>
              <a:gd name="connsiteX40" fmla="*/ 5407356 w 6127519"/>
              <a:gd name="connsiteY40" fmla="*/ 2787545 h 6858000"/>
              <a:gd name="connsiteX41" fmla="*/ 5411130 w 6127519"/>
              <a:gd name="connsiteY41" fmla="*/ 2788640 h 6858000"/>
              <a:gd name="connsiteX42" fmla="*/ 5416439 w 6127519"/>
              <a:gd name="connsiteY42" fmla="*/ 2805666 h 6858000"/>
              <a:gd name="connsiteX43" fmla="*/ 5457023 w 6127519"/>
              <a:gd name="connsiteY43" fmla="*/ 2858292 h 6858000"/>
              <a:gd name="connsiteX44" fmla="*/ 5479298 w 6127519"/>
              <a:gd name="connsiteY44" fmla="*/ 2947791 h 6858000"/>
              <a:gd name="connsiteX45" fmla="*/ 5481770 w 6127519"/>
              <a:gd name="connsiteY45" fmla="*/ 2951352 h 6858000"/>
              <a:gd name="connsiteX46" fmla="*/ 5482045 w 6127519"/>
              <a:gd name="connsiteY46" fmla="*/ 2984371 h 6858000"/>
              <a:gd name="connsiteX47" fmla="*/ 5482415 w 6127519"/>
              <a:gd name="connsiteY47" fmla="*/ 3004079 h 6858000"/>
              <a:gd name="connsiteX48" fmla="*/ 5503944 w 6127519"/>
              <a:gd name="connsiteY48" fmla="*/ 3123335 h 6858000"/>
              <a:gd name="connsiteX49" fmla="*/ 5516007 w 6127519"/>
              <a:gd name="connsiteY49" fmla="*/ 3258473 h 6858000"/>
              <a:gd name="connsiteX50" fmla="*/ 5566839 w 6127519"/>
              <a:gd name="connsiteY50" fmla="*/ 3345295 h 6858000"/>
              <a:gd name="connsiteX51" fmla="*/ 5589758 w 6127519"/>
              <a:gd name="connsiteY51" fmla="*/ 3506453 h 6858000"/>
              <a:gd name="connsiteX52" fmla="*/ 5596144 w 6127519"/>
              <a:gd name="connsiteY52" fmla="*/ 3534624 h 6858000"/>
              <a:gd name="connsiteX53" fmla="*/ 5597750 w 6127519"/>
              <a:gd name="connsiteY53" fmla="*/ 3534129 h 6858000"/>
              <a:gd name="connsiteX54" fmla="*/ 5599700 w 6127519"/>
              <a:gd name="connsiteY54" fmla="*/ 3547221 h 6858000"/>
              <a:gd name="connsiteX55" fmla="*/ 5615031 w 6127519"/>
              <a:gd name="connsiteY55" fmla="*/ 3557482 h 6858000"/>
              <a:gd name="connsiteX56" fmla="*/ 5618377 w 6127519"/>
              <a:gd name="connsiteY56" fmla="*/ 3588431 h 6858000"/>
              <a:gd name="connsiteX57" fmla="*/ 5612155 w 6127519"/>
              <a:gd name="connsiteY57" fmla="*/ 3589869 h 6858000"/>
              <a:gd name="connsiteX58" fmla="*/ 5620843 w 6127519"/>
              <a:gd name="connsiteY58" fmla="*/ 3606745 h 6858000"/>
              <a:gd name="connsiteX59" fmla="*/ 5655472 w 6127519"/>
              <a:gd name="connsiteY59" fmla="*/ 3678877 h 6858000"/>
              <a:gd name="connsiteX60" fmla="*/ 5683015 w 6127519"/>
              <a:gd name="connsiteY60" fmla="*/ 3762025 h 6858000"/>
              <a:gd name="connsiteX61" fmla="*/ 5696643 w 6127519"/>
              <a:gd name="connsiteY61" fmla="*/ 3773888 h 6858000"/>
              <a:gd name="connsiteX62" fmla="*/ 5699203 w 6127519"/>
              <a:gd name="connsiteY62" fmla="*/ 3775823 h 6858000"/>
              <a:gd name="connsiteX63" fmla="*/ 5704824 w 6127519"/>
              <a:gd name="connsiteY63" fmla="*/ 3785966 h 6858000"/>
              <a:gd name="connsiteX64" fmla="*/ 5733539 w 6127519"/>
              <a:gd name="connsiteY64" fmla="*/ 3818457 h 6858000"/>
              <a:gd name="connsiteX65" fmla="*/ 5768491 w 6127519"/>
              <a:gd name="connsiteY65" fmla="*/ 3914399 h 6858000"/>
              <a:gd name="connsiteX66" fmla="*/ 5793123 w 6127519"/>
              <a:gd name="connsiteY66" fmla="*/ 3969952 h 6858000"/>
              <a:gd name="connsiteX67" fmla="*/ 5808321 w 6127519"/>
              <a:gd name="connsiteY67" fmla="*/ 3988153 h 6858000"/>
              <a:gd name="connsiteX68" fmla="*/ 5825621 w 6127519"/>
              <a:gd name="connsiteY68" fmla="*/ 4015525 h 6858000"/>
              <a:gd name="connsiteX69" fmla="*/ 5860672 w 6127519"/>
              <a:gd name="connsiteY69" fmla="*/ 4061579 h 6858000"/>
              <a:gd name="connsiteX70" fmla="*/ 5872173 w 6127519"/>
              <a:gd name="connsiteY70" fmla="*/ 4088497 h 6858000"/>
              <a:gd name="connsiteX71" fmla="*/ 5894095 w 6127519"/>
              <a:gd name="connsiteY71" fmla="*/ 4128857 h 6858000"/>
              <a:gd name="connsiteX72" fmla="*/ 5903513 w 6127519"/>
              <a:gd name="connsiteY72" fmla="*/ 4187661 h 6858000"/>
              <a:gd name="connsiteX73" fmla="*/ 5917114 w 6127519"/>
              <a:gd name="connsiteY73" fmla="*/ 4213096 h 6858000"/>
              <a:gd name="connsiteX74" fmla="*/ 5924233 w 6127519"/>
              <a:gd name="connsiteY74" fmla="*/ 4242060 h 6858000"/>
              <a:gd name="connsiteX75" fmla="*/ 5928910 w 6127519"/>
              <a:gd name="connsiteY75" fmla="*/ 4300973 h 6858000"/>
              <a:gd name="connsiteX76" fmla="*/ 5939320 w 6127519"/>
              <a:gd name="connsiteY76" fmla="*/ 4340435 h 6858000"/>
              <a:gd name="connsiteX77" fmla="*/ 5946705 w 6127519"/>
              <a:gd name="connsiteY77" fmla="*/ 4428051 h 6858000"/>
              <a:gd name="connsiteX78" fmla="*/ 5949261 w 6127519"/>
              <a:gd name="connsiteY78" fmla="*/ 4449185 h 6858000"/>
              <a:gd name="connsiteX79" fmla="*/ 5968960 w 6127519"/>
              <a:gd name="connsiteY79" fmla="*/ 4482655 h 6858000"/>
              <a:gd name="connsiteX80" fmla="*/ 5980106 w 6127519"/>
              <a:gd name="connsiteY80" fmla="*/ 4585087 h 6858000"/>
              <a:gd name="connsiteX81" fmla="*/ 5998138 w 6127519"/>
              <a:gd name="connsiteY81" fmla="*/ 4697518 h 6858000"/>
              <a:gd name="connsiteX82" fmla="*/ 6007819 w 6127519"/>
              <a:gd name="connsiteY82" fmla="*/ 4858148 h 6858000"/>
              <a:gd name="connsiteX83" fmla="*/ 6007749 w 6127519"/>
              <a:gd name="connsiteY83" fmla="*/ 4964715 h 6858000"/>
              <a:gd name="connsiteX84" fmla="*/ 6005269 w 6127519"/>
              <a:gd name="connsiteY84" fmla="*/ 5150567 h 6858000"/>
              <a:gd name="connsiteX85" fmla="*/ 6001127 w 6127519"/>
              <a:gd name="connsiteY85" fmla="*/ 5164609 h 6858000"/>
              <a:gd name="connsiteX86" fmla="*/ 5998514 w 6127519"/>
              <a:gd name="connsiteY86" fmla="*/ 5189673 h 6858000"/>
              <a:gd name="connsiteX87" fmla="*/ 6018409 w 6127519"/>
              <a:gd name="connsiteY87" fmla="*/ 5227157 h 6858000"/>
              <a:gd name="connsiteX88" fmla="*/ 6036748 w 6127519"/>
              <a:gd name="connsiteY88" fmla="*/ 5322752 h 6858000"/>
              <a:gd name="connsiteX89" fmla="*/ 6036943 w 6127519"/>
              <a:gd name="connsiteY89" fmla="*/ 5329480 h 6858000"/>
              <a:gd name="connsiteX90" fmla="*/ 6037677 w 6127519"/>
              <a:gd name="connsiteY90" fmla="*/ 5354807 h 6858000"/>
              <a:gd name="connsiteX91" fmla="*/ 6039728 w 6127519"/>
              <a:gd name="connsiteY91" fmla="*/ 5359416 h 6858000"/>
              <a:gd name="connsiteX92" fmla="*/ 6053435 w 6127519"/>
              <a:gd name="connsiteY92" fmla="*/ 5387547 h 6858000"/>
              <a:gd name="connsiteX93" fmla="*/ 6065933 w 6127519"/>
              <a:gd name="connsiteY93" fmla="*/ 5443002 h 6858000"/>
              <a:gd name="connsiteX94" fmla="*/ 6068640 w 6127519"/>
              <a:gd name="connsiteY94" fmla="*/ 5474503 h 6858000"/>
              <a:gd name="connsiteX95" fmla="*/ 6080922 w 6127519"/>
              <a:gd name="connsiteY95" fmla="*/ 5561070 h 6858000"/>
              <a:gd name="connsiteX96" fmla="*/ 6096949 w 6127519"/>
              <a:gd name="connsiteY96" fmla="*/ 5648179 h 6858000"/>
              <a:gd name="connsiteX97" fmla="*/ 6125703 w 6127519"/>
              <a:gd name="connsiteY97" fmla="*/ 5692894 h 6858000"/>
              <a:gd name="connsiteX98" fmla="*/ 6121353 w 6127519"/>
              <a:gd name="connsiteY98" fmla="*/ 5721725 h 6858000"/>
              <a:gd name="connsiteX99" fmla="*/ 6121607 w 6127519"/>
              <a:gd name="connsiteY99" fmla="*/ 5721959 h 6858000"/>
              <a:gd name="connsiteX100" fmla="*/ 6127024 w 6127519"/>
              <a:gd name="connsiteY100" fmla="*/ 5786902 h 6858000"/>
              <a:gd name="connsiteX101" fmla="*/ 6127519 w 6127519"/>
              <a:gd name="connsiteY101" fmla="*/ 5865775 h 6858000"/>
              <a:gd name="connsiteX102" fmla="*/ 6119217 w 6127519"/>
              <a:gd name="connsiteY102" fmla="*/ 5888542 h 6858000"/>
              <a:gd name="connsiteX103" fmla="*/ 6102493 w 6127519"/>
              <a:gd name="connsiteY103" fmla="*/ 5928602 h 6858000"/>
              <a:gd name="connsiteX104" fmla="*/ 6056863 w 6127519"/>
              <a:gd name="connsiteY104" fmla="*/ 6000643 h 6858000"/>
              <a:gd name="connsiteX105" fmla="*/ 6045436 w 6127519"/>
              <a:gd name="connsiteY105" fmla="*/ 6124480 h 6858000"/>
              <a:gd name="connsiteX106" fmla="*/ 6030489 w 6127519"/>
              <a:gd name="connsiteY106" fmla="*/ 6317666 h 6858000"/>
              <a:gd name="connsiteX107" fmla="*/ 6007492 w 6127519"/>
              <a:gd name="connsiteY107" fmla="*/ 6440818 h 6858000"/>
              <a:gd name="connsiteX108" fmla="*/ 6009467 w 6127519"/>
              <a:gd name="connsiteY108" fmla="*/ 6487076 h 6858000"/>
              <a:gd name="connsiteX109" fmla="*/ 5995064 w 6127519"/>
              <a:gd name="connsiteY109" fmla="*/ 6540791 h 6858000"/>
              <a:gd name="connsiteX110" fmla="*/ 6004510 w 6127519"/>
              <a:gd name="connsiteY110" fmla="*/ 6599256 h 6858000"/>
              <a:gd name="connsiteX111" fmla="*/ 5986207 w 6127519"/>
              <a:gd name="connsiteY111" fmla="*/ 6695855 h 6858000"/>
              <a:gd name="connsiteX112" fmla="*/ 5979428 w 6127519"/>
              <a:gd name="connsiteY112" fmla="*/ 6754678 h 6858000"/>
              <a:gd name="connsiteX113" fmla="*/ 5983398 w 6127519"/>
              <a:gd name="connsiteY113" fmla="*/ 6778641 h 6858000"/>
              <a:gd name="connsiteX114" fmla="*/ 5984543 w 6127519"/>
              <a:gd name="connsiteY114" fmla="*/ 6811016 h 6858000"/>
              <a:gd name="connsiteX115" fmla="*/ 5979671 w 6127519"/>
              <a:gd name="connsiteY115" fmla="*/ 6858000 h 6858000"/>
              <a:gd name="connsiteX116" fmla="*/ 0 w 6127519"/>
              <a:gd name="connsiteY116" fmla="*/ 6858000 h 6858000"/>
              <a:gd name="connsiteX117" fmla="*/ 0 w 6127519"/>
              <a:gd name="connsiteY117" fmla="*/ 0 h 6858000"/>
              <a:gd name="connsiteX0" fmla="*/ 0 w 6127519"/>
              <a:gd name="connsiteY0" fmla="*/ 0 h 6858000"/>
              <a:gd name="connsiteX1" fmla="*/ 4965888 w 6127519"/>
              <a:gd name="connsiteY1" fmla="*/ 0 h 6858000"/>
              <a:gd name="connsiteX2" fmla="*/ 4967767 w 6127519"/>
              <a:gd name="connsiteY2" fmla="*/ 7930 h 6858000"/>
              <a:gd name="connsiteX3" fmla="*/ 4979444 w 6127519"/>
              <a:gd name="connsiteY3" fmla="*/ 43921 h 6858000"/>
              <a:gd name="connsiteX4" fmla="*/ 5021173 w 6127519"/>
              <a:gd name="connsiteY4" fmla="*/ 123738 h 6858000"/>
              <a:gd name="connsiteX5" fmla="*/ 5075458 w 6127519"/>
              <a:gd name="connsiteY5" fmla="*/ 264355 h 6858000"/>
              <a:gd name="connsiteX6" fmla="*/ 5081175 w 6127519"/>
              <a:gd name="connsiteY6" fmla="*/ 277448 h 6858000"/>
              <a:gd name="connsiteX7" fmla="*/ 5097011 w 6127519"/>
              <a:gd name="connsiteY7" fmla="*/ 355616 h 6858000"/>
              <a:gd name="connsiteX8" fmla="*/ 5130982 w 6127519"/>
              <a:gd name="connsiteY8" fmla="*/ 412030 h 6858000"/>
              <a:gd name="connsiteX9" fmla="*/ 5153000 w 6127519"/>
              <a:gd name="connsiteY9" fmla="*/ 507134 h 6858000"/>
              <a:gd name="connsiteX10" fmla="*/ 5171282 w 6127519"/>
              <a:gd name="connsiteY10" fmla="*/ 602071 h 6858000"/>
              <a:gd name="connsiteX11" fmla="*/ 5176196 w 6127519"/>
              <a:gd name="connsiteY11" fmla="*/ 636822 h 6858000"/>
              <a:gd name="connsiteX12" fmla="*/ 5189051 w 6127519"/>
              <a:gd name="connsiteY12" fmla="*/ 782518 h 6858000"/>
              <a:gd name="connsiteX13" fmla="*/ 5210428 w 6127519"/>
              <a:gd name="connsiteY13" fmla="*/ 815772 h 6858000"/>
              <a:gd name="connsiteX14" fmla="*/ 5221088 w 6127519"/>
              <a:gd name="connsiteY14" fmla="*/ 860193 h 6858000"/>
              <a:gd name="connsiteX15" fmla="*/ 5230806 w 6127519"/>
              <a:gd name="connsiteY15" fmla="*/ 961354 h 6858000"/>
              <a:gd name="connsiteX16" fmla="*/ 5201018 w 6127519"/>
              <a:gd name="connsiteY16" fmla="*/ 1095027 h 6858000"/>
              <a:gd name="connsiteX17" fmla="*/ 5202153 w 6127519"/>
              <a:gd name="connsiteY17" fmla="*/ 1133224 h 6858000"/>
              <a:gd name="connsiteX18" fmla="*/ 5207370 w 6127519"/>
              <a:gd name="connsiteY18" fmla="*/ 1138097 h 6858000"/>
              <a:gd name="connsiteX19" fmla="*/ 5189234 w 6127519"/>
              <a:gd name="connsiteY19" fmla="*/ 1193495 h 6858000"/>
              <a:gd name="connsiteX20" fmla="*/ 5202769 w 6127519"/>
              <a:gd name="connsiteY20" fmla="*/ 1269450 h 6858000"/>
              <a:gd name="connsiteX21" fmla="*/ 5225968 w 6127519"/>
              <a:gd name="connsiteY21" fmla="*/ 1357994 h 6858000"/>
              <a:gd name="connsiteX22" fmla="*/ 5233819 w 6127519"/>
              <a:gd name="connsiteY22" fmla="*/ 1380922 h 6858000"/>
              <a:gd name="connsiteX23" fmla="*/ 5237226 w 6127519"/>
              <a:gd name="connsiteY23" fmla="*/ 1441327 h 6858000"/>
              <a:gd name="connsiteX24" fmla="*/ 5255653 w 6127519"/>
              <a:gd name="connsiteY24" fmla="*/ 1524712 h 6858000"/>
              <a:gd name="connsiteX25" fmla="*/ 5263491 w 6127519"/>
              <a:gd name="connsiteY25" fmla="*/ 1642938 h 6858000"/>
              <a:gd name="connsiteX26" fmla="*/ 5261314 w 6127519"/>
              <a:gd name="connsiteY26" fmla="*/ 1689177 h 6858000"/>
              <a:gd name="connsiteX27" fmla="*/ 5259788 w 6127519"/>
              <a:gd name="connsiteY27" fmla="*/ 1768516 h 6858000"/>
              <a:gd name="connsiteX28" fmla="*/ 5255696 w 6127519"/>
              <a:gd name="connsiteY28" fmla="*/ 1953770 h 6858000"/>
              <a:gd name="connsiteX29" fmla="*/ 5252592 w 6127519"/>
              <a:gd name="connsiteY29" fmla="*/ 2092210 h 6858000"/>
              <a:gd name="connsiteX30" fmla="*/ 5264303 w 6127519"/>
              <a:gd name="connsiteY30" fmla="*/ 2225157 h 6858000"/>
              <a:gd name="connsiteX31" fmla="*/ 5254949 w 6127519"/>
              <a:gd name="connsiteY31" fmla="*/ 2236160 h 6858000"/>
              <a:gd name="connsiteX32" fmla="*/ 5250104 w 6127519"/>
              <a:gd name="connsiteY32" fmla="*/ 2249166 h 6858000"/>
              <a:gd name="connsiteX33" fmla="*/ 5251214 w 6127519"/>
              <a:gd name="connsiteY33" fmla="*/ 2250944 h 6858000"/>
              <a:gd name="connsiteX34" fmla="*/ 5250644 w 6127519"/>
              <a:gd name="connsiteY34" fmla="*/ 2266619 h 6858000"/>
              <a:gd name="connsiteX35" fmla="*/ 5293877 w 6127519"/>
              <a:gd name="connsiteY35" fmla="*/ 2368649 h 6858000"/>
              <a:gd name="connsiteX36" fmla="*/ 5311338 w 6127519"/>
              <a:gd name="connsiteY36" fmla="*/ 2404034 h 6858000"/>
              <a:gd name="connsiteX37" fmla="*/ 5338366 w 6127519"/>
              <a:gd name="connsiteY37" fmla="*/ 2465052 h 6858000"/>
              <a:gd name="connsiteX38" fmla="*/ 5371263 w 6127519"/>
              <a:gd name="connsiteY38" fmla="*/ 2586413 h 6858000"/>
              <a:gd name="connsiteX39" fmla="*/ 5407503 w 6127519"/>
              <a:gd name="connsiteY39" fmla="*/ 2786290 h 6858000"/>
              <a:gd name="connsiteX40" fmla="*/ 5407356 w 6127519"/>
              <a:gd name="connsiteY40" fmla="*/ 2787545 h 6858000"/>
              <a:gd name="connsiteX41" fmla="*/ 5411130 w 6127519"/>
              <a:gd name="connsiteY41" fmla="*/ 2788640 h 6858000"/>
              <a:gd name="connsiteX42" fmla="*/ 5416439 w 6127519"/>
              <a:gd name="connsiteY42" fmla="*/ 2805666 h 6858000"/>
              <a:gd name="connsiteX43" fmla="*/ 5457023 w 6127519"/>
              <a:gd name="connsiteY43" fmla="*/ 2858292 h 6858000"/>
              <a:gd name="connsiteX44" fmla="*/ 5479298 w 6127519"/>
              <a:gd name="connsiteY44" fmla="*/ 2947791 h 6858000"/>
              <a:gd name="connsiteX45" fmla="*/ 5481770 w 6127519"/>
              <a:gd name="connsiteY45" fmla="*/ 2951352 h 6858000"/>
              <a:gd name="connsiteX46" fmla="*/ 5482045 w 6127519"/>
              <a:gd name="connsiteY46" fmla="*/ 2984371 h 6858000"/>
              <a:gd name="connsiteX47" fmla="*/ 5482415 w 6127519"/>
              <a:gd name="connsiteY47" fmla="*/ 3004079 h 6858000"/>
              <a:gd name="connsiteX48" fmla="*/ 5503944 w 6127519"/>
              <a:gd name="connsiteY48" fmla="*/ 3123335 h 6858000"/>
              <a:gd name="connsiteX49" fmla="*/ 5516007 w 6127519"/>
              <a:gd name="connsiteY49" fmla="*/ 3258473 h 6858000"/>
              <a:gd name="connsiteX50" fmla="*/ 5566839 w 6127519"/>
              <a:gd name="connsiteY50" fmla="*/ 3345295 h 6858000"/>
              <a:gd name="connsiteX51" fmla="*/ 5589758 w 6127519"/>
              <a:gd name="connsiteY51" fmla="*/ 3506453 h 6858000"/>
              <a:gd name="connsiteX52" fmla="*/ 5596144 w 6127519"/>
              <a:gd name="connsiteY52" fmla="*/ 3534624 h 6858000"/>
              <a:gd name="connsiteX53" fmla="*/ 5597750 w 6127519"/>
              <a:gd name="connsiteY53" fmla="*/ 3534129 h 6858000"/>
              <a:gd name="connsiteX54" fmla="*/ 5599700 w 6127519"/>
              <a:gd name="connsiteY54" fmla="*/ 3547221 h 6858000"/>
              <a:gd name="connsiteX55" fmla="*/ 5615031 w 6127519"/>
              <a:gd name="connsiteY55" fmla="*/ 3557482 h 6858000"/>
              <a:gd name="connsiteX56" fmla="*/ 5618377 w 6127519"/>
              <a:gd name="connsiteY56" fmla="*/ 3588431 h 6858000"/>
              <a:gd name="connsiteX57" fmla="*/ 5612155 w 6127519"/>
              <a:gd name="connsiteY57" fmla="*/ 3589869 h 6858000"/>
              <a:gd name="connsiteX58" fmla="*/ 5620843 w 6127519"/>
              <a:gd name="connsiteY58" fmla="*/ 3606745 h 6858000"/>
              <a:gd name="connsiteX59" fmla="*/ 5655472 w 6127519"/>
              <a:gd name="connsiteY59" fmla="*/ 3678877 h 6858000"/>
              <a:gd name="connsiteX60" fmla="*/ 5683015 w 6127519"/>
              <a:gd name="connsiteY60" fmla="*/ 3762025 h 6858000"/>
              <a:gd name="connsiteX61" fmla="*/ 5696643 w 6127519"/>
              <a:gd name="connsiteY61" fmla="*/ 3773888 h 6858000"/>
              <a:gd name="connsiteX62" fmla="*/ 5699203 w 6127519"/>
              <a:gd name="connsiteY62" fmla="*/ 3775823 h 6858000"/>
              <a:gd name="connsiteX63" fmla="*/ 5704824 w 6127519"/>
              <a:gd name="connsiteY63" fmla="*/ 3785966 h 6858000"/>
              <a:gd name="connsiteX64" fmla="*/ 5768491 w 6127519"/>
              <a:gd name="connsiteY64" fmla="*/ 3914399 h 6858000"/>
              <a:gd name="connsiteX65" fmla="*/ 5793123 w 6127519"/>
              <a:gd name="connsiteY65" fmla="*/ 3969952 h 6858000"/>
              <a:gd name="connsiteX66" fmla="*/ 5808321 w 6127519"/>
              <a:gd name="connsiteY66" fmla="*/ 3988153 h 6858000"/>
              <a:gd name="connsiteX67" fmla="*/ 5825621 w 6127519"/>
              <a:gd name="connsiteY67" fmla="*/ 4015525 h 6858000"/>
              <a:gd name="connsiteX68" fmla="*/ 5860672 w 6127519"/>
              <a:gd name="connsiteY68" fmla="*/ 4061579 h 6858000"/>
              <a:gd name="connsiteX69" fmla="*/ 5872173 w 6127519"/>
              <a:gd name="connsiteY69" fmla="*/ 4088497 h 6858000"/>
              <a:gd name="connsiteX70" fmla="*/ 5894095 w 6127519"/>
              <a:gd name="connsiteY70" fmla="*/ 4128857 h 6858000"/>
              <a:gd name="connsiteX71" fmla="*/ 5903513 w 6127519"/>
              <a:gd name="connsiteY71" fmla="*/ 4187661 h 6858000"/>
              <a:gd name="connsiteX72" fmla="*/ 5917114 w 6127519"/>
              <a:gd name="connsiteY72" fmla="*/ 4213096 h 6858000"/>
              <a:gd name="connsiteX73" fmla="*/ 5924233 w 6127519"/>
              <a:gd name="connsiteY73" fmla="*/ 4242060 h 6858000"/>
              <a:gd name="connsiteX74" fmla="*/ 5928910 w 6127519"/>
              <a:gd name="connsiteY74" fmla="*/ 4300973 h 6858000"/>
              <a:gd name="connsiteX75" fmla="*/ 5939320 w 6127519"/>
              <a:gd name="connsiteY75" fmla="*/ 4340435 h 6858000"/>
              <a:gd name="connsiteX76" fmla="*/ 5946705 w 6127519"/>
              <a:gd name="connsiteY76" fmla="*/ 4428051 h 6858000"/>
              <a:gd name="connsiteX77" fmla="*/ 5949261 w 6127519"/>
              <a:gd name="connsiteY77" fmla="*/ 4449185 h 6858000"/>
              <a:gd name="connsiteX78" fmla="*/ 5968960 w 6127519"/>
              <a:gd name="connsiteY78" fmla="*/ 4482655 h 6858000"/>
              <a:gd name="connsiteX79" fmla="*/ 5980106 w 6127519"/>
              <a:gd name="connsiteY79" fmla="*/ 4585087 h 6858000"/>
              <a:gd name="connsiteX80" fmla="*/ 5998138 w 6127519"/>
              <a:gd name="connsiteY80" fmla="*/ 4697518 h 6858000"/>
              <a:gd name="connsiteX81" fmla="*/ 6007819 w 6127519"/>
              <a:gd name="connsiteY81" fmla="*/ 4858148 h 6858000"/>
              <a:gd name="connsiteX82" fmla="*/ 6007749 w 6127519"/>
              <a:gd name="connsiteY82" fmla="*/ 4964715 h 6858000"/>
              <a:gd name="connsiteX83" fmla="*/ 6005269 w 6127519"/>
              <a:gd name="connsiteY83" fmla="*/ 5150567 h 6858000"/>
              <a:gd name="connsiteX84" fmla="*/ 6001127 w 6127519"/>
              <a:gd name="connsiteY84" fmla="*/ 5164609 h 6858000"/>
              <a:gd name="connsiteX85" fmla="*/ 5998514 w 6127519"/>
              <a:gd name="connsiteY85" fmla="*/ 5189673 h 6858000"/>
              <a:gd name="connsiteX86" fmla="*/ 6018409 w 6127519"/>
              <a:gd name="connsiteY86" fmla="*/ 5227157 h 6858000"/>
              <a:gd name="connsiteX87" fmla="*/ 6036748 w 6127519"/>
              <a:gd name="connsiteY87" fmla="*/ 5322752 h 6858000"/>
              <a:gd name="connsiteX88" fmla="*/ 6036943 w 6127519"/>
              <a:gd name="connsiteY88" fmla="*/ 5329480 h 6858000"/>
              <a:gd name="connsiteX89" fmla="*/ 6037677 w 6127519"/>
              <a:gd name="connsiteY89" fmla="*/ 5354807 h 6858000"/>
              <a:gd name="connsiteX90" fmla="*/ 6039728 w 6127519"/>
              <a:gd name="connsiteY90" fmla="*/ 5359416 h 6858000"/>
              <a:gd name="connsiteX91" fmla="*/ 6053435 w 6127519"/>
              <a:gd name="connsiteY91" fmla="*/ 5387547 h 6858000"/>
              <a:gd name="connsiteX92" fmla="*/ 6065933 w 6127519"/>
              <a:gd name="connsiteY92" fmla="*/ 5443002 h 6858000"/>
              <a:gd name="connsiteX93" fmla="*/ 6068640 w 6127519"/>
              <a:gd name="connsiteY93" fmla="*/ 5474503 h 6858000"/>
              <a:gd name="connsiteX94" fmla="*/ 6080922 w 6127519"/>
              <a:gd name="connsiteY94" fmla="*/ 5561070 h 6858000"/>
              <a:gd name="connsiteX95" fmla="*/ 6096949 w 6127519"/>
              <a:gd name="connsiteY95" fmla="*/ 5648179 h 6858000"/>
              <a:gd name="connsiteX96" fmla="*/ 6125703 w 6127519"/>
              <a:gd name="connsiteY96" fmla="*/ 5692894 h 6858000"/>
              <a:gd name="connsiteX97" fmla="*/ 6121353 w 6127519"/>
              <a:gd name="connsiteY97" fmla="*/ 5721725 h 6858000"/>
              <a:gd name="connsiteX98" fmla="*/ 6121607 w 6127519"/>
              <a:gd name="connsiteY98" fmla="*/ 5721959 h 6858000"/>
              <a:gd name="connsiteX99" fmla="*/ 6127024 w 6127519"/>
              <a:gd name="connsiteY99" fmla="*/ 5786902 h 6858000"/>
              <a:gd name="connsiteX100" fmla="*/ 6127519 w 6127519"/>
              <a:gd name="connsiteY100" fmla="*/ 5865775 h 6858000"/>
              <a:gd name="connsiteX101" fmla="*/ 6119217 w 6127519"/>
              <a:gd name="connsiteY101" fmla="*/ 5888542 h 6858000"/>
              <a:gd name="connsiteX102" fmla="*/ 6102493 w 6127519"/>
              <a:gd name="connsiteY102" fmla="*/ 5928602 h 6858000"/>
              <a:gd name="connsiteX103" fmla="*/ 6056863 w 6127519"/>
              <a:gd name="connsiteY103" fmla="*/ 6000643 h 6858000"/>
              <a:gd name="connsiteX104" fmla="*/ 6045436 w 6127519"/>
              <a:gd name="connsiteY104" fmla="*/ 6124480 h 6858000"/>
              <a:gd name="connsiteX105" fmla="*/ 6030489 w 6127519"/>
              <a:gd name="connsiteY105" fmla="*/ 6317666 h 6858000"/>
              <a:gd name="connsiteX106" fmla="*/ 6007492 w 6127519"/>
              <a:gd name="connsiteY106" fmla="*/ 6440818 h 6858000"/>
              <a:gd name="connsiteX107" fmla="*/ 6009467 w 6127519"/>
              <a:gd name="connsiteY107" fmla="*/ 6487076 h 6858000"/>
              <a:gd name="connsiteX108" fmla="*/ 5995064 w 6127519"/>
              <a:gd name="connsiteY108" fmla="*/ 6540791 h 6858000"/>
              <a:gd name="connsiteX109" fmla="*/ 6004510 w 6127519"/>
              <a:gd name="connsiteY109" fmla="*/ 6599256 h 6858000"/>
              <a:gd name="connsiteX110" fmla="*/ 5986207 w 6127519"/>
              <a:gd name="connsiteY110" fmla="*/ 6695855 h 6858000"/>
              <a:gd name="connsiteX111" fmla="*/ 5979428 w 6127519"/>
              <a:gd name="connsiteY111" fmla="*/ 6754678 h 6858000"/>
              <a:gd name="connsiteX112" fmla="*/ 5983398 w 6127519"/>
              <a:gd name="connsiteY112" fmla="*/ 6778641 h 6858000"/>
              <a:gd name="connsiteX113" fmla="*/ 5984543 w 6127519"/>
              <a:gd name="connsiteY113" fmla="*/ 6811016 h 6858000"/>
              <a:gd name="connsiteX114" fmla="*/ 5979671 w 6127519"/>
              <a:gd name="connsiteY114" fmla="*/ 6858000 h 6858000"/>
              <a:gd name="connsiteX115" fmla="*/ 0 w 6127519"/>
              <a:gd name="connsiteY115" fmla="*/ 6858000 h 6858000"/>
              <a:gd name="connsiteX116" fmla="*/ 0 w 6127519"/>
              <a:gd name="connsiteY116" fmla="*/ 0 h 6858000"/>
              <a:gd name="connsiteX0" fmla="*/ 0 w 6127519"/>
              <a:gd name="connsiteY0" fmla="*/ 0 h 6858000"/>
              <a:gd name="connsiteX1" fmla="*/ 4965888 w 6127519"/>
              <a:gd name="connsiteY1" fmla="*/ 0 h 6858000"/>
              <a:gd name="connsiteX2" fmla="*/ 4967767 w 6127519"/>
              <a:gd name="connsiteY2" fmla="*/ 7930 h 6858000"/>
              <a:gd name="connsiteX3" fmla="*/ 4979444 w 6127519"/>
              <a:gd name="connsiteY3" fmla="*/ 43921 h 6858000"/>
              <a:gd name="connsiteX4" fmla="*/ 5021173 w 6127519"/>
              <a:gd name="connsiteY4" fmla="*/ 123738 h 6858000"/>
              <a:gd name="connsiteX5" fmla="*/ 5075458 w 6127519"/>
              <a:gd name="connsiteY5" fmla="*/ 264355 h 6858000"/>
              <a:gd name="connsiteX6" fmla="*/ 5081175 w 6127519"/>
              <a:gd name="connsiteY6" fmla="*/ 277448 h 6858000"/>
              <a:gd name="connsiteX7" fmla="*/ 5097011 w 6127519"/>
              <a:gd name="connsiteY7" fmla="*/ 355616 h 6858000"/>
              <a:gd name="connsiteX8" fmla="*/ 5130982 w 6127519"/>
              <a:gd name="connsiteY8" fmla="*/ 412030 h 6858000"/>
              <a:gd name="connsiteX9" fmla="*/ 5153000 w 6127519"/>
              <a:gd name="connsiteY9" fmla="*/ 507134 h 6858000"/>
              <a:gd name="connsiteX10" fmla="*/ 5171282 w 6127519"/>
              <a:gd name="connsiteY10" fmla="*/ 602071 h 6858000"/>
              <a:gd name="connsiteX11" fmla="*/ 5176196 w 6127519"/>
              <a:gd name="connsiteY11" fmla="*/ 636822 h 6858000"/>
              <a:gd name="connsiteX12" fmla="*/ 5189051 w 6127519"/>
              <a:gd name="connsiteY12" fmla="*/ 782518 h 6858000"/>
              <a:gd name="connsiteX13" fmla="*/ 5210428 w 6127519"/>
              <a:gd name="connsiteY13" fmla="*/ 815772 h 6858000"/>
              <a:gd name="connsiteX14" fmla="*/ 5221088 w 6127519"/>
              <a:gd name="connsiteY14" fmla="*/ 860193 h 6858000"/>
              <a:gd name="connsiteX15" fmla="*/ 5230806 w 6127519"/>
              <a:gd name="connsiteY15" fmla="*/ 961354 h 6858000"/>
              <a:gd name="connsiteX16" fmla="*/ 5201018 w 6127519"/>
              <a:gd name="connsiteY16" fmla="*/ 1095027 h 6858000"/>
              <a:gd name="connsiteX17" fmla="*/ 5202153 w 6127519"/>
              <a:gd name="connsiteY17" fmla="*/ 1133224 h 6858000"/>
              <a:gd name="connsiteX18" fmla="*/ 5207370 w 6127519"/>
              <a:gd name="connsiteY18" fmla="*/ 1138097 h 6858000"/>
              <a:gd name="connsiteX19" fmla="*/ 5189234 w 6127519"/>
              <a:gd name="connsiteY19" fmla="*/ 1193495 h 6858000"/>
              <a:gd name="connsiteX20" fmla="*/ 5202769 w 6127519"/>
              <a:gd name="connsiteY20" fmla="*/ 1269450 h 6858000"/>
              <a:gd name="connsiteX21" fmla="*/ 5225968 w 6127519"/>
              <a:gd name="connsiteY21" fmla="*/ 1357994 h 6858000"/>
              <a:gd name="connsiteX22" fmla="*/ 5233819 w 6127519"/>
              <a:gd name="connsiteY22" fmla="*/ 1380922 h 6858000"/>
              <a:gd name="connsiteX23" fmla="*/ 5237226 w 6127519"/>
              <a:gd name="connsiteY23" fmla="*/ 1441327 h 6858000"/>
              <a:gd name="connsiteX24" fmla="*/ 5255653 w 6127519"/>
              <a:gd name="connsiteY24" fmla="*/ 1524712 h 6858000"/>
              <a:gd name="connsiteX25" fmla="*/ 5263491 w 6127519"/>
              <a:gd name="connsiteY25" fmla="*/ 1642938 h 6858000"/>
              <a:gd name="connsiteX26" fmla="*/ 5261314 w 6127519"/>
              <a:gd name="connsiteY26" fmla="*/ 1689177 h 6858000"/>
              <a:gd name="connsiteX27" fmla="*/ 5259788 w 6127519"/>
              <a:gd name="connsiteY27" fmla="*/ 1768516 h 6858000"/>
              <a:gd name="connsiteX28" fmla="*/ 5255696 w 6127519"/>
              <a:gd name="connsiteY28" fmla="*/ 1953770 h 6858000"/>
              <a:gd name="connsiteX29" fmla="*/ 5252592 w 6127519"/>
              <a:gd name="connsiteY29" fmla="*/ 2092210 h 6858000"/>
              <a:gd name="connsiteX30" fmla="*/ 5264303 w 6127519"/>
              <a:gd name="connsiteY30" fmla="*/ 2225157 h 6858000"/>
              <a:gd name="connsiteX31" fmla="*/ 5254949 w 6127519"/>
              <a:gd name="connsiteY31" fmla="*/ 2236160 h 6858000"/>
              <a:gd name="connsiteX32" fmla="*/ 5250104 w 6127519"/>
              <a:gd name="connsiteY32" fmla="*/ 2249166 h 6858000"/>
              <a:gd name="connsiteX33" fmla="*/ 5251214 w 6127519"/>
              <a:gd name="connsiteY33" fmla="*/ 2250944 h 6858000"/>
              <a:gd name="connsiteX34" fmla="*/ 5250644 w 6127519"/>
              <a:gd name="connsiteY34" fmla="*/ 2266619 h 6858000"/>
              <a:gd name="connsiteX35" fmla="*/ 5293877 w 6127519"/>
              <a:gd name="connsiteY35" fmla="*/ 2368649 h 6858000"/>
              <a:gd name="connsiteX36" fmla="*/ 5311338 w 6127519"/>
              <a:gd name="connsiteY36" fmla="*/ 2404034 h 6858000"/>
              <a:gd name="connsiteX37" fmla="*/ 5338366 w 6127519"/>
              <a:gd name="connsiteY37" fmla="*/ 2465052 h 6858000"/>
              <a:gd name="connsiteX38" fmla="*/ 5371263 w 6127519"/>
              <a:gd name="connsiteY38" fmla="*/ 2586413 h 6858000"/>
              <a:gd name="connsiteX39" fmla="*/ 5407503 w 6127519"/>
              <a:gd name="connsiteY39" fmla="*/ 2786290 h 6858000"/>
              <a:gd name="connsiteX40" fmla="*/ 5407356 w 6127519"/>
              <a:gd name="connsiteY40" fmla="*/ 2787545 h 6858000"/>
              <a:gd name="connsiteX41" fmla="*/ 5411130 w 6127519"/>
              <a:gd name="connsiteY41" fmla="*/ 2788640 h 6858000"/>
              <a:gd name="connsiteX42" fmla="*/ 5416439 w 6127519"/>
              <a:gd name="connsiteY42" fmla="*/ 2805666 h 6858000"/>
              <a:gd name="connsiteX43" fmla="*/ 5457023 w 6127519"/>
              <a:gd name="connsiteY43" fmla="*/ 2858292 h 6858000"/>
              <a:gd name="connsiteX44" fmla="*/ 5479298 w 6127519"/>
              <a:gd name="connsiteY44" fmla="*/ 2947791 h 6858000"/>
              <a:gd name="connsiteX45" fmla="*/ 5481770 w 6127519"/>
              <a:gd name="connsiteY45" fmla="*/ 2951352 h 6858000"/>
              <a:gd name="connsiteX46" fmla="*/ 5482045 w 6127519"/>
              <a:gd name="connsiteY46" fmla="*/ 2984371 h 6858000"/>
              <a:gd name="connsiteX47" fmla="*/ 5482415 w 6127519"/>
              <a:gd name="connsiteY47" fmla="*/ 3004079 h 6858000"/>
              <a:gd name="connsiteX48" fmla="*/ 5503944 w 6127519"/>
              <a:gd name="connsiteY48" fmla="*/ 3123335 h 6858000"/>
              <a:gd name="connsiteX49" fmla="*/ 5516007 w 6127519"/>
              <a:gd name="connsiteY49" fmla="*/ 3258473 h 6858000"/>
              <a:gd name="connsiteX50" fmla="*/ 5566839 w 6127519"/>
              <a:gd name="connsiteY50" fmla="*/ 3345295 h 6858000"/>
              <a:gd name="connsiteX51" fmla="*/ 5589758 w 6127519"/>
              <a:gd name="connsiteY51" fmla="*/ 3506453 h 6858000"/>
              <a:gd name="connsiteX52" fmla="*/ 5596144 w 6127519"/>
              <a:gd name="connsiteY52" fmla="*/ 3534624 h 6858000"/>
              <a:gd name="connsiteX53" fmla="*/ 5597750 w 6127519"/>
              <a:gd name="connsiteY53" fmla="*/ 3534129 h 6858000"/>
              <a:gd name="connsiteX54" fmla="*/ 5599700 w 6127519"/>
              <a:gd name="connsiteY54" fmla="*/ 3547221 h 6858000"/>
              <a:gd name="connsiteX55" fmla="*/ 5615031 w 6127519"/>
              <a:gd name="connsiteY55" fmla="*/ 3557482 h 6858000"/>
              <a:gd name="connsiteX56" fmla="*/ 5618377 w 6127519"/>
              <a:gd name="connsiteY56" fmla="*/ 3588431 h 6858000"/>
              <a:gd name="connsiteX57" fmla="*/ 5612155 w 6127519"/>
              <a:gd name="connsiteY57" fmla="*/ 3589869 h 6858000"/>
              <a:gd name="connsiteX58" fmla="*/ 5620843 w 6127519"/>
              <a:gd name="connsiteY58" fmla="*/ 3606745 h 6858000"/>
              <a:gd name="connsiteX59" fmla="*/ 5655472 w 6127519"/>
              <a:gd name="connsiteY59" fmla="*/ 3678877 h 6858000"/>
              <a:gd name="connsiteX60" fmla="*/ 5683015 w 6127519"/>
              <a:gd name="connsiteY60" fmla="*/ 3762025 h 6858000"/>
              <a:gd name="connsiteX61" fmla="*/ 5696643 w 6127519"/>
              <a:gd name="connsiteY61" fmla="*/ 3773888 h 6858000"/>
              <a:gd name="connsiteX62" fmla="*/ 5699203 w 6127519"/>
              <a:gd name="connsiteY62" fmla="*/ 3775823 h 6858000"/>
              <a:gd name="connsiteX63" fmla="*/ 5768491 w 6127519"/>
              <a:gd name="connsiteY63" fmla="*/ 3914399 h 6858000"/>
              <a:gd name="connsiteX64" fmla="*/ 5793123 w 6127519"/>
              <a:gd name="connsiteY64" fmla="*/ 3969952 h 6858000"/>
              <a:gd name="connsiteX65" fmla="*/ 5808321 w 6127519"/>
              <a:gd name="connsiteY65" fmla="*/ 3988153 h 6858000"/>
              <a:gd name="connsiteX66" fmla="*/ 5825621 w 6127519"/>
              <a:gd name="connsiteY66" fmla="*/ 4015525 h 6858000"/>
              <a:gd name="connsiteX67" fmla="*/ 5860672 w 6127519"/>
              <a:gd name="connsiteY67" fmla="*/ 4061579 h 6858000"/>
              <a:gd name="connsiteX68" fmla="*/ 5872173 w 6127519"/>
              <a:gd name="connsiteY68" fmla="*/ 4088497 h 6858000"/>
              <a:gd name="connsiteX69" fmla="*/ 5894095 w 6127519"/>
              <a:gd name="connsiteY69" fmla="*/ 4128857 h 6858000"/>
              <a:gd name="connsiteX70" fmla="*/ 5903513 w 6127519"/>
              <a:gd name="connsiteY70" fmla="*/ 4187661 h 6858000"/>
              <a:gd name="connsiteX71" fmla="*/ 5917114 w 6127519"/>
              <a:gd name="connsiteY71" fmla="*/ 4213096 h 6858000"/>
              <a:gd name="connsiteX72" fmla="*/ 5924233 w 6127519"/>
              <a:gd name="connsiteY72" fmla="*/ 4242060 h 6858000"/>
              <a:gd name="connsiteX73" fmla="*/ 5928910 w 6127519"/>
              <a:gd name="connsiteY73" fmla="*/ 4300973 h 6858000"/>
              <a:gd name="connsiteX74" fmla="*/ 5939320 w 6127519"/>
              <a:gd name="connsiteY74" fmla="*/ 4340435 h 6858000"/>
              <a:gd name="connsiteX75" fmla="*/ 5946705 w 6127519"/>
              <a:gd name="connsiteY75" fmla="*/ 4428051 h 6858000"/>
              <a:gd name="connsiteX76" fmla="*/ 5949261 w 6127519"/>
              <a:gd name="connsiteY76" fmla="*/ 4449185 h 6858000"/>
              <a:gd name="connsiteX77" fmla="*/ 5968960 w 6127519"/>
              <a:gd name="connsiteY77" fmla="*/ 4482655 h 6858000"/>
              <a:gd name="connsiteX78" fmla="*/ 5980106 w 6127519"/>
              <a:gd name="connsiteY78" fmla="*/ 4585087 h 6858000"/>
              <a:gd name="connsiteX79" fmla="*/ 5998138 w 6127519"/>
              <a:gd name="connsiteY79" fmla="*/ 4697518 h 6858000"/>
              <a:gd name="connsiteX80" fmla="*/ 6007819 w 6127519"/>
              <a:gd name="connsiteY80" fmla="*/ 4858148 h 6858000"/>
              <a:gd name="connsiteX81" fmla="*/ 6007749 w 6127519"/>
              <a:gd name="connsiteY81" fmla="*/ 4964715 h 6858000"/>
              <a:gd name="connsiteX82" fmla="*/ 6005269 w 6127519"/>
              <a:gd name="connsiteY82" fmla="*/ 5150567 h 6858000"/>
              <a:gd name="connsiteX83" fmla="*/ 6001127 w 6127519"/>
              <a:gd name="connsiteY83" fmla="*/ 5164609 h 6858000"/>
              <a:gd name="connsiteX84" fmla="*/ 5998514 w 6127519"/>
              <a:gd name="connsiteY84" fmla="*/ 5189673 h 6858000"/>
              <a:gd name="connsiteX85" fmla="*/ 6018409 w 6127519"/>
              <a:gd name="connsiteY85" fmla="*/ 5227157 h 6858000"/>
              <a:gd name="connsiteX86" fmla="*/ 6036748 w 6127519"/>
              <a:gd name="connsiteY86" fmla="*/ 5322752 h 6858000"/>
              <a:gd name="connsiteX87" fmla="*/ 6036943 w 6127519"/>
              <a:gd name="connsiteY87" fmla="*/ 5329480 h 6858000"/>
              <a:gd name="connsiteX88" fmla="*/ 6037677 w 6127519"/>
              <a:gd name="connsiteY88" fmla="*/ 5354807 h 6858000"/>
              <a:gd name="connsiteX89" fmla="*/ 6039728 w 6127519"/>
              <a:gd name="connsiteY89" fmla="*/ 5359416 h 6858000"/>
              <a:gd name="connsiteX90" fmla="*/ 6053435 w 6127519"/>
              <a:gd name="connsiteY90" fmla="*/ 5387547 h 6858000"/>
              <a:gd name="connsiteX91" fmla="*/ 6065933 w 6127519"/>
              <a:gd name="connsiteY91" fmla="*/ 5443002 h 6858000"/>
              <a:gd name="connsiteX92" fmla="*/ 6068640 w 6127519"/>
              <a:gd name="connsiteY92" fmla="*/ 5474503 h 6858000"/>
              <a:gd name="connsiteX93" fmla="*/ 6080922 w 6127519"/>
              <a:gd name="connsiteY93" fmla="*/ 5561070 h 6858000"/>
              <a:gd name="connsiteX94" fmla="*/ 6096949 w 6127519"/>
              <a:gd name="connsiteY94" fmla="*/ 5648179 h 6858000"/>
              <a:gd name="connsiteX95" fmla="*/ 6125703 w 6127519"/>
              <a:gd name="connsiteY95" fmla="*/ 5692894 h 6858000"/>
              <a:gd name="connsiteX96" fmla="*/ 6121353 w 6127519"/>
              <a:gd name="connsiteY96" fmla="*/ 5721725 h 6858000"/>
              <a:gd name="connsiteX97" fmla="*/ 6121607 w 6127519"/>
              <a:gd name="connsiteY97" fmla="*/ 5721959 h 6858000"/>
              <a:gd name="connsiteX98" fmla="*/ 6127024 w 6127519"/>
              <a:gd name="connsiteY98" fmla="*/ 5786902 h 6858000"/>
              <a:gd name="connsiteX99" fmla="*/ 6127519 w 6127519"/>
              <a:gd name="connsiteY99" fmla="*/ 5865775 h 6858000"/>
              <a:gd name="connsiteX100" fmla="*/ 6119217 w 6127519"/>
              <a:gd name="connsiteY100" fmla="*/ 5888542 h 6858000"/>
              <a:gd name="connsiteX101" fmla="*/ 6102493 w 6127519"/>
              <a:gd name="connsiteY101" fmla="*/ 5928602 h 6858000"/>
              <a:gd name="connsiteX102" fmla="*/ 6056863 w 6127519"/>
              <a:gd name="connsiteY102" fmla="*/ 6000643 h 6858000"/>
              <a:gd name="connsiteX103" fmla="*/ 6045436 w 6127519"/>
              <a:gd name="connsiteY103" fmla="*/ 6124480 h 6858000"/>
              <a:gd name="connsiteX104" fmla="*/ 6030489 w 6127519"/>
              <a:gd name="connsiteY104" fmla="*/ 6317666 h 6858000"/>
              <a:gd name="connsiteX105" fmla="*/ 6007492 w 6127519"/>
              <a:gd name="connsiteY105" fmla="*/ 6440818 h 6858000"/>
              <a:gd name="connsiteX106" fmla="*/ 6009467 w 6127519"/>
              <a:gd name="connsiteY106" fmla="*/ 6487076 h 6858000"/>
              <a:gd name="connsiteX107" fmla="*/ 5995064 w 6127519"/>
              <a:gd name="connsiteY107" fmla="*/ 6540791 h 6858000"/>
              <a:gd name="connsiteX108" fmla="*/ 6004510 w 6127519"/>
              <a:gd name="connsiteY108" fmla="*/ 6599256 h 6858000"/>
              <a:gd name="connsiteX109" fmla="*/ 5986207 w 6127519"/>
              <a:gd name="connsiteY109" fmla="*/ 6695855 h 6858000"/>
              <a:gd name="connsiteX110" fmla="*/ 5979428 w 6127519"/>
              <a:gd name="connsiteY110" fmla="*/ 6754678 h 6858000"/>
              <a:gd name="connsiteX111" fmla="*/ 5983398 w 6127519"/>
              <a:gd name="connsiteY111" fmla="*/ 6778641 h 6858000"/>
              <a:gd name="connsiteX112" fmla="*/ 5984543 w 6127519"/>
              <a:gd name="connsiteY112" fmla="*/ 6811016 h 6858000"/>
              <a:gd name="connsiteX113" fmla="*/ 5979671 w 6127519"/>
              <a:gd name="connsiteY113" fmla="*/ 6858000 h 6858000"/>
              <a:gd name="connsiteX114" fmla="*/ 0 w 6127519"/>
              <a:gd name="connsiteY114" fmla="*/ 6858000 h 6858000"/>
              <a:gd name="connsiteX115" fmla="*/ 0 w 6127519"/>
              <a:gd name="connsiteY115" fmla="*/ 0 h 6858000"/>
              <a:gd name="connsiteX0" fmla="*/ 0 w 6127519"/>
              <a:gd name="connsiteY0" fmla="*/ 0 h 6858000"/>
              <a:gd name="connsiteX1" fmla="*/ 4965888 w 6127519"/>
              <a:gd name="connsiteY1" fmla="*/ 0 h 6858000"/>
              <a:gd name="connsiteX2" fmla="*/ 4967767 w 6127519"/>
              <a:gd name="connsiteY2" fmla="*/ 7930 h 6858000"/>
              <a:gd name="connsiteX3" fmla="*/ 4979444 w 6127519"/>
              <a:gd name="connsiteY3" fmla="*/ 43921 h 6858000"/>
              <a:gd name="connsiteX4" fmla="*/ 5021173 w 6127519"/>
              <a:gd name="connsiteY4" fmla="*/ 123738 h 6858000"/>
              <a:gd name="connsiteX5" fmla="*/ 5075458 w 6127519"/>
              <a:gd name="connsiteY5" fmla="*/ 264355 h 6858000"/>
              <a:gd name="connsiteX6" fmla="*/ 5081175 w 6127519"/>
              <a:gd name="connsiteY6" fmla="*/ 277448 h 6858000"/>
              <a:gd name="connsiteX7" fmla="*/ 5097011 w 6127519"/>
              <a:gd name="connsiteY7" fmla="*/ 355616 h 6858000"/>
              <a:gd name="connsiteX8" fmla="*/ 5130982 w 6127519"/>
              <a:gd name="connsiteY8" fmla="*/ 412030 h 6858000"/>
              <a:gd name="connsiteX9" fmla="*/ 5153000 w 6127519"/>
              <a:gd name="connsiteY9" fmla="*/ 507134 h 6858000"/>
              <a:gd name="connsiteX10" fmla="*/ 5171282 w 6127519"/>
              <a:gd name="connsiteY10" fmla="*/ 602071 h 6858000"/>
              <a:gd name="connsiteX11" fmla="*/ 5176196 w 6127519"/>
              <a:gd name="connsiteY11" fmla="*/ 636822 h 6858000"/>
              <a:gd name="connsiteX12" fmla="*/ 5189051 w 6127519"/>
              <a:gd name="connsiteY12" fmla="*/ 782518 h 6858000"/>
              <a:gd name="connsiteX13" fmla="*/ 5210428 w 6127519"/>
              <a:gd name="connsiteY13" fmla="*/ 815772 h 6858000"/>
              <a:gd name="connsiteX14" fmla="*/ 5221088 w 6127519"/>
              <a:gd name="connsiteY14" fmla="*/ 860193 h 6858000"/>
              <a:gd name="connsiteX15" fmla="*/ 5230806 w 6127519"/>
              <a:gd name="connsiteY15" fmla="*/ 961354 h 6858000"/>
              <a:gd name="connsiteX16" fmla="*/ 5201018 w 6127519"/>
              <a:gd name="connsiteY16" fmla="*/ 1095027 h 6858000"/>
              <a:gd name="connsiteX17" fmla="*/ 5202153 w 6127519"/>
              <a:gd name="connsiteY17" fmla="*/ 1133224 h 6858000"/>
              <a:gd name="connsiteX18" fmla="*/ 5207370 w 6127519"/>
              <a:gd name="connsiteY18" fmla="*/ 1138097 h 6858000"/>
              <a:gd name="connsiteX19" fmla="*/ 5189234 w 6127519"/>
              <a:gd name="connsiteY19" fmla="*/ 1193495 h 6858000"/>
              <a:gd name="connsiteX20" fmla="*/ 5202769 w 6127519"/>
              <a:gd name="connsiteY20" fmla="*/ 1269450 h 6858000"/>
              <a:gd name="connsiteX21" fmla="*/ 5225968 w 6127519"/>
              <a:gd name="connsiteY21" fmla="*/ 1357994 h 6858000"/>
              <a:gd name="connsiteX22" fmla="*/ 5233819 w 6127519"/>
              <a:gd name="connsiteY22" fmla="*/ 1380922 h 6858000"/>
              <a:gd name="connsiteX23" fmla="*/ 5237226 w 6127519"/>
              <a:gd name="connsiteY23" fmla="*/ 1441327 h 6858000"/>
              <a:gd name="connsiteX24" fmla="*/ 5255653 w 6127519"/>
              <a:gd name="connsiteY24" fmla="*/ 1524712 h 6858000"/>
              <a:gd name="connsiteX25" fmla="*/ 5263491 w 6127519"/>
              <a:gd name="connsiteY25" fmla="*/ 1642938 h 6858000"/>
              <a:gd name="connsiteX26" fmla="*/ 5261314 w 6127519"/>
              <a:gd name="connsiteY26" fmla="*/ 1689177 h 6858000"/>
              <a:gd name="connsiteX27" fmla="*/ 5259788 w 6127519"/>
              <a:gd name="connsiteY27" fmla="*/ 1768516 h 6858000"/>
              <a:gd name="connsiteX28" fmla="*/ 5255696 w 6127519"/>
              <a:gd name="connsiteY28" fmla="*/ 1953770 h 6858000"/>
              <a:gd name="connsiteX29" fmla="*/ 5252592 w 6127519"/>
              <a:gd name="connsiteY29" fmla="*/ 2092210 h 6858000"/>
              <a:gd name="connsiteX30" fmla="*/ 5264303 w 6127519"/>
              <a:gd name="connsiteY30" fmla="*/ 2225157 h 6858000"/>
              <a:gd name="connsiteX31" fmla="*/ 5254949 w 6127519"/>
              <a:gd name="connsiteY31" fmla="*/ 2236160 h 6858000"/>
              <a:gd name="connsiteX32" fmla="*/ 5250104 w 6127519"/>
              <a:gd name="connsiteY32" fmla="*/ 2249166 h 6858000"/>
              <a:gd name="connsiteX33" fmla="*/ 5251214 w 6127519"/>
              <a:gd name="connsiteY33" fmla="*/ 2250944 h 6858000"/>
              <a:gd name="connsiteX34" fmla="*/ 5250644 w 6127519"/>
              <a:gd name="connsiteY34" fmla="*/ 2266619 h 6858000"/>
              <a:gd name="connsiteX35" fmla="*/ 5293877 w 6127519"/>
              <a:gd name="connsiteY35" fmla="*/ 2368649 h 6858000"/>
              <a:gd name="connsiteX36" fmla="*/ 5311338 w 6127519"/>
              <a:gd name="connsiteY36" fmla="*/ 2404034 h 6858000"/>
              <a:gd name="connsiteX37" fmla="*/ 5338366 w 6127519"/>
              <a:gd name="connsiteY37" fmla="*/ 2465052 h 6858000"/>
              <a:gd name="connsiteX38" fmla="*/ 5371263 w 6127519"/>
              <a:gd name="connsiteY38" fmla="*/ 2586413 h 6858000"/>
              <a:gd name="connsiteX39" fmla="*/ 5407503 w 6127519"/>
              <a:gd name="connsiteY39" fmla="*/ 2786290 h 6858000"/>
              <a:gd name="connsiteX40" fmla="*/ 5407356 w 6127519"/>
              <a:gd name="connsiteY40" fmla="*/ 2787545 h 6858000"/>
              <a:gd name="connsiteX41" fmla="*/ 5411130 w 6127519"/>
              <a:gd name="connsiteY41" fmla="*/ 2788640 h 6858000"/>
              <a:gd name="connsiteX42" fmla="*/ 5416439 w 6127519"/>
              <a:gd name="connsiteY42" fmla="*/ 2805666 h 6858000"/>
              <a:gd name="connsiteX43" fmla="*/ 5457023 w 6127519"/>
              <a:gd name="connsiteY43" fmla="*/ 2858292 h 6858000"/>
              <a:gd name="connsiteX44" fmla="*/ 5479298 w 6127519"/>
              <a:gd name="connsiteY44" fmla="*/ 2947791 h 6858000"/>
              <a:gd name="connsiteX45" fmla="*/ 5481770 w 6127519"/>
              <a:gd name="connsiteY45" fmla="*/ 2951352 h 6858000"/>
              <a:gd name="connsiteX46" fmla="*/ 5482045 w 6127519"/>
              <a:gd name="connsiteY46" fmla="*/ 2984371 h 6858000"/>
              <a:gd name="connsiteX47" fmla="*/ 5482415 w 6127519"/>
              <a:gd name="connsiteY47" fmla="*/ 3004079 h 6858000"/>
              <a:gd name="connsiteX48" fmla="*/ 5503944 w 6127519"/>
              <a:gd name="connsiteY48" fmla="*/ 3123335 h 6858000"/>
              <a:gd name="connsiteX49" fmla="*/ 5516007 w 6127519"/>
              <a:gd name="connsiteY49" fmla="*/ 3258473 h 6858000"/>
              <a:gd name="connsiteX50" fmla="*/ 5566839 w 6127519"/>
              <a:gd name="connsiteY50" fmla="*/ 3345295 h 6858000"/>
              <a:gd name="connsiteX51" fmla="*/ 5589758 w 6127519"/>
              <a:gd name="connsiteY51" fmla="*/ 3506453 h 6858000"/>
              <a:gd name="connsiteX52" fmla="*/ 5596144 w 6127519"/>
              <a:gd name="connsiteY52" fmla="*/ 3534624 h 6858000"/>
              <a:gd name="connsiteX53" fmla="*/ 5597750 w 6127519"/>
              <a:gd name="connsiteY53" fmla="*/ 3534129 h 6858000"/>
              <a:gd name="connsiteX54" fmla="*/ 5599700 w 6127519"/>
              <a:gd name="connsiteY54" fmla="*/ 3547221 h 6858000"/>
              <a:gd name="connsiteX55" fmla="*/ 5615031 w 6127519"/>
              <a:gd name="connsiteY55" fmla="*/ 3557482 h 6858000"/>
              <a:gd name="connsiteX56" fmla="*/ 5618377 w 6127519"/>
              <a:gd name="connsiteY56" fmla="*/ 3588431 h 6858000"/>
              <a:gd name="connsiteX57" fmla="*/ 5612155 w 6127519"/>
              <a:gd name="connsiteY57" fmla="*/ 3589869 h 6858000"/>
              <a:gd name="connsiteX58" fmla="*/ 5620843 w 6127519"/>
              <a:gd name="connsiteY58" fmla="*/ 3606745 h 6858000"/>
              <a:gd name="connsiteX59" fmla="*/ 5655472 w 6127519"/>
              <a:gd name="connsiteY59" fmla="*/ 3678877 h 6858000"/>
              <a:gd name="connsiteX60" fmla="*/ 5683015 w 6127519"/>
              <a:gd name="connsiteY60" fmla="*/ 3762025 h 6858000"/>
              <a:gd name="connsiteX61" fmla="*/ 5696643 w 6127519"/>
              <a:gd name="connsiteY61" fmla="*/ 3773888 h 6858000"/>
              <a:gd name="connsiteX62" fmla="*/ 5707995 w 6127519"/>
              <a:gd name="connsiteY62" fmla="*/ 3781685 h 6858000"/>
              <a:gd name="connsiteX63" fmla="*/ 5768491 w 6127519"/>
              <a:gd name="connsiteY63" fmla="*/ 3914399 h 6858000"/>
              <a:gd name="connsiteX64" fmla="*/ 5793123 w 6127519"/>
              <a:gd name="connsiteY64" fmla="*/ 3969952 h 6858000"/>
              <a:gd name="connsiteX65" fmla="*/ 5808321 w 6127519"/>
              <a:gd name="connsiteY65" fmla="*/ 3988153 h 6858000"/>
              <a:gd name="connsiteX66" fmla="*/ 5825621 w 6127519"/>
              <a:gd name="connsiteY66" fmla="*/ 4015525 h 6858000"/>
              <a:gd name="connsiteX67" fmla="*/ 5860672 w 6127519"/>
              <a:gd name="connsiteY67" fmla="*/ 4061579 h 6858000"/>
              <a:gd name="connsiteX68" fmla="*/ 5872173 w 6127519"/>
              <a:gd name="connsiteY68" fmla="*/ 4088497 h 6858000"/>
              <a:gd name="connsiteX69" fmla="*/ 5894095 w 6127519"/>
              <a:gd name="connsiteY69" fmla="*/ 4128857 h 6858000"/>
              <a:gd name="connsiteX70" fmla="*/ 5903513 w 6127519"/>
              <a:gd name="connsiteY70" fmla="*/ 4187661 h 6858000"/>
              <a:gd name="connsiteX71" fmla="*/ 5917114 w 6127519"/>
              <a:gd name="connsiteY71" fmla="*/ 4213096 h 6858000"/>
              <a:gd name="connsiteX72" fmla="*/ 5924233 w 6127519"/>
              <a:gd name="connsiteY72" fmla="*/ 4242060 h 6858000"/>
              <a:gd name="connsiteX73" fmla="*/ 5928910 w 6127519"/>
              <a:gd name="connsiteY73" fmla="*/ 4300973 h 6858000"/>
              <a:gd name="connsiteX74" fmla="*/ 5939320 w 6127519"/>
              <a:gd name="connsiteY74" fmla="*/ 4340435 h 6858000"/>
              <a:gd name="connsiteX75" fmla="*/ 5946705 w 6127519"/>
              <a:gd name="connsiteY75" fmla="*/ 4428051 h 6858000"/>
              <a:gd name="connsiteX76" fmla="*/ 5949261 w 6127519"/>
              <a:gd name="connsiteY76" fmla="*/ 4449185 h 6858000"/>
              <a:gd name="connsiteX77" fmla="*/ 5968960 w 6127519"/>
              <a:gd name="connsiteY77" fmla="*/ 4482655 h 6858000"/>
              <a:gd name="connsiteX78" fmla="*/ 5980106 w 6127519"/>
              <a:gd name="connsiteY78" fmla="*/ 4585087 h 6858000"/>
              <a:gd name="connsiteX79" fmla="*/ 5998138 w 6127519"/>
              <a:gd name="connsiteY79" fmla="*/ 4697518 h 6858000"/>
              <a:gd name="connsiteX80" fmla="*/ 6007819 w 6127519"/>
              <a:gd name="connsiteY80" fmla="*/ 4858148 h 6858000"/>
              <a:gd name="connsiteX81" fmla="*/ 6007749 w 6127519"/>
              <a:gd name="connsiteY81" fmla="*/ 4964715 h 6858000"/>
              <a:gd name="connsiteX82" fmla="*/ 6005269 w 6127519"/>
              <a:gd name="connsiteY82" fmla="*/ 5150567 h 6858000"/>
              <a:gd name="connsiteX83" fmla="*/ 6001127 w 6127519"/>
              <a:gd name="connsiteY83" fmla="*/ 5164609 h 6858000"/>
              <a:gd name="connsiteX84" fmla="*/ 5998514 w 6127519"/>
              <a:gd name="connsiteY84" fmla="*/ 5189673 h 6858000"/>
              <a:gd name="connsiteX85" fmla="*/ 6018409 w 6127519"/>
              <a:gd name="connsiteY85" fmla="*/ 5227157 h 6858000"/>
              <a:gd name="connsiteX86" fmla="*/ 6036748 w 6127519"/>
              <a:gd name="connsiteY86" fmla="*/ 5322752 h 6858000"/>
              <a:gd name="connsiteX87" fmla="*/ 6036943 w 6127519"/>
              <a:gd name="connsiteY87" fmla="*/ 5329480 h 6858000"/>
              <a:gd name="connsiteX88" fmla="*/ 6037677 w 6127519"/>
              <a:gd name="connsiteY88" fmla="*/ 5354807 h 6858000"/>
              <a:gd name="connsiteX89" fmla="*/ 6039728 w 6127519"/>
              <a:gd name="connsiteY89" fmla="*/ 5359416 h 6858000"/>
              <a:gd name="connsiteX90" fmla="*/ 6053435 w 6127519"/>
              <a:gd name="connsiteY90" fmla="*/ 5387547 h 6858000"/>
              <a:gd name="connsiteX91" fmla="*/ 6065933 w 6127519"/>
              <a:gd name="connsiteY91" fmla="*/ 5443002 h 6858000"/>
              <a:gd name="connsiteX92" fmla="*/ 6068640 w 6127519"/>
              <a:gd name="connsiteY92" fmla="*/ 5474503 h 6858000"/>
              <a:gd name="connsiteX93" fmla="*/ 6080922 w 6127519"/>
              <a:gd name="connsiteY93" fmla="*/ 5561070 h 6858000"/>
              <a:gd name="connsiteX94" fmla="*/ 6096949 w 6127519"/>
              <a:gd name="connsiteY94" fmla="*/ 5648179 h 6858000"/>
              <a:gd name="connsiteX95" fmla="*/ 6125703 w 6127519"/>
              <a:gd name="connsiteY95" fmla="*/ 5692894 h 6858000"/>
              <a:gd name="connsiteX96" fmla="*/ 6121353 w 6127519"/>
              <a:gd name="connsiteY96" fmla="*/ 5721725 h 6858000"/>
              <a:gd name="connsiteX97" fmla="*/ 6121607 w 6127519"/>
              <a:gd name="connsiteY97" fmla="*/ 5721959 h 6858000"/>
              <a:gd name="connsiteX98" fmla="*/ 6127024 w 6127519"/>
              <a:gd name="connsiteY98" fmla="*/ 5786902 h 6858000"/>
              <a:gd name="connsiteX99" fmla="*/ 6127519 w 6127519"/>
              <a:gd name="connsiteY99" fmla="*/ 5865775 h 6858000"/>
              <a:gd name="connsiteX100" fmla="*/ 6119217 w 6127519"/>
              <a:gd name="connsiteY100" fmla="*/ 5888542 h 6858000"/>
              <a:gd name="connsiteX101" fmla="*/ 6102493 w 6127519"/>
              <a:gd name="connsiteY101" fmla="*/ 5928602 h 6858000"/>
              <a:gd name="connsiteX102" fmla="*/ 6056863 w 6127519"/>
              <a:gd name="connsiteY102" fmla="*/ 6000643 h 6858000"/>
              <a:gd name="connsiteX103" fmla="*/ 6045436 w 6127519"/>
              <a:gd name="connsiteY103" fmla="*/ 6124480 h 6858000"/>
              <a:gd name="connsiteX104" fmla="*/ 6030489 w 6127519"/>
              <a:gd name="connsiteY104" fmla="*/ 6317666 h 6858000"/>
              <a:gd name="connsiteX105" fmla="*/ 6007492 w 6127519"/>
              <a:gd name="connsiteY105" fmla="*/ 6440818 h 6858000"/>
              <a:gd name="connsiteX106" fmla="*/ 6009467 w 6127519"/>
              <a:gd name="connsiteY106" fmla="*/ 6487076 h 6858000"/>
              <a:gd name="connsiteX107" fmla="*/ 5995064 w 6127519"/>
              <a:gd name="connsiteY107" fmla="*/ 6540791 h 6858000"/>
              <a:gd name="connsiteX108" fmla="*/ 6004510 w 6127519"/>
              <a:gd name="connsiteY108" fmla="*/ 6599256 h 6858000"/>
              <a:gd name="connsiteX109" fmla="*/ 5986207 w 6127519"/>
              <a:gd name="connsiteY109" fmla="*/ 6695855 h 6858000"/>
              <a:gd name="connsiteX110" fmla="*/ 5979428 w 6127519"/>
              <a:gd name="connsiteY110" fmla="*/ 6754678 h 6858000"/>
              <a:gd name="connsiteX111" fmla="*/ 5983398 w 6127519"/>
              <a:gd name="connsiteY111" fmla="*/ 6778641 h 6858000"/>
              <a:gd name="connsiteX112" fmla="*/ 5984543 w 6127519"/>
              <a:gd name="connsiteY112" fmla="*/ 6811016 h 6858000"/>
              <a:gd name="connsiteX113" fmla="*/ 5979671 w 6127519"/>
              <a:gd name="connsiteY113" fmla="*/ 6858000 h 6858000"/>
              <a:gd name="connsiteX114" fmla="*/ 0 w 6127519"/>
              <a:gd name="connsiteY114" fmla="*/ 6858000 h 6858000"/>
              <a:gd name="connsiteX115" fmla="*/ 0 w 6127519"/>
              <a:gd name="connsiteY115" fmla="*/ 0 h 6858000"/>
              <a:gd name="connsiteX0" fmla="*/ 0 w 6127519"/>
              <a:gd name="connsiteY0" fmla="*/ 0 h 6858000"/>
              <a:gd name="connsiteX1" fmla="*/ 4965888 w 6127519"/>
              <a:gd name="connsiteY1" fmla="*/ 0 h 6858000"/>
              <a:gd name="connsiteX2" fmla="*/ 4967767 w 6127519"/>
              <a:gd name="connsiteY2" fmla="*/ 7930 h 6858000"/>
              <a:gd name="connsiteX3" fmla="*/ 4979444 w 6127519"/>
              <a:gd name="connsiteY3" fmla="*/ 43921 h 6858000"/>
              <a:gd name="connsiteX4" fmla="*/ 5021173 w 6127519"/>
              <a:gd name="connsiteY4" fmla="*/ 123738 h 6858000"/>
              <a:gd name="connsiteX5" fmla="*/ 5075458 w 6127519"/>
              <a:gd name="connsiteY5" fmla="*/ 264355 h 6858000"/>
              <a:gd name="connsiteX6" fmla="*/ 5081175 w 6127519"/>
              <a:gd name="connsiteY6" fmla="*/ 277448 h 6858000"/>
              <a:gd name="connsiteX7" fmla="*/ 5097011 w 6127519"/>
              <a:gd name="connsiteY7" fmla="*/ 355616 h 6858000"/>
              <a:gd name="connsiteX8" fmla="*/ 5130982 w 6127519"/>
              <a:gd name="connsiteY8" fmla="*/ 412030 h 6858000"/>
              <a:gd name="connsiteX9" fmla="*/ 5153000 w 6127519"/>
              <a:gd name="connsiteY9" fmla="*/ 507134 h 6858000"/>
              <a:gd name="connsiteX10" fmla="*/ 5171282 w 6127519"/>
              <a:gd name="connsiteY10" fmla="*/ 602071 h 6858000"/>
              <a:gd name="connsiteX11" fmla="*/ 5176196 w 6127519"/>
              <a:gd name="connsiteY11" fmla="*/ 636822 h 6858000"/>
              <a:gd name="connsiteX12" fmla="*/ 5189051 w 6127519"/>
              <a:gd name="connsiteY12" fmla="*/ 782518 h 6858000"/>
              <a:gd name="connsiteX13" fmla="*/ 5210428 w 6127519"/>
              <a:gd name="connsiteY13" fmla="*/ 815772 h 6858000"/>
              <a:gd name="connsiteX14" fmla="*/ 5221088 w 6127519"/>
              <a:gd name="connsiteY14" fmla="*/ 860193 h 6858000"/>
              <a:gd name="connsiteX15" fmla="*/ 5230806 w 6127519"/>
              <a:gd name="connsiteY15" fmla="*/ 961354 h 6858000"/>
              <a:gd name="connsiteX16" fmla="*/ 5201018 w 6127519"/>
              <a:gd name="connsiteY16" fmla="*/ 1095027 h 6858000"/>
              <a:gd name="connsiteX17" fmla="*/ 5202153 w 6127519"/>
              <a:gd name="connsiteY17" fmla="*/ 1133224 h 6858000"/>
              <a:gd name="connsiteX18" fmla="*/ 5207370 w 6127519"/>
              <a:gd name="connsiteY18" fmla="*/ 1138097 h 6858000"/>
              <a:gd name="connsiteX19" fmla="*/ 5189234 w 6127519"/>
              <a:gd name="connsiteY19" fmla="*/ 1193495 h 6858000"/>
              <a:gd name="connsiteX20" fmla="*/ 5202769 w 6127519"/>
              <a:gd name="connsiteY20" fmla="*/ 1269450 h 6858000"/>
              <a:gd name="connsiteX21" fmla="*/ 5225968 w 6127519"/>
              <a:gd name="connsiteY21" fmla="*/ 1357994 h 6858000"/>
              <a:gd name="connsiteX22" fmla="*/ 5233819 w 6127519"/>
              <a:gd name="connsiteY22" fmla="*/ 1380922 h 6858000"/>
              <a:gd name="connsiteX23" fmla="*/ 5237226 w 6127519"/>
              <a:gd name="connsiteY23" fmla="*/ 1441327 h 6858000"/>
              <a:gd name="connsiteX24" fmla="*/ 5255653 w 6127519"/>
              <a:gd name="connsiteY24" fmla="*/ 1524712 h 6858000"/>
              <a:gd name="connsiteX25" fmla="*/ 5263491 w 6127519"/>
              <a:gd name="connsiteY25" fmla="*/ 1642938 h 6858000"/>
              <a:gd name="connsiteX26" fmla="*/ 5261314 w 6127519"/>
              <a:gd name="connsiteY26" fmla="*/ 1689177 h 6858000"/>
              <a:gd name="connsiteX27" fmla="*/ 5259788 w 6127519"/>
              <a:gd name="connsiteY27" fmla="*/ 1768516 h 6858000"/>
              <a:gd name="connsiteX28" fmla="*/ 5255696 w 6127519"/>
              <a:gd name="connsiteY28" fmla="*/ 1953770 h 6858000"/>
              <a:gd name="connsiteX29" fmla="*/ 5252592 w 6127519"/>
              <a:gd name="connsiteY29" fmla="*/ 2092210 h 6858000"/>
              <a:gd name="connsiteX30" fmla="*/ 5264303 w 6127519"/>
              <a:gd name="connsiteY30" fmla="*/ 2225157 h 6858000"/>
              <a:gd name="connsiteX31" fmla="*/ 5254949 w 6127519"/>
              <a:gd name="connsiteY31" fmla="*/ 2236160 h 6858000"/>
              <a:gd name="connsiteX32" fmla="*/ 5250104 w 6127519"/>
              <a:gd name="connsiteY32" fmla="*/ 2249166 h 6858000"/>
              <a:gd name="connsiteX33" fmla="*/ 5251214 w 6127519"/>
              <a:gd name="connsiteY33" fmla="*/ 2250944 h 6858000"/>
              <a:gd name="connsiteX34" fmla="*/ 5250644 w 6127519"/>
              <a:gd name="connsiteY34" fmla="*/ 2266619 h 6858000"/>
              <a:gd name="connsiteX35" fmla="*/ 5293877 w 6127519"/>
              <a:gd name="connsiteY35" fmla="*/ 2368649 h 6858000"/>
              <a:gd name="connsiteX36" fmla="*/ 5311338 w 6127519"/>
              <a:gd name="connsiteY36" fmla="*/ 2404034 h 6858000"/>
              <a:gd name="connsiteX37" fmla="*/ 5338366 w 6127519"/>
              <a:gd name="connsiteY37" fmla="*/ 2465052 h 6858000"/>
              <a:gd name="connsiteX38" fmla="*/ 5371263 w 6127519"/>
              <a:gd name="connsiteY38" fmla="*/ 2586413 h 6858000"/>
              <a:gd name="connsiteX39" fmla="*/ 5407503 w 6127519"/>
              <a:gd name="connsiteY39" fmla="*/ 2786290 h 6858000"/>
              <a:gd name="connsiteX40" fmla="*/ 5407356 w 6127519"/>
              <a:gd name="connsiteY40" fmla="*/ 2787545 h 6858000"/>
              <a:gd name="connsiteX41" fmla="*/ 5411130 w 6127519"/>
              <a:gd name="connsiteY41" fmla="*/ 2788640 h 6858000"/>
              <a:gd name="connsiteX42" fmla="*/ 5416439 w 6127519"/>
              <a:gd name="connsiteY42" fmla="*/ 2805666 h 6858000"/>
              <a:gd name="connsiteX43" fmla="*/ 5457023 w 6127519"/>
              <a:gd name="connsiteY43" fmla="*/ 2858292 h 6858000"/>
              <a:gd name="connsiteX44" fmla="*/ 5479298 w 6127519"/>
              <a:gd name="connsiteY44" fmla="*/ 2947791 h 6858000"/>
              <a:gd name="connsiteX45" fmla="*/ 5481770 w 6127519"/>
              <a:gd name="connsiteY45" fmla="*/ 2951352 h 6858000"/>
              <a:gd name="connsiteX46" fmla="*/ 5482045 w 6127519"/>
              <a:gd name="connsiteY46" fmla="*/ 2984371 h 6858000"/>
              <a:gd name="connsiteX47" fmla="*/ 5482415 w 6127519"/>
              <a:gd name="connsiteY47" fmla="*/ 3004079 h 6858000"/>
              <a:gd name="connsiteX48" fmla="*/ 5503944 w 6127519"/>
              <a:gd name="connsiteY48" fmla="*/ 3123335 h 6858000"/>
              <a:gd name="connsiteX49" fmla="*/ 5516007 w 6127519"/>
              <a:gd name="connsiteY49" fmla="*/ 3258473 h 6858000"/>
              <a:gd name="connsiteX50" fmla="*/ 5566839 w 6127519"/>
              <a:gd name="connsiteY50" fmla="*/ 3345295 h 6858000"/>
              <a:gd name="connsiteX51" fmla="*/ 5589758 w 6127519"/>
              <a:gd name="connsiteY51" fmla="*/ 3506453 h 6858000"/>
              <a:gd name="connsiteX52" fmla="*/ 5596144 w 6127519"/>
              <a:gd name="connsiteY52" fmla="*/ 3534624 h 6858000"/>
              <a:gd name="connsiteX53" fmla="*/ 5597750 w 6127519"/>
              <a:gd name="connsiteY53" fmla="*/ 3534129 h 6858000"/>
              <a:gd name="connsiteX54" fmla="*/ 5599700 w 6127519"/>
              <a:gd name="connsiteY54" fmla="*/ 3547221 h 6858000"/>
              <a:gd name="connsiteX55" fmla="*/ 5615031 w 6127519"/>
              <a:gd name="connsiteY55" fmla="*/ 3557482 h 6858000"/>
              <a:gd name="connsiteX56" fmla="*/ 5618377 w 6127519"/>
              <a:gd name="connsiteY56" fmla="*/ 3588431 h 6858000"/>
              <a:gd name="connsiteX57" fmla="*/ 5612155 w 6127519"/>
              <a:gd name="connsiteY57" fmla="*/ 3589869 h 6858000"/>
              <a:gd name="connsiteX58" fmla="*/ 5620843 w 6127519"/>
              <a:gd name="connsiteY58" fmla="*/ 3606745 h 6858000"/>
              <a:gd name="connsiteX59" fmla="*/ 5655472 w 6127519"/>
              <a:gd name="connsiteY59" fmla="*/ 3678877 h 6858000"/>
              <a:gd name="connsiteX60" fmla="*/ 5683015 w 6127519"/>
              <a:gd name="connsiteY60" fmla="*/ 3762025 h 6858000"/>
              <a:gd name="connsiteX61" fmla="*/ 5696643 w 6127519"/>
              <a:gd name="connsiteY61" fmla="*/ 3773888 h 6858000"/>
              <a:gd name="connsiteX62" fmla="*/ 5707995 w 6127519"/>
              <a:gd name="connsiteY62" fmla="*/ 3781685 h 6858000"/>
              <a:gd name="connsiteX63" fmla="*/ 5768491 w 6127519"/>
              <a:gd name="connsiteY63" fmla="*/ 3914399 h 6858000"/>
              <a:gd name="connsiteX64" fmla="*/ 5793123 w 6127519"/>
              <a:gd name="connsiteY64" fmla="*/ 3969952 h 6858000"/>
              <a:gd name="connsiteX65" fmla="*/ 5808321 w 6127519"/>
              <a:gd name="connsiteY65" fmla="*/ 3988153 h 6858000"/>
              <a:gd name="connsiteX66" fmla="*/ 5825621 w 6127519"/>
              <a:gd name="connsiteY66" fmla="*/ 4015525 h 6858000"/>
              <a:gd name="connsiteX67" fmla="*/ 5860672 w 6127519"/>
              <a:gd name="connsiteY67" fmla="*/ 4061579 h 6858000"/>
              <a:gd name="connsiteX68" fmla="*/ 5872173 w 6127519"/>
              <a:gd name="connsiteY68" fmla="*/ 4088497 h 6858000"/>
              <a:gd name="connsiteX69" fmla="*/ 5894095 w 6127519"/>
              <a:gd name="connsiteY69" fmla="*/ 4128857 h 6858000"/>
              <a:gd name="connsiteX70" fmla="*/ 5903513 w 6127519"/>
              <a:gd name="connsiteY70" fmla="*/ 4187661 h 6858000"/>
              <a:gd name="connsiteX71" fmla="*/ 5917114 w 6127519"/>
              <a:gd name="connsiteY71" fmla="*/ 4213096 h 6858000"/>
              <a:gd name="connsiteX72" fmla="*/ 5924233 w 6127519"/>
              <a:gd name="connsiteY72" fmla="*/ 4242060 h 6858000"/>
              <a:gd name="connsiteX73" fmla="*/ 5928910 w 6127519"/>
              <a:gd name="connsiteY73" fmla="*/ 4300973 h 6858000"/>
              <a:gd name="connsiteX74" fmla="*/ 5939320 w 6127519"/>
              <a:gd name="connsiteY74" fmla="*/ 4340435 h 6858000"/>
              <a:gd name="connsiteX75" fmla="*/ 5946705 w 6127519"/>
              <a:gd name="connsiteY75" fmla="*/ 4428051 h 6858000"/>
              <a:gd name="connsiteX76" fmla="*/ 5949261 w 6127519"/>
              <a:gd name="connsiteY76" fmla="*/ 4449185 h 6858000"/>
              <a:gd name="connsiteX77" fmla="*/ 5968960 w 6127519"/>
              <a:gd name="connsiteY77" fmla="*/ 4482655 h 6858000"/>
              <a:gd name="connsiteX78" fmla="*/ 5980106 w 6127519"/>
              <a:gd name="connsiteY78" fmla="*/ 4585087 h 6858000"/>
              <a:gd name="connsiteX79" fmla="*/ 5998138 w 6127519"/>
              <a:gd name="connsiteY79" fmla="*/ 4697518 h 6858000"/>
              <a:gd name="connsiteX80" fmla="*/ 6007819 w 6127519"/>
              <a:gd name="connsiteY80" fmla="*/ 4858148 h 6858000"/>
              <a:gd name="connsiteX81" fmla="*/ 6007749 w 6127519"/>
              <a:gd name="connsiteY81" fmla="*/ 4964715 h 6858000"/>
              <a:gd name="connsiteX82" fmla="*/ 6005269 w 6127519"/>
              <a:gd name="connsiteY82" fmla="*/ 5150567 h 6858000"/>
              <a:gd name="connsiteX83" fmla="*/ 6001127 w 6127519"/>
              <a:gd name="connsiteY83" fmla="*/ 5164609 h 6858000"/>
              <a:gd name="connsiteX84" fmla="*/ 5998514 w 6127519"/>
              <a:gd name="connsiteY84" fmla="*/ 5189673 h 6858000"/>
              <a:gd name="connsiteX85" fmla="*/ 6018409 w 6127519"/>
              <a:gd name="connsiteY85" fmla="*/ 5227157 h 6858000"/>
              <a:gd name="connsiteX86" fmla="*/ 6036748 w 6127519"/>
              <a:gd name="connsiteY86" fmla="*/ 5322752 h 6858000"/>
              <a:gd name="connsiteX87" fmla="*/ 6036943 w 6127519"/>
              <a:gd name="connsiteY87" fmla="*/ 5329480 h 6858000"/>
              <a:gd name="connsiteX88" fmla="*/ 6037677 w 6127519"/>
              <a:gd name="connsiteY88" fmla="*/ 5354807 h 6858000"/>
              <a:gd name="connsiteX89" fmla="*/ 6039728 w 6127519"/>
              <a:gd name="connsiteY89" fmla="*/ 5359416 h 6858000"/>
              <a:gd name="connsiteX90" fmla="*/ 6053435 w 6127519"/>
              <a:gd name="connsiteY90" fmla="*/ 5387547 h 6858000"/>
              <a:gd name="connsiteX91" fmla="*/ 6065933 w 6127519"/>
              <a:gd name="connsiteY91" fmla="*/ 5443002 h 6858000"/>
              <a:gd name="connsiteX92" fmla="*/ 6068640 w 6127519"/>
              <a:gd name="connsiteY92" fmla="*/ 5474503 h 6858000"/>
              <a:gd name="connsiteX93" fmla="*/ 6080922 w 6127519"/>
              <a:gd name="connsiteY93" fmla="*/ 5561070 h 6858000"/>
              <a:gd name="connsiteX94" fmla="*/ 6096949 w 6127519"/>
              <a:gd name="connsiteY94" fmla="*/ 5648179 h 6858000"/>
              <a:gd name="connsiteX95" fmla="*/ 6125703 w 6127519"/>
              <a:gd name="connsiteY95" fmla="*/ 5692894 h 6858000"/>
              <a:gd name="connsiteX96" fmla="*/ 6121353 w 6127519"/>
              <a:gd name="connsiteY96" fmla="*/ 5721725 h 6858000"/>
              <a:gd name="connsiteX97" fmla="*/ 6121607 w 6127519"/>
              <a:gd name="connsiteY97" fmla="*/ 5721959 h 6858000"/>
              <a:gd name="connsiteX98" fmla="*/ 6127024 w 6127519"/>
              <a:gd name="connsiteY98" fmla="*/ 5786902 h 6858000"/>
              <a:gd name="connsiteX99" fmla="*/ 6127519 w 6127519"/>
              <a:gd name="connsiteY99" fmla="*/ 5865775 h 6858000"/>
              <a:gd name="connsiteX100" fmla="*/ 6119217 w 6127519"/>
              <a:gd name="connsiteY100" fmla="*/ 5888542 h 6858000"/>
              <a:gd name="connsiteX101" fmla="*/ 6102493 w 6127519"/>
              <a:gd name="connsiteY101" fmla="*/ 5928602 h 6858000"/>
              <a:gd name="connsiteX102" fmla="*/ 6056863 w 6127519"/>
              <a:gd name="connsiteY102" fmla="*/ 6000643 h 6858000"/>
              <a:gd name="connsiteX103" fmla="*/ 6045436 w 6127519"/>
              <a:gd name="connsiteY103" fmla="*/ 6124480 h 6858000"/>
              <a:gd name="connsiteX104" fmla="*/ 6030489 w 6127519"/>
              <a:gd name="connsiteY104" fmla="*/ 6317666 h 6858000"/>
              <a:gd name="connsiteX105" fmla="*/ 6007492 w 6127519"/>
              <a:gd name="connsiteY105" fmla="*/ 6440818 h 6858000"/>
              <a:gd name="connsiteX106" fmla="*/ 6009467 w 6127519"/>
              <a:gd name="connsiteY106" fmla="*/ 6487076 h 6858000"/>
              <a:gd name="connsiteX107" fmla="*/ 5995064 w 6127519"/>
              <a:gd name="connsiteY107" fmla="*/ 6540791 h 6858000"/>
              <a:gd name="connsiteX108" fmla="*/ 6004510 w 6127519"/>
              <a:gd name="connsiteY108" fmla="*/ 6599256 h 6858000"/>
              <a:gd name="connsiteX109" fmla="*/ 5986207 w 6127519"/>
              <a:gd name="connsiteY109" fmla="*/ 6695855 h 6858000"/>
              <a:gd name="connsiteX110" fmla="*/ 5979428 w 6127519"/>
              <a:gd name="connsiteY110" fmla="*/ 6754678 h 6858000"/>
              <a:gd name="connsiteX111" fmla="*/ 5983398 w 6127519"/>
              <a:gd name="connsiteY111" fmla="*/ 6778641 h 6858000"/>
              <a:gd name="connsiteX112" fmla="*/ 5984543 w 6127519"/>
              <a:gd name="connsiteY112" fmla="*/ 6811016 h 6858000"/>
              <a:gd name="connsiteX113" fmla="*/ 5979671 w 6127519"/>
              <a:gd name="connsiteY113" fmla="*/ 6858000 h 6858000"/>
              <a:gd name="connsiteX114" fmla="*/ 0 w 6127519"/>
              <a:gd name="connsiteY114" fmla="*/ 6858000 h 6858000"/>
              <a:gd name="connsiteX115" fmla="*/ 0 w 6127519"/>
              <a:gd name="connsiteY115" fmla="*/ 0 h 6858000"/>
              <a:gd name="connsiteX0" fmla="*/ 0 w 6127519"/>
              <a:gd name="connsiteY0" fmla="*/ 0 h 6858000"/>
              <a:gd name="connsiteX1" fmla="*/ 4965888 w 6127519"/>
              <a:gd name="connsiteY1" fmla="*/ 0 h 6858000"/>
              <a:gd name="connsiteX2" fmla="*/ 4967767 w 6127519"/>
              <a:gd name="connsiteY2" fmla="*/ 7930 h 6858000"/>
              <a:gd name="connsiteX3" fmla="*/ 4979444 w 6127519"/>
              <a:gd name="connsiteY3" fmla="*/ 43921 h 6858000"/>
              <a:gd name="connsiteX4" fmla="*/ 5021173 w 6127519"/>
              <a:gd name="connsiteY4" fmla="*/ 123738 h 6858000"/>
              <a:gd name="connsiteX5" fmla="*/ 5075458 w 6127519"/>
              <a:gd name="connsiteY5" fmla="*/ 264355 h 6858000"/>
              <a:gd name="connsiteX6" fmla="*/ 5081175 w 6127519"/>
              <a:gd name="connsiteY6" fmla="*/ 277448 h 6858000"/>
              <a:gd name="connsiteX7" fmla="*/ 5097011 w 6127519"/>
              <a:gd name="connsiteY7" fmla="*/ 355616 h 6858000"/>
              <a:gd name="connsiteX8" fmla="*/ 5130982 w 6127519"/>
              <a:gd name="connsiteY8" fmla="*/ 412030 h 6858000"/>
              <a:gd name="connsiteX9" fmla="*/ 5153000 w 6127519"/>
              <a:gd name="connsiteY9" fmla="*/ 507134 h 6858000"/>
              <a:gd name="connsiteX10" fmla="*/ 5171282 w 6127519"/>
              <a:gd name="connsiteY10" fmla="*/ 602071 h 6858000"/>
              <a:gd name="connsiteX11" fmla="*/ 5176196 w 6127519"/>
              <a:gd name="connsiteY11" fmla="*/ 636822 h 6858000"/>
              <a:gd name="connsiteX12" fmla="*/ 5189051 w 6127519"/>
              <a:gd name="connsiteY12" fmla="*/ 782518 h 6858000"/>
              <a:gd name="connsiteX13" fmla="*/ 5210428 w 6127519"/>
              <a:gd name="connsiteY13" fmla="*/ 815772 h 6858000"/>
              <a:gd name="connsiteX14" fmla="*/ 5221088 w 6127519"/>
              <a:gd name="connsiteY14" fmla="*/ 860193 h 6858000"/>
              <a:gd name="connsiteX15" fmla="*/ 5230806 w 6127519"/>
              <a:gd name="connsiteY15" fmla="*/ 961354 h 6858000"/>
              <a:gd name="connsiteX16" fmla="*/ 5201018 w 6127519"/>
              <a:gd name="connsiteY16" fmla="*/ 1095027 h 6858000"/>
              <a:gd name="connsiteX17" fmla="*/ 5202153 w 6127519"/>
              <a:gd name="connsiteY17" fmla="*/ 1133224 h 6858000"/>
              <a:gd name="connsiteX18" fmla="*/ 5207370 w 6127519"/>
              <a:gd name="connsiteY18" fmla="*/ 1138097 h 6858000"/>
              <a:gd name="connsiteX19" fmla="*/ 5189234 w 6127519"/>
              <a:gd name="connsiteY19" fmla="*/ 1193495 h 6858000"/>
              <a:gd name="connsiteX20" fmla="*/ 5202769 w 6127519"/>
              <a:gd name="connsiteY20" fmla="*/ 1269450 h 6858000"/>
              <a:gd name="connsiteX21" fmla="*/ 5225968 w 6127519"/>
              <a:gd name="connsiteY21" fmla="*/ 1357994 h 6858000"/>
              <a:gd name="connsiteX22" fmla="*/ 5233819 w 6127519"/>
              <a:gd name="connsiteY22" fmla="*/ 1380922 h 6858000"/>
              <a:gd name="connsiteX23" fmla="*/ 5237226 w 6127519"/>
              <a:gd name="connsiteY23" fmla="*/ 1441327 h 6858000"/>
              <a:gd name="connsiteX24" fmla="*/ 5255653 w 6127519"/>
              <a:gd name="connsiteY24" fmla="*/ 1524712 h 6858000"/>
              <a:gd name="connsiteX25" fmla="*/ 5263491 w 6127519"/>
              <a:gd name="connsiteY25" fmla="*/ 1642938 h 6858000"/>
              <a:gd name="connsiteX26" fmla="*/ 5261314 w 6127519"/>
              <a:gd name="connsiteY26" fmla="*/ 1689177 h 6858000"/>
              <a:gd name="connsiteX27" fmla="*/ 5259788 w 6127519"/>
              <a:gd name="connsiteY27" fmla="*/ 1768516 h 6858000"/>
              <a:gd name="connsiteX28" fmla="*/ 5255696 w 6127519"/>
              <a:gd name="connsiteY28" fmla="*/ 1953770 h 6858000"/>
              <a:gd name="connsiteX29" fmla="*/ 5252592 w 6127519"/>
              <a:gd name="connsiteY29" fmla="*/ 2092210 h 6858000"/>
              <a:gd name="connsiteX30" fmla="*/ 5264303 w 6127519"/>
              <a:gd name="connsiteY30" fmla="*/ 2225157 h 6858000"/>
              <a:gd name="connsiteX31" fmla="*/ 5254949 w 6127519"/>
              <a:gd name="connsiteY31" fmla="*/ 2236160 h 6858000"/>
              <a:gd name="connsiteX32" fmla="*/ 5250104 w 6127519"/>
              <a:gd name="connsiteY32" fmla="*/ 2249166 h 6858000"/>
              <a:gd name="connsiteX33" fmla="*/ 5251214 w 6127519"/>
              <a:gd name="connsiteY33" fmla="*/ 2250944 h 6858000"/>
              <a:gd name="connsiteX34" fmla="*/ 5250644 w 6127519"/>
              <a:gd name="connsiteY34" fmla="*/ 2266619 h 6858000"/>
              <a:gd name="connsiteX35" fmla="*/ 5293877 w 6127519"/>
              <a:gd name="connsiteY35" fmla="*/ 2368649 h 6858000"/>
              <a:gd name="connsiteX36" fmla="*/ 5311338 w 6127519"/>
              <a:gd name="connsiteY36" fmla="*/ 2404034 h 6858000"/>
              <a:gd name="connsiteX37" fmla="*/ 5338366 w 6127519"/>
              <a:gd name="connsiteY37" fmla="*/ 2465052 h 6858000"/>
              <a:gd name="connsiteX38" fmla="*/ 5371263 w 6127519"/>
              <a:gd name="connsiteY38" fmla="*/ 2586413 h 6858000"/>
              <a:gd name="connsiteX39" fmla="*/ 5407503 w 6127519"/>
              <a:gd name="connsiteY39" fmla="*/ 2786290 h 6858000"/>
              <a:gd name="connsiteX40" fmla="*/ 5407356 w 6127519"/>
              <a:gd name="connsiteY40" fmla="*/ 2787545 h 6858000"/>
              <a:gd name="connsiteX41" fmla="*/ 5411130 w 6127519"/>
              <a:gd name="connsiteY41" fmla="*/ 2788640 h 6858000"/>
              <a:gd name="connsiteX42" fmla="*/ 5416439 w 6127519"/>
              <a:gd name="connsiteY42" fmla="*/ 2805666 h 6858000"/>
              <a:gd name="connsiteX43" fmla="*/ 5457023 w 6127519"/>
              <a:gd name="connsiteY43" fmla="*/ 2858292 h 6858000"/>
              <a:gd name="connsiteX44" fmla="*/ 5479298 w 6127519"/>
              <a:gd name="connsiteY44" fmla="*/ 2947791 h 6858000"/>
              <a:gd name="connsiteX45" fmla="*/ 5481770 w 6127519"/>
              <a:gd name="connsiteY45" fmla="*/ 2951352 h 6858000"/>
              <a:gd name="connsiteX46" fmla="*/ 5482045 w 6127519"/>
              <a:gd name="connsiteY46" fmla="*/ 2984371 h 6858000"/>
              <a:gd name="connsiteX47" fmla="*/ 5482415 w 6127519"/>
              <a:gd name="connsiteY47" fmla="*/ 3004079 h 6858000"/>
              <a:gd name="connsiteX48" fmla="*/ 5503944 w 6127519"/>
              <a:gd name="connsiteY48" fmla="*/ 3123335 h 6858000"/>
              <a:gd name="connsiteX49" fmla="*/ 5516007 w 6127519"/>
              <a:gd name="connsiteY49" fmla="*/ 3258473 h 6858000"/>
              <a:gd name="connsiteX50" fmla="*/ 5589758 w 6127519"/>
              <a:gd name="connsiteY50" fmla="*/ 3506453 h 6858000"/>
              <a:gd name="connsiteX51" fmla="*/ 5596144 w 6127519"/>
              <a:gd name="connsiteY51" fmla="*/ 3534624 h 6858000"/>
              <a:gd name="connsiteX52" fmla="*/ 5597750 w 6127519"/>
              <a:gd name="connsiteY52" fmla="*/ 3534129 h 6858000"/>
              <a:gd name="connsiteX53" fmla="*/ 5599700 w 6127519"/>
              <a:gd name="connsiteY53" fmla="*/ 3547221 h 6858000"/>
              <a:gd name="connsiteX54" fmla="*/ 5615031 w 6127519"/>
              <a:gd name="connsiteY54" fmla="*/ 3557482 h 6858000"/>
              <a:gd name="connsiteX55" fmla="*/ 5618377 w 6127519"/>
              <a:gd name="connsiteY55" fmla="*/ 3588431 h 6858000"/>
              <a:gd name="connsiteX56" fmla="*/ 5612155 w 6127519"/>
              <a:gd name="connsiteY56" fmla="*/ 3589869 h 6858000"/>
              <a:gd name="connsiteX57" fmla="*/ 5620843 w 6127519"/>
              <a:gd name="connsiteY57" fmla="*/ 3606745 h 6858000"/>
              <a:gd name="connsiteX58" fmla="*/ 5655472 w 6127519"/>
              <a:gd name="connsiteY58" fmla="*/ 3678877 h 6858000"/>
              <a:gd name="connsiteX59" fmla="*/ 5683015 w 6127519"/>
              <a:gd name="connsiteY59" fmla="*/ 3762025 h 6858000"/>
              <a:gd name="connsiteX60" fmla="*/ 5696643 w 6127519"/>
              <a:gd name="connsiteY60" fmla="*/ 3773888 h 6858000"/>
              <a:gd name="connsiteX61" fmla="*/ 5707995 w 6127519"/>
              <a:gd name="connsiteY61" fmla="*/ 3781685 h 6858000"/>
              <a:gd name="connsiteX62" fmla="*/ 5768491 w 6127519"/>
              <a:gd name="connsiteY62" fmla="*/ 3914399 h 6858000"/>
              <a:gd name="connsiteX63" fmla="*/ 5793123 w 6127519"/>
              <a:gd name="connsiteY63" fmla="*/ 3969952 h 6858000"/>
              <a:gd name="connsiteX64" fmla="*/ 5808321 w 6127519"/>
              <a:gd name="connsiteY64" fmla="*/ 3988153 h 6858000"/>
              <a:gd name="connsiteX65" fmla="*/ 5825621 w 6127519"/>
              <a:gd name="connsiteY65" fmla="*/ 4015525 h 6858000"/>
              <a:gd name="connsiteX66" fmla="*/ 5860672 w 6127519"/>
              <a:gd name="connsiteY66" fmla="*/ 4061579 h 6858000"/>
              <a:gd name="connsiteX67" fmla="*/ 5872173 w 6127519"/>
              <a:gd name="connsiteY67" fmla="*/ 4088497 h 6858000"/>
              <a:gd name="connsiteX68" fmla="*/ 5894095 w 6127519"/>
              <a:gd name="connsiteY68" fmla="*/ 4128857 h 6858000"/>
              <a:gd name="connsiteX69" fmla="*/ 5903513 w 6127519"/>
              <a:gd name="connsiteY69" fmla="*/ 4187661 h 6858000"/>
              <a:gd name="connsiteX70" fmla="*/ 5917114 w 6127519"/>
              <a:gd name="connsiteY70" fmla="*/ 4213096 h 6858000"/>
              <a:gd name="connsiteX71" fmla="*/ 5924233 w 6127519"/>
              <a:gd name="connsiteY71" fmla="*/ 4242060 h 6858000"/>
              <a:gd name="connsiteX72" fmla="*/ 5928910 w 6127519"/>
              <a:gd name="connsiteY72" fmla="*/ 4300973 h 6858000"/>
              <a:gd name="connsiteX73" fmla="*/ 5939320 w 6127519"/>
              <a:gd name="connsiteY73" fmla="*/ 4340435 h 6858000"/>
              <a:gd name="connsiteX74" fmla="*/ 5946705 w 6127519"/>
              <a:gd name="connsiteY74" fmla="*/ 4428051 h 6858000"/>
              <a:gd name="connsiteX75" fmla="*/ 5949261 w 6127519"/>
              <a:gd name="connsiteY75" fmla="*/ 4449185 h 6858000"/>
              <a:gd name="connsiteX76" fmla="*/ 5968960 w 6127519"/>
              <a:gd name="connsiteY76" fmla="*/ 4482655 h 6858000"/>
              <a:gd name="connsiteX77" fmla="*/ 5980106 w 6127519"/>
              <a:gd name="connsiteY77" fmla="*/ 4585087 h 6858000"/>
              <a:gd name="connsiteX78" fmla="*/ 5998138 w 6127519"/>
              <a:gd name="connsiteY78" fmla="*/ 4697518 h 6858000"/>
              <a:gd name="connsiteX79" fmla="*/ 6007819 w 6127519"/>
              <a:gd name="connsiteY79" fmla="*/ 4858148 h 6858000"/>
              <a:gd name="connsiteX80" fmla="*/ 6007749 w 6127519"/>
              <a:gd name="connsiteY80" fmla="*/ 4964715 h 6858000"/>
              <a:gd name="connsiteX81" fmla="*/ 6005269 w 6127519"/>
              <a:gd name="connsiteY81" fmla="*/ 5150567 h 6858000"/>
              <a:gd name="connsiteX82" fmla="*/ 6001127 w 6127519"/>
              <a:gd name="connsiteY82" fmla="*/ 5164609 h 6858000"/>
              <a:gd name="connsiteX83" fmla="*/ 5998514 w 6127519"/>
              <a:gd name="connsiteY83" fmla="*/ 5189673 h 6858000"/>
              <a:gd name="connsiteX84" fmla="*/ 6018409 w 6127519"/>
              <a:gd name="connsiteY84" fmla="*/ 5227157 h 6858000"/>
              <a:gd name="connsiteX85" fmla="*/ 6036748 w 6127519"/>
              <a:gd name="connsiteY85" fmla="*/ 5322752 h 6858000"/>
              <a:gd name="connsiteX86" fmla="*/ 6036943 w 6127519"/>
              <a:gd name="connsiteY86" fmla="*/ 5329480 h 6858000"/>
              <a:gd name="connsiteX87" fmla="*/ 6037677 w 6127519"/>
              <a:gd name="connsiteY87" fmla="*/ 5354807 h 6858000"/>
              <a:gd name="connsiteX88" fmla="*/ 6039728 w 6127519"/>
              <a:gd name="connsiteY88" fmla="*/ 5359416 h 6858000"/>
              <a:gd name="connsiteX89" fmla="*/ 6053435 w 6127519"/>
              <a:gd name="connsiteY89" fmla="*/ 5387547 h 6858000"/>
              <a:gd name="connsiteX90" fmla="*/ 6065933 w 6127519"/>
              <a:gd name="connsiteY90" fmla="*/ 5443002 h 6858000"/>
              <a:gd name="connsiteX91" fmla="*/ 6068640 w 6127519"/>
              <a:gd name="connsiteY91" fmla="*/ 5474503 h 6858000"/>
              <a:gd name="connsiteX92" fmla="*/ 6080922 w 6127519"/>
              <a:gd name="connsiteY92" fmla="*/ 5561070 h 6858000"/>
              <a:gd name="connsiteX93" fmla="*/ 6096949 w 6127519"/>
              <a:gd name="connsiteY93" fmla="*/ 5648179 h 6858000"/>
              <a:gd name="connsiteX94" fmla="*/ 6125703 w 6127519"/>
              <a:gd name="connsiteY94" fmla="*/ 5692894 h 6858000"/>
              <a:gd name="connsiteX95" fmla="*/ 6121353 w 6127519"/>
              <a:gd name="connsiteY95" fmla="*/ 5721725 h 6858000"/>
              <a:gd name="connsiteX96" fmla="*/ 6121607 w 6127519"/>
              <a:gd name="connsiteY96" fmla="*/ 5721959 h 6858000"/>
              <a:gd name="connsiteX97" fmla="*/ 6127024 w 6127519"/>
              <a:gd name="connsiteY97" fmla="*/ 5786902 h 6858000"/>
              <a:gd name="connsiteX98" fmla="*/ 6127519 w 6127519"/>
              <a:gd name="connsiteY98" fmla="*/ 5865775 h 6858000"/>
              <a:gd name="connsiteX99" fmla="*/ 6119217 w 6127519"/>
              <a:gd name="connsiteY99" fmla="*/ 5888542 h 6858000"/>
              <a:gd name="connsiteX100" fmla="*/ 6102493 w 6127519"/>
              <a:gd name="connsiteY100" fmla="*/ 5928602 h 6858000"/>
              <a:gd name="connsiteX101" fmla="*/ 6056863 w 6127519"/>
              <a:gd name="connsiteY101" fmla="*/ 6000643 h 6858000"/>
              <a:gd name="connsiteX102" fmla="*/ 6045436 w 6127519"/>
              <a:gd name="connsiteY102" fmla="*/ 6124480 h 6858000"/>
              <a:gd name="connsiteX103" fmla="*/ 6030489 w 6127519"/>
              <a:gd name="connsiteY103" fmla="*/ 6317666 h 6858000"/>
              <a:gd name="connsiteX104" fmla="*/ 6007492 w 6127519"/>
              <a:gd name="connsiteY104" fmla="*/ 6440818 h 6858000"/>
              <a:gd name="connsiteX105" fmla="*/ 6009467 w 6127519"/>
              <a:gd name="connsiteY105" fmla="*/ 6487076 h 6858000"/>
              <a:gd name="connsiteX106" fmla="*/ 5995064 w 6127519"/>
              <a:gd name="connsiteY106" fmla="*/ 6540791 h 6858000"/>
              <a:gd name="connsiteX107" fmla="*/ 6004510 w 6127519"/>
              <a:gd name="connsiteY107" fmla="*/ 6599256 h 6858000"/>
              <a:gd name="connsiteX108" fmla="*/ 5986207 w 6127519"/>
              <a:gd name="connsiteY108" fmla="*/ 6695855 h 6858000"/>
              <a:gd name="connsiteX109" fmla="*/ 5979428 w 6127519"/>
              <a:gd name="connsiteY109" fmla="*/ 6754678 h 6858000"/>
              <a:gd name="connsiteX110" fmla="*/ 5983398 w 6127519"/>
              <a:gd name="connsiteY110" fmla="*/ 6778641 h 6858000"/>
              <a:gd name="connsiteX111" fmla="*/ 5984543 w 6127519"/>
              <a:gd name="connsiteY111" fmla="*/ 6811016 h 6858000"/>
              <a:gd name="connsiteX112" fmla="*/ 5979671 w 6127519"/>
              <a:gd name="connsiteY112" fmla="*/ 6858000 h 6858000"/>
              <a:gd name="connsiteX113" fmla="*/ 0 w 6127519"/>
              <a:gd name="connsiteY113" fmla="*/ 6858000 h 6858000"/>
              <a:gd name="connsiteX114" fmla="*/ 0 w 6127519"/>
              <a:gd name="connsiteY114" fmla="*/ 0 h 6858000"/>
              <a:gd name="connsiteX0" fmla="*/ 0 w 6127519"/>
              <a:gd name="connsiteY0" fmla="*/ 0 h 6858000"/>
              <a:gd name="connsiteX1" fmla="*/ 4965888 w 6127519"/>
              <a:gd name="connsiteY1" fmla="*/ 0 h 6858000"/>
              <a:gd name="connsiteX2" fmla="*/ 4967767 w 6127519"/>
              <a:gd name="connsiteY2" fmla="*/ 7930 h 6858000"/>
              <a:gd name="connsiteX3" fmla="*/ 4979444 w 6127519"/>
              <a:gd name="connsiteY3" fmla="*/ 43921 h 6858000"/>
              <a:gd name="connsiteX4" fmla="*/ 5021173 w 6127519"/>
              <a:gd name="connsiteY4" fmla="*/ 123738 h 6858000"/>
              <a:gd name="connsiteX5" fmla="*/ 5075458 w 6127519"/>
              <a:gd name="connsiteY5" fmla="*/ 264355 h 6858000"/>
              <a:gd name="connsiteX6" fmla="*/ 5081175 w 6127519"/>
              <a:gd name="connsiteY6" fmla="*/ 277448 h 6858000"/>
              <a:gd name="connsiteX7" fmla="*/ 5097011 w 6127519"/>
              <a:gd name="connsiteY7" fmla="*/ 355616 h 6858000"/>
              <a:gd name="connsiteX8" fmla="*/ 5130982 w 6127519"/>
              <a:gd name="connsiteY8" fmla="*/ 412030 h 6858000"/>
              <a:gd name="connsiteX9" fmla="*/ 5153000 w 6127519"/>
              <a:gd name="connsiteY9" fmla="*/ 507134 h 6858000"/>
              <a:gd name="connsiteX10" fmla="*/ 5171282 w 6127519"/>
              <a:gd name="connsiteY10" fmla="*/ 602071 h 6858000"/>
              <a:gd name="connsiteX11" fmla="*/ 5176196 w 6127519"/>
              <a:gd name="connsiteY11" fmla="*/ 636822 h 6858000"/>
              <a:gd name="connsiteX12" fmla="*/ 5189051 w 6127519"/>
              <a:gd name="connsiteY12" fmla="*/ 782518 h 6858000"/>
              <a:gd name="connsiteX13" fmla="*/ 5210428 w 6127519"/>
              <a:gd name="connsiteY13" fmla="*/ 815772 h 6858000"/>
              <a:gd name="connsiteX14" fmla="*/ 5221088 w 6127519"/>
              <a:gd name="connsiteY14" fmla="*/ 860193 h 6858000"/>
              <a:gd name="connsiteX15" fmla="*/ 5230806 w 6127519"/>
              <a:gd name="connsiteY15" fmla="*/ 961354 h 6858000"/>
              <a:gd name="connsiteX16" fmla="*/ 5201018 w 6127519"/>
              <a:gd name="connsiteY16" fmla="*/ 1095027 h 6858000"/>
              <a:gd name="connsiteX17" fmla="*/ 5202153 w 6127519"/>
              <a:gd name="connsiteY17" fmla="*/ 1133224 h 6858000"/>
              <a:gd name="connsiteX18" fmla="*/ 5207370 w 6127519"/>
              <a:gd name="connsiteY18" fmla="*/ 1138097 h 6858000"/>
              <a:gd name="connsiteX19" fmla="*/ 5189234 w 6127519"/>
              <a:gd name="connsiteY19" fmla="*/ 1193495 h 6858000"/>
              <a:gd name="connsiteX20" fmla="*/ 5202769 w 6127519"/>
              <a:gd name="connsiteY20" fmla="*/ 1269450 h 6858000"/>
              <a:gd name="connsiteX21" fmla="*/ 5225968 w 6127519"/>
              <a:gd name="connsiteY21" fmla="*/ 1357994 h 6858000"/>
              <a:gd name="connsiteX22" fmla="*/ 5233819 w 6127519"/>
              <a:gd name="connsiteY22" fmla="*/ 1380922 h 6858000"/>
              <a:gd name="connsiteX23" fmla="*/ 5237226 w 6127519"/>
              <a:gd name="connsiteY23" fmla="*/ 1441327 h 6858000"/>
              <a:gd name="connsiteX24" fmla="*/ 5255653 w 6127519"/>
              <a:gd name="connsiteY24" fmla="*/ 1524712 h 6858000"/>
              <a:gd name="connsiteX25" fmla="*/ 5263491 w 6127519"/>
              <a:gd name="connsiteY25" fmla="*/ 1642938 h 6858000"/>
              <a:gd name="connsiteX26" fmla="*/ 5261314 w 6127519"/>
              <a:gd name="connsiteY26" fmla="*/ 1689177 h 6858000"/>
              <a:gd name="connsiteX27" fmla="*/ 5259788 w 6127519"/>
              <a:gd name="connsiteY27" fmla="*/ 1768516 h 6858000"/>
              <a:gd name="connsiteX28" fmla="*/ 5255696 w 6127519"/>
              <a:gd name="connsiteY28" fmla="*/ 1953770 h 6858000"/>
              <a:gd name="connsiteX29" fmla="*/ 5252592 w 6127519"/>
              <a:gd name="connsiteY29" fmla="*/ 2092210 h 6858000"/>
              <a:gd name="connsiteX30" fmla="*/ 5264303 w 6127519"/>
              <a:gd name="connsiteY30" fmla="*/ 2225157 h 6858000"/>
              <a:gd name="connsiteX31" fmla="*/ 5254949 w 6127519"/>
              <a:gd name="connsiteY31" fmla="*/ 2236160 h 6858000"/>
              <a:gd name="connsiteX32" fmla="*/ 5250104 w 6127519"/>
              <a:gd name="connsiteY32" fmla="*/ 2249166 h 6858000"/>
              <a:gd name="connsiteX33" fmla="*/ 5251214 w 6127519"/>
              <a:gd name="connsiteY33" fmla="*/ 2250944 h 6858000"/>
              <a:gd name="connsiteX34" fmla="*/ 5250644 w 6127519"/>
              <a:gd name="connsiteY34" fmla="*/ 2266619 h 6858000"/>
              <a:gd name="connsiteX35" fmla="*/ 5293877 w 6127519"/>
              <a:gd name="connsiteY35" fmla="*/ 2368649 h 6858000"/>
              <a:gd name="connsiteX36" fmla="*/ 5311338 w 6127519"/>
              <a:gd name="connsiteY36" fmla="*/ 2404034 h 6858000"/>
              <a:gd name="connsiteX37" fmla="*/ 5338366 w 6127519"/>
              <a:gd name="connsiteY37" fmla="*/ 2465052 h 6858000"/>
              <a:gd name="connsiteX38" fmla="*/ 5371263 w 6127519"/>
              <a:gd name="connsiteY38" fmla="*/ 2586413 h 6858000"/>
              <a:gd name="connsiteX39" fmla="*/ 5407503 w 6127519"/>
              <a:gd name="connsiteY39" fmla="*/ 2786290 h 6858000"/>
              <a:gd name="connsiteX40" fmla="*/ 5407356 w 6127519"/>
              <a:gd name="connsiteY40" fmla="*/ 2787545 h 6858000"/>
              <a:gd name="connsiteX41" fmla="*/ 5411130 w 6127519"/>
              <a:gd name="connsiteY41" fmla="*/ 2788640 h 6858000"/>
              <a:gd name="connsiteX42" fmla="*/ 5416439 w 6127519"/>
              <a:gd name="connsiteY42" fmla="*/ 2805666 h 6858000"/>
              <a:gd name="connsiteX43" fmla="*/ 5457023 w 6127519"/>
              <a:gd name="connsiteY43" fmla="*/ 2858292 h 6858000"/>
              <a:gd name="connsiteX44" fmla="*/ 5479298 w 6127519"/>
              <a:gd name="connsiteY44" fmla="*/ 2947791 h 6858000"/>
              <a:gd name="connsiteX45" fmla="*/ 5481770 w 6127519"/>
              <a:gd name="connsiteY45" fmla="*/ 2951352 h 6858000"/>
              <a:gd name="connsiteX46" fmla="*/ 5482045 w 6127519"/>
              <a:gd name="connsiteY46" fmla="*/ 2984371 h 6858000"/>
              <a:gd name="connsiteX47" fmla="*/ 5482415 w 6127519"/>
              <a:gd name="connsiteY47" fmla="*/ 3004079 h 6858000"/>
              <a:gd name="connsiteX48" fmla="*/ 5503944 w 6127519"/>
              <a:gd name="connsiteY48" fmla="*/ 3123335 h 6858000"/>
              <a:gd name="connsiteX49" fmla="*/ 5516007 w 6127519"/>
              <a:gd name="connsiteY49" fmla="*/ 3258473 h 6858000"/>
              <a:gd name="connsiteX50" fmla="*/ 5589758 w 6127519"/>
              <a:gd name="connsiteY50" fmla="*/ 3453699 h 6858000"/>
              <a:gd name="connsiteX51" fmla="*/ 5596144 w 6127519"/>
              <a:gd name="connsiteY51" fmla="*/ 3534624 h 6858000"/>
              <a:gd name="connsiteX52" fmla="*/ 5597750 w 6127519"/>
              <a:gd name="connsiteY52" fmla="*/ 3534129 h 6858000"/>
              <a:gd name="connsiteX53" fmla="*/ 5599700 w 6127519"/>
              <a:gd name="connsiteY53" fmla="*/ 3547221 h 6858000"/>
              <a:gd name="connsiteX54" fmla="*/ 5615031 w 6127519"/>
              <a:gd name="connsiteY54" fmla="*/ 3557482 h 6858000"/>
              <a:gd name="connsiteX55" fmla="*/ 5618377 w 6127519"/>
              <a:gd name="connsiteY55" fmla="*/ 3588431 h 6858000"/>
              <a:gd name="connsiteX56" fmla="*/ 5612155 w 6127519"/>
              <a:gd name="connsiteY56" fmla="*/ 3589869 h 6858000"/>
              <a:gd name="connsiteX57" fmla="*/ 5620843 w 6127519"/>
              <a:gd name="connsiteY57" fmla="*/ 3606745 h 6858000"/>
              <a:gd name="connsiteX58" fmla="*/ 5655472 w 6127519"/>
              <a:gd name="connsiteY58" fmla="*/ 3678877 h 6858000"/>
              <a:gd name="connsiteX59" fmla="*/ 5683015 w 6127519"/>
              <a:gd name="connsiteY59" fmla="*/ 3762025 h 6858000"/>
              <a:gd name="connsiteX60" fmla="*/ 5696643 w 6127519"/>
              <a:gd name="connsiteY60" fmla="*/ 3773888 h 6858000"/>
              <a:gd name="connsiteX61" fmla="*/ 5707995 w 6127519"/>
              <a:gd name="connsiteY61" fmla="*/ 3781685 h 6858000"/>
              <a:gd name="connsiteX62" fmla="*/ 5768491 w 6127519"/>
              <a:gd name="connsiteY62" fmla="*/ 3914399 h 6858000"/>
              <a:gd name="connsiteX63" fmla="*/ 5793123 w 6127519"/>
              <a:gd name="connsiteY63" fmla="*/ 3969952 h 6858000"/>
              <a:gd name="connsiteX64" fmla="*/ 5808321 w 6127519"/>
              <a:gd name="connsiteY64" fmla="*/ 3988153 h 6858000"/>
              <a:gd name="connsiteX65" fmla="*/ 5825621 w 6127519"/>
              <a:gd name="connsiteY65" fmla="*/ 4015525 h 6858000"/>
              <a:gd name="connsiteX66" fmla="*/ 5860672 w 6127519"/>
              <a:gd name="connsiteY66" fmla="*/ 4061579 h 6858000"/>
              <a:gd name="connsiteX67" fmla="*/ 5872173 w 6127519"/>
              <a:gd name="connsiteY67" fmla="*/ 4088497 h 6858000"/>
              <a:gd name="connsiteX68" fmla="*/ 5894095 w 6127519"/>
              <a:gd name="connsiteY68" fmla="*/ 4128857 h 6858000"/>
              <a:gd name="connsiteX69" fmla="*/ 5903513 w 6127519"/>
              <a:gd name="connsiteY69" fmla="*/ 4187661 h 6858000"/>
              <a:gd name="connsiteX70" fmla="*/ 5917114 w 6127519"/>
              <a:gd name="connsiteY70" fmla="*/ 4213096 h 6858000"/>
              <a:gd name="connsiteX71" fmla="*/ 5924233 w 6127519"/>
              <a:gd name="connsiteY71" fmla="*/ 4242060 h 6858000"/>
              <a:gd name="connsiteX72" fmla="*/ 5928910 w 6127519"/>
              <a:gd name="connsiteY72" fmla="*/ 4300973 h 6858000"/>
              <a:gd name="connsiteX73" fmla="*/ 5939320 w 6127519"/>
              <a:gd name="connsiteY73" fmla="*/ 4340435 h 6858000"/>
              <a:gd name="connsiteX74" fmla="*/ 5946705 w 6127519"/>
              <a:gd name="connsiteY74" fmla="*/ 4428051 h 6858000"/>
              <a:gd name="connsiteX75" fmla="*/ 5949261 w 6127519"/>
              <a:gd name="connsiteY75" fmla="*/ 4449185 h 6858000"/>
              <a:gd name="connsiteX76" fmla="*/ 5968960 w 6127519"/>
              <a:gd name="connsiteY76" fmla="*/ 4482655 h 6858000"/>
              <a:gd name="connsiteX77" fmla="*/ 5980106 w 6127519"/>
              <a:gd name="connsiteY77" fmla="*/ 4585087 h 6858000"/>
              <a:gd name="connsiteX78" fmla="*/ 5998138 w 6127519"/>
              <a:gd name="connsiteY78" fmla="*/ 4697518 h 6858000"/>
              <a:gd name="connsiteX79" fmla="*/ 6007819 w 6127519"/>
              <a:gd name="connsiteY79" fmla="*/ 4858148 h 6858000"/>
              <a:gd name="connsiteX80" fmla="*/ 6007749 w 6127519"/>
              <a:gd name="connsiteY80" fmla="*/ 4964715 h 6858000"/>
              <a:gd name="connsiteX81" fmla="*/ 6005269 w 6127519"/>
              <a:gd name="connsiteY81" fmla="*/ 5150567 h 6858000"/>
              <a:gd name="connsiteX82" fmla="*/ 6001127 w 6127519"/>
              <a:gd name="connsiteY82" fmla="*/ 5164609 h 6858000"/>
              <a:gd name="connsiteX83" fmla="*/ 5998514 w 6127519"/>
              <a:gd name="connsiteY83" fmla="*/ 5189673 h 6858000"/>
              <a:gd name="connsiteX84" fmla="*/ 6018409 w 6127519"/>
              <a:gd name="connsiteY84" fmla="*/ 5227157 h 6858000"/>
              <a:gd name="connsiteX85" fmla="*/ 6036748 w 6127519"/>
              <a:gd name="connsiteY85" fmla="*/ 5322752 h 6858000"/>
              <a:gd name="connsiteX86" fmla="*/ 6036943 w 6127519"/>
              <a:gd name="connsiteY86" fmla="*/ 5329480 h 6858000"/>
              <a:gd name="connsiteX87" fmla="*/ 6037677 w 6127519"/>
              <a:gd name="connsiteY87" fmla="*/ 5354807 h 6858000"/>
              <a:gd name="connsiteX88" fmla="*/ 6039728 w 6127519"/>
              <a:gd name="connsiteY88" fmla="*/ 5359416 h 6858000"/>
              <a:gd name="connsiteX89" fmla="*/ 6053435 w 6127519"/>
              <a:gd name="connsiteY89" fmla="*/ 5387547 h 6858000"/>
              <a:gd name="connsiteX90" fmla="*/ 6065933 w 6127519"/>
              <a:gd name="connsiteY90" fmla="*/ 5443002 h 6858000"/>
              <a:gd name="connsiteX91" fmla="*/ 6068640 w 6127519"/>
              <a:gd name="connsiteY91" fmla="*/ 5474503 h 6858000"/>
              <a:gd name="connsiteX92" fmla="*/ 6080922 w 6127519"/>
              <a:gd name="connsiteY92" fmla="*/ 5561070 h 6858000"/>
              <a:gd name="connsiteX93" fmla="*/ 6096949 w 6127519"/>
              <a:gd name="connsiteY93" fmla="*/ 5648179 h 6858000"/>
              <a:gd name="connsiteX94" fmla="*/ 6125703 w 6127519"/>
              <a:gd name="connsiteY94" fmla="*/ 5692894 h 6858000"/>
              <a:gd name="connsiteX95" fmla="*/ 6121353 w 6127519"/>
              <a:gd name="connsiteY95" fmla="*/ 5721725 h 6858000"/>
              <a:gd name="connsiteX96" fmla="*/ 6121607 w 6127519"/>
              <a:gd name="connsiteY96" fmla="*/ 5721959 h 6858000"/>
              <a:gd name="connsiteX97" fmla="*/ 6127024 w 6127519"/>
              <a:gd name="connsiteY97" fmla="*/ 5786902 h 6858000"/>
              <a:gd name="connsiteX98" fmla="*/ 6127519 w 6127519"/>
              <a:gd name="connsiteY98" fmla="*/ 5865775 h 6858000"/>
              <a:gd name="connsiteX99" fmla="*/ 6119217 w 6127519"/>
              <a:gd name="connsiteY99" fmla="*/ 5888542 h 6858000"/>
              <a:gd name="connsiteX100" fmla="*/ 6102493 w 6127519"/>
              <a:gd name="connsiteY100" fmla="*/ 5928602 h 6858000"/>
              <a:gd name="connsiteX101" fmla="*/ 6056863 w 6127519"/>
              <a:gd name="connsiteY101" fmla="*/ 6000643 h 6858000"/>
              <a:gd name="connsiteX102" fmla="*/ 6045436 w 6127519"/>
              <a:gd name="connsiteY102" fmla="*/ 6124480 h 6858000"/>
              <a:gd name="connsiteX103" fmla="*/ 6030489 w 6127519"/>
              <a:gd name="connsiteY103" fmla="*/ 6317666 h 6858000"/>
              <a:gd name="connsiteX104" fmla="*/ 6007492 w 6127519"/>
              <a:gd name="connsiteY104" fmla="*/ 6440818 h 6858000"/>
              <a:gd name="connsiteX105" fmla="*/ 6009467 w 6127519"/>
              <a:gd name="connsiteY105" fmla="*/ 6487076 h 6858000"/>
              <a:gd name="connsiteX106" fmla="*/ 5995064 w 6127519"/>
              <a:gd name="connsiteY106" fmla="*/ 6540791 h 6858000"/>
              <a:gd name="connsiteX107" fmla="*/ 6004510 w 6127519"/>
              <a:gd name="connsiteY107" fmla="*/ 6599256 h 6858000"/>
              <a:gd name="connsiteX108" fmla="*/ 5986207 w 6127519"/>
              <a:gd name="connsiteY108" fmla="*/ 6695855 h 6858000"/>
              <a:gd name="connsiteX109" fmla="*/ 5979428 w 6127519"/>
              <a:gd name="connsiteY109" fmla="*/ 6754678 h 6858000"/>
              <a:gd name="connsiteX110" fmla="*/ 5983398 w 6127519"/>
              <a:gd name="connsiteY110" fmla="*/ 6778641 h 6858000"/>
              <a:gd name="connsiteX111" fmla="*/ 5984543 w 6127519"/>
              <a:gd name="connsiteY111" fmla="*/ 6811016 h 6858000"/>
              <a:gd name="connsiteX112" fmla="*/ 5979671 w 6127519"/>
              <a:gd name="connsiteY112" fmla="*/ 6858000 h 6858000"/>
              <a:gd name="connsiteX113" fmla="*/ 0 w 6127519"/>
              <a:gd name="connsiteY113" fmla="*/ 6858000 h 6858000"/>
              <a:gd name="connsiteX114" fmla="*/ 0 w 6127519"/>
              <a:gd name="connsiteY114" fmla="*/ 0 h 6858000"/>
              <a:gd name="connsiteX0" fmla="*/ 0 w 6127519"/>
              <a:gd name="connsiteY0" fmla="*/ 0 h 6858000"/>
              <a:gd name="connsiteX1" fmla="*/ 4965888 w 6127519"/>
              <a:gd name="connsiteY1" fmla="*/ 0 h 6858000"/>
              <a:gd name="connsiteX2" fmla="*/ 4967767 w 6127519"/>
              <a:gd name="connsiteY2" fmla="*/ 7930 h 6858000"/>
              <a:gd name="connsiteX3" fmla="*/ 4979444 w 6127519"/>
              <a:gd name="connsiteY3" fmla="*/ 43921 h 6858000"/>
              <a:gd name="connsiteX4" fmla="*/ 5021173 w 6127519"/>
              <a:gd name="connsiteY4" fmla="*/ 123738 h 6858000"/>
              <a:gd name="connsiteX5" fmla="*/ 5075458 w 6127519"/>
              <a:gd name="connsiteY5" fmla="*/ 264355 h 6858000"/>
              <a:gd name="connsiteX6" fmla="*/ 5081175 w 6127519"/>
              <a:gd name="connsiteY6" fmla="*/ 277448 h 6858000"/>
              <a:gd name="connsiteX7" fmla="*/ 5097011 w 6127519"/>
              <a:gd name="connsiteY7" fmla="*/ 355616 h 6858000"/>
              <a:gd name="connsiteX8" fmla="*/ 5130982 w 6127519"/>
              <a:gd name="connsiteY8" fmla="*/ 412030 h 6858000"/>
              <a:gd name="connsiteX9" fmla="*/ 5153000 w 6127519"/>
              <a:gd name="connsiteY9" fmla="*/ 507134 h 6858000"/>
              <a:gd name="connsiteX10" fmla="*/ 5171282 w 6127519"/>
              <a:gd name="connsiteY10" fmla="*/ 602071 h 6858000"/>
              <a:gd name="connsiteX11" fmla="*/ 5176196 w 6127519"/>
              <a:gd name="connsiteY11" fmla="*/ 636822 h 6858000"/>
              <a:gd name="connsiteX12" fmla="*/ 5189051 w 6127519"/>
              <a:gd name="connsiteY12" fmla="*/ 782518 h 6858000"/>
              <a:gd name="connsiteX13" fmla="*/ 5210428 w 6127519"/>
              <a:gd name="connsiteY13" fmla="*/ 815772 h 6858000"/>
              <a:gd name="connsiteX14" fmla="*/ 5221088 w 6127519"/>
              <a:gd name="connsiteY14" fmla="*/ 860193 h 6858000"/>
              <a:gd name="connsiteX15" fmla="*/ 5230806 w 6127519"/>
              <a:gd name="connsiteY15" fmla="*/ 961354 h 6858000"/>
              <a:gd name="connsiteX16" fmla="*/ 5201018 w 6127519"/>
              <a:gd name="connsiteY16" fmla="*/ 1095027 h 6858000"/>
              <a:gd name="connsiteX17" fmla="*/ 5202153 w 6127519"/>
              <a:gd name="connsiteY17" fmla="*/ 1133224 h 6858000"/>
              <a:gd name="connsiteX18" fmla="*/ 5207370 w 6127519"/>
              <a:gd name="connsiteY18" fmla="*/ 1138097 h 6858000"/>
              <a:gd name="connsiteX19" fmla="*/ 5189234 w 6127519"/>
              <a:gd name="connsiteY19" fmla="*/ 1193495 h 6858000"/>
              <a:gd name="connsiteX20" fmla="*/ 5202769 w 6127519"/>
              <a:gd name="connsiteY20" fmla="*/ 1269450 h 6858000"/>
              <a:gd name="connsiteX21" fmla="*/ 5225968 w 6127519"/>
              <a:gd name="connsiteY21" fmla="*/ 1357994 h 6858000"/>
              <a:gd name="connsiteX22" fmla="*/ 5233819 w 6127519"/>
              <a:gd name="connsiteY22" fmla="*/ 1380922 h 6858000"/>
              <a:gd name="connsiteX23" fmla="*/ 5237226 w 6127519"/>
              <a:gd name="connsiteY23" fmla="*/ 1441327 h 6858000"/>
              <a:gd name="connsiteX24" fmla="*/ 5255653 w 6127519"/>
              <a:gd name="connsiteY24" fmla="*/ 1524712 h 6858000"/>
              <a:gd name="connsiteX25" fmla="*/ 5263491 w 6127519"/>
              <a:gd name="connsiteY25" fmla="*/ 1642938 h 6858000"/>
              <a:gd name="connsiteX26" fmla="*/ 5261314 w 6127519"/>
              <a:gd name="connsiteY26" fmla="*/ 1689177 h 6858000"/>
              <a:gd name="connsiteX27" fmla="*/ 5259788 w 6127519"/>
              <a:gd name="connsiteY27" fmla="*/ 1768516 h 6858000"/>
              <a:gd name="connsiteX28" fmla="*/ 5255696 w 6127519"/>
              <a:gd name="connsiteY28" fmla="*/ 1953770 h 6858000"/>
              <a:gd name="connsiteX29" fmla="*/ 5252592 w 6127519"/>
              <a:gd name="connsiteY29" fmla="*/ 2092210 h 6858000"/>
              <a:gd name="connsiteX30" fmla="*/ 5264303 w 6127519"/>
              <a:gd name="connsiteY30" fmla="*/ 2225157 h 6858000"/>
              <a:gd name="connsiteX31" fmla="*/ 5254949 w 6127519"/>
              <a:gd name="connsiteY31" fmla="*/ 2236160 h 6858000"/>
              <a:gd name="connsiteX32" fmla="*/ 5250104 w 6127519"/>
              <a:gd name="connsiteY32" fmla="*/ 2249166 h 6858000"/>
              <a:gd name="connsiteX33" fmla="*/ 5251214 w 6127519"/>
              <a:gd name="connsiteY33" fmla="*/ 2250944 h 6858000"/>
              <a:gd name="connsiteX34" fmla="*/ 5250644 w 6127519"/>
              <a:gd name="connsiteY34" fmla="*/ 2266619 h 6858000"/>
              <a:gd name="connsiteX35" fmla="*/ 5293877 w 6127519"/>
              <a:gd name="connsiteY35" fmla="*/ 2368649 h 6858000"/>
              <a:gd name="connsiteX36" fmla="*/ 5311338 w 6127519"/>
              <a:gd name="connsiteY36" fmla="*/ 2404034 h 6858000"/>
              <a:gd name="connsiteX37" fmla="*/ 5338366 w 6127519"/>
              <a:gd name="connsiteY37" fmla="*/ 2465052 h 6858000"/>
              <a:gd name="connsiteX38" fmla="*/ 5371263 w 6127519"/>
              <a:gd name="connsiteY38" fmla="*/ 2586413 h 6858000"/>
              <a:gd name="connsiteX39" fmla="*/ 5407503 w 6127519"/>
              <a:gd name="connsiteY39" fmla="*/ 2786290 h 6858000"/>
              <a:gd name="connsiteX40" fmla="*/ 5407356 w 6127519"/>
              <a:gd name="connsiteY40" fmla="*/ 2787545 h 6858000"/>
              <a:gd name="connsiteX41" fmla="*/ 5411130 w 6127519"/>
              <a:gd name="connsiteY41" fmla="*/ 2788640 h 6858000"/>
              <a:gd name="connsiteX42" fmla="*/ 5416439 w 6127519"/>
              <a:gd name="connsiteY42" fmla="*/ 2805666 h 6858000"/>
              <a:gd name="connsiteX43" fmla="*/ 5457023 w 6127519"/>
              <a:gd name="connsiteY43" fmla="*/ 2858292 h 6858000"/>
              <a:gd name="connsiteX44" fmla="*/ 5479298 w 6127519"/>
              <a:gd name="connsiteY44" fmla="*/ 2947791 h 6858000"/>
              <a:gd name="connsiteX45" fmla="*/ 5481770 w 6127519"/>
              <a:gd name="connsiteY45" fmla="*/ 2951352 h 6858000"/>
              <a:gd name="connsiteX46" fmla="*/ 5482415 w 6127519"/>
              <a:gd name="connsiteY46" fmla="*/ 3004079 h 6858000"/>
              <a:gd name="connsiteX47" fmla="*/ 5503944 w 6127519"/>
              <a:gd name="connsiteY47" fmla="*/ 3123335 h 6858000"/>
              <a:gd name="connsiteX48" fmla="*/ 5516007 w 6127519"/>
              <a:gd name="connsiteY48" fmla="*/ 3258473 h 6858000"/>
              <a:gd name="connsiteX49" fmla="*/ 5589758 w 6127519"/>
              <a:gd name="connsiteY49" fmla="*/ 3453699 h 6858000"/>
              <a:gd name="connsiteX50" fmla="*/ 5596144 w 6127519"/>
              <a:gd name="connsiteY50" fmla="*/ 3534624 h 6858000"/>
              <a:gd name="connsiteX51" fmla="*/ 5597750 w 6127519"/>
              <a:gd name="connsiteY51" fmla="*/ 3534129 h 6858000"/>
              <a:gd name="connsiteX52" fmla="*/ 5599700 w 6127519"/>
              <a:gd name="connsiteY52" fmla="*/ 3547221 h 6858000"/>
              <a:gd name="connsiteX53" fmla="*/ 5615031 w 6127519"/>
              <a:gd name="connsiteY53" fmla="*/ 3557482 h 6858000"/>
              <a:gd name="connsiteX54" fmla="*/ 5618377 w 6127519"/>
              <a:gd name="connsiteY54" fmla="*/ 3588431 h 6858000"/>
              <a:gd name="connsiteX55" fmla="*/ 5612155 w 6127519"/>
              <a:gd name="connsiteY55" fmla="*/ 3589869 h 6858000"/>
              <a:gd name="connsiteX56" fmla="*/ 5620843 w 6127519"/>
              <a:gd name="connsiteY56" fmla="*/ 3606745 h 6858000"/>
              <a:gd name="connsiteX57" fmla="*/ 5655472 w 6127519"/>
              <a:gd name="connsiteY57" fmla="*/ 3678877 h 6858000"/>
              <a:gd name="connsiteX58" fmla="*/ 5683015 w 6127519"/>
              <a:gd name="connsiteY58" fmla="*/ 3762025 h 6858000"/>
              <a:gd name="connsiteX59" fmla="*/ 5696643 w 6127519"/>
              <a:gd name="connsiteY59" fmla="*/ 3773888 h 6858000"/>
              <a:gd name="connsiteX60" fmla="*/ 5707995 w 6127519"/>
              <a:gd name="connsiteY60" fmla="*/ 3781685 h 6858000"/>
              <a:gd name="connsiteX61" fmla="*/ 5768491 w 6127519"/>
              <a:gd name="connsiteY61" fmla="*/ 3914399 h 6858000"/>
              <a:gd name="connsiteX62" fmla="*/ 5793123 w 6127519"/>
              <a:gd name="connsiteY62" fmla="*/ 3969952 h 6858000"/>
              <a:gd name="connsiteX63" fmla="*/ 5808321 w 6127519"/>
              <a:gd name="connsiteY63" fmla="*/ 3988153 h 6858000"/>
              <a:gd name="connsiteX64" fmla="*/ 5825621 w 6127519"/>
              <a:gd name="connsiteY64" fmla="*/ 4015525 h 6858000"/>
              <a:gd name="connsiteX65" fmla="*/ 5860672 w 6127519"/>
              <a:gd name="connsiteY65" fmla="*/ 4061579 h 6858000"/>
              <a:gd name="connsiteX66" fmla="*/ 5872173 w 6127519"/>
              <a:gd name="connsiteY66" fmla="*/ 4088497 h 6858000"/>
              <a:gd name="connsiteX67" fmla="*/ 5894095 w 6127519"/>
              <a:gd name="connsiteY67" fmla="*/ 4128857 h 6858000"/>
              <a:gd name="connsiteX68" fmla="*/ 5903513 w 6127519"/>
              <a:gd name="connsiteY68" fmla="*/ 4187661 h 6858000"/>
              <a:gd name="connsiteX69" fmla="*/ 5917114 w 6127519"/>
              <a:gd name="connsiteY69" fmla="*/ 4213096 h 6858000"/>
              <a:gd name="connsiteX70" fmla="*/ 5924233 w 6127519"/>
              <a:gd name="connsiteY70" fmla="*/ 4242060 h 6858000"/>
              <a:gd name="connsiteX71" fmla="*/ 5928910 w 6127519"/>
              <a:gd name="connsiteY71" fmla="*/ 4300973 h 6858000"/>
              <a:gd name="connsiteX72" fmla="*/ 5939320 w 6127519"/>
              <a:gd name="connsiteY72" fmla="*/ 4340435 h 6858000"/>
              <a:gd name="connsiteX73" fmla="*/ 5946705 w 6127519"/>
              <a:gd name="connsiteY73" fmla="*/ 4428051 h 6858000"/>
              <a:gd name="connsiteX74" fmla="*/ 5949261 w 6127519"/>
              <a:gd name="connsiteY74" fmla="*/ 4449185 h 6858000"/>
              <a:gd name="connsiteX75" fmla="*/ 5968960 w 6127519"/>
              <a:gd name="connsiteY75" fmla="*/ 4482655 h 6858000"/>
              <a:gd name="connsiteX76" fmla="*/ 5980106 w 6127519"/>
              <a:gd name="connsiteY76" fmla="*/ 4585087 h 6858000"/>
              <a:gd name="connsiteX77" fmla="*/ 5998138 w 6127519"/>
              <a:gd name="connsiteY77" fmla="*/ 4697518 h 6858000"/>
              <a:gd name="connsiteX78" fmla="*/ 6007819 w 6127519"/>
              <a:gd name="connsiteY78" fmla="*/ 4858148 h 6858000"/>
              <a:gd name="connsiteX79" fmla="*/ 6007749 w 6127519"/>
              <a:gd name="connsiteY79" fmla="*/ 4964715 h 6858000"/>
              <a:gd name="connsiteX80" fmla="*/ 6005269 w 6127519"/>
              <a:gd name="connsiteY80" fmla="*/ 5150567 h 6858000"/>
              <a:gd name="connsiteX81" fmla="*/ 6001127 w 6127519"/>
              <a:gd name="connsiteY81" fmla="*/ 5164609 h 6858000"/>
              <a:gd name="connsiteX82" fmla="*/ 5998514 w 6127519"/>
              <a:gd name="connsiteY82" fmla="*/ 5189673 h 6858000"/>
              <a:gd name="connsiteX83" fmla="*/ 6018409 w 6127519"/>
              <a:gd name="connsiteY83" fmla="*/ 5227157 h 6858000"/>
              <a:gd name="connsiteX84" fmla="*/ 6036748 w 6127519"/>
              <a:gd name="connsiteY84" fmla="*/ 5322752 h 6858000"/>
              <a:gd name="connsiteX85" fmla="*/ 6036943 w 6127519"/>
              <a:gd name="connsiteY85" fmla="*/ 5329480 h 6858000"/>
              <a:gd name="connsiteX86" fmla="*/ 6037677 w 6127519"/>
              <a:gd name="connsiteY86" fmla="*/ 5354807 h 6858000"/>
              <a:gd name="connsiteX87" fmla="*/ 6039728 w 6127519"/>
              <a:gd name="connsiteY87" fmla="*/ 5359416 h 6858000"/>
              <a:gd name="connsiteX88" fmla="*/ 6053435 w 6127519"/>
              <a:gd name="connsiteY88" fmla="*/ 5387547 h 6858000"/>
              <a:gd name="connsiteX89" fmla="*/ 6065933 w 6127519"/>
              <a:gd name="connsiteY89" fmla="*/ 5443002 h 6858000"/>
              <a:gd name="connsiteX90" fmla="*/ 6068640 w 6127519"/>
              <a:gd name="connsiteY90" fmla="*/ 5474503 h 6858000"/>
              <a:gd name="connsiteX91" fmla="*/ 6080922 w 6127519"/>
              <a:gd name="connsiteY91" fmla="*/ 5561070 h 6858000"/>
              <a:gd name="connsiteX92" fmla="*/ 6096949 w 6127519"/>
              <a:gd name="connsiteY92" fmla="*/ 5648179 h 6858000"/>
              <a:gd name="connsiteX93" fmla="*/ 6125703 w 6127519"/>
              <a:gd name="connsiteY93" fmla="*/ 5692894 h 6858000"/>
              <a:gd name="connsiteX94" fmla="*/ 6121353 w 6127519"/>
              <a:gd name="connsiteY94" fmla="*/ 5721725 h 6858000"/>
              <a:gd name="connsiteX95" fmla="*/ 6121607 w 6127519"/>
              <a:gd name="connsiteY95" fmla="*/ 5721959 h 6858000"/>
              <a:gd name="connsiteX96" fmla="*/ 6127024 w 6127519"/>
              <a:gd name="connsiteY96" fmla="*/ 5786902 h 6858000"/>
              <a:gd name="connsiteX97" fmla="*/ 6127519 w 6127519"/>
              <a:gd name="connsiteY97" fmla="*/ 5865775 h 6858000"/>
              <a:gd name="connsiteX98" fmla="*/ 6119217 w 6127519"/>
              <a:gd name="connsiteY98" fmla="*/ 5888542 h 6858000"/>
              <a:gd name="connsiteX99" fmla="*/ 6102493 w 6127519"/>
              <a:gd name="connsiteY99" fmla="*/ 5928602 h 6858000"/>
              <a:gd name="connsiteX100" fmla="*/ 6056863 w 6127519"/>
              <a:gd name="connsiteY100" fmla="*/ 6000643 h 6858000"/>
              <a:gd name="connsiteX101" fmla="*/ 6045436 w 6127519"/>
              <a:gd name="connsiteY101" fmla="*/ 6124480 h 6858000"/>
              <a:gd name="connsiteX102" fmla="*/ 6030489 w 6127519"/>
              <a:gd name="connsiteY102" fmla="*/ 6317666 h 6858000"/>
              <a:gd name="connsiteX103" fmla="*/ 6007492 w 6127519"/>
              <a:gd name="connsiteY103" fmla="*/ 6440818 h 6858000"/>
              <a:gd name="connsiteX104" fmla="*/ 6009467 w 6127519"/>
              <a:gd name="connsiteY104" fmla="*/ 6487076 h 6858000"/>
              <a:gd name="connsiteX105" fmla="*/ 5995064 w 6127519"/>
              <a:gd name="connsiteY105" fmla="*/ 6540791 h 6858000"/>
              <a:gd name="connsiteX106" fmla="*/ 6004510 w 6127519"/>
              <a:gd name="connsiteY106" fmla="*/ 6599256 h 6858000"/>
              <a:gd name="connsiteX107" fmla="*/ 5986207 w 6127519"/>
              <a:gd name="connsiteY107" fmla="*/ 6695855 h 6858000"/>
              <a:gd name="connsiteX108" fmla="*/ 5979428 w 6127519"/>
              <a:gd name="connsiteY108" fmla="*/ 6754678 h 6858000"/>
              <a:gd name="connsiteX109" fmla="*/ 5983398 w 6127519"/>
              <a:gd name="connsiteY109" fmla="*/ 6778641 h 6858000"/>
              <a:gd name="connsiteX110" fmla="*/ 5984543 w 6127519"/>
              <a:gd name="connsiteY110" fmla="*/ 6811016 h 6858000"/>
              <a:gd name="connsiteX111" fmla="*/ 5979671 w 6127519"/>
              <a:gd name="connsiteY111" fmla="*/ 6858000 h 6858000"/>
              <a:gd name="connsiteX112" fmla="*/ 0 w 6127519"/>
              <a:gd name="connsiteY112" fmla="*/ 6858000 h 6858000"/>
              <a:gd name="connsiteX113" fmla="*/ 0 w 6127519"/>
              <a:gd name="connsiteY113" fmla="*/ 0 h 6858000"/>
              <a:gd name="connsiteX0" fmla="*/ 0 w 6127519"/>
              <a:gd name="connsiteY0" fmla="*/ 0 h 6858000"/>
              <a:gd name="connsiteX1" fmla="*/ 4965888 w 6127519"/>
              <a:gd name="connsiteY1" fmla="*/ 0 h 6858000"/>
              <a:gd name="connsiteX2" fmla="*/ 4967767 w 6127519"/>
              <a:gd name="connsiteY2" fmla="*/ 7930 h 6858000"/>
              <a:gd name="connsiteX3" fmla="*/ 4979444 w 6127519"/>
              <a:gd name="connsiteY3" fmla="*/ 43921 h 6858000"/>
              <a:gd name="connsiteX4" fmla="*/ 5021173 w 6127519"/>
              <a:gd name="connsiteY4" fmla="*/ 123738 h 6858000"/>
              <a:gd name="connsiteX5" fmla="*/ 5075458 w 6127519"/>
              <a:gd name="connsiteY5" fmla="*/ 264355 h 6858000"/>
              <a:gd name="connsiteX6" fmla="*/ 5081175 w 6127519"/>
              <a:gd name="connsiteY6" fmla="*/ 277448 h 6858000"/>
              <a:gd name="connsiteX7" fmla="*/ 5097011 w 6127519"/>
              <a:gd name="connsiteY7" fmla="*/ 355616 h 6858000"/>
              <a:gd name="connsiteX8" fmla="*/ 5130982 w 6127519"/>
              <a:gd name="connsiteY8" fmla="*/ 412030 h 6858000"/>
              <a:gd name="connsiteX9" fmla="*/ 5153000 w 6127519"/>
              <a:gd name="connsiteY9" fmla="*/ 507134 h 6858000"/>
              <a:gd name="connsiteX10" fmla="*/ 5171282 w 6127519"/>
              <a:gd name="connsiteY10" fmla="*/ 602071 h 6858000"/>
              <a:gd name="connsiteX11" fmla="*/ 5176196 w 6127519"/>
              <a:gd name="connsiteY11" fmla="*/ 636822 h 6858000"/>
              <a:gd name="connsiteX12" fmla="*/ 5189051 w 6127519"/>
              <a:gd name="connsiteY12" fmla="*/ 782518 h 6858000"/>
              <a:gd name="connsiteX13" fmla="*/ 5210428 w 6127519"/>
              <a:gd name="connsiteY13" fmla="*/ 815772 h 6858000"/>
              <a:gd name="connsiteX14" fmla="*/ 5221088 w 6127519"/>
              <a:gd name="connsiteY14" fmla="*/ 860193 h 6858000"/>
              <a:gd name="connsiteX15" fmla="*/ 5230806 w 6127519"/>
              <a:gd name="connsiteY15" fmla="*/ 961354 h 6858000"/>
              <a:gd name="connsiteX16" fmla="*/ 5201018 w 6127519"/>
              <a:gd name="connsiteY16" fmla="*/ 1095027 h 6858000"/>
              <a:gd name="connsiteX17" fmla="*/ 5202153 w 6127519"/>
              <a:gd name="connsiteY17" fmla="*/ 1133224 h 6858000"/>
              <a:gd name="connsiteX18" fmla="*/ 5207370 w 6127519"/>
              <a:gd name="connsiteY18" fmla="*/ 1138097 h 6858000"/>
              <a:gd name="connsiteX19" fmla="*/ 5189234 w 6127519"/>
              <a:gd name="connsiteY19" fmla="*/ 1193495 h 6858000"/>
              <a:gd name="connsiteX20" fmla="*/ 5202769 w 6127519"/>
              <a:gd name="connsiteY20" fmla="*/ 1269450 h 6858000"/>
              <a:gd name="connsiteX21" fmla="*/ 5225968 w 6127519"/>
              <a:gd name="connsiteY21" fmla="*/ 1357994 h 6858000"/>
              <a:gd name="connsiteX22" fmla="*/ 5233819 w 6127519"/>
              <a:gd name="connsiteY22" fmla="*/ 1380922 h 6858000"/>
              <a:gd name="connsiteX23" fmla="*/ 5237226 w 6127519"/>
              <a:gd name="connsiteY23" fmla="*/ 1441327 h 6858000"/>
              <a:gd name="connsiteX24" fmla="*/ 5255653 w 6127519"/>
              <a:gd name="connsiteY24" fmla="*/ 1524712 h 6858000"/>
              <a:gd name="connsiteX25" fmla="*/ 5263491 w 6127519"/>
              <a:gd name="connsiteY25" fmla="*/ 1642938 h 6858000"/>
              <a:gd name="connsiteX26" fmla="*/ 5261314 w 6127519"/>
              <a:gd name="connsiteY26" fmla="*/ 1689177 h 6858000"/>
              <a:gd name="connsiteX27" fmla="*/ 5259788 w 6127519"/>
              <a:gd name="connsiteY27" fmla="*/ 1768516 h 6858000"/>
              <a:gd name="connsiteX28" fmla="*/ 5255696 w 6127519"/>
              <a:gd name="connsiteY28" fmla="*/ 1953770 h 6858000"/>
              <a:gd name="connsiteX29" fmla="*/ 5252592 w 6127519"/>
              <a:gd name="connsiteY29" fmla="*/ 2092210 h 6858000"/>
              <a:gd name="connsiteX30" fmla="*/ 5264303 w 6127519"/>
              <a:gd name="connsiteY30" fmla="*/ 2225157 h 6858000"/>
              <a:gd name="connsiteX31" fmla="*/ 5254949 w 6127519"/>
              <a:gd name="connsiteY31" fmla="*/ 2236160 h 6858000"/>
              <a:gd name="connsiteX32" fmla="*/ 5250104 w 6127519"/>
              <a:gd name="connsiteY32" fmla="*/ 2249166 h 6858000"/>
              <a:gd name="connsiteX33" fmla="*/ 5251214 w 6127519"/>
              <a:gd name="connsiteY33" fmla="*/ 2250944 h 6858000"/>
              <a:gd name="connsiteX34" fmla="*/ 5250644 w 6127519"/>
              <a:gd name="connsiteY34" fmla="*/ 2266619 h 6858000"/>
              <a:gd name="connsiteX35" fmla="*/ 5293877 w 6127519"/>
              <a:gd name="connsiteY35" fmla="*/ 2368649 h 6858000"/>
              <a:gd name="connsiteX36" fmla="*/ 5311338 w 6127519"/>
              <a:gd name="connsiteY36" fmla="*/ 2404034 h 6858000"/>
              <a:gd name="connsiteX37" fmla="*/ 5338366 w 6127519"/>
              <a:gd name="connsiteY37" fmla="*/ 2465052 h 6858000"/>
              <a:gd name="connsiteX38" fmla="*/ 5371263 w 6127519"/>
              <a:gd name="connsiteY38" fmla="*/ 2586413 h 6858000"/>
              <a:gd name="connsiteX39" fmla="*/ 5407503 w 6127519"/>
              <a:gd name="connsiteY39" fmla="*/ 2786290 h 6858000"/>
              <a:gd name="connsiteX40" fmla="*/ 5407356 w 6127519"/>
              <a:gd name="connsiteY40" fmla="*/ 2787545 h 6858000"/>
              <a:gd name="connsiteX41" fmla="*/ 5411130 w 6127519"/>
              <a:gd name="connsiteY41" fmla="*/ 2788640 h 6858000"/>
              <a:gd name="connsiteX42" fmla="*/ 5457023 w 6127519"/>
              <a:gd name="connsiteY42" fmla="*/ 2858292 h 6858000"/>
              <a:gd name="connsiteX43" fmla="*/ 5479298 w 6127519"/>
              <a:gd name="connsiteY43" fmla="*/ 2947791 h 6858000"/>
              <a:gd name="connsiteX44" fmla="*/ 5481770 w 6127519"/>
              <a:gd name="connsiteY44" fmla="*/ 2951352 h 6858000"/>
              <a:gd name="connsiteX45" fmla="*/ 5482415 w 6127519"/>
              <a:gd name="connsiteY45" fmla="*/ 3004079 h 6858000"/>
              <a:gd name="connsiteX46" fmla="*/ 5503944 w 6127519"/>
              <a:gd name="connsiteY46" fmla="*/ 3123335 h 6858000"/>
              <a:gd name="connsiteX47" fmla="*/ 5516007 w 6127519"/>
              <a:gd name="connsiteY47" fmla="*/ 3258473 h 6858000"/>
              <a:gd name="connsiteX48" fmla="*/ 5589758 w 6127519"/>
              <a:gd name="connsiteY48" fmla="*/ 3453699 h 6858000"/>
              <a:gd name="connsiteX49" fmla="*/ 5596144 w 6127519"/>
              <a:gd name="connsiteY49" fmla="*/ 3534624 h 6858000"/>
              <a:gd name="connsiteX50" fmla="*/ 5597750 w 6127519"/>
              <a:gd name="connsiteY50" fmla="*/ 3534129 h 6858000"/>
              <a:gd name="connsiteX51" fmla="*/ 5599700 w 6127519"/>
              <a:gd name="connsiteY51" fmla="*/ 3547221 h 6858000"/>
              <a:gd name="connsiteX52" fmla="*/ 5615031 w 6127519"/>
              <a:gd name="connsiteY52" fmla="*/ 3557482 h 6858000"/>
              <a:gd name="connsiteX53" fmla="*/ 5618377 w 6127519"/>
              <a:gd name="connsiteY53" fmla="*/ 3588431 h 6858000"/>
              <a:gd name="connsiteX54" fmla="*/ 5612155 w 6127519"/>
              <a:gd name="connsiteY54" fmla="*/ 3589869 h 6858000"/>
              <a:gd name="connsiteX55" fmla="*/ 5620843 w 6127519"/>
              <a:gd name="connsiteY55" fmla="*/ 3606745 h 6858000"/>
              <a:gd name="connsiteX56" fmla="*/ 5655472 w 6127519"/>
              <a:gd name="connsiteY56" fmla="*/ 3678877 h 6858000"/>
              <a:gd name="connsiteX57" fmla="*/ 5683015 w 6127519"/>
              <a:gd name="connsiteY57" fmla="*/ 3762025 h 6858000"/>
              <a:gd name="connsiteX58" fmla="*/ 5696643 w 6127519"/>
              <a:gd name="connsiteY58" fmla="*/ 3773888 h 6858000"/>
              <a:gd name="connsiteX59" fmla="*/ 5707995 w 6127519"/>
              <a:gd name="connsiteY59" fmla="*/ 3781685 h 6858000"/>
              <a:gd name="connsiteX60" fmla="*/ 5768491 w 6127519"/>
              <a:gd name="connsiteY60" fmla="*/ 3914399 h 6858000"/>
              <a:gd name="connsiteX61" fmla="*/ 5793123 w 6127519"/>
              <a:gd name="connsiteY61" fmla="*/ 3969952 h 6858000"/>
              <a:gd name="connsiteX62" fmla="*/ 5808321 w 6127519"/>
              <a:gd name="connsiteY62" fmla="*/ 3988153 h 6858000"/>
              <a:gd name="connsiteX63" fmla="*/ 5825621 w 6127519"/>
              <a:gd name="connsiteY63" fmla="*/ 4015525 h 6858000"/>
              <a:gd name="connsiteX64" fmla="*/ 5860672 w 6127519"/>
              <a:gd name="connsiteY64" fmla="*/ 4061579 h 6858000"/>
              <a:gd name="connsiteX65" fmla="*/ 5872173 w 6127519"/>
              <a:gd name="connsiteY65" fmla="*/ 4088497 h 6858000"/>
              <a:gd name="connsiteX66" fmla="*/ 5894095 w 6127519"/>
              <a:gd name="connsiteY66" fmla="*/ 4128857 h 6858000"/>
              <a:gd name="connsiteX67" fmla="*/ 5903513 w 6127519"/>
              <a:gd name="connsiteY67" fmla="*/ 4187661 h 6858000"/>
              <a:gd name="connsiteX68" fmla="*/ 5917114 w 6127519"/>
              <a:gd name="connsiteY68" fmla="*/ 4213096 h 6858000"/>
              <a:gd name="connsiteX69" fmla="*/ 5924233 w 6127519"/>
              <a:gd name="connsiteY69" fmla="*/ 4242060 h 6858000"/>
              <a:gd name="connsiteX70" fmla="*/ 5928910 w 6127519"/>
              <a:gd name="connsiteY70" fmla="*/ 4300973 h 6858000"/>
              <a:gd name="connsiteX71" fmla="*/ 5939320 w 6127519"/>
              <a:gd name="connsiteY71" fmla="*/ 4340435 h 6858000"/>
              <a:gd name="connsiteX72" fmla="*/ 5946705 w 6127519"/>
              <a:gd name="connsiteY72" fmla="*/ 4428051 h 6858000"/>
              <a:gd name="connsiteX73" fmla="*/ 5949261 w 6127519"/>
              <a:gd name="connsiteY73" fmla="*/ 4449185 h 6858000"/>
              <a:gd name="connsiteX74" fmla="*/ 5968960 w 6127519"/>
              <a:gd name="connsiteY74" fmla="*/ 4482655 h 6858000"/>
              <a:gd name="connsiteX75" fmla="*/ 5980106 w 6127519"/>
              <a:gd name="connsiteY75" fmla="*/ 4585087 h 6858000"/>
              <a:gd name="connsiteX76" fmla="*/ 5998138 w 6127519"/>
              <a:gd name="connsiteY76" fmla="*/ 4697518 h 6858000"/>
              <a:gd name="connsiteX77" fmla="*/ 6007819 w 6127519"/>
              <a:gd name="connsiteY77" fmla="*/ 4858148 h 6858000"/>
              <a:gd name="connsiteX78" fmla="*/ 6007749 w 6127519"/>
              <a:gd name="connsiteY78" fmla="*/ 4964715 h 6858000"/>
              <a:gd name="connsiteX79" fmla="*/ 6005269 w 6127519"/>
              <a:gd name="connsiteY79" fmla="*/ 5150567 h 6858000"/>
              <a:gd name="connsiteX80" fmla="*/ 6001127 w 6127519"/>
              <a:gd name="connsiteY80" fmla="*/ 5164609 h 6858000"/>
              <a:gd name="connsiteX81" fmla="*/ 5998514 w 6127519"/>
              <a:gd name="connsiteY81" fmla="*/ 5189673 h 6858000"/>
              <a:gd name="connsiteX82" fmla="*/ 6018409 w 6127519"/>
              <a:gd name="connsiteY82" fmla="*/ 5227157 h 6858000"/>
              <a:gd name="connsiteX83" fmla="*/ 6036748 w 6127519"/>
              <a:gd name="connsiteY83" fmla="*/ 5322752 h 6858000"/>
              <a:gd name="connsiteX84" fmla="*/ 6036943 w 6127519"/>
              <a:gd name="connsiteY84" fmla="*/ 5329480 h 6858000"/>
              <a:gd name="connsiteX85" fmla="*/ 6037677 w 6127519"/>
              <a:gd name="connsiteY85" fmla="*/ 5354807 h 6858000"/>
              <a:gd name="connsiteX86" fmla="*/ 6039728 w 6127519"/>
              <a:gd name="connsiteY86" fmla="*/ 5359416 h 6858000"/>
              <a:gd name="connsiteX87" fmla="*/ 6053435 w 6127519"/>
              <a:gd name="connsiteY87" fmla="*/ 5387547 h 6858000"/>
              <a:gd name="connsiteX88" fmla="*/ 6065933 w 6127519"/>
              <a:gd name="connsiteY88" fmla="*/ 5443002 h 6858000"/>
              <a:gd name="connsiteX89" fmla="*/ 6068640 w 6127519"/>
              <a:gd name="connsiteY89" fmla="*/ 5474503 h 6858000"/>
              <a:gd name="connsiteX90" fmla="*/ 6080922 w 6127519"/>
              <a:gd name="connsiteY90" fmla="*/ 5561070 h 6858000"/>
              <a:gd name="connsiteX91" fmla="*/ 6096949 w 6127519"/>
              <a:gd name="connsiteY91" fmla="*/ 5648179 h 6858000"/>
              <a:gd name="connsiteX92" fmla="*/ 6125703 w 6127519"/>
              <a:gd name="connsiteY92" fmla="*/ 5692894 h 6858000"/>
              <a:gd name="connsiteX93" fmla="*/ 6121353 w 6127519"/>
              <a:gd name="connsiteY93" fmla="*/ 5721725 h 6858000"/>
              <a:gd name="connsiteX94" fmla="*/ 6121607 w 6127519"/>
              <a:gd name="connsiteY94" fmla="*/ 5721959 h 6858000"/>
              <a:gd name="connsiteX95" fmla="*/ 6127024 w 6127519"/>
              <a:gd name="connsiteY95" fmla="*/ 5786902 h 6858000"/>
              <a:gd name="connsiteX96" fmla="*/ 6127519 w 6127519"/>
              <a:gd name="connsiteY96" fmla="*/ 5865775 h 6858000"/>
              <a:gd name="connsiteX97" fmla="*/ 6119217 w 6127519"/>
              <a:gd name="connsiteY97" fmla="*/ 5888542 h 6858000"/>
              <a:gd name="connsiteX98" fmla="*/ 6102493 w 6127519"/>
              <a:gd name="connsiteY98" fmla="*/ 5928602 h 6858000"/>
              <a:gd name="connsiteX99" fmla="*/ 6056863 w 6127519"/>
              <a:gd name="connsiteY99" fmla="*/ 6000643 h 6858000"/>
              <a:gd name="connsiteX100" fmla="*/ 6045436 w 6127519"/>
              <a:gd name="connsiteY100" fmla="*/ 6124480 h 6858000"/>
              <a:gd name="connsiteX101" fmla="*/ 6030489 w 6127519"/>
              <a:gd name="connsiteY101" fmla="*/ 6317666 h 6858000"/>
              <a:gd name="connsiteX102" fmla="*/ 6007492 w 6127519"/>
              <a:gd name="connsiteY102" fmla="*/ 6440818 h 6858000"/>
              <a:gd name="connsiteX103" fmla="*/ 6009467 w 6127519"/>
              <a:gd name="connsiteY103" fmla="*/ 6487076 h 6858000"/>
              <a:gd name="connsiteX104" fmla="*/ 5995064 w 6127519"/>
              <a:gd name="connsiteY104" fmla="*/ 6540791 h 6858000"/>
              <a:gd name="connsiteX105" fmla="*/ 6004510 w 6127519"/>
              <a:gd name="connsiteY105" fmla="*/ 6599256 h 6858000"/>
              <a:gd name="connsiteX106" fmla="*/ 5986207 w 6127519"/>
              <a:gd name="connsiteY106" fmla="*/ 6695855 h 6858000"/>
              <a:gd name="connsiteX107" fmla="*/ 5979428 w 6127519"/>
              <a:gd name="connsiteY107" fmla="*/ 6754678 h 6858000"/>
              <a:gd name="connsiteX108" fmla="*/ 5983398 w 6127519"/>
              <a:gd name="connsiteY108" fmla="*/ 6778641 h 6858000"/>
              <a:gd name="connsiteX109" fmla="*/ 5984543 w 6127519"/>
              <a:gd name="connsiteY109" fmla="*/ 6811016 h 6858000"/>
              <a:gd name="connsiteX110" fmla="*/ 5979671 w 6127519"/>
              <a:gd name="connsiteY110" fmla="*/ 6858000 h 6858000"/>
              <a:gd name="connsiteX111" fmla="*/ 0 w 6127519"/>
              <a:gd name="connsiteY111" fmla="*/ 6858000 h 6858000"/>
              <a:gd name="connsiteX112" fmla="*/ 0 w 6127519"/>
              <a:gd name="connsiteY112" fmla="*/ 0 h 6858000"/>
              <a:gd name="connsiteX0" fmla="*/ 0 w 6127519"/>
              <a:gd name="connsiteY0" fmla="*/ 0 h 6858000"/>
              <a:gd name="connsiteX1" fmla="*/ 4965888 w 6127519"/>
              <a:gd name="connsiteY1" fmla="*/ 0 h 6858000"/>
              <a:gd name="connsiteX2" fmla="*/ 4967767 w 6127519"/>
              <a:gd name="connsiteY2" fmla="*/ 7930 h 6858000"/>
              <a:gd name="connsiteX3" fmla="*/ 4979444 w 6127519"/>
              <a:gd name="connsiteY3" fmla="*/ 43921 h 6858000"/>
              <a:gd name="connsiteX4" fmla="*/ 5021173 w 6127519"/>
              <a:gd name="connsiteY4" fmla="*/ 123738 h 6858000"/>
              <a:gd name="connsiteX5" fmla="*/ 5075458 w 6127519"/>
              <a:gd name="connsiteY5" fmla="*/ 264355 h 6858000"/>
              <a:gd name="connsiteX6" fmla="*/ 5081175 w 6127519"/>
              <a:gd name="connsiteY6" fmla="*/ 277448 h 6858000"/>
              <a:gd name="connsiteX7" fmla="*/ 5097011 w 6127519"/>
              <a:gd name="connsiteY7" fmla="*/ 355616 h 6858000"/>
              <a:gd name="connsiteX8" fmla="*/ 5130982 w 6127519"/>
              <a:gd name="connsiteY8" fmla="*/ 412030 h 6858000"/>
              <a:gd name="connsiteX9" fmla="*/ 5153000 w 6127519"/>
              <a:gd name="connsiteY9" fmla="*/ 507134 h 6858000"/>
              <a:gd name="connsiteX10" fmla="*/ 5171282 w 6127519"/>
              <a:gd name="connsiteY10" fmla="*/ 602071 h 6858000"/>
              <a:gd name="connsiteX11" fmla="*/ 5176196 w 6127519"/>
              <a:gd name="connsiteY11" fmla="*/ 636822 h 6858000"/>
              <a:gd name="connsiteX12" fmla="*/ 5189051 w 6127519"/>
              <a:gd name="connsiteY12" fmla="*/ 782518 h 6858000"/>
              <a:gd name="connsiteX13" fmla="*/ 5210428 w 6127519"/>
              <a:gd name="connsiteY13" fmla="*/ 815772 h 6858000"/>
              <a:gd name="connsiteX14" fmla="*/ 5221088 w 6127519"/>
              <a:gd name="connsiteY14" fmla="*/ 860193 h 6858000"/>
              <a:gd name="connsiteX15" fmla="*/ 5230806 w 6127519"/>
              <a:gd name="connsiteY15" fmla="*/ 961354 h 6858000"/>
              <a:gd name="connsiteX16" fmla="*/ 5201018 w 6127519"/>
              <a:gd name="connsiteY16" fmla="*/ 1095027 h 6858000"/>
              <a:gd name="connsiteX17" fmla="*/ 5202153 w 6127519"/>
              <a:gd name="connsiteY17" fmla="*/ 1133224 h 6858000"/>
              <a:gd name="connsiteX18" fmla="*/ 5207370 w 6127519"/>
              <a:gd name="connsiteY18" fmla="*/ 1138097 h 6858000"/>
              <a:gd name="connsiteX19" fmla="*/ 5189234 w 6127519"/>
              <a:gd name="connsiteY19" fmla="*/ 1193495 h 6858000"/>
              <a:gd name="connsiteX20" fmla="*/ 5202769 w 6127519"/>
              <a:gd name="connsiteY20" fmla="*/ 1269450 h 6858000"/>
              <a:gd name="connsiteX21" fmla="*/ 5225968 w 6127519"/>
              <a:gd name="connsiteY21" fmla="*/ 1357994 h 6858000"/>
              <a:gd name="connsiteX22" fmla="*/ 5233819 w 6127519"/>
              <a:gd name="connsiteY22" fmla="*/ 1380922 h 6858000"/>
              <a:gd name="connsiteX23" fmla="*/ 5237226 w 6127519"/>
              <a:gd name="connsiteY23" fmla="*/ 1441327 h 6858000"/>
              <a:gd name="connsiteX24" fmla="*/ 5255653 w 6127519"/>
              <a:gd name="connsiteY24" fmla="*/ 1524712 h 6858000"/>
              <a:gd name="connsiteX25" fmla="*/ 5263491 w 6127519"/>
              <a:gd name="connsiteY25" fmla="*/ 1642938 h 6858000"/>
              <a:gd name="connsiteX26" fmla="*/ 5261314 w 6127519"/>
              <a:gd name="connsiteY26" fmla="*/ 1689177 h 6858000"/>
              <a:gd name="connsiteX27" fmla="*/ 5259788 w 6127519"/>
              <a:gd name="connsiteY27" fmla="*/ 1768516 h 6858000"/>
              <a:gd name="connsiteX28" fmla="*/ 5255696 w 6127519"/>
              <a:gd name="connsiteY28" fmla="*/ 1953770 h 6858000"/>
              <a:gd name="connsiteX29" fmla="*/ 5252592 w 6127519"/>
              <a:gd name="connsiteY29" fmla="*/ 2092210 h 6858000"/>
              <a:gd name="connsiteX30" fmla="*/ 5264303 w 6127519"/>
              <a:gd name="connsiteY30" fmla="*/ 2225157 h 6858000"/>
              <a:gd name="connsiteX31" fmla="*/ 5254949 w 6127519"/>
              <a:gd name="connsiteY31" fmla="*/ 2236160 h 6858000"/>
              <a:gd name="connsiteX32" fmla="*/ 5250104 w 6127519"/>
              <a:gd name="connsiteY32" fmla="*/ 2249166 h 6858000"/>
              <a:gd name="connsiteX33" fmla="*/ 5251214 w 6127519"/>
              <a:gd name="connsiteY33" fmla="*/ 2250944 h 6858000"/>
              <a:gd name="connsiteX34" fmla="*/ 5250644 w 6127519"/>
              <a:gd name="connsiteY34" fmla="*/ 2266619 h 6858000"/>
              <a:gd name="connsiteX35" fmla="*/ 5293877 w 6127519"/>
              <a:gd name="connsiteY35" fmla="*/ 2368649 h 6858000"/>
              <a:gd name="connsiteX36" fmla="*/ 5311338 w 6127519"/>
              <a:gd name="connsiteY36" fmla="*/ 2404034 h 6858000"/>
              <a:gd name="connsiteX37" fmla="*/ 5338366 w 6127519"/>
              <a:gd name="connsiteY37" fmla="*/ 2465052 h 6858000"/>
              <a:gd name="connsiteX38" fmla="*/ 5371263 w 6127519"/>
              <a:gd name="connsiteY38" fmla="*/ 2586413 h 6858000"/>
              <a:gd name="connsiteX39" fmla="*/ 5407503 w 6127519"/>
              <a:gd name="connsiteY39" fmla="*/ 2786290 h 6858000"/>
              <a:gd name="connsiteX40" fmla="*/ 5407356 w 6127519"/>
              <a:gd name="connsiteY40" fmla="*/ 2787545 h 6858000"/>
              <a:gd name="connsiteX41" fmla="*/ 5457023 w 6127519"/>
              <a:gd name="connsiteY41" fmla="*/ 2858292 h 6858000"/>
              <a:gd name="connsiteX42" fmla="*/ 5479298 w 6127519"/>
              <a:gd name="connsiteY42" fmla="*/ 2947791 h 6858000"/>
              <a:gd name="connsiteX43" fmla="*/ 5481770 w 6127519"/>
              <a:gd name="connsiteY43" fmla="*/ 2951352 h 6858000"/>
              <a:gd name="connsiteX44" fmla="*/ 5482415 w 6127519"/>
              <a:gd name="connsiteY44" fmla="*/ 3004079 h 6858000"/>
              <a:gd name="connsiteX45" fmla="*/ 5503944 w 6127519"/>
              <a:gd name="connsiteY45" fmla="*/ 3123335 h 6858000"/>
              <a:gd name="connsiteX46" fmla="*/ 5516007 w 6127519"/>
              <a:gd name="connsiteY46" fmla="*/ 3258473 h 6858000"/>
              <a:gd name="connsiteX47" fmla="*/ 5589758 w 6127519"/>
              <a:gd name="connsiteY47" fmla="*/ 3453699 h 6858000"/>
              <a:gd name="connsiteX48" fmla="*/ 5596144 w 6127519"/>
              <a:gd name="connsiteY48" fmla="*/ 3534624 h 6858000"/>
              <a:gd name="connsiteX49" fmla="*/ 5597750 w 6127519"/>
              <a:gd name="connsiteY49" fmla="*/ 3534129 h 6858000"/>
              <a:gd name="connsiteX50" fmla="*/ 5599700 w 6127519"/>
              <a:gd name="connsiteY50" fmla="*/ 3547221 h 6858000"/>
              <a:gd name="connsiteX51" fmla="*/ 5615031 w 6127519"/>
              <a:gd name="connsiteY51" fmla="*/ 3557482 h 6858000"/>
              <a:gd name="connsiteX52" fmla="*/ 5618377 w 6127519"/>
              <a:gd name="connsiteY52" fmla="*/ 3588431 h 6858000"/>
              <a:gd name="connsiteX53" fmla="*/ 5612155 w 6127519"/>
              <a:gd name="connsiteY53" fmla="*/ 3589869 h 6858000"/>
              <a:gd name="connsiteX54" fmla="*/ 5620843 w 6127519"/>
              <a:gd name="connsiteY54" fmla="*/ 3606745 h 6858000"/>
              <a:gd name="connsiteX55" fmla="*/ 5655472 w 6127519"/>
              <a:gd name="connsiteY55" fmla="*/ 3678877 h 6858000"/>
              <a:gd name="connsiteX56" fmla="*/ 5683015 w 6127519"/>
              <a:gd name="connsiteY56" fmla="*/ 3762025 h 6858000"/>
              <a:gd name="connsiteX57" fmla="*/ 5696643 w 6127519"/>
              <a:gd name="connsiteY57" fmla="*/ 3773888 h 6858000"/>
              <a:gd name="connsiteX58" fmla="*/ 5707995 w 6127519"/>
              <a:gd name="connsiteY58" fmla="*/ 3781685 h 6858000"/>
              <a:gd name="connsiteX59" fmla="*/ 5768491 w 6127519"/>
              <a:gd name="connsiteY59" fmla="*/ 3914399 h 6858000"/>
              <a:gd name="connsiteX60" fmla="*/ 5793123 w 6127519"/>
              <a:gd name="connsiteY60" fmla="*/ 3969952 h 6858000"/>
              <a:gd name="connsiteX61" fmla="*/ 5808321 w 6127519"/>
              <a:gd name="connsiteY61" fmla="*/ 3988153 h 6858000"/>
              <a:gd name="connsiteX62" fmla="*/ 5825621 w 6127519"/>
              <a:gd name="connsiteY62" fmla="*/ 4015525 h 6858000"/>
              <a:gd name="connsiteX63" fmla="*/ 5860672 w 6127519"/>
              <a:gd name="connsiteY63" fmla="*/ 4061579 h 6858000"/>
              <a:gd name="connsiteX64" fmla="*/ 5872173 w 6127519"/>
              <a:gd name="connsiteY64" fmla="*/ 4088497 h 6858000"/>
              <a:gd name="connsiteX65" fmla="*/ 5894095 w 6127519"/>
              <a:gd name="connsiteY65" fmla="*/ 4128857 h 6858000"/>
              <a:gd name="connsiteX66" fmla="*/ 5903513 w 6127519"/>
              <a:gd name="connsiteY66" fmla="*/ 4187661 h 6858000"/>
              <a:gd name="connsiteX67" fmla="*/ 5917114 w 6127519"/>
              <a:gd name="connsiteY67" fmla="*/ 4213096 h 6858000"/>
              <a:gd name="connsiteX68" fmla="*/ 5924233 w 6127519"/>
              <a:gd name="connsiteY68" fmla="*/ 4242060 h 6858000"/>
              <a:gd name="connsiteX69" fmla="*/ 5928910 w 6127519"/>
              <a:gd name="connsiteY69" fmla="*/ 4300973 h 6858000"/>
              <a:gd name="connsiteX70" fmla="*/ 5939320 w 6127519"/>
              <a:gd name="connsiteY70" fmla="*/ 4340435 h 6858000"/>
              <a:gd name="connsiteX71" fmla="*/ 5946705 w 6127519"/>
              <a:gd name="connsiteY71" fmla="*/ 4428051 h 6858000"/>
              <a:gd name="connsiteX72" fmla="*/ 5949261 w 6127519"/>
              <a:gd name="connsiteY72" fmla="*/ 4449185 h 6858000"/>
              <a:gd name="connsiteX73" fmla="*/ 5968960 w 6127519"/>
              <a:gd name="connsiteY73" fmla="*/ 4482655 h 6858000"/>
              <a:gd name="connsiteX74" fmla="*/ 5980106 w 6127519"/>
              <a:gd name="connsiteY74" fmla="*/ 4585087 h 6858000"/>
              <a:gd name="connsiteX75" fmla="*/ 5998138 w 6127519"/>
              <a:gd name="connsiteY75" fmla="*/ 4697518 h 6858000"/>
              <a:gd name="connsiteX76" fmla="*/ 6007819 w 6127519"/>
              <a:gd name="connsiteY76" fmla="*/ 4858148 h 6858000"/>
              <a:gd name="connsiteX77" fmla="*/ 6007749 w 6127519"/>
              <a:gd name="connsiteY77" fmla="*/ 4964715 h 6858000"/>
              <a:gd name="connsiteX78" fmla="*/ 6005269 w 6127519"/>
              <a:gd name="connsiteY78" fmla="*/ 5150567 h 6858000"/>
              <a:gd name="connsiteX79" fmla="*/ 6001127 w 6127519"/>
              <a:gd name="connsiteY79" fmla="*/ 5164609 h 6858000"/>
              <a:gd name="connsiteX80" fmla="*/ 5998514 w 6127519"/>
              <a:gd name="connsiteY80" fmla="*/ 5189673 h 6858000"/>
              <a:gd name="connsiteX81" fmla="*/ 6018409 w 6127519"/>
              <a:gd name="connsiteY81" fmla="*/ 5227157 h 6858000"/>
              <a:gd name="connsiteX82" fmla="*/ 6036748 w 6127519"/>
              <a:gd name="connsiteY82" fmla="*/ 5322752 h 6858000"/>
              <a:gd name="connsiteX83" fmla="*/ 6036943 w 6127519"/>
              <a:gd name="connsiteY83" fmla="*/ 5329480 h 6858000"/>
              <a:gd name="connsiteX84" fmla="*/ 6037677 w 6127519"/>
              <a:gd name="connsiteY84" fmla="*/ 5354807 h 6858000"/>
              <a:gd name="connsiteX85" fmla="*/ 6039728 w 6127519"/>
              <a:gd name="connsiteY85" fmla="*/ 5359416 h 6858000"/>
              <a:gd name="connsiteX86" fmla="*/ 6053435 w 6127519"/>
              <a:gd name="connsiteY86" fmla="*/ 5387547 h 6858000"/>
              <a:gd name="connsiteX87" fmla="*/ 6065933 w 6127519"/>
              <a:gd name="connsiteY87" fmla="*/ 5443002 h 6858000"/>
              <a:gd name="connsiteX88" fmla="*/ 6068640 w 6127519"/>
              <a:gd name="connsiteY88" fmla="*/ 5474503 h 6858000"/>
              <a:gd name="connsiteX89" fmla="*/ 6080922 w 6127519"/>
              <a:gd name="connsiteY89" fmla="*/ 5561070 h 6858000"/>
              <a:gd name="connsiteX90" fmla="*/ 6096949 w 6127519"/>
              <a:gd name="connsiteY90" fmla="*/ 5648179 h 6858000"/>
              <a:gd name="connsiteX91" fmla="*/ 6125703 w 6127519"/>
              <a:gd name="connsiteY91" fmla="*/ 5692894 h 6858000"/>
              <a:gd name="connsiteX92" fmla="*/ 6121353 w 6127519"/>
              <a:gd name="connsiteY92" fmla="*/ 5721725 h 6858000"/>
              <a:gd name="connsiteX93" fmla="*/ 6121607 w 6127519"/>
              <a:gd name="connsiteY93" fmla="*/ 5721959 h 6858000"/>
              <a:gd name="connsiteX94" fmla="*/ 6127024 w 6127519"/>
              <a:gd name="connsiteY94" fmla="*/ 5786902 h 6858000"/>
              <a:gd name="connsiteX95" fmla="*/ 6127519 w 6127519"/>
              <a:gd name="connsiteY95" fmla="*/ 5865775 h 6858000"/>
              <a:gd name="connsiteX96" fmla="*/ 6119217 w 6127519"/>
              <a:gd name="connsiteY96" fmla="*/ 5888542 h 6858000"/>
              <a:gd name="connsiteX97" fmla="*/ 6102493 w 6127519"/>
              <a:gd name="connsiteY97" fmla="*/ 5928602 h 6858000"/>
              <a:gd name="connsiteX98" fmla="*/ 6056863 w 6127519"/>
              <a:gd name="connsiteY98" fmla="*/ 6000643 h 6858000"/>
              <a:gd name="connsiteX99" fmla="*/ 6045436 w 6127519"/>
              <a:gd name="connsiteY99" fmla="*/ 6124480 h 6858000"/>
              <a:gd name="connsiteX100" fmla="*/ 6030489 w 6127519"/>
              <a:gd name="connsiteY100" fmla="*/ 6317666 h 6858000"/>
              <a:gd name="connsiteX101" fmla="*/ 6007492 w 6127519"/>
              <a:gd name="connsiteY101" fmla="*/ 6440818 h 6858000"/>
              <a:gd name="connsiteX102" fmla="*/ 6009467 w 6127519"/>
              <a:gd name="connsiteY102" fmla="*/ 6487076 h 6858000"/>
              <a:gd name="connsiteX103" fmla="*/ 5995064 w 6127519"/>
              <a:gd name="connsiteY103" fmla="*/ 6540791 h 6858000"/>
              <a:gd name="connsiteX104" fmla="*/ 6004510 w 6127519"/>
              <a:gd name="connsiteY104" fmla="*/ 6599256 h 6858000"/>
              <a:gd name="connsiteX105" fmla="*/ 5986207 w 6127519"/>
              <a:gd name="connsiteY105" fmla="*/ 6695855 h 6858000"/>
              <a:gd name="connsiteX106" fmla="*/ 5979428 w 6127519"/>
              <a:gd name="connsiteY106" fmla="*/ 6754678 h 6858000"/>
              <a:gd name="connsiteX107" fmla="*/ 5983398 w 6127519"/>
              <a:gd name="connsiteY107" fmla="*/ 6778641 h 6858000"/>
              <a:gd name="connsiteX108" fmla="*/ 5984543 w 6127519"/>
              <a:gd name="connsiteY108" fmla="*/ 6811016 h 6858000"/>
              <a:gd name="connsiteX109" fmla="*/ 5979671 w 6127519"/>
              <a:gd name="connsiteY109" fmla="*/ 6858000 h 6858000"/>
              <a:gd name="connsiteX110" fmla="*/ 0 w 6127519"/>
              <a:gd name="connsiteY110" fmla="*/ 6858000 h 6858000"/>
              <a:gd name="connsiteX111" fmla="*/ 0 w 6127519"/>
              <a:gd name="connsiteY111" fmla="*/ 0 h 6858000"/>
              <a:gd name="connsiteX0" fmla="*/ 0 w 6127519"/>
              <a:gd name="connsiteY0" fmla="*/ 0 h 6858000"/>
              <a:gd name="connsiteX1" fmla="*/ 4965888 w 6127519"/>
              <a:gd name="connsiteY1" fmla="*/ 0 h 6858000"/>
              <a:gd name="connsiteX2" fmla="*/ 4967767 w 6127519"/>
              <a:gd name="connsiteY2" fmla="*/ 7930 h 6858000"/>
              <a:gd name="connsiteX3" fmla="*/ 4979444 w 6127519"/>
              <a:gd name="connsiteY3" fmla="*/ 43921 h 6858000"/>
              <a:gd name="connsiteX4" fmla="*/ 5021173 w 6127519"/>
              <a:gd name="connsiteY4" fmla="*/ 123738 h 6858000"/>
              <a:gd name="connsiteX5" fmla="*/ 5075458 w 6127519"/>
              <a:gd name="connsiteY5" fmla="*/ 264355 h 6858000"/>
              <a:gd name="connsiteX6" fmla="*/ 5081175 w 6127519"/>
              <a:gd name="connsiteY6" fmla="*/ 277448 h 6858000"/>
              <a:gd name="connsiteX7" fmla="*/ 5097011 w 6127519"/>
              <a:gd name="connsiteY7" fmla="*/ 355616 h 6858000"/>
              <a:gd name="connsiteX8" fmla="*/ 5130982 w 6127519"/>
              <a:gd name="connsiteY8" fmla="*/ 412030 h 6858000"/>
              <a:gd name="connsiteX9" fmla="*/ 5153000 w 6127519"/>
              <a:gd name="connsiteY9" fmla="*/ 507134 h 6858000"/>
              <a:gd name="connsiteX10" fmla="*/ 5171282 w 6127519"/>
              <a:gd name="connsiteY10" fmla="*/ 602071 h 6858000"/>
              <a:gd name="connsiteX11" fmla="*/ 5176196 w 6127519"/>
              <a:gd name="connsiteY11" fmla="*/ 636822 h 6858000"/>
              <a:gd name="connsiteX12" fmla="*/ 5189051 w 6127519"/>
              <a:gd name="connsiteY12" fmla="*/ 782518 h 6858000"/>
              <a:gd name="connsiteX13" fmla="*/ 5210428 w 6127519"/>
              <a:gd name="connsiteY13" fmla="*/ 815772 h 6858000"/>
              <a:gd name="connsiteX14" fmla="*/ 5221088 w 6127519"/>
              <a:gd name="connsiteY14" fmla="*/ 860193 h 6858000"/>
              <a:gd name="connsiteX15" fmla="*/ 5230806 w 6127519"/>
              <a:gd name="connsiteY15" fmla="*/ 961354 h 6858000"/>
              <a:gd name="connsiteX16" fmla="*/ 5201018 w 6127519"/>
              <a:gd name="connsiteY16" fmla="*/ 1095027 h 6858000"/>
              <a:gd name="connsiteX17" fmla="*/ 5202153 w 6127519"/>
              <a:gd name="connsiteY17" fmla="*/ 1133224 h 6858000"/>
              <a:gd name="connsiteX18" fmla="*/ 5207370 w 6127519"/>
              <a:gd name="connsiteY18" fmla="*/ 1138097 h 6858000"/>
              <a:gd name="connsiteX19" fmla="*/ 5189234 w 6127519"/>
              <a:gd name="connsiteY19" fmla="*/ 1193495 h 6858000"/>
              <a:gd name="connsiteX20" fmla="*/ 5202769 w 6127519"/>
              <a:gd name="connsiteY20" fmla="*/ 1269450 h 6858000"/>
              <a:gd name="connsiteX21" fmla="*/ 5225968 w 6127519"/>
              <a:gd name="connsiteY21" fmla="*/ 1357994 h 6858000"/>
              <a:gd name="connsiteX22" fmla="*/ 5233819 w 6127519"/>
              <a:gd name="connsiteY22" fmla="*/ 1380922 h 6858000"/>
              <a:gd name="connsiteX23" fmla="*/ 5237226 w 6127519"/>
              <a:gd name="connsiteY23" fmla="*/ 1441327 h 6858000"/>
              <a:gd name="connsiteX24" fmla="*/ 5255653 w 6127519"/>
              <a:gd name="connsiteY24" fmla="*/ 1524712 h 6858000"/>
              <a:gd name="connsiteX25" fmla="*/ 5263491 w 6127519"/>
              <a:gd name="connsiteY25" fmla="*/ 1642938 h 6858000"/>
              <a:gd name="connsiteX26" fmla="*/ 5261314 w 6127519"/>
              <a:gd name="connsiteY26" fmla="*/ 1689177 h 6858000"/>
              <a:gd name="connsiteX27" fmla="*/ 5259788 w 6127519"/>
              <a:gd name="connsiteY27" fmla="*/ 1768516 h 6858000"/>
              <a:gd name="connsiteX28" fmla="*/ 5255696 w 6127519"/>
              <a:gd name="connsiteY28" fmla="*/ 1953770 h 6858000"/>
              <a:gd name="connsiteX29" fmla="*/ 5252592 w 6127519"/>
              <a:gd name="connsiteY29" fmla="*/ 2092210 h 6858000"/>
              <a:gd name="connsiteX30" fmla="*/ 5264303 w 6127519"/>
              <a:gd name="connsiteY30" fmla="*/ 2225157 h 6858000"/>
              <a:gd name="connsiteX31" fmla="*/ 5254949 w 6127519"/>
              <a:gd name="connsiteY31" fmla="*/ 2236160 h 6858000"/>
              <a:gd name="connsiteX32" fmla="*/ 5250104 w 6127519"/>
              <a:gd name="connsiteY32" fmla="*/ 2249166 h 6858000"/>
              <a:gd name="connsiteX33" fmla="*/ 5251214 w 6127519"/>
              <a:gd name="connsiteY33" fmla="*/ 2250944 h 6858000"/>
              <a:gd name="connsiteX34" fmla="*/ 5250644 w 6127519"/>
              <a:gd name="connsiteY34" fmla="*/ 2266619 h 6858000"/>
              <a:gd name="connsiteX35" fmla="*/ 5293877 w 6127519"/>
              <a:gd name="connsiteY35" fmla="*/ 2368649 h 6858000"/>
              <a:gd name="connsiteX36" fmla="*/ 5311338 w 6127519"/>
              <a:gd name="connsiteY36" fmla="*/ 2404034 h 6858000"/>
              <a:gd name="connsiteX37" fmla="*/ 5338366 w 6127519"/>
              <a:gd name="connsiteY37" fmla="*/ 2465052 h 6858000"/>
              <a:gd name="connsiteX38" fmla="*/ 5371263 w 6127519"/>
              <a:gd name="connsiteY38" fmla="*/ 2586413 h 6858000"/>
              <a:gd name="connsiteX39" fmla="*/ 5407503 w 6127519"/>
              <a:gd name="connsiteY39" fmla="*/ 2786290 h 6858000"/>
              <a:gd name="connsiteX40" fmla="*/ 5407356 w 6127519"/>
              <a:gd name="connsiteY40" fmla="*/ 2787545 h 6858000"/>
              <a:gd name="connsiteX41" fmla="*/ 5457023 w 6127519"/>
              <a:gd name="connsiteY41" fmla="*/ 2858292 h 6858000"/>
              <a:gd name="connsiteX42" fmla="*/ 5479298 w 6127519"/>
              <a:gd name="connsiteY42" fmla="*/ 2947791 h 6858000"/>
              <a:gd name="connsiteX43" fmla="*/ 5481770 w 6127519"/>
              <a:gd name="connsiteY43" fmla="*/ 2951352 h 6858000"/>
              <a:gd name="connsiteX44" fmla="*/ 5482415 w 6127519"/>
              <a:gd name="connsiteY44" fmla="*/ 3004079 h 6858000"/>
              <a:gd name="connsiteX45" fmla="*/ 5503944 w 6127519"/>
              <a:gd name="connsiteY45" fmla="*/ 3123335 h 6858000"/>
              <a:gd name="connsiteX46" fmla="*/ 5516007 w 6127519"/>
              <a:gd name="connsiteY46" fmla="*/ 3258473 h 6858000"/>
              <a:gd name="connsiteX47" fmla="*/ 5589758 w 6127519"/>
              <a:gd name="connsiteY47" fmla="*/ 3453699 h 6858000"/>
              <a:gd name="connsiteX48" fmla="*/ 5596144 w 6127519"/>
              <a:gd name="connsiteY48" fmla="*/ 3534624 h 6858000"/>
              <a:gd name="connsiteX49" fmla="*/ 5597750 w 6127519"/>
              <a:gd name="connsiteY49" fmla="*/ 3534129 h 6858000"/>
              <a:gd name="connsiteX50" fmla="*/ 5599700 w 6127519"/>
              <a:gd name="connsiteY50" fmla="*/ 3547221 h 6858000"/>
              <a:gd name="connsiteX51" fmla="*/ 5615031 w 6127519"/>
              <a:gd name="connsiteY51" fmla="*/ 3557482 h 6858000"/>
              <a:gd name="connsiteX52" fmla="*/ 5618377 w 6127519"/>
              <a:gd name="connsiteY52" fmla="*/ 3588431 h 6858000"/>
              <a:gd name="connsiteX53" fmla="*/ 5612155 w 6127519"/>
              <a:gd name="connsiteY53" fmla="*/ 3589869 h 6858000"/>
              <a:gd name="connsiteX54" fmla="*/ 5620843 w 6127519"/>
              <a:gd name="connsiteY54" fmla="*/ 3606745 h 6858000"/>
              <a:gd name="connsiteX55" fmla="*/ 5655472 w 6127519"/>
              <a:gd name="connsiteY55" fmla="*/ 3678877 h 6858000"/>
              <a:gd name="connsiteX56" fmla="*/ 5683015 w 6127519"/>
              <a:gd name="connsiteY56" fmla="*/ 3762025 h 6858000"/>
              <a:gd name="connsiteX57" fmla="*/ 5696643 w 6127519"/>
              <a:gd name="connsiteY57" fmla="*/ 3773888 h 6858000"/>
              <a:gd name="connsiteX58" fmla="*/ 5707995 w 6127519"/>
              <a:gd name="connsiteY58" fmla="*/ 3781685 h 6858000"/>
              <a:gd name="connsiteX59" fmla="*/ 5768491 w 6127519"/>
              <a:gd name="connsiteY59" fmla="*/ 3914399 h 6858000"/>
              <a:gd name="connsiteX60" fmla="*/ 5793123 w 6127519"/>
              <a:gd name="connsiteY60" fmla="*/ 3969952 h 6858000"/>
              <a:gd name="connsiteX61" fmla="*/ 5808321 w 6127519"/>
              <a:gd name="connsiteY61" fmla="*/ 3988153 h 6858000"/>
              <a:gd name="connsiteX62" fmla="*/ 5825621 w 6127519"/>
              <a:gd name="connsiteY62" fmla="*/ 4015525 h 6858000"/>
              <a:gd name="connsiteX63" fmla="*/ 5860672 w 6127519"/>
              <a:gd name="connsiteY63" fmla="*/ 4061579 h 6858000"/>
              <a:gd name="connsiteX64" fmla="*/ 5872173 w 6127519"/>
              <a:gd name="connsiteY64" fmla="*/ 4088497 h 6858000"/>
              <a:gd name="connsiteX65" fmla="*/ 5894095 w 6127519"/>
              <a:gd name="connsiteY65" fmla="*/ 4128857 h 6858000"/>
              <a:gd name="connsiteX66" fmla="*/ 5903513 w 6127519"/>
              <a:gd name="connsiteY66" fmla="*/ 4187661 h 6858000"/>
              <a:gd name="connsiteX67" fmla="*/ 5917114 w 6127519"/>
              <a:gd name="connsiteY67" fmla="*/ 4213096 h 6858000"/>
              <a:gd name="connsiteX68" fmla="*/ 5924233 w 6127519"/>
              <a:gd name="connsiteY68" fmla="*/ 4242060 h 6858000"/>
              <a:gd name="connsiteX69" fmla="*/ 5928910 w 6127519"/>
              <a:gd name="connsiteY69" fmla="*/ 4300973 h 6858000"/>
              <a:gd name="connsiteX70" fmla="*/ 5939320 w 6127519"/>
              <a:gd name="connsiteY70" fmla="*/ 4340435 h 6858000"/>
              <a:gd name="connsiteX71" fmla="*/ 5946705 w 6127519"/>
              <a:gd name="connsiteY71" fmla="*/ 4428051 h 6858000"/>
              <a:gd name="connsiteX72" fmla="*/ 5949261 w 6127519"/>
              <a:gd name="connsiteY72" fmla="*/ 4449185 h 6858000"/>
              <a:gd name="connsiteX73" fmla="*/ 5968960 w 6127519"/>
              <a:gd name="connsiteY73" fmla="*/ 4482655 h 6858000"/>
              <a:gd name="connsiteX74" fmla="*/ 5980106 w 6127519"/>
              <a:gd name="connsiteY74" fmla="*/ 4585087 h 6858000"/>
              <a:gd name="connsiteX75" fmla="*/ 5998138 w 6127519"/>
              <a:gd name="connsiteY75" fmla="*/ 4697518 h 6858000"/>
              <a:gd name="connsiteX76" fmla="*/ 6007819 w 6127519"/>
              <a:gd name="connsiteY76" fmla="*/ 4858148 h 6858000"/>
              <a:gd name="connsiteX77" fmla="*/ 6007749 w 6127519"/>
              <a:gd name="connsiteY77" fmla="*/ 4964715 h 6858000"/>
              <a:gd name="connsiteX78" fmla="*/ 6005269 w 6127519"/>
              <a:gd name="connsiteY78" fmla="*/ 5150567 h 6858000"/>
              <a:gd name="connsiteX79" fmla="*/ 6001127 w 6127519"/>
              <a:gd name="connsiteY79" fmla="*/ 5164609 h 6858000"/>
              <a:gd name="connsiteX80" fmla="*/ 5998514 w 6127519"/>
              <a:gd name="connsiteY80" fmla="*/ 5189673 h 6858000"/>
              <a:gd name="connsiteX81" fmla="*/ 6018409 w 6127519"/>
              <a:gd name="connsiteY81" fmla="*/ 5227157 h 6858000"/>
              <a:gd name="connsiteX82" fmla="*/ 6036748 w 6127519"/>
              <a:gd name="connsiteY82" fmla="*/ 5322752 h 6858000"/>
              <a:gd name="connsiteX83" fmla="*/ 6036943 w 6127519"/>
              <a:gd name="connsiteY83" fmla="*/ 5329480 h 6858000"/>
              <a:gd name="connsiteX84" fmla="*/ 6037677 w 6127519"/>
              <a:gd name="connsiteY84" fmla="*/ 5354807 h 6858000"/>
              <a:gd name="connsiteX85" fmla="*/ 6039728 w 6127519"/>
              <a:gd name="connsiteY85" fmla="*/ 5359416 h 6858000"/>
              <a:gd name="connsiteX86" fmla="*/ 6053435 w 6127519"/>
              <a:gd name="connsiteY86" fmla="*/ 5387547 h 6858000"/>
              <a:gd name="connsiteX87" fmla="*/ 6065933 w 6127519"/>
              <a:gd name="connsiteY87" fmla="*/ 5443002 h 6858000"/>
              <a:gd name="connsiteX88" fmla="*/ 6068640 w 6127519"/>
              <a:gd name="connsiteY88" fmla="*/ 5474503 h 6858000"/>
              <a:gd name="connsiteX89" fmla="*/ 6080922 w 6127519"/>
              <a:gd name="connsiteY89" fmla="*/ 5561070 h 6858000"/>
              <a:gd name="connsiteX90" fmla="*/ 6096949 w 6127519"/>
              <a:gd name="connsiteY90" fmla="*/ 5648179 h 6858000"/>
              <a:gd name="connsiteX91" fmla="*/ 6125703 w 6127519"/>
              <a:gd name="connsiteY91" fmla="*/ 5692894 h 6858000"/>
              <a:gd name="connsiteX92" fmla="*/ 6121353 w 6127519"/>
              <a:gd name="connsiteY92" fmla="*/ 5721725 h 6858000"/>
              <a:gd name="connsiteX93" fmla="*/ 6121607 w 6127519"/>
              <a:gd name="connsiteY93" fmla="*/ 5721959 h 6858000"/>
              <a:gd name="connsiteX94" fmla="*/ 6127024 w 6127519"/>
              <a:gd name="connsiteY94" fmla="*/ 5786902 h 6858000"/>
              <a:gd name="connsiteX95" fmla="*/ 6127519 w 6127519"/>
              <a:gd name="connsiteY95" fmla="*/ 5865775 h 6858000"/>
              <a:gd name="connsiteX96" fmla="*/ 6119217 w 6127519"/>
              <a:gd name="connsiteY96" fmla="*/ 5888542 h 6858000"/>
              <a:gd name="connsiteX97" fmla="*/ 6102493 w 6127519"/>
              <a:gd name="connsiteY97" fmla="*/ 5928602 h 6858000"/>
              <a:gd name="connsiteX98" fmla="*/ 6056863 w 6127519"/>
              <a:gd name="connsiteY98" fmla="*/ 6000643 h 6858000"/>
              <a:gd name="connsiteX99" fmla="*/ 6045436 w 6127519"/>
              <a:gd name="connsiteY99" fmla="*/ 6124480 h 6858000"/>
              <a:gd name="connsiteX100" fmla="*/ 6030489 w 6127519"/>
              <a:gd name="connsiteY100" fmla="*/ 6317666 h 6858000"/>
              <a:gd name="connsiteX101" fmla="*/ 6007492 w 6127519"/>
              <a:gd name="connsiteY101" fmla="*/ 6440818 h 6858000"/>
              <a:gd name="connsiteX102" fmla="*/ 6009467 w 6127519"/>
              <a:gd name="connsiteY102" fmla="*/ 6487076 h 6858000"/>
              <a:gd name="connsiteX103" fmla="*/ 5995064 w 6127519"/>
              <a:gd name="connsiteY103" fmla="*/ 6540791 h 6858000"/>
              <a:gd name="connsiteX104" fmla="*/ 6004510 w 6127519"/>
              <a:gd name="connsiteY104" fmla="*/ 6599256 h 6858000"/>
              <a:gd name="connsiteX105" fmla="*/ 5986207 w 6127519"/>
              <a:gd name="connsiteY105" fmla="*/ 6695855 h 6858000"/>
              <a:gd name="connsiteX106" fmla="*/ 5979428 w 6127519"/>
              <a:gd name="connsiteY106" fmla="*/ 6754678 h 6858000"/>
              <a:gd name="connsiteX107" fmla="*/ 5983398 w 6127519"/>
              <a:gd name="connsiteY107" fmla="*/ 6778641 h 6858000"/>
              <a:gd name="connsiteX108" fmla="*/ 5984543 w 6127519"/>
              <a:gd name="connsiteY108" fmla="*/ 6811016 h 6858000"/>
              <a:gd name="connsiteX109" fmla="*/ 5979671 w 6127519"/>
              <a:gd name="connsiteY109" fmla="*/ 6858000 h 6858000"/>
              <a:gd name="connsiteX110" fmla="*/ 0 w 6127519"/>
              <a:gd name="connsiteY110" fmla="*/ 6858000 h 6858000"/>
              <a:gd name="connsiteX111" fmla="*/ 0 w 6127519"/>
              <a:gd name="connsiteY111" fmla="*/ 0 h 6858000"/>
              <a:gd name="connsiteX0" fmla="*/ 0 w 6127519"/>
              <a:gd name="connsiteY0" fmla="*/ 0 h 6858000"/>
              <a:gd name="connsiteX1" fmla="*/ 4965888 w 6127519"/>
              <a:gd name="connsiteY1" fmla="*/ 0 h 6858000"/>
              <a:gd name="connsiteX2" fmla="*/ 4967767 w 6127519"/>
              <a:gd name="connsiteY2" fmla="*/ 7930 h 6858000"/>
              <a:gd name="connsiteX3" fmla="*/ 4979444 w 6127519"/>
              <a:gd name="connsiteY3" fmla="*/ 43921 h 6858000"/>
              <a:gd name="connsiteX4" fmla="*/ 5021173 w 6127519"/>
              <a:gd name="connsiteY4" fmla="*/ 123738 h 6858000"/>
              <a:gd name="connsiteX5" fmla="*/ 5075458 w 6127519"/>
              <a:gd name="connsiteY5" fmla="*/ 264355 h 6858000"/>
              <a:gd name="connsiteX6" fmla="*/ 5081175 w 6127519"/>
              <a:gd name="connsiteY6" fmla="*/ 277448 h 6858000"/>
              <a:gd name="connsiteX7" fmla="*/ 5097011 w 6127519"/>
              <a:gd name="connsiteY7" fmla="*/ 355616 h 6858000"/>
              <a:gd name="connsiteX8" fmla="*/ 5130982 w 6127519"/>
              <a:gd name="connsiteY8" fmla="*/ 412030 h 6858000"/>
              <a:gd name="connsiteX9" fmla="*/ 5153000 w 6127519"/>
              <a:gd name="connsiteY9" fmla="*/ 507134 h 6858000"/>
              <a:gd name="connsiteX10" fmla="*/ 5171282 w 6127519"/>
              <a:gd name="connsiteY10" fmla="*/ 602071 h 6858000"/>
              <a:gd name="connsiteX11" fmla="*/ 5176196 w 6127519"/>
              <a:gd name="connsiteY11" fmla="*/ 636822 h 6858000"/>
              <a:gd name="connsiteX12" fmla="*/ 5189051 w 6127519"/>
              <a:gd name="connsiteY12" fmla="*/ 782518 h 6858000"/>
              <a:gd name="connsiteX13" fmla="*/ 5210428 w 6127519"/>
              <a:gd name="connsiteY13" fmla="*/ 815772 h 6858000"/>
              <a:gd name="connsiteX14" fmla="*/ 5221088 w 6127519"/>
              <a:gd name="connsiteY14" fmla="*/ 860193 h 6858000"/>
              <a:gd name="connsiteX15" fmla="*/ 5230806 w 6127519"/>
              <a:gd name="connsiteY15" fmla="*/ 961354 h 6858000"/>
              <a:gd name="connsiteX16" fmla="*/ 5201018 w 6127519"/>
              <a:gd name="connsiteY16" fmla="*/ 1095027 h 6858000"/>
              <a:gd name="connsiteX17" fmla="*/ 5202153 w 6127519"/>
              <a:gd name="connsiteY17" fmla="*/ 1133224 h 6858000"/>
              <a:gd name="connsiteX18" fmla="*/ 5207370 w 6127519"/>
              <a:gd name="connsiteY18" fmla="*/ 1138097 h 6858000"/>
              <a:gd name="connsiteX19" fmla="*/ 5189234 w 6127519"/>
              <a:gd name="connsiteY19" fmla="*/ 1193495 h 6858000"/>
              <a:gd name="connsiteX20" fmla="*/ 5202769 w 6127519"/>
              <a:gd name="connsiteY20" fmla="*/ 1269450 h 6858000"/>
              <a:gd name="connsiteX21" fmla="*/ 5225968 w 6127519"/>
              <a:gd name="connsiteY21" fmla="*/ 1357994 h 6858000"/>
              <a:gd name="connsiteX22" fmla="*/ 5233819 w 6127519"/>
              <a:gd name="connsiteY22" fmla="*/ 1380922 h 6858000"/>
              <a:gd name="connsiteX23" fmla="*/ 5237226 w 6127519"/>
              <a:gd name="connsiteY23" fmla="*/ 1441327 h 6858000"/>
              <a:gd name="connsiteX24" fmla="*/ 5255653 w 6127519"/>
              <a:gd name="connsiteY24" fmla="*/ 1524712 h 6858000"/>
              <a:gd name="connsiteX25" fmla="*/ 5263491 w 6127519"/>
              <a:gd name="connsiteY25" fmla="*/ 1642938 h 6858000"/>
              <a:gd name="connsiteX26" fmla="*/ 5261314 w 6127519"/>
              <a:gd name="connsiteY26" fmla="*/ 1689177 h 6858000"/>
              <a:gd name="connsiteX27" fmla="*/ 5259788 w 6127519"/>
              <a:gd name="connsiteY27" fmla="*/ 1768516 h 6858000"/>
              <a:gd name="connsiteX28" fmla="*/ 5255696 w 6127519"/>
              <a:gd name="connsiteY28" fmla="*/ 1953770 h 6858000"/>
              <a:gd name="connsiteX29" fmla="*/ 5252592 w 6127519"/>
              <a:gd name="connsiteY29" fmla="*/ 2092210 h 6858000"/>
              <a:gd name="connsiteX30" fmla="*/ 5264303 w 6127519"/>
              <a:gd name="connsiteY30" fmla="*/ 2225157 h 6858000"/>
              <a:gd name="connsiteX31" fmla="*/ 5250104 w 6127519"/>
              <a:gd name="connsiteY31" fmla="*/ 2249166 h 6858000"/>
              <a:gd name="connsiteX32" fmla="*/ 5251214 w 6127519"/>
              <a:gd name="connsiteY32" fmla="*/ 2250944 h 6858000"/>
              <a:gd name="connsiteX33" fmla="*/ 5250644 w 6127519"/>
              <a:gd name="connsiteY33" fmla="*/ 2266619 h 6858000"/>
              <a:gd name="connsiteX34" fmla="*/ 5293877 w 6127519"/>
              <a:gd name="connsiteY34" fmla="*/ 2368649 h 6858000"/>
              <a:gd name="connsiteX35" fmla="*/ 5311338 w 6127519"/>
              <a:gd name="connsiteY35" fmla="*/ 2404034 h 6858000"/>
              <a:gd name="connsiteX36" fmla="*/ 5338366 w 6127519"/>
              <a:gd name="connsiteY36" fmla="*/ 2465052 h 6858000"/>
              <a:gd name="connsiteX37" fmla="*/ 5371263 w 6127519"/>
              <a:gd name="connsiteY37" fmla="*/ 2586413 h 6858000"/>
              <a:gd name="connsiteX38" fmla="*/ 5407503 w 6127519"/>
              <a:gd name="connsiteY38" fmla="*/ 2786290 h 6858000"/>
              <a:gd name="connsiteX39" fmla="*/ 5407356 w 6127519"/>
              <a:gd name="connsiteY39" fmla="*/ 2787545 h 6858000"/>
              <a:gd name="connsiteX40" fmla="*/ 5457023 w 6127519"/>
              <a:gd name="connsiteY40" fmla="*/ 2858292 h 6858000"/>
              <a:gd name="connsiteX41" fmla="*/ 5479298 w 6127519"/>
              <a:gd name="connsiteY41" fmla="*/ 2947791 h 6858000"/>
              <a:gd name="connsiteX42" fmla="*/ 5481770 w 6127519"/>
              <a:gd name="connsiteY42" fmla="*/ 2951352 h 6858000"/>
              <a:gd name="connsiteX43" fmla="*/ 5482415 w 6127519"/>
              <a:gd name="connsiteY43" fmla="*/ 3004079 h 6858000"/>
              <a:gd name="connsiteX44" fmla="*/ 5503944 w 6127519"/>
              <a:gd name="connsiteY44" fmla="*/ 3123335 h 6858000"/>
              <a:gd name="connsiteX45" fmla="*/ 5516007 w 6127519"/>
              <a:gd name="connsiteY45" fmla="*/ 3258473 h 6858000"/>
              <a:gd name="connsiteX46" fmla="*/ 5589758 w 6127519"/>
              <a:gd name="connsiteY46" fmla="*/ 3453699 h 6858000"/>
              <a:gd name="connsiteX47" fmla="*/ 5596144 w 6127519"/>
              <a:gd name="connsiteY47" fmla="*/ 3534624 h 6858000"/>
              <a:gd name="connsiteX48" fmla="*/ 5597750 w 6127519"/>
              <a:gd name="connsiteY48" fmla="*/ 3534129 h 6858000"/>
              <a:gd name="connsiteX49" fmla="*/ 5599700 w 6127519"/>
              <a:gd name="connsiteY49" fmla="*/ 3547221 h 6858000"/>
              <a:gd name="connsiteX50" fmla="*/ 5615031 w 6127519"/>
              <a:gd name="connsiteY50" fmla="*/ 3557482 h 6858000"/>
              <a:gd name="connsiteX51" fmla="*/ 5618377 w 6127519"/>
              <a:gd name="connsiteY51" fmla="*/ 3588431 h 6858000"/>
              <a:gd name="connsiteX52" fmla="*/ 5612155 w 6127519"/>
              <a:gd name="connsiteY52" fmla="*/ 3589869 h 6858000"/>
              <a:gd name="connsiteX53" fmla="*/ 5620843 w 6127519"/>
              <a:gd name="connsiteY53" fmla="*/ 3606745 h 6858000"/>
              <a:gd name="connsiteX54" fmla="*/ 5655472 w 6127519"/>
              <a:gd name="connsiteY54" fmla="*/ 3678877 h 6858000"/>
              <a:gd name="connsiteX55" fmla="*/ 5683015 w 6127519"/>
              <a:gd name="connsiteY55" fmla="*/ 3762025 h 6858000"/>
              <a:gd name="connsiteX56" fmla="*/ 5696643 w 6127519"/>
              <a:gd name="connsiteY56" fmla="*/ 3773888 h 6858000"/>
              <a:gd name="connsiteX57" fmla="*/ 5707995 w 6127519"/>
              <a:gd name="connsiteY57" fmla="*/ 3781685 h 6858000"/>
              <a:gd name="connsiteX58" fmla="*/ 5768491 w 6127519"/>
              <a:gd name="connsiteY58" fmla="*/ 3914399 h 6858000"/>
              <a:gd name="connsiteX59" fmla="*/ 5793123 w 6127519"/>
              <a:gd name="connsiteY59" fmla="*/ 3969952 h 6858000"/>
              <a:gd name="connsiteX60" fmla="*/ 5808321 w 6127519"/>
              <a:gd name="connsiteY60" fmla="*/ 3988153 h 6858000"/>
              <a:gd name="connsiteX61" fmla="*/ 5825621 w 6127519"/>
              <a:gd name="connsiteY61" fmla="*/ 4015525 h 6858000"/>
              <a:gd name="connsiteX62" fmla="*/ 5860672 w 6127519"/>
              <a:gd name="connsiteY62" fmla="*/ 4061579 h 6858000"/>
              <a:gd name="connsiteX63" fmla="*/ 5872173 w 6127519"/>
              <a:gd name="connsiteY63" fmla="*/ 4088497 h 6858000"/>
              <a:gd name="connsiteX64" fmla="*/ 5894095 w 6127519"/>
              <a:gd name="connsiteY64" fmla="*/ 4128857 h 6858000"/>
              <a:gd name="connsiteX65" fmla="*/ 5903513 w 6127519"/>
              <a:gd name="connsiteY65" fmla="*/ 4187661 h 6858000"/>
              <a:gd name="connsiteX66" fmla="*/ 5917114 w 6127519"/>
              <a:gd name="connsiteY66" fmla="*/ 4213096 h 6858000"/>
              <a:gd name="connsiteX67" fmla="*/ 5924233 w 6127519"/>
              <a:gd name="connsiteY67" fmla="*/ 4242060 h 6858000"/>
              <a:gd name="connsiteX68" fmla="*/ 5928910 w 6127519"/>
              <a:gd name="connsiteY68" fmla="*/ 4300973 h 6858000"/>
              <a:gd name="connsiteX69" fmla="*/ 5939320 w 6127519"/>
              <a:gd name="connsiteY69" fmla="*/ 4340435 h 6858000"/>
              <a:gd name="connsiteX70" fmla="*/ 5946705 w 6127519"/>
              <a:gd name="connsiteY70" fmla="*/ 4428051 h 6858000"/>
              <a:gd name="connsiteX71" fmla="*/ 5949261 w 6127519"/>
              <a:gd name="connsiteY71" fmla="*/ 4449185 h 6858000"/>
              <a:gd name="connsiteX72" fmla="*/ 5968960 w 6127519"/>
              <a:gd name="connsiteY72" fmla="*/ 4482655 h 6858000"/>
              <a:gd name="connsiteX73" fmla="*/ 5980106 w 6127519"/>
              <a:gd name="connsiteY73" fmla="*/ 4585087 h 6858000"/>
              <a:gd name="connsiteX74" fmla="*/ 5998138 w 6127519"/>
              <a:gd name="connsiteY74" fmla="*/ 4697518 h 6858000"/>
              <a:gd name="connsiteX75" fmla="*/ 6007819 w 6127519"/>
              <a:gd name="connsiteY75" fmla="*/ 4858148 h 6858000"/>
              <a:gd name="connsiteX76" fmla="*/ 6007749 w 6127519"/>
              <a:gd name="connsiteY76" fmla="*/ 4964715 h 6858000"/>
              <a:gd name="connsiteX77" fmla="*/ 6005269 w 6127519"/>
              <a:gd name="connsiteY77" fmla="*/ 5150567 h 6858000"/>
              <a:gd name="connsiteX78" fmla="*/ 6001127 w 6127519"/>
              <a:gd name="connsiteY78" fmla="*/ 5164609 h 6858000"/>
              <a:gd name="connsiteX79" fmla="*/ 5998514 w 6127519"/>
              <a:gd name="connsiteY79" fmla="*/ 5189673 h 6858000"/>
              <a:gd name="connsiteX80" fmla="*/ 6018409 w 6127519"/>
              <a:gd name="connsiteY80" fmla="*/ 5227157 h 6858000"/>
              <a:gd name="connsiteX81" fmla="*/ 6036748 w 6127519"/>
              <a:gd name="connsiteY81" fmla="*/ 5322752 h 6858000"/>
              <a:gd name="connsiteX82" fmla="*/ 6036943 w 6127519"/>
              <a:gd name="connsiteY82" fmla="*/ 5329480 h 6858000"/>
              <a:gd name="connsiteX83" fmla="*/ 6037677 w 6127519"/>
              <a:gd name="connsiteY83" fmla="*/ 5354807 h 6858000"/>
              <a:gd name="connsiteX84" fmla="*/ 6039728 w 6127519"/>
              <a:gd name="connsiteY84" fmla="*/ 5359416 h 6858000"/>
              <a:gd name="connsiteX85" fmla="*/ 6053435 w 6127519"/>
              <a:gd name="connsiteY85" fmla="*/ 5387547 h 6858000"/>
              <a:gd name="connsiteX86" fmla="*/ 6065933 w 6127519"/>
              <a:gd name="connsiteY86" fmla="*/ 5443002 h 6858000"/>
              <a:gd name="connsiteX87" fmla="*/ 6068640 w 6127519"/>
              <a:gd name="connsiteY87" fmla="*/ 5474503 h 6858000"/>
              <a:gd name="connsiteX88" fmla="*/ 6080922 w 6127519"/>
              <a:gd name="connsiteY88" fmla="*/ 5561070 h 6858000"/>
              <a:gd name="connsiteX89" fmla="*/ 6096949 w 6127519"/>
              <a:gd name="connsiteY89" fmla="*/ 5648179 h 6858000"/>
              <a:gd name="connsiteX90" fmla="*/ 6125703 w 6127519"/>
              <a:gd name="connsiteY90" fmla="*/ 5692894 h 6858000"/>
              <a:gd name="connsiteX91" fmla="*/ 6121353 w 6127519"/>
              <a:gd name="connsiteY91" fmla="*/ 5721725 h 6858000"/>
              <a:gd name="connsiteX92" fmla="*/ 6121607 w 6127519"/>
              <a:gd name="connsiteY92" fmla="*/ 5721959 h 6858000"/>
              <a:gd name="connsiteX93" fmla="*/ 6127024 w 6127519"/>
              <a:gd name="connsiteY93" fmla="*/ 5786902 h 6858000"/>
              <a:gd name="connsiteX94" fmla="*/ 6127519 w 6127519"/>
              <a:gd name="connsiteY94" fmla="*/ 5865775 h 6858000"/>
              <a:gd name="connsiteX95" fmla="*/ 6119217 w 6127519"/>
              <a:gd name="connsiteY95" fmla="*/ 5888542 h 6858000"/>
              <a:gd name="connsiteX96" fmla="*/ 6102493 w 6127519"/>
              <a:gd name="connsiteY96" fmla="*/ 5928602 h 6858000"/>
              <a:gd name="connsiteX97" fmla="*/ 6056863 w 6127519"/>
              <a:gd name="connsiteY97" fmla="*/ 6000643 h 6858000"/>
              <a:gd name="connsiteX98" fmla="*/ 6045436 w 6127519"/>
              <a:gd name="connsiteY98" fmla="*/ 6124480 h 6858000"/>
              <a:gd name="connsiteX99" fmla="*/ 6030489 w 6127519"/>
              <a:gd name="connsiteY99" fmla="*/ 6317666 h 6858000"/>
              <a:gd name="connsiteX100" fmla="*/ 6007492 w 6127519"/>
              <a:gd name="connsiteY100" fmla="*/ 6440818 h 6858000"/>
              <a:gd name="connsiteX101" fmla="*/ 6009467 w 6127519"/>
              <a:gd name="connsiteY101" fmla="*/ 6487076 h 6858000"/>
              <a:gd name="connsiteX102" fmla="*/ 5995064 w 6127519"/>
              <a:gd name="connsiteY102" fmla="*/ 6540791 h 6858000"/>
              <a:gd name="connsiteX103" fmla="*/ 6004510 w 6127519"/>
              <a:gd name="connsiteY103" fmla="*/ 6599256 h 6858000"/>
              <a:gd name="connsiteX104" fmla="*/ 5986207 w 6127519"/>
              <a:gd name="connsiteY104" fmla="*/ 6695855 h 6858000"/>
              <a:gd name="connsiteX105" fmla="*/ 5979428 w 6127519"/>
              <a:gd name="connsiteY105" fmla="*/ 6754678 h 6858000"/>
              <a:gd name="connsiteX106" fmla="*/ 5983398 w 6127519"/>
              <a:gd name="connsiteY106" fmla="*/ 6778641 h 6858000"/>
              <a:gd name="connsiteX107" fmla="*/ 5984543 w 6127519"/>
              <a:gd name="connsiteY107" fmla="*/ 6811016 h 6858000"/>
              <a:gd name="connsiteX108" fmla="*/ 5979671 w 6127519"/>
              <a:gd name="connsiteY108" fmla="*/ 6858000 h 6858000"/>
              <a:gd name="connsiteX109" fmla="*/ 0 w 6127519"/>
              <a:gd name="connsiteY109" fmla="*/ 6858000 h 6858000"/>
              <a:gd name="connsiteX110" fmla="*/ 0 w 6127519"/>
              <a:gd name="connsiteY110" fmla="*/ 0 h 6858000"/>
              <a:gd name="connsiteX0" fmla="*/ 0 w 6127519"/>
              <a:gd name="connsiteY0" fmla="*/ 0 h 6858000"/>
              <a:gd name="connsiteX1" fmla="*/ 4965888 w 6127519"/>
              <a:gd name="connsiteY1" fmla="*/ 0 h 6858000"/>
              <a:gd name="connsiteX2" fmla="*/ 4967767 w 6127519"/>
              <a:gd name="connsiteY2" fmla="*/ 7930 h 6858000"/>
              <a:gd name="connsiteX3" fmla="*/ 4979444 w 6127519"/>
              <a:gd name="connsiteY3" fmla="*/ 43921 h 6858000"/>
              <a:gd name="connsiteX4" fmla="*/ 5021173 w 6127519"/>
              <a:gd name="connsiteY4" fmla="*/ 123738 h 6858000"/>
              <a:gd name="connsiteX5" fmla="*/ 5075458 w 6127519"/>
              <a:gd name="connsiteY5" fmla="*/ 264355 h 6858000"/>
              <a:gd name="connsiteX6" fmla="*/ 5081175 w 6127519"/>
              <a:gd name="connsiteY6" fmla="*/ 277448 h 6858000"/>
              <a:gd name="connsiteX7" fmla="*/ 5097011 w 6127519"/>
              <a:gd name="connsiteY7" fmla="*/ 355616 h 6858000"/>
              <a:gd name="connsiteX8" fmla="*/ 5130982 w 6127519"/>
              <a:gd name="connsiteY8" fmla="*/ 412030 h 6858000"/>
              <a:gd name="connsiteX9" fmla="*/ 5153000 w 6127519"/>
              <a:gd name="connsiteY9" fmla="*/ 507134 h 6858000"/>
              <a:gd name="connsiteX10" fmla="*/ 5171282 w 6127519"/>
              <a:gd name="connsiteY10" fmla="*/ 602071 h 6858000"/>
              <a:gd name="connsiteX11" fmla="*/ 5176196 w 6127519"/>
              <a:gd name="connsiteY11" fmla="*/ 636822 h 6858000"/>
              <a:gd name="connsiteX12" fmla="*/ 5189051 w 6127519"/>
              <a:gd name="connsiteY12" fmla="*/ 782518 h 6858000"/>
              <a:gd name="connsiteX13" fmla="*/ 5210428 w 6127519"/>
              <a:gd name="connsiteY13" fmla="*/ 815772 h 6858000"/>
              <a:gd name="connsiteX14" fmla="*/ 5221088 w 6127519"/>
              <a:gd name="connsiteY14" fmla="*/ 860193 h 6858000"/>
              <a:gd name="connsiteX15" fmla="*/ 5230806 w 6127519"/>
              <a:gd name="connsiteY15" fmla="*/ 961354 h 6858000"/>
              <a:gd name="connsiteX16" fmla="*/ 5201018 w 6127519"/>
              <a:gd name="connsiteY16" fmla="*/ 1095027 h 6858000"/>
              <a:gd name="connsiteX17" fmla="*/ 5202153 w 6127519"/>
              <a:gd name="connsiteY17" fmla="*/ 1133224 h 6858000"/>
              <a:gd name="connsiteX18" fmla="*/ 5207370 w 6127519"/>
              <a:gd name="connsiteY18" fmla="*/ 1138097 h 6858000"/>
              <a:gd name="connsiteX19" fmla="*/ 5189234 w 6127519"/>
              <a:gd name="connsiteY19" fmla="*/ 1193495 h 6858000"/>
              <a:gd name="connsiteX20" fmla="*/ 5202769 w 6127519"/>
              <a:gd name="connsiteY20" fmla="*/ 1269450 h 6858000"/>
              <a:gd name="connsiteX21" fmla="*/ 5225968 w 6127519"/>
              <a:gd name="connsiteY21" fmla="*/ 1357994 h 6858000"/>
              <a:gd name="connsiteX22" fmla="*/ 5233819 w 6127519"/>
              <a:gd name="connsiteY22" fmla="*/ 1380922 h 6858000"/>
              <a:gd name="connsiteX23" fmla="*/ 5237226 w 6127519"/>
              <a:gd name="connsiteY23" fmla="*/ 1441327 h 6858000"/>
              <a:gd name="connsiteX24" fmla="*/ 5255653 w 6127519"/>
              <a:gd name="connsiteY24" fmla="*/ 1524712 h 6858000"/>
              <a:gd name="connsiteX25" fmla="*/ 5263491 w 6127519"/>
              <a:gd name="connsiteY25" fmla="*/ 1642938 h 6858000"/>
              <a:gd name="connsiteX26" fmla="*/ 5261314 w 6127519"/>
              <a:gd name="connsiteY26" fmla="*/ 1689177 h 6858000"/>
              <a:gd name="connsiteX27" fmla="*/ 5259788 w 6127519"/>
              <a:gd name="connsiteY27" fmla="*/ 1768516 h 6858000"/>
              <a:gd name="connsiteX28" fmla="*/ 5255696 w 6127519"/>
              <a:gd name="connsiteY28" fmla="*/ 1953770 h 6858000"/>
              <a:gd name="connsiteX29" fmla="*/ 5252592 w 6127519"/>
              <a:gd name="connsiteY29" fmla="*/ 2092210 h 6858000"/>
              <a:gd name="connsiteX30" fmla="*/ 5250104 w 6127519"/>
              <a:gd name="connsiteY30" fmla="*/ 2249166 h 6858000"/>
              <a:gd name="connsiteX31" fmla="*/ 5251214 w 6127519"/>
              <a:gd name="connsiteY31" fmla="*/ 2250944 h 6858000"/>
              <a:gd name="connsiteX32" fmla="*/ 5250644 w 6127519"/>
              <a:gd name="connsiteY32" fmla="*/ 2266619 h 6858000"/>
              <a:gd name="connsiteX33" fmla="*/ 5293877 w 6127519"/>
              <a:gd name="connsiteY33" fmla="*/ 2368649 h 6858000"/>
              <a:gd name="connsiteX34" fmla="*/ 5311338 w 6127519"/>
              <a:gd name="connsiteY34" fmla="*/ 2404034 h 6858000"/>
              <a:gd name="connsiteX35" fmla="*/ 5338366 w 6127519"/>
              <a:gd name="connsiteY35" fmla="*/ 2465052 h 6858000"/>
              <a:gd name="connsiteX36" fmla="*/ 5371263 w 6127519"/>
              <a:gd name="connsiteY36" fmla="*/ 2586413 h 6858000"/>
              <a:gd name="connsiteX37" fmla="*/ 5407503 w 6127519"/>
              <a:gd name="connsiteY37" fmla="*/ 2786290 h 6858000"/>
              <a:gd name="connsiteX38" fmla="*/ 5407356 w 6127519"/>
              <a:gd name="connsiteY38" fmla="*/ 2787545 h 6858000"/>
              <a:gd name="connsiteX39" fmla="*/ 5457023 w 6127519"/>
              <a:gd name="connsiteY39" fmla="*/ 2858292 h 6858000"/>
              <a:gd name="connsiteX40" fmla="*/ 5479298 w 6127519"/>
              <a:gd name="connsiteY40" fmla="*/ 2947791 h 6858000"/>
              <a:gd name="connsiteX41" fmla="*/ 5481770 w 6127519"/>
              <a:gd name="connsiteY41" fmla="*/ 2951352 h 6858000"/>
              <a:gd name="connsiteX42" fmla="*/ 5482415 w 6127519"/>
              <a:gd name="connsiteY42" fmla="*/ 3004079 h 6858000"/>
              <a:gd name="connsiteX43" fmla="*/ 5503944 w 6127519"/>
              <a:gd name="connsiteY43" fmla="*/ 3123335 h 6858000"/>
              <a:gd name="connsiteX44" fmla="*/ 5516007 w 6127519"/>
              <a:gd name="connsiteY44" fmla="*/ 3258473 h 6858000"/>
              <a:gd name="connsiteX45" fmla="*/ 5589758 w 6127519"/>
              <a:gd name="connsiteY45" fmla="*/ 3453699 h 6858000"/>
              <a:gd name="connsiteX46" fmla="*/ 5596144 w 6127519"/>
              <a:gd name="connsiteY46" fmla="*/ 3534624 h 6858000"/>
              <a:gd name="connsiteX47" fmla="*/ 5597750 w 6127519"/>
              <a:gd name="connsiteY47" fmla="*/ 3534129 h 6858000"/>
              <a:gd name="connsiteX48" fmla="*/ 5599700 w 6127519"/>
              <a:gd name="connsiteY48" fmla="*/ 3547221 h 6858000"/>
              <a:gd name="connsiteX49" fmla="*/ 5615031 w 6127519"/>
              <a:gd name="connsiteY49" fmla="*/ 3557482 h 6858000"/>
              <a:gd name="connsiteX50" fmla="*/ 5618377 w 6127519"/>
              <a:gd name="connsiteY50" fmla="*/ 3588431 h 6858000"/>
              <a:gd name="connsiteX51" fmla="*/ 5612155 w 6127519"/>
              <a:gd name="connsiteY51" fmla="*/ 3589869 h 6858000"/>
              <a:gd name="connsiteX52" fmla="*/ 5620843 w 6127519"/>
              <a:gd name="connsiteY52" fmla="*/ 3606745 h 6858000"/>
              <a:gd name="connsiteX53" fmla="*/ 5655472 w 6127519"/>
              <a:gd name="connsiteY53" fmla="*/ 3678877 h 6858000"/>
              <a:gd name="connsiteX54" fmla="*/ 5683015 w 6127519"/>
              <a:gd name="connsiteY54" fmla="*/ 3762025 h 6858000"/>
              <a:gd name="connsiteX55" fmla="*/ 5696643 w 6127519"/>
              <a:gd name="connsiteY55" fmla="*/ 3773888 h 6858000"/>
              <a:gd name="connsiteX56" fmla="*/ 5707995 w 6127519"/>
              <a:gd name="connsiteY56" fmla="*/ 3781685 h 6858000"/>
              <a:gd name="connsiteX57" fmla="*/ 5768491 w 6127519"/>
              <a:gd name="connsiteY57" fmla="*/ 3914399 h 6858000"/>
              <a:gd name="connsiteX58" fmla="*/ 5793123 w 6127519"/>
              <a:gd name="connsiteY58" fmla="*/ 3969952 h 6858000"/>
              <a:gd name="connsiteX59" fmla="*/ 5808321 w 6127519"/>
              <a:gd name="connsiteY59" fmla="*/ 3988153 h 6858000"/>
              <a:gd name="connsiteX60" fmla="*/ 5825621 w 6127519"/>
              <a:gd name="connsiteY60" fmla="*/ 4015525 h 6858000"/>
              <a:gd name="connsiteX61" fmla="*/ 5860672 w 6127519"/>
              <a:gd name="connsiteY61" fmla="*/ 4061579 h 6858000"/>
              <a:gd name="connsiteX62" fmla="*/ 5872173 w 6127519"/>
              <a:gd name="connsiteY62" fmla="*/ 4088497 h 6858000"/>
              <a:gd name="connsiteX63" fmla="*/ 5894095 w 6127519"/>
              <a:gd name="connsiteY63" fmla="*/ 4128857 h 6858000"/>
              <a:gd name="connsiteX64" fmla="*/ 5903513 w 6127519"/>
              <a:gd name="connsiteY64" fmla="*/ 4187661 h 6858000"/>
              <a:gd name="connsiteX65" fmla="*/ 5917114 w 6127519"/>
              <a:gd name="connsiteY65" fmla="*/ 4213096 h 6858000"/>
              <a:gd name="connsiteX66" fmla="*/ 5924233 w 6127519"/>
              <a:gd name="connsiteY66" fmla="*/ 4242060 h 6858000"/>
              <a:gd name="connsiteX67" fmla="*/ 5928910 w 6127519"/>
              <a:gd name="connsiteY67" fmla="*/ 4300973 h 6858000"/>
              <a:gd name="connsiteX68" fmla="*/ 5939320 w 6127519"/>
              <a:gd name="connsiteY68" fmla="*/ 4340435 h 6858000"/>
              <a:gd name="connsiteX69" fmla="*/ 5946705 w 6127519"/>
              <a:gd name="connsiteY69" fmla="*/ 4428051 h 6858000"/>
              <a:gd name="connsiteX70" fmla="*/ 5949261 w 6127519"/>
              <a:gd name="connsiteY70" fmla="*/ 4449185 h 6858000"/>
              <a:gd name="connsiteX71" fmla="*/ 5968960 w 6127519"/>
              <a:gd name="connsiteY71" fmla="*/ 4482655 h 6858000"/>
              <a:gd name="connsiteX72" fmla="*/ 5980106 w 6127519"/>
              <a:gd name="connsiteY72" fmla="*/ 4585087 h 6858000"/>
              <a:gd name="connsiteX73" fmla="*/ 5998138 w 6127519"/>
              <a:gd name="connsiteY73" fmla="*/ 4697518 h 6858000"/>
              <a:gd name="connsiteX74" fmla="*/ 6007819 w 6127519"/>
              <a:gd name="connsiteY74" fmla="*/ 4858148 h 6858000"/>
              <a:gd name="connsiteX75" fmla="*/ 6007749 w 6127519"/>
              <a:gd name="connsiteY75" fmla="*/ 4964715 h 6858000"/>
              <a:gd name="connsiteX76" fmla="*/ 6005269 w 6127519"/>
              <a:gd name="connsiteY76" fmla="*/ 5150567 h 6858000"/>
              <a:gd name="connsiteX77" fmla="*/ 6001127 w 6127519"/>
              <a:gd name="connsiteY77" fmla="*/ 5164609 h 6858000"/>
              <a:gd name="connsiteX78" fmla="*/ 5998514 w 6127519"/>
              <a:gd name="connsiteY78" fmla="*/ 5189673 h 6858000"/>
              <a:gd name="connsiteX79" fmla="*/ 6018409 w 6127519"/>
              <a:gd name="connsiteY79" fmla="*/ 5227157 h 6858000"/>
              <a:gd name="connsiteX80" fmla="*/ 6036748 w 6127519"/>
              <a:gd name="connsiteY80" fmla="*/ 5322752 h 6858000"/>
              <a:gd name="connsiteX81" fmla="*/ 6036943 w 6127519"/>
              <a:gd name="connsiteY81" fmla="*/ 5329480 h 6858000"/>
              <a:gd name="connsiteX82" fmla="*/ 6037677 w 6127519"/>
              <a:gd name="connsiteY82" fmla="*/ 5354807 h 6858000"/>
              <a:gd name="connsiteX83" fmla="*/ 6039728 w 6127519"/>
              <a:gd name="connsiteY83" fmla="*/ 5359416 h 6858000"/>
              <a:gd name="connsiteX84" fmla="*/ 6053435 w 6127519"/>
              <a:gd name="connsiteY84" fmla="*/ 5387547 h 6858000"/>
              <a:gd name="connsiteX85" fmla="*/ 6065933 w 6127519"/>
              <a:gd name="connsiteY85" fmla="*/ 5443002 h 6858000"/>
              <a:gd name="connsiteX86" fmla="*/ 6068640 w 6127519"/>
              <a:gd name="connsiteY86" fmla="*/ 5474503 h 6858000"/>
              <a:gd name="connsiteX87" fmla="*/ 6080922 w 6127519"/>
              <a:gd name="connsiteY87" fmla="*/ 5561070 h 6858000"/>
              <a:gd name="connsiteX88" fmla="*/ 6096949 w 6127519"/>
              <a:gd name="connsiteY88" fmla="*/ 5648179 h 6858000"/>
              <a:gd name="connsiteX89" fmla="*/ 6125703 w 6127519"/>
              <a:gd name="connsiteY89" fmla="*/ 5692894 h 6858000"/>
              <a:gd name="connsiteX90" fmla="*/ 6121353 w 6127519"/>
              <a:gd name="connsiteY90" fmla="*/ 5721725 h 6858000"/>
              <a:gd name="connsiteX91" fmla="*/ 6121607 w 6127519"/>
              <a:gd name="connsiteY91" fmla="*/ 5721959 h 6858000"/>
              <a:gd name="connsiteX92" fmla="*/ 6127024 w 6127519"/>
              <a:gd name="connsiteY92" fmla="*/ 5786902 h 6858000"/>
              <a:gd name="connsiteX93" fmla="*/ 6127519 w 6127519"/>
              <a:gd name="connsiteY93" fmla="*/ 5865775 h 6858000"/>
              <a:gd name="connsiteX94" fmla="*/ 6119217 w 6127519"/>
              <a:gd name="connsiteY94" fmla="*/ 5888542 h 6858000"/>
              <a:gd name="connsiteX95" fmla="*/ 6102493 w 6127519"/>
              <a:gd name="connsiteY95" fmla="*/ 5928602 h 6858000"/>
              <a:gd name="connsiteX96" fmla="*/ 6056863 w 6127519"/>
              <a:gd name="connsiteY96" fmla="*/ 6000643 h 6858000"/>
              <a:gd name="connsiteX97" fmla="*/ 6045436 w 6127519"/>
              <a:gd name="connsiteY97" fmla="*/ 6124480 h 6858000"/>
              <a:gd name="connsiteX98" fmla="*/ 6030489 w 6127519"/>
              <a:gd name="connsiteY98" fmla="*/ 6317666 h 6858000"/>
              <a:gd name="connsiteX99" fmla="*/ 6007492 w 6127519"/>
              <a:gd name="connsiteY99" fmla="*/ 6440818 h 6858000"/>
              <a:gd name="connsiteX100" fmla="*/ 6009467 w 6127519"/>
              <a:gd name="connsiteY100" fmla="*/ 6487076 h 6858000"/>
              <a:gd name="connsiteX101" fmla="*/ 5995064 w 6127519"/>
              <a:gd name="connsiteY101" fmla="*/ 6540791 h 6858000"/>
              <a:gd name="connsiteX102" fmla="*/ 6004510 w 6127519"/>
              <a:gd name="connsiteY102" fmla="*/ 6599256 h 6858000"/>
              <a:gd name="connsiteX103" fmla="*/ 5986207 w 6127519"/>
              <a:gd name="connsiteY103" fmla="*/ 6695855 h 6858000"/>
              <a:gd name="connsiteX104" fmla="*/ 5979428 w 6127519"/>
              <a:gd name="connsiteY104" fmla="*/ 6754678 h 6858000"/>
              <a:gd name="connsiteX105" fmla="*/ 5983398 w 6127519"/>
              <a:gd name="connsiteY105" fmla="*/ 6778641 h 6858000"/>
              <a:gd name="connsiteX106" fmla="*/ 5984543 w 6127519"/>
              <a:gd name="connsiteY106" fmla="*/ 6811016 h 6858000"/>
              <a:gd name="connsiteX107" fmla="*/ 5979671 w 6127519"/>
              <a:gd name="connsiteY107" fmla="*/ 6858000 h 6858000"/>
              <a:gd name="connsiteX108" fmla="*/ 0 w 6127519"/>
              <a:gd name="connsiteY108" fmla="*/ 6858000 h 6858000"/>
              <a:gd name="connsiteX109" fmla="*/ 0 w 6127519"/>
              <a:gd name="connsiteY109" fmla="*/ 0 h 6858000"/>
              <a:gd name="connsiteX0" fmla="*/ 0 w 6127519"/>
              <a:gd name="connsiteY0" fmla="*/ 0 h 6858000"/>
              <a:gd name="connsiteX1" fmla="*/ 4965888 w 6127519"/>
              <a:gd name="connsiteY1" fmla="*/ 0 h 6858000"/>
              <a:gd name="connsiteX2" fmla="*/ 4967767 w 6127519"/>
              <a:gd name="connsiteY2" fmla="*/ 7930 h 6858000"/>
              <a:gd name="connsiteX3" fmla="*/ 4979444 w 6127519"/>
              <a:gd name="connsiteY3" fmla="*/ 43921 h 6858000"/>
              <a:gd name="connsiteX4" fmla="*/ 5021173 w 6127519"/>
              <a:gd name="connsiteY4" fmla="*/ 123738 h 6858000"/>
              <a:gd name="connsiteX5" fmla="*/ 5075458 w 6127519"/>
              <a:gd name="connsiteY5" fmla="*/ 264355 h 6858000"/>
              <a:gd name="connsiteX6" fmla="*/ 5081175 w 6127519"/>
              <a:gd name="connsiteY6" fmla="*/ 277448 h 6858000"/>
              <a:gd name="connsiteX7" fmla="*/ 5097011 w 6127519"/>
              <a:gd name="connsiteY7" fmla="*/ 355616 h 6858000"/>
              <a:gd name="connsiteX8" fmla="*/ 5130982 w 6127519"/>
              <a:gd name="connsiteY8" fmla="*/ 412030 h 6858000"/>
              <a:gd name="connsiteX9" fmla="*/ 5153000 w 6127519"/>
              <a:gd name="connsiteY9" fmla="*/ 507134 h 6858000"/>
              <a:gd name="connsiteX10" fmla="*/ 5171282 w 6127519"/>
              <a:gd name="connsiteY10" fmla="*/ 602071 h 6858000"/>
              <a:gd name="connsiteX11" fmla="*/ 5176196 w 6127519"/>
              <a:gd name="connsiteY11" fmla="*/ 636822 h 6858000"/>
              <a:gd name="connsiteX12" fmla="*/ 5189051 w 6127519"/>
              <a:gd name="connsiteY12" fmla="*/ 782518 h 6858000"/>
              <a:gd name="connsiteX13" fmla="*/ 5210428 w 6127519"/>
              <a:gd name="connsiteY13" fmla="*/ 815772 h 6858000"/>
              <a:gd name="connsiteX14" fmla="*/ 5221088 w 6127519"/>
              <a:gd name="connsiteY14" fmla="*/ 860193 h 6858000"/>
              <a:gd name="connsiteX15" fmla="*/ 5230806 w 6127519"/>
              <a:gd name="connsiteY15" fmla="*/ 961354 h 6858000"/>
              <a:gd name="connsiteX16" fmla="*/ 5201018 w 6127519"/>
              <a:gd name="connsiteY16" fmla="*/ 1095027 h 6858000"/>
              <a:gd name="connsiteX17" fmla="*/ 5202153 w 6127519"/>
              <a:gd name="connsiteY17" fmla="*/ 1133224 h 6858000"/>
              <a:gd name="connsiteX18" fmla="*/ 5189234 w 6127519"/>
              <a:gd name="connsiteY18" fmla="*/ 1193495 h 6858000"/>
              <a:gd name="connsiteX19" fmla="*/ 5202769 w 6127519"/>
              <a:gd name="connsiteY19" fmla="*/ 1269450 h 6858000"/>
              <a:gd name="connsiteX20" fmla="*/ 5225968 w 6127519"/>
              <a:gd name="connsiteY20" fmla="*/ 1357994 h 6858000"/>
              <a:gd name="connsiteX21" fmla="*/ 5233819 w 6127519"/>
              <a:gd name="connsiteY21" fmla="*/ 1380922 h 6858000"/>
              <a:gd name="connsiteX22" fmla="*/ 5237226 w 6127519"/>
              <a:gd name="connsiteY22" fmla="*/ 1441327 h 6858000"/>
              <a:gd name="connsiteX23" fmla="*/ 5255653 w 6127519"/>
              <a:gd name="connsiteY23" fmla="*/ 1524712 h 6858000"/>
              <a:gd name="connsiteX24" fmla="*/ 5263491 w 6127519"/>
              <a:gd name="connsiteY24" fmla="*/ 1642938 h 6858000"/>
              <a:gd name="connsiteX25" fmla="*/ 5261314 w 6127519"/>
              <a:gd name="connsiteY25" fmla="*/ 1689177 h 6858000"/>
              <a:gd name="connsiteX26" fmla="*/ 5259788 w 6127519"/>
              <a:gd name="connsiteY26" fmla="*/ 1768516 h 6858000"/>
              <a:gd name="connsiteX27" fmla="*/ 5255696 w 6127519"/>
              <a:gd name="connsiteY27" fmla="*/ 1953770 h 6858000"/>
              <a:gd name="connsiteX28" fmla="*/ 5252592 w 6127519"/>
              <a:gd name="connsiteY28" fmla="*/ 2092210 h 6858000"/>
              <a:gd name="connsiteX29" fmla="*/ 5250104 w 6127519"/>
              <a:gd name="connsiteY29" fmla="*/ 2249166 h 6858000"/>
              <a:gd name="connsiteX30" fmla="*/ 5251214 w 6127519"/>
              <a:gd name="connsiteY30" fmla="*/ 2250944 h 6858000"/>
              <a:gd name="connsiteX31" fmla="*/ 5250644 w 6127519"/>
              <a:gd name="connsiteY31" fmla="*/ 2266619 h 6858000"/>
              <a:gd name="connsiteX32" fmla="*/ 5293877 w 6127519"/>
              <a:gd name="connsiteY32" fmla="*/ 2368649 h 6858000"/>
              <a:gd name="connsiteX33" fmla="*/ 5311338 w 6127519"/>
              <a:gd name="connsiteY33" fmla="*/ 2404034 h 6858000"/>
              <a:gd name="connsiteX34" fmla="*/ 5338366 w 6127519"/>
              <a:gd name="connsiteY34" fmla="*/ 2465052 h 6858000"/>
              <a:gd name="connsiteX35" fmla="*/ 5371263 w 6127519"/>
              <a:gd name="connsiteY35" fmla="*/ 2586413 h 6858000"/>
              <a:gd name="connsiteX36" fmla="*/ 5407503 w 6127519"/>
              <a:gd name="connsiteY36" fmla="*/ 2786290 h 6858000"/>
              <a:gd name="connsiteX37" fmla="*/ 5407356 w 6127519"/>
              <a:gd name="connsiteY37" fmla="*/ 2787545 h 6858000"/>
              <a:gd name="connsiteX38" fmla="*/ 5457023 w 6127519"/>
              <a:gd name="connsiteY38" fmla="*/ 2858292 h 6858000"/>
              <a:gd name="connsiteX39" fmla="*/ 5479298 w 6127519"/>
              <a:gd name="connsiteY39" fmla="*/ 2947791 h 6858000"/>
              <a:gd name="connsiteX40" fmla="*/ 5481770 w 6127519"/>
              <a:gd name="connsiteY40" fmla="*/ 2951352 h 6858000"/>
              <a:gd name="connsiteX41" fmla="*/ 5482415 w 6127519"/>
              <a:gd name="connsiteY41" fmla="*/ 3004079 h 6858000"/>
              <a:gd name="connsiteX42" fmla="*/ 5503944 w 6127519"/>
              <a:gd name="connsiteY42" fmla="*/ 3123335 h 6858000"/>
              <a:gd name="connsiteX43" fmla="*/ 5516007 w 6127519"/>
              <a:gd name="connsiteY43" fmla="*/ 3258473 h 6858000"/>
              <a:gd name="connsiteX44" fmla="*/ 5589758 w 6127519"/>
              <a:gd name="connsiteY44" fmla="*/ 3453699 h 6858000"/>
              <a:gd name="connsiteX45" fmla="*/ 5596144 w 6127519"/>
              <a:gd name="connsiteY45" fmla="*/ 3534624 h 6858000"/>
              <a:gd name="connsiteX46" fmla="*/ 5597750 w 6127519"/>
              <a:gd name="connsiteY46" fmla="*/ 3534129 h 6858000"/>
              <a:gd name="connsiteX47" fmla="*/ 5599700 w 6127519"/>
              <a:gd name="connsiteY47" fmla="*/ 3547221 h 6858000"/>
              <a:gd name="connsiteX48" fmla="*/ 5615031 w 6127519"/>
              <a:gd name="connsiteY48" fmla="*/ 3557482 h 6858000"/>
              <a:gd name="connsiteX49" fmla="*/ 5618377 w 6127519"/>
              <a:gd name="connsiteY49" fmla="*/ 3588431 h 6858000"/>
              <a:gd name="connsiteX50" fmla="*/ 5612155 w 6127519"/>
              <a:gd name="connsiteY50" fmla="*/ 3589869 h 6858000"/>
              <a:gd name="connsiteX51" fmla="*/ 5620843 w 6127519"/>
              <a:gd name="connsiteY51" fmla="*/ 3606745 h 6858000"/>
              <a:gd name="connsiteX52" fmla="*/ 5655472 w 6127519"/>
              <a:gd name="connsiteY52" fmla="*/ 3678877 h 6858000"/>
              <a:gd name="connsiteX53" fmla="*/ 5683015 w 6127519"/>
              <a:gd name="connsiteY53" fmla="*/ 3762025 h 6858000"/>
              <a:gd name="connsiteX54" fmla="*/ 5696643 w 6127519"/>
              <a:gd name="connsiteY54" fmla="*/ 3773888 h 6858000"/>
              <a:gd name="connsiteX55" fmla="*/ 5707995 w 6127519"/>
              <a:gd name="connsiteY55" fmla="*/ 3781685 h 6858000"/>
              <a:gd name="connsiteX56" fmla="*/ 5768491 w 6127519"/>
              <a:gd name="connsiteY56" fmla="*/ 3914399 h 6858000"/>
              <a:gd name="connsiteX57" fmla="*/ 5793123 w 6127519"/>
              <a:gd name="connsiteY57" fmla="*/ 3969952 h 6858000"/>
              <a:gd name="connsiteX58" fmla="*/ 5808321 w 6127519"/>
              <a:gd name="connsiteY58" fmla="*/ 3988153 h 6858000"/>
              <a:gd name="connsiteX59" fmla="*/ 5825621 w 6127519"/>
              <a:gd name="connsiteY59" fmla="*/ 4015525 h 6858000"/>
              <a:gd name="connsiteX60" fmla="*/ 5860672 w 6127519"/>
              <a:gd name="connsiteY60" fmla="*/ 4061579 h 6858000"/>
              <a:gd name="connsiteX61" fmla="*/ 5872173 w 6127519"/>
              <a:gd name="connsiteY61" fmla="*/ 4088497 h 6858000"/>
              <a:gd name="connsiteX62" fmla="*/ 5894095 w 6127519"/>
              <a:gd name="connsiteY62" fmla="*/ 4128857 h 6858000"/>
              <a:gd name="connsiteX63" fmla="*/ 5903513 w 6127519"/>
              <a:gd name="connsiteY63" fmla="*/ 4187661 h 6858000"/>
              <a:gd name="connsiteX64" fmla="*/ 5917114 w 6127519"/>
              <a:gd name="connsiteY64" fmla="*/ 4213096 h 6858000"/>
              <a:gd name="connsiteX65" fmla="*/ 5924233 w 6127519"/>
              <a:gd name="connsiteY65" fmla="*/ 4242060 h 6858000"/>
              <a:gd name="connsiteX66" fmla="*/ 5928910 w 6127519"/>
              <a:gd name="connsiteY66" fmla="*/ 4300973 h 6858000"/>
              <a:gd name="connsiteX67" fmla="*/ 5939320 w 6127519"/>
              <a:gd name="connsiteY67" fmla="*/ 4340435 h 6858000"/>
              <a:gd name="connsiteX68" fmla="*/ 5946705 w 6127519"/>
              <a:gd name="connsiteY68" fmla="*/ 4428051 h 6858000"/>
              <a:gd name="connsiteX69" fmla="*/ 5949261 w 6127519"/>
              <a:gd name="connsiteY69" fmla="*/ 4449185 h 6858000"/>
              <a:gd name="connsiteX70" fmla="*/ 5968960 w 6127519"/>
              <a:gd name="connsiteY70" fmla="*/ 4482655 h 6858000"/>
              <a:gd name="connsiteX71" fmla="*/ 5980106 w 6127519"/>
              <a:gd name="connsiteY71" fmla="*/ 4585087 h 6858000"/>
              <a:gd name="connsiteX72" fmla="*/ 5998138 w 6127519"/>
              <a:gd name="connsiteY72" fmla="*/ 4697518 h 6858000"/>
              <a:gd name="connsiteX73" fmla="*/ 6007819 w 6127519"/>
              <a:gd name="connsiteY73" fmla="*/ 4858148 h 6858000"/>
              <a:gd name="connsiteX74" fmla="*/ 6007749 w 6127519"/>
              <a:gd name="connsiteY74" fmla="*/ 4964715 h 6858000"/>
              <a:gd name="connsiteX75" fmla="*/ 6005269 w 6127519"/>
              <a:gd name="connsiteY75" fmla="*/ 5150567 h 6858000"/>
              <a:gd name="connsiteX76" fmla="*/ 6001127 w 6127519"/>
              <a:gd name="connsiteY76" fmla="*/ 5164609 h 6858000"/>
              <a:gd name="connsiteX77" fmla="*/ 5998514 w 6127519"/>
              <a:gd name="connsiteY77" fmla="*/ 5189673 h 6858000"/>
              <a:gd name="connsiteX78" fmla="*/ 6018409 w 6127519"/>
              <a:gd name="connsiteY78" fmla="*/ 5227157 h 6858000"/>
              <a:gd name="connsiteX79" fmla="*/ 6036748 w 6127519"/>
              <a:gd name="connsiteY79" fmla="*/ 5322752 h 6858000"/>
              <a:gd name="connsiteX80" fmla="*/ 6036943 w 6127519"/>
              <a:gd name="connsiteY80" fmla="*/ 5329480 h 6858000"/>
              <a:gd name="connsiteX81" fmla="*/ 6037677 w 6127519"/>
              <a:gd name="connsiteY81" fmla="*/ 5354807 h 6858000"/>
              <a:gd name="connsiteX82" fmla="*/ 6039728 w 6127519"/>
              <a:gd name="connsiteY82" fmla="*/ 5359416 h 6858000"/>
              <a:gd name="connsiteX83" fmla="*/ 6053435 w 6127519"/>
              <a:gd name="connsiteY83" fmla="*/ 5387547 h 6858000"/>
              <a:gd name="connsiteX84" fmla="*/ 6065933 w 6127519"/>
              <a:gd name="connsiteY84" fmla="*/ 5443002 h 6858000"/>
              <a:gd name="connsiteX85" fmla="*/ 6068640 w 6127519"/>
              <a:gd name="connsiteY85" fmla="*/ 5474503 h 6858000"/>
              <a:gd name="connsiteX86" fmla="*/ 6080922 w 6127519"/>
              <a:gd name="connsiteY86" fmla="*/ 5561070 h 6858000"/>
              <a:gd name="connsiteX87" fmla="*/ 6096949 w 6127519"/>
              <a:gd name="connsiteY87" fmla="*/ 5648179 h 6858000"/>
              <a:gd name="connsiteX88" fmla="*/ 6125703 w 6127519"/>
              <a:gd name="connsiteY88" fmla="*/ 5692894 h 6858000"/>
              <a:gd name="connsiteX89" fmla="*/ 6121353 w 6127519"/>
              <a:gd name="connsiteY89" fmla="*/ 5721725 h 6858000"/>
              <a:gd name="connsiteX90" fmla="*/ 6121607 w 6127519"/>
              <a:gd name="connsiteY90" fmla="*/ 5721959 h 6858000"/>
              <a:gd name="connsiteX91" fmla="*/ 6127024 w 6127519"/>
              <a:gd name="connsiteY91" fmla="*/ 5786902 h 6858000"/>
              <a:gd name="connsiteX92" fmla="*/ 6127519 w 6127519"/>
              <a:gd name="connsiteY92" fmla="*/ 5865775 h 6858000"/>
              <a:gd name="connsiteX93" fmla="*/ 6119217 w 6127519"/>
              <a:gd name="connsiteY93" fmla="*/ 5888542 h 6858000"/>
              <a:gd name="connsiteX94" fmla="*/ 6102493 w 6127519"/>
              <a:gd name="connsiteY94" fmla="*/ 5928602 h 6858000"/>
              <a:gd name="connsiteX95" fmla="*/ 6056863 w 6127519"/>
              <a:gd name="connsiteY95" fmla="*/ 6000643 h 6858000"/>
              <a:gd name="connsiteX96" fmla="*/ 6045436 w 6127519"/>
              <a:gd name="connsiteY96" fmla="*/ 6124480 h 6858000"/>
              <a:gd name="connsiteX97" fmla="*/ 6030489 w 6127519"/>
              <a:gd name="connsiteY97" fmla="*/ 6317666 h 6858000"/>
              <a:gd name="connsiteX98" fmla="*/ 6007492 w 6127519"/>
              <a:gd name="connsiteY98" fmla="*/ 6440818 h 6858000"/>
              <a:gd name="connsiteX99" fmla="*/ 6009467 w 6127519"/>
              <a:gd name="connsiteY99" fmla="*/ 6487076 h 6858000"/>
              <a:gd name="connsiteX100" fmla="*/ 5995064 w 6127519"/>
              <a:gd name="connsiteY100" fmla="*/ 6540791 h 6858000"/>
              <a:gd name="connsiteX101" fmla="*/ 6004510 w 6127519"/>
              <a:gd name="connsiteY101" fmla="*/ 6599256 h 6858000"/>
              <a:gd name="connsiteX102" fmla="*/ 5986207 w 6127519"/>
              <a:gd name="connsiteY102" fmla="*/ 6695855 h 6858000"/>
              <a:gd name="connsiteX103" fmla="*/ 5979428 w 6127519"/>
              <a:gd name="connsiteY103" fmla="*/ 6754678 h 6858000"/>
              <a:gd name="connsiteX104" fmla="*/ 5983398 w 6127519"/>
              <a:gd name="connsiteY104" fmla="*/ 6778641 h 6858000"/>
              <a:gd name="connsiteX105" fmla="*/ 5984543 w 6127519"/>
              <a:gd name="connsiteY105" fmla="*/ 6811016 h 6858000"/>
              <a:gd name="connsiteX106" fmla="*/ 5979671 w 6127519"/>
              <a:gd name="connsiteY106" fmla="*/ 6858000 h 6858000"/>
              <a:gd name="connsiteX107" fmla="*/ 0 w 6127519"/>
              <a:gd name="connsiteY107" fmla="*/ 6858000 h 6858000"/>
              <a:gd name="connsiteX108" fmla="*/ 0 w 6127519"/>
              <a:gd name="connsiteY108" fmla="*/ 0 h 6858000"/>
              <a:gd name="connsiteX0" fmla="*/ 0 w 6127519"/>
              <a:gd name="connsiteY0" fmla="*/ 0 h 6858000"/>
              <a:gd name="connsiteX1" fmla="*/ 4965888 w 6127519"/>
              <a:gd name="connsiteY1" fmla="*/ 0 h 6858000"/>
              <a:gd name="connsiteX2" fmla="*/ 4967767 w 6127519"/>
              <a:gd name="connsiteY2" fmla="*/ 7930 h 6858000"/>
              <a:gd name="connsiteX3" fmla="*/ 4979444 w 6127519"/>
              <a:gd name="connsiteY3" fmla="*/ 43921 h 6858000"/>
              <a:gd name="connsiteX4" fmla="*/ 5021173 w 6127519"/>
              <a:gd name="connsiteY4" fmla="*/ 123738 h 6858000"/>
              <a:gd name="connsiteX5" fmla="*/ 5075458 w 6127519"/>
              <a:gd name="connsiteY5" fmla="*/ 264355 h 6858000"/>
              <a:gd name="connsiteX6" fmla="*/ 5081175 w 6127519"/>
              <a:gd name="connsiteY6" fmla="*/ 277448 h 6858000"/>
              <a:gd name="connsiteX7" fmla="*/ 5097011 w 6127519"/>
              <a:gd name="connsiteY7" fmla="*/ 355616 h 6858000"/>
              <a:gd name="connsiteX8" fmla="*/ 5130982 w 6127519"/>
              <a:gd name="connsiteY8" fmla="*/ 412030 h 6858000"/>
              <a:gd name="connsiteX9" fmla="*/ 5153000 w 6127519"/>
              <a:gd name="connsiteY9" fmla="*/ 507134 h 6858000"/>
              <a:gd name="connsiteX10" fmla="*/ 5171282 w 6127519"/>
              <a:gd name="connsiteY10" fmla="*/ 602071 h 6858000"/>
              <a:gd name="connsiteX11" fmla="*/ 5176196 w 6127519"/>
              <a:gd name="connsiteY11" fmla="*/ 636822 h 6858000"/>
              <a:gd name="connsiteX12" fmla="*/ 5189051 w 6127519"/>
              <a:gd name="connsiteY12" fmla="*/ 782518 h 6858000"/>
              <a:gd name="connsiteX13" fmla="*/ 5221088 w 6127519"/>
              <a:gd name="connsiteY13" fmla="*/ 860193 h 6858000"/>
              <a:gd name="connsiteX14" fmla="*/ 5230806 w 6127519"/>
              <a:gd name="connsiteY14" fmla="*/ 961354 h 6858000"/>
              <a:gd name="connsiteX15" fmla="*/ 5201018 w 6127519"/>
              <a:gd name="connsiteY15" fmla="*/ 1095027 h 6858000"/>
              <a:gd name="connsiteX16" fmla="*/ 5202153 w 6127519"/>
              <a:gd name="connsiteY16" fmla="*/ 1133224 h 6858000"/>
              <a:gd name="connsiteX17" fmla="*/ 5189234 w 6127519"/>
              <a:gd name="connsiteY17" fmla="*/ 1193495 h 6858000"/>
              <a:gd name="connsiteX18" fmla="*/ 5202769 w 6127519"/>
              <a:gd name="connsiteY18" fmla="*/ 1269450 h 6858000"/>
              <a:gd name="connsiteX19" fmla="*/ 5225968 w 6127519"/>
              <a:gd name="connsiteY19" fmla="*/ 1357994 h 6858000"/>
              <a:gd name="connsiteX20" fmla="*/ 5233819 w 6127519"/>
              <a:gd name="connsiteY20" fmla="*/ 1380922 h 6858000"/>
              <a:gd name="connsiteX21" fmla="*/ 5237226 w 6127519"/>
              <a:gd name="connsiteY21" fmla="*/ 1441327 h 6858000"/>
              <a:gd name="connsiteX22" fmla="*/ 5255653 w 6127519"/>
              <a:gd name="connsiteY22" fmla="*/ 1524712 h 6858000"/>
              <a:gd name="connsiteX23" fmla="*/ 5263491 w 6127519"/>
              <a:gd name="connsiteY23" fmla="*/ 1642938 h 6858000"/>
              <a:gd name="connsiteX24" fmla="*/ 5261314 w 6127519"/>
              <a:gd name="connsiteY24" fmla="*/ 1689177 h 6858000"/>
              <a:gd name="connsiteX25" fmla="*/ 5259788 w 6127519"/>
              <a:gd name="connsiteY25" fmla="*/ 1768516 h 6858000"/>
              <a:gd name="connsiteX26" fmla="*/ 5255696 w 6127519"/>
              <a:gd name="connsiteY26" fmla="*/ 1953770 h 6858000"/>
              <a:gd name="connsiteX27" fmla="*/ 5252592 w 6127519"/>
              <a:gd name="connsiteY27" fmla="*/ 2092210 h 6858000"/>
              <a:gd name="connsiteX28" fmla="*/ 5250104 w 6127519"/>
              <a:gd name="connsiteY28" fmla="*/ 2249166 h 6858000"/>
              <a:gd name="connsiteX29" fmla="*/ 5251214 w 6127519"/>
              <a:gd name="connsiteY29" fmla="*/ 2250944 h 6858000"/>
              <a:gd name="connsiteX30" fmla="*/ 5250644 w 6127519"/>
              <a:gd name="connsiteY30" fmla="*/ 2266619 h 6858000"/>
              <a:gd name="connsiteX31" fmla="*/ 5293877 w 6127519"/>
              <a:gd name="connsiteY31" fmla="*/ 2368649 h 6858000"/>
              <a:gd name="connsiteX32" fmla="*/ 5311338 w 6127519"/>
              <a:gd name="connsiteY32" fmla="*/ 2404034 h 6858000"/>
              <a:gd name="connsiteX33" fmla="*/ 5338366 w 6127519"/>
              <a:gd name="connsiteY33" fmla="*/ 2465052 h 6858000"/>
              <a:gd name="connsiteX34" fmla="*/ 5371263 w 6127519"/>
              <a:gd name="connsiteY34" fmla="*/ 2586413 h 6858000"/>
              <a:gd name="connsiteX35" fmla="*/ 5407503 w 6127519"/>
              <a:gd name="connsiteY35" fmla="*/ 2786290 h 6858000"/>
              <a:gd name="connsiteX36" fmla="*/ 5407356 w 6127519"/>
              <a:gd name="connsiteY36" fmla="*/ 2787545 h 6858000"/>
              <a:gd name="connsiteX37" fmla="*/ 5457023 w 6127519"/>
              <a:gd name="connsiteY37" fmla="*/ 2858292 h 6858000"/>
              <a:gd name="connsiteX38" fmla="*/ 5479298 w 6127519"/>
              <a:gd name="connsiteY38" fmla="*/ 2947791 h 6858000"/>
              <a:gd name="connsiteX39" fmla="*/ 5481770 w 6127519"/>
              <a:gd name="connsiteY39" fmla="*/ 2951352 h 6858000"/>
              <a:gd name="connsiteX40" fmla="*/ 5482415 w 6127519"/>
              <a:gd name="connsiteY40" fmla="*/ 3004079 h 6858000"/>
              <a:gd name="connsiteX41" fmla="*/ 5503944 w 6127519"/>
              <a:gd name="connsiteY41" fmla="*/ 3123335 h 6858000"/>
              <a:gd name="connsiteX42" fmla="*/ 5516007 w 6127519"/>
              <a:gd name="connsiteY42" fmla="*/ 3258473 h 6858000"/>
              <a:gd name="connsiteX43" fmla="*/ 5589758 w 6127519"/>
              <a:gd name="connsiteY43" fmla="*/ 3453699 h 6858000"/>
              <a:gd name="connsiteX44" fmla="*/ 5596144 w 6127519"/>
              <a:gd name="connsiteY44" fmla="*/ 3534624 h 6858000"/>
              <a:gd name="connsiteX45" fmla="*/ 5597750 w 6127519"/>
              <a:gd name="connsiteY45" fmla="*/ 3534129 h 6858000"/>
              <a:gd name="connsiteX46" fmla="*/ 5599700 w 6127519"/>
              <a:gd name="connsiteY46" fmla="*/ 3547221 h 6858000"/>
              <a:gd name="connsiteX47" fmla="*/ 5615031 w 6127519"/>
              <a:gd name="connsiteY47" fmla="*/ 3557482 h 6858000"/>
              <a:gd name="connsiteX48" fmla="*/ 5618377 w 6127519"/>
              <a:gd name="connsiteY48" fmla="*/ 3588431 h 6858000"/>
              <a:gd name="connsiteX49" fmla="*/ 5612155 w 6127519"/>
              <a:gd name="connsiteY49" fmla="*/ 3589869 h 6858000"/>
              <a:gd name="connsiteX50" fmla="*/ 5620843 w 6127519"/>
              <a:gd name="connsiteY50" fmla="*/ 3606745 h 6858000"/>
              <a:gd name="connsiteX51" fmla="*/ 5655472 w 6127519"/>
              <a:gd name="connsiteY51" fmla="*/ 3678877 h 6858000"/>
              <a:gd name="connsiteX52" fmla="*/ 5683015 w 6127519"/>
              <a:gd name="connsiteY52" fmla="*/ 3762025 h 6858000"/>
              <a:gd name="connsiteX53" fmla="*/ 5696643 w 6127519"/>
              <a:gd name="connsiteY53" fmla="*/ 3773888 h 6858000"/>
              <a:gd name="connsiteX54" fmla="*/ 5707995 w 6127519"/>
              <a:gd name="connsiteY54" fmla="*/ 3781685 h 6858000"/>
              <a:gd name="connsiteX55" fmla="*/ 5768491 w 6127519"/>
              <a:gd name="connsiteY55" fmla="*/ 3914399 h 6858000"/>
              <a:gd name="connsiteX56" fmla="*/ 5793123 w 6127519"/>
              <a:gd name="connsiteY56" fmla="*/ 3969952 h 6858000"/>
              <a:gd name="connsiteX57" fmla="*/ 5808321 w 6127519"/>
              <a:gd name="connsiteY57" fmla="*/ 3988153 h 6858000"/>
              <a:gd name="connsiteX58" fmla="*/ 5825621 w 6127519"/>
              <a:gd name="connsiteY58" fmla="*/ 4015525 h 6858000"/>
              <a:gd name="connsiteX59" fmla="*/ 5860672 w 6127519"/>
              <a:gd name="connsiteY59" fmla="*/ 4061579 h 6858000"/>
              <a:gd name="connsiteX60" fmla="*/ 5872173 w 6127519"/>
              <a:gd name="connsiteY60" fmla="*/ 4088497 h 6858000"/>
              <a:gd name="connsiteX61" fmla="*/ 5894095 w 6127519"/>
              <a:gd name="connsiteY61" fmla="*/ 4128857 h 6858000"/>
              <a:gd name="connsiteX62" fmla="*/ 5903513 w 6127519"/>
              <a:gd name="connsiteY62" fmla="*/ 4187661 h 6858000"/>
              <a:gd name="connsiteX63" fmla="*/ 5917114 w 6127519"/>
              <a:gd name="connsiteY63" fmla="*/ 4213096 h 6858000"/>
              <a:gd name="connsiteX64" fmla="*/ 5924233 w 6127519"/>
              <a:gd name="connsiteY64" fmla="*/ 4242060 h 6858000"/>
              <a:gd name="connsiteX65" fmla="*/ 5928910 w 6127519"/>
              <a:gd name="connsiteY65" fmla="*/ 4300973 h 6858000"/>
              <a:gd name="connsiteX66" fmla="*/ 5939320 w 6127519"/>
              <a:gd name="connsiteY66" fmla="*/ 4340435 h 6858000"/>
              <a:gd name="connsiteX67" fmla="*/ 5946705 w 6127519"/>
              <a:gd name="connsiteY67" fmla="*/ 4428051 h 6858000"/>
              <a:gd name="connsiteX68" fmla="*/ 5949261 w 6127519"/>
              <a:gd name="connsiteY68" fmla="*/ 4449185 h 6858000"/>
              <a:gd name="connsiteX69" fmla="*/ 5968960 w 6127519"/>
              <a:gd name="connsiteY69" fmla="*/ 4482655 h 6858000"/>
              <a:gd name="connsiteX70" fmla="*/ 5980106 w 6127519"/>
              <a:gd name="connsiteY70" fmla="*/ 4585087 h 6858000"/>
              <a:gd name="connsiteX71" fmla="*/ 5998138 w 6127519"/>
              <a:gd name="connsiteY71" fmla="*/ 4697518 h 6858000"/>
              <a:gd name="connsiteX72" fmla="*/ 6007819 w 6127519"/>
              <a:gd name="connsiteY72" fmla="*/ 4858148 h 6858000"/>
              <a:gd name="connsiteX73" fmla="*/ 6007749 w 6127519"/>
              <a:gd name="connsiteY73" fmla="*/ 4964715 h 6858000"/>
              <a:gd name="connsiteX74" fmla="*/ 6005269 w 6127519"/>
              <a:gd name="connsiteY74" fmla="*/ 5150567 h 6858000"/>
              <a:gd name="connsiteX75" fmla="*/ 6001127 w 6127519"/>
              <a:gd name="connsiteY75" fmla="*/ 5164609 h 6858000"/>
              <a:gd name="connsiteX76" fmla="*/ 5998514 w 6127519"/>
              <a:gd name="connsiteY76" fmla="*/ 5189673 h 6858000"/>
              <a:gd name="connsiteX77" fmla="*/ 6018409 w 6127519"/>
              <a:gd name="connsiteY77" fmla="*/ 5227157 h 6858000"/>
              <a:gd name="connsiteX78" fmla="*/ 6036748 w 6127519"/>
              <a:gd name="connsiteY78" fmla="*/ 5322752 h 6858000"/>
              <a:gd name="connsiteX79" fmla="*/ 6036943 w 6127519"/>
              <a:gd name="connsiteY79" fmla="*/ 5329480 h 6858000"/>
              <a:gd name="connsiteX80" fmla="*/ 6037677 w 6127519"/>
              <a:gd name="connsiteY80" fmla="*/ 5354807 h 6858000"/>
              <a:gd name="connsiteX81" fmla="*/ 6039728 w 6127519"/>
              <a:gd name="connsiteY81" fmla="*/ 5359416 h 6858000"/>
              <a:gd name="connsiteX82" fmla="*/ 6053435 w 6127519"/>
              <a:gd name="connsiteY82" fmla="*/ 5387547 h 6858000"/>
              <a:gd name="connsiteX83" fmla="*/ 6065933 w 6127519"/>
              <a:gd name="connsiteY83" fmla="*/ 5443002 h 6858000"/>
              <a:gd name="connsiteX84" fmla="*/ 6068640 w 6127519"/>
              <a:gd name="connsiteY84" fmla="*/ 5474503 h 6858000"/>
              <a:gd name="connsiteX85" fmla="*/ 6080922 w 6127519"/>
              <a:gd name="connsiteY85" fmla="*/ 5561070 h 6858000"/>
              <a:gd name="connsiteX86" fmla="*/ 6096949 w 6127519"/>
              <a:gd name="connsiteY86" fmla="*/ 5648179 h 6858000"/>
              <a:gd name="connsiteX87" fmla="*/ 6125703 w 6127519"/>
              <a:gd name="connsiteY87" fmla="*/ 5692894 h 6858000"/>
              <a:gd name="connsiteX88" fmla="*/ 6121353 w 6127519"/>
              <a:gd name="connsiteY88" fmla="*/ 5721725 h 6858000"/>
              <a:gd name="connsiteX89" fmla="*/ 6121607 w 6127519"/>
              <a:gd name="connsiteY89" fmla="*/ 5721959 h 6858000"/>
              <a:gd name="connsiteX90" fmla="*/ 6127024 w 6127519"/>
              <a:gd name="connsiteY90" fmla="*/ 5786902 h 6858000"/>
              <a:gd name="connsiteX91" fmla="*/ 6127519 w 6127519"/>
              <a:gd name="connsiteY91" fmla="*/ 5865775 h 6858000"/>
              <a:gd name="connsiteX92" fmla="*/ 6119217 w 6127519"/>
              <a:gd name="connsiteY92" fmla="*/ 5888542 h 6858000"/>
              <a:gd name="connsiteX93" fmla="*/ 6102493 w 6127519"/>
              <a:gd name="connsiteY93" fmla="*/ 5928602 h 6858000"/>
              <a:gd name="connsiteX94" fmla="*/ 6056863 w 6127519"/>
              <a:gd name="connsiteY94" fmla="*/ 6000643 h 6858000"/>
              <a:gd name="connsiteX95" fmla="*/ 6045436 w 6127519"/>
              <a:gd name="connsiteY95" fmla="*/ 6124480 h 6858000"/>
              <a:gd name="connsiteX96" fmla="*/ 6030489 w 6127519"/>
              <a:gd name="connsiteY96" fmla="*/ 6317666 h 6858000"/>
              <a:gd name="connsiteX97" fmla="*/ 6007492 w 6127519"/>
              <a:gd name="connsiteY97" fmla="*/ 6440818 h 6858000"/>
              <a:gd name="connsiteX98" fmla="*/ 6009467 w 6127519"/>
              <a:gd name="connsiteY98" fmla="*/ 6487076 h 6858000"/>
              <a:gd name="connsiteX99" fmla="*/ 5995064 w 6127519"/>
              <a:gd name="connsiteY99" fmla="*/ 6540791 h 6858000"/>
              <a:gd name="connsiteX100" fmla="*/ 6004510 w 6127519"/>
              <a:gd name="connsiteY100" fmla="*/ 6599256 h 6858000"/>
              <a:gd name="connsiteX101" fmla="*/ 5986207 w 6127519"/>
              <a:gd name="connsiteY101" fmla="*/ 6695855 h 6858000"/>
              <a:gd name="connsiteX102" fmla="*/ 5979428 w 6127519"/>
              <a:gd name="connsiteY102" fmla="*/ 6754678 h 6858000"/>
              <a:gd name="connsiteX103" fmla="*/ 5983398 w 6127519"/>
              <a:gd name="connsiteY103" fmla="*/ 6778641 h 6858000"/>
              <a:gd name="connsiteX104" fmla="*/ 5984543 w 6127519"/>
              <a:gd name="connsiteY104" fmla="*/ 6811016 h 6858000"/>
              <a:gd name="connsiteX105" fmla="*/ 5979671 w 6127519"/>
              <a:gd name="connsiteY105" fmla="*/ 6858000 h 6858000"/>
              <a:gd name="connsiteX106" fmla="*/ 0 w 6127519"/>
              <a:gd name="connsiteY106" fmla="*/ 6858000 h 6858000"/>
              <a:gd name="connsiteX107" fmla="*/ 0 w 6127519"/>
              <a:gd name="connsiteY107" fmla="*/ 0 h 6858000"/>
              <a:gd name="connsiteX0" fmla="*/ 0 w 6127519"/>
              <a:gd name="connsiteY0" fmla="*/ 0 h 6858000"/>
              <a:gd name="connsiteX1" fmla="*/ 4965888 w 6127519"/>
              <a:gd name="connsiteY1" fmla="*/ 0 h 6858000"/>
              <a:gd name="connsiteX2" fmla="*/ 4967767 w 6127519"/>
              <a:gd name="connsiteY2" fmla="*/ 7930 h 6858000"/>
              <a:gd name="connsiteX3" fmla="*/ 4979444 w 6127519"/>
              <a:gd name="connsiteY3" fmla="*/ 43921 h 6858000"/>
              <a:gd name="connsiteX4" fmla="*/ 5021173 w 6127519"/>
              <a:gd name="connsiteY4" fmla="*/ 123738 h 6858000"/>
              <a:gd name="connsiteX5" fmla="*/ 5075458 w 6127519"/>
              <a:gd name="connsiteY5" fmla="*/ 264355 h 6858000"/>
              <a:gd name="connsiteX6" fmla="*/ 5081175 w 6127519"/>
              <a:gd name="connsiteY6" fmla="*/ 277448 h 6858000"/>
              <a:gd name="connsiteX7" fmla="*/ 5097011 w 6127519"/>
              <a:gd name="connsiteY7" fmla="*/ 355616 h 6858000"/>
              <a:gd name="connsiteX8" fmla="*/ 5130982 w 6127519"/>
              <a:gd name="connsiteY8" fmla="*/ 412030 h 6858000"/>
              <a:gd name="connsiteX9" fmla="*/ 5153000 w 6127519"/>
              <a:gd name="connsiteY9" fmla="*/ 507134 h 6858000"/>
              <a:gd name="connsiteX10" fmla="*/ 5171282 w 6127519"/>
              <a:gd name="connsiteY10" fmla="*/ 602071 h 6858000"/>
              <a:gd name="connsiteX11" fmla="*/ 5176196 w 6127519"/>
              <a:gd name="connsiteY11" fmla="*/ 636822 h 6858000"/>
              <a:gd name="connsiteX12" fmla="*/ 5189051 w 6127519"/>
              <a:gd name="connsiteY12" fmla="*/ 782518 h 6858000"/>
              <a:gd name="connsiteX13" fmla="*/ 5221088 w 6127519"/>
              <a:gd name="connsiteY13" fmla="*/ 860193 h 6858000"/>
              <a:gd name="connsiteX14" fmla="*/ 5230806 w 6127519"/>
              <a:gd name="connsiteY14" fmla="*/ 961354 h 6858000"/>
              <a:gd name="connsiteX15" fmla="*/ 5201018 w 6127519"/>
              <a:gd name="connsiteY15" fmla="*/ 1095027 h 6858000"/>
              <a:gd name="connsiteX16" fmla="*/ 5202153 w 6127519"/>
              <a:gd name="connsiteY16" fmla="*/ 1133224 h 6858000"/>
              <a:gd name="connsiteX17" fmla="*/ 5189234 w 6127519"/>
              <a:gd name="connsiteY17" fmla="*/ 1193495 h 6858000"/>
              <a:gd name="connsiteX18" fmla="*/ 5202769 w 6127519"/>
              <a:gd name="connsiteY18" fmla="*/ 1269450 h 6858000"/>
              <a:gd name="connsiteX19" fmla="*/ 5225968 w 6127519"/>
              <a:gd name="connsiteY19" fmla="*/ 1357994 h 6858000"/>
              <a:gd name="connsiteX20" fmla="*/ 5233819 w 6127519"/>
              <a:gd name="connsiteY20" fmla="*/ 1380922 h 6858000"/>
              <a:gd name="connsiteX21" fmla="*/ 5237226 w 6127519"/>
              <a:gd name="connsiteY21" fmla="*/ 1441327 h 6858000"/>
              <a:gd name="connsiteX22" fmla="*/ 5255653 w 6127519"/>
              <a:gd name="connsiteY22" fmla="*/ 1524712 h 6858000"/>
              <a:gd name="connsiteX23" fmla="*/ 5263491 w 6127519"/>
              <a:gd name="connsiteY23" fmla="*/ 1642938 h 6858000"/>
              <a:gd name="connsiteX24" fmla="*/ 5261314 w 6127519"/>
              <a:gd name="connsiteY24" fmla="*/ 1689177 h 6858000"/>
              <a:gd name="connsiteX25" fmla="*/ 5259788 w 6127519"/>
              <a:gd name="connsiteY25" fmla="*/ 1768516 h 6858000"/>
              <a:gd name="connsiteX26" fmla="*/ 5255696 w 6127519"/>
              <a:gd name="connsiteY26" fmla="*/ 1953770 h 6858000"/>
              <a:gd name="connsiteX27" fmla="*/ 5252592 w 6127519"/>
              <a:gd name="connsiteY27" fmla="*/ 2092210 h 6858000"/>
              <a:gd name="connsiteX28" fmla="*/ 5250104 w 6127519"/>
              <a:gd name="connsiteY28" fmla="*/ 2249166 h 6858000"/>
              <a:gd name="connsiteX29" fmla="*/ 5251214 w 6127519"/>
              <a:gd name="connsiteY29" fmla="*/ 2250944 h 6858000"/>
              <a:gd name="connsiteX30" fmla="*/ 5250644 w 6127519"/>
              <a:gd name="connsiteY30" fmla="*/ 2266619 h 6858000"/>
              <a:gd name="connsiteX31" fmla="*/ 5293877 w 6127519"/>
              <a:gd name="connsiteY31" fmla="*/ 2368649 h 6858000"/>
              <a:gd name="connsiteX32" fmla="*/ 5311338 w 6127519"/>
              <a:gd name="connsiteY32" fmla="*/ 2404034 h 6858000"/>
              <a:gd name="connsiteX33" fmla="*/ 5338366 w 6127519"/>
              <a:gd name="connsiteY33" fmla="*/ 2465052 h 6858000"/>
              <a:gd name="connsiteX34" fmla="*/ 5371263 w 6127519"/>
              <a:gd name="connsiteY34" fmla="*/ 2586413 h 6858000"/>
              <a:gd name="connsiteX35" fmla="*/ 5407503 w 6127519"/>
              <a:gd name="connsiteY35" fmla="*/ 2786290 h 6858000"/>
              <a:gd name="connsiteX36" fmla="*/ 5407356 w 6127519"/>
              <a:gd name="connsiteY36" fmla="*/ 2787545 h 6858000"/>
              <a:gd name="connsiteX37" fmla="*/ 5457023 w 6127519"/>
              <a:gd name="connsiteY37" fmla="*/ 2858292 h 6858000"/>
              <a:gd name="connsiteX38" fmla="*/ 5479298 w 6127519"/>
              <a:gd name="connsiteY38" fmla="*/ 2947791 h 6858000"/>
              <a:gd name="connsiteX39" fmla="*/ 5481770 w 6127519"/>
              <a:gd name="connsiteY39" fmla="*/ 2951352 h 6858000"/>
              <a:gd name="connsiteX40" fmla="*/ 5482415 w 6127519"/>
              <a:gd name="connsiteY40" fmla="*/ 3004079 h 6858000"/>
              <a:gd name="connsiteX41" fmla="*/ 5503944 w 6127519"/>
              <a:gd name="connsiteY41" fmla="*/ 3123335 h 6858000"/>
              <a:gd name="connsiteX42" fmla="*/ 5516007 w 6127519"/>
              <a:gd name="connsiteY42" fmla="*/ 3258473 h 6858000"/>
              <a:gd name="connsiteX43" fmla="*/ 5589758 w 6127519"/>
              <a:gd name="connsiteY43" fmla="*/ 3453699 h 6858000"/>
              <a:gd name="connsiteX44" fmla="*/ 5596144 w 6127519"/>
              <a:gd name="connsiteY44" fmla="*/ 3534624 h 6858000"/>
              <a:gd name="connsiteX45" fmla="*/ 5597750 w 6127519"/>
              <a:gd name="connsiteY45" fmla="*/ 3534129 h 6858000"/>
              <a:gd name="connsiteX46" fmla="*/ 5599700 w 6127519"/>
              <a:gd name="connsiteY46" fmla="*/ 3547221 h 6858000"/>
              <a:gd name="connsiteX47" fmla="*/ 5615031 w 6127519"/>
              <a:gd name="connsiteY47" fmla="*/ 3557482 h 6858000"/>
              <a:gd name="connsiteX48" fmla="*/ 5618377 w 6127519"/>
              <a:gd name="connsiteY48" fmla="*/ 3588431 h 6858000"/>
              <a:gd name="connsiteX49" fmla="*/ 5612155 w 6127519"/>
              <a:gd name="connsiteY49" fmla="*/ 3589869 h 6858000"/>
              <a:gd name="connsiteX50" fmla="*/ 5620843 w 6127519"/>
              <a:gd name="connsiteY50" fmla="*/ 3606745 h 6858000"/>
              <a:gd name="connsiteX51" fmla="*/ 5655472 w 6127519"/>
              <a:gd name="connsiteY51" fmla="*/ 3678877 h 6858000"/>
              <a:gd name="connsiteX52" fmla="*/ 5683015 w 6127519"/>
              <a:gd name="connsiteY52" fmla="*/ 3762025 h 6858000"/>
              <a:gd name="connsiteX53" fmla="*/ 5696643 w 6127519"/>
              <a:gd name="connsiteY53" fmla="*/ 3773888 h 6858000"/>
              <a:gd name="connsiteX54" fmla="*/ 5707995 w 6127519"/>
              <a:gd name="connsiteY54" fmla="*/ 3781685 h 6858000"/>
              <a:gd name="connsiteX55" fmla="*/ 5768491 w 6127519"/>
              <a:gd name="connsiteY55" fmla="*/ 3914399 h 6858000"/>
              <a:gd name="connsiteX56" fmla="*/ 5793123 w 6127519"/>
              <a:gd name="connsiteY56" fmla="*/ 3969952 h 6858000"/>
              <a:gd name="connsiteX57" fmla="*/ 5808321 w 6127519"/>
              <a:gd name="connsiteY57" fmla="*/ 3988153 h 6858000"/>
              <a:gd name="connsiteX58" fmla="*/ 5825621 w 6127519"/>
              <a:gd name="connsiteY58" fmla="*/ 4015525 h 6858000"/>
              <a:gd name="connsiteX59" fmla="*/ 5860672 w 6127519"/>
              <a:gd name="connsiteY59" fmla="*/ 4061579 h 6858000"/>
              <a:gd name="connsiteX60" fmla="*/ 5872173 w 6127519"/>
              <a:gd name="connsiteY60" fmla="*/ 4088497 h 6858000"/>
              <a:gd name="connsiteX61" fmla="*/ 5894095 w 6127519"/>
              <a:gd name="connsiteY61" fmla="*/ 4128857 h 6858000"/>
              <a:gd name="connsiteX62" fmla="*/ 5903513 w 6127519"/>
              <a:gd name="connsiteY62" fmla="*/ 4187661 h 6858000"/>
              <a:gd name="connsiteX63" fmla="*/ 5917114 w 6127519"/>
              <a:gd name="connsiteY63" fmla="*/ 4213096 h 6858000"/>
              <a:gd name="connsiteX64" fmla="*/ 5924233 w 6127519"/>
              <a:gd name="connsiteY64" fmla="*/ 4242060 h 6858000"/>
              <a:gd name="connsiteX65" fmla="*/ 5928910 w 6127519"/>
              <a:gd name="connsiteY65" fmla="*/ 4300973 h 6858000"/>
              <a:gd name="connsiteX66" fmla="*/ 5939320 w 6127519"/>
              <a:gd name="connsiteY66" fmla="*/ 4340435 h 6858000"/>
              <a:gd name="connsiteX67" fmla="*/ 5946705 w 6127519"/>
              <a:gd name="connsiteY67" fmla="*/ 4428051 h 6858000"/>
              <a:gd name="connsiteX68" fmla="*/ 5949261 w 6127519"/>
              <a:gd name="connsiteY68" fmla="*/ 4449185 h 6858000"/>
              <a:gd name="connsiteX69" fmla="*/ 5968960 w 6127519"/>
              <a:gd name="connsiteY69" fmla="*/ 4482655 h 6858000"/>
              <a:gd name="connsiteX70" fmla="*/ 5980106 w 6127519"/>
              <a:gd name="connsiteY70" fmla="*/ 4585087 h 6858000"/>
              <a:gd name="connsiteX71" fmla="*/ 5998138 w 6127519"/>
              <a:gd name="connsiteY71" fmla="*/ 4697518 h 6858000"/>
              <a:gd name="connsiteX72" fmla="*/ 6007819 w 6127519"/>
              <a:gd name="connsiteY72" fmla="*/ 4858148 h 6858000"/>
              <a:gd name="connsiteX73" fmla="*/ 6007749 w 6127519"/>
              <a:gd name="connsiteY73" fmla="*/ 4964715 h 6858000"/>
              <a:gd name="connsiteX74" fmla="*/ 6005269 w 6127519"/>
              <a:gd name="connsiteY74" fmla="*/ 5150567 h 6858000"/>
              <a:gd name="connsiteX75" fmla="*/ 6001127 w 6127519"/>
              <a:gd name="connsiteY75" fmla="*/ 5164609 h 6858000"/>
              <a:gd name="connsiteX76" fmla="*/ 5998514 w 6127519"/>
              <a:gd name="connsiteY76" fmla="*/ 5189673 h 6858000"/>
              <a:gd name="connsiteX77" fmla="*/ 6018409 w 6127519"/>
              <a:gd name="connsiteY77" fmla="*/ 5227157 h 6858000"/>
              <a:gd name="connsiteX78" fmla="*/ 6036748 w 6127519"/>
              <a:gd name="connsiteY78" fmla="*/ 5322752 h 6858000"/>
              <a:gd name="connsiteX79" fmla="*/ 6036943 w 6127519"/>
              <a:gd name="connsiteY79" fmla="*/ 5329480 h 6858000"/>
              <a:gd name="connsiteX80" fmla="*/ 6037677 w 6127519"/>
              <a:gd name="connsiteY80" fmla="*/ 5354807 h 6858000"/>
              <a:gd name="connsiteX81" fmla="*/ 6039728 w 6127519"/>
              <a:gd name="connsiteY81" fmla="*/ 5359416 h 6858000"/>
              <a:gd name="connsiteX82" fmla="*/ 6053435 w 6127519"/>
              <a:gd name="connsiteY82" fmla="*/ 5387547 h 6858000"/>
              <a:gd name="connsiteX83" fmla="*/ 6065933 w 6127519"/>
              <a:gd name="connsiteY83" fmla="*/ 5443002 h 6858000"/>
              <a:gd name="connsiteX84" fmla="*/ 6068640 w 6127519"/>
              <a:gd name="connsiteY84" fmla="*/ 5474503 h 6858000"/>
              <a:gd name="connsiteX85" fmla="*/ 6080922 w 6127519"/>
              <a:gd name="connsiteY85" fmla="*/ 5561070 h 6858000"/>
              <a:gd name="connsiteX86" fmla="*/ 6096949 w 6127519"/>
              <a:gd name="connsiteY86" fmla="*/ 5648179 h 6858000"/>
              <a:gd name="connsiteX87" fmla="*/ 6121353 w 6127519"/>
              <a:gd name="connsiteY87" fmla="*/ 5721725 h 6858000"/>
              <a:gd name="connsiteX88" fmla="*/ 6121607 w 6127519"/>
              <a:gd name="connsiteY88" fmla="*/ 5721959 h 6858000"/>
              <a:gd name="connsiteX89" fmla="*/ 6127024 w 6127519"/>
              <a:gd name="connsiteY89" fmla="*/ 5786902 h 6858000"/>
              <a:gd name="connsiteX90" fmla="*/ 6127519 w 6127519"/>
              <a:gd name="connsiteY90" fmla="*/ 5865775 h 6858000"/>
              <a:gd name="connsiteX91" fmla="*/ 6119217 w 6127519"/>
              <a:gd name="connsiteY91" fmla="*/ 5888542 h 6858000"/>
              <a:gd name="connsiteX92" fmla="*/ 6102493 w 6127519"/>
              <a:gd name="connsiteY92" fmla="*/ 5928602 h 6858000"/>
              <a:gd name="connsiteX93" fmla="*/ 6056863 w 6127519"/>
              <a:gd name="connsiteY93" fmla="*/ 6000643 h 6858000"/>
              <a:gd name="connsiteX94" fmla="*/ 6045436 w 6127519"/>
              <a:gd name="connsiteY94" fmla="*/ 6124480 h 6858000"/>
              <a:gd name="connsiteX95" fmla="*/ 6030489 w 6127519"/>
              <a:gd name="connsiteY95" fmla="*/ 6317666 h 6858000"/>
              <a:gd name="connsiteX96" fmla="*/ 6007492 w 6127519"/>
              <a:gd name="connsiteY96" fmla="*/ 6440818 h 6858000"/>
              <a:gd name="connsiteX97" fmla="*/ 6009467 w 6127519"/>
              <a:gd name="connsiteY97" fmla="*/ 6487076 h 6858000"/>
              <a:gd name="connsiteX98" fmla="*/ 5995064 w 6127519"/>
              <a:gd name="connsiteY98" fmla="*/ 6540791 h 6858000"/>
              <a:gd name="connsiteX99" fmla="*/ 6004510 w 6127519"/>
              <a:gd name="connsiteY99" fmla="*/ 6599256 h 6858000"/>
              <a:gd name="connsiteX100" fmla="*/ 5986207 w 6127519"/>
              <a:gd name="connsiteY100" fmla="*/ 6695855 h 6858000"/>
              <a:gd name="connsiteX101" fmla="*/ 5979428 w 6127519"/>
              <a:gd name="connsiteY101" fmla="*/ 6754678 h 6858000"/>
              <a:gd name="connsiteX102" fmla="*/ 5983398 w 6127519"/>
              <a:gd name="connsiteY102" fmla="*/ 6778641 h 6858000"/>
              <a:gd name="connsiteX103" fmla="*/ 5984543 w 6127519"/>
              <a:gd name="connsiteY103" fmla="*/ 6811016 h 6858000"/>
              <a:gd name="connsiteX104" fmla="*/ 5979671 w 6127519"/>
              <a:gd name="connsiteY104" fmla="*/ 6858000 h 6858000"/>
              <a:gd name="connsiteX105" fmla="*/ 0 w 6127519"/>
              <a:gd name="connsiteY105" fmla="*/ 6858000 h 6858000"/>
              <a:gd name="connsiteX106" fmla="*/ 0 w 6127519"/>
              <a:gd name="connsiteY106" fmla="*/ 0 h 6858000"/>
              <a:gd name="connsiteX0" fmla="*/ 0 w 6127519"/>
              <a:gd name="connsiteY0" fmla="*/ 0 h 6858000"/>
              <a:gd name="connsiteX1" fmla="*/ 4965888 w 6127519"/>
              <a:gd name="connsiteY1" fmla="*/ 0 h 6858000"/>
              <a:gd name="connsiteX2" fmla="*/ 4967767 w 6127519"/>
              <a:gd name="connsiteY2" fmla="*/ 7930 h 6858000"/>
              <a:gd name="connsiteX3" fmla="*/ 4979444 w 6127519"/>
              <a:gd name="connsiteY3" fmla="*/ 43921 h 6858000"/>
              <a:gd name="connsiteX4" fmla="*/ 5021173 w 6127519"/>
              <a:gd name="connsiteY4" fmla="*/ 123738 h 6858000"/>
              <a:gd name="connsiteX5" fmla="*/ 5075458 w 6127519"/>
              <a:gd name="connsiteY5" fmla="*/ 264355 h 6858000"/>
              <a:gd name="connsiteX6" fmla="*/ 5081175 w 6127519"/>
              <a:gd name="connsiteY6" fmla="*/ 277448 h 6858000"/>
              <a:gd name="connsiteX7" fmla="*/ 5097011 w 6127519"/>
              <a:gd name="connsiteY7" fmla="*/ 355616 h 6858000"/>
              <a:gd name="connsiteX8" fmla="*/ 5130982 w 6127519"/>
              <a:gd name="connsiteY8" fmla="*/ 412030 h 6858000"/>
              <a:gd name="connsiteX9" fmla="*/ 5153000 w 6127519"/>
              <a:gd name="connsiteY9" fmla="*/ 507134 h 6858000"/>
              <a:gd name="connsiteX10" fmla="*/ 5171282 w 6127519"/>
              <a:gd name="connsiteY10" fmla="*/ 602071 h 6858000"/>
              <a:gd name="connsiteX11" fmla="*/ 5176196 w 6127519"/>
              <a:gd name="connsiteY11" fmla="*/ 636822 h 6858000"/>
              <a:gd name="connsiteX12" fmla="*/ 5189051 w 6127519"/>
              <a:gd name="connsiteY12" fmla="*/ 782518 h 6858000"/>
              <a:gd name="connsiteX13" fmla="*/ 5221088 w 6127519"/>
              <a:gd name="connsiteY13" fmla="*/ 860193 h 6858000"/>
              <a:gd name="connsiteX14" fmla="*/ 5230806 w 6127519"/>
              <a:gd name="connsiteY14" fmla="*/ 961354 h 6858000"/>
              <a:gd name="connsiteX15" fmla="*/ 5201018 w 6127519"/>
              <a:gd name="connsiteY15" fmla="*/ 1095027 h 6858000"/>
              <a:gd name="connsiteX16" fmla="*/ 5202153 w 6127519"/>
              <a:gd name="connsiteY16" fmla="*/ 1133224 h 6858000"/>
              <a:gd name="connsiteX17" fmla="*/ 5189234 w 6127519"/>
              <a:gd name="connsiteY17" fmla="*/ 1193495 h 6858000"/>
              <a:gd name="connsiteX18" fmla="*/ 5202769 w 6127519"/>
              <a:gd name="connsiteY18" fmla="*/ 1269450 h 6858000"/>
              <a:gd name="connsiteX19" fmla="*/ 5225968 w 6127519"/>
              <a:gd name="connsiteY19" fmla="*/ 1357994 h 6858000"/>
              <a:gd name="connsiteX20" fmla="*/ 5233819 w 6127519"/>
              <a:gd name="connsiteY20" fmla="*/ 1380922 h 6858000"/>
              <a:gd name="connsiteX21" fmla="*/ 5237226 w 6127519"/>
              <a:gd name="connsiteY21" fmla="*/ 1441327 h 6858000"/>
              <a:gd name="connsiteX22" fmla="*/ 5255653 w 6127519"/>
              <a:gd name="connsiteY22" fmla="*/ 1524712 h 6858000"/>
              <a:gd name="connsiteX23" fmla="*/ 5263491 w 6127519"/>
              <a:gd name="connsiteY23" fmla="*/ 1642938 h 6858000"/>
              <a:gd name="connsiteX24" fmla="*/ 5261314 w 6127519"/>
              <a:gd name="connsiteY24" fmla="*/ 1689177 h 6858000"/>
              <a:gd name="connsiteX25" fmla="*/ 5259788 w 6127519"/>
              <a:gd name="connsiteY25" fmla="*/ 1768516 h 6858000"/>
              <a:gd name="connsiteX26" fmla="*/ 5255696 w 6127519"/>
              <a:gd name="connsiteY26" fmla="*/ 1953770 h 6858000"/>
              <a:gd name="connsiteX27" fmla="*/ 5252592 w 6127519"/>
              <a:gd name="connsiteY27" fmla="*/ 2092210 h 6858000"/>
              <a:gd name="connsiteX28" fmla="*/ 5250104 w 6127519"/>
              <a:gd name="connsiteY28" fmla="*/ 2249166 h 6858000"/>
              <a:gd name="connsiteX29" fmla="*/ 5251214 w 6127519"/>
              <a:gd name="connsiteY29" fmla="*/ 2250944 h 6858000"/>
              <a:gd name="connsiteX30" fmla="*/ 5250644 w 6127519"/>
              <a:gd name="connsiteY30" fmla="*/ 2266619 h 6858000"/>
              <a:gd name="connsiteX31" fmla="*/ 5293877 w 6127519"/>
              <a:gd name="connsiteY31" fmla="*/ 2368649 h 6858000"/>
              <a:gd name="connsiteX32" fmla="*/ 5311338 w 6127519"/>
              <a:gd name="connsiteY32" fmla="*/ 2404034 h 6858000"/>
              <a:gd name="connsiteX33" fmla="*/ 5338366 w 6127519"/>
              <a:gd name="connsiteY33" fmla="*/ 2465052 h 6858000"/>
              <a:gd name="connsiteX34" fmla="*/ 5371263 w 6127519"/>
              <a:gd name="connsiteY34" fmla="*/ 2586413 h 6858000"/>
              <a:gd name="connsiteX35" fmla="*/ 5407503 w 6127519"/>
              <a:gd name="connsiteY35" fmla="*/ 2786290 h 6858000"/>
              <a:gd name="connsiteX36" fmla="*/ 5407356 w 6127519"/>
              <a:gd name="connsiteY36" fmla="*/ 2787545 h 6858000"/>
              <a:gd name="connsiteX37" fmla="*/ 5457023 w 6127519"/>
              <a:gd name="connsiteY37" fmla="*/ 2858292 h 6858000"/>
              <a:gd name="connsiteX38" fmla="*/ 5479298 w 6127519"/>
              <a:gd name="connsiteY38" fmla="*/ 2947791 h 6858000"/>
              <a:gd name="connsiteX39" fmla="*/ 5481770 w 6127519"/>
              <a:gd name="connsiteY39" fmla="*/ 2951352 h 6858000"/>
              <a:gd name="connsiteX40" fmla="*/ 5482415 w 6127519"/>
              <a:gd name="connsiteY40" fmla="*/ 3004079 h 6858000"/>
              <a:gd name="connsiteX41" fmla="*/ 5503944 w 6127519"/>
              <a:gd name="connsiteY41" fmla="*/ 3123335 h 6858000"/>
              <a:gd name="connsiteX42" fmla="*/ 5516007 w 6127519"/>
              <a:gd name="connsiteY42" fmla="*/ 3258473 h 6858000"/>
              <a:gd name="connsiteX43" fmla="*/ 5589758 w 6127519"/>
              <a:gd name="connsiteY43" fmla="*/ 3453699 h 6858000"/>
              <a:gd name="connsiteX44" fmla="*/ 5596144 w 6127519"/>
              <a:gd name="connsiteY44" fmla="*/ 3534624 h 6858000"/>
              <a:gd name="connsiteX45" fmla="*/ 5597750 w 6127519"/>
              <a:gd name="connsiteY45" fmla="*/ 3534129 h 6858000"/>
              <a:gd name="connsiteX46" fmla="*/ 5599700 w 6127519"/>
              <a:gd name="connsiteY46" fmla="*/ 3547221 h 6858000"/>
              <a:gd name="connsiteX47" fmla="*/ 5615031 w 6127519"/>
              <a:gd name="connsiteY47" fmla="*/ 3557482 h 6858000"/>
              <a:gd name="connsiteX48" fmla="*/ 5618377 w 6127519"/>
              <a:gd name="connsiteY48" fmla="*/ 3588431 h 6858000"/>
              <a:gd name="connsiteX49" fmla="*/ 5612155 w 6127519"/>
              <a:gd name="connsiteY49" fmla="*/ 3589869 h 6858000"/>
              <a:gd name="connsiteX50" fmla="*/ 5620843 w 6127519"/>
              <a:gd name="connsiteY50" fmla="*/ 3606745 h 6858000"/>
              <a:gd name="connsiteX51" fmla="*/ 5655472 w 6127519"/>
              <a:gd name="connsiteY51" fmla="*/ 3678877 h 6858000"/>
              <a:gd name="connsiteX52" fmla="*/ 5683015 w 6127519"/>
              <a:gd name="connsiteY52" fmla="*/ 3762025 h 6858000"/>
              <a:gd name="connsiteX53" fmla="*/ 5696643 w 6127519"/>
              <a:gd name="connsiteY53" fmla="*/ 3773888 h 6858000"/>
              <a:gd name="connsiteX54" fmla="*/ 5707995 w 6127519"/>
              <a:gd name="connsiteY54" fmla="*/ 3781685 h 6858000"/>
              <a:gd name="connsiteX55" fmla="*/ 5768491 w 6127519"/>
              <a:gd name="connsiteY55" fmla="*/ 3914399 h 6858000"/>
              <a:gd name="connsiteX56" fmla="*/ 5793123 w 6127519"/>
              <a:gd name="connsiteY56" fmla="*/ 3969952 h 6858000"/>
              <a:gd name="connsiteX57" fmla="*/ 5808321 w 6127519"/>
              <a:gd name="connsiteY57" fmla="*/ 3988153 h 6858000"/>
              <a:gd name="connsiteX58" fmla="*/ 5825621 w 6127519"/>
              <a:gd name="connsiteY58" fmla="*/ 4015525 h 6858000"/>
              <a:gd name="connsiteX59" fmla="*/ 5860672 w 6127519"/>
              <a:gd name="connsiteY59" fmla="*/ 4061579 h 6858000"/>
              <a:gd name="connsiteX60" fmla="*/ 5872173 w 6127519"/>
              <a:gd name="connsiteY60" fmla="*/ 4088497 h 6858000"/>
              <a:gd name="connsiteX61" fmla="*/ 5894095 w 6127519"/>
              <a:gd name="connsiteY61" fmla="*/ 4128857 h 6858000"/>
              <a:gd name="connsiteX62" fmla="*/ 5903513 w 6127519"/>
              <a:gd name="connsiteY62" fmla="*/ 4187661 h 6858000"/>
              <a:gd name="connsiteX63" fmla="*/ 5917114 w 6127519"/>
              <a:gd name="connsiteY63" fmla="*/ 4213096 h 6858000"/>
              <a:gd name="connsiteX64" fmla="*/ 5924233 w 6127519"/>
              <a:gd name="connsiteY64" fmla="*/ 4242060 h 6858000"/>
              <a:gd name="connsiteX65" fmla="*/ 5928910 w 6127519"/>
              <a:gd name="connsiteY65" fmla="*/ 4300973 h 6858000"/>
              <a:gd name="connsiteX66" fmla="*/ 5939320 w 6127519"/>
              <a:gd name="connsiteY66" fmla="*/ 4340435 h 6858000"/>
              <a:gd name="connsiteX67" fmla="*/ 5946705 w 6127519"/>
              <a:gd name="connsiteY67" fmla="*/ 4428051 h 6858000"/>
              <a:gd name="connsiteX68" fmla="*/ 5949261 w 6127519"/>
              <a:gd name="connsiteY68" fmla="*/ 4449185 h 6858000"/>
              <a:gd name="connsiteX69" fmla="*/ 5968960 w 6127519"/>
              <a:gd name="connsiteY69" fmla="*/ 4482655 h 6858000"/>
              <a:gd name="connsiteX70" fmla="*/ 5980106 w 6127519"/>
              <a:gd name="connsiteY70" fmla="*/ 4585087 h 6858000"/>
              <a:gd name="connsiteX71" fmla="*/ 5998138 w 6127519"/>
              <a:gd name="connsiteY71" fmla="*/ 4697518 h 6858000"/>
              <a:gd name="connsiteX72" fmla="*/ 6007819 w 6127519"/>
              <a:gd name="connsiteY72" fmla="*/ 4858148 h 6858000"/>
              <a:gd name="connsiteX73" fmla="*/ 6007749 w 6127519"/>
              <a:gd name="connsiteY73" fmla="*/ 4964715 h 6858000"/>
              <a:gd name="connsiteX74" fmla="*/ 6005269 w 6127519"/>
              <a:gd name="connsiteY74" fmla="*/ 5150567 h 6858000"/>
              <a:gd name="connsiteX75" fmla="*/ 6001127 w 6127519"/>
              <a:gd name="connsiteY75" fmla="*/ 5164609 h 6858000"/>
              <a:gd name="connsiteX76" fmla="*/ 5998514 w 6127519"/>
              <a:gd name="connsiteY76" fmla="*/ 5189673 h 6858000"/>
              <a:gd name="connsiteX77" fmla="*/ 6018409 w 6127519"/>
              <a:gd name="connsiteY77" fmla="*/ 5227157 h 6858000"/>
              <a:gd name="connsiteX78" fmla="*/ 6036748 w 6127519"/>
              <a:gd name="connsiteY78" fmla="*/ 5322752 h 6858000"/>
              <a:gd name="connsiteX79" fmla="*/ 6036943 w 6127519"/>
              <a:gd name="connsiteY79" fmla="*/ 5329480 h 6858000"/>
              <a:gd name="connsiteX80" fmla="*/ 6037677 w 6127519"/>
              <a:gd name="connsiteY80" fmla="*/ 5354807 h 6858000"/>
              <a:gd name="connsiteX81" fmla="*/ 6039728 w 6127519"/>
              <a:gd name="connsiteY81" fmla="*/ 5359416 h 6858000"/>
              <a:gd name="connsiteX82" fmla="*/ 6053435 w 6127519"/>
              <a:gd name="connsiteY82" fmla="*/ 5387547 h 6858000"/>
              <a:gd name="connsiteX83" fmla="*/ 6065933 w 6127519"/>
              <a:gd name="connsiteY83" fmla="*/ 5443002 h 6858000"/>
              <a:gd name="connsiteX84" fmla="*/ 6068640 w 6127519"/>
              <a:gd name="connsiteY84" fmla="*/ 5474503 h 6858000"/>
              <a:gd name="connsiteX85" fmla="*/ 6080922 w 6127519"/>
              <a:gd name="connsiteY85" fmla="*/ 5561070 h 6858000"/>
              <a:gd name="connsiteX86" fmla="*/ 6096949 w 6127519"/>
              <a:gd name="connsiteY86" fmla="*/ 5648179 h 6858000"/>
              <a:gd name="connsiteX87" fmla="*/ 6121353 w 6127519"/>
              <a:gd name="connsiteY87" fmla="*/ 5721725 h 6858000"/>
              <a:gd name="connsiteX88" fmla="*/ 6109884 w 6127519"/>
              <a:gd name="connsiteY88" fmla="*/ 5721959 h 6858000"/>
              <a:gd name="connsiteX89" fmla="*/ 6127024 w 6127519"/>
              <a:gd name="connsiteY89" fmla="*/ 5786902 h 6858000"/>
              <a:gd name="connsiteX90" fmla="*/ 6127519 w 6127519"/>
              <a:gd name="connsiteY90" fmla="*/ 5865775 h 6858000"/>
              <a:gd name="connsiteX91" fmla="*/ 6119217 w 6127519"/>
              <a:gd name="connsiteY91" fmla="*/ 5888542 h 6858000"/>
              <a:gd name="connsiteX92" fmla="*/ 6102493 w 6127519"/>
              <a:gd name="connsiteY92" fmla="*/ 5928602 h 6858000"/>
              <a:gd name="connsiteX93" fmla="*/ 6056863 w 6127519"/>
              <a:gd name="connsiteY93" fmla="*/ 6000643 h 6858000"/>
              <a:gd name="connsiteX94" fmla="*/ 6045436 w 6127519"/>
              <a:gd name="connsiteY94" fmla="*/ 6124480 h 6858000"/>
              <a:gd name="connsiteX95" fmla="*/ 6030489 w 6127519"/>
              <a:gd name="connsiteY95" fmla="*/ 6317666 h 6858000"/>
              <a:gd name="connsiteX96" fmla="*/ 6007492 w 6127519"/>
              <a:gd name="connsiteY96" fmla="*/ 6440818 h 6858000"/>
              <a:gd name="connsiteX97" fmla="*/ 6009467 w 6127519"/>
              <a:gd name="connsiteY97" fmla="*/ 6487076 h 6858000"/>
              <a:gd name="connsiteX98" fmla="*/ 5995064 w 6127519"/>
              <a:gd name="connsiteY98" fmla="*/ 6540791 h 6858000"/>
              <a:gd name="connsiteX99" fmla="*/ 6004510 w 6127519"/>
              <a:gd name="connsiteY99" fmla="*/ 6599256 h 6858000"/>
              <a:gd name="connsiteX100" fmla="*/ 5986207 w 6127519"/>
              <a:gd name="connsiteY100" fmla="*/ 6695855 h 6858000"/>
              <a:gd name="connsiteX101" fmla="*/ 5979428 w 6127519"/>
              <a:gd name="connsiteY101" fmla="*/ 6754678 h 6858000"/>
              <a:gd name="connsiteX102" fmla="*/ 5983398 w 6127519"/>
              <a:gd name="connsiteY102" fmla="*/ 6778641 h 6858000"/>
              <a:gd name="connsiteX103" fmla="*/ 5984543 w 6127519"/>
              <a:gd name="connsiteY103" fmla="*/ 6811016 h 6858000"/>
              <a:gd name="connsiteX104" fmla="*/ 5979671 w 6127519"/>
              <a:gd name="connsiteY104" fmla="*/ 6858000 h 6858000"/>
              <a:gd name="connsiteX105" fmla="*/ 0 w 6127519"/>
              <a:gd name="connsiteY105" fmla="*/ 6858000 h 6858000"/>
              <a:gd name="connsiteX106" fmla="*/ 0 w 6127519"/>
              <a:gd name="connsiteY106" fmla="*/ 0 h 6858000"/>
              <a:gd name="connsiteX0" fmla="*/ 0 w 6127519"/>
              <a:gd name="connsiteY0" fmla="*/ 0 h 6858000"/>
              <a:gd name="connsiteX1" fmla="*/ 4965888 w 6127519"/>
              <a:gd name="connsiteY1" fmla="*/ 0 h 6858000"/>
              <a:gd name="connsiteX2" fmla="*/ 4967767 w 6127519"/>
              <a:gd name="connsiteY2" fmla="*/ 7930 h 6858000"/>
              <a:gd name="connsiteX3" fmla="*/ 4979444 w 6127519"/>
              <a:gd name="connsiteY3" fmla="*/ 43921 h 6858000"/>
              <a:gd name="connsiteX4" fmla="*/ 5021173 w 6127519"/>
              <a:gd name="connsiteY4" fmla="*/ 123738 h 6858000"/>
              <a:gd name="connsiteX5" fmla="*/ 5075458 w 6127519"/>
              <a:gd name="connsiteY5" fmla="*/ 264355 h 6858000"/>
              <a:gd name="connsiteX6" fmla="*/ 5081175 w 6127519"/>
              <a:gd name="connsiteY6" fmla="*/ 277448 h 6858000"/>
              <a:gd name="connsiteX7" fmla="*/ 5097011 w 6127519"/>
              <a:gd name="connsiteY7" fmla="*/ 355616 h 6858000"/>
              <a:gd name="connsiteX8" fmla="*/ 5130982 w 6127519"/>
              <a:gd name="connsiteY8" fmla="*/ 412030 h 6858000"/>
              <a:gd name="connsiteX9" fmla="*/ 5153000 w 6127519"/>
              <a:gd name="connsiteY9" fmla="*/ 507134 h 6858000"/>
              <a:gd name="connsiteX10" fmla="*/ 5171282 w 6127519"/>
              <a:gd name="connsiteY10" fmla="*/ 602071 h 6858000"/>
              <a:gd name="connsiteX11" fmla="*/ 5176196 w 6127519"/>
              <a:gd name="connsiteY11" fmla="*/ 636822 h 6858000"/>
              <a:gd name="connsiteX12" fmla="*/ 5189051 w 6127519"/>
              <a:gd name="connsiteY12" fmla="*/ 782518 h 6858000"/>
              <a:gd name="connsiteX13" fmla="*/ 5221088 w 6127519"/>
              <a:gd name="connsiteY13" fmla="*/ 860193 h 6858000"/>
              <a:gd name="connsiteX14" fmla="*/ 5230806 w 6127519"/>
              <a:gd name="connsiteY14" fmla="*/ 961354 h 6858000"/>
              <a:gd name="connsiteX15" fmla="*/ 5201018 w 6127519"/>
              <a:gd name="connsiteY15" fmla="*/ 1095027 h 6858000"/>
              <a:gd name="connsiteX16" fmla="*/ 5202153 w 6127519"/>
              <a:gd name="connsiteY16" fmla="*/ 1133224 h 6858000"/>
              <a:gd name="connsiteX17" fmla="*/ 5189234 w 6127519"/>
              <a:gd name="connsiteY17" fmla="*/ 1193495 h 6858000"/>
              <a:gd name="connsiteX18" fmla="*/ 5202769 w 6127519"/>
              <a:gd name="connsiteY18" fmla="*/ 1269450 h 6858000"/>
              <a:gd name="connsiteX19" fmla="*/ 5225968 w 6127519"/>
              <a:gd name="connsiteY19" fmla="*/ 1357994 h 6858000"/>
              <a:gd name="connsiteX20" fmla="*/ 5233819 w 6127519"/>
              <a:gd name="connsiteY20" fmla="*/ 1380922 h 6858000"/>
              <a:gd name="connsiteX21" fmla="*/ 5237226 w 6127519"/>
              <a:gd name="connsiteY21" fmla="*/ 1441327 h 6858000"/>
              <a:gd name="connsiteX22" fmla="*/ 5255653 w 6127519"/>
              <a:gd name="connsiteY22" fmla="*/ 1524712 h 6858000"/>
              <a:gd name="connsiteX23" fmla="*/ 5263491 w 6127519"/>
              <a:gd name="connsiteY23" fmla="*/ 1642938 h 6858000"/>
              <a:gd name="connsiteX24" fmla="*/ 5261314 w 6127519"/>
              <a:gd name="connsiteY24" fmla="*/ 1689177 h 6858000"/>
              <a:gd name="connsiteX25" fmla="*/ 5259788 w 6127519"/>
              <a:gd name="connsiteY25" fmla="*/ 1768516 h 6858000"/>
              <a:gd name="connsiteX26" fmla="*/ 5255696 w 6127519"/>
              <a:gd name="connsiteY26" fmla="*/ 1953770 h 6858000"/>
              <a:gd name="connsiteX27" fmla="*/ 5252592 w 6127519"/>
              <a:gd name="connsiteY27" fmla="*/ 2092210 h 6858000"/>
              <a:gd name="connsiteX28" fmla="*/ 5250104 w 6127519"/>
              <a:gd name="connsiteY28" fmla="*/ 2249166 h 6858000"/>
              <a:gd name="connsiteX29" fmla="*/ 5251214 w 6127519"/>
              <a:gd name="connsiteY29" fmla="*/ 2250944 h 6858000"/>
              <a:gd name="connsiteX30" fmla="*/ 5250644 w 6127519"/>
              <a:gd name="connsiteY30" fmla="*/ 2266619 h 6858000"/>
              <a:gd name="connsiteX31" fmla="*/ 5293877 w 6127519"/>
              <a:gd name="connsiteY31" fmla="*/ 2368649 h 6858000"/>
              <a:gd name="connsiteX32" fmla="*/ 5311338 w 6127519"/>
              <a:gd name="connsiteY32" fmla="*/ 2404034 h 6858000"/>
              <a:gd name="connsiteX33" fmla="*/ 5338366 w 6127519"/>
              <a:gd name="connsiteY33" fmla="*/ 2465052 h 6858000"/>
              <a:gd name="connsiteX34" fmla="*/ 5371263 w 6127519"/>
              <a:gd name="connsiteY34" fmla="*/ 2586413 h 6858000"/>
              <a:gd name="connsiteX35" fmla="*/ 5407503 w 6127519"/>
              <a:gd name="connsiteY35" fmla="*/ 2786290 h 6858000"/>
              <a:gd name="connsiteX36" fmla="*/ 5407356 w 6127519"/>
              <a:gd name="connsiteY36" fmla="*/ 2787545 h 6858000"/>
              <a:gd name="connsiteX37" fmla="*/ 5457023 w 6127519"/>
              <a:gd name="connsiteY37" fmla="*/ 2858292 h 6858000"/>
              <a:gd name="connsiteX38" fmla="*/ 5479298 w 6127519"/>
              <a:gd name="connsiteY38" fmla="*/ 2947791 h 6858000"/>
              <a:gd name="connsiteX39" fmla="*/ 5481770 w 6127519"/>
              <a:gd name="connsiteY39" fmla="*/ 2951352 h 6858000"/>
              <a:gd name="connsiteX40" fmla="*/ 5482415 w 6127519"/>
              <a:gd name="connsiteY40" fmla="*/ 3004079 h 6858000"/>
              <a:gd name="connsiteX41" fmla="*/ 5503944 w 6127519"/>
              <a:gd name="connsiteY41" fmla="*/ 3123335 h 6858000"/>
              <a:gd name="connsiteX42" fmla="*/ 5516007 w 6127519"/>
              <a:gd name="connsiteY42" fmla="*/ 3258473 h 6858000"/>
              <a:gd name="connsiteX43" fmla="*/ 5589758 w 6127519"/>
              <a:gd name="connsiteY43" fmla="*/ 3453699 h 6858000"/>
              <a:gd name="connsiteX44" fmla="*/ 5596144 w 6127519"/>
              <a:gd name="connsiteY44" fmla="*/ 3534624 h 6858000"/>
              <a:gd name="connsiteX45" fmla="*/ 5597750 w 6127519"/>
              <a:gd name="connsiteY45" fmla="*/ 3534129 h 6858000"/>
              <a:gd name="connsiteX46" fmla="*/ 5599700 w 6127519"/>
              <a:gd name="connsiteY46" fmla="*/ 3547221 h 6858000"/>
              <a:gd name="connsiteX47" fmla="*/ 5615031 w 6127519"/>
              <a:gd name="connsiteY47" fmla="*/ 3557482 h 6858000"/>
              <a:gd name="connsiteX48" fmla="*/ 5618377 w 6127519"/>
              <a:gd name="connsiteY48" fmla="*/ 3588431 h 6858000"/>
              <a:gd name="connsiteX49" fmla="*/ 5612155 w 6127519"/>
              <a:gd name="connsiteY49" fmla="*/ 3589869 h 6858000"/>
              <a:gd name="connsiteX50" fmla="*/ 5620843 w 6127519"/>
              <a:gd name="connsiteY50" fmla="*/ 3606745 h 6858000"/>
              <a:gd name="connsiteX51" fmla="*/ 5655472 w 6127519"/>
              <a:gd name="connsiteY51" fmla="*/ 3678877 h 6858000"/>
              <a:gd name="connsiteX52" fmla="*/ 5683015 w 6127519"/>
              <a:gd name="connsiteY52" fmla="*/ 3762025 h 6858000"/>
              <a:gd name="connsiteX53" fmla="*/ 5696643 w 6127519"/>
              <a:gd name="connsiteY53" fmla="*/ 3773888 h 6858000"/>
              <a:gd name="connsiteX54" fmla="*/ 5707995 w 6127519"/>
              <a:gd name="connsiteY54" fmla="*/ 3781685 h 6858000"/>
              <a:gd name="connsiteX55" fmla="*/ 5768491 w 6127519"/>
              <a:gd name="connsiteY55" fmla="*/ 3914399 h 6858000"/>
              <a:gd name="connsiteX56" fmla="*/ 5793123 w 6127519"/>
              <a:gd name="connsiteY56" fmla="*/ 3969952 h 6858000"/>
              <a:gd name="connsiteX57" fmla="*/ 5808321 w 6127519"/>
              <a:gd name="connsiteY57" fmla="*/ 3988153 h 6858000"/>
              <a:gd name="connsiteX58" fmla="*/ 5825621 w 6127519"/>
              <a:gd name="connsiteY58" fmla="*/ 4015525 h 6858000"/>
              <a:gd name="connsiteX59" fmla="*/ 5860672 w 6127519"/>
              <a:gd name="connsiteY59" fmla="*/ 4061579 h 6858000"/>
              <a:gd name="connsiteX60" fmla="*/ 5872173 w 6127519"/>
              <a:gd name="connsiteY60" fmla="*/ 4088497 h 6858000"/>
              <a:gd name="connsiteX61" fmla="*/ 5894095 w 6127519"/>
              <a:gd name="connsiteY61" fmla="*/ 4128857 h 6858000"/>
              <a:gd name="connsiteX62" fmla="*/ 5903513 w 6127519"/>
              <a:gd name="connsiteY62" fmla="*/ 4187661 h 6858000"/>
              <a:gd name="connsiteX63" fmla="*/ 5917114 w 6127519"/>
              <a:gd name="connsiteY63" fmla="*/ 4213096 h 6858000"/>
              <a:gd name="connsiteX64" fmla="*/ 5924233 w 6127519"/>
              <a:gd name="connsiteY64" fmla="*/ 4242060 h 6858000"/>
              <a:gd name="connsiteX65" fmla="*/ 5928910 w 6127519"/>
              <a:gd name="connsiteY65" fmla="*/ 4300973 h 6858000"/>
              <a:gd name="connsiteX66" fmla="*/ 5939320 w 6127519"/>
              <a:gd name="connsiteY66" fmla="*/ 4340435 h 6858000"/>
              <a:gd name="connsiteX67" fmla="*/ 5946705 w 6127519"/>
              <a:gd name="connsiteY67" fmla="*/ 4428051 h 6858000"/>
              <a:gd name="connsiteX68" fmla="*/ 5949261 w 6127519"/>
              <a:gd name="connsiteY68" fmla="*/ 4449185 h 6858000"/>
              <a:gd name="connsiteX69" fmla="*/ 5968960 w 6127519"/>
              <a:gd name="connsiteY69" fmla="*/ 4482655 h 6858000"/>
              <a:gd name="connsiteX70" fmla="*/ 5980106 w 6127519"/>
              <a:gd name="connsiteY70" fmla="*/ 4585087 h 6858000"/>
              <a:gd name="connsiteX71" fmla="*/ 5998138 w 6127519"/>
              <a:gd name="connsiteY71" fmla="*/ 4697518 h 6858000"/>
              <a:gd name="connsiteX72" fmla="*/ 6007819 w 6127519"/>
              <a:gd name="connsiteY72" fmla="*/ 4858148 h 6858000"/>
              <a:gd name="connsiteX73" fmla="*/ 6007749 w 6127519"/>
              <a:gd name="connsiteY73" fmla="*/ 4964715 h 6858000"/>
              <a:gd name="connsiteX74" fmla="*/ 6005269 w 6127519"/>
              <a:gd name="connsiteY74" fmla="*/ 5150567 h 6858000"/>
              <a:gd name="connsiteX75" fmla="*/ 6001127 w 6127519"/>
              <a:gd name="connsiteY75" fmla="*/ 5164609 h 6858000"/>
              <a:gd name="connsiteX76" fmla="*/ 5998514 w 6127519"/>
              <a:gd name="connsiteY76" fmla="*/ 5189673 h 6858000"/>
              <a:gd name="connsiteX77" fmla="*/ 6018409 w 6127519"/>
              <a:gd name="connsiteY77" fmla="*/ 5227157 h 6858000"/>
              <a:gd name="connsiteX78" fmla="*/ 6036748 w 6127519"/>
              <a:gd name="connsiteY78" fmla="*/ 5322752 h 6858000"/>
              <a:gd name="connsiteX79" fmla="*/ 6036943 w 6127519"/>
              <a:gd name="connsiteY79" fmla="*/ 5329480 h 6858000"/>
              <a:gd name="connsiteX80" fmla="*/ 6037677 w 6127519"/>
              <a:gd name="connsiteY80" fmla="*/ 5354807 h 6858000"/>
              <a:gd name="connsiteX81" fmla="*/ 6039728 w 6127519"/>
              <a:gd name="connsiteY81" fmla="*/ 5359416 h 6858000"/>
              <a:gd name="connsiteX82" fmla="*/ 6053435 w 6127519"/>
              <a:gd name="connsiteY82" fmla="*/ 5387547 h 6858000"/>
              <a:gd name="connsiteX83" fmla="*/ 6065933 w 6127519"/>
              <a:gd name="connsiteY83" fmla="*/ 5443002 h 6858000"/>
              <a:gd name="connsiteX84" fmla="*/ 6068640 w 6127519"/>
              <a:gd name="connsiteY84" fmla="*/ 5474503 h 6858000"/>
              <a:gd name="connsiteX85" fmla="*/ 6080922 w 6127519"/>
              <a:gd name="connsiteY85" fmla="*/ 5561070 h 6858000"/>
              <a:gd name="connsiteX86" fmla="*/ 6096949 w 6127519"/>
              <a:gd name="connsiteY86" fmla="*/ 5648179 h 6858000"/>
              <a:gd name="connsiteX87" fmla="*/ 6121353 w 6127519"/>
              <a:gd name="connsiteY87" fmla="*/ 5721725 h 6858000"/>
              <a:gd name="connsiteX88" fmla="*/ 6109884 w 6127519"/>
              <a:gd name="connsiteY88" fmla="*/ 5721959 h 6858000"/>
              <a:gd name="connsiteX89" fmla="*/ 6127024 w 6127519"/>
              <a:gd name="connsiteY89" fmla="*/ 5786902 h 6858000"/>
              <a:gd name="connsiteX90" fmla="*/ 6127519 w 6127519"/>
              <a:gd name="connsiteY90" fmla="*/ 5865775 h 6858000"/>
              <a:gd name="connsiteX91" fmla="*/ 6116287 w 6127519"/>
              <a:gd name="connsiteY91" fmla="*/ 5868026 h 6858000"/>
              <a:gd name="connsiteX92" fmla="*/ 6102493 w 6127519"/>
              <a:gd name="connsiteY92" fmla="*/ 5928602 h 6858000"/>
              <a:gd name="connsiteX93" fmla="*/ 6056863 w 6127519"/>
              <a:gd name="connsiteY93" fmla="*/ 6000643 h 6858000"/>
              <a:gd name="connsiteX94" fmla="*/ 6045436 w 6127519"/>
              <a:gd name="connsiteY94" fmla="*/ 6124480 h 6858000"/>
              <a:gd name="connsiteX95" fmla="*/ 6030489 w 6127519"/>
              <a:gd name="connsiteY95" fmla="*/ 6317666 h 6858000"/>
              <a:gd name="connsiteX96" fmla="*/ 6007492 w 6127519"/>
              <a:gd name="connsiteY96" fmla="*/ 6440818 h 6858000"/>
              <a:gd name="connsiteX97" fmla="*/ 6009467 w 6127519"/>
              <a:gd name="connsiteY97" fmla="*/ 6487076 h 6858000"/>
              <a:gd name="connsiteX98" fmla="*/ 5995064 w 6127519"/>
              <a:gd name="connsiteY98" fmla="*/ 6540791 h 6858000"/>
              <a:gd name="connsiteX99" fmla="*/ 6004510 w 6127519"/>
              <a:gd name="connsiteY99" fmla="*/ 6599256 h 6858000"/>
              <a:gd name="connsiteX100" fmla="*/ 5986207 w 6127519"/>
              <a:gd name="connsiteY100" fmla="*/ 6695855 h 6858000"/>
              <a:gd name="connsiteX101" fmla="*/ 5979428 w 6127519"/>
              <a:gd name="connsiteY101" fmla="*/ 6754678 h 6858000"/>
              <a:gd name="connsiteX102" fmla="*/ 5983398 w 6127519"/>
              <a:gd name="connsiteY102" fmla="*/ 6778641 h 6858000"/>
              <a:gd name="connsiteX103" fmla="*/ 5984543 w 6127519"/>
              <a:gd name="connsiteY103" fmla="*/ 6811016 h 6858000"/>
              <a:gd name="connsiteX104" fmla="*/ 5979671 w 6127519"/>
              <a:gd name="connsiteY104" fmla="*/ 6858000 h 6858000"/>
              <a:gd name="connsiteX105" fmla="*/ 0 w 6127519"/>
              <a:gd name="connsiteY105" fmla="*/ 6858000 h 6858000"/>
              <a:gd name="connsiteX106" fmla="*/ 0 w 6127519"/>
              <a:gd name="connsiteY106" fmla="*/ 0 h 6858000"/>
              <a:gd name="connsiteX0" fmla="*/ 0 w 6127519"/>
              <a:gd name="connsiteY0" fmla="*/ 0 h 6858000"/>
              <a:gd name="connsiteX1" fmla="*/ 4965888 w 6127519"/>
              <a:gd name="connsiteY1" fmla="*/ 0 h 6858000"/>
              <a:gd name="connsiteX2" fmla="*/ 4967767 w 6127519"/>
              <a:gd name="connsiteY2" fmla="*/ 7930 h 6858000"/>
              <a:gd name="connsiteX3" fmla="*/ 4979444 w 6127519"/>
              <a:gd name="connsiteY3" fmla="*/ 43921 h 6858000"/>
              <a:gd name="connsiteX4" fmla="*/ 5021173 w 6127519"/>
              <a:gd name="connsiteY4" fmla="*/ 123738 h 6858000"/>
              <a:gd name="connsiteX5" fmla="*/ 5075458 w 6127519"/>
              <a:gd name="connsiteY5" fmla="*/ 264355 h 6858000"/>
              <a:gd name="connsiteX6" fmla="*/ 5081175 w 6127519"/>
              <a:gd name="connsiteY6" fmla="*/ 277448 h 6858000"/>
              <a:gd name="connsiteX7" fmla="*/ 5097011 w 6127519"/>
              <a:gd name="connsiteY7" fmla="*/ 355616 h 6858000"/>
              <a:gd name="connsiteX8" fmla="*/ 5130982 w 6127519"/>
              <a:gd name="connsiteY8" fmla="*/ 412030 h 6858000"/>
              <a:gd name="connsiteX9" fmla="*/ 5153000 w 6127519"/>
              <a:gd name="connsiteY9" fmla="*/ 507134 h 6858000"/>
              <a:gd name="connsiteX10" fmla="*/ 5171282 w 6127519"/>
              <a:gd name="connsiteY10" fmla="*/ 602071 h 6858000"/>
              <a:gd name="connsiteX11" fmla="*/ 5176196 w 6127519"/>
              <a:gd name="connsiteY11" fmla="*/ 636822 h 6858000"/>
              <a:gd name="connsiteX12" fmla="*/ 5189051 w 6127519"/>
              <a:gd name="connsiteY12" fmla="*/ 782518 h 6858000"/>
              <a:gd name="connsiteX13" fmla="*/ 5221088 w 6127519"/>
              <a:gd name="connsiteY13" fmla="*/ 860193 h 6858000"/>
              <a:gd name="connsiteX14" fmla="*/ 5230806 w 6127519"/>
              <a:gd name="connsiteY14" fmla="*/ 961354 h 6858000"/>
              <a:gd name="connsiteX15" fmla="*/ 5201018 w 6127519"/>
              <a:gd name="connsiteY15" fmla="*/ 1095027 h 6858000"/>
              <a:gd name="connsiteX16" fmla="*/ 5202153 w 6127519"/>
              <a:gd name="connsiteY16" fmla="*/ 1133224 h 6858000"/>
              <a:gd name="connsiteX17" fmla="*/ 5189234 w 6127519"/>
              <a:gd name="connsiteY17" fmla="*/ 1193495 h 6858000"/>
              <a:gd name="connsiteX18" fmla="*/ 5202769 w 6127519"/>
              <a:gd name="connsiteY18" fmla="*/ 1269450 h 6858000"/>
              <a:gd name="connsiteX19" fmla="*/ 5225968 w 6127519"/>
              <a:gd name="connsiteY19" fmla="*/ 1357994 h 6858000"/>
              <a:gd name="connsiteX20" fmla="*/ 5233819 w 6127519"/>
              <a:gd name="connsiteY20" fmla="*/ 1380922 h 6858000"/>
              <a:gd name="connsiteX21" fmla="*/ 5237226 w 6127519"/>
              <a:gd name="connsiteY21" fmla="*/ 1441327 h 6858000"/>
              <a:gd name="connsiteX22" fmla="*/ 5255653 w 6127519"/>
              <a:gd name="connsiteY22" fmla="*/ 1524712 h 6858000"/>
              <a:gd name="connsiteX23" fmla="*/ 5263491 w 6127519"/>
              <a:gd name="connsiteY23" fmla="*/ 1642938 h 6858000"/>
              <a:gd name="connsiteX24" fmla="*/ 5261314 w 6127519"/>
              <a:gd name="connsiteY24" fmla="*/ 1689177 h 6858000"/>
              <a:gd name="connsiteX25" fmla="*/ 5259788 w 6127519"/>
              <a:gd name="connsiteY25" fmla="*/ 1768516 h 6858000"/>
              <a:gd name="connsiteX26" fmla="*/ 5255696 w 6127519"/>
              <a:gd name="connsiteY26" fmla="*/ 1953770 h 6858000"/>
              <a:gd name="connsiteX27" fmla="*/ 5252592 w 6127519"/>
              <a:gd name="connsiteY27" fmla="*/ 2092210 h 6858000"/>
              <a:gd name="connsiteX28" fmla="*/ 5250104 w 6127519"/>
              <a:gd name="connsiteY28" fmla="*/ 2249166 h 6858000"/>
              <a:gd name="connsiteX29" fmla="*/ 5251214 w 6127519"/>
              <a:gd name="connsiteY29" fmla="*/ 2250944 h 6858000"/>
              <a:gd name="connsiteX30" fmla="*/ 5250644 w 6127519"/>
              <a:gd name="connsiteY30" fmla="*/ 2266619 h 6858000"/>
              <a:gd name="connsiteX31" fmla="*/ 5293877 w 6127519"/>
              <a:gd name="connsiteY31" fmla="*/ 2368649 h 6858000"/>
              <a:gd name="connsiteX32" fmla="*/ 5311338 w 6127519"/>
              <a:gd name="connsiteY32" fmla="*/ 2404034 h 6858000"/>
              <a:gd name="connsiteX33" fmla="*/ 5338366 w 6127519"/>
              <a:gd name="connsiteY33" fmla="*/ 2465052 h 6858000"/>
              <a:gd name="connsiteX34" fmla="*/ 5371263 w 6127519"/>
              <a:gd name="connsiteY34" fmla="*/ 2586413 h 6858000"/>
              <a:gd name="connsiteX35" fmla="*/ 5407503 w 6127519"/>
              <a:gd name="connsiteY35" fmla="*/ 2786290 h 6858000"/>
              <a:gd name="connsiteX36" fmla="*/ 5407356 w 6127519"/>
              <a:gd name="connsiteY36" fmla="*/ 2787545 h 6858000"/>
              <a:gd name="connsiteX37" fmla="*/ 5457023 w 6127519"/>
              <a:gd name="connsiteY37" fmla="*/ 2858292 h 6858000"/>
              <a:gd name="connsiteX38" fmla="*/ 5479298 w 6127519"/>
              <a:gd name="connsiteY38" fmla="*/ 2947791 h 6858000"/>
              <a:gd name="connsiteX39" fmla="*/ 5481770 w 6127519"/>
              <a:gd name="connsiteY39" fmla="*/ 2951352 h 6858000"/>
              <a:gd name="connsiteX40" fmla="*/ 5482415 w 6127519"/>
              <a:gd name="connsiteY40" fmla="*/ 3004079 h 6858000"/>
              <a:gd name="connsiteX41" fmla="*/ 5503944 w 6127519"/>
              <a:gd name="connsiteY41" fmla="*/ 3123335 h 6858000"/>
              <a:gd name="connsiteX42" fmla="*/ 5516007 w 6127519"/>
              <a:gd name="connsiteY42" fmla="*/ 3258473 h 6858000"/>
              <a:gd name="connsiteX43" fmla="*/ 5589758 w 6127519"/>
              <a:gd name="connsiteY43" fmla="*/ 3453699 h 6858000"/>
              <a:gd name="connsiteX44" fmla="*/ 5596144 w 6127519"/>
              <a:gd name="connsiteY44" fmla="*/ 3534624 h 6858000"/>
              <a:gd name="connsiteX45" fmla="*/ 5597750 w 6127519"/>
              <a:gd name="connsiteY45" fmla="*/ 3534129 h 6858000"/>
              <a:gd name="connsiteX46" fmla="*/ 5599700 w 6127519"/>
              <a:gd name="connsiteY46" fmla="*/ 3547221 h 6858000"/>
              <a:gd name="connsiteX47" fmla="*/ 5615031 w 6127519"/>
              <a:gd name="connsiteY47" fmla="*/ 3557482 h 6858000"/>
              <a:gd name="connsiteX48" fmla="*/ 5618377 w 6127519"/>
              <a:gd name="connsiteY48" fmla="*/ 3588431 h 6858000"/>
              <a:gd name="connsiteX49" fmla="*/ 5612155 w 6127519"/>
              <a:gd name="connsiteY49" fmla="*/ 3589869 h 6858000"/>
              <a:gd name="connsiteX50" fmla="*/ 5620843 w 6127519"/>
              <a:gd name="connsiteY50" fmla="*/ 3606745 h 6858000"/>
              <a:gd name="connsiteX51" fmla="*/ 5655472 w 6127519"/>
              <a:gd name="connsiteY51" fmla="*/ 3678877 h 6858000"/>
              <a:gd name="connsiteX52" fmla="*/ 5683015 w 6127519"/>
              <a:gd name="connsiteY52" fmla="*/ 3762025 h 6858000"/>
              <a:gd name="connsiteX53" fmla="*/ 5696643 w 6127519"/>
              <a:gd name="connsiteY53" fmla="*/ 3773888 h 6858000"/>
              <a:gd name="connsiteX54" fmla="*/ 5707995 w 6127519"/>
              <a:gd name="connsiteY54" fmla="*/ 3781685 h 6858000"/>
              <a:gd name="connsiteX55" fmla="*/ 5768491 w 6127519"/>
              <a:gd name="connsiteY55" fmla="*/ 3914399 h 6858000"/>
              <a:gd name="connsiteX56" fmla="*/ 5793123 w 6127519"/>
              <a:gd name="connsiteY56" fmla="*/ 3969952 h 6858000"/>
              <a:gd name="connsiteX57" fmla="*/ 5808321 w 6127519"/>
              <a:gd name="connsiteY57" fmla="*/ 3988153 h 6858000"/>
              <a:gd name="connsiteX58" fmla="*/ 5825621 w 6127519"/>
              <a:gd name="connsiteY58" fmla="*/ 4015525 h 6858000"/>
              <a:gd name="connsiteX59" fmla="*/ 5860672 w 6127519"/>
              <a:gd name="connsiteY59" fmla="*/ 4061579 h 6858000"/>
              <a:gd name="connsiteX60" fmla="*/ 5872173 w 6127519"/>
              <a:gd name="connsiteY60" fmla="*/ 4088497 h 6858000"/>
              <a:gd name="connsiteX61" fmla="*/ 5894095 w 6127519"/>
              <a:gd name="connsiteY61" fmla="*/ 4128857 h 6858000"/>
              <a:gd name="connsiteX62" fmla="*/ 5903513 w 6127519"/>
              <a:gd name="connsiteY62" fmla="*/ 4187661 h 6858000"/>
              <a:gd name="connsiteX63" fmla="*/ 5917114 w 6127519"/>
              <a:gd name="connsiteY63" fmla="*/ 4213096 h 6858000"/>
              <a:gd name="connsiteX64" fmla="*/ 5924233 w 6127519"/>
              <a:gd name="connsiteY64" fmla="*/ 4242060 h 6858000"/>
              <a:gd name="connsiteX65" fmla="*/ 5928910 w 6127519"/>
              <a:gd name="connsiteY65" fmla="*/ 4300973 h 6858000"/>
              <a:gd name="connsiteX66" fmla="*/ 5939320 w 6127519"/>
              <a:gd name="connsiteY66" fmla="*/ 4340435 h 6858000"/>
              <a:gd name="connsiteX67" fmla="*/ 5946705 w 6127519"/>
              <a:gd name="connsiteY67" fmla="*/ 4428051 h 6858000"/>
              <a:gd name="connsiteX68" fmla="*/ 5949261 w 6127519"/>
              <a:gd name="connsiteY68" fmla="*/ 4449185 h 6858000"/>
              <a:gd name="connsiteX69" fmla="*/ 5968960 w 6127519"/>
              <a:gd name="connsiteY69" fmla="*/ 4482655 h 6858000"/>
              <a:gd name="connsiteX70" fmla="*/ 5980106 w 6127519"/>
              <a:gd name="connsiteY70" fmla="*/ 4585087 h 6858000"/>
              <a:gd name="connsiteX71" fmla="*/ 5998138 w 6127519"/>
              <a:gd name="connsiteY71" fmla="*/ 4697518 h 6858000"/>
              <a:gd name="connsiteX72" fmla="*/ 6007819 w 6127519"/>
              <a:gd name="connsiteY72" fmla="*/ 4858148 h 6858000"/>
              <a:gd name="connsiteX73" fmla="*/ 6007749 w 6127519"/>
              <a:gd name="connsiteY73" fmla="*/ 4964715 h 6858000"/>
              <a:gd name="connsiteX74" fmla="*/ 6005269 w 6127519"/>
              <a:gd name="connsiteY74" fmla="*/ 5150567 h 6858000"/>
              <a:gd name="connsiteX75" fmla="*/ 6001127 w 6127519"/>
              <a:gd name="connsiteY75" fmla="*/ 5164609 h 6858000"/>
              <a:gd name="connsiteX76" fmla="*/ 5998514 w 6127519"/>
              <a:gd name="connsiteY76" fmla="*/ 5189673 h 6858000"/>
              <a:gd name="connsiteX77" fmla="*/ 6018409 w 6127519"/>
              <a:gd name="connsiteY77" fmla="*/ 5227157 h 6858000"/>
              <a:gd name="connsiteX78" fmla="*/ 6036748 w 6127519"/>
              <a:gd name="connsiteY78" fmla="*/ 5322752 h 6858000"/>
              <a:gd name="connsiteX79" fmla="*/ 6036943 w 6127519"/>
              <a:gd name="connsiteY79" fmla="*/ 5329480 h 6858000"/>
              <a:gd name="connsiteX80" fmla="*/ 6037677 w 6127519"/>
              <a:gd name="connsiteY80" fmla="*/ 5354807 h 6858000"/>
              <a:gd name="connsiteX81" fmla="*/ 6039728 w 6127519"/>
              <a:gd name="connsiteY81" fmla="*/ 5359416 h 6858000"/>
              <a:gd name="connsiteX82" fmla="*/ 6053435 w 6127519"/>
              <a:gd name="connsiteY82" fmla="*/ 5387547 h 6858000"/>
              <a:gd name="connsiteX83" fmla="*/ 6065933 w 6127519"/>
              <a:gd name="connsiteY83" fmla="*/ 5443002 h 6858000"/>
              <a:gd name="connsiteX84" fmla="*/ 6068640 w 6127519"/>
              <a:gd name="connsiteY84" fmla="*/ 5474503 h 6858000"/>
              <a:gd name="connsiteX85" fmla="*/ 6080922 w 6127519"/>
              <a:gd name="connsiteY85" fmla="*/ 5561070 h 6858000"/>
              <a:gd name="connsiteX86" fmla="*/ 6096949 w 6127519"/>
              <a:gd name="connsiteY86" fmla="*/ 5648179 h 6858000"/>
              <a:gd name="connsiteX87" fmla="*/ 6121353 w 6127519"/>
              <a:gd name="connsiteY87" fmla="*/ 5721725 h 6858000"/>
              <a:gd name="connsiteX88" fmla="*/ 6109884 w 6127519"/>
              <a:gd name="connsiteY88" fmla="*/ 5721959 h 6858000"/>
              <a:gd name="connsiteX89" fmla="*/ 6127024 w 6127519"/>
              <a:gd name="connsiteY89" fmla="*/ 5786902 h 6858000"/>
              <a:gd name="connsiteX90" fmla="*/ 6127519 w 6127519"/>
              <a:gd name="connsiteY90" fmla="*/ 5865775 h 6858000"/>
              <a:gd name="connsiteX91" fmla="*/ 6102493 w 6127519"/>
              <a:gd name="connsiteY91" fmla="*/ 5928602 h 6858000"/>
              <a:gd name="connsiteX92" fmla="*/ 6056863 w 6127519"/>
              <a:gd name="connsiteY92" fmla="*/ 6000643 h 6858000"/>
              <a:gd name="connsiteX93" fmla="*/ 6045436 w 6127519"/>
              <a:gd name="connsiteY93" fmla="*/ 6124480 h 6858000"/>
              <a:gd name="connsiteX94" fmla="*/ 6030489 w 6127519"/>
              <a:gd name="connsiteY94" fmla="*/ 6317666 h 6858000"/>
              <a:gd name="connsiteX95" fmla="*/ 6007492 w 6127519"/>
              <a:gd name="connsiteY95" fmla="*/ 6440818 h 6858000"/>
              <a:gd name="connsiteX96" fmla="*/ 6009467 w 6127519"/>
              <a:gd name="connsiteY96" fmla="*/ 6487076 h 6858000"/>
              <a:gd name="connsiteX97" fmla="*/ 5995064 w 6127519"/>
              <a:gd name="connsiteY97" fmla="*/ 6540791 h 6858000"/>
              <a:gd name="connsiteX98" fmla="*/ 6004510 w 6127519"/>
              <a:gd name="connsiteY98" fmla="*/ 6599256 h 6858000"/>
              <a:gd name="connsiteX99" fmla="*/ 5986207 w 6127519"/>
              <a:gd name="connsiteY99" fmla="*/ 6695855 h 6858000"/>
              <a:gd name="connsiteX100" fmla="*/ 5979428 w 6127519"/>
              <a:gd name="connsiteY100" fmla="*/ 6754678 h 6858000"/>
              <a:gd name="connsiteX101" fmla="*/ 5983398 w 6127519"/>
              <a:gd name="connsiteY101" fmla="*/ 6778641 h 6858000"/>
              <a:gd name="connsiteX102" fmla="*/ 5984543 w 6127519"/>
              <a:gd name="connsiteY102" fmla="*/ 6811016 h 6858000"/>
              <a:gd name="connsiteX103" fmla="*/ 5979671 w 6127519"/>
              <a:gd name="connsiteY103" fmla="*/ 6858000 h 6858000"/>
              <a:gd name="connsiteX104" fmla="*/ 0 w 6127519"/>
              <a:gd name="connsiteY104" fmla="*/ 6858000 h 6858000"/>
              <a:gd name="connsiteX105" fmla="*/ 0 w 6127519"/>
              <a:gd name="connsiteY105" fmla="*/ 0 h 6858000"/>
              <a:gd name="connsiteX0" fmla="*/ 0 w 6127024"/>
              <a:gd name="connsiteY0" fmla="*/ 0 h 6858000"/>
              <a:gd name="connsiteX1" fmla="*/ 4965888 w 6127024"/>
              <a:gd name="connsiteY1" fmla="*/ 0 h 6858000"/>
              <a:gd name="connsiteX2" fmla="*/ 4967767 w 6127024"/>
              <a:gd name="connsiteY2" fmla="*/ 7930 h 6858000"/>
              <a:gd name="connsiteX3" fmla="*/ 4979444 w 6127024"/>
              <a:gd name="connsiteY3" fmla="*/ 43921 h 6858000"/>
              <a:gd name="connsiteX4" fmla="*/ 5021173 w 6127024"/>
              <a:gd name="connsiteY4" fmla="*/ 123738 h 6858000"/>
              <a:gd name="connsiteX5" fmla="*/ 5075458 w 6127024"/>
              <a:gd name="connsiteY5" fmla="*/ 264355 h 6858000"/>
              <a:gd name="connsiteX6" fmla="*/ 5081175 w 6127024"/>
              <a:gd name="connsiteY6" fmla="*/ 277448 h 6858000"/>
              <a:gd name="connsiteX7" fmla="*/ 5097011 w 6127024"/>
              <a:gd name="connsiteY7" fmla="*/ 355616 h 6858000"/>
              <a:gd name="connsiteX8" fmla="*/ 5130982 w 6127024"/>
              <a:gd name="connsiteY8" fmla="*/ 412030 h 6858000"/>
              <a:gd name="connsiteX9" fmla="*/ 5153000 w 6127024"/>
              <a:gd name="connsiteY9" fmla="*/ 507134 h 6858000"/>
              <a:gd name="connsiteX10" fmla="*/ 5171282 w 6127024"/>
              <a:gd name="connsiteY10" fmla="*/ 602071 h 6858000"/>
              <a:gd name="connsiteX11" fmla="*/ 5176196 w 6127024"/>
              <a:gd name="connsiteY11" fmla="*/ 636822 h 6858000"/>
              <a:gd name="connsiteX12" fmla="*/ 5189051 w 6127024"/>
              <a:gd name="connsiteY12" fmla="*/ 782518 h 6858000"/>
              <a:gd name="connsiteX13" fmla="*/ 5221088 w 6127024"/>
              <a:gd name="connsiteY13" fmla="*/ 860193 h 6858000"/>
              <a:gd name="connsiteX14" fmla="*/ 5230806 w 6127024"/>
              <a:gd name="connsiteY14" fmla="*/ 961354 h 6858000"/>
              <a:gd name="connsiteX15" fmla="*/ 5201018 w 6127024"/>
              <a:gd name="connsiteY15" fmla="*/ 1095027 h 6858000"/>
              <a:gd name="connsiteX16" fmla="*/ 5202153 w 6127024"/>
              <a:gd name="connsiteY16" fmla="*/ 1133224 h 6858000"/>
              <a:gd name="connsiteX17" fmla="*/ 5189234 w 6127024"/>
              <a:gd name="connsiteY17" fmla="*/ 1193495 h 6858000"/>
              <a:gd name="connsiteX18" fmla="*/ 5202769 w 6127024"/>
              <a:gd name="connsiteY18" fmla="*/ 1269450 h 6858000"/>
              <a:gd name="connsiteX19" fmla="*/ 5225968 w 6127024"/>
              <a:gd name="connsiteY19" fmla="*/ 1357994 h 6858000"/>
              <a:gd name="connsiteX20" fmla="*/ 5233819 w 6127024"/>
              <a:gd name="connsiteY20" fmla="*/ 1380922 h 6858000"/>
              <a:gd name="connsiteX21" fmla="*/ 5237226 w 6127024"/>
              <a:gd name="connsiteY21" fmla="*/ 1441327 h 6858000"/>
              <a:gd name="connsiteX22" fmla="*/ 5255653 w 6127024"/>
              <a:gd name="connsiteY22" fmla="*/ 1524712 h 6858000"/>
              <a:gd name="connsiteX23" fmla="*/ 5263491 w 6127024"/>
              <a:gd name="connsiteY23" fmla="*/ 1642938 h 6858000"/>
              <a:gd name="connsiteX24" fmla="*/ 5261314 w 6127024"/>
              <a:gd name="connsiteY24" fmla="*/ 1689177 h 6858000"/>
              <a:gd name="connsiteX25" fmla="*/ 5259788 w 6127024"/>
              <a:gd name="connsiteY25" fmla="*/ 1768516 h 6858000"/>
              <a:gd name="connsiteX26" fmla="*/ 5255696 w 6127024"/>
              <a:gd name="connsiteY26" fmla="*/ 1953770 h 6858000"/>
              <a:gd name="connsiteX27" fmla="*/ 5252592 w 6127024"/>
              <a:gd name="connsiteY27" fmla="*/ 2092210 h 6858000"/>
              <a:gd name="connsiteX28" fmla="*/ 5250104 w 6127024"/>
              <a:gd name="connsiteY28" fmla="*/ 2249166 h 6858000"/>
              <a:gd name="connsiteX29" fmla="*/ 5251214 w 6127024"/>
              <a:gd name="connsiteY29" fmla="*/ 2250944 h 6858000"/>
              <a:gd name="connsiteX30" fmla="*/ 5250644 w 6127024"/>
              <a:gd name="connsiteY30" fmla="*/ 2266619 h 6858000"/>
              <a:gd name="connsiteX31" fmla="*/ 5293877 w 6127024"/>
              <a:gd name="connsiteY31" fmla="*/ 2368649 h 6858000"/>
              <a:gd name="connsiteX32" fmla="*/ 5311338 w 6127024"/>
              <a:gd name="connsiteY32" fmla="*/ 2404034 h 6858000"/>
              <a:gd name="connsiteX33" fmla="*/ 5338366 w 6127024"/>
              <a:gd name="connsiteY33" fmla="*/ 2465052 h 6858000"/>
              <a:gd name="connsiteX34" fmla="*/ 5371263 w 6127024"/>
              <a:gd name="connsiteY34" fmla="*/ 2586413 h 6858000"/>
              <a:gd name="connsiteX35" fmla="*/ 5407503 w 6127024"/>
              <a:gd name="connsiteY35" fmla="*/ 2786290 h 6858000"/>
              <a:gd name="connsiteX36" fmla="*/ 5407356 w 6127024"/>
              <a:gd name="connsiteY36" fmla="*/ 2787545 h 6858000"/>
              <a:gd name="connsiteX37" fmla="*/ 5457023 w 6127024"/>
              <a:gd name="connsiteY37" fmla="*/ 2858292 h 6858000"/>
              <a:gd name="connsiteX38" fmla="*/ 5479298 w 6127024"/>
              <a:gd name="connsiteY38" fmla="*/ 2947791 h 6858000"/>
              <a:gd name="connsiteX39" fmla="*/ 5481770 w 6127024"/>
              <a:gd name="connsiteY39" fmla="*/ 2951352 h 6858000"/>
              <a:gd name="connsiteX40" fmla="*/ 5482415 w 6127024"/>
              <a:gd name="connsiteY40" fmla="*/ 3004079 h 6858000"/>
              <a:gd name="connsiteX41" fmla="*/ 5503944 w 6127024"/>
              <a:gd name="connsiteY41" fmla="*/ 3123335 h 6858000"/>
              <a:gd name="connsiteX42" fmla="*/ 5516007 w 6127024"/>
              <a:gd name="connsiteY42" fmla="*/ 3258473 h 6858000"/>
              <a:gd name="connsiteX43" fmla="*/ 5589758 w 6127024"/>
              <a:gd name="connsiteY43" fmla="*/ 3453699 h 6858000"/>
              <a:gd name="connsiteX44" fmla="*/ 5596144 w 6127024"/>
              <a:gd name="connsiteY44" fmla="*/ 3534624 h 6858000"/>
              <a:gd name="connsiteX45" fmla="*/ 5597750 w 6127024"/>
              <a:gd name="connsiteY45" fmla="*/ 3534129 h 6858000"/>
              <a:gd name="connsiteX46" fmla="*/ 5599700 w 6127024"/>
              <a:gd name="connsiteY46" fmla="*/ 3547221 h 6858000"/>
              <a:gd name="connsiteX47" fmla="*/ 5615031 w 6127024"/>
              <a:gd name="connsiteY47" fmla="*/ 3557482 h 6858000"/>
              <a:gd name="connsiteX48" fmla="*/ 5618377 w 6127024"/>
              <a:gd name="connsiteY48" fmla="*/ 3588431 h 6858000"/>
              <a:gd name="connsiteX49" fmla="*/ 5612155 w 6127024"/>
              <a:gd name="connsiteY49" fmla="*/ 3589869 h 6858000"/>
              <a:gd name="connsiteX50" fmla="*/ 5620843 w 6127024"/>
              <a:gd name="connsiteY50" fmla="*/ 3606745 h 6858000"/>
              <a:gd name="connsiteX51" fmla="*/ 5655472 w 6127024"/>
              <a:gd name="connsiteY51" fmla="*/ 3678877 h 6858000"/>
              <a:gd name="connsiteX52" fmla="*/ 5683015 w 6127024"/>
              <a:gd name="connsiteY52" fmla="*/ 3762025 h 6858000"/>
              <a:gd name="connsiteX53" fmla="*/ 5696643 w 6127024"/>
              <a:gd name="connsiteY53" fmla="*/ 3773888 h 6858000"/>
              <a:gd name="connsiteX54" fmla="*/ 5707995 w 6127024"/>
              <a:gd name="connsiteY54" fmla="*/ 3781685 h 6858000"/>
              <a:gd name="connsiteX55" fmla="*/ 5768491 w 6127024"/>
              <a:gd name="connsiteY55" fmla="*/ 3914399 h 6858000"/>
              <a:gd name="connsiteX56" fmla="*/ 5793123 w 6127024"/>
              <a:gd name="connsiteY56" fmla="*/ 3969952 h 6858000"/>
              <a:gd name="connsiteX57" fmla="*/ 5808321 w 6127024"/>
              <a:gd name="connsiteY57" fmla="*/ 3988153 h 6858000"/>
              <a:gd name="connsiteX58" fmla="*/ 5825621 w 6127024"/>
              <a:gd name="connsiteY58" fmla="*/ 4015525 h 6858000"/>
              <a:gd name="connsiteX59" fmla="*/ 5860672 w 6127024"/>
              <a:gd name="connsiteY59" fmla="*/ 4061579 h 6858000"/>
              <a:gd name="connsiteX60" fmla="*/ 5872173 w 6127024"/>
              <a:gd name="connsiteY60" fmla="*/ 4088497 h 6858000"/>
              <a:gd name="connsiteX61" fmla="*/ 5894095 w 6127024"/>
              <a:gd name="connsiteY61" fmla="*/ 4128857 h 6858000"/>
              <a:gd name="connsiteX62" fmla="*/ 5903513 w 6127024"/>
              <a:gd name="connsiteY62" fmla="*/ 4187661 h 6858000"/>
              <a:gd name="connsiteX63" fmla="*/ 5917114 w 6127024"/>
              <a:gd name="connsiteY63" fmla="*/ 4213096 h 6858000"/>
              <a:gd name="connsiteX64" fmla="*/ 5924233 w 6127024"/>
              <a:gd name="connsiteY64" fmla="*/ 4242060 h 6858000"/>
              <a:gd name="connsiteX65" fmla="*/ 5928910 w 6127024"/>
              <a:gd name="connsiteY65" fmla="*/ 4300973 h 6858000"/>
              <a:gd name="connsiteX66" fmla="*/ 5939320 w 6127024"/>
              <a:gd name="connsiteY66" fmla="*/ 4340435 h 6858000"/>
              <a:gd name="connsiteX67" fmla="*/ 5946705 w 6127024"/>
              <a:gd name="connsiteY67" fmla="*/ 4428051 h 6858000"/>
              <a:gd name="connsiteX68" fmla="*/ 5949261 w 6127024"/>
              <a:gd name="connsiteY68" fmla="*/ 4449185 h 6858000"/>
              <a:gd name="connsiteX69" fmla="*/ 5968960 w 6127024"/>
              <a:gd name="connsiteY69" fmla="*/ 4482655 h 6858000"/>
              <a:gd name="connsiteX70" fmla="*/ 5980106 w 6127024"/>
              <a:gd name="connsiteY70" fmla="*/ 4585087 h 6858000"/>
              <a:gd name="connsiteX71" fmla="*/ 5998138 w 6127024"/>
              <a:gd name="connsiteY71" fmla="*/ 4697518 h 6858000"/>
              <a:gd name="connsiteX72" fmla="*/ 6007819 w 6127024"/>
              <a:gd name="connsiteY72" fmla="*/ 4858148 h 6858000"/>
              <a:gd name="connsiteX73" fmla="*/ 6007749 w 6127024"/>
              <a:gd name="connsiteY73" fmla="*/ 4964715 h 6858000"/>
              <a:gd name="connsiteX74" fmla="*/ 6005269 w 6127024"/>
              <a:gd name="connsiteY74" fmla="*/ 5150567 h 6858000"/>
              <a:gd name="connsiteX75" fmla="*/ 6001127 w 6127024"/>
              <a:gd name="connsiteY75" fmla="*/ 5164609 h 6858000"/>
              <a:gd name="connsiteX76" fmla="*/ 5998514 w 6127024"/>
              <a:gd name="connsiteY76" fmla="*/ 5189673 h 6858000"/>
              <a:gd name="connsiteX77" fmla="*/ 6018409 w 6127024"/>
              <a:gd name="connsiteY77" fmla="*/ 5227157 h 6858000"/>
              <a:gd name="connsiteX78" fmla="*/ 6036748 w 6127024"/>
              <a:gd name="connsiteY78" fmla="*/ 5322752 h 6858000"/>
              <a:gd name="connsiteX79" fmla="*/ 6036943 w 6127024"/>
              <a:gd name="connsiteY79" fmla="*/ 5329480 h 6858000"/>
              <a:gd name="connsiteX80" fmla="*/ 6037677 w 6127024"/>
              <a:gd name="connsiteY80" fmla="*/ 5354807 h 6858000"/>
              <a:gd name="connsiteX81" fmla="*/ 6039728 w 6127024"/>
              <a:gd name="connsiteY81" fmla="*/ 5359416 h 6858000"/>
              <a:gd name="connsiteX82" fmla="*/ 6053435 w 6127024"/>
              <a:gd name="connsiteY82" fmla="*/ 5387547 h 6858000"/>
              <a:gd name="connsiteX83" fmla="*/ 6065933 w 6127024"/>
              <a:gd name="connsiteY83" fmla="*/ 5443002 h 6858000"/>
              <a:gd name="connsiteX84" fmla="*/ 6068640 w 6127024"/>
              <a:gd name="connsiteY84" fmla="*/ 5474503 h 6858000"/>
              <a:gd name="connsiteX85" fmla="*/ 6080922 w 6127024"/>
              <a:gd name="connsiteY85" fmla="*/ 5561070 h 6858000"/>
              <a:gd name="connsiteX86" fmla="*/ 6096949 w 6127024"/>
              <a:gd name="connsiteY86" fmla="*/ 5648179 h 6858000"/>
              <a:gd name="connsiteX87" fmla="*/ 6121353 w 6127024"/>
              <a:gd name="connsiteY87" fmla="*/ 5721725 h 6858000"/>
              <a:gd name="connsiteX88" fmla="*/ 6109884 w 6127024"/>
              <a:gd name="connsiteY88" fmla="*/ 5721959 h 6858000"/>
              <a:gd name="connsiteX89" fmla="*/ 6127024 w 6127024"/>
              <a:gd name="connsiteY89" fmla="*/ 5786902 h 6858000"/>
              <a:gd name="connsiteX90" fmla="*/ 6115796 w 6127024"/>
              <a:gd name="connsiteY90" fmla="*/ 5862844 h 6858000"/>
              <a:gd name="connsiteX91" fmla="*/ 6102493 w 6127024"/>
              <a:gd name="connsiteY91" fmla="*/ 5928602 h 6858000"/>
              <a:gd name="connsiteX92" fmla="*/ 6056863 w 6127024"/>
              <a:gd name="connsiteY92" fmla="*/ 6000643 h 6858000"/>
              <a:gd name="connsiteX93" fmla="*/ 6045436 w 6127024"/>
              <a:gd name="connsiteY93" fmla="*/ 6124480 h 6858000"/>
              <a:gd name="connsiteX94" fmla="*/ 6030489 w 6127024"/>
              <a:gd name="connsiteY94" fmla="*/ 6317666 h 6858000"/>
              <a:gd name="connsiteX95" fmla="*/ 6007492 w 6127024"/>
              <a:gd name="connsiteY95" fmla="*/ 6440818 h 6858000"/>
              <a:gd name="connsiteX96" fmla="*/ 6009467 w 6127024"/>
              <a:gd name="connsiteY96" fmla="*/ 6487076 h 6858000"/>
              <a:gd name="connsiteX97" fmla="*/ 5995064 w 6127024"/>
              <a:gd name="connsiteY97" fmla="*/ 6540791 h 6858000"/>
              <a:gd name="connsiteX98" fmla="*/ 6004510 w 6127024"/>
              <a:gd name="connsiteY98" fmla="*/ 6599256 h 6858000"/>
              <a:gd name="connsiteX99" fmla="*/ 5986207 w 6127024"/>
              <a:gd name="connsiteY99" fmla="*/ 6695855 h 6858000"/>
              <a:gd name="connsiteX100" fmla="*/ 5979428 w 6127024"/>
              <a:gd name="connsiteY100" fmla="*/ 6754678 h 6858000"/>
              <a:gd name="connsiteX101" fmla="*/ 5983398 w 6127024"/>
              <a:gd name="connsiteY101" fmla="*/ 6778641 h 6858000"/>
              <a:gd name="connsiteX102" fmla="*/ 5984543 w 6127024"/>
              <a:gd name="connsiteY102" fmla="*/ 6811016 h 6858000"/>
              <a:gd name="connsiteX103" fmla="*/ 5979671 w 6127024"/>
              <a:gd name="connsiteY103" fmla="*/ 6858000 h 6858000"/>
              <a:gd name="connsiteX104" fmla="*/ 0 w 6127024"/>
              <a:gd name="connsiteY104" fmla="*/ 6858000 h 6858000"/>
              <a:gd name="connsiteX105" fmla="*/ 0 w 6127024"/>
              <a:gd name="connsiteY105" fmla="*/ 0 h 6858000"/>
              <a:gd name="connsiteX0" fmla="*/ 0 w 6127024"/>
              <a:gd name="connsiteY0" fmla="*/ 0 h 6858000"/>
              <a:gd name="connsiteX1" fmla="*/ 4965888 w 6127024"/>
              <a:gd name="connsiteY1" fmla="*/ 0 h 6858000"/>
              <a:gd name="connsiteX2" fmla="*/ 4967767 w 6127024"/>
              <a:gd name="connsiteY2" fmla="*/ 7930 h 6858000"/>
              <a:gd name="connsiteX3" fmla="*/ 4979444 w 6127024"/>
              <a:gd name="connsiteY3" fmla="*/ 43921 h 6858000"/>
              <a:gd name="connsiteX4" fmla="*/ 5021173 w 6127024"/>
              <a:gd name="connsiteY4" fmla="*/ 123738 h 6858000"/>
              <a:gd name="connsiteX5" fmla="*/ 5075458 w 6127024"/>
              <a:gd name="connsiteY5" fmla="*/ 264355 h 6858000"/>
              <a:gd name="connsiteX6" fmla="*/ 5081175 w 6127024"/>
              <a:gd name="connsiteY6" fmla="*/ 277448 h 6858000"/>
              <a:gd name="connsiteX7" fmla="*/ 5097011 w 6127024"/>
              <a:gd name="connsiteY7" fmla="*/ 355616 h 6858000"/>
              <a:gd name="connsiteX8" fmla="*/ 5130982 w 6127024"/>
              <a:gd name="connsiteY8" fmla="*/ 412030 h 6858000"/>
              <a:gd name="connsiteX9" fmla="*/ 5153000 w 6127024"/>
              <a:gd name="connsiteY9" fmla="*/ 507134 h 6858000"/>
              <a:gd name="connsiteX10" fmla="*/ 5171282 w 6127024"/>
              <a:gd name="connsiteY10" fmla="*/ 602071 h 6858000"/>
              <a:gd name="connsiteX11" fmla="*/ 5176196 w 6127024"/>
              <a:gd name="connsiteY11" fmla="*/ 636822 h 6858000"/>
              <a:gd name="connsiteX12" fmla="*/ 5189051 w 6127024"/>
              <a:gd name="connsiteY12" fmla="*/ 782518 h 6858000"/>
              <a:gd name="connsiteX13" fmla="*/ 5221088 w 6127024"/>
              <a:gd name="connsiteY13" fmla="*/ 860193 h 6858000"/>
              <a:gd name="connsiteX14" fmla="*/ 5230806 w 6127024"/>
              <a:gd name="connsiteY14" fmla="*/ 961354 h 6858000"/>
              <a:gd name="connsiteX15" fmla="*/ 5201018 w 6127024"/>
              <a:gd name="connsiteY15" fmla="*/ 1095027 h 6858000"/>
              <a:gd name="connsiteX16" fmla="*/ 5202153 w 6127024"/>
              <a:gd name="connsiteY16" fmla="*/ 1133224 h 6858000"/>
              <a:gd name="connsiteX17" fmla="*/ 5189234 w 6127024"/>
              <a:gd name="connsiteY17" fmla="*/ 1193495 h 6858000"/>
              <a:gd name="connsiteX18" fmla="*/ 5202769 w 6127024"/>
              <a:gd name="connsiteY18" fmla="*/ 1269450 h 6858000"/>
              <a:gd name="connsiteX19" fmla="*/ 5225968 w 6127024"/>
              <a:gd name="connsiteY19" fmla="*/ 1357994 h 6858000"/>
              <a:gd name="connsiteX20" fmla="*/ 5233819 w 6127024"/>
              <a:gd name="connsiteY20" fmla="*/ 1380922 h 6858000"/>
              <a:gd name="connsiteX21" fmla="*/ 5237226 w 6127024"/>
              <a:gd name="connsiteY21" fmla="*/ 1441327 h 6858000"/>
              <a:gd name="connsiteX22" fmla="*/ 5255653 w 6127024"/>
              <a:gd name="connsiteY22" fmla="*/ 1524712 h 6858000"/>
              <a:gd name="connsiteX23" fmla="*/ 5263491 w 6127024"/>
              <a:gd name="connsiteY23" fmla="*/ 1642938 h 6858000"/>
              <a:gd name="connsiteX24" fmla="*/ 5261314 w 6127024"/>
              <a:gd name="connsiteY24" fmla="*/ 1689177 h 6858000"/>
              <a:gd name="connsiteX25" fmla="*/ 5259788 w 6127024"/>
              <a:gd name="connsiteY25" fmla="*/ 1768516 h 6858000"/>
              <a:gd name="connsiteX26" fmla="*/ 5255696 w 6127024"/>
              <a:gd name="connsiteY26" fmla="*/ 1953770 h 6858000"/>
              <a:gd name="connsiteX27" fmla="*/ 5252592 w 6127024"/>
              <a:gd name="connsiteY27" fmla="*/ 2092210 h 6858000"/>
              <a:gd name="connsiteX28" fmla="*/ 5250104 w 6127024"/>
              <a:gd name="connsiteY28" fmla="*/ 2249166 h 6858000"/>
              <a:gd name="connsiteX29" fmla="*/ 5251214 w 6127024"/>
              <a:gd name="connsiteY29" fmla="*/ 2250944 h 6858000"/>
              <a:gd name="connsiteX30" fmla="*/ 5250644 w 6127024"/>
              <a:gd name="connsiteY30" fmla="*/ 2266619 h 6858000"/>
              <a:gd name="connsiteX31" fmla="*/ 5293877 w 6127024"/>
              <a:gd name="connsiteY31" fmla="*/ 2368649 h 6858000"/>
              <a:gd name="connsiteX32" fmla="*/ 5311338 w 6127024"/>
              <a:gd name="connsiteY32" fmla="*/ 2404034 h 6858000"/>
              <a:gd name="connsiteX33" fmla="*/ 5338366 w 6127024"/>
              <a:gd name="connsiteY33" fmla="*/ 2465052 h 6858000"/>
              <a:gd name="connsiteX34" fmla="*/ 5371263 w 6127024"/>
              <a:gd name="connsiteY34" fmla="*/ 2586413 h 6858000"/>
              <a:gd name="connsiteX35" fmla="*/ 5407503 w 6127024"/>
              <a:gd name="connsiteY35" fmla="*/ 2786290 h 6858000"/>
              <a:gd name="connsiteX36" fmla="*/ 5407356 w 6127024"/>
              <a:gd name="connsiteY36" fmla="*/ 2787545 h 6858000"/>
              <a:gd name="connsiteX37" fmla="*/ 5457023 w 6127024"/>
              <a:gd name="connsiteY37" fmla="*/ 2858292 h 6858000"/>
              <a:gd name="connsiteX38" fmla="*/ 5479298 w 6127024"/>
              <a:gd name="connsiteY38" fmla="*/ 2947791 h 6858000"/>
              <a:gd name="connsiteX39" fmla="*/ 5481770 w 6127024"/>
              <a:gd name="connsiteY39" fmla="*/ 2951352 h 6858000"/>
              <a:gd name="connsiteX40" fmla="*/ 5482415 w 6127024"/>
              <a:gd name="connsiteY40" fmla="*/ 3004079 h 6858000"/>
              <a:gd name="connsiteX41" fmla="*/ 5503944 w 6127024"/>
              <a:gd name="connsiteY41" fmla="*/ 3123335 h 6858000"/>
              <a:gd name="connsiteX42" fmla="*/ 5516007 w 6127024"/>
              <a:gd name="connsiteY42" fmla="*/ 3258473 h 6858000"/>
              <a:gd name="connsiteX43" fmla="*/ 5589758 w 6127024"/>
              <a:gd name="connsiteY43" fmla="*/ 3453699 h 6858000"/>
              <a:gd name="connsiteX44" fmla="*/ 5596144 w 6127024"/>
              <a:gd name="connsiteY44" fmla="*/ 3534624 h 6858000"/>
              <a:gd name="connsiteX45" fmla="*/ 5597750 w 6127024"/>
              <a:gd name="connsiteY45" fmla="*/ 3534129 h 6858000"/>
              <a:gd name="connsiteX46" fmla="*/ 5599700 w 6127024"/>
              <a:gd name="connsiteY46" fmla="*/ 3547221 h 6858000"/>
              <a:gd name="connsiteX47" fmla="*/ 5615031 w 6127024"/>
              <a:gd name="connsiteY47" fmla="*/ 3557482 h 6858000"/>
              <a:gd name="connsiteX48" fmla="*/ 5618377 w 6127024"/>
              <a:gd name="connsiteY48" fmla="*/ 3588431 h 6858000"/>
              <a:gd name="connsiteX49" fmla="*/ 5612155 w 6127024"/>
              <a:gd name="connsiteY49" fmla="*/ 3589869 h 6858000"/>
              <a:gd name="connsiteX50" fmla="*/ 5620843 w 6127024"/>
              <a:gd name="connsiteY50" fmla="*/ 3606745 h 6858000"/>
              <a:gd name="connsiteX51" fmla="*/ 5655472 w 6127024"/>
              <a:gd name="connsiteY51" fmla="*/ 3678877 h 6858000"/>
              <a:gd name="connsiteX52" fmla="*/ 5683015 w 6127024"/>
              <a:gd name="connsiteY52" fmla="*/ 3762025 h 6858000"/>
              <a:gd name="connsiteX53" fmla="*/ 5696643 w 6127024"/>
              <a:gd name="connsiteY53" fmla="*/ 3773888 h 6858000"/>
              <a:gd name="connsiteX54" fmla="*/ 5768491 w 6127024"/>
              <a:gd name="connsiteY54" fmla="*/ 3914399 h 6858000"/>
              <a:gd name="connsiteX55" fmla="*/ 5793123 w 6127024"/>
              <a:gd name="connsiteY55" fmla="*/ 3969952 h 6858000"/>
              <a:gd name="connsiteX56" fmla="*/ 5808321 w 6127024"/>
              <a:gd name="connsiteY56" fmla="*/ 3988153 h 6858000"/>
              <a:gd name="connsiteX57" fmla="*/ 5825621 w 6127024"/>
              <a:gd name="connsiteY57" fmla="*/ 4015525 h 6858000"/>
              <a:gd name="connsiteX58" fmla="*/ 5860672 w 6127024"/>
              <a:gd name="connsiteY58" fmla="*/ 4061579 h 6858000"/>
              <a:gd name="connsiteX59" fmla="*/ 5872173 w 6127024"/>
              <a:gd name="connsiteY59" fmla="*/ 4088497 h 6858000"/>
              <a:gd name="connsiteX60" fmla="*/ 5894095 w 6127024"/>
              <a:gd name="connsiteY60" fmla="*/ 4128857 h 6858000"/>
              <a:gd name="connsiteX61" fmla="*/ 5903513 w 6127024"/>
              <a:gd name="connsiteY61" fmla="*/ 4187661 h 6858000"/>
              <a:gd name="connsiteX62" fmla="*/ 5917114 w 6127024"/>
              <a:gd name="connsiteY62" fmla="*/ 4213096 h 6858000"/>
              <a:gd name="connsiteX63" fmla="*/ 5924233 w 6127024"/>
              <a:gd name="connsiteY63" fmla="*/ 4242060 h 6858000"/>
              <a:gd name="connsiteX64" fmla="*/ 5928910 w 6127024"/>
              <a:gd name="connsiteY64" fmla="*/ 4300973 h 6858000"/>
              <a:gd name="connsiteX65" fmla="*/ 5939320 w 6127024"/>
              <a:gd name="connsiteY65" fmla="*/ 4340435 h 6858000"/>
              <a:gd name="connsiteX66" fmla="*/ 5946705 w 6127024"/>
              <a:gd name="connsiteY66" fmla="*/ 4428051 h 6858000"/>
              <a:gd name="connsiteX67" fmla="*/ 5949261 w 6127024"/>
              <a:gd name="connsiteY67" fmla="*/ 4449185 h 6858000"/>
              <a:gd name="connsiteX68" fmla="*/ 5968960 w 6127024"/>
              <a:gd name="connsiteY68" fmla="*/ 4482655 h 6858000"/>
              <a:gd name="connsiteX69" fmla="*/ 5980106 w 6127024"/>
              <a:gd name="connsiteY69" fmla="*/ 4585087 h 6858000"/>
              <a:gd name="connsiteX70" fmla="*/ 5998138 w 6127024"/>
              <a:gd name="connsiteY70" fmla="*/ 4697518 h 6858000"/>
              <a:gd name="connsiteX71" fmla="*/ 6007819 w 6127024"/>
              <a:gd name="connsiteY71" fmla="*/ 4858148 h 6858000"/>
              <a:gd name="connsiteX72" fmla="*/ 6007749 w 6127024"/>
              <a:gd name="connsiteY72" fmla="*/ 4964715 h 6858000"/>
              <a:gd name="connsiteX73" fmla="*/ 6005269 w 6127024"/>
              <a:gd name="connsiteY73" fmla="*/ 5150567 h 6858000"/>
              <a:gd name="connsiteX74" fmla="*/ 6001127 w 6127024"/>
              <a:gd name="connsiteY74" fmla="*/ 5164609 h 6858000"/>
              <a:gd name="connsiteX75" fmla="*/ 5998514 w 6127024"/>
              <a:gd name="connsiteY75" fmla="*/ 5189673 h 6858000"/>
              <a:gd name="connsiteX76" fmla="*/ 6018409 w 6127024"/>
              <a:gd name="connsiteY76" fmla="*/ 5227157 h 6858000"/>
              <a:gd name="connsiteX77" fmla="*/ 6036748 w 6127024"/>
              <a:gd name="connsiteY77" fmla="*/ 5322752 h 6858000"/>
              <a:gd name="connsiteX78" fmla="*/ 6036943 w 6127024"/>
              <a:gd name="connsiteY78" fmla="*/ 5329480 h 6858000"/>
              <a:gd name="connsiteX79" fmla="*/ 6037677 w 6127024"/>
              <a:gd name="connsiteY79" fmla="*/ 5354807 h 6858000"/>
              <a:gd name="connsiteX80" fmla="*/ 6039728 w 6127024"/>
              <a:gd name="connsiteY80" fmla="*/ 5359416 h 6858000"/>
              <a:gd name="connsiteX81" fmla="*/ 6053435 w 6127024"/>
              <a:gd name="connsiteY81" fmla="*/ 5387547 h 6858000"/>
              <a:gd name="connsiteX82" fmla="*/ 6065933 w 6127024"/>
              <a:gd name="connsiteY82" fmla="*/ 5443002 h 6858000"/>
              <a:gd name="connsiteX83" fmla="*/ 6068640 w 6127024"/>
              <a:gd name="connsiteY83" fmla="*/ 5474503 h 6858000"/>
              <a:gd name="connsiteX84" fmla="*/ 6080922 w 6127024"/>
              <a:gd name="connsiteY84" fmla="*/ 5561070 h 6858000"/>
              <a:gd name="connsiteX85" fmla="*/ 6096949 w 6127024"/>
              <a:gd name="connsiteY85" fmla="*/ 5648179 h 6858000"/>
              <a:gd name="connsiteX86" fmla="*/ 6121353 w 6127024"/>
              <a:gd name="connsiteY86" fmla="*/ 5721725 h 6858000"/>
              <a:gd name="connsiteX87" fmla="*/ 6109884 w 6127024"/>
              <a:gd name="connsiteY87" fmla="*/ 5721959 h 6858000"/>
              <a:gd name="connsiteX88" fmla="*/ 6127024 w 6127024"/>
              <a:gd name="connsiteY88" fmla="*/ 5786902 h 6858000"/>
              <a:gd name="connsiteX89" fmla="*/ 6115796 w 6127024"/>
              <a:gd name="connsiteY89" fmla="*/ 5862844 h 6858000"/>
              <a:gd name="connsiteX90" fmla="*/ 6102493 w 6127024"/>
              <a:gd name="connsiteY90" fmla="*/ 5928602 h 6858000"/>
              <a:gd name="connsiteX91" fmla="*/ 6056863 w 6127024"/>
              <a:gd name="connsiteY91" fmla="*/ 6000643 h 6858000"/>
              <a:gd name="connsiteX92" fmla="*/ 6045436 w 6127024"/>
              <a:gd name="connsiteY92" fmla="*/ 6124480 h 6858000"/>
              <a:gd name="connsiteX93" fmla="*/ 6030489 w 6127024"/>
              <a:gd name="connsiteY93" fmla="*/ 6317666 h 6858000"/>
              <a:gd name="connsiteX94" fmla="*/ 6007492 w 6127024"/>
              <a:gd name="connsiteY94" fmla="*/ 6440818 h 6858000"/>
              <a:gd name="connsiteX95" fmla="*/ 6009467 w 6127024"/>
              <a:gd name="connsiteY95" fmla="*/ 6487076 h 6858000"/>
              <a:gd name="connsiteX96" fmla="*/ 5995064 w 6127024"/>
              <a:gd name="connsiteY96" fmla="*/ 6540791 h 6858000"/>
              <a:gd name="connsiteX97" fmla="*/ 6004510 w 6127024"/>
              <a:gd name="connsiteY97" fmla="*/ 6599256 h 6858000"/>
              <a:gd name="connsiteX98" fmla="*/ 5986207 w 6127024"/>
              <a:gd name="connsiteY98" fmla="*/ 6695855 h 6858000"/>
              <a:gd name="connsiteX99" fmla="*/ 5979428 w 6127024"/>
              <a:gd name="connsiteY99" fmla="*/ 6754678 h 6858000"/>
              <a:gd name="connsiteX100" fmla="*/ 5983398 w 6127024"/>
              <a:gd name="connsiteY100" fmla="*/ 6778641 h 6858000"/>
              <a:gd name="connsiteX101" fmla="*/ 5984543 w 6127024"/>
              <a:gd name="connsiteY101" fmla="*/ 6811016 h 6858000"/>
              <a:gd name="connsiteX102" fmla="*/ 5979671 w 6127024"/>
              <a:gd name="connsiteY102" fmla="*/ 6858000 h 6858000"/>
              <a:gd name="connsiteX103" fmla="*/ 0 w 6127024"/>
              <a:gd name="connsiteY103" fmla="*/ 6858000 h 6858000"/>
              <a:gd name="connsiteX104" fmla="*/ 0 w 6127024"/>
              <a:gd name="connsiteY104" fmla="*/ 0 h 6858000"/>
              <a:gd name="connsiteX0" fmla="*/ 0 w 6127024"/>
              <a:gd name="connsiteY0" fmla="*/ 0 h 6858000"/>
              <a:gd name="connsiteX1" fmla="*/ 4965888 w 6127024"/>
              <a:gd name="connsiteY1" fmla="*/ 0 h 6858000"/>
              <a:gd name="connsiteX2" fmla="*/ 4967767 w 6127024"/>
              <a:gd name="connsiteY2" fmla="*/ 7930 h 6858000"/>
              <a:gd name="connsiteX3" fmla="*/ 4979444 w 6127024"/>
              <a:gd name="connsiteY3" fmla="*/ 43921 h 6858000"/>
              <a:gd name="connsiteX4" fmla="*/ 5021173 w 6127024"/>
              <a:gd name="connsiteY4" fmla="*/ 123738 h 6858000"/>
              <a:gd name="connsiteX5" fmla="*/ 5075458 w 6127024"/>
              <a:gd name="connsiteY5" fmla="*/ 264355 h 6858000"/>
              <a:gd name="connsiteX6" fmla="*/ 5081175 w 6127024"/>
              <a:gd name="connsiteY6" fmla="*/ 277448 h 6858000"/>
              <a:gd name="connsiteX7" fmla="*/ 5097011 w 6127024"/>
              <a:gd name="connsiteY7" fmla="*/ 355616 h 6858000"/>
              <a:gd name="connsiteX8" fmla="*/ 5130982 w 6127024"/>
              <a:gd name="connsiteY8" fmla="*/ 412030 h 6858000"/>
              <a:gd name="connsiteX9" fmla="*/ 5153000 w 6127024"/>
              <a:gd name="connsiteY9" fmla="*/ 507134 h 6858000"/>
              <a:gd name="connsiteX10" fmla="*/ 5171282 w 6127024"/>
              <a:gd name="connsiteY10" fmla="*/ 602071 h 6858000"/>
              <a:gd name="connsiteX11" fmla="*/ 5176196 w 6127024"/>
              <a:gd name="connsiteY11" fmla="*/ 636822 h 6858000"/>
              <a:gd name="connsiteX12" fmla="*/ 5189051 w 6127024"/>
              <a:gd name="connsiteY12" fmla="*/ 782518 h 6858000"/>
              <a:gd name="connsiteX13" fmla="*/ 5221088 w 6127024"/>
              <a:gd name="connsiteY13" fmla="*/ 860193 h 6858000"/>
              <a:gd name="connsiteX14" fmla="*/ 5230806 w 6127024"/>
              <a:gd name="connsiteY14" fmla="*/ 961354 h 6858000"/>
              <a:gd name="connsiteX15" fmla="*/ 5201018 w 6127024"/>
              <a:gd name="connsiteY15" fmla="*/ 1095027 h 6858000"/>
              <a:gd name="connsiteX16" fmla="*/ 5202153 w 6127024"/>
              <a:gd name="connsiteY16" fmla="*/ 1133224 h 6858000"/>
              <a:gd name="connsiteX17" fmla="*/ 5189234 w 6127024"/>
              <a:gd name="connsiteY17" fmla="*/ 1193495 h 6858000"/>
              <a:gd name="connsiteX18" fmla="*/ 5202769 w 6127024"/>
              <a:gd name="connsiteY18" fmla="*/ 1269450 h 6858000"/>
              <a:gd name="connsiteX19" fmla="*/ 5225968 w 6127024"/>
              <a:gd name="connsiteY19" fmla="*/ 1357994 h 6858000"/>
              <a:gd name="connsiteX20" fmla="*/ 5233819 w 6127024"/>
              <a:gd name="connsiteY20" fmla="*/ 1380922 h 6858000"/>
              <a:gd name="connsiteX21" fmla="*/ 5237226 w 6127024"/>
              <a:gd name="connsiteY21" fmla="*/ 1441327 h 6858000"/>
              <a:gd name="connsiteX22" fmla="*/ 5255653 w 6127024"/>
              <a:gd name="connsiteY22" fmla="*/ 1524712 h 6858000"/>
              <a:gd name="connsiteX23" fmla="*/ 5263491 w 6127024"/>
              <a:gd name="connsiteY23" fmla="*/ 1642938 h 6858000"/>
              <a:gd name="connsiteX24" fmla="*/ 5261314 w 6127024"/>
              <a:gd name="connsiteY24" fmla="*/ 1689177 h 6858000"/>
              <a:gd name="connsiteX25" fmla="*/ 5259788 w 6127024"/>
              <a:gd name="connsiteY25" fmla="*/ 1768516 h 6858000"/>
              <a:gd name="connsiteX26" fmla="*/ 5255696 w 6127024"/>
              <a:gd name="connsiteY26" fmla="*/ 1953770 h 6858000"/>
              <a:gd name="connsiteX27" fmla="*/ 5252592 w 6127024"/>
              <a:gd name="connsiteY27" fmla="*/ 2092210 h 6858000"/>
              <a:gd name="connsiteX28" fmla="*/ 5250104 w 6127024"/>
              <a:gd name="connsiteY28" fmla="*/ 2249166 h 6858000"/>
              <a:gd name="connsiteX29" fmla="*/ 5251214 w 6127024"/>
              <a:gd name="connsiteY29" fmla="*/ 2250944 h 6858000"/>
              <a:gd name="connsiteX30" fmla="*/ 5250644 w 6127024"/>
              <a:gd name="connsiteY30" fmla="*/ 2266619 h 6858000"/>
              <a:gd name="connsiteX31" fmla="*/ 5293877 w 6127024"/>
              <a:gd name="connsiteY31" fmla="*/ 2368649 h 6858000"/>
              <a:gd name="connsiteX32" fmla="*/ 5311338 w 6127024"/>
              <a:gd name="connsiteY32" fmla="*/ 2404034 h 6858000"/>
              <a:gd name="connsiteX33" fmla="*/ 5338366 w 6127024"/>
              <a:gd name="connsiteY33" fmla="*/ 2465052 h 6858000"/>
              <a:gd name="connsiteX34" fmla="*/ 5371263 w 6127024"/>
              <a:gd name="connsiteY34" fmla="*/ 2586413 h 6858000"/>
              <a:gd name="connsiteX35" fmla="*/ 5407503 w 6127024"/>
              <a:gd name="connsiteY35" fmla="*/ 2786290 h 6858000"/>
              <a:gd name="connsiteX36" fmla="*/ 5407356 w 6127024"/>
              <a:gd name="connsiteY36" fmla="*/ 2787545 h 6858000"/>
              <a:gd name="connsiteX37" fmla="*/ 5457023 w 6127024"/>
              <a:gd name="connsiteY37" fmla="*/ 2858292 h 6858000"/>
              <a:gd name="connsiteX38" fmla="*/ 5479298 w 6127024"/>
              <a:gd name="connsiteY38" fmla="*/ 2947791 h 6858000"/>
              <a:gd name="connsiteX39" fmla="*/ 5481770 w 6127024"/>
              <a:gd name="connsiteY39" fmla="*/ 2951352 h 6858000"/>
              <a:gd name="connsiteX40" fmla="*/ 5482415 w 6127024"/>
              <a:gd name="connsiteY40" fmla="*/ 3004079 h 6858000"/>
              <a:gd name="connsiteX41" fmla="*/ 5503944 w 6127024"/>
              <a:gd name="connsiteY41" fmla="*/ 3123335 h 6858000"/>
              <a:gd name="connsiteX42" fmla="*/ 5516007 w 6127024"/>
              <a:gd name="connsiteY42" fmla="*/ 3258473 h 6858000"/>
              <a:gd name="connsiteX43" fmla="*/ 5589758 w 6127024"/>
              <a:gd name="connsiteY43" fmla="*/ 3453699 h 6858000"/>
              <a:gd name="connsiteX44" fmla="*/ 5596144 w 6127024"/>
              <a:gd name="connsiteY44" fmla="*/ 3534624 h 6858000"/>
              <a:gd name="connsiteX45" fmla="*/ 5597750 w 6127024"/>
              <a:gd name="connsiteY45" fmla="*/ 3534129 h 6858000"/>
              <a:gd name="connsiteX46" fmla="*/ 5599700 w 6127024"/>
              <a:gd name="connsiteY46" fmla="*/ 3547221 h 6858000"/>
              <a:gd name="connsiteX47" fmla="*/ 5618377 w 6127024"/>
              <a:gd name="connsiteY47" fmla="*/ 3588431 h 6858000"/>
              <a:gd name="connsiteX48" fmla="*/ 5612155 w 6127024"/>
              <a:gd name="connsiteY48" fmla="*/ 3589869 h 6858000"/>
              <a:gd name="connsiteX49" fmla="*/ 5620843 w 6127024"/>
              <a:gd name="connsiteY49" fmla="*/ 3606745 h 6858000"/>
              <a:gd name="connsiteX50" fmla="*/ 5655472 w 6127024"/>
              <a:gd name="connsiteY50" fmla="*/ 3678877 h 6858000"/>
              <a:gd name="connsiteX51" fmla="*/ 5683015 w 6127024"/>
              <a:gd name="connsiteY51" fmla="*/ 3762025 h 6858000"/>
              <a:gd name="connsiteX52" fmla="*/ 5696643 w 6127024"/>
              <a:gd name="connsiteY52" fmla="*/ 3773888 h 6858000"/>
              <a:gd name="connsiteX53" fmla="*/ 5768491 w 6127024"/>
              <a:gd name="connsiteY53" fmla="*/ 3914399 h 6858000"/>
              <a:gd name="connsiteX54" fmla="*/ 5793123 w 6127024"/>
              <a:gd name="connsiteY54" fmla="*/ 3969952 h 6858000"/>
              <a:gd name="connsiteX55" fmla="*/ 5808321 w 6127024"/>
              <a:gd name="connsiteY55" fmla="*/ 3988153 h 6858000"/>
              <a:gd name="connsiteX56" fmla="*/ 5825621 w 6127024"/>
              <a:gd name="connsiteY56" fmla="*/ 4015525 h 6858000"/>
              <a:gd name="connsiteX57" fmla="*/ 5860672 w 6127024"/>
              <a:gd name="connsiteY57" fmla="*/ 4061579 h 6858000"/>
              <a:gd name="connsiteX58" fmla="*/ 5872173 w 6127024"/>
              <a:gd name="connsiteY58" fmla="*/ 4088497 h 6858000"/>
              <a:gd name="connsiteX59" fmla="*/ 5894095 w 6127024"/>
              <a:gd name="connsiteY59" fmla="*/ 4128857 h 6858000"/>
              <a:gd name="connsiteX60" fmla="*/ 5903513 w 6127024"/>
              <a:gd name="connsiteY60" fmla="*/ 4187661 h 6858000"/>
              <a:gd name="connsiteX61" fmla="*/ 5917114 w 6127024"/>
              <a:gd name="connsiteY61" fmla="*/ 4213096 h 6858000"/>
              <a:gd name="connsiteX62" fmla="*/ 5924233 w 6127024"/>
              <a:gd name="connsiteY62" fmla="*/ 4242060 h 6858000"/>
              <a:gd name="connsiteX63" fmla="*/ 5928910 w 6127024"/>
              <a:gd name="connsiteY63" fmla="*/ 4300973 h 6858000"/>
              <a:gd name="connsiteX64" fmla="*/ 5939320 w 6127024"/>
              <a:gd name="connsiteY64" fmla="*/ 4340435 h 6858000"/>
              <a:gd name="connsiteX65" fmla="*/ 5946705 w 6127024"/>
              <a:gd name="connsiteY65" fmla="*/ 4428051 h 6858000"/>
              <a:gd name="connsiteX66" fmla="*/ 5949261 w 6127024"/>
              <a:gd name="connsiteY66" fmla="*/ 4449185 h 6858000"/>
              <a:gd name="connsiteX67" fmla="*/ 5968960 w 6127024"/>
              <a:gd name="connsiteY67" fmla="*/ 4482655 h 6858000"/>
              <a:gd name="connsiteX68" fmla="*/ 5980106 w 6127024"/>
              <a:gd name="connsiteY68" fmla="*/ 4585087 h 6858000"/>
              <a:gd name="connsiteX69" fmla="*/ 5998138 w 6127024"/>
              <a:gd name="connsiteY69" fmla="*/ 4697518 h 6858000"/>
              <a:gd name="connsiteX70" fmla="*/ 6007819 w 6127024"/>
              <a:gd name="connsiteY70" fmla="*/ 4858148 h 6858000"/>
              <a:gd name="connsiteX71" fmla="*/ 6007749 w 6127024"/>
              <a:gd name="connsiteY71" fmla="*/ 4964715 h 6858000"/>
              <a:gd name="connsiteX72" fmla="*/ 6005269 w 6127024"/>
              <a:gd name="connsiteY72" fmla="*/ 5150567 h 6858000"/>
              <a:gd name="connsiteX73" fmla="*/ 6001127 w 6127024"/>
              <a:gd name="connsiteY73" fmla="*/ 5164609 h 6858000"/>
              <a:gd name="connsiteX74" fmla="*/ 5998514 w 6127024"/>
              <a:gd name="connsiteY74" fmla="*/ 5189673 h 6858000"/>
              <a:gd name="connsiteX75" fmla="*/ 6018409 w 6127024"/>
              <a:gd name="connsiteY75" fmla="*/ 5227157 h 6858000"/>
              <a:gd name="connsiteX76" fmla="*/ 6036748 w 6127024"/>
              <a:gd name="connsiteY76" fmla="*/ 5322752 h 6858000"/>
              <a:gd name="connsiteX77" fmla="*/ 6036943 w 6127024"/>
              <a:gd name="connsiteY77" fmla="*/ 5329480 h 6858000"/>
              <a:gd name="connsiteX78" fmla="*/ 6037677 w 6127024"/>
              <a:gd name="connsiteY78" fmla="*/ 5354807 h 6858000"/>
              <a:gd name="connsiteX79" fmla="*/ 6039728 w 6127024"/>
              <a:gd name="connsiteY79" fmla="*/ 5359416 h 6858000"/>
              <a:gd name="connsiteX80" fmla="*/ 6053435 w 6127024"/>
              <a:gd name="connsiteY80" fmla="*/ 5387547 h 6858000"/>
              <a:gd name="connsiteX81" fmla="*/ 6065933 w 6127024"/>
              <a:gd name="connsiteY81" fmla="*/ 5443002 h 6858000"/>
              <a:gd name="connsiteX82" fmla="*/ 6068640 w 6127024"/>
              <a:gd name="connsiteY82" fmla="*/ 5474503 h 6858000"/>
              <a:gd name="connsiteX83" fmla="*/ 6080922 w 6127024"/>
              <a:gd name="connsiteY83" fmla="*/ 5561070 h 6858000"/>
              <a:gd name="connsiteX84" fmla="*/ 6096949 w 6127024"/>
              <a:gd name="connsiteY84" fmla="*/ 5648179 h 6858000"/>
              <a:gd name="connsiteX85" fmla="*/ 6121353 w 6127024"/>
              <a:gd name="connsiteY85" fmla="*/ 5721725 h 6858000"/>
              <a:gd name="connsiteX86" fmla="*/ 6109884 w 6127024"/>
              <a:gd name="connsiteY86" fmla="*/ 5721959 h 6858000"/>
              <a:gd name="connsiteX87" fmla="*/ 6127024 w 6127024"/>
              <a:gd name="connsiteY87" fmla="*/ 5786902 h 6858000"/>
              <a:gd name="connsiteX88" fmla="*/ 6115796 w 6127024"/>
              <a:gd name="connsiteY88" fmla="*/ 5862844 h 6858000"/>
              <a:gd name="connsiteX89" fmla="*/ 6102493 w 6127024"/>
              <a:gd name="connsiteY89" fmla="*/ 5928602 h 6858000"/>
              <a:gd name="connsiteX90" fmla="*/ 6056863 w 6127024"/>
              <a:gd name="connsiteY90" fmla="*/ 6000643 h 6858000"/>
              <a:gd name="connsiteX91" fmla="*/ 6045436 w 6127024"/>
              <a:gd name="connsiteY91" fmla="*/ 6124480 h 6858000"/>
              <a:gd name="connsiteX92" fmla="*/ 6030489 w 6127024"/>
              <a:gd name="connsiteY92" fmla="*/ 6317666 h 6858000"/>
              <a:gd name="connsiteX93" fmla="*/ 6007492 w 6127024"/>
              <a:gd name="connsiteY93" fmla="*/ 6440818 h 6858000"/>
              <a:gd name="connsiteX94" fmla="*/ 6009467 w 6127024"/>
              <a:gd name="connsiteY94" fmla="*/ 6487076 h 6858000"/>
              <a:gd name="connsiteX95" fmla="*/ 5995064 w 6127024"/>
              <a:gd name="connsiteY95" fmla="*/ 6540791 h 6858000"/>
              <a:gd name="connsiteX96" fmla="*/ 6004510 w 6127024"/>
              <a:gd name="connsiteY96" fmla="*/ 6599256 h 6858000"/>
              <a:gd name="connsiteX97" fmla="*/ 5986207 w 6127024"/>
              <a:gd name="connsiteY97" fmla="*/ 6695855 h 6858000"/>
              <a:gd name="connsiteX98" fmla="*/ 5979428 w 6127024"/>
              <a:gd name="connsiteY98" fmla="*/ 6754678 h 6858000"/>
              <a:gd name="connsiteX99" fmla="*/ 5983398 w 6127024"/>
              <a:gd name="connsiteY99" fmla="*/ 6778641 h 6858000"/>
              <a:gd name="connsiteX100" fmla="*/ 5984543 w 6127024"/>
              <a:gd name="connsiteY100" fmla="*/ 6811016 h 6858000"/>
              <a:gd name="connsiteX101" fmla="*/ 5979671 w 6127024"/>
              <a:gd name="connsiteY101" fmla="*/ 6858000 h 6858000"/>
              <a:gd name="connsiteX102" fmla="*/ 0 w 6127024"/>
              <a:gd name="connsiteY102" fmla="*/ 6858000 h 6858000"/>
              <a:gd name="connsiteX103" fmla="*/ 0 w 6127024"/>
              <a:gd name="connsiteY103" fmla="*/ 0 h 6858000"/>
              <a:gd name="connsiteX0" fmla="*/ 0 w 6127024"/>
              <a:gd name="connsiteY0" fmla="*/ 0 h 6858000"/>
              <a:gd name="connsiteX1" fmla="*/ 4965888 w 6127024"/>
              <a:gd name="connsiteY1" fmla="*/ 0 h 6858000"/>
              <a:gd name="connsiteX2" fmla="*/ 4967767 w 6127024"/>
              <a:gd name="connsiteY2" fmla="*/ 7930 h 6858000"/>
              <a:gd name="connsiteX3" fmla="*/ 4979444 w 6127024"/>
              <a:gd name="connsiteY3" fmla="*/ 43921 h 6858000"/>
              <a:gd name="connsiteX4" fmla="*/ 5021173 w 6127024"/>
              <a:gd name="connsiteY4" fmla="*/ 123738 h 6858000"/>
              <a:gd name="connsiteX5" fmla="*/ 5075458 w 6127024"/>
              <a:gd name="connsiteY5" fmla="*/ 264355 h 6858000"/>
              <a:gd name="connsiteX6" fmla="*/ 5081175 w 6127024"/>
              <a:gd name="connsiteY6" fmla="*/ 277448 h 6858000"/>
              <a:gd name="connsiteX7" fmla="*/ 5097011 w 6127024"/>
              <a:gd name="connsiteY7" fmla="*/ 355616 h 6858000"/>
              <a:gd name="connsiteX8" fmla="*/ 5153000 w 6127024"/>
              <a:gd name="connsiteY8" fmla="*/ 507134 h 6858000"/>
              <a:gd name="connsiteX9" fmla="*/ 5171282 w 6127024"/>
              <a:gd name="connsiteY9" fmla="*/ 602071 h 6858000"/>
              <a:gd name="connsiteX10" fmla="*/ 5176196 w 6127024"/>
              <a:gd name="connsiteY10" fmla="*/ 636822 h 6858000"/>
              <a:gd name="connsiteX11" fmla="*/ 5189051 w 6127024"/>
              <a:gd name="connsiteY11" fmla="*/ 782518 h 6858000"/>
              <a:gd name="connsiteX12" fmla="*/ 5221088 w 6127024"/>
              <a:gd name="connsiteY12" fmla="*/ 860193 h 6858000"/>
              <a:gd name="connsiteX13" fmla="*/ 5230806 w 6127024"/>
              <a:gd name="connsiteY13" fmla="*/ 961354 h 6858000"/>
              <a:gd name="connsiteX14" fmla="*/ 5201018 w 6127024"/>
              <a:gd name="connsiteY14" fmla="*/ 1095027 h 6858000"/>
              <a:gd name="connsiteX15" fmla="*/ 5202153 w 6127024"/>
              <a:gd name="connsiteY15" fmla="*/ 1133224 h 6858000"/>
              <a:gd name="connsiteX16" fmla="*/ 5189234 w 6127024"/>
              <a:gd name="connsiteY16" fmla="*/ 1193495 h 6858000"/>
              <a:gd name="connsiteX17" fmla="*/ 5202769 w 6127024"/>
              <a:gd name="connsiteY17" fmla="*/ 1269450 h 6858000"/>
              <a:gd name="connsiteX18" fmla="*/ 5225968 w 6127024"/>
              <a:gd name="connsiteY18" fmla="*/ 1357994 h 6858000"/>
              <a:gd name="connsiteX19" fmla="*/ 5233819 w 6127024"/>
              <a:gd name="connsiteY19" fmla="*/ 1380922 h 6858000"/>
              <a:gd name="connsiteX20" fmla="*/ 5237226 w 6127024"/>
              <a:gd name="connsiteY20" fmla="*/ 1441327 h 6858000"/>
              <a:gd name="connsiteX21" fmla="*/ 5255653 w 6127024"/>
              <a:gd name="connsiteY21" fmla="*/ 1524712 h 6858000"/>
              <a:gd name="connsiteX22" fmla="*/ 5263491 w 6127024"/>
              <a:gd name="connsiteY22" fmla="*/ 1642938 h 6858000"/>
              <a:gd name="connsiteX23" fmla="*/ 5261314 w 6127024"/>
              <a:gd name="connsiteY23" fmla="*/ 1689177 h 6858000"/>
              <a:gd name="connsiteX24" fmla="*/ 5259788 w 6127024"/>
              <a:gd name="connsiteY24" fmla="*/ 1768516 h 6858000"/>
              <a:gd name="connsiteX25" fmla="*/ 5255696 w 6127024"/>
              <a:gd name="connsiteY25" fmla="*/ 1953770 h 6858000"/>
              <a:gd name="connsiteX26" fmla="*/ 5252592 w 6127024"/>
              <a:gd name="connsiteY26" fmla="*/ 2092210 h 6858000"/>
              <a:gd name="connsiteX27" fmla="*/ 5250104 w 6127024"/>
              <a:gd name="connsiteY27" fmla="*/ 2249166 h 6858000"/>
              <a:gd name="connsiteX28" fmla="*/ 5251214 w 6127024"/>
              <a:gd name="connsiteY28" fmla="*/ 2250944 h 6858000"/>
              <a:gd name="connsiteX29" fmla="*/ 5250644 w 6127024"/>
              <a:gd name="connsiteY29" fmla="*/ 2266619 h 6858000"/>
              <a:gd name="connsiteX30" fmla="*/ 5293877 w 6127024"/>
              <a:gd name="connsiteY30" fmla="*/ 2368649 h 6858000"/>
              <a:gd name="connsiteX31" fmla="*/ 5311338 w 6127024"/>
              <a:gd name="connsiteY31" fmla="*/ 2404034 h 6858000"/>
              <a:gd name="connsiteX32" fmla="*/ 5338366 w 6127024"/>
              <a:gd name="connsiteY32" fmla="*/ 2465052 h 6858000"/>
              <a:gd name="connsiteX33" fmla="*/ 5371263 w 6127024"/>
              <a:gd name="connsiteY33" fmla="*/ 2586413 h 6858000"/>
              <a:gd name="connsiteX34" fmla="*/ 5407503 w 6127024"/>
              <a:gd name="connsiteY34" fmla="*/ 2786290 h 6858000"/>
              <a:gd name="connsiteX35" fmla="*/ 5407356 w 6127024"/>
              <a:gd name="connsiteY35" fmla="*/ 2787545 h 6858000"/>
              <a:gd name="connsiteX36" fmla="*/ 5457023 w 6127024"/>
              <a:gd name="connsiteY36" fmla="*/ 2858292 h 6858000"/>
              <a:gd name="connsiteX37" fmla="*/ 5479298 w 6127024"/>
              <a:gd name="connsiteY37" fmla="*/ 2947791 h 6858000"/>
              <a:gd name="connsiteX38" fmla="*/ 5481770 w 6127024"/>
              <a:gd name="connsiteY38" fmla="*/ 2951352 h 6858000"/>
              <a:gd name="connsiteX39" fmla="*/ 5482415 w 6127024"/>
              <a:gd name="connsiteY39" fmla="*/ 3004079 h 6858000"/>
              <a:gd name="connsiteX40" fmla="*/ 5503944 w 6127024"/>
              <a:gd name="connsiteY40" fmla="*/ 3123335 h 6858000"/>
              <a:gd name="connsiteX41" fmla="*/ 5516007 w 6127024"/>
              <a:gd name="connsiteY41" fmla="*/ 3258473 h 6858000"/>
              <a:gd name="connsiteX42" fmla="*/ 5589758 w 6127024"/>
              <a:gd name="connsiteY42" fmla="*/ 3453699 h 6858000"/>
              <a:gd name="connsiteX43" fmla="*/ 5596144 w 6127024"/>
              <a:gd name="connsiteY43" fmla="*/ 3534624 h 6858000"/>
              <a:gd name="connsiteX44" fmla="*/ 5597750 w 6127024"/>
              <a:gd name="connsiteY44" fmla="*/ 3534129 h 6858000"/>
              <a:gd name="connsiteX45" fmla="*/ 5599700 w 6127024"/>
              <a:gd name="connsiteY45" fmla="*/ 3547221 h 6858000"/>
              <a:gd name="connsiteX46" fmla="*/ 5618377 w 6127024"/>
              <a:gd name="connsiteY46" fmla="*/ 3588431 h 6858000"/>
              <a:gd name="connsiteX47" fmla="*/ 5612155 w 6127024"/>
              <a:gd name="connsiteY47" fmla="*/ 3589869 h 6858000"/>
              <a:gd name="connsiteX48" fmla="*/ 5620843 w 6127024"/>
              <a:gd name="connsiteY48" fmla="*/ 3606745 h 6858000"/>
              <a:gd name="connsiteX49" fmla="*/ 5655472 w 6127024"/>
              <a:gd name="connsiteY49" fmla="*/ 3678877 h 6858000"/>
              <a:gd name="connsiteX50" fmla="*/ 5683015 w 6127024"/>
              <a:gd name="connsiteY50" fmla="*/ 3762025 h 6858000"/>
              <a:gd name="connsiteX51" fmla="*/ 5696643 w 6127024"/>
              <a:gd name="connsiteY51" fmla="*/ 3773888 h 6858000"/>
              <a:gd name="connsiteX52" fmla="*/ 5768491 w 6127024"/>
              <a:gd name="connsiteY52" fmla="*/ 3914399 h 6858000"/>
              <a:gd name="connsiteX53" fmla="*/ 5793123 w 6127024"/>
              <a:gd name="connsiteY53" fmla="*/ 3969952 h 6858000"/>
              <a:gd name="connsiteX54" fmla="*/ 5808321 w 6127024"/>
              <a:gd name="connsiteY54" fmla="*/ 3988153 h 6858000"/>
              <a:gd name="connsiteX55" fmla="*/ 5825621 w 6127024"/>
              <a:gd name="connsiteY55" fmla="*/ 4015525 h 6858000"/>
              <a:gd name="connsiteX56" fmla="*/ 5860672 w 6127024"/>
              <a:gd name="connsiteY56" fmla="*/ 4061579 h 6858000"/>
              <a:gd name="connsiteX57" fmla="*/ 5872173 w 6127024"/>
              <a:gd name="connsiteY57" fmla="*/ 4088497 h 6858000"/>
              <a:gd name="connsiteX58" fmla="*/ 5894095 w 6127024"/>
              <a:gd name="connsiteY58" fmla="*/ 4128857 h 6858000"/>
              <a:gd name="connsiteX59" fmla="*/ 5903513 w 6127024"/>
              <a:gd name="connsiteY59" fmla="*/ 4187661 h 6858000"/>
              <a:gd name="connsiteX60" fmla="*/ 5917114 w 6127024"/>
              <a:gd name="connsiteY60" fmla="*/ 4213096 h 6858000"/>
              <a:gd name="connsiteX61" fmla="*/ 5924233 w 6127024"/>
              <a:gd name="connsiteY61" fmla="*/ 4242060 h 6858000"/>
              <a:gd name="connsiteX62" fmla="*/ 5928910 w 6127024"/>
              <a:gd name="connsiteY62" fmla="*/ 4300973 h 6858000"/>
              <a:gd name="connsiteX63" fmla="*/ 5939320 w 6127024"/>
              <a:gd name="connsiteY63" fmla="*/ 4340435 h 6858000"/>
              <a:gd name="connsiteX64" fmla="*/ 5946705 w 6127024"/>
              <a:gd name="connsiteY64" fmla="*/ 4428051 h 6858000"/>
              <a:gd name="connsiteX65" fmla="*/ 5949261 w 6127024"/>
              <a:gd name="connsiteY65" fmla="*/ 4449185 h 6858000"/>
              <a:gd name="connsiteX66" fmla="*/ 5968960 w 6127024"/>
              <a:gd name="connsiteY66" fmla="*/ 4482655 h 6858000"/>
              <a:gd name="connsiteX67" fmla="*/ 5980106 w 6127024"/>
              <a:gd name="connsiteY67" fmla="*/ 4585087 h 6858000"/>
              <a:gd name="connsiteX68" fmla="*/ 5998138 w 6127024"/>
              <a:gd name="connsiteY68" fmla="*/ 4697518 h 6858000"/>
              <a:gd name="connsiteX69" fmla="*/ 6007819 w 6127024"/>
              <a:gd name="connsiteY69" fmla="*/ 4858148 h 6858000"/>
              <a:gd name="connsiteX70" fmla="*/ 6007749 w 6127024"/>
              <a:gd name="connsiteY70" fmla="*/ 4964715 h 6858000"/>
              <a:gd name="connsiteX71" fmla="*/ 6005269 w 6127024"/>
              <a:gd name="connsiteY71" fmla="*/ 5150567 h 6858000"/>
              <a:gd name="connsiteX72" fmla="*/ 6001127 w 6127024"/>
              <a:gd name="connsiteY72" fmla="*/ 5164609 h 6858000"/>
              <a:gd name="connsiteX73" fmla="*/ 5998514 w 6127024"/>
              <a:gd name="connsiteY73" fmla="*/ 5189673 h 6858000"/>
              <a:gd name="connsiteX74" fmla="*/ 6018409 w 6127024"/>
              <a:gd name="connsiteY74" fmla="*/ 5227157 h 6858000"/>
              <a:gd name="connsiteX75" fmla="*/ 6036748 w 6127024"/>
              <a:gd name="connsiteY75" fmla="*/ 5322752 h 6858000"/>
              <a:gd name="connsiteX76" fmla="*/ 6036943 w 6127024"/>
              <a:gd name="connsiteY76" fmla="*/ 5329480 h 6858000"/>
              <a:gd name="connsiteX77" fmla="*/ 6037677 w 6127024"/>
              <a:gd name="connsiteY77" fmla="*/ 5354807 h 6858000"/>
              <a:gd name="connsiteX78" fmla="*/ 6039728 w 6127024"/>
              <a:gd name="connsiteY78" fmla="*/ 5359416 h 6858000"/>
              <a:gd name="connsiteX79" fmla="*/ 6053435 w 6127024"/>
              <a:gd name="connsiteY79" fmla="*/ 5387547 h 6858000"/>
              <a:gd name="connsiteX80" fmla="*/ 6065933 w 6127024"/>
              <a:gd name="connsiteY80" fmla="*/ 5443002 h 6858000"/>
              <a:gd name="connsiteX81" fmla="*/ 6068640 w 6127024"/>
              <a:gd name="connsiteY81" fmla="*/ 5474503 h 6858000"/>
              <a:gd name="connsiteX82" fmla="*/ 6080922 w 6127024"/>
              <a:gd name="connsiteY82" fmla="*/ 5561070 h 6858000"/>
              <a:gd name="connsiteX83" fmla="*/ 6096949 w 6127024"/>
              <a:gd name="connsiteY83" fmla="*/ 5648179 h 6858000"/>
              <a:gd name="connsiteX84" fmla="*/ 6121353 w 6127024"/>
              <a:gd name="connsiteY84" fmla="*/ 5721725 h 6858000"/>
              <a:gd name="connsiteX85" fmla="*/ 6109884 w 6127024"/>
              <a:gd name="connsiteY85" fmla="*/ 5721959 h 6858000"/>
              <a:gd name="connsiteX86" fmla="*/ 6127024 w 6127024"/>
              <a:gd name="connsiteY86" fmla="*/ 5786902 h 6858000"/>
              <a:gd name="connsiteX87" fmla="*/ 6115796 w 6127024"/>
              <a:gd name="connsiteY87" fmla="*/ 5862844 h 6858000"/>
              <a:gd name="connsiteX88" fmla="*/ 6102493 w 6127024"/>
              <a:gd name="connsiteY88" fmla="*/ 5928602 h 6858000"/>
              <a:gd name="connsiteX89" fmla="*/ 6056863 w 6127024"/>
              <a:gd name="connsiteY89" fmla="*/ 6000643 h 6858000"/>
              <a:gd name="connsiteX90" fmla="*/ 6045436 w 6127024"/>
              <a:gd name="connsiteY90" fmla="*/ 6124480 h 6858000"/>
              <a:gd name="connsiteX91" fmla="*/ 6030489 w 6127024"/>
              <a:gd name="connsiteY91" fmla="*/ 6317666 h 6858000"/>
              <a:gd name="connsiteX92" fmla="*/ 6007492 w 6127024"/>
              <a:gd name="connsiteY92" fmla="*/ 6440818 h 6858000"/>
              <a:gd name="connsiteX93" fmla="*/ 6009467 w 6127024"/>
              <a:gd name="connsiteY93" fmla="*/ 6487076 h 6858000"/>
              <a:gd name="connsiteX94" fmla="*/ 5995064 w 6127024"/>
              <a:gd name="connsiteY94" fmla="*/ 6540791 h 6858000"/>
              <a:gd name="connsiteX95" fmla="*/ 6004510 w 6127024"/>
              <a:gd name="connsiteY95" fmla="*/ 6599256 h 6858000"/>
              <a:gd name="connsiteX96" fmla="*/ 5986207 w 6127024"/>
              <a:gd name="connsiteY96" fmla="*/ 6695855 h 6858000"/>
              <a:gd name="connsiteX97" fmla="*/ 5979428 w 6127024"/>
              <a:gd name="connsiteY97" fmla="*/ 6754678 h 6858000"/>
              <a:gd name="connsiteX98" fmla="*/ 5983398 w 6127024"/>
              <a:gd name="connsiteY98" fmla="*/ 6778641 h 6858000"/>
              <a:gd name="connsiteX99" fmla="*/ 5984543 w 6127024"/>
              <a:gd name="connsiteY99" fmla="*/ 6811016 h 6858000"/>
              <a:gd name="connsiteX100" fmla="*/ 5979671 w 6127024"/>
              <a:gd name="connsiteY100" fmla="*/ 6858000 h 6858000"/>
              <a:gd name="connsiteX101" fmla="*/ 0 w 6127024"/>
              <a:gd name="connsiteY101" fmla="*/ 6858000 h 6858000"/>
              <a:gd name="connsiteX102" fmla="*/ 0 w 6127024"/>
              <a:gd name="connsiteY102" fmla="*/ 0 h 6858000"/>
              <a:gd name="connsiteX0" fmla="*/ 0 w 6127024"/>
              <a:gd name="connsiteY0" fmla="*/ 0 h 6858000"/>
              <a:gd name="connsiteX1" fmla="*/ 4965888 w 6127024"/>
              <a:gd name="connsiteY1" fmla="*/ 0 h 6858000"/>
              <a:gd name="connsiteX2" fmla="*/ 4967767 w 6127024"/>
              <a:gd name="connsiteY2" fmla="*/ 7930 h 6858000"/>
              <a:gd name="connsiteX3" fmla="*/ 4979444 w 6127024"/>
              <a:gd name="connsiteY3" fmla="*/ 43921 h 6858000"/>
              <a:gd name="connsiteX4" fmla="*/ 5021173 w 6127024"/>
              <a:gd name="connsiteY4" fmla="*/ 123738 h 6858000"/>
              <a:gd name="connsiteX5" fmla="*/ 5075458 w 6127024"/>
              <a:gd name="connsiteY5" fmla="*/ 264355 h 6858000"/>
              <a:gd name="connsiteX6" fmla="*/ 5081175 w 6127024"/>
              <a:gd name="connsiteY6" fmla="*/ 277448 h 6858000"/>
              <a:gd name="connsiteX7" fmla="*/ 5097011 w 6127024"/>
              <a:gd name="connsiteY7" fmla="*/ 355616 h 6858000"/>
              <a:gd name="connsiteX8" fmla="*/ 5153000 w 6127024"/>
              <a:gd name="connsiteY8" fmla="*/ 507134 h 6858000"/>
              <a:gd name="connsiteX9" fmla="*/ 5171282 w 6127024"/>
              <a:gd name="connsiteY9" fmla="*/ 602071 h 6858000"/>
              <a:gd name="connsiteX10" fmla="*/ 5176196 w 6127024"/>
              <a:gd name="connsiteY10" fmla="*/ 636822 h 6858000"/>
              <a:gd name="connsiteX11" fmla="*/ 5189051 w 6127024"/>
              <a:gd name="connsiteY11" fmla="*/ 782518 h 6858000"/>
              <a:gd name="connsiteX12" fmla="*/ 5221088 w 6127024"/>
              <a:gd name="connsiteY12" fmla="*/ 860193 h 6858000"/>
              <a:gd name="connsiteX13" fmla="*/ 5230806 w 6127024"/>
              <a:gd name="connsiteY13" fmla="*/ 961354 h 6858000"/>
              <a:gd name="connsiteX14" fmla="*/ 5201018 w 6127024"/>
              <a:gd name="connsiteY14" fmla="*/ 1095027 h 6858000"/>
              <a:gd name="connsiteX15" fmla="*/ 5202153 w 6127024"/>
              <a:gd name="connsiteY15" fmla="*/ 1133224 h 6858000"/>
              <a:gd name="connsiteX16" fmla="*/ 5189234 w 6127024"/>
              <a:gd name="connsiteY16" fmla="*/ 1193495 h 6858000"/>
              <a:gd name="connsiteX17" fmla="*/ 5202769 w 6127024"/>
              <a:gd name="connsiteY17" fmla="*/ 1269450 h 6858000"/>
              <a:gd name="connsiteX18" fmla="*/ 5225968 w 6127024"/>
              <a:gd name="connsiteY18" fmla="*/ 1357994 h 6858000"/>
              <a:gd name="connsiteX19" fmla="*/ 5233819 w 6127024"/>
              <a:gd name="connsiteY19" fmla="*/ 1380922 h 6858000"/>
              <a:gd name="connsiteX20" fmla="*/ 5237226 w 6127024"/>
              <a:gd name="connsiteY20" fmla="*/ 1441327 h 6858000"/>
              <a:gd name="connsiteX21" fmla="*/ 5255653 w 6127024"/>
              <a:gd name="connsiteY21" fmla="*/ 1524712 h 6858000"/>
              <a:gd name="connsiteX22" fmla="*/ 5263491 w 6127024"/>
              <a:gd name="connsiteY22" fmla="*/ 1642938 h 6858000"/>
              <a:gd name="connsiteX23" fmla="*/ 5261314 w 6127024"/>
              <a:gd name="connsiteY23" fmla="*/ 1689177 h 6858000"/>
              <a:gd name="connsiteX24" fmla="*/ 5259788 w 6127024"/>
              <a:gd name="connsiteY24" fmla="*/ 1768516 h 6858000"/>
              <a:gd name="connsiteX25" fmla="*/ 5255696 w 6127024"/>
              <a:gd name="connsiteY25" fmla="*/ 1953770 h 6858000"/>
              <a:gd name="connsiteX26" fmla="*/ 5252592 w 6127024"/>
              <a:gd name="connsiteY26" fmla="*/ 2092210 h 6858000"/>
              <a:gd name="connsiteX27" fmla="*/ 5250104 w 6127024"/>
              <a:gd name="connsiteY27" fmla="*/ 2249166 h 6858000"/>
              <a:gd name="connsiteX28" fmla="*/ 5251214 w 6127024"/>
              <a:gd name="connsiteY28" fmla="*/ 2250944 h 6858000"/>
              <a:gd name="connsiteX29" fmla="*/ 5250644 w 6127024"/>
              <a:gd name="connsiteY29" fmla="*/ 2266619 h 6858000"/>
              <a:gd name="connsiteX30" fmla="*/ 5293877 w 6127024"/>
              <a:gd name="connsiteY30" fmla="*/ 2368649 h 6858000"/>
              <a:gd name="connsiteX31" fmla="*/ 5311338 w 6127024"/>
              <a:gd name="connsiteY31" fmla="*/ 2404034 h 6858000"/>
              <a:gd name="connsiteX32" fmla="*/ 5338366 w 6127024"/>
              <a:gd name="connsiteY32" fmla="*/ 2465052 h 6858000"/>
              <a:gd name="connsiteX33" fmla="*/ 5371263 w 6127024"/>
              <a:gd name="connsiteY33" fmla="*/ 2586413 h 6858000"/>
              <a:gd name="connsiteX34" fmla="*/ 5407503 w 6127024"/>
              <a:gd name="connsiteY34" fmla="*/ 2786290 h 6858000"/>
              <a:gd name="connsiteX35" fmla="*/ 5407356 w 6127024"/>
              <a:gd name="connsiteY35" fmla="*/ 2787545 h 6858000"/>
              <a:gd name="connsiteX36" fmla="*/ 5457023 w 6127024"/>
              <a:gd name="connsiteY36" fmla="*/ 2858292 h 6858000"/>
              <a:gd name="connsiteX37" fmla="*/ 5479298 w 6127024"/>
              <a:gd name="connsiteY37" fmla="*/ 2947791 h 6858000"/>
              <a:gd name="connsiteX38" fmla="*/ 5481770 w 6127024"/>
              <a:gd name="connsiteY38" fmla="*/ 2951352 h 6858000"/>
              <a:gd name="connsiteX39" fmla="*/ 5482415 w 6127024"/>
              <a:gd name="connsiteY39" fmla="*/ 3004079 h 6858000"/>
              <a:gd name="connsiteX40" fmla="*/ 5503944 w 6127024"/>
              <a:gd name="connsiteY40" fmla="*/ 3123335 h 6858000"/>
              <a:gd name="connsiteX41" fmla="*/ 5516007 w 6127024"/>
              <a:gd name="connsiteY41" fmla="*/ 3258473 h 6858000"/>
              <a:gd name="connsiteX42" fmla="*/ 5589758 w 6127024"/>
              <a:gd name="connsiteY42" fmla="*/ 3453699 h 6858000"/>
              <a:gd name="connsiteX43" fmla="*/ 5596144 w 6127024"/>
              <a:gd name="connsiteY43" fmla="*/ 3534624 h 6858000"/>
              <a:gd name="connsiteX44" fmla="*/ 5597750 w 6127024"/>
              <a:gd name="connsiteY44" fmla="*/ 3534129 h 6858000"/>
              <a:gd name="connsiteX45" fmla="*/ 5599700 w 6127024"/>
              <a:gd name="connsiteY45" fmla="*/ 3547221 h 6858000"/>
              <a:gd name="connsiteX46" fmla="*/ 5618377 w 6127024"/>
              <a:gd name="connsiteY46" fmla="*/ 3588431 h 6858000"/>
              <a:gd name="connsiteX47" fmla="*/ 5612155 w 6127024"/>
              <a:gd name="connsiteY47" fmla="*/ 3589869 h 6858000"/>
              <a:gd name="connsiteX48" fmla="*/ 5620843 w 6127024"/>
              <a:gd name="connsiteY48" fmla="*/ 3606745 h 6858000"/>
              <a:gd name="connsiteX49" fmla="*/ 5655472 w 6127024"/>
              <a:gd name="connsiteY49" fmla="*/ 3678877 h 6858000"/>
              <a:gd name="connsiteX50" fmla="*/ 5683015 w 6127024"/>
              <a:gd name="connsiteY50" fmla="*/ 3762025 h 6858000"/>
              <a:gd name="connsiteX51" fmla="*/ 5696643 w 6127024"/>
              <a:gd name="connsiteY51" fmla="*/ 3773888 h 6858000"/>
              <a:gd name="connsiteX52" fmla="*/ 5768491 w 6127024"/>
              <a:gd name="connsiteY52" fmla="*/ 3914399 h 6858000"/>
              <a:gd name="connsiteX53" fmla="*/ 5793123 w 6127024"/>
              <a:gd name="connsiteY53" fmla="*/ 3969952 h 6858000"/>
              <a:gd name="connsiteX54" fmla="*/ 5808321 w 6127024"/>
              <a:gd name="connsiteY54" fmla="*/ 3988153 h 6858000"/>
              <a:gd name="connsiteX55" fmla="*/ 5825621 w 6127024"/>
              <a:gd name="connsiteY55" fmla="*/ 4015525 h 6858000"/>
              <a:gd name="connsiteX56" fmla="*/ 5860672 w 6127024"/>
              <a:gd name="connsiteY56" fmla="*/ 4061579 h 6858000"/>
              <a:gd name="connsiteX57" fmla="*/ 5872173 w 6127024"/>
              <a:gd name="connsiteY57" fmla="*/ 4088497 h 6858000"/>
              <a:gd name="connsiteX58" fmla="*/ 5894095 w 6127024"/>
              <a:gd name="connsiteY58" fmla="*/ 4128857 h 6858000"/>
              <a:gd name="connsiteX59" fmla="*/ 5903513 w 6127024"/>
              <a:gd name="connsiteY59" fmla="*/ 4187661 h 6858000"/>
              <a:gd name="connsiteX60" fmla="*/ 5917114 w 6127024"/>
              <a:gd name="connsiteY60" fmla="*/ 4213096 h 6858000"/>
              <a:gd name="connsiteX61" fmla="*/ 5924233 w 6127024"/>
              <a:gd name="connsiteY61" fmla="*/ 4242060 h 6858000"/>
              <a:gd name="connsiteX62" fmla="*/ 5928910 w 6127024"/>
              <a:gd name="connsiteY62" fmla="*/ 4300973 h 6858000"/>
              <a:gd name="connsiteX63" fmla="*/ 5939320 w 6127024"/>
              <a:gd name="connsiteY63" fmla="*/ 4340435 h 6858000"/>
              <a:gd name="connsiteX64" fmla="*/ 5946705 w 6127024"/>
              <a:gd name="connsiteY64" fmla="*/ 4428051 h 6858000"/>
              <a:gd name="connsiteX65" fmla="*/ 5949261 w 6127024"/>
              <a:gd name="connsiteY65" fmla="*/ 4449185 h 6858000"/>
              <a:gd name="connsiteX66" fmla="*/ 5968960 w 6127024"/>
              <a:gd name="connsiteY66" fmla="*/ 4482655 h 6858000"/>
              <a:gd name="connsiteX67" fmla="*/ 5980106 w 6127024"/>
              <a:gd name="connsiteY67" fmla="*/ 4585087 h 6858000"/>
              <a:gd name="connsiteX68" fmla="*/ 5998138 w 6127024"/>
              <a:gd name="connsiteY68" fmla="*/ 4697518 h 6858000"/>
              <a:gd name="connsiteX69" fmla="*/ 6007819 w 6127024"/>
              <a:gd name="connsiteY69" fmla="*/ 4858148 h 6858000"/>
              <a:gd name="connsiteX70" fmla="*/ 6007749 w 6127024"/>
              <a:gd name="connsiteY70" fmla="*/ 4964715 h 6858000"/>
              <a:gd name="connsiteX71" fmla="*/ 6005269 w 6127024"/>
              <a:gd name="connsiteY71" fmla="*/ 5150567 h 6858000"/>
              <a:gd name="connsiteX72" fmla="*/ 6001127 w 6127024"/>
              <a:gd name="connsiteY72" fmla="*/ 5164609 h 6858000"/>
              <a:gd name="connsiteX73" fmla="*/ 5998514 w 6127024"/>
              <a:gd name="connsiteY73" fmla="*/ 5189673 h 6858000"/>
              <a:gd name="connsiteX74" fmla="*/ 6018409 w 6127024"/>
              <a:gd name="connsiteY74" fmla="*/ 5227157 h 6858000"/>
              <a:gd name="connsiteX75" fmla="*/ 6036748 w 6127024"/>
              <a:gd name="connsiteY75" fmla="*/ 5322752 h 6858000"/>
              <a:gd name="connsiteX76" fmla="*/ 6036943 w 6127024"/>
              <a:gd name="connsiteY76" fmla="*/ 5329480 h 6858000"/>
              <a:gd name="connsiteX77" fmla="*/ 6037677 w 6127024"/>
              <a:gd name="connsiteY77" fmla="*/ 5354807 h 6858000"/>
              <a:gd name="connsiteX78" fmla="*/ 6039728 w 6127024"/>
              <a:gd name="connsiteY78" fmla="*/ 5359416 h 6858000"/>
              <a:gd name="connsiteX79" fmla="*/ 6053435 w 6127024"/>
              <a:gd name="connsiteY79" fmla="*/ 5387547 h 6858000"/>
              <a:gd name="connsiteX80" fmla="*/ 6065933 w 6127024"/>
              <a:gd name="connsiteY80" fmla="*/ 5443002 h 6858000"/>
              <a:gd name="connsiteX81" fmla="*/ 6068640 w 6127024"/>
              <a:gd name="connsiteY81" fmla="*/ 5474503 h 6858000"/>
              <a:gd name="connsiteX82" fmla="*/ 6080922 w 6127024"/>
              <a:gd name="connsiteY82" fmla="*/ 5561070 h 6858000"/>
              <a:gd name="connsiteX83" fmla="*/ 6096949 w 6127024"/>
              <a:gd name="connsiteY83" fmla="*/ 5648179 h 6858000"/>
              <a:gd name="connsiteX84" fmla="*/ 6121353 w 6127024"/>
              <a:gd name="connsiteY84" fmla="*/ 5721725 h 6858000"/>
              <a:gd name="connsiteX85" fmla="*/ 6109884 w 6127024"/>
              <a:gd name="connsiteY85" fmla="*/ 5721959 h 6858000"/>
              <a:gd name="connsiteX86" fmla="*/ 6127024 w 6127024"/>
              <a:gd name="connsiteY86" fmla="*/ 5786902 h 6858000"/>
              <a:gd name="connsiteX87" fmla="*/ 6115796 w 6127024"/>
              <a:gd name="connsiteY87" fmla="*/ 5862844 h 6858000"/>
              <a:gd name="connsiteX88" fmla="*/ 6102493 w 6127024"/>
              <a:gd name="connsiteY88" fmla="*/ 5928602 h 6858000"/>
              <a:gd name="connsiteX89" fmla="*/ 6056863 w 6127024"/>
              <a:gd name="connsiteY89" fmla="*/ 6000643 h 6858000"/>
              <a:gd name="connsiteX90" fmla="*/ 6045436 w 6127024"/>
              <a:gd name="connsiteY90" fmla="*/ 6124480 h 6858000"/>
              <a:gd name="connsiteX91" fmla="*/ 6030489 w 6127024"/>
              <a:gd name="connsiteY91" fmla="*/ 6317666 h 6858000"/>
              <a:gd name="connsiteX92" fmla="*/ 6007492 w 6127024"/>
              <a:gd name="connsiteY92" fmla="*/ 6440818 h 6858000"/>
              <a:gd name="connsiteX93" fmla="*/ 6009467 w 6127024"/>
              <a:gd name="connsiteY93" fmla="*/ 6487076 h 6858000"/>
              <a:gd name="connsiteX94" fmla="*/ 5995064 w 6127024"/>
              <a:gd name="connsiteY94" fmla="*/ 6540791 h 6858000"/>
              <a:gd name="connsiteX95" fmla="*/ 6004510 w 6127024"/>
              <a:gd name="connsiteY95" fmla="*/ 6599256 h 6858000"/>
              <a:gd name="connsiteX96" fmla="*/ 5986207 w 6127024"/>
              <a:gd name="connsiteY96" fmla="*/ 6695855 h 6858000"/>
              <a:gd name="connsiteX97" fmla="*/ 5979428 w 6127024"/>
              <a:gd name="connsiteY97" fmla="*/ 6754678 h 6858000"/>
              <a:gd name="connsiteX98" fmla="*/ 5983398 w 6127024"/>
              <a:gd name="connsiteY98" fmla="*/ 6778641 h 6858000"/>
              <a:gd name="connsiteX99" fmla="*/ 5984543 w 6127024"/>
              <a:gd name="connsiteY99" fmla="*/ 6811016 h 6858000"/>
              <a:gd name="connsiteX100" fmla="*/ 5979671 w 6127024"/>
              <a:gd name="connsiteY100" fmla="*/ 6858000 h 6858000"/>
              <a:gd name="connsiteX101" fmla="*/ 0 w 6127024"/>
              <a:gd name="connsiteY101" fmla="*/ 6858000 h 6858000"/>
              <a:gd name="connsiteX102" fmla="*/ 0 w 6127024"/>
              <a:gd name="connsiteY102" fmla="*/ 0 h 6858000"/>
              <a:gd name="connsiteX0" fmla="*/ 0 w 6127024"/>
              <a:gd name="connsiteY0" fmla="*/ 0 h 6858000"/>
              <a:gd name="connsiteX1" fmla="*/ 4965888 w 6127024"/>
              <a:gd name="connsiteY1" fmla="*/ 0 h 6858000"/>
              <a:gd name="connsiteX2" fmla="*/ 4967767 w 6127024"/>
              <a:gd name="connsiteY2" fmla="*/ 7930 h 6858000"/>
              <a:gd name="connsiteX3" fmla="*/ 4979444 w 6127024"/>
              <a:gd name="connsiteY3" fmla="*/ 43921 h 6858000"/>
              <a:gd name="connsiteX4" fmla="*/ 5021173 w 6127024"/>
              <a:gd name="connsiteY4" fmla="*/ 123738 h 6858000"/>
              <a:gd name="connsiteX5" fmla="*/ 5075458 w 6127024"/>
              <a:gd name="connsiteY5" fmla="*/ 264355 h 6858000"/>
              <a:gd name="connsiteX6" fmla="*/ 5081175 w 6127024"/>
              <a:gd name="connsiteY6" fmla="*/ 277448 h 6858000"/>
              <a:gd name="connsiteX7" fmla="*/ 5097011 w 6127024"/>
              <a:gd name="connsiteY7" fmla="*/ 355616 h 6858000"/>
              <a:gd name="connsiteX8" fmla="*/ 5153000 w 6127024"/>
              <a:gd name="connsiteY8" fmla="*/ 507134 h 6858000"/>
              <a:gd name="connsiteX9" fmla="*/ 5171282 w 6127024"/>
              <a:gd name="connsiteY9" fmla="*/ 602071 h 6858000"/>
              <a:gd name="connsiteX10" fmla="*/ 5176196 w 6127024"/>
              <a:gd name="connsiteY10" fmla="*/ 636822 h 6858000"/>
              <a:gd name="connsiteX11" fmla="*/ 5189051 w 6127024"/>
              <a:gd name="connsiteY11" fmla="*/ 782518 h 6858000"/>
              <a:gd name="connsiteX12" fmla="*/ 5221088 w 6127024"/>
              <a:gd name="connsiteY12" fmla="*/ 860193 h 6858000"/>
              <a:gd name="connsiteX13" fmla="*/ 5221281 w 6127024"/>
              <a:gd name="connsiteY13" fmla="*/ 920873 h 6858000"/>
              <a:gd name="connsiteX14" fmla="*/ 5201018 w 6127024"/>
              <a:gd name="connsiteY14" fmla="*/ 1095027 h 6858000"/>
              <a:gd name="connsiteX15" fmla="*/ 5202153 w 6127024"/>
              <a:gd name="connsiteY15" fmla="*/ 1133224 h 6858000"/>
              <a:gd name="connsiteX16" fmla="*/ 5189234 w 6127024"/>
              <a:gd name="connsiteY16" fmla="*/ 1193495 h 6858000"/>
              <a:gd name="connsiteX17" fmla="*/ 5202769 w 6127024"/>
              <a:gd name="connsiteY17" fmla="*/ 1269450 h 6858000"/>
              <a:gd name="connsiteX18" fmla="*/ 5225968 w 6127024"/>
              <a:gd name="connsiteY18" fmla="*/ 1357994 h 6858000"/>
              <a:gd name="connsiteX19" fmla="*/ 5233819 w 6127024"/>
              <a:gd name="connsiteY19" fmla="*/ 1380922 h 6858000"/>
              <a:gd name="connsiteX20" fmla="*/ 5237226 w 6127024"/>
              <a:gd name="connsiteY20" fmla="*/ 1441327 h 6858000"/>
              <a:gd name="connsiteX21" fmla="*/ 5255653 w 6127024"/>
              <a:gd name="connsiteY21" fmla="*/ 1524712 h 6858000"/>
              <a:gd name="connsiteX22" fmla="*/ 5263491 w 6127024"/>
              <a:gd name="connsiteY22" fmla="*/ 1642938 h 6858000"/>
              <a:gd name="connsiteX23" fmla="*/ 5261314 w 6127024"/>
              <a:gd name="connsiteY23" fmla="*/ 1689177 h 6858000"/>
              <a:gd name="connsiteX24" fmla="*/ 5259788 w 6127024"/>
              <a:gd name="connsiteY24" fmla="*/ 1768516 h 6858000"/>
              <a:gd name="connsiteX25" fmla="*/ 5255696 w 6127024"/>
              <a:gd name="connsiteY25" fmla="*/ 1953770 h 6858000"/>
              <a:gd name="connsiteX26" fmla="*/ 5252592 w 6127024"/>
              <a:gd name="connsiteY26" fmla="*/ 2092210 h 6858000"/>
              <a:gd name="connsiteX27" fmla="*/ 5250104 w 6127024"/>
              <a:gd name="connsiteY27" fmla="*/ 2249166 h 6858000"/>
              <a:gd name="connsiteX28" fmla="*/ 5251214 w 6127024"/>
              <a:gd name="connsiteY28" fmla="*/ 2250944 h 6858000"/>
              <a:gd name="connsiteX29" fmla="*/ 5250644 w 6127024"/>
              <a:gd name="connsiteY29" fmla="*/ 2266619 h 6858000"/>
              <a:gd name="connsiteX30" fmla="*/ 5293877 w 6127024"/>
              <a:gd name="connsiteY30" fmla="*/ 2368649 h 6858000"/>
              <a:gd name="connsiteX31" fmla="*/ 5311338 w 6127024"/>
              <a:gd name="connsiteY31" fmla="*/ 2404034 h 6858000"/>
              <a:gd name="connsiteX32" fmla="*/ 5338366 w 6127024"/>
              <a:gd name="connsiteY32" fmla="*/ 2465052 h 6858000"/>
              <a:gd name="connsiteX33" fmla="*/ 5371263 w 6127024"/>
              <a:gd name="connsiteY33" fmla="*/ 2586413 h 6858000"/>
              <a:gd name="connsiteX34" fmla="*/ 5407503 w 6127024"/>
              <a:gd name="connsiteY34" fmla="*/ 2786290 h 6858000"/>
              <a:gd name="connsiteX35" fmla="*/ 5407356 w 6127024"/>
              <a:gd name="connsiteY35" fmla="*/ 2787545 h 6858000"/>
              <a:gd name="connsiteX36" fmla="*/ 5457023 w 6127024"/>
              <a:gd name="connsiteY36" fmla="*/ 2858292 h 6858000"/>
              <a:gd name="connsiteX37" fmla="*/ 5479298 w 6127024"/>
              <a:gd name="connsiteY37" fmla="*/ 2947791 h 6858000"/>
              <a:gd name="connsiteX38" fmla="*/ 5481770 w 6127024"/>
              <a:gd name="connsiteY38" fmla="*/ 2951352 h 6858000"/>
              <a:gd name="connsiteX39" fmla="*/ 5482415 w 6127024"/>
              <a:gd name="connsiteY39" fmla="*/ 3004079 h 6858000"/>
              <a:gd name="connsiteX40" fmla="*/ 5503944 w 6127024"/>
              <a:gd name="connsiteY40" fmla="*/ 3123335 h 6858000"/>
              <a:gd name="connsiteX41" fmla="*/ 5516007 w 6127024"/>
              <a:gd name="connsiteY41" fmla="*/ 3258473 h 6858000"/>
              <a:gd name="connsiteX42" fmla="*/ 5589758 w 6127024"/>
              <a:gd name="connsiteY42" fmla="*/ 3453699 h 6858000"/>
              <a:gd name="connsiteX43" fmla="*/ 5596144 w 6127024"/>
              <a:gd name="connsiteY43" fmla="*/ 3534624 h 6858000"/>
              <a:gd name="connsiteX44" fmla="*/ 5597750 w 6127024"/>
              <a:gd name="connsiteY44" fmla="*/ 3534129 h 6858000"/>
              <a:gd name="connsiteX45" fmla="*/ 5599700 w 6127024"/>
              <a:gd name="connsiteY45" fmla="*/ 3547221 h 6858000"/>
              <a:gd name="connsiteX46" fmla="*/ 5618377 w 6127024"/>
              <a:gd name="connsiteY46" fmla="*/ 3588431 h 6858000"/>
              <a:gd name="connsiteX47" fmla="*/ 5612155 w 6127024"/>
              <a:gd name="connsiteY47" fmla="*/ 3589869 h 6858000"/>
              <a:gd name="connsiteX48" fmla="*/ 5620843 w 6127024"/>
              <a:gd name="connsiteY48" fmla="*/ 3606745 h 6858000"/>
              <a:gd name="connsiteX49" fmla="*/ 5655472 w 6127024"/>
              <a:gd name="connsiteY49" fmla="*/ 3678877 h 6858000"/>
              <a:gd name="connsiteX50" fmla="*/ 5683015 w 6127024"/>
              <a:gd name="connsiteY50" fmla="*/ 3762025 h 6858000"/>
              <a:gd name="connsiteX51" fmla="*/ 5696643 w 6127024"/>
              <a:gd name="connsiteY51" fmla="*/ 3773888 h 6858000"/>
              <a:gd name="connsiteX52" fmla="*/ 5768491 w 6127024"/>
              <a:gd name="connsiteY52" fmla="*/ 3914399 h 6858000"/>
              <a:gd name="connsiteX53" fmla="*/ 5793123 w 6127024"/>
              <a:gd name="connsiteY53" fmla="*/ 3969952 h 6858000"/>
              <a:gd name="connsiteX54" fmla="*/ 5808321 w 6127024"/>
              <a:gd name="connsiteY54" fmla="*/ 3988153 h 6858000"/>
              <a:gd name="connsiteX55" fmla="*/ 5825621 w 6127024"/>
              <a:gd name="connsiteY55" fmla="*/ 4015525 h 6858000"/>
              <a:gd name="connsiteX56" fmla="*/ 5860672 w 6127024"/>
              <a:gd name="connsiteY56" fmla="*/ 4061579 h 6858000"/>
              <a:gd name="connsiteX57" fmla="*/ 5872173 w 6127024"/>
              <a:gd name="connsiteY57" fmla="*/ 4088497 h 6858000"/>
              <a:gd name="connsiteX58" fmla="*/ 5894095 w 6127024"/>
              <a:gd name="connsiteY58" fmla="*/ 4128857 h 6858000"/>
              <a:gd name="connsiteX59" fmla="*/ 5903513 w 6127024"/>
              <a:gd name="connsiteY59" fmla="*/ 4187661 h 6858000"/>
              <a:gd name="connsiteX60" fmla="*/ 5917114 w 6127024"/>
              <a:gd name="connsiteY60" fmla="*/ 4213096 h 6858000"/>
              <a:gd name="connsiteX61" fmla="*/ 5924233 w 6127024"/>
              <a:gd name="connsiteY61" fmla="*/ 4242060 h 6858000"/>
              <a:gd name="connsiteX62" fmla="*/ 5928910 w 6127024"/>
              <a:gd name="connsiteY62" fmla="*/ 4300973 h 6858000"/>
              <a:gd name="connsiteX63" fmla="*/ 5939320 w 6127024"/>
              <a:gd name="connsiteY63" fmla="*/ 4340435 h 6858000"/>
              <a:gd name="connsiteX64" fmla="*/ 5946705 w 6127024"/>
              <a:gd name="connsiteY64" fmla="*/ 4428051 h 6858000"/>
              <a:gd name="connsiteX65" fmla="*/ 5949261 w 6127024"/>
              <a:gd name="connsiteY65" fmla="*/ 4449185 h 6858000"/>
              <a:gd name="connsiteX66" fmla="*/ 5968960 w 6127024"/>
              <a:gd name="connsiteY66" fmla="*/ 4482655 h 6858000"/>
              <a:gd name="connsiteX67" fmla="*/ 5980106 w 6127024"/>
              <a:gd name="connsiteY67" fmla="*/ 4585087 h 6858000"/>
              <a:gd name="connsiteX68" fmla="*/ 5998138 w 6127024"/>
              <a:gd name="connsiteY68" fmla="*/ 4697518 h 6858000"/>
              <a:gd name="connsiteX69" fmla="*/ 6007819 w 6127024"/>
              <a:gd name="connsiteY69" fmla="*/ 4858148 h 6858000"/>
              <a:gd name="connsiteX70" fmla="*/ 6007749 w 6127024"/>
              <a:gd name="connsiteY70" fmla="*/ 4964715 h 6858000"/>
              <a:gd name="connsiteX71" fmla="*/ 6005269 w 6127024"/>
              <a:gd name="connsiteY71" fmla="*/ 5150567 h 6858000"/>
              <a:gd name="connsiteX72" fmla="*/ 6001127 w 6127024"/>
              <a:gd name="connsiteY72" fmla="*/ 5164609 h 6858000"/>
              <a:gd name="connsiteX73" fmla="*/ 5998514 w 6127024"/>
              <a:gd name="connsiteY73" fmla="*/ 5189673 h 6858000"/>
              <a:gd name="connsiteX74" fmla="*/ 6018409 w 6127024"/>
              <a:gd name="connsiteY74" fmla="*/ 5227157 h 6858000"/>
              <a:gd name="connsiteX75" fmla="*/ 6036748 w 6127024"/>
              <a:gd name="connsiteY75" fmla="*/ 5322752 h 6858000"/>
              <a:gd name="connsiteX76" fmla="*/ 6036943 w 6127024"/>
              <a:gd name="connsiteY76" fmla="*/ 5329480 h 6858000"/>
              <a:gd name="connsiteX77" fmla="*/ 6037677 w 6127024"/>
              <a:gd name="connsiteY77" fmla="*/ 5354807 h 6858000"/>
              <a:gd name="connsiteX78" fmla="*/ 6039728 w 6127024"/>
              <a:gd name="connsiteY78" fmla="*/ 5359416 h 6858000"/>
              <a:gd name="connsiteX79" fmla="*/ 6053435 w 6127024"/>
              <a:gd name="connsiteY79" fmla="*/ 5387547 h 6858000"/>
              <a:gd name="connsiteX80" fmla="*/ 6065933 w 6127024"/>
              <a:gd name="connsiteY80" fmla="*/ 5443002 h 6858000"/>
              <a:gd name="connsiteX81" fmla="*/ 6068640 w 6127024"/>
              <a:gd name="connsiteY81" fmla="*/ 5474503 h 6858000"/>
              <a:gd name="connsiteX82" fmla="*/ 6080922 w 6127024"/>
              <a:gd name="connsiteY82" fmla="*/ 5561070 h 6858000"/>
              <a:gd name="connsiteX83" fmla="*/ 6096949 w 6127024"/>
              <a:gd name="connsiteY83" fmla="*/ 5648179 h 6858000"/>
              <a:gd name="connsiteX84" fmla="*/ 6121353 w 6127024"/>
              <a:gd name="connsiteY84" fmla="*/ 5721725 h 6858000"/>
              <a:gd name="connsiteX85" fmla="*/ 6109884 w 6127024"/>
              <a:gd name="connsiteY85" fmla="*/ 5721959 h 6858000"/>
              <a:gd name="connsiteX86" fmla="*/ 6127024 w 6127024"/>
              <a:gd name="connsiteY86" fmla="*/ 5786902 h 6858000"/>
              <a:gd name="connsiteX87" fmla="*/ 6115796 w 6127024"/>
              <a:gd name="connsiteY87" fmla="*/ 5862844 h 6858000"/>
              <a:gd name="connsiteX88" fmla="*/ 6102493 w 6127024"/>
              <a:gd name="connsiteY88" fmla="*/ 5928602 h 6858000"/>
              <a:gd name="connsiteX89" fmla="*/ 6056863 w 6127024"/>
              <a:gd name="connsiteY89" fmla="*/ 6000643 h 6858000"/>
              <a:gd name="connsiteX90" fmla="*/ 6045436 w 6127024"/>
              <a:gd name="connsiteY90" fmla="*/ 6124480 h 6858000"/>
              <a:gd name="connsiteX91" fmla="*/ 6030489 w 6127024"/>
              <a:gd name="connsiteY91" fmla="*/ 6317666 h 6858000"/>
              <a:gd name="connsiteX92" fmla="*/ 6007492 w 6127024"/>
              <a:gd name="connsiteY92" fmla="*/ 6440818 h 6858000"/>
              <a:gd name="connsiteX93" fmla="*/ 6009467 w 6127024"/>
              <a:gd name="connsiteY93" fmla="*/ 6487076 h 6858000"/>
              <a:gd name="connsiteX94" fmla="*/ 5995064 w 6127024"/>
              <a:gd name="connsiteY94" fmla="*/ 6540791 h 6858000"/>
              <a:gd name="connsiteX95" fmla="*/ 6004510 w 6127024"/>
              <a:gd name="connsiteY95" fmla="*/ 6599256 h 6858000"/>
              <a:gd name="connsiteX96" fmla="*/ 5986207 w 6127024"/>
              <a:gd name="connsiteY96" fmla="*/ 6695855 h 6858000"/>
              <a:gd name="connsiteX97" fmla="*/ 5979428 w 6127024"/>
              <a:gd name="connsiteY97" fmla="*/ 6754678 h 6858000"/>
              <a:gd name="connsiteX98" fmla="*/ 5983398 w 6127024"/>
              <a:gd name="connsiteY98" fmla="*/ 6778641 h 6858000"/>
              <a:gd name="connsiteX99" fmla="*/ 5984543 w 6127024"/>
              <a:gd name="connsiteY99" fmla="*/ 6811016 h 6858000"/>
              <a:gd name="connsiteX100" fmla="*/ 5979671 w 6127024"/>
              <a:gd name="connsiteY100" fmla="*/ 6858000 h 6858000"/>
              <a:gd name="connsiteX101" fmla="*/ 0 w 6127024"/>
              <a:gd name="connsiteY101" fmla="*/ 6858000 h 6858000"/>
              <a:gd name="connsiteX102" fmla="*/ 0 w 6127024"/>
              <a:gd name="connsiteY102" fmla="*/ 0 h 6858000"/>
              <a:gd name="connsiteX0" fmla="*/ 0 w 6127024"/>
              <a:gd name="connsiteY0" fmla="*/ 0 h 6858000"/>
              <a:gd name="connsiteX1" fmla="*/ 4965888 w 6127024"/>
              <a:gd name="connsiteY1" fmla="*/ 0 h 6858000"/>
              <a:gd name="connsiteX2" fmla="*/ 4967767 w 6127024"/>
              <a:gd name="connsiteY2" fmla="*/ 7930 h 6858000"/>
              <a:gd name="connsiteX3" fmla="*/ 4979444 w 6127024"/>
              <a:gd name="connsiteY3" fmla="*/ 43921 h 6858000"/>
              <a:gd name="connsiteX4" fmla="*/ 5021173 w 6127024"/>
              <a:gd name="connsiteY4" fmla="*/ 123738 h 6858000"/>
              <a:gd name="connsiteX5" fmla="*/ 5075458 w 6127024"/>
              <a:gd name="connsiteY5" fmla="*/ 264355 h 6858000"/>
              <a:gd name="connsiteX6" fmla="*/ 5081175 w 6127024"/>
              <a:gd name="connsiteY6" fmla="*/ 277448 h 6858000"/>
              <a:gd name="connsiteX7" fmla="*/ 5097011 w 6127024"/>
              <a:gd name="connsiteY7" fmla="*/ 355616 h 6858000"/>
              <a:gd name="connsiteX8" fmla="*/ 5153000 w 6127024"/>
              <a:gd name="connsiteY8" fmla="*/ 507134 h 6858000"/>
              <a:gd name="connsiteX9" fmla="*/ 5171282 w 6127024"/>
              <a:gd name="connsiteY9" fmla="*/ 602071 h 6858000"/>
              <a:gd name="connsiteX10" fmla="*/ 5176196 w 6127024"/>
              <a:gd name="connsiteY10" fmla="*/ 636822 h 6858000"/>
              <a:gd name="connsiteX11" fmla="*/ 5189051 w 6127024"/>
              <a:gd name="connsiteY11" fmla="*/ 782518 h 6858000"/>
              <a:gd name="connsiteX12" fmla="*/ 5221088 w 6127024"/>
              <a:gd name="connsiteY12" fmla="*/ 860193 h 6858000"/>
              <a:gd name="connsiteX13" fmla="*/ 5221281 w 6127024"/>
              <a:gd name="connsiteY13" fmla="*/ 920873 h 6858000"/>
              <a:gd name="connsiteX14" fmla="*/ 5201018 w 6127024"/>
              <a:gd name="connsiteY14" fmla="*/ 1095027 h 6858000"/>
              <a:gd name="connsiteX15" fmla="*/ 5202153 w 6127024"/>
              <a:gd name="connsiteY15" fmla="*/ 1133224 h 6858000"/>
              <a:gd name="connsiteX16" fmla="*/ 5189234 w 6127024"/>
              <a:gd name="connsiteY16" fmla="*/ 1193495 h 6858000"/>
              <a:gd name="connsiteX17" fmla="*/ 5202769 w 6127024"/>
              <a:gd name="connsiteY17" fmla="*/ 1269450 h 6858000"/>
              <a:gd name="connsiteX18" fmla="*/ 5225968 w 6127024"/>
              <a:gd name="connsiteY18" fmla="*/ 1357994 h 6858000"/>
              <a:gd name="connsiteX19" fmla="*/ 5233819 w 6127024"/>
              <a:gd name="connsiteY19" fmla="*/ 1380922 h 6858000"/>
              <a:gd name="connsiteX20" fmla="*/ 5237226 w 6127024"/>
              <a:gd name="connsiteY20" fmla="*/ 1441327 h 6858000"/>
              <a:gd name="connsiteX21" fmla="*/ 5255653 w 6127024"/>
              <a:gd name="connsiteY21" fmla="*/ 1524712 h 6858000"/>
              <a:gd name="connsiteX22" fmla="*/ 5263491 w 6127024"/>
              <a:gd name="connsiteY22" fmla="*/ 1642938 h 6858000"/>
              <a:gd name="connsiteX23" fmla="*/ 5256552 w 6127024"/>
              <a:gd name="connsiteY23" fmla="*/ 1672509 h 6858000"/>
              <a:gd name="connsiteX24" fmla="*/ 5259788 w 6127024"/>
              <a:gd name="connsiteY24" fmla="*/ 1768516 h 6858000"/>
              <a:gd name="connsiteX25" fmla="*/ 5255696 w 6127024"/>
              <a:gd name="connsiteY25" fmla="*/ 1953770 h 6858000"/>
              <a:gd name="connsiteX26" fmla="*/ 5252592 w 6127024"/>
              <a:gd name="connsiteY26" fmla="*/ 2092210 h 6858000"/>
              <a:gd name="connsiteX27" fmla="*/ 5250104 w 6127024"/>
              <a:gd name="connsiteY27" fmla="*/ 2249166 h 6858000"/>
              <a:gd name="connsiteX28" fmla="*/ 5251214 w 6127024"/>
              <a:gd name="connsiteY28" fmla="*/ 2250944 h 6858000"/>
              <a:gd name="connsiteX29" fmla="*/ 5250644 w 6127024"/>
              <a:gd name="connsiteY29" fmla="*/ 2266619 h 6858000"/>
              <a:gd name="connsiteX30" fmla="*/ 5293877 w 6127024"/>
              <a:gd name="connsiteY30" fmla="*/ 2368649 h 6858000"/>
              <a:gd name="connsiteX31" fmla="*/ 5311338 w 6127024"/>
              <a:gd name="connsiteY31" fmla="*/ 2404034 h 6858000"/>
              <a:gd name="connsiteX32" fmla="*/ 5338366 w 6127024"/>
              <a:gd name="connsiteY32" fmla="*/ 2465052 h 6858000"/>
              <a:gd name="connsiteX33" fmla="*/ 5371263 w 6127024"/>
              <a:gd name="connsiteY33" fmla="*/ 2586413 h 6858000"/>
              <a:gd name="connsiteX34" fmla="*/ 5407503 w 6127024"/>
              <a:gd name="connsiteY34" fmla="*/ 2786290 h 6858000"/>
              <a:gd name="connsiteX35" fmla="*/ 5407356 w 6127024"/>
              <a:gd name="connsiteY35" fmla="*/ 2787545 h 6858000"/>
              <a:gd name="connsiteX36" fmla="*/ 5457023 w 6127024"/>
              <a:gd name="connsiteY36" fmla="*/ 2858292 h 6858000"/>
              <a:gd name="connsiteX37" fmla="*/ 5479298 w 6127024"/>
              <a:gd name="connsiteY37" fmla="*/ 2947791 h 6858000"/>
              <a:gd name="connsiteX38" fmla="*/ 5481770 w 6127024"/>
              <a:gd name="connsiteY38" fmla="*/ 2951352 h 6858000"/>
              <a:gd name="connsiteX39" fmla="*/ 5482415 w 6127024"/>
              <a:gd name="connsiteY39" fmla="*/ 3004079 h 6858000"/>
              <a:gd name="connsiteX40" fmla="*/ 5503944 w 6127024"/>
              <a:gd name="connsiteY40" fmla="*/ 3123335 h 6858000"/>
              <a:gd name="connsiteX41" fmla="*/ 5516007 w 6127024"/>
              <a:gd name="connsiteY41" fmla="*/ 3258473 h 6858000"/>
              <a:gd name="connsiteX42" fmla="*/ 5589758 w 6127024"/>
              <a:gd name="connsiteY42" fmla="*/ 3453699 h 6858000"/>
              <a:gd name="connsiteX43" fmla="*/ 5596144 w 6127024"/>
              <a:gd name="connsiteY43" fmla="*/ 3534624 h 6858000"/>
              <a:gd name="connsiteX44" fmla="*/ 5597750 w 6127024"/>
              <a:gd name="connsiteY44" fmla="*/ 3534129 h 6858000"/>
              <a:gd name="connsiteX45" fmla="*/ 5599700 w 6127024"/>
              <a:gd name="connsiteY45" fmla="*/ 3547221 h 6858000"/>
              <a:gd name="connsiteX46" fmla="*/ 5618377 w 6127024"/>
              <a:gd name="connsiteY46" fmla="*/ 3588431 h 6858000"/>
              <a:gd name="connsiteX47" fmla="*/ 5612155 w 6127024"/>
              <a:gd name="connsiteY47" fmla="*/ 3589869 h 6858000"/>
              <a:gd name="connsiteX48" fmla="*/ 5620843 w 6127024"/>
              <a:gd name="connsiteY48" fmla="*/ 3606745 h 6858000"/>
              <a:gd name="connsiteX49" fmla="*/ 5655472 w 6127024"/>
              <a:gd name="connsiteY49" fmla="*/ 3678877 h 6858000"/>
              <a:gd name="connsiteX50" fmla="*/ 5683015 w 6127024"/>
              <a:gd name="connsiteY50" fmla="*/ 3762025 h 6858000"/>
              <a:gd name="connsiteX51" fmla="*/ 5696643 w 6127024"/>
              <a:gd name="connsiteY51" fmla="*/ 3773888 h 6858000"/>
              <a:gd name="connsiteX52" fmla="*/ 5768491 w 6127024"/>
              <a:gd name="connsiteY52" fmla="*/ 3914399 h 6858000"/>
              <a:gd name="connsiteX53" fmla="*/ 5793123 w 6127024"/>
              <a:gd name="connsiteY53" fmla="*/ 3969952 h 6858000"/>
              <a:gd name="connsiteX54" fmla="*/ 5808321 w 6127024"/>
              <a:gd name="connsiteY54" fmla="*/ 3988153 h 6858000"/>
              <a:gd name="connsiteX55" fmla="*/ 5825621 w 6127024"/>
              <a:gd name="connsiteY55" fmla="*/ 4015525 h 6858000"/>
              <a:gd name="connsiteX56" fmla="*/ 5860672 w 6127024"/>
              <a:gd name="connsiteY56" fmla="*/ 4061579 h 6858000"/>
              <a:gd name="connsiteX57" fmla="*/ 5872173 w 6127024"/>
              <a:gd name="connsiteY57" fmla="*/ 4088497 h 6858000"/>
              <a:gd name="connsiteX58" fmla="*/ 5894095 w 6127024"/>
              <a:gd name="connsiteY58" fmla="*/ 4128857 h 6858000"/>
              <a:gd name="connsiteX59" fmla="*/ 5903513 w 6127024"/>
              <a:gd name="connsiteY59" fmla="*/ 4187661 h 6858000"/>
              <a:gd name="connsiteX60" fmla="*/ 5917114 w 6127024"/>
              <a:gd name="connsiteY60" fmla="*/ 4213096 h 6858000"/>
              <a:gd name="connsiteX61" fmla="*/ 5924233 w 6127024"/>
              <a:gd name="connsiteY61" fmla="*/ 4242060 h 6858000"/>
              <a:gd name="connsiteX62" fmla="*/ 5928910 w 6127024"/>
              <a:gd name="connsiteY62" fmla="*/ 4300973 h 6858000"/>
              <a:gd name="connsiteX63" fmla="*/ 5939320 w 6127024"/>
              <a:gd name="connsiteY63" fmla="*/ 4340435 h 6858000"/>
              <a:gd name="connsiteX64" fmla="*/ 5946705 w 6127024"/>
              <a:gd name="connsiteY64" fmla="*/ 4428051 h 6858000"/>
              <a:gd name="connsiteX65" fmla="*/ 5949261 w 6127024"/>
              <a:gd name="connsiteY65" fmla="*/ 4449185 h 6858000"/>
              <a:gd name="connsiteX66" fmla="*/ 5968960 w 6127024"/>
              <a:gd name="connsiteY66" fmla="*/ 4482655 h 6858000"/>
              <a:gd name="connsiteX67" fmla="*/ 5980106 w 6127024"/>
              <a:gd name="connsiteY67" fmla="*/ 4585087 h 6858000"/>
              <a:gd name="connsiteX68" fmla="*/ 5998138 w 6127024"/>
              <a:gd name="connsiteY68" fmla="*/ 4697518 h 6858000"/>
              <a:gd name="connsiteX69" fmla="*/ 6007819 w 6127024"/>
              <a:gd name="connsiteY69" fmla="*/ 4858148 h 6858000"/>
              <a:gd name="connsiteX70" fmla="*/ 6007749 w 6127024"/>
              <a:gd name="connsiteY70" fmla="*/ 4964715 h 6858000"/>
              <a:gd name="connsiteX71" fmla="*/ 6005269 w 6127024"/>
              <a:gd name="connsiteY71" fmla="*/ 5150567 h 6858000"/>
              <a:gd name="connsiteX72" fmla="*/ 6001127 w 6127024"/>
              <a:gd name="connsiteY72" fmla="*/ 5164609 h 6858000"/>
              <a:gd name="connsiteX73" fmla="*/ 5998514 w 6127024"/>
              <a:gd name="connsiteY73" fmla="*/ 5189673 h 6858000"/>
              <a:gd name="connsiteX74" fmla="*/ 6018409 w 6127024"/>
              <a:gd name="connsiteY74" fmla="*/ 5227157 h 6858000"/>
              <a:gd name="connsiteX75" fmla="*/ 6036748 w 6127024"/>
              <a:gd name="connsiteY75" fmla="*/ 5322752 h 6858000"/>
              <a:gd name="connsiteX76" fmla="*/ 6036943 w 6127024"/>
              <a:gd name="connsiteY76" fmla="*/ 5329480 h 6858000"/>
              <a:gd name="connsiteX77" fmla="*/ 6037677 w 6127024"/>
              <a:gd name="connsiteY77" fmla="*/ 5354807 h 6858000"/>
              <a:gd name="connsiteX78" fmla="*/ 6039728 w 6127024"/>
              <a:gd name="connsiteY78" fmla="*/ 5359416 h 6858000"/>
              <a:gd name="connsiteX79" fmla="*/ 6053435 w 6127024"/>
              <a:gd name="connsiteY79" fmla="*/ 5387547 h 6858000"/>
              <a:gd name="connsiteX80" fmla="*/ 6065933 w 6127024"/>
              <a:gd name="connsiteY80" fmla="*/ 5443002 h 6858000"/>
              <a:gd name="connsiteX81" fmla="*/ 6068640 w 6127024"/>
              <a:gd name="connsiteY81" fmla="*/ 5474503 h 6858000"/>
              <a:gd name="connsiteX82" fmla="*/ 6080922 w 6127024"/>
              <a:gd name="connsiteY82" fmla="*/ 5561070 h 6858000"/>
              <a:gd name="connsiteX83" fmla="*/ 6096949 w 6127024"/>
              <a:gd name="connsiteY83" fmla="*/ 5648179 h 6858000"/>
              <a:gd name="connsiteX84" fmla="*/ 6121353 w 6127024"/>
              <a:gd name="connsiteY84" fmla="*/ 5721725 h 6858000"/>
              <a:gd name="connsiteX85" fmla="*/ 6109884 w 6127024"/>
              <a:gd name="connsiteY85" fmla="*/ 5721959 h 6858000"/>
              <a:gd name="connsiteX86" fmla="*/ 6127024 w 6127024"/>
              <a:gd name="connsiteY86" fmla="*/ 5786902 h 6858000"/>
              <a:gd name="connsiteX87" fmla="*/ 6115796 w 6127024"/>
              <a:gd name="connsiteY87" fmla="*/ 5862844 h 6858000"/>
              <a:gd name="connsiteX88" fmla="*/ 6102493 w 6127024"/>
              <a:gd name="connsiteY88" fmla="*/ 5928602 h 6858000"/>
              <a:gd name="connsiteX89" fmla="*/ 6056863 w 6127024"/>
              <a:gd name="connsiteY89" fmla="*/ 6000643 h 6858000"/>
              <a:gd name="connsiteX90" fmla="*/ 6045436 w 6127024"/>
              <a:gd name="connsiteY90" fmla="*/ 6124480 h 6858000"/>
              <a:gd name="connsiteX91" fmla="*/ 6030489 w 6127024"/>
              <a:gd name="connsiteY91" fmla="*/ 6317666 h 6858000"/>
              <a:gd name="connsiteX92" fmla="*/ 6007492 w 6127024"/>
              <a:gd name="connsiteY92" fmla="*/ 6440818 h 6858000"/>
              <a:gd name="connsiteX93" fmla="*/ 6009467 w 6127024"/>
              <a:gd name="connsiteY93" fmla="*/ 6487076 h 6858000"/>
              <a:gd name="connsiteX94" fmla="*/ 5995064 w 6127024"/>
              <a:gd name="connsiteY94" fmla="*/ 6540791 h 6858000"/>
              <a:gd name="connsiteX95" fmla="*/ 6004510 w 6127024"/>
              <a:gd name="connsiteY95" fmla="*/ 6599256 h 6858000"/>
              <a:gd name="connsiteX96" fmla="*/ 5986207 w 6127024"/>
              <a:gd name="connsiteY96" fmla="*/ 6695855 h 6858000"/>
              <a:gd name="connsiteX97" fmla="*/ 5979428 w 6127024"/>
              <a:gd name="connsiteY97" fmla="*/ 6754678 h 6858000"/>
              <a:gd name="connsiteX98" fmla="*/ 5983398 w 6127024"/>
              <a:gd name="connsiteY98" fmla="*/ 6778641 h 6858000"/>
              <a:gd name="connsiteX99" fmla="*/ 5984543 w 6127024"/>
              <a:gd name="connsiteY99" fmla="*/ 6811016 h 6858000"/>
              <a:gd name="connsiteX100" fmla="*/ 5979671 w 6127024"/>
              <a:gd name="connsiteY100" fmla="*/ 6858000 h 6858000"/>
              <a:gd name="connsiteX101" fmla="*/ 0 w 6127024"/>
              <a:gd name="connsiteY101" fmla="*/ 6858000 h 6858000"/>
              <a:gd name="connsiteX102" fmla="*/ 0 w 6127024"/>
              <a:gd name="connsiteY102" fmla="*/ 0 h 6858000"/>
              <a:gd name="connsiteX0" fmla="*/ 0 w 6127024"/>
              <a:gd name="connsiteY0" fmla="*/ 0 h 6858000"/>
              <a:gd name="connsiteX1" fmla="*/ 4965888 w 6127024"/>
              <a:gd name="connsiteY1" fmla="*/ 0 h 6858000"/>
              <a:gd name="connsiteX2" fmla="*/ 4967767 w 6127024"/>
              <a:gd name="connsiteY2" fmla="*/ 7930 h 6858000"/>
              <a:gd name="connsiteX3" fmla="*/ 4979444 w 6127024"/>
              <a:gd name="connsiteY3" fmla="*/ 43921 h 6858000"/>
              <a:gd name="connsiteX4" fmla="*/ 5021173 w 6127024"/>
              <a:gd name="connsiteY4" fmla="*/ 123738 h 6858000"/>
              <a:gd name="connsiteX5" fmla="*/ 5075458 w 6127024"/>
              <a:gd name="connsiteY5" fmla="*/ 264355 h 6858000"/>
              <a:gd name="connsiteX6" fmla="*/ 5081175 w 6127024"/>
              <a:gd name="connsiteY6" fmla="*/ 277448 h 6858000"/>
              <a:gd name="connsiteX7" fmla="*/ 5097011 w 6127024"/>
              <a:gd name="connsiteY7" fmla="*/ 355616 h 6858000"/>
              <a:gd name="connsiteX8" fmla="*/ 5153000 w 6127024"/>
              <a:gd name="connsiteY8" fmla="*/ 507134 h 6858000"/>
              <a:gd name="connsiteX9" fmla="*/ 5171282 w 6127024"/>
              <a:gd name="connsiteY9" fmla="*/ 602071 h 6858000"/>
              <a:gd name="connsiteX10" fmla="*/ 5176196 w 6127024"/>
              <a:gd name="connsiteY10" fmla="*/ 636822 h 6858000"/>
              <a:gd name="connsiteX11" fmla="*/ 5189051 w 6127024"/>
              <a:gd name="connsiteY11" fmla="*/ 782518 h 6858000"/>
              <a:gd name="connsiteX12" fmla="*/ 5221088 w 6127024"/>
              <a:gd name="connsiteY12" fmla="*/ 860193 h 6858000"/>
              <a:gd name="connsiteX13" fmla="*/ 5221281 w 6127024"/>
              <a:gd name="connsiteY13" fmla="*/ 920873 h 6858000"/>
              <a:gd name="connsiteX14" fmla="*/ 5201018 w 6127024"/>
              <a:gd name="connsiteY14" fmla="*/ 1095027 h 6858000"/>
              <a:gd name="connsiteX15" fmla="*/ 5202153 w 6127024"/>
              <a:gd name="connsiteY15" fmla="*/ 1133224 h 6858000"/>
              <a:gd name="connsiteX16" fmla="*/ 5189234 w 6127024"/>
              <a:gd name="connsiteY16" fmla="*/ 1193495 h 6858000"/>
              <a:gd name="connsiteX17" fmla="*/ 5202769 w 6127024"/>
              <a:gd name="connsiteY17" fmla="*/ 1269450 h 6858000"/>
              <a:gd name="connsiteX18" fmla="*/ 5225968 w 6127024"/>
              <a:gd name="connsiteY18" fmla="*/ 1357994 h 6858000"/>
              <a:gd name="connsiteX19" fmla="*/ 5233819 w 6127024"/>
              <a:gd name="connsiteY19" fmla="*/ 1380922 h 6858000"/>
              <a:gd name="connsiteX20" fmla="*/ 5237226 w 6127024"/>
              <a:gd name="connsiteY20" fmla="*/ 1441327 h 6858000"/>
              <a:gd name="connsiteX21" fmla="*/ 5255653 w 6127024"/>
              <a:gd name="connsiteY21" fmla="*/ 1524712 h 6858000"/>
              <a:gd name="connsiteX22" fmla="*/ 5263491 w 6127024"/>
              <a:gd name="connsiteY22" fmla="*/ 1642938 h 6858000"/>
              <a:gd name="connsiteX23" fmla="*/ 5256552 w 6127024"/>
              <a:gd name="connsiteY23" fmla="*/ 1672509 h 6858000"/>
              <a:gd name="connsiteX24" fmla="*/ 5266931 w 6127024"/>
              <a:gd name="connsiteY24" fmla="*/ 1866147 h 6858000"/>
              <a:gd name="connsiteX25" fmla="*/ 5255696 w 6127024"/>
              <a:gd name="connsiteY25" fmla="*/ 1953770 h 6858000"/>
              <a:gd name="connsiteX26" fmla="*/ 5252592 w 6127024"/>
              <a:gd name="connsiteY26" fmla="*/ 2092210 h 6858000"/>
              <a:gd name="connsiteX27" fmla="*/ 5250104 w 6127024"/>
              <a:gd name="connsiteY27" fmla="*/ 2249166 h 6858000"/>
              <a:gd name="connsiteX28" fmla="*/ 5251214 w 6127024"/>
              <a:gd name="connsiteY28" fmla="*/ 2250944 h 6858000"/>
              <a:gd name="connsiteX29" fmla="*/ 5250644 w 6127024"/>
              <a:gd name="connsiteY29" fmla="*/ 2266619 h 6858000"/>
              <a:gd name="connsiteX30" fmla="*/ 5293877 w 6127024"/>
              <a:gd name="connsiteY30" fmla="*/ 2368649 h 6858000"/>
              <a:gd name="connsiteX31" fmla="*/ 5311338 w 6127024"/>
              <a:gd name="connsiteY31" fmla="*/ 2404034 h 6858000"/>
              <a:gd name="connsiteX32" fmla="*/ 5338366 w 6127024"/>
              <a:gd name="connsiteY32" fmla="*/ 2465052 h 6858000"/>
              <a:gd name="connsiteX33" fmla="*/ 5371263 w 6127024"/>
              <a:gd name="connsiteY33" fmla="*/ 2586413 h 6858000"/>
              <a:gd name="connsiteX34" fmla="*/ 5407503 w 6127024"/>
              <a:gd name="connsiteY34" fmla="*/ 2786290 h 6858000"/>
              <a:gd name="connsiteX35" fmla="*/ 5407356 w 6127024"/>
              <a:gd name="connsiteY35" fmla="*/ 2787545 h 6858000"/>
              <a:gd name="connsiteX36" fmla="*/ 5457023 w 6127024"/>
              <a:gd name="connsiteY36" fmla="*/ 2858292 h 6858000"/>
              <a:gd name="connsiteX37" fmla="*/ 5479298 w 6127024"/>
              <a:gd name="connsiteY37" fmla="*/ 2947791 h 6858000"/>
              <a:gd name="connsiteX38" fmla="*/ 5481770 w 6127024"/>
              <a:gd name="connsiteY38" fmla="*/ 2951352 h 6858000"/>
              <a:gd name="connsiteX39" fmla="*/ 5482415 w 6127024"/>
              <a:gd name="connsiteY39" fmla="*/ 3004079 h 6858000"/>
              <a:gd name="connsiteX40" fmla="*/ 5503944 w 6127024"/>
              <a:gd name="connsiteY40" fmla="*/ 3123335 h 6858000"/>
              <a:gd name="connsiteX41" fmla="*/ 5516007 w 6127024"/>
              <a:gd name="connsiteY41" fmla="*/ 3258473 h 6858000"/>
              <a:gd name="connsiteX42" fmla="*/ 5589758 w 6127024"/>
              <a:gd name="connsiteY42" fmla="*/ 3453699 h 6858000"/>
              <a:gd name="connsiteX43" fmla="*/ 5596144 w 6127024"/>
              <a:gd name="connsiteY43" fmla="*/ 3534624 h 6858000"/>
              <a:gd name="connsiteX44" fmla="*/ 5597750 w 6127024"/>
              <a:gd name="connsiteY44" fmla="*/ 3534129 h 6858000"/>
              <a:gd name="connsiteX45" fmla="*/ 5599700 w 6127024"/>
              <a:gd name="connsiteY45" fmla="*/ 3547221 h 6858000"/>
              <a:gd name="connsiteX46" fmla="*/ 5618377 w 6127024"/>
              <a:gd name="connsiteY46" fmla="*/ 3588431 h 6858000"/>
              <a:gd name="connsiteX47" fmla="*/ 5612155 w 6127024"/>
              <a:gd name="connsiteY47" fmla="*/ 3589869 h 6858000"/>
              <a:gd name="connsiteX48" fmla="*/ 5620843 w 6127024"/>
              <a:gd name="connsiteY48" fmla="*/ 3606745 h 6858000"/>
              <a:gd name="connsiteX49" fmla="*/ 5655472 w 6127024"/>
              <a:gd name="connsiteY49" fmla="*/ 3678877 h 6858000"/>
              <a:gd name="connsiteX50" fmla="*/ 5683015 w 6127024"/>
              <a:gd name="connsiteY50" fmla="*/ 3762025 h 6858000"/>
              <a:gd name="connsiteX51" fmla="*/ 5696643 w 6127024"/>
              <a:gd name="connsiteY51" fmla="*/ 3773888 h 6858000"/>
              <a:gd name="connsiteX52" fmla="*/ 5768491 w 6127024"/>
              <a:gd name="connsiteY52" fmla="*/ 3914399 h 6858000"/>
              <a:gd name="connsiteX53" fmla="*/ 5793123 w 6127024"/>
              <a:gd name="connsiteY53" fmla="*/ 3969952 h 6858000"/>
              <a:gd name="connsiteX54" fmla="*/ 5808321 w 6127024"/>
              <a:gd name="connsiteY54" fmla="*/ 3988153 h 6858000"/>
              <a:gd name="connsiteX55" fmla="*/ 5825621 w 6127024"/>
              <a:gd name="connsiteY55" fmla="*/ 4015525 h 6858000"/>
              <a:gd name="connsiteX56" fmla="*/ 5860672 w 6127024"/>
              <a:gd name="connsiteY56" fmla="*/ 4061579 h 6858000"/>
              <a:gd name="connsiteX57" fmla="*/ 5872173 w 6127024"/>
              <a:gd name="connsiteY57" fmla="*/ 4088497 h 6858000"/>
              <a:gd name="connsiteX58" fmla="*/ 5894095 w 6127024"/>
              <a:gd name="connsiteY58" fmla="*/ 4128857 h 6858000"/>
              <a:gd name="connsiteX59" fmla="*/ 5903513 w 6127024"/>
              <a:gd name="connsiteY59" fmla="*/ 4187661 h 6858000"/>
              <a:gd name="connsiteX60" fmla="*/ 5917114 w 6127024"/>
              <a:gd name="connsiteY60" fmla="*/ 4213096 h 6858000"/>
              <a:gd name="connsiteX61" fmla="*/ 5924233 w 6127024"/>
              <a:gd name="connsiteY61" fmla="*/ 4242060 h 6858000"/>
              <a:gd name="connsiteX62" fmla="*/ 5928910 w 6127024"/>
              <a:gd name="connsiteY62" fmla="*/ 4300973 h 6858000"/>
              <a:gd name="connsiteX63" fmla="*/ 5939320 w 6127024"/>
              <a:gd name="connsiteY63" fmla="*/ 4340435 h 6858000"/>
              <a:gd name="connsiteX64" fmla="*/ 5946705 w 6127024"/>
              <a:gd name="connsiteY64" fmla="*/ 4428051 h 6858000"/>
              <a:gd name="connsiteX65" fmla="*/ 5949261 w 6127024"/>
              <a:gd name="connsiteY65" fmla="*/ 4449185 h 6858000"/>
              <a:gd name="connsiteX66" fmla="*/ 5968960 w 6127024"/>
              <a:gd name="connsiteY66" fmla="*/ 4482655 h 6858000"/>
              <a:gd name="connsiteX67" fmla="*/ 5980106 w 6127024"/>
              <a:gd name="connsiteY67" fmla="*/ 4585087 h 6858000"/>
              <a:gd name="connsiteX68" fmla="*/ 5998138 w 6127024"/>
              <a:gd name="connsiteY68" fmla="*/ 4697518 h 6858000"/>
              <a:gd name="connsiteX69" fmla="*/ 6007819 w 6127024"/>
              <a:gd name="connsiteY69" fmla="*/ 4858148 h 6858000"/>
              <a:gd name="connsiteX70" fmla="*/ 6007749 w 6127024"/>
              <a:gd name="connsiteY70" fmla="*/ 4964715 h 6858000"/>
              <a:gd name="connsiteX71" fmla="*/ 6005269 w 6127024"/>
              <a:gd name="connsiteY71" fmla="*/ 5150567 h 6858000"/>
              <a:gd name="connsiteX72" fmla="*/ 6001127 w 6127024"/>
              <a:gd name="connsiteY72" fmla="*/ 5164609 h 6858000"/>
              <a:gd name="connsiteX73" fmla="*/ 5998514 w 6127024"/>
              <a:gd name="connsiteY73" fmla="*/ 5189673 h 6858000"/>
              <a:gd name="connsiteX74" fmla="*/ 6018409 w 6127024"/>
              <a:gd name="connsiteY74" fmla="*/ 5227157 h 6858000"/>
              <a:gd name="connsiteX75" fmla="*/ 6036748 w 6127024"/>
              <a:gd name="connsiteY75" fmla="*/ 5322752 h 6858000"/>
              <a:gd name="connsiteX76" fmla="*/ 6036943 w 6127024"/>
              <a:gd name="connsiteY76" fmla="*/ 5329480 h 6858000"/>
              <a:gd name="connsiteX77" fmla="*/ 6037677 w 6127024"/>
              <a:gd name="connsiteY77" fmla="*/ 5354807 h 6858000"/>
              <a:gd name="connsiteX78" fmla="*/ 6039728 w 6127024"/>
              <a:gd name="connsiteY78" fmla="*/ 5359416 h 6858000"/>
              <a:gd name="connsiteX79" fmla="*/ 6053435 w 6127024"/>
              <a:gd name="connsiteY79" fmla="*/ 5387547 h 6858000"/>
              <a:gd name="connsiteX80" fmla="*/ 6065933 w 6127024"/>
              <a:gd name="connsiteY80" fmla="*/ 5443002 h 6858000"/>
              <a:gd name="connsiteX81" fmla="*/ 6068640 w 6127024"/>
              <a:gd name="connsiteY81" fmla="*/ 5474503 h 6858000"/>
              <a:gd name="connsiteX82" fmla="*/ 6080922 w 6127024"/>
              <a:gd name="connsiteY82" fmla="*/ 5561070 h 6858000"/>
              <a:gd name="connsiteX83" fmla="*/ 6096949 w 6127024"/>
              <a:gd name="connsiteY83" fmla="*/ 5648179 h 6858000"/>
              <a:gd name="connsiteX84" fmla="*/ 6121353 w 6127024"/>
              <a:gd name="connsiteY84" fmla="*/ 5721725 h 6858000"/>
              <a:gd name="connsiteX85" fmla="*/ 6109884 w 6127024"/>
              <a:gd name="connsiteY85" fmla="*/ 5721959 h 6858000"/>
              <a:gd name="connsiteX86" fmla="*/ 6127024 w 6127024"/>
              <a:gd name="connsiteY86" fmla="*/ 5786902 h 6858000"/>
              <a:gd name="connsiteX87" fmla="*/ 6115796 w 6127024"/>
              <a:gd name="connsiteY87" fmla="*/ 5862844 h 6858000"/>
              <a:gd name="connsiteX88" fmla="*/ 6102493 w 6127024"/>
              <a:gd name="connsiteY88" fmla="*/ 5928602 h 6858000"/>
              <a:gd name="connsiteX89" fmla="*/ 6056863 w 6127024"/>
              <a:gd name="connsiteY89" fmla="*/ 6000643 h 6858000"/>
              <a:gd name="connsiteX90" fmla="*/ 6045436 w 6127024"/>
              <a:gd name="connsiteY90" fmla="*/ 6124480 h 6858000"/>
              <a:gd name="connsiteX91" fmla="*/ 6030489 w 6127024"/>
              <a:gd name="connsiteY91" fmla="*/ 6317666 h 6858000"/>
              <a:gd name="connsiteX92" fmla="*/ 6007492 w 6127024"/>
              <a:gd name="connsiteY92" fmla="*/ 6440818 h 6858000"/>
              <a:gd name="connsiteX93" fmla="*/ 6009467 w 6127024"/>
              <a:gd name="connsiteY93" fmla="*/ 6487076 h 6858000"/>
              <a:gd name="connsiteX94" fmla="*/ 5995064 w 6127024"/>
              <a:gd name="connsiteY94" fmla="*/ 6540791 h 6858000"/>
              <a:gd name="connsiteX95" fmla="*/ 6004510 w 6127024"/>
              <a:gd name="connsiteY95" fmla="*/ 6599256 h 6858000"/>
              <a:gd name="connsiteX96" fmla="*/ 5986207 w 6127024"/>
              <a:gd name="connsiteY96" fmla="*/ 6695855 h 6858000"/>
              <a:gd name="connsiteX97" fmla="*/ 5979428 w 6127024"/>
              <a:gd name="connsiteY97" fmla="*/ 6754678 h 6858000"/>
              <a:gd name="connsiteX98" fmla="*/ 5983398 w 6127024"/>
              <a:gd name="connsiteY98" fmla="*/ 6778641 h 6858000"/>
              <a:gd name="connsiteX99" fmla="*/ 5984543 w 6127024"/>
              <a:gd name="connsiteY99" fmla="*/ 6811016 h 6858000"/>
              <a:gd name="connsiteX100" fmla="*/ 5979671 w 6127024"/>
              <a:gd name="connsiteY100" fmla="*/ 6858000 h 6858000"/>
              <a:gd name="connsiteX101" fmla="*/ 0 w 6127024"/>
              <a:gd name="connsiteY101" fmla="*/ 6858000 h 6858000"/>
              <a:gd name="connsiteX102" fmla="*/ 0 w 6127024"/>
              <a:gd name="connsiteY102" fmla="*/ 0 h 6858000"/>
              <a:gd name="connsiteX0" fmla="*/ 0 w 6127024"/>
              <a:gd name="connsiteY0" fmla="*/ 0 h 6858000"/>
              <a:gd name="connsiteX1" fmla="*/ 4965888 w 6127024"/>
              <a:gd name="connsiteY1" fmla="*/ 0 h 6858000"/>
              <a:gd name="connsiteX2" fmla="*/ 4967767 w 6127024"/>
              <a:gd name="connsiteY2" fmla="*/ 7930 h 6858000"/>
              <a:gd name="connsiteX3" fmla="*/ 4979444 w 6127024"/>
              <a:gd name="connsiteY3" fmla="*/ 43921 h 6858000"/>
              <a:gd name="connsiteX4" fmla="*/ 5021173 w 6127024"/>
              <a:gd name="connsiteY4" fmla="*/ 123738 h 6858000"/>
              <a:gd name="connsiteX5" fmla="*/ 5075458 w 6127024"/>
              <a:gd name="connsiteY5" fmla="*/ 264355 h 6858000"/>
              <a:gd name="connsiteX6" fmla="*/ 5081175 w 6127024"/>
              <a:gd name="connsiteY6" fmla="*/ 277448 h 6858000"/>
              <a:gd name="connsiteX7" fmla="*/ 5097011 w 6127024"/>
              <a:gd name="connsiteY7" fmla="*/ 355616 h 6858000"/>
              <a:gd name="connsiteX8" fmla="*/ 5153000 w 6127024"/>
              <a:gd name="connsiteY8" fmla="*/ 507134 h 6858000"/>
              <a:gd name="connsiteX9" fmla="*/ 5171282 w 6127024"/>
              <a:gd name="connsiteY9" fmla="*/ 602071 h 6858000"/>
              <a:gd name="connsiteX10" fmla="*/ 5176196 w 6127024"/>
              <a:gd name="connsiteY10" fmla="*/ 636822 h 6858000"/>
              <a:gd name="connsiteX11" fmla="*/ 5189051 w 6127024"/>
              <a:gd name="connsiteY11" fmla="*/ 782518 h 6858000"/>
              <a:gd name="connsiteX12" fmla="*/ 5221088 w 6127024"/>
              <a:gd name="connsiteY12" fmla="*/ 860193 h 6858000"/>
              <a:gd name="connsiteX13" fmla="*/ 5221281 w 6127024"/>
              <a:gd name="connsiteY13" fmla="*/ 920873 h 6858000"/>
              <a:gd name="connsiteX14" fmla="*/ 5201018 w 6127024"/>
              <a:gd name="connsiteY14" fmla="*/ 1095027 h 6858000"/>
              <a:gd name="connsiteX15" fmla="*/ 5202153 w 6127024"/>
              <a:gd name="connsiteY15" fmla="*/ 1133224 h 6858000"/>
              <a:gd name="connsiteX16" fmla="*/ 5189234 w 6127024"/>
              <a:gd name="connsiteY16" fmla="*/ 1193495 h 6858000"/>
              <a:gd name="connsiteX17" fmla="*/ 5202769 w 6127024"/>
              <a:gd name="connsiteY17" fmla="*/ 1269450 h 6858000"/>
              <a:gd name="connsiteX18" fmla="*/ 5225968 w 6127024"/>
              <a:gd name="connsiteY18" fmla="*/ 1357994 h 6858000"/>
              <a:gd name="connsiteX19" fmla="*/ 5233819 w 6127024"/>
              <a:gd name="connsiteY19" fmla="*/ 1380922 h 6858000"/>
              <a:gd name="connsiteX20" fmla="*/ 5237226 w 6127024"/>
              <a:gd name="connsiteY20" fmla="*/ 1441327 h 6858000"/>
              <a:gd name="connsiteX21" fmla="*/ 5255653 w 6127024"/>
              <a:gd name="connsiteY21" fmla="*/ 1524712 h 6858000"/>
              <a:gd name="connsiteX22" fmla="*/ 5263491 w 6127024"/>
              <a:gd name="connsiteY22" fmla="*/ 1642938 h 6858000"/>
              <a:gd name="connsiteX23" fmla="*/ 5256552 w 6127024"/>
              <a:gd name="connsiteY23" fmla="*/ 1672509 h 6858000"/>
              <a:gd name="connsiteX24" fmla="*/ 5266931 w 6127024"/>
              <a:gd name="connsiteY24" fmla="*/ 1866147 h 6858000"/>
              <a:gd name="connsiteX25" fmla="*/ 5255696 w 6127024"/>
              <a:gd name="connsiteY25" fmla="*/ 1953770 h 6858000"/>
              <a:gd name="connsiteX26" fmla="*/ 5252592 w 6127024"/>
              <a:gd name="connsiteY26" fmla="*/ 2092210 h 6858000"/>
              <a:gd name="connsiteX27" fmla="*/ 5250104 w 6127024"/>
              <a:gd name="connsiteY27" fmla="*/ 2249166 h 6858000"/>
              <a:gd name="connsiteX28" fmla="*/ 5251214 w 6127024"/>
              <a:gd name="connsiteY28" fmla="*/ 2250944 h 6858000"/>
              <a:gd name="connsiteX29" fmla="*/ 5250644 w 6127024"/>
              <a:gd name="connsiteY29" fmla="*/ 2266619 h 6858000"/>
              <a:gd name="connsiteX30" fmla="*/ 5293877 w 6127024"/>
              <a:gd name="connsiteY30" fmla="*/ 2368649 h 6858000"/>
              <a:gd name="connsiteX31" fmla="*/ 5311338 w 6127024"/>
              <a:gd name="connsiteY31" fmla="*/ 2404034 h 6858000"/>
              <a:gd name="connsiteX32" fmla="*/ 5338366 w 6127024"/>
              <a:gd name="connsiteY32" fmla="*/ 2465052 h 6858000"/>
              <a:gd name="connsiteX33" fmla="*/ 5371263 w 6127024"/>
              <a:gd name="connsiteY33" fmla="*/ 2586413 h 6858000"/>
              <a:gd name="connsiteX34" fmla="*/ 5407503 w 6127024"/>
              <a:gd name="connsiteY34" fmla="*/ 2786290 h 6858000"/>
              <a:gd name="connsiteX35" fmla="*/ 5407356 w 6127024"/>
              <a:gd name="connsiteY35" fmla="*/ 2787545 h 6858000"/>
              <a:gd name="connsiteX36" fmla="*/ 5457023 w 6127024"/>
              <a:gd name="connsiteY36" fmla="*/ 2858292 h 6858000"/>
              <a:gd name="connsiteX37" fmla="*/ 5479298 w 6127024"/>
              <a:gd name="connsiteY37" fmla="*/ 2947791 h 6858000"/>
              <a:gd name="connsiteX38" fmla="*/ 5481770 w 6127024"/>
              <a:gd name="connsiteY38" fmla="*/ 2951352 h 6858000"/>
              <a:gd name="connsiteX39" fmla="*/ 5482415 w 6127024"/>
              <a:gd name="connsiteY39" fmla="*/ 3004079 h 6858000"/>
              <a:gd name="connsiteX40" fmla="*/ 5503944 w 6127024"/>
              <a:gd name="connsiteY40" fmla="*/ 3123335 h 6858000"/>
              <a:gd name="connsiteX41" fmla="*/ 5516007 w 6127024"/>
              <a:gd name="connsiteY41" fmla="*/ 3258473 h 6858000"/>
              <a:gd name="connsiteX42" fmla="*/ 5589758 w 6127024"/>
              <a:gd name="connsiteY42" fmla="*/ 3453699 h 6858000"/>
              <a:gd name="connsiteX43" fmla="*/ 5596144 w 6127024"/>
              <a:gd name="connsiteY43" fmla="*/ 3534624 h 6858000"/>
              <a:gd name="connsiteX44" fmla="*/ 5597750 w 6127024"/>
              <a:gd name="connsiteY44" fmla="*/ 3534129 h 6858000"/>
              <a:gd name="connsiteX45" fmla="*/ 5599700 w 6127024"/>
              <a:gd name="connsiteY45" fmla="*/ 3547221 h 6858000"/>
              <a:gd name="connsiteX46" fmla="*/ 5618377 w 6127024"/>
              <a:gd name="connsiteY46" fmla="*/ 3588431 h 6858000"/>
              <a:gd name="connsiteX47" fmla="*/ 5612155 w 6127024"/>
              <a:gd name="connsiteY47" fmla="*/ 3589869 h 6858000"/>
              <a:gd name="connsiteX48" fmla="*/ 5620843 w 6127024"/>
              <a:gd name="connsiteY48" fmla="*/ 3606745 h 6858000"/>
              <a:gd name="connsiteX49" fmla="*/ 5655472 w 6127024"/>
              <a:gd name="connsiteY49" fmla="*/ 3678877 h 6858000"/>
              <a:gd name="connsiteX50" fmla="*/ 5683015 w 6127024"/>
              <a:gd name="connsiteY50" fmla="*/ 3762025 h 6858000"/>
              <a:gd name="connsiteX51" fmla="*/ 5696643 w 6127024"/>
              <a:gd name="connsiteY51" fmla="*/ 3773888 h 6858000"/>
              <a:gd name="connsiteX52" fmla="*/ 5768491 w 6127024"/>
              <a:gd name="connsiteY52" fmla="*/ 3914399 h 6858000"/>
              <a:gd name="connsiteX53" fmla="*/ 5793123 w 6127024"/>
              <a:gd name="connsiteY53" fmla="*/ 3969952 h 6858000"/>
              <a:gd name="connsiteX54" fmla="*/ 5808321 w 6127024"/>
              <a:gd name="connsiteY54" fmla="*/ 3988153 h 6858000"/>
              <a:gd name="connsiteX55" fmla="*/ 5825621 w 6127024"/>
              <a:gd name="connsiteY55" fmla="*/ 4015525 h 6858000"/>
              <a:gd name="connsiteX56" fmla="*/ 5860672 w 6127024"/>
              <a:gd name="connsiteY56" fmla="*/ 4061579 h 6858000"/>
              <a:gd name="connsiteX57" fmla="*/ 5872173 w 6127024"/>
              <a:gd name="connsiteY57" fmla="*/ 4088497 h 6858000"/>
              <a:gd name="connsiteX58" fmla="*/ 5894095 w 6127024"/>
              <a:gd name="connsiteY58" fmla="*/ 4128857 h 6858000"/>
              <a:gd name="connsiteX59" fmla="*/ 5903513 w 6127024"/>
              <a:gd name="connsiteY59" fmla="*/ 4187661 h 6858000"/>
              <a:gd name="connsiteX60" fmla="*/ 5917114 w 6127024"/>
              <a:gd name="connsiteY60" fmla="*/ 4213096 h 6858000"/>
              <a:gd name="connsiteX61" fmla="*/ 5924233 w 6127024"/>
              <a:gd name="connsiteY61" fmla="*/ 4242060 h 6858000"/>
              <a:gd name="connsiteX62" fmla="*/ 5928910 w 6127024"/>
              <a:gd name="connsiteY62" fmla="*/ 4300973 h 6858000"/>
              <a:gd name="connsiteX63" fmla="*/ 5939320 w 6127024"/>
              <a:gd name="connsiteY63" fmla="*/ 4340435 h 6858000"/>
              <a:gd name="connsiteX64" fmla="*/ 5946705 w 6127024"/>
              <a:gd name="connsiteY64" fmla="*/ 4428051 h 6858000"/>
              <a:gd name="connsiteX65" fmla="*/ 5949261 w 6127024"/>
              <a:gd name="connsiteY65" fmla="*/ 4449185 h 6858000"/>
              <a:gd name="connsiteX66" fmla="*/ 5968960 w 6127024"/>
              <a:gd name="connsiteY66" fmla="*/ 4482655 h 6858000"/>
              <a:gd name="connsiteX67" fmla="*/ 5980106 w 6127024"/>
              <a:gd name="connsiteY67" fmla="*/ 4585087 h 6858000"/>
              <a:gd name="connsiteX68" fmla="*/ 5998138 w 6127024"/>
              <a:gd name="connsiteY68" fmla="*/ 4697518 h 6858000"/>
              <a:gd name="connsiteX69" fmla="*/ 6007819 w 6127024"/>
              <a:gd name="connsiteY69" fmla="*/ 4858148 h 6858000"/>
              <a:gd name="connsiteX70" fmla="*/ 6007749 w 6127024"/>
              <a:gd name="connsiteY70" fmla="*/ 4964715 h 6858000"/>
              <a:gd name="connsiteX71" fmla="*/ 6005269 w 6127024"/>
              <a:gd name="connsiteY71" fmla="*/ 5150567 h 6858000"/>
              <a:gd name="connsiteX72" fmla="*/ 6001127 w 6127024"/>
              <a:gd name="connsiteY72" fmla="*/ 5164609 h 6858000"/>
              <a:gd name="connsiteX73" fmla="*/ 5998514 w 6127024"/>
              <a:gd name="connsiteY73" fmla="*/ 5189673 h 6858000"/>
              <a:gd name="connsiteX74" fmla="*/ 6018409 w 6127024"/>
              <a:gd name="connsiteY74" fmla="*/ 5227157 h 6858000"/>
              <a:gd name="connsiteX75" fmla="*/ 6036748 w 6127024"/>
              <a:gd name="connsiteY75" fmla="*/ 5322752 h 6858000"/>
              <a:gd name="connsiteX76" fmla="*/ 6036943 w 6127024"/>
              <a:gd name="connsiteY76" fmla="*/ 5329480 h 6858000"/>
              <a:gd name="connsiteX77" fmla="*/ 6037677 w 6127024"/>
              <a:gd name="connsiteY77" fmla="*/ 5354807 h 6858000"/>
              <a:gd name="connsiteX78" fmla="*/ 6039728 w 6127024"/>
              <a:gd name="connsiteY78" fmla="*/ 5359416 h 6858000"/>
              <a:gd name="connsiteX79" fmla="*/ 6053435 w 6127024"/>
              <a:gd name="connsiteY79" fmla="*/ 5387547 h 6858000"/>
              <a:gd name="connsiteX80" fmla="*/ 6065933 w 6127024"/>
              <a:gd name="connsiteY80" fmla="*/ 5443002 h 6858000"/>
              <a:gd name="connsiteX81" fmla="*/ 6068640 w 6127024"/>
              <a:gd name="connsiteY81" fmla="*/ 5474503 h 6858000"/>
              <a:gd name="connsiteX82" fmla="*/ 6080922 w 6127024"/>
              <a:gd name="connsiteY82" fmla="*/ 5561070 h 6858000"/>
              <a:gd name="connsiteX83" fmla="*/ 6096949 w 6127024"/>
              <a:gd name="connsiteY83" fmla="*/ 5648179 h 6858000"/>
              <a:gd name="connsiteX84" fmla="*/ 6121353 w 6127024"/>
              <a:gd name="connsiteY84" fmla="*/ 5721725 h 6858000"/>
              <a:gd name="connsiteX85" fmla="*/ 6109884 w 6127024"/>
              <a:gd name="connsiteY85" fmla="*/ 5721959 h 6858000"/>
              <a:gd name="connsiteX86" fmla="*/ 6127024 w 6127024"/>
              <a:gd name="connsiteY86" fmla="*/ 5786902 h 6858000"/>
              <a:gd name="connsiteX87" fmla="*/ 6115796 w 6127024"/>
              <a:gd name="connsiteY87" fmla="*/ 5862844 h 6858000"/>
              <a:gd name="connsiteX88" fmla="*/ 6102493 w 6127024"/>
              <a:gd name="connsiteY88" fmla="*/ 5928602 h 6858000"/>
              <a:gd name="connsiteX89" fmla="*/ 6056863 w 6127024"/>
              <a:gd name="connsiteY89" fmla="*/ 6000643 h 6858000"/>
              <a:gd name="connsiteX90" fmla="*/ 6045436 w 6127024"/>
              <a:gd name="connsiteY90" fmla="*/ 6124480 h 6858000"/>
              <a:gd name="connsiteX91" fmla="*/ 6030489 w 6127024"/>
              <a:gd name="connsiteY91" fmla="*/ 6317666 h 6858000"/>
              <a:gd name="connsiteX92" fmla="*/ 6007492 w 6127024"/>
              <a:gd name="connsiteY92" fmla="*/ 6440818 h 6858000"/>
              <a:gd name="connsiteX93" fmla="*/ 6009467 w 6127024"/>
              <a:gd name="connsiteY93" fmla="*/ 6487076 h 6858000"/>
              <a:gd name="connsiteX94" fmla="*/ 5995064 w 6127024"/>
              <a:gd name="connsiteY94" fmla="*/ 6540791 h 6858000"/>
              <a:gd name="connsiteX95" fmla="*/ 6004510 w 6127024"/>
              <a:gd name="connsiteY95" fmla="*/ 6599256 h 6858000"/>
              <a:gd name="connsiteX96" fmla="*/ 5986207 w 6127024"/>
              <a:gd name="connsiteY96" fmla="*/ 6695855 h 6858000"/>
              <a:gd name="connsiteX97" fmla="*/ 5979428 w 6127024"/>
              <a:gd name="connsiteY97" fmla="*/ 6754678 h 6858000"/>
              <a:gd name="connsiteX98" fmla="*/ 5983398 w 6127024"/>
              <a:gd name="connsiteY98" fmla="*/ 6778641 h 6858000"/>
              <a:gd name="connsiteX99" fmla="*/ 5984543 w 6127024"/>
              <a:gd name="connsiteY99" fmla="*/ 6811016 h 6858000"/>
              <a:gd name="connsiteX100" fmla="*/ 5979671 w 6127024"/>
              <a:gd name="connsiteY100" fmla="*/ 6858000 h 6858000"/>
              <a:gd name="connsiteX101" fmla="*/ 0 w 6127024"/>
              <a:gd name="connsiteY101" fmla="*/ 6858000 h 6858000"/>
              <a:gd name="connsiteX102" fmla="*/ 0 w 6127024"/>
              <a:gd name="connsiteY102" fmla="*/ 0 h 6858000"/>
              <a:gd name="connsiteX0" fmla="*/ 0 w 6127024"/>
              <a:gd name="connsiteY0" fmla="*/ 0 h 6858000"/>
              <a:gd name="connsiteX1" fmla="*/ 4965888 w 6127024"/>
              <a:gd name="connsiteY1" fmla="*/ 0 h 6858000"/>
              <a:gd name="connsiteX2" fmla="*/ 4967767 w 6127024"/>
              <a:gd name="connsiteY2" fmla="*/ 7930 h 6858000"/>
              <a:gd name="connsiteX3" fmla="*/ 4979444 w 6127024"/>
              <a:gd name="connsiteY3" fmla="*/ 43921 h 6858000"/>
              <a:gd name="connsiteX4" fmla="*/ 5021173 w 6127024"/>
              <a:gd name="connsiteY4" fmla="*/ 123738 h 6858000"/>
              <a:gd name="connsiteX5" fmla="*/ 5075458 w 6127024"/>
              <a:gd name="connsiteY5" fmla="*/ 264355 h 6858000"/>
              <a:gd name="connsiteX6" fmla="*/ 5081175 w 6127024"/>
              <a:gd name="connsiteY6" fmla="*/ 277448 h 6858000"/>
              <a:gd name="connsiteX7" fmla="*/ 5097011 w 6127024"/>
              <a:gd name="connsiteY7" fmla="*/ 355616 h 6858000"/>
              <a:gd name="connsiteX8" fmla="*/ 5153000 w 6127024"/>
              <a:gd name="connsiteY8" fmla="*/ 507134 h 6858000"/>
              <a:gd name="connsiteX9" fmla="*/ 5171282 w 6127024"/>
              <a:gd name="connsiteY9" fmla="*/ 602071 h 6858000"/>
              <a:gd name="connsiteX10" fmla="*/ 5176196 w 6127024"/>
              <a:gd name="connsiteY10" fmla="*/ 636822 h 6858000"/>
              <a:gd name="connsiteX11" fmla="*/ 5189051 w 6127024"/>
              <a:gd name="connsiteY11" fmla="*/ 782518 h 6858000"/>
              <a:gd name="connsiteX12" fmla="*/ 5221088 w 6127024"/>
              <a:gd name="connsiteY12" fmla="*/ 860193 h 6858000"/>
              <a:gd name="connsiteX13" fmla="*/ 5221281 w 6127024"/>
              <a:gd name="connsiteY13" fmla="*/ 920873 h 6858000"/>
              <a:gd name="connsiteX14" fmla="*/ 5201018 w 6127024"/>
              <a:gd name="connsiteY14" fmla="*/ 1095027 h 6858000"/>
              <a:gd name="connsiteX15" fmla="*/ 5202153 w 6127024"/>
              <a:gd name="connsiteY15" fmla="*/ 1133224 h 6858000"/>
              <a:gd name="connsiteX16" fmla="*/ 5189234 w 6127024"/>
              <a:gd name="connsiteY16" fmla="*/ 1193495 h 6858000"/>
              <a:gd name="connsiteX17" fmla="*/ 5202769 w 6127024"/>
              <a:gd name="connsiteY17" fmla="*/ 1269450 h 6858000"/>
              <a:gd name="connsiteX18" fmla="*/ 5225968 w 6127024"/>
              <a:gd name="connsiteY18" fmla="*/ 1357994 h 6858000"/>
              <a:gd name="connsiteX19" fmla="*/ 5233819 w 6127024"/>
              <a:gd name="connsiteY19" fmla="*/ 1380922 h 6858000"/>
              <a:gd name="connsiteX20" fmla="*/ 5237226 w 6127024"/>
              <a:gd name="connsiteY20" fmla="*/ 1441327 h 6858000"/>
              <a:gd name="connsiteX21" fmla="*/ 5255653 w 6127024"/>
              <a:gd name="connsiteY21" fmla="*/ 1524712 h 6858000"/>
              <a:gd name="connsiteX22" fmla="*/ 5263491 w 6127024"/>
              <a:gd name="connsiteY22" fmla="*/ 1642938 h 6858000"/>
              <a:gd name="connsiteX23" fmla="*/ 5256552 w 6127024"/>
              <a:gd name="connsiteY23" fmla="*/ 1672509 h 6858000"/>
              <a:gd name="connsiteX24" fmla="*/ 5266931 w 6127024"/>
              <a:gd name="connsiteY24" fmla="*/ 1866147 h 6858000"/>
              <a:gd name="connsiteX25" fmla="*/ 5255696 w 6127024"/>
              <a:gd name="connsiteY25" fmla="*/ 1953770 h 6858000"/>
              <a:gd name="connsiteX26" fmla="*/ 5252592 w 6127024"/>
              <a:gd name="connsiteY26" fmla="*/ 2092210 h 6858000"/>
              <a:gd name="connsiteX27" fmla="*/ 5250104 w 6127024"/>
              <a:gd name="connsiteY27" fmla="*/ 2249166 h 6858000"/>
              <a:gd name="connsiteX28" fmla="*/ 5251214 w 6127024"/>
              <a:gd name="connsiteY28" fmla="*/ 2250944 h 6858000"/>
              <a:gd name="connsiteX29" fmla="*/ 5250644 w 6127024"/>
              <a:gd name="connsiteY29" fmla="*/ 2266619 h 6858000"/>
              <a:gd name="connsiteX30" fmla="*/ 5293877 w 6127024"/>
              <a:gd name="connsiteY30" fmla="*/ 2368649 h 6858000"/>
              <a:gd name="connsiteX31" fmla="*/ 5311338 w 6127024"/>
              <a:gd name="connsiteY31" fmla="*/ 2404034 h 6858000"/>
              <a:gd name="connsiteX32" fmla="*/ 5338366 w 6127024"/>
              <a:gd name="connsiteY32" fmla="*/ 2465052 h 6858000"/>
              <a:gd name="connsiteX33" fmla="*/ 5371263 w 6127024"/>
              <a:gd name="connsiteY33" fmla="*/ 2586413 h 6858000"/>
              <a:gd name="connsiteX34" fmla="*/ 5407503 w 6127024"/>
              <a:gd name="connsiteY34" fmla="*/ 2786290 h 6858000"/>
              <a:gd name="connsiteX35" fmla="*/ 5407356 w 6127024"/>
              <a:gd name="connsiteY35" fmla="*/ 2787545 h 6858000"/>
              <a:gd name="connsiteX36" fmla="*/ 5457023 w 6127024"/>
              <a:gd name="connsiteY36" fmla="*/ 2858292 h 6858000"/>
              <a:gd name="connsiteX37" fmla="*/ 5479298 w 6127024"/>
              <a:gd name="connsiteY37" fmla="*/ 2947791 h 6858000"/>
              <a:gd name="connsiteX38" fmla="*/ 5481770 w 6127024"/>
              <a:gd name="connsiteY38" fmla="*/ 2951352 h 6858000"/>
              <a:gd name="connsiteX39" fmla="*/ 5482415 w 6127024"/>
              <a:gd name="connsiteY39" fmla="*/ 3004079 h 6858000"/>
              <a:gd name="connsiteX40" fmla="*/ 5503944 w 6127024"/>
              <a:gd name="connsiteY40" fmla="*/ 3123335 h 6858000"/>
              <a:gd name="connsiteX41" fmla="*/ 5516007 w 6127024"/>
              <a:gd name="connsiteY41" fmla="*/ 3258473 h 6858000"/>
              <a:gd name="connsiteX42" fmla="*/ 5589758 w 6127024"/>
              <a:gd name="connsiteY42" fmla="*/ 3453699 h 6858000"/>
              <a:gd name="connsiteX43" fmla="*/ 5596144 w 6127024"/>
              <a:gd name="connsiteY43" fmla="*/ 3534624 h 6858000"/>
              <a:gd name="connsiteX44" fmla="*/ 5597750 w 6127024"/>
              <a:gd name="connsiteY44" fmla="*/ 3534129 h 6858000"/>
              <a:gd name="connsiteX45" fmla="*/ 5599700 w 6127024"/>
              <a:gd name="connsiteY45" fmla="*/ 3547221 h 6858000"/>
              <a:gd name="connsiteX46" fmla="*/ 5618377 w 6127024"/>
              <a:gd name="connsiteY46" fmla="*/ 3588431 h 6858000"/>
              <a:gd name="connsiteX47" fmla="*/ 5612155 w 6127024"/>
              <a:gd name="connsiteY47" fmla="*/ 3589869 h 6858000"/>
              <a:gd name="connsiteX48" fmla="*/ 5620843 w 6127024"/>
              <a:gd name="connsiteY48" fmla="*/ 3606745 h 6858000"/>
              <a:gd name="connsiteX49" fmla="*/ 5655472 w 6127024"/>
              <a:gd name="connsiteY49" fmla="*/ 3678877 h 6858000"/>
              <a:gd name="connsiteX50" fmla="*/ 5683015 w 6127024"/>
              <a:gd name="connsiteY50" fmla="*/ 3762025 h 6858000"/>
              <a:gd name="connsiteX51" fmla="*/ 5696643 w 6127024"/>
              <a:gd name="connsiteY51" fmla="*/ 3773888 h 6858000"/>
              <a:gd name="connsiteX52" fmla="*/ 5768491 w 6127024"/>
              <a:gd name="connsiteY52" fmla="*/ 3914399 h 6858000"/>
              <a:gd name="connsiteX53" fmla="*/ 5793123 w 6127024"/>
              <a:gd name="connsiteY53" fmla="*/ 3969952 h 6858000"/>
              <a:gd name="connsiteX54" fmla="*/ 5808321 w 6127024"/>
              <a:gd name="connsiteY54" fmla="*/ 3988153 h 6858000"/>
              <a:gd name="connsiteX55" fmla="*/ 5825621 w 6127024"/>
              <a:gd name="connsiteY55" fmla="*/ 4015525 h 6858000"/>
              <a:gd name="connsiteX56" fmla="*/ 5860672 w 6127024"/>
              <a:gd name="connsiteY56" fmla="*/ 4061579 h 6858000"/>
              <a:gd name="connsiteX57" fmla="*/ 5872173 w 6127024"/>
              <a:gd name="connsiteY57" fmla="*/ 4088497 h 6858000"/>
              <a:gd name="connsiteX58" fmla="*/ 5894095 w 6127024"/>
              <a:gd name="connsiteY58" fmla="*/ 4128857 h 6858000"/>
              <a:gd name="connsiteX59" fmla="*/ 5903513 w 6127024"/>
              <a:gd name="connsiteY59" fmla="*/ 4187661 h 6858000"/>
              <a:gd name="connsiteX60" fmla="*/ 5917114 w 6127024"/>
              <a:gd name="connsiteY60" fmla="*/ 4213096 h 6858000"/>
              <a:gd name="connsiteX61" fmla="*/ 5924233 w 6127024"/>
              <a:gd name="connsiteY61" fmla="*/ 4242060 h 6858000"/>
              <a:gd name="connsiteX62" fmla="*/ 5928910 w 6127024"/>
              <a:gd name="connsiteY62" fmla="*/ 4300973 h 6858000"/>
              <a:gd name="connsiteX63" fmla="*/ 5939320 w 6127024"/>
              <a:gd name="connsiteY63" fmla="*/ 4340435 h 6858000"/>
              <a:gd name="connsiteX64" fmla="*/ 5946705 w 6127024"/>
              <a:gd name="connsiteY64" fmla="*/ 4428051 h 6858000"/>
              <a:gd name="connsiteX65" fmla="*/ 5949261 w 6127024"/>
              <a:gd name="connsiteY65" fmla="*/ 4449185 h 6858000"/>
              <a:gd name="connsiteX66" fmla="*/ 5968960 w 6127024"/>
              <a:gd name="connsiteY66" fmla="*/ 4482655 h 6858000"/>
              <a:gd name="connsiteX67" fmla="*/ 5980106 w 6127024"/>
              <a:gd name="connsiteY67" fmla="*/ 4585087 h 6858000"/>
              <a:gd name="connsiteX68" fmla="*/ 5998138 w 6127024"/>
              <a:gd name="connsiteY68" fmla="*/ 4697518 h 6858000"/>
              <a:gd name="connsiteX69" fmla="*/ 6007819 w 6127024"/>
              <a:gd name="connsiteY69" fmla="*/ 4858148 h 6858000"/>
              <a:gd name="connsiteX70" fmla="*/ 6007749 w 6127024"/>
              <a:gd name="connsiteY70" fmla="*/ 4964715 h 6858000"/>
              <a:gd name="connsiteX71" fmla="*/ 6005269 w 6127024"/>
              <a:gd name="connsiteY71" fmla="*/ 5150567 h 6858000"/>
              <a:gd name="connsiteX72" fmla="*/ 6001127 w 6127024"/>
              <a:gd name="connsiteY72" fmla="*/ 5164609 h 6858000"/>
              <a:gd name="connsiteX73" fmla="*/ 5998514 w 6127024"/>
              <a:gd name="connsiteY73" fmla="*/ 5189673 h 6858000"/>
              <a:gd name="connsiteX74" fmla="*/ 6018409 w 6127024"/>
              <a:gd name="connsiteY74" fmla="*/ 5227157 h 6858000"/>
              <a:gd name="connsiteX75" fmla="*/ 6036748 w 6127024"/>
              <a:gd name="connsiteY75" fmla="*/ 5322752 h 6858000"/>
              <a:gd name="connsiteX76" fmla="*/ 6036943 w 6127024"/>
              <a:gd name="connsiteY76" fmla="*/ 5329480 h 6858000"/>
              <a:gd name="connsiteX77" fmla="*/ 6037677 w 6127024"/>
              <a:gd name="connsiteY77" fmla="*/ 5354807 h 6858000"/>
              <a:gd name="connsiteX78" fmla="*/ 6039728 w 6127024"/>
              <a:gd name="connsiteY78" fmla="*/ 5359416 h 6858000"/>
              <a:gd name="connsiteX79" fmla="*/ 6053435 w 6127024"/>
              <a:gd name="connsiteY79" fmla="*/ 5387547 h 6858000"/>
              <a:gd name="connsiteX80" fmla="*/ 6065933 w 6127024"/>
              <a:gd name="connsiteY80" fmla="*/ 5443002 h 6858000"/>
              <a:gd name="connsiteX81" fmla="*/ 6068640 w 6127024"/>
              <a:gd name="connsiteY81" fmla="*/ 5474503 h 6858000"/>
              <a:gd name="connsiteX82" fmla="*/ 6080922 w 6127024"/>
              <a:gd name="connsiteY82" fmla="*/ 5561070 h 6858000"/>
              <a:gd name="connsiteX83" fmla="*/ 6096949 w 6127024"/>
              <a:gd name="connsiteY83" fmla="*/ 5648179 h 6858000"/>
              <a:gd name="connsiteX84" fmla="*/ 6121353 w 6127024"/>
              <a:gd name="connsiteY84" fmla="*/ 5721725 h 6858000"/>
              <a:gd name="connsiteX85" fmla="*/ 6109884 w 6127024"/>
              <a:gd name="connsiteY85" fmla="*/ 5721959 h 6858000"/>
              <a:gd name="connsiteX86" fmla="*/ 6127024 w 6127024"/>
              <a:gd name="connsiteY86" fmla="*/ 5786902 h 6858000"/>
              <a:gd name="connsiteX87" fmla="*/ 6115796 w 6127024"/>
              <a:gd name="connsiteY87" fmla="*/ 5862844 h 6858000"/>
              <a:gd name="connsiteX88" fmla="*/ 6102493 w 6127024"/>
              <a:gd name="connsiteY88" fmla="*/ 5928602 h 6858000"/>
              <a:gd name="connsiteX89" fmla="*/ 6056863 w 6127024"/>
              <a:gd name="connsiteY89" fmla="*/ 6000643 h 6858000"/>
              <a:gd name="connsiteX90" fmla="*/ 6045436 w 6127024"/>
              <a:gd name="connsiteY90" fmla="*/ 6124480 h 6858000"/>
              <a:gd name="connsiteX91" fmla="*/ 6030489 w 6127024"/>
              <a:gd name="connsiteY91" fmla="*/ 6317666 h 6858000"/>
              <a:gd name="connsiteX92" fmla="*/ 6007492 w 6127024"/>
              <a:gd name="connsiteY92" fmla="*/ 6440818 h 6858000"/>
              <a:gd name="connsiteX93" fmla="*/ 6009467 w 6127024"/>
              <a:gd name="connsiteY93" fmla="*/ 6487076 h 6858000"/>
              <a:gd name="connsiteX94" fmla="*/ 5995064 w 6127024"/>
              <a:gd name="connsiteY94" fmla="*/ 6540791 h 6858000"/>
              <a:gd name="connsiteX95" fmla="*/ 6004510 w 6127024"/>
              <a:gd name="connsiteY95" fmla="*/ 6599256 h 6858000"/>
              <a:gd name="connsiteX96" fmla="*/ 5986207 w 6127024"/>
              <a:gd name="connsiteY96" fmla="*/ 6695855 h 6858000"/>
              <a:gd name="connsiteX97" fmla="*/ 5979428 w 6127024"/>
              <a:gd name="connsiteY97" fmla="*/ 6754678 h 6858000"/>
              <a:gd name="connsiteX98" fmla="*/ 5983398 w 6127024"/>
              <a:gd name="connsiteY98" fmla="*/ 6778641 h 6858000"/>
              <a:gd name="connsiteX99" fmla="*/ 5984543 w 6127024"/>
              <a:gd name="connsiteY99" fmla="*/ 6811016 h 6858000"/>
              <a:gd name="connsiteX100" fmla="*/ 5979671 w 6127024"/>
              <a:gd name="connsiteY100" fmla="*/ 6858000 h 6858000"/>
              <a:gd name="connsiteX101" fmla="*/ 0 w 6127024"/>
              <a:gd name="connsiteY101" fmla="*/ 6858000 h 6858000"/>
              <a:gd name="connsiteX102" fmla="*/ 0 w 6127024"/>
              <a:gd name="connsiteY102" fmla="*/ 0 h 6858000"/>
              <a:gd name="connsiteX0" fmla="*/ 0 w 6127024"/>
              <a:gd name="connsiteY0" fmla="*/ 0 h 6858000"/>
              <a:gd name="connsiteX1" fmla="*/ 4965888 w 6127024"/>
              <a:gd name="connsiteY1" fmla="*/ 0 h 6858000"/>
              <a:gd name="connsiteX2" fmla="*/ 4967767 w 6127024"/>
              <a:gd name="connsiteY2" fmla="*/ 7930 h 6858000"/>
              <a:gd name="connsiteX3" fmla="*/ 4979444 w 6127024"/>
              <a:gd name="connsiteY3" fmla="*/ 43921 h 6858000"/>
              <a:gd name="connsiteX4" fmla="*/ 5021173 w 6127024"/>
              <a:gd name="connsiteY4" fmla="*/ 123738 h 6858000"/>
              <a:gd name="connsiteX5" fmla="*/ 5075458 w 6127024"/>
              <a:gd name="connsiteY5" fmla="*/ 264355 h 6858000"/>
              <a:gd name="connsiteX6" fmla="*/ 5081175 w 6127024"/>
              <a:gd name="connsiteY6" fmla="*/ 277448 h 6858000"/>
              <a:gd name="connsiteX7" fmla="*/ 5097011 w 6127024"/>
              <a:gd name="connsiteY7" fmla="*/ 355616 h 6858000"/>
              <a:gd name="connsiteX8" fmla="*/ 5153000 w 6127024"/>
              <a:gd name="connsiteY8" fmla="*/ 507134 h 6858000"/>
              <a:gd name="connsiteX9" fmla="*/ 5171282 w 6127024"/>
              <a:gd name="connsiteY9" fmla="*/ 602071 h 6858000"/>
              <a:gd name="connsiteX10" fmla="*/ 5176196 w 6127024"/>
              <a:gd name="connsiteY10" fmla="*/ 636822 h 6858000"/>
              <a:gd name="connsiteX11" fmla="*/ 5189051 w 6127024"/>
              <a:gd name="connsiteY11" fmla="*/ 782518 h 6858000"/>
              <a:gd name="connsiteX12" fmla="*/ 5218707 w 6127024"/>
              <a:gd name="connsiteY12" fmla="*/ 886387 h 6858000"/>
              <a:gd name="connsiteX13" fmla="*/ 5221281 w 6127024"/>
              <a:gd name="connsiteY13" fmla="*/ 920873 h 6858000"/>
              <a:gd name="connsiteX14" fmla="*/ 5201018 w 6127024"/>
              <a:gd name="connsiteY14" fmla="*/ 1095027 h 6858000"/>
              <a:gd name="connsiteX15" fmla="*/ 5202153 w 6127024"/>
              <a:gd name="connsiteY15" fmla="*/ 1133224 h 6858000"/>
              <a:gd name="connsiteX16" fmla="*/ 5189234 w 6127024"/>
              <a:gd name="connsiteY16" fmla="*/ 1193495 h 6858000"/>
              <a:gd name="connsiteX17" fmla="*/ 5202769 w 6127024"/>
              <a:gd name="connsiteY17" fmla="*/ 1269450 h 6858000"/>
              <a:gd name="connsiteX18" fmla="*/ 5225968 w 6127024"/>
              <a:gd name="connsiteY18" fmla="*/ 1357994 h 6858000"/>
              <a:gd name="connsiteX19" fmla="*/ 5233819 w 6127024"/>
              <a:gd name="connsiteY19" fmla="*/ 1380922 h 6858000"/>
              <a:gd name="connsiteX20" fmla="*/ 5237226 w 6127024"/>
              <a:gd name="connsiteY20" fmla="*/ 1441327 h 6858000"/>
              <a:gd name="connsiteX21" fmla="*/ 5255653 w 6127024"/>
              <a:gd name="connsiteY21" fmla="*/ 1524712 h 6858000"/>
              <a:gd name="connsiteX22" fmla="*/ 5263491 w 6127024"/>
              <a:gd name="connsiteY22" fmla="*/ 1642938 h 6858000"/>
              <a:gd name="connsiteX23" fmla="*/ 5256552 w 6127024"/>
              <a:gd name="connsiteY23" fmla="*/ 1672509 h 6858000"/>
              <a:gd name="connsiteX24" fmla="*/ 5266931 w 6127024"/>
              <a:gd name="connsiteY24" fmla="*/ 1866147 h 6858000"/>
              <a:gd name="connsiteX25" fmla="*/ 5255696 w 6127024"/>
              <a:gd name="connsiteY25" fmla="*/ 1953770 h 6858000"/>
              <a:gd name="connsiteX26" fmla="*/ 5252592 w 6127024"/>
              <a:gd name="connsiteY26" fmla="*/ 2092210 h 6858000"/>
              <a:gd name="connsiteX27" fmla="*/ 5250104 w 6127024"/>
              <a:gd name="connsiteY27" fmla="*/ 2249166 h 6858000"/>
              <a:gd name="connsiteX28" fmla="*/ 5251214 w 6127024"/>
              <a:gd name="connsiteY28" fmla="*/ 2250944 h 6858000"/>
              <a:gd name="connsiteX29" fmla="*/ 5250644 w 6127024"/>
              <a:gd name="connsiteY29" fmla="*/ 2266619 h 6858000"/>
              <a:gd name="connsiteX30" fmla="*/ 5293877 w 6127024"/>
              <a:gd name="connsiteY30" fmla="*/ 2368649 h 6858000"/>
              <a:gd name="connsiteX31" fmla="*/ 5311338 w 6127024"/>
              <a:gd name="connsiteY31" fmla="*/ 2404034 h 6858000"/>
              <a:gd name="connsiteX32" fmla="*/ 5338366 w 6127024"/>
              <a:gd name="connsiteY32" fmla="*/ 2465052 h 6858000"/>
              <a:gd name="connsiteX33" fmla="*/ 5371263 w 6127024"/>
              <a:gd name="connsiteY33" fmla="*/ 2586413 h 6858000"/>
              <a:gd name="connsiteX34" fmla="*/ 5407503 w 6127024"/>
              <a:gd name="connsiteY34" fmla="*/ 2786290 h 6858000"/>
              <a:gd name="connsiteX35" fmla="*/ 5407356 w 6127024"/>
              <a:gd name="connsiteY35" fmla="*/ 2787545 h 6858000"/>
              <a:gd name="connsiteX36" fmla="*/ 5457023 w 6127024"/>
              <a:gd name="connsiteY36" fmla="*/ 2858292 h 6858000"/>
              <a:gd name="connsiteX37" fmla="*/ 5479298 w 6127024"/>
              <a:gd name="connsiteY37" fmla="*/ 2947791 h 6858000"/>
              <a:gd name="connsiteX38" fmla="*/ 5481770 w 6127024"/>
              <a:gd name="connsiteY38" fmla="*/ 2951352 h 6858000"/>
              <a:gd name="connsiteX39" fmla="*/ 5482415 w 6127024"/>
              <a:gd name="connsiteY39" fmla="*/ 3004079 h 6858000"/>
              <a:gd name="connsiteX40" fmla="*/ 5503944 w 6127024"/>
              <a:gd name="connsiteY40" fmla="*/ 3123335 h 6858000"/>
              <a:gd name="connsiteX41" fmla="*/ 5516007 w 6127024"/>
              <a:gd name="connsiteY41" fmla="*/ 3258473 h 6858000"/>
              <a:gd name="connsiteX42" fmla="*/ 5589758 w 6127024"/>
              <a:gd name="connsiteY42" fmla="*/ 3453699 h 6858000"/>
              <a:gd name="connsiteX43" fmla="*/ 5596144 w 6127024"/>
              <a:gd name="connsiteY43" fmla="*/ 3534624 h 6858000"/>
              <a:gd name="connsiteX44" fmla="*/ 5597750 w 6127024"/>
              <a:gd name="connsiteY44" fmla="*/ 3534129 h 6858000"/>
              <a:gd name="connsiteX45" fmla="*/ 5599700 w 6127024"/>
              <a:gd name="connsiteY45" fmla="*/ 3547221 h 6858000"/>
              <a:gd name="connsiteX46" fmla="*/ 5618377 w 6127024"/>
              <a:gd name="connsiteY46" fmla="*/ 3588431 h 6858000"/>
              <a:gd name="connsiteX47" fmla="*/ 5612155 w 6127024"/>
              <a:gd name="connsiteY47" fmla="*/ 3589869 h 6858000"/>
              <a:gd name="connsiteX48" fmla="*/ 5620843 w 6127024"/>
              <a:gd name="connsiteY48" fmla="*/ 3606745 h 6858000"/>
              <a:gd name="connsiteX49" fmla="*/ 5655472 w 6127024"/>
              <a:gd name="connsiteY49" fmla="*/ 3678877 h 6858000"/>
              <a:gd name="connsiteX50" fmla="*/ 5683015 w 6127024"/>
              <a:gd name="connsiteY50" fmla="*/ 3762025 h 6858000"/>
              <a:gd name="connsiteX51" fmla="*/ 5696643 w 6127024"/>
              <a:gd name="connsiteY51" fmla="*/ 3773888 h 6858000"/>
              <a:gd name="connsiteX52" fmla="*/ 5768491 w 6127024"/>
              <a:gd name="connsiteY52" fmla="*/ 3914399 h 6858000"/>
              <a:gd name="connsiteX53" fmla="*/ 5793123 w 6127024"/>
              <a:gd name="connsiteY53" fmla="*/ 3969952 h 6858000"/>
              <a:gd name="connsiteX54" fmla="*/ 5808321 w 6127024"/>
              <a:gd name="connsiteY54" fmla="*/ 3988153 h 6858000"/>
              <a:gd name="connsiteX55" fmla="*/ 5825621 w 6127024"/>
              <a:gd name="connsiteY55" fmla="*/ 4015525 h 6858000"/>
              <a:gd name="connsiteX56" fmla="*/ 5860672 w 6127024"/>
              <a:gd name="connsiteY56" fmla="*/ 4061579 h 6858000"/>
              <a:gd name="connsiteX57" fmla="*/ 5872173 w 6127024"/>
              <a:gd name="connsiteY57" fmla="*/ 4088497 h 6858000"/>
              <a:gd name="connsiteX58" fmla="*/ 5894095 w 6127024"/>
              <a:gd name="connsiteY58" fmla="*/ 4128857 h 6858000"/>
              <a:gd name="connsiteX59" fmla="*/ 5903513 w 6127024"/>
              <a:gd name="connsiteY59" fmla="*/ 4187661 h 6858000"/>
              <a:gd name="connsiteX60" fmla="*/ 5917114 w 6127024"/>
              <a:gd name="connsiteY60" fmla="*/ 4213096 h 6858000"/>
              <a:gd name="connsiteX61" fmla="*/ 5924233 w 6127024"/>
              <a:gd name="connsiteY61" fmla="*/ 4242060 h 6858000"/>
              <a:gd name="connsiteX62" fmla="*/ 5928910 w 6127024"/>
              <a:gd name="connsiteY62" fmla="*/ 4300973 h 6858000"/>
              <a:gd name="connsiteX63" fmla="*/ 5939320 w 6127024"/>
              <a:gd name="connsiteY63" fmla="*/ 4340435 h 6858000"/>
              <a:gd name="connsiteX64" fmla="*/ 5946705 w 6127024"/>
              <a:gd name="connsiteY64" fmla="*/ 4428051 h 6858000"/>
              <a:gd name="connsiteX65" fmla="*/ 5949261 w 6127024"/>
              <a:gd name="connsiteY65" fmla="*/ 4449185 h 6858000"/>
              <a:gd name="connsiteX66" fmla="*/ 5968960 w 6127024"/>
              <a:gd name="connsiteY66" fmla="*/ 4482655 h 6858000"/>
              <a:gd name="connsiteX67" fmla="*/ 5980106 w 6127024"/>
              <a:gd name="connsiteY67" fmla="*/ 4585087 h 6858000"/>
              <a:gd name="connsiteX68" fmla="*/ 5998138 w 6127024"/>
              <a:gd name="connsiteY68" fmla="*/ 4697518 h 6858000"/>
              <a:gd name="connsiteX69" fmla="*/ 6007819 w 6127024"/>
              <a:gd name="connsiteY69" fmla="*/ 4858148 h 6858000"/>
              <a:gd name="connsiteX70" fmla="*/ 6007749 w 6127024"/>
              <a:gd name="connsiteY70" fmla="*/ 4964715 h 6858000"/>
              <a:gd name="connsiteX71" fmla="*/ 6005269 w 6127024"/>
              <a:gd name="connsiteY71" fmla="*/ 5150567 h 6858000"/>
              <a:gd name="connsiteX72" fmla="*/ 6001127 w 6127024"/>
              <a:gd name="connsiteY72" fmla="*/ 5164609 h 6858000"/>
              <a:gd name="connsiteX73" fmla="*/ 5998514 w 6127024"/>
              <a:gd name="connsiteY73" fmla="*/ 5189673 h 6858000"/>
              <a:gd name="connsiteX74" fmla="*/ 6018409 w 6127024"/>
              <a:gd name="connsiteY74" fmla="*/ 5227157 h 6858000"/>
              <a:gd name="connsiteX75" fmla="*/ 6036748 w 6127024"/>
              <a:gd name="connsiteY75" fmla="*/ 5322752 h 6858000"/>
              <a:gd name="connsiteX76" fmla="*/ 6036943 w 6127024"/>
              <a:gd name="connsiteY76" fmla="*/ 5329480 h 6858000"/>
              <a:gd name="connsiteX77" fmla="*/ 6037677 w 6127024"/>
              <a:gd name="connsiteY77" fmla="*/ 5354807 h 6858000"/>
              <a:gd name="connsiteX78" fmla="*/ 6039728 w 6127024"/>
              <a:gd name="connsiteY78" fmla="*/ 5359416 h 6858000"/>
              <a:gd name="connsiteX79" fmla="*/ 6053435 w 6127024"/>
              <a:gd name="connsiteY79" fmla="*/ 5387547 h 6858000"/>
              <a:gd name="connsiteX80" fmla="*/ 6065933 w 6127024"/>
              <a:gd name="connsiteY80" fmla="*/ 5443002 h 6858000"/>
              <a:gd name="connsiteX81" fmla="*/ 6068640 w 6127024"/>
              <a:gd name="connsiteY81" fmla="*/ 5474503 h 6858000"/>
              <a:gd name="connsiteX82" fmla="*/ 6080922 w 6127024"/>
              <a:gd name="connsiteY82" fmla="*/ 5561070 h 6858000"/>
              <a:gd name="connsiteX83" fmla="*/ 6096949 w 6127024"/>
              <a:gd name="connsiteY83" fmla="*/ 5648179 h 6858000"/>
              <a:gd name="connsiteX84" fmla="*/ 6121353 w 6127024"/>
              <a:gd name="connsiteY84" fmla="*/ 5721725 h 6858000"/>
              <a:gd name="connsiteX85" fmla="*/ 6109884 w 6127024"/>
              <a:gd name="connsiteY85" fmla="*/ 5721959 h 6858000"/>
              <a:gd name="connsiteX86" fmla="*/ 6127024 w 6127024"/>
              <a:gd name="connsiteY86" fmla="*/ 5786902 h 6858000"/>
              <a:gd name="connsiteX87" fmla="*/ 6115796 w 6127024"/>
              <a:gd name="connsiteY87" fmla="*/ 5862844 h 6858000"/>
              <a:gd name="connsiteX88" fmla="*/ 6102493 w 6127024"/>
              <a:gd name="connsiteY88" fmla="*/ 5928602 h 6858000"/>
              <a:gd name="connsiteX89" fmla="*/ 6056863 w 6127024"/>
              <a:gd name="connsiteY89" fmla="*/ 6000643 h 6858000"/>
              <a:gd name="connsiteX90" fmla="*/ 6045436 w 6127024"/>
              <a:gd name="connsiteY90" fmla="*/ 6124480 h 6858000"/>
              <a:gd name="connsiteX91" fmla="*/ 6030489 w 6127024"/>
              <a:gd name="connsiteY91" fmla="*/ 6317666 h 6858000"/>
              <a:gd name="connsiteX92" fmla="*/ 6007492 w 6127024"/>
              <a:gd name="connsiteY92" fmla="*/ 6440818 h 6858000"/>
              <a:gd name="connsiteX93" fmla="*/ 6009467 w 6127024"/>
              <a:gd name="connsiteY93" fmla="*/ 6487076 h 6858000"/>
              <a:gd name="connsiteX94" fmla="*/ 5995064 w 6127024"/>
              <a:gd name="connsiteY94" fmla="*/ 6540791 h 6858000"/>
              <a:gd name="connsiteX95" fmla="*/ 6004510 w 6127024"/>
              <a:gd name="connsiteY95" fmla="*/ 6599256 h 6858000"/>
              <a:gd name="connsiteX96" fmla="*/ 5986207 w 6127024"/>
              <a:gd name="connsiteY96" fmla="*/ 6695855 h 6858000"/>
              <a:gd name="connsiteX97" fmla="*/ 5979428 w 6127024"/>
              <a:gd name="connsiteY97" fmla="*/ 6754678 h 6858000"/>
              <a:gd name="connsiteX98" fmla="*/ 5983398 w 6127024"/>
              <a:gd name="connsiteY98" fmla="*/ 6778641 h 6858000"/>
              <a:gd name="connsiteX99" fmla="*/ 5984543 w 6127024"/>
              <a:gd name="connsiteY99" fmla="*/ 6811016 h 6858000"/>
              <a:gd name="connsiteX100" fmla="*/ 5979671 w 6127024"/>
              <a:gd name="connsiteY100" fmla="*/ 6858000 h 6858000"/>
              <a:gd name="connsiteX101" fmla="*/ 0 w 6127024"/>
              <a:gd name="connsiteY101" fmla="*/ 6858000 h 6858000"/>
              <a:gd name="connsiteX102" fmla="*/ 0 w 6127024"/>
              <a:gd name="connsiteY102" fmla="*/ 0 h 6858000"/>
              <a:gd name="connsiteX0" fmla="*/ 0 w 6127024"/>
              <a:gd name="connsiteY0" fmla="*/ 0 h 6858000"/>
              <a:gd name="connsiteX1" fmla="*/ 4965888 w 6127024"/>
              <a:gd name="connsiteY1" fmla="*/ 0 h 6858000"/>
              <a:gd name="connsiteX2" fmla="*/ 4967767 w 6127024"/>
              <a:gd name="connsiteY2" fmla="*/ 7930 h 6858000"/>
              <a:gd name="connsiteX3" fmla="*/ 4979444 w 6127024"/>
              <a:gd name="connsiteY3" fmla="*/ 43921 h 6858000"/>
              <a:gd name="connsiteX4" fmla="*/ 5021173 w 6127024"/>
              <a:gd name="connsiteY4" fmla="*/ 123738 h 6858000"/>
              <a:gd name="connsiteX5" fmla="*/ 5075458 w 6127024"/>
              <a:gd name="connsiteY5" fmla="*/ 264355 h 6858000"/>
              <a:gd name="connsiteX6" fmla="*/ 5081175 w 6127024"/>
              <a:gd name="connsiteY6" fmla="*/ 277448 h 6858000"/>
              <a:gd name="connsiteX7" fmla="*/ 5097011 w 6127024"/>
              <a:gd name="connsiteY7" fmla="*/ 355616 h 6858000"/>
              <a:gd name="connsiteX8" fmla="*/ 5153000 w 6127024"/>
              <a:gd name="connsiteY8" fmla="*/ 507134 h 6858000"/>
              <a:gd name="connsiteX9" fmla="*/ 5171282 w 6127024"/>
              <a:gd name="connsiteY9" fmla="*/ 602071 h 6858000"/>
              <a:gd name="connsiteX10" fmla="*/ 5176196 w 6127024"/>
              <a:gd name="connsiteY10" fmla="*/ 636822 h 6858000"/>
              <a:gd name="connsiteX11" fmla="*/ 5189051 w 6127024"/>
              <a:gd name="connsiteY11" fmla="*/ 782518 h 6858000"/>
              <a:gd name="connsiteX12" fmla="*/ 5218707 w 6127024"/>
              <a:gd name="connsiteY12" fmla="*/ 886387 h 6858000"/>
              <a:gd name="connsiteX13" fmla="*/ 5221281 w 6127024"/>
              <a:gd name="connsiteY13" fmla="*/ 920873 h 6858000"/>
              <a:gd name="connsiteX14" fmla="*/ 5201018 w 6127024"/>
              <a:gd name="connsiteY14" fmla="*/ 1095027 h 6858000"/>
              <a:gd name="connsiteX15" fmla="*/ 5189234 w 6127024"/>
              <a:gd name="connsiteY15" fmla="*/ 1193495 h 6858000"/>
              <a:gd name="connsiteX16" fmla="*/ 5202769 w 6127024"/>
              <a:gd name="connsiteY16" fmla="*/ 1269450 h 6858000"/>
              <a:gd name="connsiteX17" fmla="*/ 5225968 w 6127024"/>
              <a:gd name="connsiteY17" fmla="*/ 1357994 h 6858000"/>
              <a:gd name="connsiteX18" fmla="*/ 5233819 w 6127024"/>
              <a:gd name="connsiteY18" fmla="*/ 1380922 h 6858000"/>
              <a:gd name="connsiteX19" fmla="*/ 5237226 w 6127024"/>
              <a:gd name="connsiteY19" fmla="*/ 1441327 h 6858000"/>
              <a:gd name="connsiteX20" fmla="*/ 5255653 w 6127024"/>
              <a:gd name="connsiteY20" fmla="*/ 1524712 h 6858000"/>
              <a:gd name="connsiteX21" fmla="*/ 5263491 w 6127024"/>
              <a:gd name="connsiteY21" fmla="*/ 1642938 h 6858000"/>
              <a:gd name="connsiteX22" fmla="*/ 5256552 w 6127024"/>
              <a:gd name="connsiteY22" fmla="*/ 1672509 h 6858000"/>
              <a:gd name="connsiteX23" fmla="*/ 5266931 w 6127024"/>
              <a:gd name="connsiteY23" fmla="*/ 1866147 h 6858000"/>
              <a:gd name="connsiteX24" fmla="*/ 5255696 w 6127024"/>
              <a:gd name="connsiteY24" fmla="*/ 1953770 h 6858000"/>
              <a:gd name="connsiteX25" fmla="*/ 5252592 w 6127024"/>
              <a:gd name="connsiteY25" fmla="*/ 2092210 h 6858000"/>
              <a:gd name="connsiteX26" fmla="*/ 5250104 w 6127024"/>
              <a:gd name="connsiteY26" fmla="*/ 2249166 h 6858000"/>
              <a:gd name="connsiteX27" fmla="*/ 5251214 w 6127024"/>
              <a:gd name="connsiteY27" fmla="*/ 2250944 h 6858000"/>
              <a:gd name="connsiteX28" fmla="*/ 5250644 w 6127024"/>
              <a:gd name="connsiteY28" fmla="*/ 2266619 h 6858000"/>
              <a:gd name="connsiteX29" fmla="*/ 5293877 w 6127024"/>
              <a:gd name="connsiteY29" fmla="*/ 2368649 h 6858000"/>
              <a:gd name="connsiteX30" fmla="*/ 5311338 w 6127024"/>
              <a:gd name="connsiteY30" fmla="*/ 2404034 h 6858000"/>
              <a:gd name="connsiteX31" fmla="*/ 5338366 w 6127024"/>
              <a:gd name="connsiteY31" fmla="*/ 2465052 h 6858000"/>
              <a:gd name="connsiteX32" fmla="*/ 5371263 w 6127024"/>
              <a:gd name="connsiteY32" fmla="*/ 2586413 h 6858000"/>
              <a:gd name="connsiteX33" fmla="*/ 5407503 w 6127024"/>
              <a:gd name="connsiteY33" fmla="*/ 2786290 h 6858000"/>
              <a:gd name="connsiteX34" fmla="*/ 5407356 w 6127024"/>
              <a:gd name="connsiteY34" fmla="*/ 2787545 h 6858000"/>
              <a:gd name="connsiteX35" fmla="*/ 5457023 w 6127024"/>
              <a:gd name="connsiteY35" fmla="*/ 2858292 h 6858000"/>
              <a:gd name="connsiteX36" fmla="*/ 5479298 w 6127024"/>
              <a:gd name="connsiteY36" fmla="*/ 2947791 h 6858000"/>
              <a:gd name="connsiteX37" fmla="*/ 5481770 w 6127024"/>
              <a:gd name="connsiteY37" fmla="*/ 2951352 h 6858000"/>
              <a:gd name="connsiteX38" fmla="*/ 5482415 w 6127024"/>
              <a:gd name="connsiteY38" fmla="*/ 3004079 h 6858000"/>
              <a:gd name="connsiteX39" fmla="*/ 5503944 w 6127024"/>
              <a:gd name="connsiteY39" fmla="*/ 3123335 h 6858000"/>
              <a:gd name="connsiteX40" fmla="*/ 5516007 w 6127024"/>
              <a:gd name="connsiteY40" fmla="*/ 3258473 h 6858000"/>
              <a:gd name="connsiteX41" fmla="*/ 5589758 w 6127024"/>
              <a:gd name="connsiteY41" fmla="*/ 3453699 h 6858000"/>
              <a:gd name="connsiteX42" fmla="*/ 5596144 w 6127024"/>
              <a:gd name="connsiteY42" fmla="*/ 3534624 h 6858000"/>
              <a:gd name="connsiteX43" fmla="*/ 5597750 w 6127024"/>
              <a:gd name="connsiteY43" fmla="*/ 3534129 h 6858000"/>
              <a:gd name="connsiteX44" fmla="*/ 5599700 w 6127024"/>
              <a:gd name="connsiteY44" fmla="*/ 3547221 h 6858000"/>
              <a:gd name="connsiteX45" fmla="*/ 5618377 w 6127024"/>
              <a:gd name="connsiteY45" fmla="*/ 3588431 h 6858000"/>
              <a:gd name="connsiteX46" fmla="*/ 5612155 w 6127024"/>
              <a:gd name="connsiteY46" fmla="*/ 3589869 h 6858000"/>
              <a:gd name="connsiteX47" fmla="*/ 5620843 w 6127024"/>
              <a:gd name="connsiteY47" fmla="*/ 3606745 h 6858000"/>
              <a:gd name="connsiteX48" fmla="*/ 5655472 w 6127024"/>
              <a:gd name="connsiteY48" fmla="*/ 3678877 h 6858000"/>
              <a:gd name="connsiteX49" fmla="*/ 5683015 w 6127024"/>
              <a:gd name="connsiteY49" fmla="*/ 3762025 h 6858000"/>
              <a:gd name="connsiteX50" fmla="*/ 5696643 w 6127024"/>
              <a:gd name="connsiteY50" fmla="*/ 3773888 h 6858000"/>
              <a:gd name="connsiteX51" fmla="*/ 5768491 w 6127024"/>
              <a:gd name="connsiteY51" fmla="*/ 3914399 h 6858000"/>
              <a:gd name="connsiteX52" fmla="*/ 5793123 w 6127024"/>
              <a:gd name="connsiteY52" fmla="*/ 3969952 h 6858000"/>
              <a:gd name="connsiteX53" fmla="*/ 5808321 w 6127024"/>
              <a:gd name="connsiteY53" fmla="*/ 3988153 h 6858000"/>
              <a:gd name="connsiteX54" fmla="*/ 5825621 w 6127024"/>
              <a:gd name="connsiteY54" fmla="*/ 4015525 h 6858000"/>
              <a:gd name="connsiteX55" fmla="*/ 5860672 w 6127024"/>
              <a:gd name="connsiteY55" fmla="*/ 4061579 h 6858000"/>
              <a:gd name="connsiteX56" fmla="*/ 5872173 w 6127024"/>
              <a:gd name="connsiteY56" fmla="*/ 4088497 h 6858000"/>
              <a:gd name="connsiteX57" fmla="*/ 5894095 w 6127024"/>
              <a:gd name="connsiteY57" fmla="*/ 4128857 h 6858000"/>
              <a:gd name="connsiteX58" fmla="*/ 5903513 w 6127024"/>
              <a:gd name="connsiteY58" fmla="*/ 4187661 h 6858000"/>
              <a:gd name="connsiteX59" fmla="*/ 5917114 w 6127024"/>
              <a:gd name="connsiteY59" fmla="*/ 4213096 h 6858000"/>
              <a:gd name="connsiteX60" fmla="*/ 5924233 w 6127024"/>
              <a:gd name="connsiteY60" fmla="*/ 4242060 h 6858000"/>
              <a:gd name="connsiteX61" fmla="*/ 5928910 w 6127024"/>
              <a:gd name="connsiteY61" fmla="*/ 4300973 h 6858000"/>
              <a:gd name="connsiteX62" fmla="*/ 5939320 w 6127024"/>
              <a:gd name="connsiteY62" fmla="*/ 4340435 h 6858000"/>
              <a:gd name="connsiteX63" fmla="*/ 5946705 w 6127024"/>
              <a:gd name="connsiteY63" fmla="*/ 4428051 h 6858000"/>
              <a:gd name="connsiteX64" fmla="*/ 5949261 w 6127024"/>
              <a:gd name="connsiteY64" fmla="*/ 4449185 h 6858000"/>
              <a:gd name="connsiteX65" fmla="*/ 5968960 w 6127024"/>
              <a:gd name="connsiteY65" fmla="*/ 4482655 h 6858000"/>
              <a:gd name="connsiteX66" fmla="*/ 5980106 w 6127024"/>
              <a:gd name="connsiteY66" fmla="*/ 4585087 h 6858000"/>
              <a:gd name="connsiteX67" fmla="*/ 5998138 w 6127024"/>
              <a:gd name="connsiteY67" fmla="*/ 4697518 h 6858000"/>
              <a:gd name="connsiteX68" fmla="*/ 6007819 w 6127024"/>
              <a:gd name="connsiteY68" fmla="*/ 4858148 h 6858000"/>
              <a:gd name="connsiteX69" fmla="*/ 6007749 w 6127024"/>
              <a:gd name="connsiteY69" fmla="*/ 4964715 h 6858000"/>
              <a:gd name="connsiteX70" fmla="*/ 6005269 w 6127024"/>
              <a:gd name="connsiteY70" fmla="*/ 5150567 h 6858000"/>
              <a:gd name="connsiteX71" fmla="*/ 6001127 w 6127024"/>
              <a:gd name="connsiteY71" fmla="*/ 5164609 h 6858000"/>
              <a:gd name="connsiteX72" fmla="*/ 5998514 w 6127024"/>
              <a:gd name="connsiteY72" fmla="*/ 5189673 h 6858000"/>
              <a:gd name="connsiteX73" fmla="*/ 6018409 w 6127024"/>
              <a:gd name="connsiteY73" fmla="*/ 5227157 h 6858000"/>
              <a:gd name="connsiteX74" fmla="*/ 6036748 w 6127024"/>
              <a:gd name="connsiteY74" fmla="*/ 5322752 h 6858000"/>
              <a:gd name="connsiteX75" fmla="*/ 6036943 w 6127024"/>
              <a:gd name="connsiteY75" fmla="*/ 5329480 h 6858000"/>
              <a:gd name="connsiteX76" fmla="*/ 6037677 w 6127024"/>
              <a:gd name="connsiteY76" fmla="*/ 5354807 h 6858000"/>
              <a:gd name="connsiteX77" fmla="*/ 6039728 w 6127024"/>
              <a:gd name="connsiteY77" fmla="*/ 5359416 h 6858000"/>
              <a:gd name="connsiteX78" fmla="*/ 6053435 w 6127024"/>
              <a:gd name="connsiteY78" fmla="*/ 5387547 h 6858000"/>
              <a:gd name="connsiteX79" fmla="*/ 6065933 w 6127024"/>
              <a:gd name="connsiteY79" fmla="*/ 5443002 h 6858000"/>
              <a:gd name="connsiteX80" fmla="*/ 6068640 w 6127024"/>
              <a:gd name="connsiteY80" fmla="*/ 5474503 h 6858000"/>
              <a:gd name="connsiteX81" fmla="*/ 6080922 w 6127024"/>
              <a:gd name="connsiteY81" fmla="*/ 5561070 h 6858000"/>
              <a:gd name="connsiteX82" fmla="*/ 6096949 w 6127024"/>
              <a:gd name="connsiteY82" fmla="*/ 5648179 h 6858000"/>
              <a:gd name="connsiteX83" fmla="*/ 6121353 w 6127024"/>
              <a:gd name="connsiteY83" fmla="*/ 5721725 h 6858000"/>
              <a:gd name="connsiteX84" fmla="*/ 6109884 w 6127024"/>
              <a:gd name="connsiteY84" fmla="*/ 5721959 h 6858000"/>
              <a:gd name="connsiteX85" fmla="*/ 6127024 w 6127024"/>
              <a:gd name="connsiteY85" fmla="*/ 5786902 h 6858000"/>
              <a:gd name="connsiteX86" fmla="*/ 6115796 w 6127024"/>
              <a:gd name="connsiteY86" fmla="*/ 5862844 h 6858000"/>
              <a:gd name="connsiteX87" fmla="*/ 6102493 w 6127024"/>
              <a:gd name="connsiteY87" fmla="*/ 5928602 h 6858000"/>
              <a:gd name="connsiteX88" fmla="*/ 6056863 w 6127024"/>
              <a:gd name="connsiteY88" fmla="*/ 6000643 h 6858000"/>
              <a:gd name="connsiteX89" fmla="*/ 6045436 w 6127024"/>
              <a:gd name="connsiteY89" fmla="*/ 6124480 h 6858000"/>
              <a:gd name="connsiteX90" fmla="*/ 6030489 w 6127024"/>
              <a:gd name="connsiteY90" fmla="*/ 6317666 h 6858000"/>
              <a:gd name="connsiteX91" fmla="*/ 6007492 w 6127024"/>
              <a:gd name="connsiteY91" fmla="*/ 6440818 h 6858000"/>
              <a:gd name="connsiteX92" fmla="*/ 6009467 w 6127024"/>
              <a:gd name="connsiteY92" fmla="*/ 6487076 h 6858000"/>
              <a:gd name="connsiteX93" fmla="*/ 5995064 w 6127024"/>
              <a:gd name="connsiteY93" fmla="*/ 6540791 h 6858000"/>
              <a:gd name="connsiteX94" fmla="*/ 6004510 w 6127024"/>
              <a:gd name="connsiteY94" fmla="*/ 6599256 h 6858000"/>
              <a:gd name="connsiteX95" fmla="*/ 5986207 w 6127024"/>
              <a:gd name="connsiteY95" fmla="*/ 6695855 h 6858000"/>
              <a:gd name="connsiteX96" fmla="*/ 5979428 w 6127024"/>
              <a:gd name="connsiteY96" fmla="*/ 6754678 h 6858000"/>
              <a:gd name="connsiteX97" fmla="*/ 5983398 w 6127024"/>
              <a:gd name="connsiteY97" fmla="*/ 6778641 h 6858000"/>
              <a:gd name="connsiteX98" fmla="*/ 5984543 w 6127024"/>
              <a:gd name="connsiteY98" fmla="*/ 6811016 h 6858000"/>
              <a:gd name="connsiteX99" fmla="*/ 5979671 w 6127024"/>
              <a:gd name="connsiteY99" fmla="*/ 6858000 h 6858000"/>
              <a:gd name="connsiteX100" fmla="*/ 0 w 6127024"/>
              <a:gd name="connsiteY100" fmla="*/ 6858000 h 6858000"/>
              <a:gd name="connsiteX101" fmla="*/ 0 w 6127024"/>
              <a:gd name="connsiteY101" fmla="*/ 0 h 6858000"/>
              <a:gd name="connsiteX0" fmla="*/ 0 w 6127024"/>
              <a:gd name="connsiteY0" fmla="*/ 0 h 6858000"/>
              <a:gd name="connsiteX1" fmla="*/ 4965888 w 6127024"/>
              <a:gd name="connsiteY1" fmla="*/ 0 h 6858000"/>
              <a:gd name="connsiteX2" fmla="*/ 4967767 w 6127024"/>
              <a:gd name="connsiteY2" fmla="*/ 7930 h 6858000"/>
              <a:gd name="connsiteX3" fmla="*/ 4979444 w 6127024"/>
              <a:gd name="connsiteY3" fmla="*/ 43921 h 6858000"/>
              <a:gd name="connsiteX4" fmla="*/ 5021173 w 6127024"/>
              <a:gd name="connsiteY4" fmla="*/ 123738 h 6858000"/>
              <a:gd name="connsiteX5" fmla="*/ 5075458 w 6127024"/>
              <a:gd name="connsiteY5" fmla="*/ 264355 h 6858000"/>
              <a:gd name="connsiteX6" fmla="*/ 5081175 w 6127024"/>
              <a:gd name="connsiteY6" fmla="*/ 277448 h 6858000"/>
              <a:gd name="connsiteX7" fmla="*/ 5097011 w 6127024"/>
              <a:gd name="connsiteY7" fmla="*/ 355616 h 6858000"/>
              <a:gd name="connsiteX8" fmla="*/ 5153000 w 6127024"/>
              <a:gd name="connsiteY8" fmla="*/ 507134 h 6858000"/>
              <a:gd name="connsiteX9" fmla="*/ 5171282 w 6127024"/>
              <a:gd name="connsiteY9" fmla="*/ 602071 h 6858000"/>
              <a:gd name="connsiteX10" fmla="*/ 5176196 w 6127024"/>
              <a:gd name="connsiteY10" fmla="*/ 636822 h 6858000"/>
              <a:gd name="connsiteX11" fmla="*/ 5189051 w 6127024"/>
              <a:gd name="connsiteY11" fmla="*/ 782518 h 6858000"/>
              <a:gd name="connsiteX12" fmla="*/ 5218707 w 6127024"/>
              <a:gd name="connsiteY12" fmla="*/ 886387 h 6858000"/>
              <a:gd name="connsiteX13" fmla="*/ 5221281 w 6127024"/>
              <a:gd name="connsiteY13" fmla="*/ 920873 h 6858000"/>
              <a:gd name="connsiteX14" fmla="*/ 5201018 w 6127024"/>
              <a:gd name="connsiteY14" fmla="*/ 1095027 h 6858000"/>
              <a:gd name="connsiteX15" fmla="*/ 5189234 w 6127024"/>
              <a:gd name="connsiteY15" fmla="*/ 1217308 h 6858000"/>
              <a:gd name="connsiteX16" fmla="*/ 5202769 w 6127024"/>
              <a:gd name="connsiteY16" fmla="*/ 1269450 h 6858000"/>
              <a:gd name="connsiteX17" fmla="*/ 5225968 w 6127024"/>
              <a:gd name="connsiteY17" fmla="*/ 1357994 h 6858000"/>
              <a:gd name="connsiteX18" fmla="*/ 5233819 w 6127024"/>
              <a:gd name="connsiteY18" fmla="*/ 1380922 h 6858000"/>
              <a:gd name="connsiteX19" fmla="*/ 5237226 w 6127024"/>
              <a:gd name="connsiteY19" fmla="*/ 1441327 h 6858000"/>
              <a:gd name="connsiteX20" fmla="*/ 5255653 w 6127024"/>
              <a:gd name="connsiteY20" fmla="*/ 1524712 h 6858000"/>
              <a:gd name="connsiteX21" fmla="*/ 5263491 w 6127024"/>
              <a:gd name="connsiteY21" fmla="*/ 1642938 h 6858000"/>
              <a:gd name="connsiteX22" fmla="*/ 5256552 w 6127024"/>
              <a:gd name="connsiteY22" fmla="*/ 1672509 h 6858000"/>
              <a:gd name="connsiteX23" fmla="*/ 5266931 w 6127024"/>
              <a:gd name="connsiteY23" fmla="*/ 1866147 h 6858000"/>
              <a:gd name="connsiteX24" fmla="*/ 5255696 w 6127024"/>
              <a:gd name="connsiteY24" fmla="*/ 1953770 h 6858000"/>
              <a:gd name="connsiteX25" fmla="*/ 5252592 w 6127024"/>
              <a:gd name="connsiteY25" fmla="*/ 2092210 h 6858000"/>
              <a:gd name="connsiteX26" fmla="*/ 5250104 w 6127024"/>
              <a:gd name="connsiteY26" fmla="*/ 2249166 h 6858000"/>
              <a:gd name="connsiteX27" fmla="*/ 5251214 w 6127024"/>
              <a:gd name="connsiteY27" fmla="*/ 2250944 h 6858000"/>
              <a:gd name="connsiteX28" fmla="*/ 5250644 w 6127024"/>
              <a:gd name="connsiteY28" fmla="*/ 2266619 h 6858000"/>
              <a:gd name="connsiteX29" fmla="*/ 5293877 w 6127024"/>
              <a:gd name="connsiteY29" fmla="*/ 2368649 h 6858000"/>
              <a:gd name="connsiteX30" fmla="*/ 5311338 w 6127024"/>
              <a:gd name="connsiteY30" fmla="*/ 2404034 h 6858000"/>
              <a:gd name="connsiteX31" fmla="*/ 5338366 w 6127024"/>
              <a:gd name="connsiteY31" fmla="*/ 2465052 h 6858000"/>
              <a:gd name="connsiteX32" fmla="*/ 5371263 w 6127024"/>
              <a:gd name="connsiteY32" fmla="*/ 2586413 h 6858000"/>
              <a:gd name="connsiteX33" fmla="*/ 5407503 w 6127024"/>
              <a:gd name="connsiteY33" fmla="*/ 2786290 h 6858000"/>
              <a:gd name="connsiteX34" fmla="*/ 5407356 w 6127024"/>
              <a:gd name="connsiteY34" fmla="*/ 2787545 h 6858000"/>
              <a:gd name="connsiteX35" fmla="*/ 5457023 w 6127024"/>
              <a:gd name="connsiteY35" fmla="*/ 2858292 h 6858000"/>
              <a:gd name="connsiteX36" fmla="*/ 5479298 w 6127024"/>
              <a:gd name="connsiteY36" fmla="*/ 2947791 h 6858000"/>
              <a:gd name="connsiteX37" fmla="*/ 5481770 w 6127024"/>
              <a:gd name="connsiteY37" fmla="*/ 2951352 h 6858000"/>
              <a:gd name="connsiteX38" fmla="*/ 5482415 w 6127024"/>
              <a:gd name="connsiteY38" fmla="*/ 3004079 h 6858000"/>
              <a:gd name="connsiteX39" fmla="*/ 5503944 w 6127024"/>
              <a:gd name="connsiteY39" fmla="*/ 3123335 h 6858000"/>
              <a:gd name="connsiteX40" fmla="*/ 5516007 w 6127024"/>
              <a:gd name="connsiteY40" fmla="*/ 3258473 h 6858000"/>
              <a:gd name="connsiteX41" fmla="*/ 5589758 w 6127024"/>
              <a:gd name="connsiteY41" fmla="*/ 3453699 h 6858000"/>
              <a:gd name="connsiteX42" fmla="*/ 5596144 w 6127024"/>
              <a:gd name="connsiteY42" fmla="*/ 3534624 h 6858000"/>
              <a:gd name="connsiteX43" fmla="*/ 5597750 w 6127024"/>
              <a:gd name="connsiteY43" fmla="*/ 3534129 h 6858000"/>
              <a:gd name="connsiteX44" fmla="*/ 5599700 w 6127024"/>
              <a:gd name="connsiteY44" fmla="*/ 3547221 h 6858000"/>
              <a:gd name="connsiteX45" fmla="*/ 5618377 w 6127024"/>
              <a:gd name="connsiteY45" fmla="*/ 3588431 h 6858000"/>
              <a:gd name="connsiteX46" fmla="*/ 5612155 w 6127024"/>
              <a:gd name="connsiteY46" fmla="*/ 3589869 h 6858000"/>
              <a:gd name="connsiteX47" fmla="*/ 5620843 w 6127024"/>
              <a:gd name="connsiteY47" fmla="*/ 3606745 h 6858000"/>
              <a:gd name="connsiteX48" fmla="*/ 5655472 w 6127024"/>
              <a:gd name="connsiteY48" fmla="*/ 3678877 h 6858000"/>
              <a:gd name="connsiteX49" fmla="*/ 5683015 w 6127024"/>
              <a:gd name="connsiteY49" fmla="*/ 3762025 h 6858000"/>
              <a:gd name="connsiteX50" fmla="*/ 5696643 w 6127024"/>
              <a:gd name="connsiteY50" fmla="*/ 3773888 h 6858000"/>
              <a:gd name="connsiteX51" fmla="*/ 5768491 w 6127024"/>
              <a:gd name="connsiteY51" fmla="*/ 3914399 h 6858000"/>
              <a:gd name="connsiteX52" fmla="*/ 5793123 w 6127024"/>
              <a:gd name="connsiteY52" fmla="*/ 3969952 h 6858000"/>
              <a:gd name="connsiteX53" fmla="*/ 5808321 w 6127024"/>
              <a:gd name="connsiteY53" fmla="*/ 3988153 h 6858000"/>
              <a:gd name="connsiteX54" fmla="*/ 5825621 w 6127024"/>
              <a:gd name="connsiteY54" fmla="*/ 4015525 h 6858000"/>
              <a:gd name="connsiteX55" fmla="*/ 5860672 w 6127024"/>
              <a:gd name="connsiteY55" fmla="*/ 4061579 h 6858000"/>
              <a:gd name="connsiteX56" fmla="*/ 5872173 w 6127024"/>
              <a:gd name="connsiteY56" fmla="*/ 4088497 h 6858000"/>
              <a:gd name="connsiteX57" fmla="*/ 5894095 w 6127024"/>
              <a:gd name="connsiteY57" fmla="*/ 4128857 h 6858000"/>
              <a:gd name="connsiteX58" fmla="*/ 5903513 w 6127024"/>
              <a:gd name="connsiteY58" fmla="*/ 4187661 h 6858000"/>
              <a:gd name="connsiteX59" fmla="*/ 5917114 w 6127024"/>
              <a:gd name="connsiteY59" fmla="*/ 4213096 h 6858000"/>
              <a:gd name="connsiteX60" fmla="*/ 5924233 w 6127024"/>
              <a:gd name="connsiteY60" fmla="*/ 4242060 h 6858000"/>
              <a:gd name="connsiteX61" fmla="*/ 5928910 w 6127024"/>
              <a:gd name="connsiteY61" fmla="*/ 4300973 h 6858000"/>
              <a:gd name="connsiteX62" fmla="*/ 5939320 w 6127024"/>
              <a:gd name="connsiteY62" fmla="*/ 4340435 h 6858000"/>
              <a:gd name="connsiteX63" fmla="*/ 5946705 w 6127024"/>
              <a:gd name="connsiteY63" fmla="*/ 4428051 h 6858000"/>
              <a:gd name="connsiteX64" fmla="*/ 5949261 w 6127024"/>
              <a:gd name="connsiteY64" fmla="*/ 4449185 h 6858000"/>
              <a:gd name="connsiteX65" fmla="*/ 5968960 w 6127024"/>
              <a:gd name="connsiteY65" fmla="*/ 4482655 h 6858000"/>
              <a:gd name="connsiteX66" fmla="*/ 5980106 w 6127024"/>
              <a:gd name="connsiteY66" fmla="*/ 4585087 h 6858000"/>
              <a:gd name="connsiteX67" fmla="*/ 5998138 w 6127024"/>
              <a:gd name="connsiteY67" fmla="*/ 4697518 h 6858000"/>
              <a:gd name="connsiteX68" fmla="*/ 6007819 w 6127024"/>
              <a:gd name="connsiteY68" fmla="*/ 4858148 h 6858000"/>
              <a:gd name="connsiteX69" fmla="*/ 6007749 w 6127024"/>
              <a:gd name="connsiteY69" fmla="*/ 4964715 h 6858000"/>
              <a:gd name="connsiteX70" fmla="*/ 6005269 w 6127024"/>
              <a:gd name="connsiteY70" fmla="*/ 5150567 h 6858000"/>
              <a:gd name="connsiteX71" fmla="*/ 6001127 w 6127024"/>
              <a:gd name="connsiteY71" fmla="*/ 5164609 h 6858000"/>
              <a:gd name="connsiteX72" fmla="*/ 5998514 w 6127024"/>
              <a:gd name="connsiteY72" fmla="*/ 5189673 h 6858000"/>
              <a:gd name="connsiteX73" fmla="*/ 6018409 w 6127024"/>
              <a:gd name="connsiteY73" fmla="*/ 5227157 h 6858000"/>
              <a:gd name="connsiteX74" fmla="*/ 6036748 w 6127024"/>
              <a:gd name="connsiteY74" fmla="*/ 5322752 h 6858000"/>
              <a:gd name="connsiteX75" fmla="*/ 6036943 w 6127024"/>
              <a:gd name="connsiteY75" fmla="*/ 5329480 h 6858000"/>
              <a:gd name="connsiteX76" fmla="*/ 6037677 w 6127024"/>
              <a:gd name="connsiteY76" fmla="*/ 5354807 h 6858000"/>
              <a:gd name="connsiteX77" fmla="*/ 6039728 w 6127024"/>
              <a:gd name="connsiteY77" fmla="*/ 5359416 h 6858000"/>
              <a:gd name="connsiteX78" fmla="*/ 6053435 w 6127024"/>
              <a:gd name="connsiteY78" fmla="*/ 5387547 h 6858000"/>
              <a:gd name="connsiteX79" fmla="*/ 6065933 w 6127024"/>
              <a:gd name="connsiteY79" fmla="*/ 5443002 h 6858000"/>
              <a:gd name="connsiteX80" fmla="*/ 6068640 w 6127024"/>
              <a:gd name="connsiteY80" fmla="*/ 5474503 h 6858000"/>
              <a:gd name="connsiteX81" fmla="*/ 6080922 w 6127024"/>
              <a:gd name="connsiteY81" fmla="*/ 5561070 h 6858000"/>
              <a:gd name="connsiteX82" fmla="*/ 6096949 w 6127024"/>
              <a:gd name="connsiteY82" fmla="*/ 5648179 h 6858000"/>
              <a:gd name="connsiteX83" fmla="*/ 6121353 w 6127024"/>
              <a:gd name="connsiteY83" fmla="*/ 5721725 h 6858000"/>
              <a:gd name="connsiteX84" fmla="*/ 6109884 w 6127024"/>
              <a:gd name="connsiteY84" fmla="*/ 5721959 h 6858000"/>
              <a:gd name="connsiteX85" fmla="*/ 6127024 w 6127024"/>
              <a:gd name="connsiteY85" fmla="*/ 5786902 h 6858000"/>
              <a:gd name="connsiteX86" fmla="*/ 6115796 w 6127024"/>
              <a:gd name="connsiteY86" fmla="*/ 5862844 h 6858000"/>
              <a:gd name="connsiteX87" fmla="*/ 6102493 w 6127024"/>
              <a:gd name="connsiteY87" fmla="*/ 5928602 h 6858000"/>
              <a:gd name="connsiteX88" fmla="*/ 6056863 w 6127024"/>
              <a:gd name="connsiteY88" fmla="*/ 6000643 h 6858000"/>
              <a:gd name="connsiteX89" fmla="*/ 6045436 w 6127024"/>
              <a:gd name="connsiteY89" fmla="*/ 6124480 h 6858000"/>
              <a:gd name="connsiteX90" fmla="*/ 6030489 w 6127024"/>
              <a:gd name="connsiteY90" fmla="*/ 6317666 h 6858000"/>
              <a:gd name="connsiteX91" fmla="*/ 6007492 w 6127024"/>
              <a:gd name="connsiteY91" fmla="*/ 6440818 h 6858000"/>
              <a:gd name="connsiteX92" fmla="*/ 6009467 w 6127024"/>
              <a:gd name="connsiteY92" fmla="*/ 6487076 h 6858000"/>
              <a:gd name="connsiteX93" fmla="*/ 5995064 w 6127024"/>
              <a:gd name="connsiteY93" fmla="*/ 6540791 h 6858000"/>
              <a:gd name="connsiteX94" fmla="*/ 6004510 w 6127024"/>
              <a:gd name="connsiteY94" fmla="*/ 6599256 h 6858000"/>
              <a:gd name="connsiteX95" fmla="*/ 5986207 w 6127024"/>
              <a:gd name="connsiteY95" fmla="*/ 6695855 h 6858000"/>
              <a:gd name="connsiteX96" fmla="*/ 5979428 w 6127024"/>
              <a:gd name="connsiteY96" fmla="*/ 6754678 h 6858000"/>
              <a:gd name="connsiteX97" fmla="*/ 5983398 w 6127024"/>
              <a:gd name="connsiteY97" fmla="*/ 6778641 h 6858000"/>
              <a:gd name="connsiteX98" fmla="*/ 5984543 w 6127024"/>
              <a:gd name="connsiteY98" fmla="*/ 6811016 h 6858000"/>
              <a:gd name="connsiteX99" fmla="*/ 5979671 w 6127024"/>
              <a:gd name="connsiteY99" fmla="*/ 6858000 h 6858000"/>
              <a:gd name="connsiteX100" fmla="*/ 0 w 6127024"/>
              <a:gd name="connsiteY100" fmla="*/ 6858000 h 6858000"/>
              <a:gd name="connsiteX101" fmla="*/ 0 w 6127024"/>
              <a:gd name="connsiteY101" fmla="*/ 0 h 6858000"/>
              <a:gd name="connsiteX0" fmla="*/ 0 w 6127024"/>
              <a:gd name="connsiteY0" fmla="*/ 0 h 6858000"/>
              <a:gd name="connsiteX1" fmla="*/ 4965888 w 6127024"/>
              <a:gd name="connsiteY1" fmla="*/ 0 h 6858000"/>
              <a:gd name="connsiteX2" fmla="*/ 4967767 w 6127024"/>
              <a:gd name="connsiteY2" fmla="*/ 7930 h 6858000"/>
              <a:gd name="connsiteX3" fmla="*/ 4979444 w 6127024"/>
              <a:gd name="connsiteY3" fmla="*/ 43921 h 6858000"/>
              <a:gd name="connsiteX4" fmla="*/ 5021173 w 6127024"/>
              <a:gd name="connsiteY4" fmla="*/ 123738 h 6858000"/>
              <a:gd name="connsiteX5" fmla="*/ 5075458 w 6127024"/>
              <a:gd name="connsiteY5" fmla="*/ 264355 h 6858000"/>
              <a:gd name="connsiteX6" fmla="*/ 5081175 w 6127024"/>
              <a:gd name="connsiteY6" fmla="*/ 277448 h 6858000"/>
              <a:gd name="connsiteX7" fmla="*/ 5097011 w 6127024"/>
              <a:gd name="connsiteY7" fmla="*/ 355616 h 6858000"/>
              <a:gd name="connsiteX8" fmla="*/ 5153000 w 6127024"/>
              <a:gd name="connsiteY8" fmla="*/ 507134 h 6858000"/>
              <a:gd name="connsiteX9" fmla="*/ 5171282 w 6127024"/>
              <a:gd name="connsiteY9" fmla="*/ 602071 h 6858000"/>
              <a:gd name="connsiteX10" fmla="*/ 5176196 w 6127024"/>
              <a:gd name="connsiteY10" fmla="*/ 636822 h 6858000"/>
              <a:gd name="connsiteX11" fmla="*/ 5189051 w 6127024"/>
              <a:gd name="connsiteY11" fmla="*/ 782518 h 6858000"/>
              <a:gd name="connsiteX12" fmla="*/ 5218707 w 6127024"/>
              <a:gd name="connsiteY12" fmla="*/ 886387 h 6858000"/>
              <a:gd name="connsiteX13" fmla="*/ 5221281 w 6127024"/>
              <a:gd name="connsiteY13" fmla="*/ 920873 h 6858000"/>
              <a:gd name="connsiteX14" fmla="*/ 5201018 w 6127024"/>
              <a:gd name="connsiteY14" fmla="*/ 1095027 h 6858000"/>
              <a:gd name="connsiteX15" fmla="*/ 5189234 w 6127024"/>
              <a:gd name="connsiteY15" fmla="*/ 1217308 h 6858000"/>
              <a:gd name="connsiteX16" fmla="*/ 5202769 w 6127024"/>
              <a:gd name="connsiteY16" fmla="*/ 1269450 h 6858000"/>
              <a:gd name="connsiteX17" fmla="*/ 5225968 w 6127024"/>
              <a:gd name="connsiteY17" fmla="*/ 1357994 h 6858000"/>
              <a:gd name="connsiteX18" fmla="*/ 5231437 w 6127024"/>
              <a:gd name="connsiteY18" fmla="*/ 1373779 h 6858000"/>
              <a:gd name="connsiteX19" fmla="*/ 5237226 w 6127024"/>
              <a:gd name="connsiteY19" fmla="*/ 1441327 h 6858000"/>
              <a:gd name="connsiteX20" fmla="*/ 5255653 w 6127024"/>
              <a:gd name="connsiteY20" fmla="*/ 1524712 h 6858000"/>
              <a:gd name="connsiteX21" fmla="*/ 5263491 w 6127024"/>
              <a:gd name="connsiteY21" fmla="*/ 1642938 h 6858000"/>
              <a:gd name="connsiteX22" fmla="*/ 5256552 w 6127024"/>
              <a:gd name="connsiteY22" fmla="*/ 1672509 h 6858000"/>
              <a:gd name="connsiteX23" fmla="*/ 5266931 w 6127024"/>
              <a:gd name="connsiteY23" fmla="*/ 1866147 h 6858000"/>
              <a:gd name="connsiteX24" fmla="*/ 5255696 w 6127024"/>
              <a:gd name="connsiteY24" fmla="*/ 1953770 h 6858000"/>
              <a:gd name="connsiteX25" fmla="*/ 5252592 w 6127024"/>
              <a:gd name="connsiteY25" fmla="*/ 2092210 h 6858000"/>
              <a:gd name="connsiteX26" fmla="*/ 5250104 w 6127024"/>
              <a:gd name="connsiteY26" fmla="*/ 2249166 h 6858000"/>
              <a:gd name="connsiteX27" fmla="*/ 5251214 w 6127024"/>
              <a:gd name="connsiteY27" fmla="*/ 2250944 h 6858000"/>
              <a:gd name="connsiteX28" fmla="*/ 5250644 w 6127024"/>
              <a:gd name="connsiteY28" fmla="*/ 2266619 h 6858000"/>
              <a:gd name="connsiteX29" fmla="*/ 5293877 w 6127024"/>
              <a:gd name="connsiteY29" fmla="*/ 2368649 h 6858000"/>
              <a:gd name="connsiteX30" fmla="*/ 5311338 w 6127024"/>
              <a:gd name="connsiteY30" fmla="*/ 2404034 h 6858000"/>
              <a:gd name="connsiteX31" fmla="*/ 5338366 w 6127024"/>
              <a:gd name="connsiteY31" fmla="*/ 2465052 h 6858000"/>
              <a:gd name="connsiteX32" fmla="*/ 5371263 w 6127024"/>
              <a:gd name="connsiteY32" fmla="*/ 2586413 h 6858000"/>
              <a:gd name="connsiteX33" fmla="*/ 5407503 w 6127024"/>
              <a:gd name="connsiteY33" fmla="*/ 2786290 h 6858000"/>
              <a:gd name="connsiteX34" fmla="*/ 5407356 w 6127024"/>
              <a:gd name="connsiteY34" fmla="*/ 2787545 h 6858000"/>
              <a:gd name="connsiteX35" fmla="*/ 5457023 w 6127024"/>
              <a:gd name="connsiteY35" fmla="*/ 2858292 h 6858000"/>
              <a:gd name="connsiteX36" fmla="*/ 5479298 w 6127024"/>
              <a:gd name="connsiteY36" fmla="*/ 2947791 h 6858000"/>
              <a:gd name="connsiteX37" fmla="*/ 5481770 w 6127024"/>
              <a:gd name="connsiteY37" fmla="*/ 2951352 h 6858000"/>
              <a:gd name="connsiteX38" fmla="*/ 5482415 w 6127024"/>
              <a:gd name="connsiteY38" fmla="*/ 3004079 h 6858000"/>
              <a:gd name="connsiteX39" fmla="*/ 5503944 w 6127024"/>
              <a:gd name="connsiteY39" fmla="*/ 3123335 h 6858000"/>
              <a:gd name="connsiteX40" fmla="*/ 5516007 w 6127024"/>
              <a:gd name="connsiteY40" fmla="*/ 3258473 h 6858000"/>
              <a:gd name="connsiteX41" fmla="*/ 5589758 w 6127024"/>
              <a:gd name="connsiteY41" fmla="*/ 3453699 h 6858000"/>
              <a:gd name="connsiteX42" fmla="*/ 5596144 w 6127024"/>
              <a:gd name="connsiteY42" fmla="*/ 3534624 h 6858000"/>
              <a:gd name="connsiteX43" fmla="*/ 5597750 w 6127024"/>
              <a:gd name="connsiteY43" fmla="*/ 3534129 h 6858000"/>
              <a:gd name="connsiteX44" fmla="*/ 5599700 w 6127024"/>
              <a:gd name="connsiteY44" fmla="*/ 3547221 h 6858000"/>
              <a:gd name="connsiteX45" fmla="*/ 5618377 w 6127024"/>
              <a:gd name="connsiteY45" fmla="*/ 3588431 h 6858000"/>
              <a:gd name="connsiteX46" fmla="*/ 5612155 w 6127024"/>
              <a:gd name="connsiteY46" fmla="*/ 3589869 h 6858000"/>
              <a:gd name="connsiteX47" fmla="*/ 5620843 w 6127024"/>
              <a:gd name="connsiteY47" fmla="*/ 3606745 h 6858000"/>
              <a:gd name="connsiteX48" fmla="*/ 5655472 w 6127024"/>
              <a:gd name="connsiteY48" fmla="*/ 3678877 h 6858000"/>
              <a:gd name="connsiteX49" fmla="*/ 5683015 w 6127024"/>
              <a:gd name="connsiteY49" fmla="*/ 3762025 h 6858000"/>
              <a:gd name="connsiteX50" fmla="*/ 5696643 w 6127024"/>
              <a:gd name="connsiteY50" fmla="*/ 3773888 h 6858000"/>
              <a:gd name="connsiteX51" fmla="*/ 5768491 w 6127024"/>
              <a:gd name="connsiteY51" fmla="*/ 3914399 h 6858000"/>
              <a:gd name="connsiteX52" fmla="*/ 5793123 w 6127024"/>
              <a:gd name="connsiteY52" fmla="*/ 3969952 h 6858000"/>
              <a:gd name="connsiteX53" fmla="*/ 5808321 w 6127024"/>
              <a:gd name="connsiteY53" fmla="*/ 3988153 h 6858000"/>
              <a:gd name="connsiteX54" fmla="*/ 5825621 w 6127024"/>
              <a:gd name="connsiteY54" fmla="*/ 4015525 h 6858000"/>
              <a:gd name="connsiteX55" fmla="*/ 5860672 w 6127024"/>
              <a:gd name="connsiteY55" fmla="*/ 4061579 h 6858000"/>
              <a:gd name="connsiteX56" fmla="*/ 5872173 w 6127024"/>
              <a:gd name="connsiteY56" fmla="*/ 4088497 h 6858000"/>
              <a:gd name="connsiteX57" fmla="*/ 5894095 w 6127024"/>
              <a:gd name="connsiteY57" fmla="*/ 4128857 h 6858000"/>
              <a:gd name="connsiteX58" fmla="*/ 5903513 w 6127024"/>
              <a:gd name="connsiteY58" fmla="*/ 4187661 h 6858000"/>
              <a:gd name="connsiteX59" fmla="*/ 5917114 w 6127024"/>
              <a:gd name="connsiteY59" fmla="*/ 4213096 h 6858000"/>
              <a:gd name="connsiteX60" fmla="*/ 5924233 w 6127024"/>
              <a:gd name="connsiteY60" fmla="*/ 4242060 h 6858000"/>
              <a:gd name="connsiteX61" fmla="*/ 5928910 w 6127024"/>
              <a:gd name="connsiteY61" fmla="*/ 4300973 h 6858000"/>
              <a:gd name="connsiteX62" fmla="*/ 5939320 w 6127024"/>
              <a:gd name="connsiteY62" fmla="*/ 4340435 h 6858000"/>
              <a:gd name="connsiteX63" fmla="*/ 5946705 w 6127024"/>
              <a:gd name="connsiteY63" fmla="*/ 4428051 h 6858000"/>
              <a:gd name="connsiteX64" fmla="*/ 5949261 w 6127024"/>
              <a:gd name="connsiteY64" fmla="*/ 4449185 h 6858000"/>
              <a:gd name="connsiteX65" fmla="*/ 5968960 w 6127024"/>
              <a:gd name="connsiteY65" fmla="*/ 4482655 h 6858000"/>
              <a:gd name="connsiteX66" fmla="*/ 5980106 w 6127024"/>
              <a:gd name="connsiteY66" fmla="*/ 4585087 h 6858000"/>
              <a:gd name="connsiteX67" fmla="*/ 5998138 w 6127024"/>
              <a:gd name="connsiteY67" fmla="*/ 4697518 h 6858000"/>
              <a:gd name="connsiteX68" fmla="*/ 6007819 w 6127024"/>
              <a:gd name="connsiteY68" fmla="*/ 4858148 h 6858000"/>
              <a:gd name="connsiteX69" fmla="*/ 6007749 w 6127024"/>
              <a:gd name="connsiteY69" fmla="*/ 4964715 h 6858000"/>
              <a:gd name="connsiteX70" fmla="*/ 6005269 w 6127024"/>
              <a:gd name="connsiteY70" fmla="*/ 5150567 h 6858000"/>
              <a:gd name="connsiteX71" fmla="*/ 6001127 w 6127024"/>
              <a:gd name="connsiteY71" fmla="*/ 5164609 h 6858000"/>
              <a:gd name="connsiteX72" fmla="*/ 5998514 w 6127024"/>
              <a:gd name="connsiteY72" fmla="*/ 5189673 h 6858000"/>
              <a:gd name="connsiteX73" fmla="*/ 6018409 w 6127024"/>
              <a:gd name="connsiteY73" fmla="*/ 5227157 h 6858000"/>
              <a:gd name="connsiteX74" fmla="*/ 6036748 w 6127024"/>
              <a:gd name="connsiteY74" fmla="*/ 5322752 h 6858000"/>
              <a:gd name="connsiteX75" fmla="*/ 6036943 w 6127024"/>
              <a:gd name="connsiteY75" fmla="*/ 5329480 h 6858000"/>
              <a:gd name="connsiteX76" fmla="*/ 6037677 w 6127024"/>
              <a:gd name="connsiteY76" fmla="*/ 5354807 h 6858000"/>
              <a:gd name="connsiteX77" fmla="*/ 6039728 w 6127024"/>
              <a:gd name="connsiteY77" fmla="*/ 5359416 h 6858000"/>
              <a:gd name="connsiteX78" fmla="*/ 6053435 w 6127024"/>
              <a:gd name="connsiteY78" fmla="*/ 5387547 h 6858000"/>
              <a:gd name="connsiteX79" fmla="*/ 6065933 w 6127024"/>
              <a:gd name="connsiteY79" fmla="*/ 5443002 h 6858000"/>
              <a:gd name="connsiteX80" fmla="*/ 6068640 w 6127024"/>
              <a:gd name="connsiteY80" fmla="*/ 5474503 h 6858000"/>
              <a:gd name="connsiteX81" fmla="*/ 6080922 w 6127024"/>
              <a:gd name="connsiteY81" fmla="*/ 5561070 h 6858000"/>
              <a:gd name="connsiteX82" fmla="*/ 6096949 w 6127024"/>
              <a:gd name="connsiteY82" fmla="*/ 5648179 h 6858000"/>
              <a:gd name="connsiteX83" fmla="*/ 6121353 w 6127024"/>
              <a:gd name="connsiteY83" fmla="*/ 5721725 h 6858000"/>
              <a:gd name="connsiteX84" fmla="*/ 6109884 w 6127024"/>
              <a:gd name="connsiteY84" fmla="*/ 5721959 h 6858000"/>
              <a:gd name="connsiteX85" fmla="*/ 6127024 w 6127024"/>
              <a:gd name="connsiteY85" fmla="*/ 5786902 h 6858000"/>
              <a:gd name="connsiteX86" fmla="*/ 6115796 w 6127024"/>
              <a:gd name="connsiteY86" fmla="*/ 5862844 h 6858000"/>
              <a:gd name="connsiteX87" fmla="*/ 6102493 w 6127024"/>
              <a:gd name="connsiteY87" fmla="*/ 5928602 h 6858000"/>
              <a:gd name="connsiteX88" fmla="*/ 6056863 w 6127024"/>
              <a:gd name="connsiteY88" fmla="*/ 6000643 h 6858000"/>
              <a:gd name="connsiteX89" fmla="*/ 6045436 w 6127024"/>
              <a:gd name="connsiteY89" fmla="*/ 6124480 h 6858000"/>
              <a:gd name="connsiteX90" fmla="*/ 6030489 w 6127024"/>
              <a:gd name="connsiteY90" fmla="*/ 6317666 h 6858000"/>
              <a:gd name="connsiteX91" fmla="*/ 6007492 w 6127024"/>
              <a:gd name="connsiteY91" fmla="*/ 6440818 h 6858000"/>
              <a:gd name="connsiteX92" fmla="*/ 6009467 w 6127024"/>
              <a:gd name="connsiteY92" fmla="*/ 6487076 h 6858000"/>
              <a:gd name="connsiteX93" fmla="*/ 5995064 w 6127024"/>
              <a:gd name="connsiteY93" fmla="*/ 6540791 h 6858000"/>
              <a:gd name="connsiteX94" fmla="*/ 6004510 w 6127024"/>
              <a:gd name="connsiteY94" fmla="*/ 6599256 h 6858000"/>
              <a:gd name="connsiteX95" fmla="*/ 5986207 w 6127024"/>
              <a:gd name="connsiteY95" fmla="*/ 6695855 h 6858000"/>
              <a:gd name="connsiteX96" fmla="*/ 5979428 w 6127024"/>
              <a:gd name="connsiteY96" fmla="*/ 6754678 h 6858000"/>
              <a:gd name="connsiteX97" fmla="*/ 5983398 w 6127024"/>
              <a:gd name="connsiteY97" fmla="*/ 6778641 h 6858000"/>
              <a:gd name="connsiteX98" fmla="*/ 5984543 w 6127024"/>
              <a:gd name="connsiteY98" fmla="*/ 6811016 h 6858000"/>
              <a:gd name="connsiteX99" fmla="*/ 5979671 w 6127024"/>
              <a:gd name="connsiteY99" fmla="*/ 6858000 h 6858000"/>
              <a:gd name="connsiteX100" fmla="*/ 0 w 6127024"/>
              <a:gd name="connsiteY100" fmla="*/ 6858000 h 6858000"/>
              <a:gd name="connsiteX101" fmla="*/ 0 w 6127024"/>
              <a:gd name="connsiteY101" fmla="*/ 0 h 6858000"/>
              <a:gd name="connsiteX0" fmla="*/ 0 w 6127024"/>
              <a:gd name="connsiteY0" fmla="*/ 0 h 6858000"/>
              <a:gd name="connsiteX1" fmla="*/ 4965888 w 6127024"/>
              <a:gd name="connsiteY1" fmla="*/ 0 h 6858000"/>
              <a:gd name="connsiteX2" fmla="*/ 4967767 w 6127024"/>
              <a:gd name="connsiteY2" fmla="*/ 7930 h 6858000"/>
              <a:gd name="connsiteX3" fmla="*/ 4979444 w 6127024"/>
              <a:gd name="connsiteY3" fmla="*/ 43921 h 6858000"/>
              <a:gd name="connsiteX4" fmla="*/ 5021173 w 6127024"/>
              <a:gd name="connsiteY4" fmla="*/ 123738 h 6858000"/>
              <a:gd name="connsiteX5" fmla="*/ 5075458 w 6127024"/>
              <a:gd name="connsiteY5" fmla="*/ 264355 h 6858000"/>
              <a:gd name="connsiteX6" fmla="*/ 5081175 w 6127024"/>
              <a:gd name="connsiteY6" fmla="*/ 277448 h 6858000"/>
              <a:gd name="connsiteX7" fmla="*/ 5097011 w 6127024"/>
              <a:gd name="connsiteY7" fmla="*/ 355616 h 6858000"/>
              <a:gd name="connsiteX8" fmla="*/ 5153000 w 6127024"/>
              <a:gd name="connsiteY8" fmla="*/ 507134 h 6858000"/>
              <a:gd name="connsiteX9" fmla="*/ 5171282 w 6127024"/>
              <a:gd name="connsiteY9" fmla="*/ 602071 h 6858000"/>
              <a:gd name="connsiteX10" fmla="*/ 5176196 w 6127024"/>
              <a:gd name="connsiteY10" fmla="*/ 636822 h 6858000"/>
              <a:gd name="connsiteX11" fmla="*/ 5189051 w 6127024"/>
              <a:gd name="connsiteY11" fmla="*/ 782518 h 6858000"/>
              <a:gd name="connsiteX12" fmla="*/ 5218707 w 6127024"/>
              <a:gd name="connsiteY12" fmla="*/ 886387 h 6858000"/>
              <a:gd name="connsiteX13" fmla="*/ 5221281 w 6127024"/>
              <a:gd name="connsiteY13" fmla="*/ 920873 h 6858000"/>
              <a:gd name="connsiteX14" fmla="*/ 5201018 w 6127024"/>
              <a:gd name="connsiteY14" fmla="*/ 1095027 h 6858000"/>
              <a:gd name="connsiteX15" fmla="*/ 5189234 w 6127024"/>
              <a:gd name="connsiteY15" fmla="*/ 1217308 h 6858000"/>
              <a:gd name="connsiteX16" fmla="*/ 5202769 w 6127024"/>
              <a:gd name="connsiteY16" fmla="*/ 1269450 h 6858000"/>
              <a:gd name="connsiteX17" fmla="*/ 5225968 w 6127024"/>
              <a:gd name="connsiteY17" fmla="*/ 1357994 h 6858000"/>
              <a:gd name="connsiteX18" fmla="*/ 5231437 w 6127024"/>
              <a:gd name="connsiteY18" fmla="*/ 1373779 h 6858000"/>
              <a:gd name="connsiteX19" fmla="*/ 5237226 w 6127024"/>
              <a:gd name="connsiteY19" fmla="*/ 1441327 h 6858000"/>
              <a:gd name="connsiteX20" fmla="*/ 5255653 w 6127024"/>
              <a:gd name="connsiteY20" fmla="*/ 1524712 h 6858000"/>
              <a:gd name="connsiteX21" fmla="*/ 5263491 w 6127024"/>
              <a:gd name="connsiteY21" fmla="*/ 1642938 h 6858000"/>
              <a:gd name="connsiteX22" fmla="*/ 5256552 w 6127024"/>
              <a:gd name="connsiteY22" fmla="*/ 1672509 h 6858000"/>
              <a:gd name="connsiteX23" fmla="*/ 5266931 w 6127024"/>
              <a:gd name="connsiteY23" fmla="*/ 1866147 h 6858000"/>
              <a:gd name="connsiteX24" fmla="*/ 5255696 w 6127024"/>
              <a:gd name="connsiteY24" fmla="*/ 1953770 h 6858000"/>
              <a:gd name="connsiteX25" fmla="*/ 5252592 w 6127024"/>
              <a:gd name="connsiteY25" fmla="*/ 2092210 h 6858000"/>
              <a:gd name="connsiteX26" fmla="*/ 5250104 w 6127024"/>
              <a:gd name="connsiteY26" fmla="*/ 2249166 h 6858000"/>
              <a:gd name="connsiteX27" fmla="*/ 5251214 w 6127024"/>
              <a:gd name="connsiteY27" fmla="*/ 2250944 h 6858000"/>
              <a:gd name="connsiteX28" fmla="*/ 5250644 w 6127024"/>
              <a:gd name="connsiteY28" fmla="*/ 2266619 h 6858000"/>
              <a:gd name="connsiteX29" fmla="*/ 5293877 w 6127024"/>
              <a:gd name="connsiteY29" fmla="*/ 2368649 h 6858000"/>
              <a:gd name="connsiteX30" fmla="*/ 5311338 w 6127024"/>
              <a:gd name="connsiteY30" fmla="*/ 2404034 h 6858000"/>
              <a:gd name="connsiteX31" fmla="*/ 5338366 w 6127024"/>
              <a:gd name="connsiteY31" fmla="*/ 2465052 h 6858000"/>
              <a:gd name="connsiteX32" fmla="*/ 5371263 w 6127024"/>
              <a:gd name="connsiteY32" fmla="*/ 2586413 h 6858000"/>
              <a:gd name="connsiteX33" fmla="*/ 5407503 w 6127024"/>
              <a:gd name="connsiteY33" fmla="*/ 2786290 h 6858000"/>
              <a:gd name="connsiteX34" fmla="*/ 5407356 w 6127024"/>
              <a:gd name="connsiteY34" fmla="*/ 2787545 h 6858000"/>
              <a:gd name="connsiteX35" fmla="*/ 5457023 w 6127024"/>
              <a:gd name="connsiteY35" fmla="*/ 2858292 h 6858000"/>
              <a:gd name="connsiteX36" fmla="*/ 5479298 w 6127024"/>
              <a:gd name="connsiteY36" fmla="*/ 2947791 h 6858000"/>
              <a:gd name="connsiteX37" fmla="*/ 5481770 w 6127024"/>
              <a:gd name="connsiteY37" fmla="*/ 2951352 h 6858000"/>
              <a:gd name="connsiteX38" fmla="*/ 5482415 w 6127024"/>
              <a:gd name="connsiteY38" fmla="*/ 3004079 h 6858000"/>
              <a:gd name="connsiteX39" fmla="*/ 5503944 w 6127024"/>
              <a:gd name="connsiteY39" fmla="*/ 3123335 h 6858000"/>
              <a:gd name="connsiteX40" fmla="*/ 5516007 w 6127024"/>
              <a:gd name="connsiteY40" fmla="*/ 3258473 h 6858000"/>
              <a:gd name="connsiteX41" fmla="*/ 5589758 w 6127024"/>
              <a:gd name="connsiteY41" fmla="*/ 3453699 h 6858000"/>
              <a:gd name="connsiteX42" fmla="*/ 5596144 w 6127024"/>
              <a:gd name="connsiteY42" fmla="*/ 3534624 h 6858000"/>
              <a:gd name="connsiteX43" fmla="*/ 5597750 w 6127024"/>
              <a:gd name="connsiteY43" fmla="*/ 3534129 h 6858000"/>
              <a:gd name="connsiteX44" fmla="*/ 5599700 w 6127024"/>
              <a:gd name="connsiteY44" fmla="*/ 3547221 h 6858000"/>
              <a:gd name="connsiteX45" fmla="*/ 5618377 w 6127024"/>
              <a:gd name="connsiteY45" fmla="*/ 3588431 h 6858000"/>
              <a:gd name="connsiteX46" fmla="*/ 5612155 w 6127024"/>
              <a:gd name="connsiteY46" fmla="*/ 3589869 h 6858000"/>
              <a:gd name="connsiteX47" fmla="*/ 5620843 w 6127024"/>
              <a:gd name="connsiteY47" fmla="*/ 3606745 h 6858000"/>
              <a:gd name="connsiteX48" fmla="*/ 5655472 w 6127024"/>
              <a:gd name="connsiteY48" fmla="*/ 3678877 h 6858000"/>
              <a:gd name="connsiteX49" fmla="*/ 5683015 w 6127024"/>
              <a:gd name="connsiteY49" fmla="*/ 3762025 h 6858000"/>
              <a:gd name="connsiteX50" fmla="*/ 5696643 w 6127024"/>
              <a:gd name="connsiteY50" fmla="*/ 3773888 h 6858000"/>
              <a:gd name="connsiteX51" fmla="*/ 5768491 w 6127024"/>
              <a:gd name="connsiteY51" fmla="*/ 3914399 h 6858000"/>
              <a:gd name="connsiteX52" fmla="*/ 5793123 w 6127024"/>
              <a:gd name="connsiteY52" fmla="*/ 3969952 h 6858000"/>
              <a:gd name="connsiteX53" fmla="*/ 5808321 w 6127024"/>
              <a:gd name="connsiteY53" fmla="*/ 3988153 h 6858000"/>
              <a:gd name="connsiteX54" fmla="*/ 5825621 w 6127024"/>
              <a:gd name="connsiteY54" fmla="*/ 4015525 h 6858000"/>
              <a:gd name="connsiteX55" fmla="*/ 5860672 w 6127024"/>
              <a:gd name="connsiteY55" fmla="*/ 4061579 h 6858000"/>
              <a:gd name="connsiteX56" fmla="*/ 5872173 w 6127024"/>
              <a:gd name="connsiteY56" fmla="*/ 4088497 h 6858000"/>
              <a:gd name="connsiteX57" fmla="*/ 5894095 w 6127024"/>
              <a:gd name="connsiteY57" fmla="*/ 4128857 h 6858000"/>
              <a:gd name="connsiteX58" fmla="*/ 5903513 w 6127024"/>
              <a:gd name="connsiteY58" fmla="*/ 4187661 h 6858000"/>
              <a:gd name="connsiteX59" fmla="*/ 5917114 w 6127024"/>
              <a:gd name="connsiteY59" fmla="*/ 4213096 h 6858000"/>
              <a:gd name="connsiteX60" fmla="*/ 5924233 w 6127024"/>
              <a:gd name="connsiteY60" fmla="*/ 4242060 h 6858000"/>
              <a:gd name="connsiteX61" fmla="*/ 5928910 w 6127024"/>
              <a:gd name="connsiteY61" fmla="*/ 4300973 h 6858000"/>
              <a:gd name="connsiteX62" fmla="*/ 5939320 w 6127024"/>
              <a:gd name="connsiteY62" fmla="*/ 4340435 h 6858000"/>
              <a:gd name="connsiteX63" fmla="*/ 5946705 w 6127024"/>
              <a:gd name="connsiteY63" fmla="*/ 4428051 h 6858000"/>
              <a:gd name="connsiteX64" fmla="*/ 5949261 w 6127024"/>
              <a:gd name="connsiteY64" fmla="*/ 4449185 h 6858000"/>
              <a:gd name="connsiteX65" fmla="*/ 5968960 w 6127024"/>
              <a:gd name="connsiteY65" fmla="*/ 4482655 h 6858000"/>
              <a:gd name="connsiteX66" fmla="*/ 5998138 w 6127024"/>
              <a:gd name="connsiteY66" fmla="*/ 4697518 h 6858000"/>
              <a:gd name="connsiteX67" fmla="*/ 6007819 w 6127024"/>
              <a:gd name="connsiteY67" fmla="*/ 4858148 h 6858000"/>
              <a:gd name="connsiteX68" fmla="*/ 6007749 w 6127024"/>
              <a:gd name="connsiteY68" fmla="*/ 4964715 h 6858000"/>
              <a:gd name="connsiteX69" fmla="*/ 6005269 w 6127024"/>
              <a:gd name="connsiteY69" fmla="*/ 5150567 h 6858000"/>
              <a:gd name="connsiteX70" fmla="*/ 6001127 w 6127024"/>
              <a:gd name="connsiteY70" fmla="*/ 5164609 h 6858000"/>
              <a:gd name="connsiteX71" fmla="*/ 5998514 w 6127024"/>
              <a:gd name="connsiteY71" fmla="*/ 5189673 h 6858000"/>
              <a:gd name="connsiteX72" fmla="*/ 6018409 w 6127024"/>
              <a:gd name="connsiteY72" fmla="*/ 5227157 h 6858000"/>
              <a:gd name="connsiteX73" fmla="*/ 6036748 w 6127024"/>
              <a:gd name="connsiteY73" fmla="*/ 5322752 h 6858000"/>
              <a:gd name="connsiteX74" fmla="*/ 6036943 w 6127024"/>
              <a:gd name="connsiteY74" fmla="*/ 5329480 h 6858000"/>
              <a:gd name="connsiteX75" fmla="*/ 6037677 w 6127024"/>
              <a:gd name="connsiteY75" fmla="*/ 5354807 h 6858000"/>
              <a:gd name="connsiteX76" fmla="*/ 6039728 w 6127024"/>
              <a:gd name="connsiteY76" fmla="*/ 5359416 h 6858000"/>
              <a:gd name="connsiteX77" fmla="*/ 6053435 w 6127024"/>
              <a:gd name="connsiteY77" fmla="*/ 5387547 h 6858000"/>
              <a:gd name="connsiteX78" fmla="*/ 6065933 w 6127024"/>
              <a:gd name="connsiteY78" fmla="*/ 5443002 h 6858000"/>
              <a:gd name="connsiteX79" fmla="*/ 6068640 w 6127024"/>
              <a:gd name="connsiteY79" fmla="*/ 5474503 h 6858000"/>
              <a:gd name="connsiteX80" fmla="*/ 6080922 w 6127024"/>
              <a:gd name="connsiteY80" fmla="*/ 5561070 h 6858000"/>
              <a:gd name="connsiteX81" fmla="*/ 6096949 w 6127024"/>
              <a:gd name="connsiteY81" fmla="*/ 5648179 h 6858000"/>
              <a:gd name="connsiteX82" fmla="*/ 6121353 w 6127024"/>
              <a:gd name="connsiteY82" fmla="*/ 5721725 h 6858000"/>
              <a:gd name="connsiteX83" fmla="*/ 6109884 w 6127024"/>
              <a:gd name="connsiteY83" fmla="*/ 5721959 h 6858000"/>
              <a:gd name="connsiteX84" fmla="*/ 6127024 w 6127024"/>
              <a:gd name="connsiteY84" fmla="*/ 5786902 h 6858000"/>
              <a:gd name="connsiteX85" fmla="*/ 6115796 w 6127024"/>
              <a:gd name="connsiteY85" fmla="*/ 5862844 h 6858000"/>
              <a:gd name="connsiteX86" fmla="*/ 6102493 w 6127024"/>
              <a:gd name="connsiteY86" fmla="*/ 5928602 h 6858000"/>
              <a:gd name="connsiteX87" fmla="*/ 6056863 w 6127024"/>
              <a:gd name="connsiteY87" fmla="*/ 6000643 h 6858000"/>
              <a:gd name="connsiteX88" fmla="*/ 6045436 w 6127024"/>
              <a:gd name="connsiteY88" fmla="*/ 6124480 h 6858000"/>
              <a:gd name="connsiteX89" fmla="*/ 6030489 w 6127024"/>
              <a:gd name="connsiteY89" fmla="*/ 6317666 h 6858000"/>
              <a:gd name="connsiteX90" fmla="*/ 6007492 w 6127024"/>
              <a:gd name="connsiteY90" fmla="*/ 6440818 h 6858000"/>
              <a:gd name="connsiteX91" fmla="*/ 6009467 w 6127024"/>
              <a:gd name="connsiteY91" fmla="*/ 6487076 h 6858000"/>
              <a:gd name="connsiteX92" fmla="*/ 5995064 w 6127024"/>
              <a:gd name="connsiteY92" fmla="*/ 6540791 h 6858000"/>
              <a:gd name="connsiteX93" fmla="*/ 6004510 w 6127024"/>
              <a:gd name="connsiteY93" fmla="*/ 6599256 h 6858000"/>
              <a:gd name="connsiteX94" fmla="*/ 5986207 w 6127024"/>
              <a:gd name="connsiteY94" fmla="*/ 6695855 h 6858000"/>
              <a:gd name="connsiteX95" fmla="*/ 5979428 w 6127024"/>
              <a:gd name="connsiteY95" fmla="*/ 6754678 h 6858000"/>
              <a:gd name="connsiteX96" fmla="*/ 5983398 w 6127024"/>
              <a:gd name="connsiteY96" fmla="*/ 6778641 h 6858000"/>
              <a:gd name="connsiteX97" fmla="*/ 5984543 w 6127024"/>
              <a:gd name="connsiteY97" fmla="*/ 6811016 h 6858000"/>
              <a:gd name="connsiteX98" fmla="*/ 5979671 w 6127024"/>
              <a:gd name="connsiteY98" fmla="*/ 6858000 h 6858000"/>
              <a:gd name="connsiteX99" fmla="*/ 0 w 6127024"/>
              <a:gd name="connsiteY99" fmla="*/ 6858000 h 6858000"/>
              <a:gd name="connsiteX100" fmla="*/ 0 w 6127024"/>
              <a:gd name="connsiteY100" fmla="*/ 0 h 6858000"/>
              <a:gd name="connsiteX0" fmla="*/ 0 w 6127024"/>
              <a:gd name="connsiteY0" fmla="*/ 0 h 6858000"/>
              <a:gd name="connsiteX1" fmla="*/ 4965888 w 6127024"/>
              <a:gd name="connsiteY1" fmla="*/ 0 h 6858000"/>
              <a:gd name="connsiteX2" fmla="*/ 4967767 w 6127024"/>
              <a:gd name="connsiteY2" fmla="*/ 7930 h 6858000"/>
              <a:gd name="connsiteX3" fmla="*/ 4979444 w 6127024"/>
              <a:gd name="connsiteY3" fmla="*/ 43921 h 6858000"/>
              <a:gd name="connsiteX4" fmla="*/ 5021173 w 6127024"/>
              <a:gd name="connsiteY4" fmla="*/ 123738 h 6858000"/>
              <a:gd name="connsiteX5" fmla="*/ 5075458 w 6127024"/>
              <a:gd name="connsiteY5" fmla="*/ 264355 h 6858000"/>
              <a:gd name="connsiteX6" fmla="*/ 5081175 w 6127024"/>
              <a:gd name="connsiteY6" fmla="*/ 277448 h 6858000"/>
              <a:gd name="connsiteX7" fmla="*/ 5097011 w 6127024"/>
              <a:gd name="connsiteY7" fmla="*/ 355616 h 6858000"/>
              <a:gd name="connsiteX8" fmla="*/ 5153000 w 6127024"/>
              <a:gd name="connsiteY8" fmla="*/ 507134 h 6858000"/>
              <a:gd name="connsiteX9" fmla="*/ 5171282 w 6127024"/>
              <a:gd name="connsiteY9" fmla="*/ 602071 h 6858000"/>
              <a:gd name="connsiteX10" fmla="*/ 5176196 w 6127024"/>
              <a:gd name="connsiteY10" fmla="*/ 636822 h 6858000"/>
              <a:gd name="connsiteX11" fmla="*/ 5189051 w 6127024"/>
              <a:gd name="connsiteY11" fmla="*/ 782518 h 6858000"/>
              <a:gd name="connsiteX12" fmla="*/ 5218707 w 6127024"/>
              <a:gd name="connsiteY12" fmla="*/ 886387 h 6858000"/>
              <a:gd name="connsiteX13" fmla="*/ 5221281 w 6127024"/>
              <a:gd name="connsiteY13" fmla="*/ 920873 h 6858000"/>
              <a:gd name="connsiteX14" fmla="*/ 5201018 w 6127024"/>
              <a:gd name="connsiteY14" fmla="*/ 1095027 h 6858000"/>
              <a:gd name="connsiteX15" fmla="*/ 5189234 w 6127024"/>
              <a:gd name="connsiteY15" fmla="*/ 1217308 h 6858000"/>
              <a:gd name="connsiteX16" fmla="*/ 5202769 w 6127024"/>
              <a:gd name="connsiteY16" fmla="*/ 1269450 h 6858000"/>
              <a:gd name="connsiteX17" fmla="*/ 5225968 w 6127024"/>
              <a:gd name="connsiteY17" fmla="*/ 1357994 h 6858000"/>
              <a:gd name="connsiteX18" fmla="*/ 5231437 w 6127024"/>
              <a:gd name="connsiteY18" fmla="*/ 1373779 h 6858000"/>
              <a:gd name="connsiteX19" fmla="*/ 5237226 w 6127024"/>
              <a:gd name="connsiteY19" fmla="*/ 1441327 h 6858000"/>
              <a:gd name="connsiteX20" fmla="*/ 5255653 w 6127024"/>
              <a:gd name="connsiteY20" fmla="*/ 1524712 h 6858000"/>
              <a:gd name="connsiteX21" fmla="*/ 5263491 w 6127024"/>
              <a:gd name="connsiteY21" fmla="*/ 1642938 h 6858000"/>
              <a:gd name="connsiteX22" fmla="*/ 5256552 w 6127024"/>
              <a:gd name="connsiteY22" fmla="*/ 1672509 h 6858000"/>
              <a:gd name="connsiteX23" fmla="*/ 5266931 w 6127024"/>
              <a:gd name="connsiteY23" fmla="*/ 1866147 h 6858000"/>
              <a:gd name="connsiteX24" fmla="*/ 5255696 w 6127024"/>
              <a:gd name="connsiteY24" fmla="*/ 1953770 h 6858000"/>
              <a:gd name="connsiteX25" fmla="*/ 5252592 w 6127024"/>
              <a:gd name="connsiteY25" fmla="*/ 2092210 h 6858000"/>
              <a:gd name="connsiteX26" fmla="*/ 5250104 w 6127024"/>
              <a:gd name="connsiteY26" fmla="*/ 2249166 h 6858000"/>
              <a:gd name="connsiteX27" fmla="*/ 5251214 w 6127024"/>
              <a:gd name="connsiteY27" fmla="*/ 2250944 h 6858000"/>
              <a:gd name="connsiteX28" fmla="*/ 5250644 w 6127024"/>
              <a:gd name="connsiteY28" fmla="*/ 2266619 h 6858000"/>
              <a:gd name="connsiteX29" fmla="*/ 5293877 w 6127024"/>
              <a:gd name="connsiteY29" fmla="*/ 2368649 h 6858000"/>
              <a:gd name="connsiteX30" fmla="*/ 5311338 w 6127024"/>
              <a:gd name="connsiteY30" fmla="*/ 2404034 h 6858000"/>
              <a:gd name="connsiteX31" fmla="*/ 5338366 w 6127024"/>
              <a:gd name="connsiteY31" fmla="*/ 2465052 h 6858000"/>
              <a:gd name="connsiteX32" fmla="*/ 5371263 w 6127024"/>
              <a:gd name="connsiteY32" fmla="*/ 2586413 h 6858000"/>
              <a:gd name="connsiteX33" fmla="*/ 5407503 w 6127024"/>
              <a:gd name="connsiteY33" fmla="*/ 2786290 h 6858000"/>
              <a:gd name="connsiteX34" fmla="*/ 5407356 w 6127024"/>
              <a:gd name="connsiteY34" fmla="*/ 2787545 h 6858000"/>
              <a:gd name="connsiteX35" fmla="*/ 5457023 w 6127024"/>
              <a:gd name="connsiteY35" fmla="*/ 2858292 h 6858000"/>
              <a:gd name="connsiteX36" fmla="*/ 5479298 w 6127024"/>
              <a:gd name="connsiteY36" fmla="*/ 2947791 h 6858000"/>
              <a:gd name="connsiteX37" fmla="*/ 5481770 w 6127024"/>
              <a:gd name="connsiteY37" fmla="*/ 2951352 h 6858000"/>
              <a:gd name="connsiteX38" fmla="*/ 5482415 w 6127024"/>
              <a:gd name="connsiteY38" fmla="*/ 3004079 h 6858000"/>
              <a:gd name="connsiteX39" fmla="*/ 5503944 w 6127024"/>
              <a:gd name="connsiteY39" fmla="*/ 3123335 h 6858000"/>
              <a:gd name="connsiteX40" fmla="*/ 5516007 w 6127024"/>
              <a:gd name="connsiteY40" fmla="*/ 3258473 h 6858000"/>
              <a:gd name="connsiteX41" fmla="*/ 5589758 w 6127024"/>
              <a:gd name="connsiteY41" fmla="*/ 3453699 h 6858000"/>
              <a:gd name="connsiteX42" fmla="*/ 5596144 w 6127024"/>
              <a:gd name="connsiteY42" fmla="*/ 3534624 h 6858000"/>
              <a:gd name="connsiteX43" fmla="*/ 5597750 w 6127024"/>
              <a:gd name="connsiteY43" fmla="*/ 3534129 h 6858000"/>
              <a:gd name="connsiteX44" fmla="*/ 5599700 w 6127024"/>
              <a:gd name="connsiteY44" fmla="*/ 3547221 h 6858000"/>
              <a:gd name="connsiteX45" fmla="*/ 5618377 w 6127024"/>
              <a:gd name="connsiteY45" fmla="*/ 3588431 h 6858000"/>
              <a:gd name="connsiteX46" fmla="*/ 5612155 w 6127024"/>
              <a:gd name="connsiteY46" fmla="*/ 3589869 h 6858000"/>
              <a:gd name="connsiteX47" fmla="*/ 5620843 w 6127024"/>
              <a:gd name="connsiteY47" fmla="*/ 3606745 h 6858000"/>
              <a:gd name="connsiteX48" fmla="*/ 5655472 w 6127024"/>
              <a:gd name="connsiteY48" fmla="*/ 3678877 h 6858000"/>
              <a:gd name="connsiteX49" fmla="*/ 5683015 w 6127024"/>
              <a:gd name="connsiteY49" fmla="*/ 3762025 h 6858000"/>
              <a:gd name="connsiteX50" fmla="*/ 5696643 w 6127024"/>
              <a:gd name="connsiteY50" fmla="*/ 3773888 h 6858000"/>
              <a:gd name="connsiteX51" fmla="*/ 5768491 w 6127024"/>
              <a:gd name="connsiteY51" fmla="*/ 3914399 h 6858000"/>
              <a:gd name="connsiteX52" fmla="*/ 5793123 w 6127024"/>
              <a:gd name="connsiteY52" fmla="*/ 3969952 h 6858000"/>
              <a:gd name="connsiteX53" fmla="*/ 5808321 w 6127024"/>
              <a:gd name="connsiteY53" fmla="*/ 3988153 h 6858000"/>
              <a:gd name="connsiteX54" fmla="*/ 5825621 w 6127024"/>
              <a:gd name="connsiteY54" fmla="*/ 4015525 h 6858000"/>
              <a:gd name="connsiteX55" fmla="*/ 5860672 w 6127024"/>
              <a:gd name="connsiteY55" fmla="*/ 4061579 h 6858000"/>
              <a:gd name="connsiteX56" fmla="*/ 5872173 w 6127024"/>
              <a:gd name="connsiteY56" fmla="*/ 4088497 h 6858000"/>
              <a:gd name="connsiteX57" fmla="*/ 5894095 w 6127024"/>
              <a:gd name="connsiteY57" fmla="*/ 4128857 h 6858000"/>
              <a:gd name="connsiteX58" fmla="*/ 5903513 w 6127024"/>
              <a:gd name="connsiteY58" fmla="*/ 4187661 h 6858000"/>
              <a:gd name="connsiteX59" fmla="*/ 5917114 w 6127024"/>
              <a:gd name="connsiteY59" fmla="*/ 4213096 h 6858000"/>
              <a:gd name="connsiteX60" fmla="*/ 5924233 w 6127024"/>
              <a:gd name="connsiteY60" fmla="*/ 4242060 h 6858000"/>
              <a:gd name="connsiteX61" fmla="*/ 5928910 w 6127024"/>
              <a:gd name="connsiteY61" fmla="*/ 4300973 h 6858000"/>
              <a:gd name="connsiteX62" fmla="*/ 5939320 w 6127024"/>
              <a:gd name="connsiteY62" fmla="*/ 4340435 h 6858000"/>
              <a:gd name="connsiteX63" fmla="*/ 5946705 w 6127024"/>
              <a:gd name="connsiteY63" fmla="*/ 4428051 h 6858000"/>
              <a:gd name="connsiteX64" fmla="*/ 5949261 w 6127024"/>
              <a:gd name="connsiteY64" fmla="*/ 4449185 h 6858000"/>
              <a:gd name="connsiteX65" fmla="*/ 5968960 w 6127024"/>
              <a:gd name="connsiteY65" fmla="*/ 4482655 h 6858000"/>
              <a:gd name="connsiteX66" fmla="*/ 5998138 w 6127024"/>
              <a:gd name="connsiteY66" fmla="*/ 4697518 h 6858000"/>
              <a:gd name="connsiteX67" fmla="*/ 6007819 w 6127024"/>
              <a:gd name="connsiteY67" fmla="*/ 4858148 h 6858000"/>
              <a:gd name="connsiteX68" fmla="*/ 6007749 w 6127024"/>
              <a:gd name="connsiteY68" fmla="*/ 4964715 h 6858000"/>
              <a:gd name="connsiteX69" fmla="*/ 6005269 w 6127024"/>
              <a:gd name="connsiteY69" fmla="*/ 5150567 h 6858000"/>
              <a:gd name="connsiteX70" fmla="*/ 6001127 w 6127024"/>
              <a:gd name="connsiteY70" fmla="*/ 5164609 h 6858000"/>
              <a:gd name="connsiteX71" fmla="*/ 5998514 w 6127024"/>
              <a:gd name="connsiteY71" fmla="*/ 5189673 h 6858000"/>
              <a:gd name="connsiteX72" fmla="*/ 6018409 w 6127024"/>
              <a:gd name="connsiteY72" fmla="*/ 5227157 h 6858000"/>
              <a:gd name="connsiteX73" fmla="*/ 6036748 w 6127024"/>
              <a:gd name="connsiteY73" fmla="*/ 5322752 h 6858000"/>
              <a:gd name="connsiteX74" fmla="*/ 6036943 w 6127024"/>
              <a:gd name="connsiteY74" fmla="*/ 5329480 h 6858000"/>
              <a:gd name="connsiteX75" fmla="*/ 6037677 w 6127024"/>
              <a:gd name="connsiteY75" fmla="*/ 5354807 h 6858000"/>
              <a:gd name="connsiteX76" fmla="*/ 6039728 w 6127024"/>
              <a:gd name="connsiteY76" fmla="*/ 5359416 h 6858000"/>
              <a:gd name="connsiteX77" fmla="*/ 6053435 w 6127024"/>
              <a:gd name="connsiteY77" fmla="*/ 5387547 h 6858000"/>
              <a:gd name="connsiteX78" fmla="*/ 6065933 w 6127024"/>
              <a:gd name="connsiteY78" fmla="*/ 5443002 h 6858000"/>
              <a:gd name="connsiteX79" fmla="*/ 6068640 w 6127024"/>
              <a:gd name="connsiteY79" fmla="*/ 5474503 h 6858000"/>
              <a:gd name="connsiteX80" fmla="*/ 6080922 w 6127024"/>
              <a:gd name="connsiteY80" fmla="*/ 5561070 h 6858000"/>
              <a:gd name="connsiteX81" fmla="*/ 6096949 w 6127024"/>
              <a:gd name="connsiteY81" fmla="*/ 5648179 h 6858000"/>
              <a:gd name="connsiteX82" fmla="*/ 6121353 w 6127024"/>
              <a:gd name="connsiteY82" fmla="*/ 5721725 h 6858000"/>
              <a:gd name="connsiteX83" fmla="*/ 6109884 w 6127024"/>
              <a:gd name="connsiteY83" fmla="*/ 5721959 h 6858000"/>
              <a:gd name="connsiteX84" fmla="*/ 6127024 w 6127024"/>
              <a:gd name="connsiteY84" fmla="*/ 5786902 h 6858000"/>
              <a:gd name="connsiteX85" fmla="*/ 6115796 w 6127024"/>
              <a:gd name="connsiteY85" fmla="*/ 5862844 h 6858000"/>
              <a:gd name="connsiteX86" fmla="*/ 6102493 w 6127024"/>
              <a:gd name="connsiteY86" fmla="*/ 5928602 h 6858000"/>
              <a:gd name="connsiteX87" fmla="*/ 6056863 w 6127024"/>
              <a:gd name="connsiteY87" fmla="*/ 6000643 h 6858000"/>
              <a:gd name="connsiteX88" fmla="*/ 6045436 w 6127024"/>
              <a:gd name="connsiteY88" fmla="*/ 6124480 h 6858000"/>
              <a:gd name="connsiteX89" fmla="*/ 6030489 w 6127024"/>
              <a:gd name="connsiteY89" fmla="*/ 6317666 h 6858000"/>
              <a:gd name="connsiteX90" fmla="*/ 6007492 w 6127024"/>
              <a:gd name="connsiteY90" fmla="*/ 6440818 h 6858000"/>
              <a:gd name="connsiteX91" fmla="*/ 6009467 w 6127024"/>
              <a:gd name="connsiteY91" fmla="*/ 6487076 h 6858000"/>
              <a:gd name="connsiteX92" fmla="*/ 5995064 w 6127024"/>
              <a:gd name="connsiteY92" fmla="*/ 6540791 h 6858000"/>
              <a:gd name="connsiteX93" fmla="*/ 6004510 w 6127024"/>
              <a:gd name="connsiteY93" fmla="*/ 6599256 h 6858000"/>
              <a:gd name="connsiteX94" fmla="*/ 5986207 w 6127024"/>
              <a:gd name="connsiteY94" fmla="*/ 6695855 h 6858000"/>
              <a:gd name="connsiteX95" fmla="*/ 5979428 w 6127024"/>
              <a:gd name="connsiteY95" fmla="*/ 6754678 h 6858000"/>
              <a:gd name="connsiteX96" fmla="*/ 5983398 w 6127024"/>
              <a:gd name="connsiteY96" fmla="*/ 6778641 h 6858000"/>
              <a:gd name="connsiteX97" fmla="*/ 5984543 w 6127024"/>
              <a:gd name="connsiteY97" fmla="*/ 6811016 h 6858000"/>
              <a:gd name="connsiteX98" fmla="*/ 5979671 w 6127024"/>
              <a:gd name="connsiteY98" fmla="*/ 6858000 h 6858000"/>
              <a:gd name="connsiteX99" fmla="*/ 0 w 6127024"/>
              <a:gd name="connsiteY99" fmla="*/ 6858000 h 6858000"/>
              <a:gd name="connsiteX100" fmla="*/ 0 w 6127024"/>
              <a:gd name="connsiteY100" fmla="*/ 0 h 6858000"/>
              <a:gd name="connsiteX0" fmla="*/ 0 w 6127024"/>
              <a:gd name="connsiteY0" fmla="*/ 0 h 6858000"/>
              <a:gd name="connsiteX1" fmla="*/ 4965888 w 6127024"/>
              <a:gd name="connsiteY1" fmla="*/ 0 h 6858000"/>
              <a:gd name="connsiteX2" fmla="*/ 4967767 w 6127024"/>
              <a:gd name="connsiteY2" fmla="*/ 7930 h 6858000"/>
              <a:gd name="connsiteX3" fmla="*/ 4979444 w 6127024"/>
              <a:gd name="connsiteY3" fmla="*/ 43921 h 6858000"/>
              <a:gd name="connsiteX4" fmla="*/ 5021173 w 6127024"/>
              <a:gd name="connsiteY4" fmla="*/ 123738 h 6858000"/>
              <a:gd name="connsiteX5" fmla="*/ 5075458 w 6127024"/>
              <a:gd name="connsiteY5" fmla="*/ 264355 h 6858000"/>
              <a:gd name="connsiteX6" fmla="*/ 5081175 w 6127024"/>
              <a:gd name="connsiteY6" fmla="*/ 277448 h 6858000"/>
              <a:gd name="connsiteX7" fmla="*/ 5097011 w 6127024"/>
              <a:gd name="connsiteY7" fmla="*/ 355616 h 6858000"/>
              <a:gd name="connsiteX8" fmla="*/ 5153000 w 6127024"/>
              <a:gd name="connsiteY8" fmla="*/ 507134 h 6858000"/>
              <a:gd name="connsiteX9" fmla="*/ 5171282 w 6127024"/>
              <a:gd name="connsiteY9" fmla="*/ 602071 h 6858000"/>
              <a:gd name="connsiteX10" fmla="*/ 5176196 w 6127024"/>
              <a:gd name="connsiteY10" fmla="*/ 636822 h 6858000"/>
              <a:gd name="connsiteX11" fmla="*/ 5189051 w 6127024"/>
              <a:gd name="connsiteY11" fmla="*/ 782518 h 6858000"/>
              <a:gd name="connsiteX12" fmla="*/ 5218707 w 6127024"/>
              <a:gd name="connsiteY12" fmla="*/ 886387 h 6858000"/>
              <a:gd name="connsiteX13" fmla="*/ 5221281 w 6127024"/>
              <a:gd name="connsiteY13" fmla="*/ 920873 h 6858000"/>
              <a:gd name="connsiteX14" fmla="*/ 5201018 w 6127024"/>
              <a:gd name="connsiteY14" fmla="*/ 1095027 h 6858000"/>
              <a:gd name="connsiteX15" fmla="*/ 5189234 w 6127024"/>
              <a:gd name="connsiteY15" fmla="*/ 1217308 h 6858000"/>
              <a:gd name="connsiteX16" fmla="*/ 5202769 w 6127024"/>
              <a:gd name="connsiteY16" fmla="*/ 1269450 h 6858000"/>
              <a:gd name="connsiteX17" fmla="*/ 5225968 w 6127024"/>
              <a:gd name="connsiteY17" fmla="*/ 1357994 h 6858000"/>
              <a:gd name="connsiteX18" fmla="*/ 5231437 w 6127024"/>
              <a:gd name="connsiteY18" fmla="*/ 1373779 h 6858000"/>
              <a:gd name="connsiteX19" fmla="*/ 5237226 w 6127024"/>
              <a:gd name="connsiteY19" fmla="*/ 1441327 h 6858000"/>
              <a:gd name="connsiteX20" fmla="*/ 5255653 w 6127024"/>
              <a:gd name="connsiteY20" fmla="*/ 1524712 h 6858000"/>
              <a:gd name="connsiteX21" fmla="*/ 5263491 w 6127024"/>
              <a:gd name="connsiteY21" fmla="*/ 1642938 h 6858000"/>
              <a:gd name="connsiteX22" fmla="*/ 5256552 w 6127024"/>
              <a:gd name="connsiteY22" fmla="*/ 1672509 h 6858000"/>
              <a:gd name="connsiteX23" fmla="*/ 5266931 w 6127024"/>
              <a:gd name="connsiteY23" fmla="*/ 1866147 h 6858000"/>
              <a:gd name="connsiteX24" fmla="*/ 5255696 w 6127024"/>
              <a:gd name="connsiteY24" fmla="*/ 1953770 h 6858000"/>
              <a:gd name="connsiteX25" fmla="*/ 5252592 w 6127024"/>
              <a:gd name="connsiteY25" fmla="*/ 2092210 h 6858000"/>
              <a:gd name="connsiteX26" fmla="*/ 5250104 w 6127024"/>
              <a:gd name="connsiteY26" fmla="*/ 2249166 h 6858000"/>
              <a:gd name="connsiteX27" fmla="*/ 5251214 w 6127024"/>
              <a:gd name="connsiteY27" fmla="*/ 2250944 h 6858000"/>
              <a:gd name="connsiteX28" fmla="*/ 5250644 w 6127024"/>
              <a:gd name="connsiteY28" fmla="*/ 2266619 h 6858000"/>
              <a:gd name="connsiteX29" fmla="*/ 5293877 w 6127024"/>
              <a:gd name="connsiteY29" fmla="*/ 2368649 h 6858000"/>
              <a:gd name="connsiteX30" fmla="*/ 5311338 w 6127024"/>
              <a:gd name="connsiteY30" fmla="*/ 2404034 h 6858000"/>
              <a:gd name="connsiteX31" fmla="*/ 5338366 w 6127024"/>
              <a:gd name="connsiteY31" fmla="*/ 2465052 h 6858000"/>
              <a:gd name="connsiteX32" fmla="*/ 5371263 w 6127024"/>
              <a:gd name="connsiteY32" fmla="*/ 2586413 h 6858000"/>
              <a:gd name="connsiteX33" fmla="*/ 5407503 w 6127024"/>
              <a:gd name="connsiteY33" fmla="*/ 2786290 h 6858000"/>
              <a:gd name="connsiteX34" fmla="*/ 5407356 w 6127024"/>
              <a:gd name="connsiteY34" fmla="*/ 2787545 h 6858000"/>
              <a:gd name="connsiteX35" fmla="*/ 5457023 w 6127024"/>
              <a:gd name="connsiteY35" fmla="*/ 2858292 h 6858000"/>
              <a:gd name="connsiteX36" fmla="*/ 5479298 w 6127024"/>
              <a:gd name="connsiteY36" fmla="*/ 2947791 h 6858000"/>
              <a:gd name="connsiteX37" fmla="*/ 5481770 w 6127024"/>
              <a:gd name="connsiteY37" fmla="*/ 2951352 h 6858000"/>
              <a:gd name="connsiteX38" fmla="*/ 5482415 w 6127024"/>
              <a:gd name="connsiteY38" fmla="*/ 3004079 h 6858000"/>
              <a:gd name="connsiteX39" fmla="*/ 5503944 w 6127024"/>
              <a:gd name="connsiteY39" fmla="*/ 3123335 h 6858000"/>
              <a:gd name="connsiteX40" fmla="*/ 5516007 w 6127024"/>
              <a:gd name="connsiteY40" fmla="*/ 3258473 h 6858000"/>
              <a:gd name="connsiteX41" fmla="*/ 5589758 w 6127024"/>
              <a:gd name="connsiteY41" fmla="*/ 3453699 h 6858000"/>
              <a:gd name="connsiteX42" fmla="*/ 5596144 w 6127024"/>
              <a:gd name="connsiteY42" fmla="*/ 3534624 h 6858000"/>
              <a:gd name="connsiteX43" fmla="*/ 5597750 w 6127024"/>
              <a:gd name="connsiteY43" fmla="*/ 3534129 h 6858000"/>
              <a:gd name="connsiteX44" fmla="*/ 5599700 w 6127024"/>
              <a:gd name="connsiteY44" fmla="*/ 3547221 h 6858000"/>
              <a:gd name="connsiteX45" fmla="*/ 5618377 w 6127024"/>
              <a:gd name="connsiteY45" fmla="*/ 3588431 h 6858000"/>
              <a:gd name="connsiteX46" fmla="*/ 5620843 w 6127024"/>
              <a:gd name="connsiteY46" fmla="*/ 3606745 h 6858000"/>
              <a:gd name="connsiteX47" fmla="*/ 5655472 w 6127024"/>
              <a:gd name="connsiteY47" fmla="*/ 3678877 h 6858000"/>
              <a:gd name="connsiteX48" fmla="*/ 5683015 w 6127024"/>
              <a:gd name="connsiteY48" fmla="*/ 3762025 h 6858000"/>
              <a:gd name="connsiteX49" fmla="*/ 5696643 w 6127024"/>
              <a:gd name="connsiteY49" fmla="*/ 3773888 h 6858000"/>
              <a:gd name="connsiteX50" fmla="*/ 5768491 w 6127024"/>
              <a:gd name="connsiteY50" fmla="*/ 3914399 h 6858000"/>
              <a:gd name="connsiteX51" fmla="*/ 5793123 w 6127024"/>
              <a:gd name="connsiteY51" fmla="*/ 3969952 h 6858000"/>
              <a:gd name="connsiteX52" fmla="*/ 5808321 w 6127024"/>
              <a:gd name="connsiteY52" fmla="*/ 3988153 h 6858000"/>
              <a:gd name="connsiteX53" fmla="*/ 5825621 w 6127024"/>
              <a:gd name="connsiteY53" fmla="*/ 4015525 h 6858000"/>
              <a:gd name="connsiteX54" fmla="*/ 5860672 w 6127024"/>
              <a:gd name="connsiteY54" fmla="*/ 4061579 h 6858000"/>
              <a:gd name="connsiteX55" fmla="*/ 5872173 w 6127024"/>
              <a:gd name="connsiteY55" fmla="*/ 4088497 h 6858000"/>
              <a:gd name="connsiteX56" fmla="*/ 5894095 w 6127024"/>
              <a:gd name="connsiteY56" fmla="*/ 4128857 h 6858000"/>
              <a:gd name="connsiteX57" fmla="*/ 5903513 w 6127024"/>
              <a:gd name="connsiteY57" fmla="*/ 4187661 h 6858000"/>
              <a:gd name="connsiteX58" fmla="*/ 5917114 w 6127024"/>
              <a:gd name="connsiteY58" fmla="*/ 4213096 h 6858000"/>
              <a:gd name="connsiteX59" fmla="*/ 5924233 w 6127024"/>
              <a:gd name="connsiteY59" fmla="*/ 4242060 h 6858000"/>
              <a:gd name="connsiteX60" fmla="*/ 5928910 w 6127024"/>
              <a:gd name="connsiteY60" fmla="*/ 4300973 h 6858000"/>
              <a:gd name="connsiteX61" fmla="*/ 5939320 w 6127024"/>
              <a:gd name="connsiteY61" fmla="*/ 4340435 h 6858000"/>
              <a:gd name="connsiteX62" fmla="*/ 5946705 w 6127024"/>
              <a:gd name="connsiteY62" fmla="*/ 4428051 h 6858000"/>
              <a:gd name="connsiteX63" fmla="*/ 5949261 w 6127024"/>
              <a:gd name="connsiteY63" fmla="*/ 4449185 h 6858000"/>
              <a:gd name="connsiteX64" fmla="*/ 5968960 w 6127024"/>
              <a:gd name="connsiteY64" fmla="*/ 4482655 h 6858000"/>
              <a:gd name="connsiteX65" fmla="*/ 5998138 w 6127024"/>
              <a:gd name="connsiteY65" fmla="*/ 4697518 h 6858000"/>
              <a:gd name="connsiteX66" fmla="*/ 6007819 w 6127024"/>
              <a:gd name="connsiteY66" fmla="*/ 4858148 h 6858000"/>
              <a:gd name="connsiteX67" fmla="*/ 6007749 w 6127024"/>
              <a:gd name="connsiteY67" fmla="*/ 4964715 h 6858000"/>
              <a:gd name="connsiteX68" fmla="*/ 6005269 w 6127024"/>
              <a:gd name="connsiteY68" fmla="*/ 5150567 h 6858000"/>
              <a:gd name="connsiteX69" fmla="*/ 6001127 w 6127024"/>
              <a:gd name="connsiteY69" fmla="*/ 5164609 h 6858000"/>
              <a:gd name="connsiteX70" fmla="*/ 5998514 w 6127024"/>
              <a:gd name="connsiteY70" fmla="*/ 5189673 h 6858000"/>
              <a:gd name="connsiteX71" fmla="*/ 6018409 w 6127024"/>
              <a:gd name="connsiteY71" fmla="*/ 5227157 h 6858000"/>
              <a:gd name="connsiteX72" fmla="*/ 6036748 w 6127024"/>
              <a:gd name="connsiteY72" fmla="*/ 5322752 h 6858000"/>
              <a:gd name="connsiteX73" fmla="*/ 6036943 w 6127024"/>
              <a:gd name="connsiteY73" fmla="*/ 5329480 h 6858000"/>
              <a:gd name="connsiteX74" fmla="*/ 6037677 w 6127024"/>
              <a:gd name="connsiteY74" fmla="*/ 5354807 h 6858000"/>
              <a:gd name="connsiteX75" fmla="*/ 6039728 w 6127024"/>
              <a:gd name="connsiteY75" fmla="*/ 5359416 h 6858000"/>
              <a:gd name="connsiteX76" fmla="*/ 6053435 w 6127024"/>
              <a:gd name="connsiteY76" fmla="*/ 5387547 h 6858000"/>
              <a:gd name="connsiteX77" fmla="*/ 6065933 w 6127024"/>
              <a:gd name="connsiteY77" fmla="*/ 5443002 h 6858000"/>
              <a:gd name="connsiteX78" fmla="*/ 6068640 w 6127024"/>
              <a:gd name="connsiteY78" fmla="*/ 5474503 h 6858000"/>
              <a:gd name="connsiteX79" fmla="*/ 6080922 w 6127024"/>
              <a:gd name="connsiteY79" fmla="*/ 5561070 h 6858000"/>
              <a:gd name="connsiteX80" fmla="*/ 6096949 w 6127024"/>
              <a:gd name="connsiteY80" fmla="*/ 5648179 h 6858000"/>
              <a:gd name="connsiteX81" fmla="*/ 6121353 w 6127024"/>
              <a:gd name="connsiteY81" fmla="*/ 5721725 h 6858000"/>
              <a:gd name="connsiteX82" fmla="*/ 6109884 w 6127024"/>
              <a:gd name="connsiteY82" fmla="*/ 5721959 h 6858000"/>
              <a:gd name="connsiteX83" fmla="*/ 6127024 w 6127024"/>
              <a:gd name="connsiteY83" fmla="*/ 5786902 h 6858000"/>
              <a:gd name="connsiteX84" fmla="*/ 6115796 w 6127024"/>
              <a:gd name="connsiteY84" fmla="*/ 5862844 h 6858000"/>
              <a:gd name="connsiteX85" fmla="*/ 6102493 w 6127024"/>
              <a:gd name="connsiteY85" fmla="*/ 5928602 h 6858000"/>
              <a:gd name="connsiteX86" fmla="*/ 6056863 w 6127024"/>
              <a:gd name="connsiteY86" fmla="*/ 6000643 h 6858000"/>
              <a:gd name="connsiteX87" fmla="*/ 6045436 w 6127024"/>
              <a:gd name="connsiteY87" fmla="*/ 6124480 h 6858000"/>
              <a:gd name="connsiteX88" fmla="*/ 6030489 w 6127024"/>
              <a:gd name="connsiteY88" fmla="*/ 6317666 h 6858000"/>
              <a:gd name="connsiteX89" fmla="*/ 6007492 w 6127024"/>
              <a:gd name="connsiteY89" fmla="*/ 6440818 h 6858000"/>
              <a:gd name="connsiteX90" fmla="*/ 6009467 w 6127024"/>
              <a:gd name="connsiteY90" fmla="*/ 6487076 h 6858000"/>
              <a:gd name="connsiteX91" fmla="*/ 5995064 w 6127024"/>
              <a:gd name="connsiteY91" fmla="*/ 6540791 h 6858000"/>
              <a:gd name="connsiteX92" fmla="*/ 6004510 w 6127024"/>
              <a:gd name="connsiteY92" fmla="*/ 6599256 h 6858000"/>
              <a:gd name="connsiteX93" fmla="*/ 5986207 w 6127024"/>
              <a:gd name="connsiteY93" fmla="*/ 6695855 h 6858000"/>
              <a:gd name="connsiteX94" fmla="*/ 5979428 w 6127024"/>
              <a:gd name="connsiteY94" fmla="*/ 6754678 h 6858000"/>
              <a:gd name="connsiteX95" fmla="*/ 5983398 w 6127024"/>
              <a:gd name="connsiteY95" fmla="*/ 6778641 h 6858000"/>
              <a:gd name="connsiteX96" fmla="*/ 5984543 w 6127024"/>
              <a:gd name="connsiteY96" fmla="*/ 6811016 h 6858000"/>
              <a:gd name="connsiteX97" fmla="*/ 5979671 w 6127024"/>
              <a:gd name="connsiteY97" fmla="*/ 6858000 h 6858000"/>
              <a:gd name="connsiteX98" fmla="*/ 0 w 6127024"/>
              <a:gd name="connsiteY98" fmla="*/ 6858000 h 6858000"/>
              <a:gd name="connsiteX99" fmla="*/ 0 w 6127024"/>
              <a:gd name="connsiteY99" fmla="*/ 0 h 6858000"/>
              <a:gd name="connsiteX0" fmla="*/ 0 w 6127024"/>
              <a:gd name="connsiteY0" fmla="*/ 0 h 6858000"/>
              <a:gd name="connsiteX1" fmla="*/ 4965888 w 6127024"/>
              <a:gd name="connsiteY1" fmla="*/ 0 h 6858000"/>
              <a:gd name="connsiteX2" fmla="*/ 4967767 w 6127024"/>
              <a:gd name="connsiteY2" fmla="*/ 7930 h 6858000"/>
              <a:gd name="connsiteX3" fmla="*/ 4979444 w 6127024"/>
              <a:gd name="connsiteY3" fmla="*/ 43921 h 6858000"/>
              <a:gd name="connsiteX4" fmla="*/ 5021173 w 6127024"/>
              <a:gd name="connsiteY4" fmla="*/ 123738 h 6858000"/>
              <a:gd name="connsiteX5" fmla="*/ 5075458 w 6127024"/>
              <a:gd name="connsiteY5" fmla="*/ 264355 h 6858000"/>
              <a:gd name="connsiteX6" fmla="*/ 5081175 w 6127024"/>
              <a:gd name="connsiteY6" fmla="*/ 277448 h 6858000"/>
              <a:gd name="connsiteX7" fmla="*/ 5097011 w 6127024"/>
              <a:gd name="connsiteY7" fmla="*/ 355616 h 6858000"/>
              <a:gd name="connsiteX8" fmla="*/ 5153000 w 6127024"/>
              <a:gd name="connsiteY8" fmla="*/ 507134 h 6858000"/>
              <a:gd name="connsiteX9" fmla="*/ 5171282 w 6127024"/>
              <a:gd name="connsiteY9" fmla="*/ 602071 h 6858000"/>
              <a:gd name="connsiteX10" fmla="*/ 5176196 w 6127024"/>
              <a:gd name="connsiteY10" fmla="*/ 636822 h 6858000"/>
              <a:gd name="connsiteX11" fmla="*/ 5189051 w 6127024"/>
              <a:gd name="connsiteY11" fmla="*/ 782518 h 6858000"/>
              <a:gd name="connsiteX12" fmla="*/ 5218707 w 6127024"/>
              <a:gd name="connsiteY12" fmla="*/ 886387 h 6858000"/>
              <a:gd name="connsiteX13" fmla="*/ 5221281 w 6127024"/>
              <a:gd name="connsiteY13" fmla="*/ 920873 h 6858000"/>
              <a:gd name="connsiteX14" fmla="*/ 5201018 w 6127024"/>
              <a:gd name="connsiteY14" fmla="*/ 1095027 h 6858000"/>
              <a:gd name="connsiteX15" fmla="*/ 5189234 w 6127024"/>
              <a:gd name="connsiteY15" fmla="*/ 1217308 h 6858000"/>
              <a:gd name="connsiteX16" fmla="*/ 5202769 w 6127024"/>
              <a:gd name="connsiteY16" fmla="*/ 1269450 h 6858000"/>
              <a:gd name="connsiteX17" fmla="*/ 5225968 w 6127024"/>
              <a:gd name="connsiteY17" fmla="*/ 1357994 h 6858000"/>
              <a:gd name="connsiteX18" fmla="*/ 5231437 w 6127024"/>
              <a:gd name="connsiteY18" fmla="*/ 1373779 h 6858000"/>
              <a:gd name="connsiteX19" fmla="*/ 5237226 w 6127024"/>
              <a:gd name="connsiteY19" fmla="*/ 1441327 h 6858000"/>
              <a:gd name="connsiteX20" fmla="*/ 5255653 w 6127024"/>
              <a:gd name="connsiteY20" fmla="*/ 1524712 h 6858000"/>
              <a:gd name="connsiteX21" fmla="*/ 5263491 w 6127024"/>
              <a:gd name="connsiteY21" fmla="*/ 1642938 h 6858000"/>
              <a:gd name="connsiteX22" fmla="*/ 5256552 w 6127024"/>
              <a:gd name="connsiteY22" fmla="*/ 1672509 h 6858000"/>
              <a:gd name="connsiteX23" fmla="*/ 5266931 w 6127024"/>
              <a:gd name="connsiteY23" fmla="*/ 1866147 h 6858000"/>
              <a:gd name="connsiteX24" fmla="*/ 5255696 w 6127024"/>
              <a:gd name="connsiteY24" fmla="*/ 1953770 h 6858000"/>
              <a:gd name="connsiteX25" fmla="*/ 5252592 w 6127024"/>
              <a:gd name="connsiteY25" fmla="*/ 2092210 h 6858000"/>
              <a:gd name="connsiteX26" fmla="*/ 5250104 w 6127024"/>
              <a:gd name="connsiteY26" fmla="*/ 2249166 h 6858000"/>
              <a:gd name="connsiteX27" fmla="*/ 5251214 w 6127024"/>
              <a:gd name="connsiteY27" fmla="*/ 2250944 h 6858000"/>
              <a:gd name="connsiteX28" fmla="*/ 5250644 w 6127024"/>
              <a:gd name="connsiteY28" fmla="*/ 2266619 h 6858000"/>
              <a:gd name="connsiteX29" fmla="*/ 5293877 w 6127024"/>
              <a:gd name="connsiteY29" fmla="*/ 2368649 h 6858000"/>
              <a:gd name="connsiteX30" fmla="*/ 5311338 w 6127024"/>
              <a:gd name="connsiteY30" fmla="*/ 2404034 h 6858000"/>
              <a:gd name="connsiteX31" fmla="*/ 5338366 w 6127024"/>
              <a:gd name="connsiteY31" fmla="*/ 2465052 h 6858000"/>
              <a:gd name="connsiteX32" fmla="*/ 5371263 w 6127024"/>
              <a:gd name="connsiteY32" fmla="*/ 2586413 h 6858000"/>
              <a:gd name="connsiteX33" fmla="*/ 5407503 w 6127024"/>
              <a:gd name="connsiteY33" fmla="*/ 2786290 h 6858000"/>
              <a:gd name="connsiteX34" fmla="*/ 5407356 w 6127024"/>
              <a:gd name="connsiteY34" fmla="*/ 2787545 h 6858000"/>
              <a:gd name="connsiteX35" fmla="*/ 5457023 w 6127024"/>
              <a:gd name="connsiteY35" fmla="*/ 2858292 h 6858000"/>
              <a:gd name="connsiteX36" fmla="*/ 5479298 w 6127024"/>
              <a:gd name="connsiteY36" fmla="*/ 2947791 h 6858000"/>
              <a:gd name="connsiteX37" fmla="*/ 5481770 w 6127024"/>
              <a:gd name="connsiteY37" fmla="*/ 2951352 h 6858000"/>
              <a:gd name="connsiteX38" fmla="*/ 5482415 w 6127024"/>
              <a:gd name="connsiteY38" fmla="*/ 3004079 h 6858000"/>
              <a:gd name="connsiteX39" fmla="*/ 5503944 w 6127024"/>
              <a:gd name="connsiteY39" fmla="*/ 3123335 h 6858000"/>
              <a:gd name="connsiteX40" fmla="*/ 5516007 w 6127024"/>
              <a:gd name="connsiteY40" fmla="*/ 3258473 h 6858000"/>
              <a:gd name="connsiteX41" fmla="*/ 5589758 w 6127024"/>
              <a:gd name="connsiteY41" fmla="*/ 3453699 h 6858000"/>
              <a:gd name="connsiteX42" fmla="*/ 5596144 w 6127024"/>
              <a:gd name="connsiteY42" fmla="*/ 3534624 h 6858000"/>
              <a:gd name="connsiteX43" fmla="*/ 5597750 w 6127024"/>
              <a:gd name="connsiteY43" fmla="*/ 3534129 h 6858000"/>
              <a:gd name="connsiteX44" fmla="*/ 5599700 w 6127024"/>
              <a:gd name="connsiteY44" fmla="*/ 3547221 h 6858000"/>
              <a:gd name="connsiteX45" fmla="*/ 5618377 w 6127024"/>
              <a:gd name="connsiteY45" fmla="*/ 3588431 h 6858000"/>
              <a:gd name="connsiteX46" fmla="*/ 5655472 w 6127024"/>
              <a:gd name="connsiteY46" fmla="*/ 3678877 h 6858000"/>
              <a:gd name="connsiteX47" fmla="*/ 5683015 w 6127024"/>
              <a:gd name="connsiteY47" fmla="*/ 3762025 h 6858000"/>
              <a:gd name="connsiteX48" fmla="*/ 5696643 w 6127024"/>
              <a:gd name="connsiteY48" fmla="*/ 3773888 h 6858000"/>
              <a:gd name="connsiteX49" fmla="*/ 5768491 w 6127024"/>
              <a:gd name="connsiteY49" fmla="*/ 3914399 h 6858000"/>
              <a:gd name="connsiteX50" fmla="*/ 5793123 w 6127024"/>
              <a:gd name="connsiteY50" fmla="*/ 3969952 h 6858000"/>
              <a:gd name="connsiteX51" fmla="*/ 5808321 w 6127024"/>
              <a:gd name="connsiteY51" fmla="*/ 3988153 h 6858000"/>
              <a:gd name="connsiteX52" fmla="*/ 5825621 w 6127024"/>
              <a:gd name="connsiteY52" fmla="*/ 4015525 h 6858000"/>
              <a:gd name="connsiteX53" fmla="*/ 5860672 w 6127024"/>
              <a:gd name="connsiteY53" fmla="*/ 4061579 h 6858000"/>
              <a:gd name="connsiteX54" fmla="*/ 5872173 w 6127024"/>
              <a:gd name="connsiteY54" fmla="*/ 4088497 h 6858000"/>
              <a:gd name="connsiteX55" fmla="*/ 5894095 w 6127024"/>
              <a:gd name="connsiteY55" fmla="*/ 4128857 h 6858000"/>
              <a:gd name="connsiteX56" fmla="*/ 5903513 w 6127024"/>
              <a:gd name="connsiteY56" fmla="*/ 4187661 h 6858000"/>
              <a:gd name="connsiteX57" fmla="*/ 5917114 w 6127024"/>
              <a:gd name="connsiteY57" fmla="*/ 4213096 h 6858000"/>
              <a:gd name="connsiteX58" fmla="*/ 5924233 w 6127024"/>
              <a:gd name="connsiteY58" fmla="*/ 4242060 h 6858000"/>
              <a:gd name="connsiteX59" fmla="*/ 5928910 w 6127024"/>
              <a:gd name="connsiteY59" fmla="*/ 4300973 h 6858000"/>
              <a:gd name="connsiteX60" fmla="*/ 5939320 w 6127024"/>
              <a:gd name="connsiteY60" fmla="*/ 4340435 h 6858000"/>
              <a:gd name="connsiteX61" fmla="*/ 5946705 w 6127024"/>
              <a:gd name="connsiteY61" fmla="*/ 4428051 h 6858000"/>
              <a:gd name="connsiteX62" fmla="*/ 5949261 w 6127024"/>
              <a:gd name="connsiteY62" fmla="*/ 4449185 h 6858000"/>
              <a:gd name="connsiteX63" fmla="*/ 5968960 w 6127024"/>
              <a:gd name="connsiteY63" fmla="*/ 4482655 h 6858000"/>
              <a:gd name="connsiteX64" fmla="*/ 5998138 w 6127024"/>
              <a:gd name="connsiteY64" fmla="*/ 4697518 h 6858000"/>
              <a:gd name="connsiteX65" fmla="*/ 6007819 w 6127024"/>
              <a:gd name="connsiteY65" fmla="*/ 4858148 h 6858000"/>
              <a:gd name="connsiteX66" fmla="*/ 6007749 w 6127024"/>
              <a:gd name="connsiteY66" fmla="*/ 4964715 h 6858000"/>
              <a:gd name="connsiteX67" fmla="*/ 6005269 w 6127024"/>
              <a:gd name="connsiteY67" fmla="*/ 5150567 h 6858000"/>
              <a:gd name="connsiteX68" fmla="*/ 6001127 w 6127024"/>
              <a:gd name="connsiteY68" fmla="*/ 5164609 h 6858000"/>
              <a:gd name="connsiteX69" fmla="*/ 5998514 w 6127024"/>
              <a:gd name="connsiteY69" fmla="*/ 5189673 h 6858000"/>
              <a:gd name="connsiteX70" fmla="*/ 6018409 w 6127024"/>
              <a:gd name="connsiteY70" fmla="*/ 5227157 h 6858000"/>
              <a:gd name="connsiteX71" fmla="*/ 6036748 w 6127024"/>
              <a:gd name="connsiteY71" fmla="*/ 5322752 h 6858000"/>
              <a:gd name="connsiteX72" fmla="*/ 6036943 w 6127024"/>
              <a:gd name="connsiteY72" fmla="*/ 5329480 h 6858000"/>
              <a:gd name="connsiteX73" fmla="*/ 6037677 w 6127024"/>
              <a:gd name="connsiteY73" fmla="*/ 5354807 h 6858000"/>
              <a:gd name="connsiteX74" fmla="*/ 6039728 w 6127024"/>
              <a:gd name="connsiteY74" fmla="*/ 5359416 h 6858000"/>
              <a:gd name="connsiteX75" fmla="*/ 6053435 w 6127024"/>
              <a:gd name="connsiteY75" fmla="*/ 5387547 h 6858000"/>
              <a:gd name="connsiteX76" fmla="*/ 6065933 w 6127024"/>
              <a:gd name="connsiteY76" fmla="*/ 5443002 h 6858000"/>
              <a:gd name="connsiteX77" fmla="*/ 6068640 w 6127024"/>
              <a:gd name="connsiteY77" fmla="*/ 5474503 h 6858000"/>
              <a:gd name="connsiteX78" fmla="*/ 6080922 w 6127024"/>
              <a:gd name="connsiteY78" fmla="*/ 5561070 h 6858000"/>
              <a:gd name="connsiteX79" fmla="*/ 6096949 w 6127024"/>
              <a:gd name="connsiteY79" fmla="*/ 5648179 h 6858000"/>
              <a:gd name="connsiteX80" fmla="*/ 6121353 w 6127024"/>
              <a:gd name="connsiteY80" fmla="*/ 5721725 h 6858000"/>
              <a:gd name="connsiteX81" fmla="*/ 6109884 w 6127024"/>
              <a:gd name="connsiteY81" fmla="*/ 5721959 h 6858000"/>
              <a:gd name="connsiteX82" fmla="*/ 6127024 w 6127024"/>
              <a:gd name="connsiteY82" fmla="*/ 5786902 h 6858000"/>
              <a:gd name="connsiteX83" fmla="*/ 6115796 w 6127024"/>
              <a:gd name="connsiteY83" fmla="*/ 5862844 h 6858000"/>
              <a:gd name="connsiteX84" fmla="*/ 6102493 w 6127024"/>
              <a:gd name="connsiteY84" fmla="*/ 5928602 h 6858000"/>
              <a:gd name="connsiteX85" fmla="*/ 6056863 w 6127024"/>
              <a:gd name="connsiteY85" fmla="*/ 6000643 h 6858000"/>
              <a:gd name="connsiteX86" fmla="*/ 6045436 w 6127024"/>
              <a:gd name="connsiteY86" fmla="*/ 6124480 h 6858000"/>
              <a:gd name="connsiteX87" fmla="*/ 6030489 w 6127024"/>
              <a:gd name="connsiteY87" fmla="*/ 6317666 h 6858000"/>
              <a:gd name="connsiteX88" fmla="*/ 6007492 w 6127024"/>
              <a:gd name="connsiteY88" fmla="*/ 6440818 h 6858000"/>
              <a:gd name="connsiteX89" fmla="*/ 6009467 w 6127024"/>
              <a:gd name="connsiteY89" fmla="*/ 6487076 h 6858000"/>
              <a:gd name="connsiteX90" fmla="*/ 5995064 w 6127024"/>
              <a:gd name="connsiteY90" fmla="*/ 6540791 h 6858000"/>
              <a:gd name="connsiteX91" fmla="*/ 6004510 w 6127024"/>
              <a:gd name="connsiteY91" fmla="*/ 6599256 h 6858000"/>
              <a:gd name="connsiteX92" fmla="*/ 5986207 w 6127024"/>
              <a:gd name="connsiteY92" fmla="*/ 6695855 h 6858000"/>
              <a:gd name="connsiteX93" fmla="*/ 5979428 w 6127024"/>
              <a:gd name="connsiteY93" fmla="*/ 6754678 h 6858000"/>
              <a:gd name="connsiteX94" fmla="*/ 5983398 w 6127024"/>
              <a:gd name="connsiteY94" fmla="*/ 6778641 h 6858000"/>
              <a:gd name="connsiteX95" fmla="*/ 5984543 w 6127024"/>
              <a:gd name="connsiteY95" fmla="*/ 6811016 h 6858000"/>
              <a:gd name="connsiteX96" fmla="*/ 5979671 w 6127024"/>
              <a:gd name="connsiteY96" fmla="*/ 6858000 h 6858000"/>
              <a:gd name="connsiteX97" fmla="*/ 0 w 6127024"/>
              <a:gd name="connsiteY97" fmla="*/ 6858000 h 6858000"/>
              <a:gd name="connsiteX98" fmla="*/ 0 w 6127024"/>
              <a:gd name="connsiteY98" fmla="*/ 0 h 6858000"/>
              <a:gd name="connsiteX0" fmla="*/ 0 w 6127024"/>
              <a:gd name="connsiteY0" fmla="*/ 0 h 6858000"/>
              <a:gd name="connsiteX1" fmla="*/ 4965888 w 6127024"/>
              <a:gd name="connsiteY1" fmla="*/ 0 h 6858000"/>
              <a:gd name="connsiteX2" fmla="*/ 4967767 w 6127024"/>
              <a:gd name="connsiteY2" fmla="*/ 7930 h 6858000"/>
              <a:gd name="connsiteX3" fmla="*/ 4979444 w 6127024"/>
              <a:gd name="connsiteY3" fmla="*/ 43921 h 6858000"/>
              <a:gd name="connsiteX4" fmla="*/ 5021173 w 6127024"/>
              <a:gd name="connsiteY4" fmla="*/ 123738 h 6858000"/>
              <a:gd name="connsiteX5" fmla="*/ 5075458 w 6127024"/>
              <a:gd name="connsiteY5" fmla="*/ 264355 h 6858000"/>
              <a:gd name="connsiteX6" fmla="*/ 5081175 w 6127024"/>
              <a:gd name="connsiteY6" fmla="*/ 277448 h 6858000"/>
              <a:gd name="connsiteX7" fmla="*/ 5097011 w 6127024"/>
              <a:gd name="connsiteY7" fmla="*/ 355616 h 6858000"/>
              <a:gd name="connsiteX8" fmla="*/ 5153000 w 6127024"/>
              <a:gd name="connsiteY8" fmla="*/ 507134 h 6858000"/>
              <a:gd name="connsiteX9" fmla="*/ 5171282 w 6127024"/>
              <a:gd name="connsiteY9" fmla="*/ 602071 h 6858000"/>
              <a:gd name="connsiteX10" fmla="*/ 5176196 w 6127024"/>
              <a:gd name="connsiteY10" fmla="*/ 636822 h 6858000"/>
              <a:gd name="connsiteX11" fmla="*/ 5189051 w 6127024"/>
              <a:gd name="connsiteY11" fmla="*/ 782518 h 6858000"/>
              <a:gd name="connsiteX12" fmla="*/ 5218707 w 6127024"/>
              <a:gd name="connsiteY12" fmla="*/ 886387 h 6858000"/>
              <a:gd name="connsiteX13" fmla="*/ 5221281 w 6127024"/>
              <a:gd name="connsiteY13" fmla="*/ 920873 h 6858000"/>
              <a:gd name="connsiteX14" fmla="*/ 5201018 w 6127024"/>
              <a:gd name="connsiteY14" fmla="*/ 1095027 h 6858000"/>
              <a:gd name="connsiteX15" fmla="*/ 5189234 w 6127024"/>
              <a:gd name="connsiteY15" fmla="*/ 1217308 h 6858000"/>
              <a:gd name="connsiteX16" fmla="*/ 5202769 w 6127024"/>
              <a:gd name="connsiteY16" fmla="*/ 1269450 h 6858000"/>
              <a:gd name="connsiteX17" fmla="*/ 5225968 w 6127024"/>
              <a:gd name="connsiteY17" fmla="*/ 1357994 h 6858000"/>
              <a:gd name="connsiteX18" fmla="*/ 5231437 w 6127024"/>
              <a:gd name="connsiteY18" fmla="*/ 1373779 h 6858000"/>
              <a:gd name="connsiteX19" fmla="*/ 5237226 w 6127024"/>
              <a:gd name="connsiteY19" fmla="*/ 1441327 h 6858000"/>
              <a:gd name="connsiteX20" fmla="*/ 5255653 w 6127024"/>
              <a:gd name="connsiteY20" fmla="*/ 1524712 h 6858000"/>
              <a:gd name="connsiteX21" fmla="*/ 5263491 w 6127024"/>
              <a:gd name="connsiteY21" fmla="*/ 1642938 h 6858000"/>
              <a:gd name="connsiteX22" fmla="*/ 5256552 w 6127024"/>
              <a:gd name="connsiteY22" fmla="*/ 1672509 h 6858000"/>
              <a:gd name="connsiteX23" fmla="*/ 5266931 w 6127024"/>
              <a:gd name="connsiteY23" fmla="*/ 1866147 h 6858000"/>
              <a:gd name="connsiteX24" fmla="*/ 5255696 w 6127024"/>
              <a:gd name="connsiteY24" fmla="*/ 1953770 h 6858000"/>
              <a:gd name="connsiteX25" fmla="*/ 5252592 w 6127024"/>
              <a:gd name="connsiteY25" fmla="*/ 2092210 h 6858000"/>
              <a:gd name="connsiteX26" fmla="*/ 5250104 w 6127024"/>
              <a:gd name="connsiteY26" fmla="*/ 2249166 h 6858000"/>
              <a:gd name="connsiteX27" fmla="*/ 5251214 w 6127024"/>
              <a:gd name="connsiteY27" fmla="*/ 2250944 h 6858000"/>
              <a:gd name="connsiteX28" fmla="*/ 5250644 w 6127024"/>
              <a:gd name="connsiteY28" fmla="*/ 2266619 h 6858000"/>
              <a:gd name="connsiteX29" fmla="*/ 5293877 w 6127024"/>
              <a:gd name="connsiteY29" fmla="*/ 2368649 h 6858000"/>
              <a:gd name="connsiteX30" fmla="*/ 5311338 w 6127024"/>
              <a:gd name="connsiteY30" fmla="*/ 2404034 h 6858000"/>
              <a:gd name="connsiteX31" fmla="*/ 5338366 w 6127024"/>
              <a:gd name="connsiteY31" fmla="*/ 2465052 h 6858000"/>
              <a:gd name="connsiteX32" fmla="*/ 5371263 w 6127024"/>
              <a:gd name="connsiteY32" fmla="*/ 2586413 h 6858000"/>
              <a:gd name="connsiteX33" fmla="*/ 5407503 w 6127024"/>
              <a:gd name="connsiteY33" fmla="*/ 2786290 h 6858000"/>
              <a:gd name="connsiteX34" fmla="*/ 5407356 w 6127024"/>
              <a:gd name="connsiteY34" fmla="*/ 2787545 h 6858000"/>
              <a:gd name="connsiteX35" fmla="*/ 5457023 w 6127024"/>
              <a:gd name="connsiteY35" fmla="*/ 2858292 h 6858000"/>
              <a:gd name="connsiteX36" fmla="*/ 5479298 w 6127024"/>
              <a:gd name="connsiteY36" fmla="*/ 2947791 h 6858000"/>
              <a:gd name="connsiteX37" fmla="*/ 5481770 w 6127024"/>
              <a:gd name="connsiteY37" fmla="*/ 2951352 h 6858000"/>
              <a:gd name="connsiteX38" fmla="*/ 5482415 w 6127024"/>
              <a:gd name="connsiteY38" fmla="*/ 3004079 h 6858000"/>
              <a:gd name="connsiteX39" fmla="*/ 5503944 w 6127024"/>
              <a:gd name="connsiteY39" fmla="*/ 3123335 h 6858000"/>
              <a:gd name="connsiteX40" fmla="*/ 5516007 w 6127024"/>
              <a:gd name="connsiteY40" fmla="*/ 3258473 h 6858000"/>
              <a:gd name="connsiteX41" fmla="*/ 5589758 w 6127024"/>
              <a:gd name="connsiteY41" fmla="*/ 3453699 h 6858000"/>
              <a:gd name="connsiteX42" fmla="*/ 5596144 w 6127024"/>
              <a:gd name="connsiteY42" fmla="*/ 3534624 h 6858000"/>
              <a:gd name="connsiteX43" fmla="*/ 5597750 w 6127024"/>
              <a:gd name="connsiteY43" fmla="*/ 3534129 h 6858000"/>
              <a:gd name="connsiteX44" fmla="*/ 5618377 w 6127024"/>
              <a:gd name="connsiteY44" fmla="*/ 3588431 h 6858000"/>
              <a:gd name="connsiteX45" fmla="*/ 5655472 w 6127024"/>
              <a:gd name="connsiteY45" fmla="*/ 3678877 h 6858000"/>
              <a:gd name="connsiteX46" fmla="*/ 5683015 w 6127024"/>
              <a:gd name="connsiteY46" fmla="*/ 3762025 h 6858000"/>
              <a:gd name="connsiteX47" fmla="*/ 5696643 w 6127024"/>
              <a:gd name="connsiteY47" fmla="*/ 3773888 h 6858000"/>
              <a:gd name="connsiteX48" fmla="*/ 5768491 w 6127024"/>
              <a:gd name="connsiteY48" fmla="*/ 3914399 h 6858000"/>
              <a:gd name="connsiteX49" fmla="*/ 5793123 w 6127024"/>
              <a:gd name="connsiteY49" fmla="*/ 3969952 h 6858000"/>
              <a:gd name="connsiteX50" fmla="*/ 5808321 w 6127024"/>
              <a:gd name="connsiteY50" fmla="*/ 3988153 h 6858000"/>
              <a:gd name="connsiteX51" fmla="*/ 5825621 w 6127024"/>
              <a:gd name="connsiteY51" fmla="*/ 4015525 h 6858000"/>
              <a:gd name="connsiteX52" fmla="*/ 5860672 w 6127024"/>
              <a:gd name="connsiteY52" fmla="*/ 4061579 h 6858000"/>
              <a:gd name="connsiteX53" fmla="*/ 5872173 w 6127024"/>
              <a:gd name="connsiteY53" fmla="*/ 4088497 h 6858000"/>
              <a:gd name="connsiteX54" fmla="*/ 5894095 w 6127024"/>
              <a:gd name="connsiteY54" fmla="*/ 4128857 h 6858000"/>
              <a:gd name="connsiteX55" fmla="*/ 5903513 w 6127024"/>
              <a:gd name="connsiteY55" fmla="*/ 4187661 h 6858000"/>
              <a:gd name="connsiteX56" fmla="*/ 5917114 w 6127024"/>
              <a:gd name="connsiteY56" fmla="*/ 4213096 h 6858000"/>
              <a:gd name="connsiteX57" fmla="*/ 5924233 w 6127024"/>
              <a:gd name="connsiteY57" fmla="*/ 4242060 h 6858000"/>
              <a:gd name="connsiteX58" fmla="*/ 5928910 w 6127024"/>
              <a:gd name="connsiteY58" fmla="*/ 4300973 h 6858000"/>
              <a:gd name="connsiteX59" fmla="*/ 5939320 w 6127024"/>
              <a:gd name="connsiteY59" fmla="*/ 4340435 h 6858000"/>
              <a:gd name="connsiteX60" fmla="*/ 5946705 w 6127024"/>
              <a:gd name="connsiteY60" fmla="*/ 4428051 h 6858000"/>
              <a:gd name="connsiteX61" fmla="*/ 5949261 w 6127024"/>
              <a:gd name="connsiteY61" fmla="*/ 4449185 h 6858000"/>
              <a:gd name="connsiteX62" fmla="*/ 5968960 w 6127024"/>
              <a:gd name="connsiteY62" fmla="*/ 4482655 h 6858000"/>
              <a:gd name="connsiteX63" fmla="*/ 5998138 w 6127024"/>
              <a:gd name="connsiteY63" fmla="*/ 4697518 h 6858000"/>
              <a:gd name="connsiteX64" fmla="*/ 6007819 w 6127024"/>
              <a:gd name="connsiteY64" fmla="*/ 4858148 h 6858000"/>
              <a:gd name="connsiteX65" fmla="*/ 6007749 w 6127024"/>
              <a:gd name="connsiteY65" fmla="*/ 4964715 h 6858000"/>
              <a:gd name="connsiteX66" fmla="*/ 6005269 w 6127024"/>
              <a:gd name="connsiteY66" fmla="*/ 5150567 h 6858000"/>
              <a:gd name="connsiteX67" fmla="*/ 6001127 w 6127024"/>
              <a:gd name="connsiteY67" fmla="*/ 5164609 h 6858000"/>
              <a:gd name="connsiteX68" fmla="*/ 5998514 w 6127024"/>
              <a:gd name="connsiteY68" fmla="*/ 5189673 h 6858000"/>
              <a:gd name="connsiteX69" fmla="*/ 6018409 w 6127024"/>
              <a:gd name="connsiteY69" fmla="*/ 5227157 h 6858000"/>
              <a:gd name="connsiteX70" fmla="*/ 6036748 w 6127024"/>
              <a:gd name="connsiteY70" fmla="*/ 5322752 h 6858000"/>
              <a:gd name="connsiteX71" fmla="*/ 6036943 w 6127024"/>
              <a:gd name="connsiteY71" fmla="*/ 5329480 h 6858000"/>
              <a:gd name="connsiteX72" fmla="*/ 6037677 w 6127024"/>
              <a:gd name="connsiteY72" fmla="*/ 5354807 h 6858000"/>
              <a:gd name="connsiteX73" fmla="*/ 6039728 w 6127024"/>
              <a:gd name="connsiteY73" fmla="*/ 5359416 h 6858000"/>
              <a:gd name="connsiteX74" fmla="*/ 6053435 w 6127024"/>
              <a:gd name="connsiteY74" fmla="*/ 5387547 h 6858000"/>
              <a:gd name="connsiteX75" fmla="*/ 6065933 w 6127024"/>
              <a:gd name="connsiteY75" fmla="*/ 5443002 h 6858000"/>
              <a:gd name="connsiteX76" fmla="*/ 6068640 w 6127024"/>
              <a:gd name="connsiteY76" fmla="*/ 5474503 h 6858000"/>
              <a:gd name="connsiteX77" fmla="*/ 6080922 w 6127024"/>
              <a:gd name="connsiteY77" fmla="*/ 5561070 h 6858000"/>
              <a:gd name="connsiteX78" fmla="*/ 6096949 w 6127024"/>
              <a:gd name="connsiteY78" fmla="*/ 5648179 h 6858000"/>
              <a:gd name="connsiteX79" fmla="*/ 6121353 w 6127024"/>
              <a:gd name="connsiteY79" fmla="*/ 5721725 h 6858000"/>
              <a:gd name="connsiteX80" fmla="*/ 6109884 w 6127024"/>
              <a:gd name="connsiteY80" fmla="*/ 5721959 h 6858000"/>
              <a:gd name="connsiteX81" fmla="*/ 6127024 w 6127024"/>
              <a:gd name="connsiteY81" fmla="*/ 5786902 h 6858000"/>
              <a:gd name="connsiteX82" fmla="*/ 6115796 w 6127024"/>
              <a:gd name="connsiteY82" fmla="*/ 5862844 h 6858000"/>
              <a:gd name="connsiteX83" fmla="*/ 6102493 w 6127024"/>
              <a:gd name="connsiteY83" fmla="*/ 5928602 h 6858000"/>
              <a:gd name="connsiteX84" fmla="*/ 6056863 w 6127024"/>
              <a:gd name="connsiteY84" fmla="*/ 6000643 h 6858000"/>
              <a:gd name="connsiteX85" fmla="*/ 6045436 w 6127024"/>
              <a:gd name="connsiteY85" fmla="*/ 6124480 h 6858000"/>
              <a:gd name="connsiteX86" fmla="*/ 6030489 w 6127024"/>
              <a:gd name="connsiteY86" fmla="*/ 6317666 h 6858000"/>
              <a:gd name="connsiteX87" fmla="*/ 6007492 w 6127024"/>
              <a:gd name="connsiteY87" fmla="*/ 6440818 h 6858000"/>
              <a:gd name="connsiteX88" fmla="*/ 6009467 w 6127024"/>
              <a:gd name="connsiteY88" fmla="*/ 6487076 h 6858000"/>
              <a:gd name="connsiteX89" fmla="*/ 5995064 w 6127024"/>
              <a:gd name="connsiteY89" fmla="*/ 6540791 h 6858000"/>
              <a:gd name="connsiteX90" fmla="*/ 6004510 w 6127024"/>
              <a:gd name="connsiteY90" fmla="*/ 6599256 h 6858000"/>
              <a:gd name="connsiteX91" fmla="*/ 5986207 w 6127024"/>
              <a:gd name="connsiteY91" fmla="*/ 6695855 h 6858000"/>
              <a:gd name="connsiteX92" fmla="*/ 5979428 w 6127024"/>
              <a:gd name="connsiteY92" fmla="*/ 6754678 h 6858000"/>
              <a:gd name="connsiteX93" fmla="*/ 5983398 w 6127024"/>
              <a:gd name="connsiteY93" fmla="*/ 6778641 h 6858000"/>
              <a:gd name="connsiteX94" fmla="*/ 5984543 w 6127024"/>
              <a:gd name="connsiteY94" fmla="*/ 6811016 h 6858000"/>
              <a:gd name="connsiteX95" fmla="*/ 5979671 w 6127024"/>
              <a:gd name="connsiteY95" fmla="*/ 6858000 h 6858000"/>
              <a:gd name="connsiteX96" fmla="*/ 0 w 6127024"/>
              <a:gd name="connsiteY96" fmla="*/ 6858000 h 6858000"/>
              <a:gd name="connsiteX97" fmla="*/ 0 w 6127024"/>
              <a:gd name="connsiteY97" fmla="*/ 0 h 6858000"/>
              <a:gd name="connsiteX0" fmla="*/ 0 w 6127024"/>
              <a:gd name="connsiteY0" fmla="*/ 0 h 6858000"/>
              <a:gd name="connsiteX1" fmla="*/ 4965888 w 6127024"/>
              <a:gd name="connsiteY1" fmla="*/ 0 h 6858000"/>
              <a:gd name="connsiteX2" fmla="*/ 4967767 w 6127024"/>
              <a:gd name="connsiteY2" fmla="*/ 7930 h 6858000"/>
              <a:gd name="connsiteX3" fmla="*/ 4979444 w 6127024"/>
              <a:gd name="connsiteY3" fmla="*/ 43921 h 6858000"/>
              <a:gd name="connsiteX4" fmla="*/ 5021173 w 6127024"/>
              <a:gd name="connsiteY4" fmla="*/ 123738 h 6858000"/>
              <a:gd name="connsiteX5" fmla="*/ 5075458 w 6127024"/>
              <a:gd name="connsiteY5" fmla="*/ 264355 h 6858000"/>
              <a:gd name="connsiteX6" fmla="*/ 5081175 w 6127024"/>
              <a:gd name="connsiteY6" fmla="*/ 277448 h 6858000"/>
              <a:gd name="connsiteX7" fmla="*/ 5097011 w 6127024"/>
              <a:gd name="connsiteY7" fmla="*/ 355616 h 6858000"/>
              <a:gd name="connsiteX8" fmla="*/ 5153000 w 6127024"/>
              <a:gd name="connsiteY8" fmla="*/ 507134 h 6858000"/>
              <a:gd name="connsiteX9" fmla="*/ 5171282 w 6127024"/>
              <a:gd name="connsiteY9" fmla="*/ 602071 h 6858000"/>
              <a:gd name="connsiteX10" fmla="*/ 5176196 w 6127024"/>
              <a:gd name="connsiteY10" fmla="*/ 636822 h 6858000"/>
              <a:gd name="connsiteX11" fmla="*/ 5189051 w 6127024"/>
              <a:gd name="connsiteY11" fmla="*/ 782518 h 6858000"/>
              <a:gd name="connsiteX12" fmla="*/ 5218707 w 6127024"/>
              <a:gd name="connsiteY12" fmla="*/ 886387 h 6858000"/>
              <a:gd name="connsiteX13" fmla="*/ 5221281 w 6127024"/>
              <a:gd name="connsiteY13" fmla="*/ 920873 h 6858000"/>
              <a:gd name="connsiteX14" fmla="*/ 5201018 w 6127024"/>
              <a:gd name="connsiteY14" fmla="*/ 1095027 h 6858000"/>
              <a:gd name="connsiteX15" fmla="*/ 5189234 w 6127024"/>
              <a:gd name="connsiteY15" fmla="*/ 1217308 h 6858000"/>
              <a:gd name="connsiteX16" fmla="*/ 5202769 w 6127024"/>
              <a:gd name="connsiteY16" fmla="*/ 1269450 h 6858000"/>
              <a:gd name="connsiteX17" fmla="*/ 5225968 w 6127024"/>
              <a:gd name="connsiteY17" fmla="*/ 1357994 h 6858000"/>
              <a:gd name="connsiteX18" fmla="*/ 5231437 w 6127024"/>
              <a:gd name="connsiteY18" fmla="*/ 1373779 h 6858000"/>
              <a:gd name="connsiteX19" fmla="*/ 5237226 w 6127024"/>
              <a:gd name="connsiteY19" fmla="*/ 1441327 h 6858000"/>
              <a:gd name="connsiteX20" fmla="*/ 5255653 w 6127024"/>
              <a:gd name="connsiteY20" fmla="*/ 1524712 h 6858000"/>
              <a:gd name="connsiteX21" fmla="*/ 5263491 w 6127024"/>
              <a:gd name="connsiteY21" fmla="*/ 1642938 h 6858000"/>
              <a:gd name="connsiteX22" fmla="*/ 5256552 w 6127024"/>
              <a:gd name="connsiteY22" fmla="*/ 1672509 h 6858000"/>
              <a:gd name="connsiteX23" fmla="*/ 5266931 w 6127024"/>
              <a:gd name="connsiteY23" fmla="*/ 1866147 h 6858000"/>
              <a:gd name="connsiteX24" fmla="*/ 5255696 w 6127024"/>
              <a:gd name="connsiteY24" fmla="*/ 1953770 h 6858000"/>
              <a:gd name="connsiteX25" fmla="*/ 5252592 w 6127024"/>
              <a:gd name="connsiteY25" fmla="*/ 2092210 h 6858000"/>
              <a:gd name="connsiteX26" fmla="*/ 5250104 w 6127024"/>
              <a:gd name="connsiteY26" fmla="*/ 2249166 h 6858000"/>
              <a:gd name="connsiteX27" fmla="*/ 5251214 w 6127024"/>
              <a:gd name="connsiteY27" fmla="*/ 2250944 h 6858000"/>
              <a:gd name="connsiteX28" fmla="*/ 5250644 w 6127024"/>
              <a:gd name="connsiteY28" fmla="*/ 2266619 h 6858000"/>
              <a:gd name="connsiteX29" fmla="*/ 5293877 w 6127024"/>
              <a:gd name="connsiteY29" fmla="*/ 2368649 h 6858000"/>
              <a:gd name="connsiteX30" fmla="*/ 5311338 w 6127024"/>
              <a:gd name="connsiteY30" fmla="*/ 2404034 h 6858000"/>
              <a:gd name="connsiteX31" fmla="*/ 5338366 w 6127024"/>
              <a:gd name="connsiteY31" fmla="*/ 2465052 h 6858000"/>
              <a:gd name="connsiteX32" fmla="*/ 5371263 w 6127024"/>
              <a:gd name="connsiteY32" fmla="*/ 2586413 h 6858000"/>
              <a:gd name="connsiteX33" fmla="*/ 5407503 w 6127024"/>
              <a:gd name="connsiteY33" fmla="*/ 2786290 h 6858000"/>
              <a:gd name="connsiteX34" fmla="*/ 5407356 w 6127024"/>
              <a:gd name="connsiteY34" fmla="*/ 2787545 h 6858000"/>
              <a:gd name="connsiteX35" fmla="*/ 5457023 w 6127024"/>
              <a:gd name="connsiteY35" fmla="*/ 2858292 h 6858000"/>
              <a:gd name="connsiteX36" fmla="*/ 5479298 w 6127024"/>
              <a:gd name="connsiteY36" fmla="*/ 2947791 h 6858000"/>
              <a:gd name="connsiteX37" fmla="*/ 5481770 w 6127024"/>
              <a:gd name="connsiteY37" fmla="*/ 2951352 h 6858000"/>
              <a:gd name="connsiteX38" fmla="*/ 5482415 w 6127024"/>
              <a:gd name="connsiteY38" fmla="*/ 3004079 h 6858000"/>
              <a:gd name="connsiteX39" fmla="*/ 5503944 w 6127024"/>
              <a:gd name="connsiteY39" fmla="*/ 3123335 h 6858000"/>
              <a:gd name="connsiteX40" fmla="*/ 5516007 w 6127024"/>
              <a:gd name="connsiteY40" fmla="*/ 3258473 h 6858000"/>
              <a:gd name="connsiteX41" fmla="*/ 5589758 w 6127024"/>
              <a:gd name="connsiteY41" fmla="*/ 3453699 h 6858000"/>
              <a:gd name="connsiteX42" fmla="*/ 5596144 w 6127024"/>
              <a:gd name="connsiteY42" fmla="*/ 3534624 h 6858000"/>
              <a:gd name="connsiteX43" fmla="*/ 5597750 w 6127024"/>
              <a:gd name="connsiteY43" fmla="*/ 3534129 h 6858000"/>
              <a:gd name="connsiteX44" fmla="*/ 5618377 w 6127024"/>
              <a:gd name="connsiteY44" fmla="*/ 3588431 h 6858000"/>
              <a:gd name="connsiteX45" fmla="*/ 5655472 w 6127024"/>
              <a:gd name="connsiteY45" fmla="*/ 3678877 h 6858000"/>
              <a:gd name="connsiteX46" fmla="*/ 5683015 w 6127024"/>
              <a:gd name="connsiteY46" fmla="*/ 3762025 h 6858000"/>
              <a:gd name="connsiteX47" fmla="*/ 5696643 w 6127024"/>
              <a:gd name="connsiteY47" fmla="*/ 3773888 h 6858000"/>
              <a:gd name="connsiteX48" fmla="*/ 5768491 w 6127024"/>
              <a:gd name="connsiteY48" fmla="*/ 3914399 h 6858000"/>
              <a:gd name="connsiteX49" fmla="*/ 5793123 w 6127024"/>
              <a:gd name="connsiteY49" fmla="*/ 3969952 h 6858000"/>
              <a:gd name="connsiteX50" fmla="*/ 5808321 w 6127024"/>
              <a:gd name="connsiteY50" fmla="*/ 3988153 h 6858000"/>
              <a:gd name="connsiteX51" fmla="*/ 5825621 w 6127024"/>
              <a:gd name="connsiteY51" fmla="*/ 4015525 h 6858000"/>
              <a:gd name="connsiteX52" fmla="*/ 5860672 w 6127024"/>
              <a:gd name="connsiteY52" fmla="*/ 4061579 h 6858000"/>
              <a:gd name="connsiteX53" fmla="*/ 5872173 w 6127024"/>
              <a:gd name="connsiteY53" fmla="*/ 4088497 h 6858000"/>
              <a:gd name="connsiteX54" fmla="*/ 5894095 w 6127024"/>
              <a:gd name="connsiteY54" fmla="*/ 4128857 h 6858000"/>
              <a:gd name="connsiteX55" fmla="*/ 5903513 w 6127024"/>
              <a:gd name="connsiteY55" fmla="*/ 4187661 h 6858000"/>
              <a:gd name="connsiteX56" fmla="*/ 5917114 w 6127024"/>
              <a:gd name="connsiteY56" fmla="*/ 4213096 h 6858000"/>
              <a:gd name="connsiteX57" fmla="*/ 5924233 w 6127024"/>
              <a:gd name="connsiteY57" fmla="*/ 4242060 h 6858000"/>
              <a:gd name="connsiteX58" fmla="*/ 5928910 w 6127024"/>
              <a:gd name="connsiteY58" fmla="*/ 4300973 h 6858000"/>
              <a:gd name="connsiteX59" fmla="*/ 5946705 w 6127024"/>
              <a:gd name="connsiteY59" fmla="*/ 4428051 h 6858000"/>
              <a:gd name="connsiteX60" fmla="*/ 5949261 w 6127024"/>
              <a:gd name="connsiteY60" fmla="*/ 4449185 h 6858000"/>
              <a:gd name="connsiteX61" fmla="*/ 5968960 w 6127024"/>
              <a:gd name="connsiteY61" fmla="*/ 4482655 h 6858000"/>
              <a:gd name="connsiteX62" fmla="*/ 5998138 w 6127024"/>
              <a:gd name="connsiteY62" fmla="*/ 4697518 h 6858000"/>
              <a:gd name="connsiteX63" fmla="*/ 6007819 w 6127024"/>
              <a:gd name="connsiteY63" fmla="*/ 4858148 h 6858000"/>
              <a:gd name="connsiteX64" fmla="*/ 6007749 w 6127024"/>
              <a:gd name="connsiteY64" fmla="*/ 4964715 h 6858000"/>
              <a:gd name="connsiteX65" fmla="*/ 6005269 w 6127024"/>
              <a:gd name="connsiteY65" fmla="*/ 5150567 h 6858000"/>
              <a:gd name="connsiteX66" fmla="*/ 6001127 w 6127024"/>
              <a:gd name="connsiteY66" fmla="*/ 5164609 h 6858000"/>
              <a:gd name="connsiteX67" fmla="*/ 5998514 w 6127024"/>
              <a:gd name="connsiteY67" fmla="*/ 5189673 h 6858000"/>
              <a:gd name="connsiteX68" fmla="*/ 6018409 w 6127024"/>
              <a:gd name="connsiteY68" fmla="*/ 5227157 h 6858000"/>
              <a:gd name="connsiteX69" fmla="*/ 6036748 w 6127024"/>
              <a:gd name="connsiteY69" fmla="*/ 5322752 h 6858000"/>
              <a:gd name="connsiteX70" fmla="*/ 6036943 w 6127024"/>
              <a:gd name="connsiteY70" fmla="*/ 5329480 h 6858000"/>
              <a:gd name="connsiteX71" fmla="*/ 6037677 w 6127024"/>
              <a:gd name="connsiteY71" fmla="*/ 5354807 h 6858000"/>
              <a:gd name="connsiteX72" fmla="*/ 6039728 w 6127024"/>
              <a:gd name="connsiteY72" fmla="*/ 5359416 h 6858000"/>
              <a:gd name="connsiteX73" fmla="*/ 6053435 w 6127024"/>
              <a:gd name="connsiteY73" fmla="*/ 5387547 h 6858000"/>
              <a:gd name="connsiteX74" fmla="*/ 6065933 w 6127024"/>
              <a:gd name="connsiteY74" fmla="*/ 5443002 h 6858000"/>
              <a:gd name="connsiteX75" fmla="*/ 6068640 w 6127024"/>
              <a:gd name="connsiteY75" fmla="*/ 5474503 h 6858000"/>
              <a:gd name="connsiteX76" fmla="*/ 6080922 w 6127024"/>
              <a:gd name="connsiteY76" fmla="*/ 5561070 h 6858000"/>
              <a:gd name="connsiteX77" fmla="*/ 6096949 w 6127024"/>
              <a:gd name="connsiteY77" fmla="*/ 5648179 h 6858000"/>
              <a:gd name="connsiteX78" fmla="*/ 6121353 w 6127024"/>
              <a:gd name="connsiteY78" fmla="*/ 5721725 h 6858000"/>
              <a:gd name="connsiteX79" fmla="*/ 6109884 w 6127024"/>
              <a:gd name="connsiteY79" fmla="*/ 5721959 h 6858000"/>
              <a:gd name="connsiteX80" fmla="*/ 6127024 w 6127024"/>
              <a:gd name="connsiteY80" fmla="*/ 5786902 h 6858000"/>
              <a:gd name="connsiteX81" fmla="*/ 6115796 w 6127024"/>
              <a:gd name="connsiteY81" fmla="*/ 5862844 h 6858000"/>
              <a:gd name="connsiteX82" fmla="*/ 6102493 w 6127024"/>
              <a:gd name="connsiteY82" fmla="*/ 5928602 h 6858000"/>
              <a:gd name="connsiteX83" fmla="*/ 6056863 w 6127024"/>
              <a:gd name="connsiteY83" fmla="*/ 6000643 h 6858000"/>
              <a:gd name="connsiteX84" fmla="*/ 6045436 w 6127024"/>
              <a:gd name="connsiteY84" fmla="*/ 6124480 h 6858000"/>
              <a:gd name="connsiteX85" fmla="*/ 6030489 w 6127024"/>
              <a:gd name="connsiteY85" fmla="*/ 6317666 h 6858000"/>
              <a:gd name="connsiteX86" fmla="*/ 6007492 w 6127024"/>
              <a:gd name="connsiteY86" fmla="*/ 6440818 h 6858000"/>
              <a:gd name="connsiteX87" fmla="*/ 6009467 w 6127024"/>
              <a:gd name="connsiteY87" fmla="*/ 6487076 h 6858000"/>
              <a:gd name="connsiteX88" fmla="*/ 5995064 w 6127024"/>
              <a:gd name="connsiteY88" fmla="*/ 6540791 h 6858000"/>
              <a:gd name="connsiteX89" fmla="*/ 6004510 w 6127024"/>
              <a:gd name="connsiteY89" fmla="*/ 6599256 h 6858000"/>
              <a:gd name="connsiteX90" fmla="*/ 5986207 w 6127024"/>
              <a:gd name="connsiteY90" fmla="*/ 6695855 h 6858000"/>
              <a:gd name="connsiteX91" fmla="*/ 5979428 w 6127024"/>
              <a:gd name="connsiteY91" fmla="*/ 6754678 h 6858000"/>
              <a:gd name="connsiteX92" fmla="*/ 5983398 w 6127024"/>
              <a:gd name="connsiteY92" fmla="*/ 6778641 h 6858000"/>
              <a:gd name="connsiteX93" fmla="*/ 5984543 w 6127024"/>
              <a:gd name="connsiteY93" fmla="*/ 6811016 h 6858000"/>
              <a:gd name="connsiteX94" fmla="*/ 5979671 w 6127024"/>
              <a:gd name="connsiteY94" fmla="*/ 6858000 h 6858000"/>
              <a:gd name="connsiteX95" fmla="*/ 0 w 6127024"/>
              <a:gd name="connsiteY95" fmla="*/ 6858000 h 6858000"/>
              <a:gd name="connsiteX96" fmla="*/ 0 w 6127024"/>
              <a:gd name="connsiteY96" fmla="*/ 0 h 6858000"/>
              <a:gd name="connsiteX0" fmla="*/ 0 w 6127024"/>
              <a:gd name="connsiteY0" fmla="*/ 0 h 6858000"/>
              <a:gd name="connsiteX1" fmla="*/ 4965888 w 6127024"/>
              <a:gd name="connsiteY1" fmla="*/ 0 h 6858000"/>
              <a:gd name="connsiteX2" fmla="*/ 4967767 w 6127024"/>
              <a:gd name="connsiteY2" fmla="*/ 7930 h 6858000"/>
              <a:gd name="connsiteX3" fmla="*/ 4979444 w 6127024"/>
              <a:gd name="connsiteY3" fmla="*/ 43921 h 6858000"/>
              <a:gd name="connsiteX4" fmla="*/ 5021173 w 6127024"/>
              <a:gd name="connsiteY4" fmla="*/ 123738 h 6858000"/>
              <a:gd name="connsiteX5" fmla="*/ 5075458 w 6127024"/>
              <a:gd name="connsiteY5" fmla="*/ 264355 h 6858000"/>
              <a:gd name="connsiteX6" fmla="*/ 5081175 w 6127024"/>
              <a:gd name="connsiteY6" fmla="*/ 277448 h 6858000"/>
              <a:gd name="connsiteX7" fmla="*/ 5097011 w 6127024"/>
              <a:gd name="connsiteY7" fmla="*/ 355616 h 6858000"/>
              <a:gd name="connsiteX8" fmla="*/ 5153000 w 6127024"/>
              <a:gd name="connsiteY8" fmla="*/ 507134 h 6858000"/>
              <a:gd name="connsiteX9" fmla="*/ 5171282 w 6127024"/>
              <a:gd name="connsiteY9" fmla="*/ 602071 h 6858000"/>
              <a:gd name="connsiteX10" fmla="*/ 5176196 w 6127024"/>
              <a:gd name="connsiteY10" fmla="*/ 636822 h 6858000"/>
              <a:gd name="connsiteX11" fmla="*/ 5189051 w 6127024"/>
              <a:gd name="connsiteY11" fmla="*/ 782518 h 6858000"/>
              <a:gd name="connsiteX12" fmla="*/ 5218707 w 6127024"/>
              <a:gd name="connsiteY12" fmla="*/ 886387 h 6858000"/>
              <a:gd name="connsiteX13" fmla="*/ 5221281 w 6127024"/>
              <a:gd name="connsiteY13" fmla="*/ 920873 h 6858000"/>
              <a:gd name="connsiteX14" fmla="*/ 5201018 w 6127024"/>
              <a:gd name="connsiteY14" fmla="*/ 1095027 h 6858000"/>
              <a:gd name="connsiteX15" fmla="*/ 5189234 w 6127024"/>
              <a:gd name="connsiteY15" fmla="*/ 1217308 h 6858000"/>
              <a:gd name="connsiteX16" fmla="*/ 5202769 w 6127024"/>
              <a:gd name="connsiteY16" fmla="*/ 1269450 h 6858000"/>
              <a:gd name="connsiteX17" fmla="*/ 5225968 w 6127024"/>
              <a:gd name="connsiteY17" fmla="*/ 1357994 h 6858000"/>
              <a:gd name="connsiteX18" fmla="*/ 5231437 w 6127024"/>
              <a:gd name="connsiteY18" fmla="*/ 1373779 h 6858000"/>
              <a:gd name="connsiteX19" fmla="*/ 5237226 w 6127024"/>
              <a:gd name="connsiteY19" fmla="*/ 1441327 h 6858000"/>
              <a:gd name="connsiteX20" fmla="*/ 5255653 w 6127024"/>
              <a:gd name="connsiteY20" fmla="*/ 1524712 h 6858000"/>
              <a:gd name="connsiteX21" fmla="*/ 5263491 w 6127024"/>
              <a:gd name="connsiteY21" fmla="*/ 1642938 h 6858000"/>
              <a:gd name="connsiteX22" fmla="*/ 5256552 w 6127024"/>
              <a:gd name="connsiteY22" fmla="*/ 1672509 h 6858000"/>
              <a:gd name="connsiteX23" fmla="*/ 5266931 w 6127024"/>
              <a:gd name="connsiteY23" fmla="*/ 1866147 h 6858000"/>
              <a:gd name="connsiteX24" fmla="*/ 5255696 w 6127024"/>
              <a:gd name="connsiteY24" fmla="*/ 1953770 h 6858000"/>
              <a:gd name="connsiteX25" fmla="*/ 5252592 w 6127024"/>
              <a:gd name="connsiteY25" fmla="*/ 2092210 h 6858000"/>
              <a:gd name="connsiteX26" fmla="*/ 5250104 w 6127024"/>
              <a:gd name="connsiteY26" fmla="*/ 2249166 h 6858000"/>
              <a:gd name="connsiteX27" fmla="*/ 5251214 w 6127024"/>
              <a:gd name="connsiteY27" fmla="*/ 2250944 h 6858000"/>
              <a:gd name="connsiteX28" fmla="*/ 5250644 w 6127024"/>
              <a:gd name="connsiteY28" fmla="*/ 2266619 h 6858000"/>
              <a:gd name="connsiteX29" fmla="*/ 5293877 w 6127024"/>
              <a:gd name="connsiteY29" fmla="*/ 2368649 h 6858000"/>
              <a:gd name="connsiteX30" fmla="*/ 5311338 w 6127024"/>
              <a:gd name="connsiteY30" fmla="*/ 2404034 h 6858000"/>
              <a:gd name="connsiteX31" fmla="*/ 5338366 w 6127024"/>
              <a:gd name="connsiteY31" fmla="*/ 2465052 h 6858000"/>
              <a:gd name="connsiteX32" fmla="*/ 5371263 w 6127024"/>
              <a:gd name="connsiteY32" fmla="*/ 2586413 h 6858000"/>
              <a:gd name="connsiteX33" fmla="*/ 5407503 w 6127024"/>
              <a:gd name="connsiteY33" fmla="*/ 2786290 h 6858000"/>
              <a:gd name="connsiteX34" fmla="*/ 5407356 w 6127024"/>
              <a:gd name="connsiteY34" fmla="*/ 2787545 h 6858000"/>
              <a:gd name="connsiteX35" fmla="*/ 5457023 w 6127024"/>
              <a:gd name="connsiteY35" fmla="*/ 2858292 h 6858000"/>
              <a:gd name="connsiteX36" fmla="*/ 5479298 w 6127024"/>
              <a:gd name="connsiteY36" fmla="*/ 2947791 h 6858000"/>
              <a:gd name="connsiteX37" fmla="*/ 5481770 w 6127024"/>
              <a:gd name="connsiteY37" fmla="*/ 2951352 h 6858000"/>
              <a:gd name="connsiteX38" fmla="*/ 5482415 w 6127024"/>
              <a:gd name="connsiteY38" fmla="*/ 3004079 h 6858000"/>
              <a:gd name="connsiteX39" fmla="*/ 5503944 w 6127024"/>
              <a:gd name="connsiteY39" fmla="*/ 3123335 h 6858000"/>
              <a:gd name="connsiteX40" fmla="*/ 5516007 w 6127024"/>
              <a:gd name="connsiteY40" fmla="*/ 3258473 h 6858000"/>
              <a:gd name="connsiteX41" fmla="*/ 5589758 w 6127024"/>
              <a:gd name="connsiteY41" fmla="*/ 3453699 h 6858000"/>
              <a:gd name="connsiteX42" fmla="*/ 5596144 w 6127024"/>
              <a:gd name="connsiteY42" fmla="*/ 3534624 h 6858000"/>
              <a:gd name="connsiteX43" fmla="*/ 5597750 w 6127024"/>
              <a:gd name="connsiteY43" fmla="*/ 3534129 h 6858000"/>
              <a:gd name="connsiteX44" fmla="*/ 5618377 w 6127024"/>
              <a:gd name="connsiteY44" fmla="*/ 3588431 h 6858000"/>
              <a:gd name="connsiteX45" fmla="*/ 5655472 w 6127024"/>
              <a:gd name="connsiteY45" fmla="*/ 3678877 h 6858000"/>
              <a:gd name="connsiteX46" fmla="*/ 5683015 w 6127024"/>
              <a:gd name="connsiteY46" fmla="*/ 3762025 h 6858000"/>
              <a:gd name="connsiteX47" fmla="*/ 5696643 w 6127024"/>
              <a:gd name="connsiteY47" fmla="*/ 3773888 h 6858000"/>
              <a:gd name="connsiteX48" fmla="*/ 5768491 w 6127024"/>
              <a:gd name="connsiteY48" fmla="*/ 3914399 h 6858000"/>
              <a:gd name="connsiteX49" fmla="*/ 5793123 w 6127024"/>
              <a:gd name="connsiteY49" fmla="*/ 3969952 h 6858000"/>
              <a:gd name="connsiteX50" fmla="*/ 5808321 w 6127024"/>
              <a:gd name="connsiteY50" fmla="*/ 3988153 h 6858000"/>
              <a:gd name="connsiteX51" fmla="*/ 5825621 w 6127024"/>
              <a:gd name="connsiteY51" fmla="*/ 4015525 h 6858000"/>
              <a:gd name="connsiteX52" fmla="*/ 5860672 w 6127024"/>
              <a:gd name="connsiteY52" fmla="*/ 4061579 h 6858000"/>
              <a:gd name="connsiteX53" fmla="*/ 5872173 w 6127024"/>
              <a:gd name="connsiteY53" fmla="*/ 4088497 h 6858000"/>
              <a:gd name="connsiteX54" fmla="*/ 5894095 w 6127024"/>
              <a:gd name="connsiteY54" fmla="*/ 4128857 h 6858000"/>
              <a:gd name="connsiteX55" fmla="*/ 5903513 w 6127024"/>
              <a:gd name="connsiteY55" fmla="*/ 4187661 h 6858000"/>
              <a:gd name="connsiteX56" fmla="*/ 5924233 w 6127024"/>
              <a:gd name="connsiteY56" fmla="*/ 4242060 h 6858000"/>
              <a:gd name="connsiteX57" fmla="*/ 5928910 w 6127024"/>
              <a:gd name="connsiteY57" fmla="*/ 4300973 h 6858000"/>
              <a:gd name="connsiteX58" fmla="*/ 5946705 w 6127024"/>
              <a:gd name="connsiteY58" fmla="*/ 4428051 h 6858000"/>
              <a:gd name="connsiteX59" fmla="*/ 5949261 w 6127024"/>
              <a:gd name="connsiteY59" fmla="*/ 4449185 h 6858000"/>
              <a:gd name="connsiteX60" fmla="*/ 5968960 w 6127024"/>
              <a:gd name="connsiteY60" fmla="*/ 4482655 h 6858000"/>
              <a:gd name="connsiteX61" fmla="*/ 5998138 w 6127024"/>
              <a:gd name="connsiteY61" fmla="*/ 4697518 h 6858000"/>
              <a:gd name="connsiteX62" fmla="*/ 6007819 w 6127024"/>
              <a:gd name="connsiteY62" fmla="*/ 4858148 h 6858000"/>
              <a:gd name="connsiteX63" fmla="*/ 6007749 w 6127024"/>
              <a:gd name="connsiteY63" fmla="*/ 4964715 h 6858000"/>
              <a:gd name="connsiteX64" fmla="*/ 6005269 w 6127024"/>
              <a:gd name="connsiteY64" fmla="*/ 5150567 h 6858000"/>
              <a:gd name="connsiteX65" fmla="*/ 6001127 w 6127024"/>
              <a:gd name="connsiteY65" fmla="*/ 5164609 h 6858000"/>
              <a:gd name="connsiteX66" fmla="*/ 5998514 w 6127024"/>
              <a:gd name="connsiteY66" fmla="*/ 5189673 h 6858000"/>
              <a:gd name="connsiteX67" fmla="*/ 6018409 w 6127024"/>
              <a:gd name="connsiteY67" fmla="*/ 5227157 h 6858000"/>
              <a:gd name="connsiteX68" fmla="*/ 6036748 w 6127024"/>
              <a:gd name="connsiteY68" fmla="*/ 5322752 h 6858000"/>
              <a:gd name="connsiteX69" fmla="*/ 6036943 w 6127024"/>
              <a:gd name="connsiteY69" fmla="*/ 5329480 h 6858000"/>
              <a:gd name="connsiteX70" fmla="*/ 6037677 w 6127024"/>
              <a:gd name="connsiteY70" fmla="*/ 5354807 h 6858000"/>
              <a:gd name="connsiteX71" fmla="*/ 6039728 w 6127024"/>
              <a:gd name="connsiteY71" fmla="*/ 5359416 h 6858000"/>
              <a:gd name="connsiteX72" fmla="*/ 6053435 w 6127024"/>
              <a:gd name="connsiteY72" fmla="*/ 5387547 h 6858000"/>
              <a:gd name="connsiteX73" fmla="*/ 6065933 w 6127024"/>
              <a:gd name="connsiteY73" fmla="*/ 5443002 h 6858000"/>
              <a:gd name="connsiteX74" fmla="*/ 6068640 w 6127024"/>
              <a:gd name="connsiteY74" fmla="*/ 5474503 h 6858000"/>
              <a:gd name="connsiteX75" fmla="*/ 6080922 w 6127024"/>
              <a:gd name="connsiteY75" fmla="*/ 5561070 h 6858000"/>
              <a:gd name="connsiteX76" fmla="*/ 6096949 w 6127024"/>
              <a:gd name="connsiteY76" fmla="*/ 5648179 h 6858000"/>
              <a:gd name="connsiteX77" fmla="*/ 6121353 w 6127024"/>
              <a:gd name="connsiteY77" fmla="*/ 5721725 h 6858000"/>
              <a:gd name="connsiteX78" fmla="*/ 6109884 w 6127024"/>
              <a:gd name="connsiteY78" fmla="*/ 5721959 h 6858000"/>
              <a:gd name="connsiteX79" fmla="*/ 6127024 w 6127024"/>
              <a:gd name="connsiteY79" fmla="*/ 5786902 h 6858000"/>
              <a:gd name="connsiteX80" fmla="*/ 6115796 w 6127024"/>
              <a:gd name="connsiteY80" fmla="*/ 5862844 h 6858000"/>
              <a:gd name="connsiteX81" fmla="*/ 6102493 w 6127024"/>
              <a:gd name="connsiteY81" fmla="*/ 5928602 h 6858000"/>
              <a:gd name="connsiteX82" fmla="*/ 6056863 w 6127024"/>
              <a:gd name="connsiteY82" fmla="*/ 6000643 h 6858000"/>
              <a:gd name="connsiteX83" fmla="*/ 6045436 w 6127024"/>
              <a:gd name="connsiteY83" fmla="*/ 6124480 h 6858000"/>
              <a:gd name="connsiteX84" fmla="*/ 6030489 w 6127024"/>
              <a:gd name="connsiteY84" fmla="*/ 6317666 h 6858000"/>
              <a:gd name="connsiteX85" fmla="*/ 6007492 w 6127024"/>
              <a:gd name="connsiteY85" fmla="*/ 6440818 h 6858000"/>
              <a:gd name="connsiteX86" fmla="*/ 6009467 w 6127024"/>
              <a:gd name="connsiteY86" fmla="*/ 6487076 h 6858000"/>
              <a:gd name="connsiteX87" fmla="*/ 5995064 w 6127024"/>
              <a:gd name="connsiteY87" fmla="*/ 6540791 h 6858000"/>
              <a:gd name="connsiteX88" fmla="*/ 6004510 w 6127024"/>
              <a:gd name="connsiteY88" fmla="*/ 6599256 h 6858000"/>
              <a:gd name="connsiteX89" fmla="*/ 5986207 w 6127024"/>
              <a:gd name="connsiteY89" fmla="*/ 6695855 h 6858000"/>
              <a:gd name="connsiteX90" fmla="*/ 5979428 w 6127024"/>
              <a:gd name="connsiteY90" fmla="*/ 6754678 h 6858000"/>
              <a:gd name="connsiteX91" fmla="*/ 5983398 w 6127024"/>
              <a:gd name="connsiteY91" fmla="*/ 6778641 h 6858000"/>
              <a:gd name="connsiteX92" fmla="*/ 5984543 w 6127024"/>
              <a:gd name="connsiteY92" fmla="*/ 6811016 h 6858000"/>
              <a:gd name="connsiteX93" fmla="*/ 5979671 w 6127024"/>
              <a:gd name="connsiteY93" fmla="*/ 6858000 h 6858000"/>
              <a:gd name="connsiteX94" fmla="*/ 0 w 6127024"/>
              <a:gd name="connsiteY94" fmla="*/ 6858000 h 6858000"/>
              <a:gd name="connsiteX95" fmla="*/ 0 w 6127024"/>
              <a:gd name="connsiteY95" fmla="*/ 0 h 6858000"/>
              <a:gd name="connsiteX0" fmla="*/ 0 w 6127024"/>
              <a:gd name="connsiteY0" fmla="*/ 0 h 6858000"/>
              <a:gd name="connsiteX1" fmla="*/ 4965888 w 6127024"/>
              <a:gd name="connsiteY1" fmla="*/ 0 h 6858000"/>
              <a:gd name="connsiteX2" fmla="*/ 4967767 w 6127024"/>
              <a:gd name="connsiteY2" fmla="*/ 7930 h 6858000"/>
              <a:gd name="connsiteX3" fmla="*/ 4979444 w 6127024"/>
              <a:gd name="connsiteY3" fmla="*/ 43921 h 6858000"/>
              <a:gd name="connsiteX4" fmla="*/ 5021173 w 6127024"/>
              <a:gd name="connsiteY4" fmla="*/ 123738 h 6858000"/>
              <a:gd name="connsiteX5" fmla="*/ 5075458 w 6127024"/>
              <a:gd name="connsiteY5" fmla="*/ 264355 h 6858000"/>
              <a:gd name="connsiteX6" fmla="*/ 5081175 w 6127024"/>
              <a:gd name="connsiteY6" fmla="*/ 277448 h 6858000"/>
              <a:gd name="connsiteX7" fmla="*/ 5097011 w 6127024"/>
              <a:gd name="connsiteY7" fmla="*/ 355616 h 6858000"/>
              <a:gd name="connsiteX8" fmla="*/ 5153000 w 6127024"/>
              <a:gd name="connsiteY8" fmla="*/ 507134 h 6858000"/>
              <a:gd name="connsiteX9" fmla="*/ 5171282 w 6127024"/>
              <a:gd name="connsiteY9" fmla="*/ 602071 h 6858000"/>
              <a:gd name="connsiteX10" fmla="*/ 5176196 w 6127024"/>
              <a:gd name="connsiteY10" fmla="*/ 636822 h 6858000"/>
              <a:gd name="connsiteX11" fmla="*/ 5189051 w 6127024"/>
              <a:gd name="connsiteY11" fmla="*/ 782518 h 6858000"/>
              <a:gd name="connsiteX12" fmla="*/ 5218707 w 6127024"/>
              <a:gd name="connsiteY12" fmla="*/ 886387 h 6858000"/>
              <a:gd name="connsiteX13" fmla="*/ 5221281 w 6127024"/>
              <a:gd name="connsiteY13" fmla="*/ 920873 h 6858000"/>
              <a:gd name="connsiteX14" fmla="*/ 5201018 w 6127024"/>
              <a:gd name="connsiteY14" fmla="*/ 1095027 h 6858000"/>
              <a:gd name="connsiteX15" fmla="*/ 5189234 w 6127024"/>
              <a:gd name="connsiteY15" fmla="*/ 1217308 h 6858000"/>
              <a:gd name="connsiteX16" fmla="*/ 5202769 w 6127024"/>
              <a:gd name="connsiteY16" fmla="*/ 1269450 h 6858000"/>
              <a:gd name="connsiteX17" fmla="*/ 5225968 w 6127024"/>
              <a:gd name="connsiteY17" fmla="*/ 1357994 h 6858000"/>
              <a:gd name="connsiteX18" fmla="*/ 5231437 w 6127024"/>
              <a:gd name="connsiteY18" fmla="*/ 1373779 h 6858000"/>
              <a:gd name="connsiteX19" fmla="*/ 5237226 w 6127024"/>
              <a:gd name="connsiteY19" fmla="*/ 1441327 h 6858000"/>
              <a:gd name="connsiteX20" fmla="*/ 5255653 w 6127024"/>
              <a:gd name="connsiteY20" fmla="*/ 1524712 h 6858000"/>
              <a:gd name="connsiteX21" fmla="*/ 5263491 w 6127024"/>
              <a:gd name="connsiteY21" fmla="*/ 1642938 h 6858000"/>
              <a:gd name="connsiteX22" fmla="*/ 5256552 w 6127024"/>
              <a:gd name="connsiteY22" fmla="*/ 1672509 h 6858000"/>
              <a:gd name="connsiteX23" fmla="*/ 5266931 w 6127024"/>
              <a:gd name="connsiteY23" fmla="*/ 1866147 h 6858000"/>
              <a:gd name="connsiteX24" fmla="*/ 5255696 w 6127024"/>
              <a:gd name="connsiteY24" fmla="*/ 1953770 h 6858000"/>
              <a:gd name="connsiteX25" fmla="*/ 5252592 w 6127024"/>
              <a:gd name="connsiteY25" fmla="*/ 2092210 h 6858000"/>
              <a:gd name="connsiteX26" fmla="*/ 5250104 w 6127024"/>
              <a:gd name="connsiteY26" fmla="*/ 2249166 h 6858000"/>
              <a:gd name="connsiteX27" fmla="*/ 5251214 w 6127024"/>
              <a:gd name="connsiteY27" fmla="*/ 2250944 h 6858000"/>
              <a:gd name="connsiteX28" fmla="*/ 5250644 w 6127024"/>
              <a:gd name="connsiteY28" fmla="*/ 2266619 h 6858000"/>
              <a:gd name="connsiteX29" fmla="*/ 5293877 w 6127024"/>
              <a:gd name="connsiteY29" fmla="*/ 2368649 h 6858000"/>
              <a:gd name="connsiteX30" fmla="*/ 5311338 w 6127024"/>
              <a:gd name="connsiteY30" fmla="*/ 2404034 h 6858000"/>
              <a:gd name="connsiteX31" fmla="*/ 5338366 w 6127024"/>
              <a:gd name="connsiteY31" fmla="*/ 2465052 h 6858000"/>
              <a:gd name="connsiteX32" fmla="*/ 5371263 w 6127024"/>
              <a:gd name="connsiteY32" fmla="*/ 2586413 h 6858000"/>
              <a:gd name="connsiteX33" fmla="*/ 5407503 w 6127024"/>
              <a:gd name="connsiteY33" fmla="*/ 2786290 h 6858000"/>
              <a:gd name="connsiteX34" fmla="*/ 5407356 w 6127024"/>
              <a:gd name="connsiteY34" fmla="*/ 2787545 h 6858000"/>
              <a:gd name="connsiteX35" fmla="*/ 5457023 w 6127024"/>
              <a:gd name="connsiteY35" fmla="*/ 2858292 h 6858000"/>
              <a:gd name="connsiteX36" fmla="*/ 5479298 w 6127024"/>
              <a:gd name="connsiteY36" fmla="*/ 2947791 h 6858000"/>
              <a:gd name="connsiteX37" fmla="*/ 5481770 w 6127024"/>
              <a:gd name="connsiteY37" fmla="*/ 2951352 h 6858000"/>
              <a:gd name="connsiteX38" fmla="*/ 5482415 w 6127024"/>
              <a:gd name="connsiteY38" fmla="*/ 3004079 h 6858000"/>
              <a:gd name="connsiteX39" fmla="*/ 5503944 w 6127024"/>
              <a:gd name="connsiteY39" fmla="*/ 3123335 h 6858000"/>
              <a:gd name="connsiteX40" fmla="*/ 5516007 w 6127024"/>
              <a:gd name="connsiteY40" fmla="*/ 3258473 h 6858000"/>
              <a:gd name="connsiteX41" fmla="*/ 5589758 w 6127024"/>
              <a:gd name="connsiteY41" fmla="*/ 3453699 h 6858000"/>
              <a:gd name="connsiteX42" fmla="*/ 5596144 w 6127024"/>
              <a:gd name="connsiteY42" fmla="*/ 3534624 h 6858000"/>
              <a:gd name="connsiteX43" fmla="*/ 5597750 w 6127024"/>
              <a:gd name="connsiteY43" fmla="*/ 3534129 h 6858000"/>
              <a:gd name="connsiteX44" fmla="*/ 5618377 w 6127024"/>
              <a:gd name="connsiteY44" fmla="*/ 3588431 h 6858000"/>
              <a:gd name="connsiteX45" fmla="*/ 5655472 w 6127024"/>
              <a:gd name="connsiteY45" fmla="*/ 3678877 h 6858000"/>
              <a:gd name="connsiteX46" fmla="*/ 5683015 w 6127024"/>
              <a:gd name="connsiteY46" fmla="*/ 3762025 h 6858000"/>
              <a:gd name="connsiteX47" fmla="*/ 5696643 w 6127024"/>
              <a:gd name="connsiteY47" fmla="*/ 3773888 h 6858000"/>
              <a:gd name="connsiteX48" fmla="*/ 5768491 w 6127024"/>
              <a:gd name="connsiteY48" fmla="*/ 3914399 h 6858000"/>
              <a:gd name="connsiteX49" fmla="*/ 5793123 w 6127024"/>
              <a:gd name="connsiteY49" fmla="*/ 3969952 h 6858000"/>
              <a:gd name="connsiteX50" fmla="*/ 5808321 w 6127024"/>
              <a:gd name="connsiteY50" fmla="*/ 3988153 h 6858000"/>
              <a:gd name="connsiteX51" fmla="*/ 5825621 w 6127024"/>
              <a:gd name="connsiteY51" fmla="*/ 4015525 h 6858000"/>
              <a:gd name="connsiteX52" fmla="*/ 5860672 w 6127024"/>
              <a:gd name="connsiteY52" fmla="*/ 4061579 h 6858000"/>
              <a:gd name="connsiteX53" fmla="*/ 5872173 w 6127024"/>
              <a:gd name="connsiteY53" fmla="*/ 4088497 h 6858000"/>
              <a:gd name="connsiteX54" fmla="*/ 5894095 w 6127024"/>
              <a:gd name="connsiteY54" fmla="*/ 4128857 h 6858000"/>
              <a:gd name="connsiteX55" fmla="*/ 5903513 w 6127024"/>
              <a:gd name="connsiteY55" fmla="*/ 4187661 h 6858000"/>
              <a:gd name="connsiteX56" fmla="*/ 5928910 w 6127024"/>
              <a:gd name="connsiteY56" fmla="*/ 4300973 h 6858000"/>
              <a:gd name="connsiteX57" fmla="*/ 5946705 w 6127024"/>
              <a:gd name="connsiteY57" fmla="*/ 4428051 h 6858000"/>
              <a:gd name="connsiteX58" fmla="*/ 5949261 w 6127024"/>
              <a:gd name="connsiteY58" fmla="*/ 4449185 h 6858000"/>
              <a:gd name="connsiteX59" fmla="*/ 5968960 w 6127024"/>
              <a:gd name="connsiteY59" fmla="*/ 4482655 h 6858000"/>
              <a:gd name="connsiteX60" fmla="*/ 5998138 w 6127024"/>
              <a:gd name="connsiteY60" fmla="*/ 4697518 h 6858000"/>
              <a:gd name="connsiteX61" fmla="*/ 6007819 w 6127024"/>
              <a:gd name="connsiteY61" fmla="*/ 4858148 h 6858000"/>
              <a:gd name="connsiteX62" fmla="*/ 6007749 w 6127024"/>
              <a:gd name="connsiteY62" fmla="*/ 4964715 h 6858000"/>
              <a:gd name="connsiteX63" fmla="*/ 6005269 w 6127024"/>
              <a:gd name="connsiteY63" fmla="*/ 5150567 h 6858000"/>
              <a:gd name="connsiteX64" fmla="*/ 6001127 w 6127024"/>
              <a:gd name="connsiteY64" fmla="*/ 5164609 h 6858000"/>
              <a:gd name="connsiteX65" fmla="*/ 5998514 w 6127024"/>
              <a:gd name="connsiteY65" fmla="*/ 5189673 h 6858000"/>
              <a:gd name="connsiteX66" fmla="*/ 6018409 w 6127024"/>
              <a:gd name="connsiteY66" fmla="*/ 5227157 h 6858000"/>
              <a:gd name="connsiteX67" fmla="*/ 6036748 w 6127024"/>
              <a:gd name="connsiteY67" fmla="*/ 5322752 h 6858000"/>
              <a:gd name="connsiteX68" fmla="*/ 6036943 w 6127024"/>
              <a:gd name="connsiteY68" fmla="*/ 5329480 h 6858000"/>
              <a:gd name="connsiteX69" fmla="*/ 6037677 w 6127024"/>
              <a:gd name="connsiteY69" fmla="*/ 5354807 h 6858000"/>
              <a:gd name="connsiteX70" fmla="*/ 6039728 w 6127024"/>
              <a:gd name="connsiteY70" fmla="*/ 5359416 h 6858000"/>
              <a:gd name="connsiteX71" fmla="*/ 6053435 w 6127024"/>
              <a:gd name="connsiteY71" fmla="*/ 5387547 h 6858000"/>
              <a:gd name="connsiteX72" fmla="*/ 6065933 w 6127024"/>
              <a:gd name="connsiteY72" fmla="*/ 5443002 h 6858000"/>
              <a:gd name="connsiteX73" fmla="*/ 6068640 w 6127024"/>
              <a:gd name="connsiteY73" fmla="*/ 5474503 h 6858000"/>
              <a:gd name="connsiteX74" fmla="*/ 6080922 w 6127024"/>
              <a:gd name="connsiteY74" fmla="*/ 5561070 h 6858000"/>
              <a:gd name="connsiteX75" fmla="*/ 6096949 w 6127024"/>
              <a:gd name="connsiteY75" fmla="*/ 5648179 h 6858000"/>
              <a:gd name="connsiteX76" fmla="*/ 6121353 w 6127024"/>
              <a:gd name="connsiteY76" fmla="*/ 5721725 h 6858000"/>
              <a:gd name="connsiteX77" fmla="*/ 6109884 w 6127024"/>
              <a:gd name="connsiteY77" fmla="*/ 5721959 h 6858000"/>
              <a:gd name="connsiteX78" fmla="*/ 6127024 w 6127024"/>
              <a:gd name="connsiteY78" fmla="*/ 5786902 h 6858000"/>
              <a:gd name="connsiteX79" fmla="*/ 6115796 w 6127024"/>
              <a:gd name="connsiteY79" fmla="*/ 5862844 h 6858000"/>
              <a:gd name="connsiteX80" fmla="*/ 6102493 w 6127024"/>
              <a:gd name="connsiteY80" fmla="*/ 5928602 h 6858000"/>
              <a:gd name="connsiteX81" fmla="*/ 6056863 w 6127024"/>
              <a:gd name="connsiteY81" fmla="*/ 6000643 h 6858000"/>
              <a:gd name="connsiteX82" fmla="*/ 6045436 w 6127024"/>
              <a:gd name="connsiteY82" fmla="*/ 6124480 h 6858000"/>
              <a:gd name="connsiteX83" fmla="*/ 6030489 w 6127024"/>
              <a:gd name="connsiteY83" fmla="*/ 6317666 h 6858000"/>
              <a:gd name="connsiteX84" fmla="*/ 6007492 w 6127024"/>
              <a:gd name="connsiteY84" fmla="*/ 6440818 h 6858000"/>
              <a:gd name="connsiteX85" fmla="*/ 6009467 w 6127024"/>
              <a:gd name="connsiteY85" fmla="*/ 6487076 h 6858000"/>
              <a:gd name="connsiteX86" fmla="*/ 5995064 w 6127024"/>
              <a:gd name="connsiteY86" fmla="*/ 6540791 h 6858000"/>
              <a:gd name="connsiteX87" fmla="*/ 6004510 w 6127024"/>
              <a:gd name="connsiteY87" fmla="*/ 6599256 h 6858000"/>
              <a:gd name="connsiteX88" fmla="*/ 5986207 w 6127024"/>
              <a:gd name="connsiteY88" fmla="*/ 6695855 h 6858000"/>
              <a:gd name="connsiteX89" fmla="*/ 5979428 w 6127024"/>
              <a:gd name="connsiteY89" fmla="*/ 6754678 h 6858000"/>
              <a:gd name="connsiteX90" fmla="*/ 5983398 w 6127024"/>
              <a:gd name="connsiteY90" fmla="*/ 6778641 h 6858000"/>
              <a:gd name="connsiteX91" fmla="*/ 5984543 w 6127024"/>
              <a:gd name="connsiteY91" fmla="*/ 6811016 h 6858000"/>
              <a:gd name="connsiteX92" fmla="*/ 5979671 w 6127024"/>
              <a:gd name="connsiteY92" fmla="*/ 6858000 h 6858000"/>
              <a:gd name="connsiteX93" fmla="*/ 0 w 6127024"/>
              <a:gd name="connsiteY93" fmla="*/ 6858000 h 6858000"/>
              <a:gd name="connsiteX94" fmla="*/ 0 w 6127024"/>
              <a:gd name="connsiteY94" fmla="*/ 0 h 6858000"/>
              <a:gd name="connsiteX0" fmla="*/ 0 w 6127024"/>
              <a:gd name="connsiteY0" fmla="*/ 0 h 6858000"/>
              <a:gd name="connsiteX1" fmla="*/ 4965888 w 6127024"/>
              <a:gd name="connsiteY1" fmla="*/ 0 h 6858000"/>
              <a:gd name="connsiteX2" fmla="*/ 4967767 w 6127024"/>
              <a:gd name="connsiteY2" fmla="*/ 7930 h 6858000"/>
              <a:gd name="connsiteX3" fmla="*/ 4979444 w 6127024"/>
              <a:gd name="connsiteY3" fmla="*/ 43921 h 6858000"/>
              <a:gd name="connsiteX4" fmla="*/ 5021173 w 6127024"/>
              <a:gd name="connsiteY4" fmla="*/ 123738 h 6858000"/>
              <a:gd name="connsiteX5" fmla="*/ 5075458 w 6127024"/>
              <a:gd name="connsiteY5" fmla="*/ 264355 h 6858000"/>
              <a:gd name="connsiteX6" fmla="*/ 5081175 w 6127024"/>
              <a:gd name="connsiteY6" fmla="*/ 277448 h 6858000"/>
              <a:gd name="connsiteX7" fmla="*/ 5097011 w 6127024"/>
              <a:gd name="connsiteY7" fmla="*/ 355616 h 6858000"/>
              <a:gd name="connsiteX8" fmla="*/ 5153000 w 6127024"/>
              <a:gd name="connsiteY8" fmla="*/ 507134 h 6858000"/>
              <a:gd name="connsiteX9" fmla="*/ 5171282 w 6127024"/>
              <a:gd name="connsiteY9" fmla="*/ 602071 h 6858000"/>
              <a:gd name="connsiteX10" fmla="*/ 5176196 w 6127024"/>
              <a:gd name="connsiteY10" fmla="*/ 636822 h 6858000"/>
              <a:gd name="connsiteX11" fmla="*/ 5189051 w 6127024"/>
              <a:gd name="connsiteY11" fmla="*/ 782518 h 6858000"/>
              <a:gd name="connsiteX12" fmla="*/ 5218707 w 6127024"/>
              <a:gd name="connsiteY12" fmla="*/ 886387 h 6858000"/>
              <a:gd name="connsiteX13" fmla="*/ 5221281 w 6127024"/>
              <a:gd name="connsiteY13" fmla="*/ 920873 h 6858000"/>
              <a:gd name="connsiteX14" fmla="*/ 5201018 w 6127024"/>
              <a:gd name="connsiteY14" fmla="*/ 1095027 h 6858000"/>
              <a:gd name="connsiteX15" fmla="*/ 5189234 w 6127024"/>
              <a:gd name="connsiteY15" fmla="*/ 1217308 h 6858000"/>
              <a:gd name="connsiteX16" fmla="*/ 5202769 w 6127024"/>
              <a:gd name="connsiteY16" fmla="*/ 1269450 h 6858000"/>
              <a:gd name="connsiteX17" fmla="*/ 5225968 w 6127024"/>
              <a:gd name="connsiteY17" fmla="*/ 1357994 h 6858000"/>
              <a:gd name="connsiteX18" fmla="*/ 5231437 w 6127024"/>
              <a:gd name="connsiteY18" fmla="*/ 1373779 h 6858000"/>
              <a:gd name="connsiteX19" fmla="*/ 5237226 w 6127024"/>
              <a:gd name="connsiteY19" fmla="*/ 1441327 h 6858000"/>
              <a:gd name="connsiteX20" fmla="*/ 5255653 w 6127024"/>
              <a:gd name="connsiteY20" fmla="*/ 1524712 h 6858000"/>
              <a:gd name="connsiteX21" fmla="*/ 5263491 w 6127024"/>
              <a:gd name="connsiteY21" fmla="*/ 1642938 h 6858000"/>
              <a:gd name="connsiteX22" fmla="*/ 5256552 w 6127024"/>
              <a:gd name="connsiteY22" fmla="*/ 1672509 h 6858000"/>
              <a:gd name="connsiteX23" fmla="*/ 5266931 w 6127024"/>
              <a:gd name="connsiteY23" fmla="*/ 1866147 h 6858000"/>
              <a:gd name="connsiteX24" fmla="*/ 5255696 w 6127024"/>
              <a:gd name="connsiteY24" fmla="*/ 1953770 h 6858000"/>
              <a:gd name="connsiteX25" fmla="*/ 5252592 w 6127024"/>
              <a:gd name="connsiteY25" fmla="*/ 2092210 h 6858000"/>
              <a:gd name="connsiteX26" fmla="*/ 5250104 w 6127024"/>
              <a:gd name="connsiteY26" fmla="*/ 2249166 h 6858000"/>
              <a:gd name="connsiteX27" fmla="*/ 5251214 w 6127024"/>
              <a:gd name="connsiteY27" fmla="*/ 2250944 h 6858000"/>
              <a:gd name="connsiteX28" fmla="*/ 5250644 w 6127024"/>
              <a:gd name="connsiteY28" fmla="*/ 2266619 h 6858000"/>
              <a:gd name="connsiteX29" fmla="*/ 5293877 w 6127024"/>
              <a:gd name="connsiteY29" fmla="*/ 2368649 h 6858000"/>
              <a:gd name="connsiteX30" fmla="*/ 5311338 w 6127024"/>
              <a:gd name="connsiteY30" fmla="*/ 2404034 h 6858000"/>
              <a:gd name="connsiteX31" fmla="*/ 5338366 w 6127024"/>
              <a:gd name="connsiteY31" fmla="*/ 2465052 h 6858000"/>
              <a:gd name="connsiteX32" fmla="*/ 5371263 w 6127024"/>
              <a:gd name="connsiteY32" fmla="*/ 2586413 h 6858000"/>
              <a:gd name="connsiteX33" fmla="*/ 5407503 w 6127024"/>
              <a:gd name="connsiteY33" fmla="*/ 2786290 h 6858000"/>
              <a:gd name="connsiteX34" fmla="*/ 5407356 w 6127024"/>
              <a:gd name="connsiteY34" fmla="*/ 2787545 h 6858000"/>
              <a:gd name="connsiteX35" fmla="*/ 5457023 w 6127024"/>
              <a:gd name="connsiteY35" fmla="*/ 2858292 h 6858000"/>
              <a:gd name="connsiteX36" fmla="*/ 5479298 w 6127024"/>
              <a:gd name="connsiteY36" fmla="*/ 2947791 h 6858000"/>
              <a:gd name="connsiteX37" fmla="*/ 5481770 w 6127024"/>
              <a:gd name="connsiteY37" fmla="*/ 2951352 h 6858000"/>
              <a:gd name="connsiteX38" fmla="*/ 5482415 w 6127024"/>
              <a:gd name="connsiteY38" fmla="*/ 3004079 h 6858000"/>
              <a:gd name="connsiteX39" fmla="*/ 5503944 w 6127024"/>
              <a:gd name="connsiteY39" fmla="*/ 3123335 h 6858000"/>
              <a:gd name="connsiteX40" fmla="*/ 5516007 w 6127024"/>
              <a:gd name="connsiteY40" fmla="*/ 3258473 h 6858000"/>
              <a:gd name="connsiteX41" fmla="*/ 5589758 w 6127024"/>
              <a:gd name="connsiteY41" fmla="*/ 3453699 h 6858000"/>
              <a:gd name="connsiteX42" fmla="*/ 5596144 w 6127024"/>
              <a:gd name="connsiteY42" fmla="*/ 3534624 h 6858000"/>
              <a:gd name="connsiteX43" fmla="*/ 5597750 w 6127024"/>
              <a:gd name="connsiteY43" fmla="*/ 3534129 h 6858000"/>
              <a:gd name="connsiteX44" fmla="*/ 5618377 w 6127024"/>
              <a:gd name="connsiteY44" fmla="*/ 3588431 h 6858000"/>
              <a:gd name="connsiteX45" fmla="*/ 5655472 w 6127024"/>
              <a:gd name="connsiteY45" fmla="*/ 3678877 h 6858000"/>
              <a:gd name="connsiteX46" fmla="*/ 5683015 w 6127024"/>
              <a:gd name="connsiteY46" fmla="*/ 3762025 h 6858000"/>
              <a:gd name="connsiteX47" fmla="*/ 5696643 w 6127024"/>
              <a:gd name="connsiteY47" fmla="*/ 3773888 h 6858000"/>
              <a:gd name="connsiteX48" fmla="*/ 5768491 w 6127024"/>
              <a:gd name="connsiteY48" fmla="*/ 3914399 h 6858000"/>
              <a:gd name="connsiteX49" fmla="*/ 5793123 w 6127024"/>
              <a:gd name="connsiteY49" fmla="*/ 3969952 h 6858000"/>
              <a:gd name="connsiteX50" fmla="*/ 5808321 w 6127024"/>
              <a:gd name="connsiteY50" fmla="*/ 3988153 h 6858000"/>
              <a:gd name="connsiteX51" fmla="*/ 5825621 w 6127024"/>
              <a:gd name="connsiteY51" fmla="*/ 4015525 h 6858000"/>
              <a:gd name="connsiteX52" fmla="*/ 5860672 w 6127024"/>
              <a:gd name="connsiteY52" fmla="*/ 4061579 h 6858000"/>
              <a:gd name="connsiteX53" fmla="*/ 5872173 w 6127024"/>
              <a:gd name="connsiteY53" fmla="*/ 4088497 h 6858000"/>
              <a:gd name="connsiteX54" fmla="*/ 5894095 w 6127024"/>
              <a:gd name="connsiteY54" fmla="*/ 4128857 h 6858000"/>
              <a:gd name="connsiteX55" fmla="*/ 5903513 w 6127024"/>
              <a:gd name="connsiteY55" fmla="*/ 4187661 h 6858000"/>
              <a:gd name="connsiteX56" fmla="*/ 5946705 w 6127024"/>
              <a:gd name="connsiteY56" fmla="*/ 4428051 h 6858000"/>
              <a:gd name="connsiteX57" fmla="*/ 5949261 w 6127024"/>
              <a:gd name="connsiteY57" fmla="*/ 4449185 h 6858000"/>
              <a:gd name="connsiteX58" fmla="*/ 5968960 w 6127024"/>
              <a:gd name="connsiteY58" fmla="*/ 4482655 h 6858000"/>
              <a:gd name="connsiteX59" fmla="*/ 5998138 w 6127024"/>
              <a:gd name="connsiteY59" fmla="*/ 4697518 h 6858000"/>
              <a:gd name="connsiteX60" fmla="*/ 6007819 w 6127024"/>
              <a:gd name="connsiteY60" fmla="*/ 4858148 h 6858000"/>
              <a:gd name="connsiteX61" fmla="*/ 6007749 w 6127024"/>
              <a:gd name="connsiteY61" fmla="*/ 4964715 h 6858000"/>
              <a:gd name="connsiteX62" fmla="*/ 6005269 w 6127024"/>
              <a:gd name="connsiteY62" fmla="*/ 5150567 h 6858000"/>
              <a:gd name="connsiteX63" fmla="*/ 6001127 w 6127024"/>
              <a:gd name="connsiteY63" fmla="*/ 5164609 h 6858000"/>
              <a:gd name="connsiteX64" fmla="*/ 5998514 w 6127024"/>
              <a:gd name="connsiteY64" fmla="*/ 5189673 h 6858000"/>
              <a:gd name="connsiteX65" fmla="*/ 6018409 w 6127024"/>
              <a:gd name="connsiteY65" fmla="*/ 5227157 h 6858000"/>
              <a:gd name="connsiteX66" fmla="*/ 6036748 w 6127024"/>
              <a:gd name="connsiteY66" fmla="*/ 5322752 h 6858000"/>
              <a:gd name="connsiteX67" fmla="*/ 6036943 w 6127024"/>
              <a:gd name="connsiteY67" fmla="*/ 5329480 h 6858000"/>
              <a:gd name="connsiteX68" fmla="*/ 6037677 w 6127024"/>
              <a:gd name="connsiteY68" fmla="*/ 5354807 h 6858000"/>
              <a:gd name="connsiteX69" fmla="*/ 6039728 w 6127024"/>
              <a:gd name="connsiteY69" fmla="*/ 5359416 h 6858000"/>
              <a:gd name="connsiteX70" fmla="*/ 6053435 w 6127024"/>
              <a:gd name="connsiteY70" fmla="*/ 5387547 h 6858000"/>
              <a:gd name="connsiteX71" fmla="*/ 6065933 w 6127024"/>
              <a:gd name="connsiteY71" fmla="*/ 5443002 h 6858000"/>
              <a:gd name="connsiteX72" fmla="*/ 6068640 w 6127024"/>
              <a:gd name="connsiteY72" fmla="*/ 5474503 h 6858000"/>
              <a:gd name="connsiteX73" fmla="*/ 6080922 w 6127024"/>
              <a:gd name="connsiteY73" fmla="*/ 5561070 h 6858000"/>
              <a:gd name="connsiteX74" fmla="*/ 6096949 w 6127024"/>
              <a:gd name="connsiteY74" fmla="*/ 5648179 h 6858000"/>
              <a:gd name="connsiteX75" fmla="*/ 6121353 w 6127024"/>
              <a:gd name="connsiteY75" fmla="*/ 5721725 h 6858000"/>
              <a:gd name="connsiteX76" fmla="*/ 6109884 w 6127024"/>
              <a:gd name="connsiteY76" fmla="*/ 5721959 h 6858000"/>
              <a:gd name="connsiteX77" fmla="*/ 6127024 w 6127024"/>
              <a:gd name="connsiteY77" fmla="*/ 5786902 h 6858000"/>
              <a:gd name="connsiteX78" fmla="*/ 6115796 w 6127024"/>
              <a:gd name="connsiteY78" fmla="*/ 5862844 h 6858000"/>
              <a:gd name="connsiteX79" fmla="*/ 6102493 w 6127024"/>
              <a:gd name="connsiteY79" fmla="*/ 5928602 h 6858000"/>
              <a:gd name="connsiteX80" fmla="*/ 6056863 w 6127024"/>
              <a:gd name="connsiteY80" fmla="*/ 6000643 h 6858000"/>
              <a:gd name="connsiteX81" fmla="*/ 6045436 w 6127024"/>
              <a:gd name="connsiteY81" fmla="*/ 6124480 h 6858000"/>
              <a:gd name="connsiteX82" fmla="*/ 6030489 w 6127024"/>
              <a:gd name="connsiteY82" fmla="*/ 6317666 h 6858000"/>
              <a:gd name="connsiteX83" fmla="*/ 6007492 w 6127024"/>
              <a:gd name="connsiteY83" fmla="*/ 6440818 h 6858000"/>
              <a:gd name="connsiteX84" fmla="*/ 6009467 w 6127024"/>
              <a:gd name="connsiteY84" fmla="*/ 6487076 h 6858000"/>
              <a:gd name="connsiteX85" fmla="*/ 5995064 w 6127024"/>
              <a:gd name="connsiteY85" fmla="*/ 6540791 h 6858000"/>
              <a:gd name="connsiteX86" fmla="*/ 6004510 w 6127024"/>
              <a:gd name="connsiteY86" fmla="*/ 6599256 h 6858000"/>
              <a:gd name="connsiteX87" fmla="*/ 5986207 w 6127024"/>
              <a:gd name="connsiteY87" fmla="*/ 6695855 h 6858000"/>
              <a:gd name="connsiteX88" fmla="*/ 5979428 w 6127024"/>
              <a:gd name="connsiteY88" fmla="*/ 6754678 h 6858000"/>
              <a:gd name="connsiteX89" fmla="*/ 5983398 w 6127024"/>
              <a:gd name="connsiteY89" fmla="*/ 6778641 h 6858000"/>
              <a:gd name="connsiteX90" fmla="*/ 5984543 w 6127024"/>
              <a:gd name="connsiteY90" fmla="*/ 6811016 h 6858000"/>
              <a:gd name="connsiteX91" fmla="*/ 5979671 w 6127024"/>
              <a:gd name="connsiteY91" fmla="*/ 6858000 h 6858000"/>
              <a:gd name="connsiteX92" fmla="*/ 0 w 6127024"/>
              <a:gd name="connsiteY92" fmla="*/ 6858000 h 6858000"/>
              <a:gd name="connsiteX93" fmla="*/ 0 w 6127024"/>
              <a:gd name="connsiteY93" fmla="*/ 0 h 6858000"/>
              <a:gd name="connsiteX0" fmla="*/ 0 w 6127024"/>
              <a:gd name="connsiteY0" fmla="*/ 0 h 6858000"/>
              <a:gd name="connsiteX1" fmla="*/ 4965888 w 6127024"/>
              <a:gd name="connsiteY1" fmla="*/ 0 h 6858000"/>
              <a:gd name="connsiteX2" fmla="*/ 4967767 w 6127024"/>
              <a:gd name="connsiteY2" fmla="*/ 7930 h 6858000"/>
              <a:gd name="connsiteX3" fmla="*/ 4979444 w 6127024"/>
              <a:gd name="connsiteY3" fmla="*/ 43921 h 6858000"/>
              <a:gd name="connsiteX4" fmla="*/ 5021173 w 6127024"/>
              <a:gd name="connsiteY4" fmla="*/ 123738 h 6858000"/>
              <a:gd name="connsiteX5" fmla="*/ 5075458 w 6127024"/>
              <a:gd name="connsiteY5" fmla="*/ 264355 h 6858000"/>
              <a:gd name="connsiteX6" fmla="*/ 5081175 w 6127024"/>
              <a:gd name="connsiteY6" fmla="*/ 277448 h 6858000"/>
              <a:gd name="connsiteX7" fmla="*/ 5097011 w 6127024"/>
              <a:gd name="connsiteY7" fmla="*/ 355616 h 6858000"/>
              <a:gd name="connsiteX8" fmla="*/ 5153000 w 6127024"/>
              <a:gd name="connsiteY8" fmla="*/ 507134 h 6858000"/>
              <a:gd name="connsiteX9" fmla="*/ 5171282 w 6127024"/>
              <a:gd name="connsiteY9" fmla="*/ 602071 h 6858000"/>
              <a:gd name="connsiteX10" fmla="*/ 5176196 w 6127024"/>
              <a:gd name="connsiteY10" fmla="*/ 636822 h 6858000"/>
              <a:gd name="connsiteX11" fmla="*/ 5189051 w 6127024"/>
              <a:gd name="connsiteY11" fmla="*/ 782518 h 6858000"/>
              <a:gd name="connsiteX12" fmla="*/ 5218707 w 6127024"/>
              <a:gd name="connsiteY12" fmla="*/ 886387 h 6858000"/>
              <a:gd name="connsiteX13" fmla="*/ 5221281 w 6127024"/>
              <a:gd name="connsiteY13" fmla="*/ 920873 h 6858000"/>
              <a:gd name="connsiteX14" fmla="*/ 5201018 w 6127024"/>
              <a:gd name="connsiteY14" fmla="*/ 1095027 h 6858000"/>
              <a:gd name="connsiteX15" fmla="*/ 5189234 w 6127024"/>
              <a:gd name="connsiteY15" fmla="*/ 1217308 h 6858000"/>
              <a:gd name="connsiteX16" fmla="*/ 5202769 w 6127024"/>
              <a:gd name="connsiteY16" fmla="*/ 1269450 h 6858000"/>
              <a:gd name="connsiteX17" fmla="*/ 5225968 w 6127024"/>
              <a:gd name="connsiteY17" fmla="*/ 1357994 h 6858000"/>
              <a:gd name="connsiteX18" fmla="*/ 5231437 w 6127024"/>
              <a:gd name="connsiteY18" fmla="*/ 1373779 h 6858000"/>
              <a:gd name="connsiteX19" fmla="*/ 5237226 w 6127024"/>
              <a:gd name="connsiteY19" fmla="*/ 1441327 h 6858000"/>
              <a:gd name="connsiteX20" fmla="*/ 5255653 w 6127024"/>
              <a:gd name="connsiteY20" fmla="*/ 1524712 h 6858000"/>
              <a:gd name="connsiteX21" fmla="*/ 5263491 w 6127024"/>
              <a:gd name="connsiteY21" fmla="*/ 1642938 h 6858000"/>
              <a:gd name="connsiteX22" fmla="*/ 5256552 w 6127024"/>
              <a:gd name="connsiteY22" fmla="*/ 1672509 h 6858000"/>
              <a:gd name="connsiteX23" fmla="*/ 5266931 w 6127024"/>
              <a:gd name="connsiteY23" fmla="*/ 1866147 h 6858000"/>
              <a:gd name="connsiteX24" fmla="*/ 5255696 w 6127024"/>
              <a:gd name="connsiteY24" fmla="*/ 1953770 h 6858000"/>
              <a:gd name="connsiteX25" fmla="*/ 5252592 w 6127024"/>
              <a:gd name="connsiteY25" fmla="*/ 2092210 h 6858000"/>
              <a:gd name="connsiteX26" fmla="*/ 5250104 w 6127024"/>
              <a:gd name="connsiteY26" fmla="*/ 2249166 h 6858000"/>
              <a:gd name="connsiteX27" fmla="*/ 5251214 w 6127024"/>
              <a:gd name="connsiteY27" fmla="*/ 2250944 h 6858000"/>
              <a:gd name="connsiteX28" fmla="*/ 5250644 w 6127024"/>
              <a:gd name="connsiteY28" fmla="*/ 2266619 h 6858000"/>
              <a:gd name="connsiteX29" fmla="*/ 5293877 w 6127024"/>
              <a:gd name="connsiteY29" fmla="*/ 2368649 h 6858000"/>
              <a:gd name="connsiteX30" fmla="*/ 5311338 w 6127024"/>
              <a:gd name="connsiteY30" fmla="*/ 2404034 h 6858000"/>
              <a:gd name="connsiteX31" fmla="*/ 5338366 w 6127024"/>
              <a:gd name="connsiteY31" fmla="*/ 2465052 h 6858000"/>
              <a:gd name="connsiteX32" fmla="*/ 5371263 w 6127024"/>
              <a:gd name="connsiteY32" fmla="*/ 2586413 h 6858000"/>
              <a:gd name="connsiteX33" fmla="*/ 5407503 w 6127024"/>
              <a:gd name="connsiteY33" fmla="*/ 2786290 h 6858000"/>
              <a:gd name="connsiteX34" fmla="*/ 5407356 w 6127024"/>
              <a:gd name="connsiteY34" fmla="*/ 2787545 h 6858000"/>
              <a:gd name="connsiteX35" fmla="*/ 5457023 w 6127024"/>
              <a:gd name="connsiteY35" fmla="*/ 2858292 h 6858000"/>
              <a:gd name="connsiteX36" fmla="*/ 5479298 w 6127024"/>
              <a:gd name="connsiteY36" fmla="*/ 2947791 h 6858000"/>
              <a:gd name="connsiteX37" fmla="*/ 5481770 w 6127024"/>
              <a:gd name="connsiteY37" fmla="*/ 2951352 h 6858000"/>
              <a:gd name="connsiteX38" fmla="*/ 5482415 w 6127024"/>
              <a:gd name="connsiteY38" fmla="*/ 3004079 h 6858000"/>
              <a:gd name="connsiteX39" fmla="*/ 5503944 w 6127024"/>
              <a:gd name="connsiteY39" fmla="*/ 3123335 h 6858000"/>
              <a:gd name="connsiteX40" fmla="*/ 5516007 w 6127024"/>
              <a:gd name="connsiteY40" fmla="*/ 3258473 h 6858000"/>
              <a:gd name="connsiteX41" fmla="*/ 5589758 w 6127024"/>
              <a:gd name="connsiteY41" fmla="*/ 3453699 h 6858000"/>
              <a:gd name="connsiteX42" fmla="*/ 5596144 w 6127024"/>
              <a:gd name="connsiteY42" fmla="*/ 3534624 h 6858000"/>
              <a:gd name="connsiteX43" fmla="*/ 5597750 w 6127024"/>
              <a:gd name="connsiteY43" fmla="*/ 3534129 h 6858000"/>
              <a:gd name="connsiteX44" fmla="*/ 5618377 w 6127024"/>
              <a:gd name="connsiteY44" fmla="*/ 3588431 h 6858000"/>
              <a:gd name="connsiteX45" fmla="*/ 5655472 w 6127024"/>
              <a:gd name="connsiteY45" fmla="*/ 3678877 h 6858000"/>
              <a:gd name="connsiteX46" fmla="*/ 5683015 w 6127024"/>
              <a:gd name="connsiteY46" fmla="*/ 3762025 h 6858000"/>
              <a:gd name="connsiteX47" fmla="*/ 5696643 w 6127024"/>
              <a:gd name="connsiteY47" fmla="*/ 3773888 h 6858000"/>
              <a:gd name="connsiteX48" fmla="*/ 5768491 w 6127024"/>
              <a:gd name="connsiteY48" fmla="*/ 3914399 h 6858000"/>
              <a:gd name="connsiteX49" fmla="*/ 5793123 w 6127024"/>
              <a:gd name="connsiteY49" fmla="*/ 3969952 h 6858000"/>
              <a:gd name="connsiteX50" fmla="*/ 5808321 w 6127024"/>
              <a:gd name="connsiteY50" fmla="*/ 3988153 h 6858000"/>
              <a:gd name="connsiteX51" fmla="*/ 5825621 w 6127024"/>
              <a:gd name="connsiteY51" fmla="*/ 4015525 h 6858000"/>
              <a:gd name="connsiteX52" fmla="*/ 5860672 w 6127024"/>
              <a:gd name="connsiteY52" fmla="*/ 4061579 h 6858000"/>
              <a:gd name="connsiteX53" fmla="*/ 5872173 w 6127024"/>
              <a:gd name="connsiteY53" fmla="*/ 4088497 h 6858000"/>
              <a:gd name="connsiteX54" fmla="*/ 5894095 w 6127024"/>
              <a:gd name="connsiteY54" fmla="*/ 4128857 h 6858000"/>
              <a:gd name="connsiteX55" fmla="*/ 5903513 w 6127024"/>
              <a:gd name="connsiteY55" fmla="*/ 4187661 h 6858000"/>
              <a:gd name="connsiteX56" fmla="*/ 5946705 w 6127024"/>
              <a:gd name="connsiteY56" fmla="*/ 4428051 h 6858000"/>
              <a:gd name="connsiteX57" fmla="*/ 5949261 w 6127024"/>
              <a:gd name="connsiteY57" fmla="*/ 4449185 h 6858000"/>
              <a:gd name="connsiteX58" fmla="*/ 5968960 w 6127024"/>
              <a:gd name="connsiteY58" fmla="*/ 4482655 h 6858000"/>
              <a:gd name="connsiteX59" fmla="*/ 5998138 w 6127024"/>
              <a:gd name="connsiteY59" fmla="*/ 4697518 h 6858000"/>
              <a:gd name="connsiteX60" fmla="*/ 6007819 w 6127024"/>
              <a:gd name="connsiteY60" fmla="*/ 4858148 h 6858000"/>
              <a:gd name="connsiteX61" fmla="*/ 6007749 w 6127024"/>
              <a:gd name="connsiteY61" fmla="*/ 4964715 h 6858000"/>
              <a:gd name="connsiteX62" fmla="*/ 6005269 w 6127024"/>
              <a:gd name="connsiteY62" fmla="*/ 5150567 h 6858000"/>
              <a:gd name="connsiteX63" fmla="*/ 6001127 w 6127024"/>
              <a:gd name="connsiteY63" fmla="*/ 5164609 h 6858000"/>
              <a:gd name="connsiteX64" fmla="*/ 5998514 w 6127024"/>
              <a:gd name="connsiteY64" fmla="*/ 5189673 h 6858000"/>
              <a:gd name="connsiteX65" fmla="*/ 6018409 w 6127024"/>
              <a:gd name="connsiteY65" fmla="*/ 5227157 h 6858000"/>
              <a:gd name="connsiteX66" fmla="*/ 6036748 w 6127024"/>
              <a:gd name="connsiteY66" fmla="*/ 5322752 h 6858000"/>
              <a:gd name="connsiteX67" fmla="*/ 6036943 w 6127024"/>
              <a:gd name="connsiteY67" fmla="*/ 5329480 h 6858000"/>
              <a:gd name="connsiteX68" fmla="*/ 6037677 w 6127024"/>
              <a:gd name="connsiteY68" fmla="*/ 5354807 h 6858000"/>
              <a:gd name="connsiteX69" fmla="*/ 6039728 w 6127024"/>
              <a:gd name="connsiteY69" fmla="*/ 5359416 h 6858000"/>
              <a:gd name="connsiteX70" fmla="*/ 6053435 w 6127024"/>
              <a:gd name="connsiteY70" fmla="*/ 5387547 h 6858000"/>
              <a:gd name="connsiteX71" fmla="*/ 6065933 w 6127024"/>
              <a:gd name="connsiteY71" fmla="*/ 5443002 h 6858000"/>
              <a:gd name="connsiteX72" fmla="*/ 6068640 w 6127024"/>
              <a:gd name="connsiteY72" fmla="*/ 5474503 h 6858000"/>
              <a:gd name="connsiteX73" fmla="*/ 6080922 w 6127024"/>
              <a:gd name="connsiteY73" fmla="*/ 5561070 h 6858000"/>
              <a:gd name="connsiteX74" fmla="*/ 6096949 w 6127024"/>
              <a:gd name="connsiteY74" fmla="*/ 5648179 h 6858000"/>
              <a:gd name="connsiteX75" fmla="*/ 6121353 w 6127024"/>
              <a:gd name="connsiteY75" fmla="*/ 5721725 h 6858000"/>
              <a:gd name="connsiteX76" fmla="*/ 6109884 w 6127024"/>
              <a:gd name="connsiteY76" fmla="*/ 5721959 h 6858000"/>
              <a:gd name="connsiteX77" fmla="*/ 6127024 w 6127024"/>
              <a:gd name="connsiteY77" fmla="*/ 5786902 h 6858000"/>
              <a:gd name="connsiteX78" fmla="*/ 6115796 w 6127024"/>
              <a:gd name="connsiteY78" fmla="*/ 5862844 h 6858000"/>
              <a:gd name="connsiteX79" fmla="*/ 6102493 w 6127024"/>
              <a:gd name="connsiteY79" fmla="*/ 5928602 h 6858000"/>
              <a:gd name="connsiteX80" fmla="*/ 6056863 w 6127024"/>
              <a:gd name="connsiteY80" fmla="*/ 6000643 h 6858000"/>
              <a:gd name="connsiteX81" fmla="*/ 6045436 w 6127024"/>
              <a:gd name="connsiteY81" fmla="*/ 6124480 h 6858000"/>
              <a:gd name="connsiteX82" fmla="*/ 6030489 w 6127024"/>
              <a:gd name="connsiteY82" fmla="*/ 6317666 h 6858000"/>
              <a:gd name="connsiteX83" fmla="*/ 6007492 w 6127024"/>
              <a:gd name="connsiteY83" fmla="*/ 6440818 h 6858000"/>
              <a:gd name="connsiteX84" fmla="*/ 6009467 w 6127024"/>
              <a:gd name="connsiteY84" fmla="*/ 6487076 h 6858000"/>
              <a:gd name="connsiteX85" fmla="*/ 5995064 w 6127024"/>
              <a:gd name="connsiteY85" fmla="*/ 6540791 h 6858000"/>
              <a:gd name="connsiteX86" fmla="*/ 6004510 w 6127024"/>
              <a:gd name="connsiteY86" fmla="*/ 6599256 h 6858000"/>
              <a:gd name="connsiteX87" fmla="*/ 5986207 w 6127024"/>
              <a:gd name="connsiteY87" fmla="*/ 6695855 h 6858000"/>
              <a:gd name="connsiteX88" fmla="*/ 5979428 w 6127024"/>
              <a:gd name="connsiteY88" fmla="*/ 6754678 h 6858000"/>
              <a:gd name="connsiteX89" fmla="*/ 5983398 w 6127024"/>
              <a:gd name="connsiteY89" fmla="*/ 6778641 h 6858000"/>
              <a:gd name="connsiteX90" fmla="*/ 5984543 w 6127024"/>
              <a:gd name="connsiteY90" fmla="*/ 6811016 h 6858000"/>
              <a:gd name="connsiteX91" fmla="*/ 5979671 w 6127024"/>
              <a:gd name="connsiteY91" fmla="*/ 6858000 h 6858000"/>
              <a:gd name="connsiteX92" fmla="*/ 0 w 6127024"/>
              <a:gd name="connsiteY92" fmla="*/ 6858000 h 6858000"/>
              <a:gd name="connsiteX93" fmla="*/ 0 w 6127024"/>
              <a:gd name="connsiteY93" fmla="*/ 0 h 6858000"/>
              <a:gd name="connsiteX0" fmla="*/ 0 w 6127024"/>
              <a:gd name="connsiteY0" fmla="*/ 0 h 6858000"/>
              <a:gd name="connsiteX1" fmla="*/ 4965888 w 6127024"/>
              <a:gd name="connsiteY1" fmla="*/ 0 h 6858000"/>
              <a:gd name="connsiteX2" fmla="*/ 4967767 w 6127024"/>
              <a:gd name="connsiteY2" fmla="*/ 7930 h 6858000"/>
              <a:gd name="connsiteX3" fmla="*/ 4979444 w 6127024"/>
              <a:gd name="connsiteY3" fmla="*/ 43921 h 6858000"/>
              <a:gd name="connsiteX4" fmla="*/ 5021173 w 6127024"/>
              <a:gd name="connsiteY4" fmla="*/ 123738 h 6858000"/>
              <a:gd name="connsiteX5" fmla="*/ 5075458 w 6127024"/>
              <a:gd name="connsiteY5" fmla="*/ 264355 h 6858000"/>
              <a:gd name="connsiteX6" fmla="*/ 5081175 w 6127024"/>
              <a:gd name="connsiteY6" fmla="*/ 277448 h 6858000"/>
              <a:gd name="connsiteX7" fmla="*/ 5097011 w 6127024"/>
              <a:gd name="connsiteY7" fmla="*/ 355616 h 6858000"/>
              <a:gd name="connsiteX8" fmla="*/ 5153000 w 6127024"/>
              <a:gd name="connsiteY8" fmla="*/ 507134 h 6858000"/>
              <a:gd name="connsiteX9" fmla="*/ 5171282 w 6127024"/>
              <a:gd name="connsiteY9" fmla="*/ 602071 h 6858000"/>
              <a:gd name="connsiteX10" fmla="*/ 5176196 w 6127024"/>
              <a:gd name="connsiteY10" fmla="*/ 636822 h 6858000"/>
              <a:gd name="connsiteX11" fmla="*/ 5189051 w 6127024"/>
              <a:gd name="connsiteY11" fmla="*/ 782518 h 6858000"/>
              <a:gd name="connsiteX12" fmla="*/ 5218707 w 6127024"/>
              <a:gd name="connsiteY12" fmla="*/ 886387 h 6858000"/>
              <a:gd name="connsiteX13" fmla="*/ 5221281 w 6127024"/>
              <a:gd name="connsiteY13" fmla="*/ 920873 h 6858000"/>
              <a:gd name="connsiteX14" fmla="*/ 5201018 w 6127024"/>
              <a:gd name="connsiteY14" fmla="*/ 1095027 h 6858000"/>
              <a:gd name="connsiteX15" fmla="*/ 5189234 w 6127024"/>
              <a:gd name="connsiteY15" fmla="*/ 1217308 h 6858000"/>
              <a:gd name="connsiteX16" fmla="*/ 5202769 w 6127024"/>
              <a:gd name="connsiteY16" fmla="*/ 1269450 h 6858000"/>
              <a:gd name="connsiteX17" fmla="*/ 5225968 w 6127024"/>
              <a:gd name="connsiteY17" fmla="*/ 1357994 h 6858000"/>
              <a:gd name="connsiteX18" fmla="*/ 5231437 w 6127024"/>
              <a:gd name="connsiteY18" fmla="*/ 1373779 h 6858000"/>
              <a:gd name="connsiteX19" fmla="*/ 5237226 w 6127024"/>
              <a:gd name="connsiteY19" fmla="*/ 1441327 h 6858000"/>
              <a:gd name="connsiteX20" fmla="*/ 5255653 w 6127024"/>
              <a:gd name="connsiteY20" fmla="*/ 1524712 h 6858000"/>
              <a:gd name="connsiteX21" fmla="*/ 5263491 w 6127024"/>
              <a:gd name="connsiteY21" fmla="*/ 1642938 h 6858000"/>
              <a:gd name="connsiteX22" fmla="*/ 5256552 w 6127024"/>
              <a:gd name="connsiteY22" fmla="*/ 1672509 h 6858000"/>
              <a:gd name="connsiteX23" fmla="*/ 5266931 w 6127024"/>
              <a:gd name="connsiteY23" fmla="*/ 1866147 h 6858000"/>
              <a:gd name="connsiteX24" fmla="*/ 5255696 w 6127024"/>
              <a:gd name="connsiteY24" fmla="*/ 1953770 h 6858000"/>
              <a:gd name="connsiteX25" fmla="*/ 5252592 w 6127024"/>
              <a:gd name="connsiteY25" fmla="*/ 2092210 h 6858000"/>
              <a:gd name="connsiteX26" fmla="*/ 5250104 w 6127024"/>
              <a:gd name="connsiteY26" fmla="*/ 2249166 h 6858000"/>
              <a:gd name="connsiteX27" fmla="*/ 5251214 w 6127024"/>
              <a:gd name="connsiteY27" fmla="*/ 2250944 h 6858000"/>
              <a:gd name="connsiteX28" fmla="*/ 5250644 w 6127024"/>
              <a:gd name="connsiteY28" fmla="*/ 2266619 h 6858000"/>
              <a:gd name="connsiteX29" fmla="*/ 5293877 w 6127024"/>
              <a:gd name="connsiteY29" fmla="*/ 2368649 h 6858000"/>
              <a:gd name="connsiteX30" fmla="*/ 5311338 w 6127024"/>
              <a:gd name="connsiteY30" fmla="*/ 2404034 h 6858000"/>
              <a:gd name="connsiteX31" fmla="*/ 5338366 w 6127024"/>
              <a:gd name="connsiteY31" fmla="*/ 2465052 h 6858000"/>
              <a:gd name="connsiteX32" fmla="*/ 5371263 w 6127024"/>
              <a:gd name="connsiteY32" fmla="*/ 2586413 h 6858000"/>
              <a:gd name="connsiteX33" fmla="*/ 5407503 w 6127024"/>
              <a:gd name="connsiteY33" fmla="*/ 2786290 h 6858000"/>
              <a:gd name="connsiteX34" fmla="*/ 5407356 w 6127024"/>
              <a:gd name="connsiteY34" fmla="*/ 2787545 h 6858000"/>
              <a:gd name="connsiteX35" fmla="*/ 5457023 w 6127024"/>
              <a:gd name="connsiteY35" fmla="*/ 2858292 h 6858000"/>
              <a:gd name="connsiteX36" fmla="*/ 5479298 w 6127024"/>
              <a:gd name="connsiteY36" fmla="*/ 2947791 h 6858000"/>
              <a:gd name="connsiteX37" fmla="*/ 5481770 w 6127024"/>
              <a:gd name="connsiteY37" fmla="*/ 2951352 h 6858000"/>
              <a:gd name="connsiteX38" fmla="*/ 5482415 w 6127024"/>
              <a:gd name="connsiteY38" fmla="*/ 3004079 h 6858000"/>
              <a:gd name="connsiteX39" fmla="*/ 5503944 w 6127024"/>
              <a:gd name="connsiteY39" fmla="*/ 3123335 h 6858000"/>
              <a:gd name="connsiteX40" fmla="*/ 5516007 w 6127024"/>
              <a:gd name="connsiteY40" fmla="*/ 3258473 h 6858000"/>
              <a:gd name="connsiteX41" fmla="*/ 5589758 w 6127024"/>
              <a:gd name="connsiteY41" fmla="*/ 3453699 h 6858000"/>
              <a:gd name="connsiteX42" fmla="*/ 5596144 w 6127024"/>
              <a:gd name="connsiteY42" fmla="*/ 3534624 h 6858000"/>
              <a:gd name="connsiteX43" fmla="*/ 5597750 w 6127024"/>
              <a:gd name="connsiteY43" fmla="*/ 3534129 h 6858000"/>
              <a:gd name="connsiteX44" fmla="*/ 5618377 w 6127024"/>
              <a:gd name="connsiteY44" fmla="*/ 3588431 h 6858000"/>
              <a:gd name="connsiteX45" fmla="*/ 5655472 w 6127024"/>
              <a:gd name="connsiteY45" fmla="*/ 3678877 h 6858000"/>
              <a:gd name="connsiteX46" fmla="*/ 5683015 w 6127024"/>
              <a:gd name="connsiteY46" fmla="*/ 3762025 h 6858000"/>
              <a:gd name="connsiteX47" fmla="*/ 5696643 w 6127024"/>
              <a:gd name="connsiteY47" fmla="*/ 3773888 h 6858000"/>
              <a:gd name="connsiteX48" fmla="*/ 5768491 w 6127024"/>
              <a:gd name="connsiteY48" fmla="*/ 3914399 h 6858000"/>
              <a:gd name="connsiteX49" fmla="*/ 5793123 w 6127024"/>
              <a:gd name="connsiteY49" fmla="*/ 3969952 h 6858000"/>
              <a:gd name="connsiteX50" fmla="*/ 5808321 w 6127024"/>
              <a:gd name="connsiteY50" fmla="*/ 3988153 h 6858000"/>
              <a:gd name="connsiteX51" fmla="*/ 5825621 w 6127024"/>
              <a:gd name="connsiteY51" fmla="*/ 4015525 h 6858000"/>
              <a:gd name="connsiteX52" fmla="*/ 5860672 w 6127024"/>
              <a:gd name="connsiteY52" fmla="*/ 4061579 h 6858000"/>
              <a:gd name="connsiteX53" fmla="*/ 5894095 w 6127024"/>
              <a:gd name="connsiteY53" fmla="*/ 4128857 h 6858000"/>
              <a:gd name="connsiteX54" fmla="*/ 5903513 w 6127024"/>
              <a:gd name="connsiteY54" fmla="*/ 4187661 h 6858000"/>
              <a:gd name="connsiteX55" fmla="*/ 5946705 w 6127024"/>
              <a:gd name="connsiteY55" fmla="*/ 4428051 h 6858000"/>
              <a:gd name="connsiteX56" fmla="*/ 5949261 w 6127024"/>
              <a:gd name="connsiteY56" fmla="*/ 4449185 h 6858000"/>
              <a:gd name="connsiteX57" fmla="*/ 5968960 w 6127024"/>
              <a:gd name="connsiteY57" fmla="*/ 4482655 h 6858000"/>
              <a:gd name="connsiteX58" fmla="*/ 5998138 w 6127024"/>
              <a:gd name="connsiteY58" fmla="*/ 4697518 h 6858000"/>
              <a:gd name="connsiteX59" fmla="*/ 6007819 w 6127024"/>
              <a:gd name="connsiteY59" fmla="*/ 4858148 h 6858000"/>
              <a:gd name="connsiteX60" fmla="*/ 6007749 w 6127024"/>
              <a:gd name="connsiteY60" fmla="*/ 4964715 h 6858000"/>
              <a:gd name="connsiteX61" fmla="*/ 6005269 w 6127024"/>
              <a:gd name="connsiteY61" fmla="*/ 5150567 h 6858000"/>
              <a:gd name="connsiteX62" fmla="*/ 6001127 w 6127024"/>
              <a:gd name="connsiteY62" fmla="*/ 5164609 h 6858000"/>
              <a:gd name="connsiteX63" fmla="*/ 5998514 w 6127024"/>
              <a:gd name="connsiteY63" fmla="*/ 5189673 h 6858000"/>
              <a:gd name="connsiteX64" fmla="*/ 6018409 w 6127024"/>
              <a:gd name="connsiteY64" fmla="*/ 5227157 h 6858000"/>
              <a:gd name="connsiteX65" fmla="*/ 6036748 w 6127024"/>
              <a:gd name="connsiteY65" fmla="*/ 5322752 h 6858000"/>
              <a:gd name="connsiteX66" fmla="*/ 6036943 w 6127024"/>
              <a:gd name="connsiteY66" fmla="*/ 5329480 h 6858000"/>
              <a:gd name="connsiteX67" fmla="*/ 6037677 w 6127024"/>
              <a:gd name="connsiteY67" fmla="*/ 5354807 h 6858000"/>
              <a:gd name="connsiteX68" fmla="*/ 6039728 w 6127024"/>
              <a:gd name="connsiteY68" fmla="*/ 5359416 h 6858000"/>
              <a:gd name="connsiteX69" fmla="*/ 6053435 w 6127024"/>
              <a:gd name="connsiteY69" fmla="*/ 5387547 h 6858000"/>
              <a:gd name="connsiteX70" fmla="*/ 6065933 w 6127024"/>
              <a:gd name="connsiteY70" fmla="*/ 5443002 h 6858000"/>
              <a:gd name="connsiteX71" fmla="*/ 6068640 w 6127024"/>
              <a:gd name="connsiteY71" fmla="*/ 5474503 h 6858000"/>
              <a:gd name="connsiteX72" fmla="*/ 6080922 w 6127024"/>
              <a:gd name="connsiteY72" fmla="*/ 5561070 h 6858000"/>
              <a:gd name="connsiteX73" fmla="*/ 6096949 w 6127024"/>
              <a:gd name="connsiteY73" fmla="*/ 5648179 h 6858000"/>
              <a:gd name="connsiteX74" fmla="*/ 6121353 w 6127024"/>
              <a:gd name="connsiteY74" fmla="*/ 5721725 h 6858000"/>
              <a:gd name="connsiteX75" fmla="*/ 6109884 w 6127024"/>
              <a:gd name="connsiteY75" fmla="*/ 5721959 h 6858000"/>
              <a:gd name="connsiteX76" fmla="*/ 6127024 w 6127024"/>
              <a:gd name="connsiteY76" fmla="*/ 5786902 h 6858000"/>
              <a:gd name="connsiteX77" fmla="*/ 6115796 w 6127024"/>
              <a:gd name="connsiteY77" fmla="*/ 5862844 h 6858000"/>
              <a:gd name="connsiteX78" fmla="*/ 6102493 w 6127024"/>
              <a:gd name="connsiteY78" fmla="*/ 5928602 h 6858000"/>
              <a:gd name="connsiteX79" fmla="*/ 6056863 w 6127024"/>
              <a:gd name="connsiteY79" fmla="*/ 6000643 h 6858000"/>
              <a:gd name="connsiteX80" fmla="*/ 6045436 w 6127024"/>
              <a:gd name="connsiteY80" fmla="*/ 6124480 h 6858000"/>
              <a:gd name="connsiteX81" fmla="*/ 6030489 w 6127024"/>
              <a:gd name="connsiteY81" fmla="*/ 6317666 h 6858000"/>
              <a:gd name="connsiteX82" fmla="*/ 6007492 w 6127024"/>
              <a:gd name="connsiteY82" fmla="*/ 6440818 h 6858000"/>
              <a:gd name="connsiteX83" fmla="*/ 6009467 w 6127024"/>
              <a:gd name="connsiteY83" fmla="*/ 6487076 h 6858000"/>
              <a:gd name="connsiteX84" fmla="*/ 5995064 w 6127024"/>
              <a:gd name="connsiteY84" fmla="*/ 6540791 h 6858000"/>
              <a:gd name="connsiteX85" fmla="*/ 6004510 w 6127024"/>
              <a:gd name="connsiteY85" fmla="*/ 6599256 h 6858000"/>
              <a:gd name="connsiteX86" fmla="*/ 5986207 w 6127024"/>
              <a:gd name="connsiteY86" fmla="*/ 6695855 h 6858000"/>
              <a:gd name="connsiteX87" fmla="*/ 5979428 w 6127024"/>
              <a:gd name="connsiteY87" fmla="*/ 6754678 h 6858000"/>
              <a:gd name="connsiteX88" fmla="*/ 5983398 w 6127024"/>
              <a:gd name="connsiteY88" fmla="*/ 6778641 h 6858000"/>
              <a:gd name="connsiteX89" fmla="*/ 5984543 w 6127024"/>
              <a:gd name="connsiteY89" fmla="*/ 6811016 h 6858000"/>
              <a:gd name="connsiteX90" fmla="*/ 5979671 w 6127024"/>
              <a:gd name="connsiteY90" fmla="*/ 6858000 h 6858000"/>
              <a:gd name="connsiteX91" fmla="*/ 0 w 6127024"/>
              <a:gd name="connsiteY91" fmla="*/ 6858000 h 6858000"/>
              <a:gd name="connsiteX92" fmla="*/ 0 w 6127024"/>
              <a:gd name="connsiteY92" fmla="*/ 0 h 6858000"/>
              <a:gd name="connsiteX0" fmla="*/ 0 w 6127024"/>
              <a:gd name="connsiteY0" fmla="*/ 0 h 6858000"/>
              <a:gd name="connsiteX1" fmla="*/ 4965888 w 6127024"/>
              <a:gd name="connsiteY1" fmla="*/ 0 h 6858000"/>
              <a:gd name="connsiteX2" fmla="*/ 4967767 w 6127024"/>
              <a:gd name="connsiteY2" fmla="*/ 7930 h 6858000"/>
              <a:gd name="connsiteX3" fmla="*/ 4979444 w 6127024"/>
              <a:gd name="connsiteY3" fmla="*/ 43921 h 6858000"/>
              <a:gd name="connsiteX4" fmla="*/ 5021173 w 6127024"/>
              <a:gd name="connsiteY4" fmla="*/ 123738 h 6858000"/>
              <a:gd name="connsiteX5" fmla="*/ 5075458 w 6127024"/>
              <a:gd name="connsiteY5" fmla="*/ 264355 h 6858000"/>
              <a:gd name="connsiteX6" fmla="*/ 5081175 w 6127024"/>
              <a:gd name="connsiteY6" fmla="*/ 277448 h 6858000"/>
              <a:gd name="connsiteX7" fmla="*/ 5097011 w 6127024"/>
              <a:gd name="connsiteY7" fmla="*/ 355616 h 6858000"/>
              <a:gd name="connsiteX8" fmla="*/ 5153000 w 6127024"/>
              <a:gd name="connsiteY8" fmla="*/ 507134 h 6858000"/>
              <a:gd name="connsiteX9" fmla="*/ 5171282 w 6127024"/>
              <a:gd name="connsiteY9" fmla="*/ 602071 h 6858000"/>
              <a:gd name="connsiteX10" fmla="*/ 5176196 w 6127024"/>
              <a:gd name="connsiteY10" fmla="*/ 636822 h 6858000"/>
              <a:gd name="connsiteX11" fmla="*/ 5189051 w 6127024"/>
              <a:gd name="connsiteY11" fmla="*/ 782518 h 6858000"/>
              <a:gd name="connsiteX12" fmla="*/ 5218707 w 6127024"/>
              <a:gd name="connsiteY12" fmla="*/ 886387 h 6858000"/>
              <a:gd name="connsiteX13" fmla="*/ 5221281 w 6127024"/>
              <a:gd name="connsiteY13" fmla="*/ 920873 h 6858000"/>
              <a:gd name="connsiteX14" fmla="*/ 5201018 w 6127024"/>
              <a:gd name="connsiteY14" fmla="*/ 1095027 h 6858000"/>
              <a:gd name="connsiteX15" fmla="*/ 5189234 w 6127024"/>
              <a:gd name="connsiteY15" fmla="*/ 1217308 h 6858000"/>
              <a:gd name="connsiteX16" fmla="*/ 5202769 w 6127024"/>
              <a:gd name="connsiteY16" fmla="*/ 1269450 h 6858000"/>
              <a:gd name="connsiteX17" fmla="*/ 5225968 w 6127024"/>
              <a:gd name="connsiteY17" fmla="*/ 1357994 h 6858000"/>
              <a:gd name="connsiteX18" fmla="*/ 5231437 w 6127024"/>
              <a:gd name="connsiteY18" fmla="*/ 1373779 h 6858000"/>
              <a:gd name="connsiteX19" fmla="*/ 5237226 w 6127024"/>
              <a:gd name="connsiteY19" fmla="*/ 1441327 h 6858000"/>
              <a:gd name="connsiteX20" fmla="*/ 5255653 w 6127024"/>
              <a:gd name="connsiteY20" fmla="*/ 1524712 h 6858000"/>
              <a:gd name="connsiteX21" fmla="*/ 5263491 w 6127024"/>
              <a:gd name="connsiteY21" fmla="*/ 1642938 h 6858000"/>
              <a:gd name="connsiteX22" fmla="*/ 5256552 w 6127024"/>
              <a:gd name="connsiteY22" fmla="*/ 1672509 h 6858000"/>
              <a:gd name="connsiteX23" fmla="*/ 5266931 w 6127024"/>
              <a:gd name="connsiteY23" fmla="*/ 1866147 h 6858000"/>
              <a:gd name="connsiteX24" fmla="*/ 5255696 w 6127024"/>
              <a:gd name="connsiteY24" fmla="*/ 1953770 h 6858000"/>
              <a:gd name="connsiteX25" fmla="*/ 5252592 w 6127024"/>
              <a:gd name="connsiteY25" fmla="*/ 2092210 h 6858000"/>
              <a:gd name="connsiteX26" fmla="*/ 5250104 w 6127024"/>
              <a:gd name="connsiteY26" fmla="*/ 2249166 h 6858000"/>
              <a:gd name="connsiteX27" fmla="*/ 5251214 w 6127024"/>
              <a:gd name="connsiteY27" fmla="*/ 2250944 h 6858000"/>
              <a:gd name="connsiteX28" fmla="*/ 5250644 w 6127024"/>
              <a:gd name="connsiteY28" fmla="*/ 2266619 h 6858000"/>
              <a:gd name="connsiteX29" fmla="*/ 5293877 w 6127024"/>
              <a:gd name="connsiteY29" fmla="*/ 2368649 h 6858000"/>
              <a:gd name="connsiteX30" fmla="*/ 5311338 w 6127024"/>
              <a:gd name="connsiteY30" fmla="*/ 2404034 h 6858000"/>
              <a:gd name="connsiteX31" fmla="*/ 5338366 w 6127024"/>
              <a:gd name="connsiteY31" fmla="*/ 2465052 h 6858000"/>
              <a:gd name="connsiteX32" fmla="*/ 5371263 w 6127024"/>
              <a:gd name="connsiteY32" fmla="*/ 2586413 h 6858000"/>
              <a:gd name="connsiteX33" fmla="*/ 5407503 w 6127024"/>
              <a:gd name="connsiteY33" fmla="*/ 2786290 h 6858000"/>
              <a:gd name="connsiteX34" fmla="*/ 5407356 w 6127024"/>
              <a:gd name="connsiteY34" fmla="*/ 2787545 h 6858000"/>
              <a:gd name="connsiteX35" fmla="*/ 5457023 w 6127024"/>
              <a:gd name="connsiteY35" fmla="*/ 2858292 h 6858000"/>
              <a:gd name="connsiteX36" fmla="*/ 5479298 w 6127024"/>
              <a:gd name="connsiteY36" fmla="*/ 2947791 h 6858000"/>
              <a:gd name="connsiteX37" fmla="*/ 5481770 w 6127024"/>
              <a:gd name="connsiteY37" fmla="*/ 2951352 h 6858000"/>
              <a:gd name="connsiteX38" fmla="*/ 5482415 w 6127024"/>
              <a:gd name="connsiteY38" fmla="*/ 3004079 h 6858000"/>
              <a:gd name="connsiteX39" fmla="*/ 5503944 w 6127024"/>
              <a:gd name="connsiteY39" fmla="*/ 3123335 h 6858000"/>
              <a:gd name="connsiteX40" fmla="*/ 5516007 w 6127024"/>
              <a:gd name="connsiteY40" fmla="*/ 3258473 h 6858000"/>
              <a:gd name="connsiteX41" fmla="*/ 5589758 w 6127024"/>
              <a:gd name="connsiteY41" fmla="*/ 3453699 h 6858000"/>
              <a:gd name="connsiteX42" fmla="*/ 5596144 w 6127024"/>
              <a:gd name="connsiteY42" fmla="*/ 3534624 h 6858000"/>
              <a:gd name="connsiteX43" fmla="*/ 5597750 w 6127024"/>
              <a:gd name="connsiteY43" fmla="*/ 3534129 h 6858000"/>
              <a:gd name="connsiteX44" fmla="*/ 5618377 w 6127024"/>
              <a:gd name="connsiteY44" fmla="*/ 3588431 h 6858000"/>
              <a:gd name="connsiteX45" fmla="*/ 5655472 w 6127024"/>
              <a:gd name="connsiteY45" fmla="*/ 3678877 h 6858000"/>
              <a:gd name="connsiteX46" fmla="*/ 5683015 w 6127024"/>
              <a:gd name="connsiteY46" fmla="*/ 3762025 h 6858000"/>
              <a:gd name="connsiteX47" fmla="*/ 5696643 w 6127024"/>
              <a:gd name="connsiteY47" fmla="*/ 3773888 h 6858000"/>
              <a:gd name="connsiteX48" fmla="*/ 5768491 w 6127024"/>
              <a:gd name="connsiteY48" fmla="*/ 3914399 h 6858000"/>
              <a:gd name="connsiteX49" fmla="*/ 5793123 w 6127024"/>
              <a:gd name="connsiteY49" fmla="*/ 3969952 h 6858000"/>
              <a:gd name="connsiteX50" fmla="*/ 5808321 w 6127024"/>
              <a:gd name="connsiteY50" fmla="*/ 3988153 h 6858000"/>
              <a:gd name="connsiteX51" fmla="*/ 5825621 w 6127024"/>
              <a:gd name="connsiteY51" fmla="*/ 4015525 h 6858000"/>
              <a:gd name="connsiteX52" fmla="*/ 5860672 w 6127024"/>
              <a:gd name="connsiteY52" fmla="*/ 4061579 h 6858000"/>
              <a:gd name="connsiteX53" fmla="*/ 5894095 w 6127024"/>
              <a:gd name="connsiteY53" fmla="*/ 4128857 h 6858000"/>
              <a:gd name="connsiteX54" fmla="*/ 5903513 w 6127024"/>
              <a:gd name="connsiteY54" fmla="*/ 4187661 h 6858000"/>
              <a:gd name="connsiteX55" fmla="*/ 5946705 w 6127024"/>
              <a:gd name="connsiteY55" fmla="*/ 4428051 h 6858000"/>
              <a:gd name="connsiteX56" fmla="*/ 5949261 w 6127024"/>
              <a:gd name="connsiteY56" fmla="*/ 4449185 h 6858000"/>
              <a:gd name="connsiteX57" fmla="*/ 5968960 w 6127024"/>
              <a:gd name="connsiteY57" fmla="*/ 4482655 h 6858000"/>
              <a:gd name="connsiteX58" fmla="*/ 5998138 w 6127024"/>
              <a:gd name="connsiteY58" fmla="*/ 4697518 h 6858000"/>
              <a:gd name="connsiteX59" fmla="*/ 6007819 w 6127024"/>
              <a:gd name="connsiteY59" fmla="*/ 4858148 h 6858000"/>
              <a:gd name="connsiteX60" fmla="*/ 6007749 w 6127024"/>
              <a:gd name="connsiteY60" fmla="*/ 4964715 h 6858000"/>
              <a:gd name="connsiteX61" fmla="*/ 6005269 w 6127024"/>
              <a:gd name="connsiteY61" fmla="*/ 5150567 h 6858000"/>
              <a:gd name="connsiteX62" fmla="*/ 6001127 w 6127024"/>
              <a:gd name="connsiteY62" fmla="*/ 5164609 h 6858000"/>
              <a:gd name="connsiteX63" fmla="*/ 5998514 w 6127024"/>
              <a:gd name="connsiteY63" fmla="*/ 5189673 h 6858000"/>
              <a:gd name="connsiteX64" fmla="*/ 6018409 w 6127024"/>
              <a:gd name="connsiteY64" fmla="*/ 5227157 h 6858000"/>
              <a:gd name="connsiteX65" fmla="*/ 6036748 w 6127024"/>
              <a:gd name="connsiteY65" fmla="*/ 5322752 h 6858000"/>
              <a:gd name="connsiteX66" fmla="*/ 6036943 w 6127024"/>
              <a:gd name="connsiteY66" fmla="*/ 5329480 h 6858000"/>
              <a:gd name="connsiteX67" fmla="*/ 6037677 w 6127024"/>
              <a:gd name="connsiteY67" fmla="*/ 5354807 h 6858000"/>
              <a:gd name="connsiteX68" fmla="*/ 6039728 w 6127024"/>
              <a:gd name="connsiteY68" fmla="*/ 5359416 h 6858000"/>
              <a:gd name="connsiteX69" fmla="*/ 6053435 w 6127024"/>
              <a:gd name="connsiteY69" fmla="*/ 5387547 h 6858000"/>
              <a:gd name="connsiteX70" fmla="*/ 6065933 w 6127024"/>
              <a:gd name="connsiteY70" fmla="*/ 5443002 h 6858000"/>
              <a:gd name="connsiteX71" fmla="*/ 6068640 w 6127024"/>
              <a:gd name="connsiteY71" fmla="*/ 5474503 h 6858000"/>
              <a:gd name="connsiteX72" fmla="*/ 6080922 w 6127024"/>
              <a:gd name="connsiteY72" fmla="*/ 5561070 h 6858000"/>
              <a:gd name="connsiteX73" fmla="*/ 6096949 w 6127024"/>
              <a:gd name="connsiteY73" fmla="*/ 5648179 h 6858000"/>
              <a:gd name="connsiteX74" fmla="*/ 6121353 w 6127024"/>
              <a:gd name="connsiteY74" fmla="*/ 5721725 h 6858000"/>
              <a:gd name="connsiteX75" fmla="*/ 6109884 w 6127024"/>
              <a:gd name="connsiteY75" fmla="*/ 5721959 h 6858000"/>
              <a:gd name="connsiteX76" fmla="*/ 6127024 w 6127024"/>
              <a:gd name="connsiteY76" fmla="*/ 5786902 h 6858000"/>
              <a:gd name="connsiteX77" fmla="*/ 6115796 w 6127024"/>
              <a:gd name="connsiteY77" fmla="*/ 5862844 h 6858000"/>
              <a:gd name="connsiteX78" fmla="*/ 6102493 w 6127024"/>
              <a:gd name="connsiteY78" fmla="*/ 5928602 h 6858000"/>
              <a:gd name="connsiteX79" fmla="*/ 6056863 w 6127024"/>
              <a:gd name="connsiteY79" fmla="*/ 6000643 h 6858000"/>
              <a:gd name="connsiteX80" fmla="*/ 6045436 w 6127024"/>
              <a:gd name="connsiteY80" fmla="*/ 6124480 h 6858000"/>
              <a:gd name="connsiteX81" fmla="*/ 6030489 w 6127024"/>
              <a:gd name="connsiteY81" fmla="*/ 6317666 h 6858000"/>
              <a:gd name="connsiteX82" fmla="*/ 6007492 w 6127024"/>
              <a:gd name="connsiteY82" fmla="*/ 6440818 h 6858000"/>
              <a:gd name="connsiteX83" fmla="*/ 6009467 w 6127024"/>
              <a:gd name="connsiteY83" fmla="*/ 6487076 h 6858000"/>
              <a:gd name="connsiteX84" fmla="*/ 5995064 w 6127024"/>
              <a:gd name="connsiteY84" fmla="*/ 6540791 h 6858000"/>
              <a:gd name="connsiteX85" fmla="*/ 6004510 w 6127024"/>
              <a:gd name="connsiteY85" fmla="*/ 6599256 h 6858000"/>
              <a:gd name="connsiteX86" fmla="*/ 5986207 w 6127024"/>
              <a:gd name="connsiteY86" fmla="*/ 6695855 h 6858000"/>
              <a:gd name="connsiteX87" fmla="*/ 5979428 w 6127024"/>
              <a:gd name="connsiteY87" fmla="*/ 6754678 h 6858000"/>
              <a:gd name="connsiteX88" fmla="*/ 5983398 w 6127024"/>
              <a:gd name="connsiteY88" fmla="*/ 6778641 h 6858000"/>
              <a:gd name="connsiteX89" fmla="*/ 5984543 w 6127024"/>
              <a:gd name="connsiteY89" fmla="*/ 6811016 h 6858000"/>
              <a:gd name="connsiteX90" fmla="*/ 5979671 w 6127024"/>
              <a:gd name="connsiteY90" fmla="*/ 6858000 h 6858000"/>
              <a:gd name="connsiteX91" fmla="*/ 0 w 6127024"/>
              <a:gd name="connsiteY91" fmla="*/ 6858000 h 6858000"/>
              <a:gd name="connsiteX92" fmla="*/ 0 w 6127024"/>
              <a:gd name="connsiteY92" fmla="*/ 0 h 6858000"/>
              <a:gd name="connsiteX0" fmla="*/ 0 w 6127024"/>
              <a:gd name="connsiteY0" fmla="*/ 0 h 6858000"/>
              <a:gd name="connsiteX1" fmla="*/ 4965888 w 6127024"/>
              <a:gd name="connsiteY1" fmla="*/ 0 h 6858000"/>
              <a:gd name="connsiteX2" fmla="*/ 4967767 w 6127024"/>
              <a:gd name="connsiteY2" fmla="*/ 7930 h 6858000"/>
              <a:gd name="connsiteX3" fmla="*/ 4979444 w 6127024"/>
              <a:gd name="connsiteY3" fmla="*/ 43921 h 6858000"/>
              <a:gd name="connsiteX4" fmla="*/ 5021173 w 6127024"/>
              <a:gd name="connsiteY4" fmla="*/ 123738 h 6858000"/>
              <a:gd name="connsiteX5" fmla="*/ 5075458 w 6127024"/>
              <a:gd name="connsiteY5" fmla="*/ 264355 h 6858000"/>
              <a:gd name="connsiteX6" fmla="*/ 5081175 w 6127024"/>
              <a:gd name="connsiteY6" fmla="*/ 277448 h 6858000"/>
              <a:gd name="connsiteX7" fmla="*/ 5097011 w 6127024"/>
              <a:gd name="connsiteY7" fmla="*/ 355616 h 6858000"/>
              <a:gd name="connsiteX8" fmla="*/ 5153000 w 6127024"/>
              <a:gd name="connsiteY8" fmla="*/ 507134 h 6858000"/>
              <a:gd name="connsiteX9" fmla="*/ 5171282 w 6127024"/>
              <a:gd name="connsiteY9" fmla="*/ 602071 h 6858000"/>
              <a:gd name="connsiteX10" fmla="*/ 5176196 w 6127024"/>
              <a:gd name="connsiteY10" fmla="*/ 636822 h 6858000"/>
              <a:gd name="connsiteX11" fmla="*/ 5189051 w 6127024"/>
              <a:gd name="connsiteY11" fmla="*/ 782518 h 6858000"/>
              <a:gd name="connsiteX12" fmla="*/ 5218707 w 6127024"/>
              <a:gd name="connsiteY12" fmla="*/ 886387 h 6858000"/>
              <a:gd name="connsiteX13" fmla="*/ 5221281 w 6127024"/>
              <a:gd name="connsiteY13" fmla="*/ 920873 h 6858000"/>
              <a:gd name="connsiteX14" fmla="*/ 5201018 w 6127024"/>
              <a:gd name="connsiteY14" fmla="*/ 1095027 h 6858000"/>
              <a:gd name="connsiteX15" fmla="*/ 5189234 w 6127024"/>
              <a:gd name="connsiteY15" fmla="*/ 1217308 h 6858000"/>
              <a:gd name="connsiteX16" fmla="*/ 5202769 w 6127024"/>
              <a:gd name="connsiteY16" fmla="*/ 1269450 h 6858000"/>
              <a:gd name="connsiteX17" fmla="*/ 5225968 w 6127024"/>
              <a:gd name="connsiteY17" fmla="*/ 1357994 h 6858000"/>
              <a:gd name="connsiteX18" fmla="*/ 5231437 w 6127024"/>
              <a:gd name="connsiteY18" fmla="*/ 1373779 h 6858000"/>
              <a:gd name="connsiteX19" fmla="*/ 5237226 w 6127024"/>
              <a:gd name="connsiteY19" fmla="*/ 1441327 h 6858000"/>
              <a:gd name="connsiteX20" fmla="*/ 5255653 w 6127024"/>
              <a:gd name="connsiteY20" fmla="*/ 1524712 h 6858000"/>
              <a:gd name="connsiteX21" fmla="*/ 5263491 w 6127024"/>
              <a:gd name="connsiteY21" fmla="*/ 1642938 h 6858000"/>
              <a:gd name="connsiteX22" fmla="*/ 5256552 w 6127024"/>
              <a:gd name="connsiteY22" fmla="*/ 1672509 h 6858000"/>
              <a:gd name="connsiteX23" fmla="*/ 5266931 w 6127024"/>
              <a:gd name="connsiteY23" fmla="*/ 1866147 h 6858000"/>
              <a:gd name="connsiteX24" fmla="*/ 5255696 w 6127024"/>
              <a:gd name="connsiteY24" fmla="*/ 1953770 h 6858000"/>
              <a:gd name="connsiteX25" fmla="*/ 5252592 w 6127024"/>
              <a:gd name="connsiteY25" fmla="*/ 2092210 h 6858000"/>
              <a:gd name="connsiteX26" fmla="*/ 5250104 w 6127024"/>
              <a:gd name="connsiteY26" fmla="*/ 2249166 h 6858000"/>
              <a:gd name="connsiteX27" fmla="*/ 5251214 w 6127024"/>
              <a:gd name="connsiteY27" fmla="*/ 2250944 h 6858000"/>
              <a:gd name="connsiteX28" fmla="*/ 5250644 w 6127024"/>
              <a:gd name="connsiteY28" fmla="*/ 2266619 h 6858000"/>
              <a:gd name="connsiteX29" fmla="*/ 5293877 w 6127024"/>
              <a:gd name="connsiteY29" fmla="*/ 2368649 h 6858000"/>
              <a:gd name="connsiteX30" fmla="*/ 5311338 w 6127024"/>
              <a:gd name="connsiteY30" fmla="*/ 2404034 h 6858000"/>
              <a:gd name="connsiteX31" fmla="*/ 5338366 w 6127024"/>
              <a:gd name="connsiteY31" fmla="*/ 2465052 h 6858000"/>
              <a:gd name="connsiteX32" fmla="*/ 5371263 w 6127024"/>
              <a:gd name="connsiteY32" fmla="*/ 2586413 h 6858000"/>
              <a:gd name="connsiteX33" fmla="*/ 5407503 w 6127024"/>
              <a:gd name="connsiteY33" fmla="*/ 2786290 h 6858000"/>
              <a:gd name="connsiteX34" fmla="*/ 5407356 w 6127024"/>
              <a:gd name="connsiteY34" fmla="*/ 2787545 h 6858000"/>
              <a:gd name="connsiteX35" fmla="*/ 5457023 w 6127024"/>
              <a:gd name="connsiteY35" fmla="*/ 2858292 h 6858000"/>
              <a:gd name="connsiteX36" fmla="*/ 5479298 w 6127024"/>
              <a:gd name="connsiteY36" fmla="*/ 2947791 h 6858000"/>
              <a:gd name="connsiteX37" fmla="*/ 5481770 w 6127024"/>
              <a:gd name="connsiteY37" fmla="*/ 2951352 h 6858000"/>
              <a:gd name="connsiteX38" fmla="*/ 5482415 w 6127024"/>
              <a:gd name="connsiteY38" fmla="*/ 3004079 h 6858000"/>
              <a:gd name="connsiteX39" fmla="*/ 5503944 w 6127024"/>
              <a:gd name="connsiteY39" fmla="*/ 3123335 h 6858000"/>
              <a:gd name="connsiteX40" fmla="*/ 5516007 w 6127024"/>
              <a:gd name="connsiteY40" fmla="*/ 3258473 h 6858000"/>
              <a:gd name="connsiteX41" fmla="*/ 5589758 w 6127024"/>
              <a:gd name="connsiteY41" fmla="*/ 3453699 h 6858000"/>
              <a:gd name="connsiteX42" fmla="*/ 5596144 w 6127024"/>
              <a:gd name="connsiteY42" fmla="*/ 3534624 h 6858000"/>
              <a:gd name="connsiteX43" fmla="*/ 5597750 w 6127024"/>
              <a:gd name="connsiteY43" fmla="*/ 3534129 h 6858000"/>
              <a:gd name="connsiteX44" fmla="*/ 5618377 w 6127024"/>
              <a:gd name="connsiteY44" fmla="*/ 3588431 h 6858000"/>
              <a:gd name="connsiteX45" fmla="*/ 5655472 w 6127024"/>
              <a:gd name="connsiteY45" fmla="*/ 3678877 h 6858000"/>
              <a:gd name="connsiteX46" fmla="*/ 5683015 w 6127024"/>
              <a:gd name="connsiteY46" fmla="*/ 3762025 h 6858000"/>
              <a:gd name="connsiteX47" fmla="*/ 5696643 w 6127024"/>
              <a:gd name="connsiteY47" fmla="*/ 3773888 h 6858000"/>
              <a:gd name="connsiteX48" fmla="*/ 5768491 w 6127024"/>
              <a:gd name="connsiteY48" fmla="*/ 3914399 h 6858000"/>
              <a:gd name="connsiteX49" fmla="*/ 5793123 w 6127024"/>
              <a:gd name="connsiteY49" fmla="*/ 3969952 h 6858000"/>
              <a:gd name="connsiteX50" fmla="*/ 5808321 w 6127024"/>
              <a:gd name="connsiteY50" fmla="*/ 3988153 h 6858000"/>
              <a:gd name="connsiteX51" fmla="*/ 5825621 w 6127024"/>
              <a:gd name="connsiteY51" fmla="*/ 4015525 h 6858000"/>
              <a:gd name="connsiteX52" fmla="*/ 5860672 w 6127024"/>
              <a:gd name="connsiteY52" fmla="*/ 4061579 h 6858000"/>
              <a:gd name="connsiteX53" fmla="*/ 5894095 w 6127024"/>
              <a:gd name="connsiteY53" fmla="*/ 4128857 h 6858000"/>
              <a:gd name="connsiteX54" fmla="*/ 5903513 w 6127024"/>
              <a:gd name="connsiteY54" fmla="*/ 4187661 h 6858000"/>
              <a:gd name="connsiteX55" fmla="*/ 5946705 w 6127024"/>
              <a:gd name="connsiteY55" fmla="*/ 4428051 h 6858000"/>
              <a:gd name="connsiteX56" fmla="*/ 5949261 w 6127024"/>
              <a:gd name="connsiteY56" fmla="*/ 4449185 h 6858000"/>
              <a:gd name="connsiteX57" fmla="*/ 5968960 w 6127024"/>
              <a:gd name="connsiteY57" fmla="*/ 4482655 h 6858000"/>
              <a:gd name="connsiteX58" fmla="*/ 5998138 w 6127024"/>
              <a:gd name="connsiteY58" fmla="*/ 4697518 h 6858000"/>
              <a:gd name="connsiteX59" fmla="*/ 6007819 w 6127024"/>
              <a:gd name="connsiteY59" fmla="*/ 4858148 h 6858000"/>
              <a:gd name="connsiteX60" fmla="*/ 6007749 w 6127024"/>
              <a:gd name="connsiteY60" fmla="*/ 4964715 h 6858000"/>
              <a:gd name="connsiteX61" fmla="*/ 6005269 w 6127024"/>
              <a:gd name="connsiteY61" fmla="*/ 5150567 h 6858000"/>
              <a:gd name="connsiteX62" fmla="*/ 6001127 w 6127024"/>
              <a:gd name="connsiteY62" fmla="*/ 5164609 h 6858000"/>
              <a:gd name="connsiteX63" fmla="*/ 5998514 w 6127024"/>
              <a:gd name="connsiteY63" fmla="*/ 5189673 h 6858000"/>
              <a:gd name="connsiteX64" fmla="*/ 6018409 w 6127024"/>
              <a:gd name="connsiteY64" fmla="*/ 5227157 h 6858000"/>
              <a:gd name="connsiteX65" fmla="*/ 6036748 w 6127024"/>
              <a:gd name="connsiteY65" fmla="*/ 5322752 h 6858000"/>
              <a:gd name="connsiteX66" fmla="*/ 6036943 w 6127024"/>
              <a:gd name="connsiteY66" fmla="*/ 5329480 h 6858000"/>
              <a:gd name="connsiteX67" fmla="*/ 6037677 w 6127024"/>
              <a:gd name="connsiteY67" fmla="*/ 5354807 h 6858000"/>
              <a:gd name="connsiteX68" fmla="*/ 6053435 w 6127024"/>
              <a:gd name="connsiteY68" fmla="*/ 5387547 h 6858000"/>
              <a:gd name="connsiteX69" fmla="*/ 6065933 w 6127024"/>
              <a:gd name="connsiteY69" fmla="*/ 5443002 h 6858000"/>
              <a:gd name="connsiteX70" fmla="*/ 6068640 w 6127024"/>
              <a:gd name="connsiteY70" fmla="*/ 5474503 h 6858000"/>
              <a:gd name="connsiteX71" fmla="*/ 6080922 w 6127024"/>
              <a:gd name="connsiteY71" fmla="*/ 5561070 h 6858000"/>
              <a:gd name="connsiteX72" fmla="*/ 6096949 w 6127024"/>
              <a:gd name="connsiteY72" fmla="*/ 5648179 h 6858000"/>
              <a:gd name="connsiteX73" fmla="*/ 6121353 w 6127024"/>
              <a:gd name="connsiteY73" fmla="*/ 5721725 h 6858000"/>
              <a:gd name="connsiteX74" fmla="*/ 6109884 w 6127024"/>
              <a:gd name="connsiteY74" fmla="*/ 5721959 h 6858000"/>
              <a:gd name="connsiteX75" fmla="*/ 6127024 w 6127024"/>
              <a:gd name="connsiteY75" fmla="*/ 5786902 h 6858000"/>
              <a:gd name="connsiteX76" fmla="*/ 6115796 w 6127024"/>
              <a:gd name="connsiteY76" fmla="*/ 5862844 h 6858000"/>
              <a:gd name="connsiteX77" fmla="*/ 6102493 w 6127024"/>
              <a:gd name="connsiteY77" fmla="*/ 5928602 h 6858000"/>
              <a:gd name="connsiteX78" fmla="*/ 6056863 w 6127024"/>
              <a:gd name="connsiteY78" fmla="*/ 6000643 h 6858000"/>
              <a:gd name="connsiteX79" fmla="*/ 6045436 w 6127024"/>
              <a:gd name="connsiteY79" fmla="*/ 6124480 h 6858000"/>
              <a:gd name="connsiteX80" fmla="*/ 6030489 w 6127024"/>
              <a:gd name="connsiteY80" fmla="*/ 6317666 h 6858000"/>
              <a:gd name="connsiteX81" fmla="*/ 6007492 w 6127024"/>
              <a:gd name="connsiteY81" fmla="*/ 6440818 h 6858000"/>
              <a:gd name="connsiteX82" fmla="*/ 6009467 w 6127024"/>
              <a:gd name="connsiteY82" fmla="*/ 6487076 h 6858000"/>
              <a:gd name="connsiteX83" fmla="*/ 5995064 w 6127024"/>
              <a:gd name="connsiteY83" fmla="*/ 6540791 h 6858000"/>
              <a:gd name="connsiteX84" fmla="*/ 6004510 w 6127024"/>
              <a:gd name="connsiteY84" fmla="*/ 6599256 h 6858000"/>
              <a:gd name="connsiteX85" fmla="*/ 5986207 w 6127024"/>
              <a:gd name="connsiteY85" fmla="*/ 6695855 h 6858000"/>
              <a:gd name="connsiteX86" fmla="*/ 5979428 w 6127024"/>
              <a:gd name="connsiteY86" fmla="*/ 6754678 h 6858000"/>
              <a:gd name="connsiteX87" fmla="*/ 5983398 w 6127024"/>
              <a:gd name="connsiteY87" fmla="*/ 6778641 h 6858000"/>
              <a:gd name="connsiteX88" fmla="*/ 5984543 w 6127024"/>
              <a:gd name="connsiteY88" fmla="*/ 6811016 h 6858000"/>
              <a:gd name="connsiteX89" fmla="*/ 5979671 w 6127024"/>
              <a:gd name="connsiteY89" fmla="*/ 6858000 h 6858000"/>
              <a:gd name="connsiteX90" fmla="*/ 0 w 6127024"/>
              <a:gd name="connsiteY90" fmla="*/ 6858000 h 6858000"/>
              <a:gd name="connsiteX91" fmla="*/ 0 w 6127024"/>
              <a:gd name="connsiteY91" fmla="*/ 0 h 6858000"/>
              <a:gd name="connsiteX0" fmla="*/ 0 w 6127024"/>
              <a:gd name="connsiteY0" fmla="*/ 0 h 6858000"/>
              <a:gd name="connsiteX1" fmla="*/ 4965888 w 6127024"/>
              <a:gd name="connsiteY1" fmla="*/ 0 h 6858000"/>
              <a:gd name="connsiteX2" fmla="*/ 4967767 w 6127024"/>
              <a:gd name="connsiteY2" fmla="*/ 7930 h 6858000"/>
              <a:gd name="connsiteX3" fmla="*/ 4979444 w 6127024"/>
              <a:gd name="connsiteY3" fmla="*/ 43921 h 6858000"/>
              <a:gd name="connsiteX4" fmla="*/ 5021173 w 6127024"/>
              <a:gd name="connsiteY4" fmla="*/ 123738 h 6858000"/>
              <a:gd name="connsiteX5" fmla="*/ 5075458 w 6127024"/>
              <a:gd name="connsiteY5" fmla="*/ 264355 h 6858000"/>
              <a:gd name="connsiteX6" fmla="*/ 5081175 w 6127024"/>
              <a:gd name="connsiteY6" fmla="*/ 277448 h 6858000"/>
              <a:gd name="connsiteX7" fmla="*/ 5097011 w 6127024"/>
              <a:gd name="connsiteY7" fmla="*/ 355616 h 6858000"/>
              <a:gd name="connsiteX8" fmla="*/ 5153000 w 6127024"/>
              <a:gd name="connsiteY8" fmla="*/ 507134 h 6858000"/>
              <a:gd name="connsiteX9" fmla="*/ 5171282 w 6127024"/>
              <a:gd name="connsiteY9" fmla="*/ 602071 h 6858000"/>
              <a:gd name="connsiteX10" fmla="*/ 5176196 w 6127024"/>
              <a:gd name="connsiteY10" fmla="*/ 636822 h 6858000"/>
              <a:gd name="connsiteX11" fmla="*/ 5189051 w 6127024"/>
              <a:gd name="connsiteY11" fmla="*/ 782518 h 6858000"/>
              <a:gd name="connsiteX12" fmla="*/ 5218707 w 6127024"/>
              <a:gd name="connsiteY12" fmla="*/ 886387 h 6858000"/>
              <a:gd name="connsiteX13" fmla="*/ 5221281 w 6127024"/>
              <a:gd name="connsiteY13" fmla="*/ 920873 h 6858000"/>
              <a:gd name="connsiteX14" fmla="*/ 5201018 w 6127024"/>
              <a:gd name="connsiteY14" fmla="*/ 1095027 h 6858000"/>
              <a:gd name="connsiteX15" fmla="*/ 5189234 w 6127024"/>
              <a:gd name="connsiteY15" fmla="*/ 1217308 h 6858000"/>
              <a:gd name="connsiteX16" fmla="*/ 5202769 w 6127024"/>
              <a:gd name="connsiteY16" fmla="*/ 1269450 h 6858000"/>
              <a:gd name="connsiteX17" fmla="*/ 5225968 w 6127024"/>
              <a:gd name="connsiteY17" fmla="*/ 1357994 h 6858000"/>
              <a:gd name="connsiteX18" fmla="*/ 5231437 w 6127024"/>
              <a:gd name="connsiteY18" fmla="*/ 1373779 h 6858000"/>
              <a:gd name="connsiteX19" fmla="*/ 5237226 w 6127024"/>
              <a:gd name="connsiteY19" fmla="*/ 1441327 h 6858000"/>
              <a:gd name="connsiteX20" fmla="*/ 5255653 w 6127024"/>
              <a:gd name="connsiteY20" fmla="*/ 1524712 h 6858000"/>
              <a:gd name="connsiteX21" fmla="*/ 5263491 w 6127024"/>
              <a:gd name="connsiteY21" fmla="*/ 1642938 h 6858000"/>
              <a:gd name="connsiteX22" fmla="*/ 5256552 w 6127024"/>
              <a:gd name="connsiteY22" fmla="*/ 1672509 h 6858000"/>
              <a:gd name="connsiteX23" fmla="*/ 5266931 w 6127024"/>
              <a:gd name="connsiteY23" fmla="*/ 1866147 h 6858000"/>
              <a:gd name="connsiteX24" fmla="*/ 5255696 w 6127024"/>
              <a:gd name="connsiteY24" fmla="*/ 1953770 h 6858000"/>
              <a:gd name="connsiteX25" fmla="*/ 5252592 w 6127024"/>
              <a:gd name="connsiteY25" fmla="*/ 2092210 h 6858000"/>
              <a:gd name="connsiteX26" fmla="*/ 5250104 w 6127024"/>
              <a:gd name="connsiteY26" fmla="*/ 2249166 h 6858000"/>
              <a:gd name="connsiteX27" fmla="*/ 5251214 w 6127024"/>
              <a:gd name="connsiteY27" fmla="*/ 2250944 h 6858000"/>
              <a:gd name="connsiteX28" fmla="*/ 5250644 w 6127024"/>
              <a:gd name="connsiteY28" fmla="*/ 2266619 h 6858000"/>
              <a:gd name="connsiteX29" fmla="*/ 5293877 w 6127024"/>
              <a:gd name="connsiteY29" fmla="*/ 2368649 h 6858000"/>
              <a:gd name="connsiteX30" fmla="*/ 5311338 w 6127024"/>
              <a:gd name="connsiteY30" fmla="*/ 2404034 h 6858000"/>
              <a:gd name="connsiteX31" fmla="*/ 5338366 w 6127024"/>
              <a:gd name="connsiteY31" fmla="*/ 2465052 h 6858000"/>
              <a:gd name="connsiteX32" fmla="*/ 5371263 w 6127024"/>
              <a:gd name="connsiteY32" fmla="*/ 2586413 h 6858000"/>
              <a:gd name="connsiteX33" fmla="*/ 5407503 w 6127024"/>
              <a:gd name="connsiteY33" fmla="*/ 2786290 h 6858000"/>
              <a:gd name="connsiteX34" fmla="*/ 5407356 w 6127024"/>
              <a:gd name="connsiteY34" fmla="*/ 2787545 h 6858000"/>
              <a:gd name="connsiteX35" fmla="*/ 5457023 w 6127024"/>
              <a:gd name="connsiteY35" fmla="*/ 2858292 h 6858000"/>
              <a:gd name="connsiteX36" fmla="*/ 5479298 w 6127024"/>
              <a:gd name="connsiteY36" fmla="*/ 2947791 h 6858000"/>
              <a:gd name="connsiteX37" fmla="*/ 5481770 w 6127024"/>
              <a:gd name="connsiteY37" fmla="*/ 2951352 h 6858000"/>
              <a:gd name="connsiteX38" fmla="*/ 5482415 w 6127024"/>
              <a:gd name="connsiteY38" fmla="*/ 3004079 h 6858000"/>
              <a:gd name="connsiteX39" fmla="*/ 5503944 w 6127024"/>
              <a:gd name="connsiteY39" fmla="*/ 3123335 h 6858000"/>
              <a:gd name="connsiteX40" fmla="*/ 5516007 w 6127024"/>
              <a:gd name="connsiteY40" fmla="*/ 3258473 h 6858000"/>
              <a:gd name="connsiteX41" fmla="*/ 5589758 w 6127024"/>
              <a:gd name="connsiteY41" fmla="*/ 3453699 h 6858000"/>
              <a:gd name="connsiteX42" fmla="*/ 5596144 w 6127024"/>
              <a:gd name="connsiteY42" fmla="*/ 3534624 h 6858000"/>
              <a:gd name="connsiteX43" fmla="*/ 5597750 w 6127024"/>
              <a:gd name="connsiteY43" fmla="*/ 3534129 h 6858000"/>
              <a:gd name="connsiteX44" fmla="*/ 5618377 w 6127024"/>
              <a:gd name="connsiteY44" fmla="*/ 3588431 h 6858000"/>
              <a:gd name="connsiteX45" fmla="*/ 5655472 w 6127024"/>
              <a:gd name="connsiteY45" fmla="*/ 3678877 h 6858000"/>
              <a:gd name="connsiteX46" fmla="*/ 5683015 w 6127024"/>
              <a:gd name="connsiteY46" fmla="*/ 3762025 h 6858000"/>
              <a:gd name="connsiteX47" fmla="*/ 5696643 w 6127024"/>
              <a:gd name="connsiteY47" fmla="*/ 3773888 h 6858000"/>
              <a:gd name="connsiteX48" fmla="*/ 5768491 w 6127024"/>
              <a:gd name="connsiteY48" fmla="*/ 3914399 h 6858000"/>
              <a:gd name="connsiteX49" fmla="*/ 5793123 w 6127024"/>
              <a:gd name="connsiteY49" fmla="*/ 3969952 h 6858000"/>
              <a:gd name="connsiteX50" fmla="*/ 5808321 w 6127024"/>
              <a:gd name="connsiteY50" fmla="*/ 3988153 h 6858000"/>
              <a:gd name="connsiteX51" fmla="*/ 5825621 w 6127024"/>
              <a:gd name="connsiteY51" fmla="*/ 4015525 h 6858000"/>
              <a:gd name="connsiteX52" fmla="*/ 5860672 w 6127024"/>
              <a:gd name="connsiteY52" fmla="*/ 4061579 h 6858000"/>
              <a:gd name="connsiteX53" fmla="*/ 5894095 w 6127024"/>
              <a:gd name="connsiteY53" fmla="*/ 4128857 h 6858000"/>
              <a:gd name="connsiteX54" fmla="*/ 5903513 w 6127024"/>
              <a:gd name="connsiteY54" fmla="*/ 4187661 h 6858000"/>
              <a:gd name="connsiteX55" fmla="*/ 5946705 w 6127024"/>
              <a:gd name="connsiteY55" fmla="*/ 4428051 h 6858000"/>
              <a:gd name="connsiteX56" fmla="*/ 5949261 w 6127024"/>
              <a:gd name="connsiteY56" fmla="*/ 4449185 h 6858000"/>
              <a:gd name="connsiteX57" fmla="*/ 5968960 w 6127024"/>
              <a:gd name="connsiteY57" fmla="*/ 4482655 h 6858000"/>
              <a:gd name="connsiteX58" fmla="*/ 5998138 w 6127024"/>
              <a:gd name="connsiteY58" fmla="*/ 4697518 h 6858000"/>
              <a:gd name="connsiteX59" fmla="*/ 6007819 w 6127024"/>
              <a:gd name="connsiteY59" fmla="*/ 4858148 h 6858000"/>
              <a:gd name="connsiteX60" fmla="*/ 6007749 w 6127024"/>
              <a:gd name="connsiteY60" fmla="*/ 4964715 h 6858000"/>
              <a:gd name="connsiteX61" fmla="*/ 6005269 w 6127024"/>
              <a:gd name="connsiteY61" fmla="*/ 5150567 h 6858000"/>
              <a:gd name="connsiteX62" fmla="*/ 6001127 w 6127024"/>
              <a:gd name="connsiteY62" fmla="*/ 5164609 h 6858000"/>
              <a:gd name="connsiteX63" fmla="*/ 5998514 w 6127024"/>
              <a:gd name="connsiteY63" fmla="*/ 5189673 h 6858000"/>
              <a:gd name="connsiteX64" fmla="*/ 6018409 w 6127024"/>
              <a:gd name="connsiteY64" fmla="*/ 5227157 h 6858000"/>
              <a:gd name="connsiteX65" fmla="*/ 6036748 w 6127024"/>
              <a:gd name="connsiteY65" fmla="*/ 5322752 h 6858000"/>
              <a:gd name="connsiteX66" fmla="*/ 6037677 w 6127024"/>
              <a:gd name="connsiteY66" fmla="*/ 5354807 h 6858000"/>
              <a:gd name="connsiteX67" fmla="*/ 6053435 w 6127024"/>
              <a:gd name="connsiteY67" fmla="*/ 5387547 h 6858000"/>
              <a:gd name="connsiteX68" fmla="*/ 6065933 w 6127024"/>
              <a:gd name="connsiteY68" fmla="*/ 5443002 h 6858000"/>
              <a:gd name="connsiteX69" fmla="*/ 6068640 w 6127024"/>
              <a:gd name="connsiteY69" fmla="*/ 5474503 h 6858000"/>
              <a:gd name="connsiteX70" fmla="*/ 6080922 w 6127024"/>
              <a:gd name="connsiteY70" fmla="*/ 5561070 h 6858000"/>
              <a:gd name="connsiteX71" fmla="*/ 6096949 w 6127024"/>
              <a:gd name="connsiteY71" fmla="*/ 5648179 h 6858000"/>
              <a:gd name="connsiteX72" fmla="*/ 6121353 w 6127024"/>
              <a:gd name="connsiteY72" fmla="*/ 5721725 h 6858000"/>
              <a:gd name="connsiteX73" fmla="*/ 6109884 w 6127024"/>
              <a:gd name="connsiteY73" fmla="*/ 5721959 h 6858000"/>
              <a:gd name="connsiteX74" fmla="*/ 6127024 w 6127024"/>
              <a:gd name="connsiteY74" fmla="*/ 5786902 h 6858000"/>
              <a:gd name="connsiteX75" fmla="*/ 6115796 w 6127024"/>
              <a:gd name="connsiteY75" fmla="*/ 5862844 h 6858000"/>
              <a:gd name="connsiteX76" fmla="*/ 6102493 w 6127024"/>
              <a:gd name="connsiteY76" fmla="*/ 5928602 h 6858000"/>
              <a:gd name="connsiteX77" fmla="*/ 6056863 w 6127024"/>
              <a:gd name="connsiteY77" fmla="*/ 6000643 h 6858000"/>
              <a:gd name="connsiteX78" fmla="*/ 6045436 w 6127024"/>
              <a:gd name="connsiteY78" fmla="*/ 6124480 h 6858000"/>
              <a:gd name="connsiteX79" fmla="*/ 6030489 w 6127024"/>
              <a:gd name="connsiteY79" fmla="*/ 6317666 h 6858000"/>
              <a:gd name="connsiteX80" fmla="*/ 6007492 w 6127024"/>
              <a:gd name="connsiteY80" fmla="*/ 6440818 h 6858000"/>
              <a:gd name="connsiteX81" fmla="*/ 6009467 w 6127024"/>
              <a:gd name="connsiteY81" fmla="*/ 6487076 h 6858000"/>
              <a:gd name="connsiteX82" fmla="*/ 5995064 w 6127024"/>
              <a:gd name="connsiteY82" fmla="*/ 6540791 h 6858000"/>
              <a:gd name="connsiteX83" fmla="*/ 6004510 w 6127024"/>
              <a:gd name="connsiteY83" fmla="*/ 6599256 h 6858000"/>
              <a:gd name="connsiteX84" fmla="*/ 5986207 w 6127024"/>
              <a:gd name="connsiteY84" fmla="*/ 6695855 h 6858000"/>
              <a:gd name="connsiteX85" fmla="*/ 5979428 w 6127024"/>
              <a:gd name="connsiteY85" fmla="*/ 6754678 h 6858000"/>
              <a:gd name="connsiteX86" fmla="*/ 5983398 w 6127024"/>
              <a:gd name="connsiteY86" fmla="*/ 6778641 h 6858000"/>
              <a:gd name="connsiteX87" fmla="*/ 5984543 w 6127024"/>
              <a:gd name="connsiteY87" fmla="*/ 6811016 h 6858000"/>
              <a:gd name="connsiteX88" fmla="*/ 5979671 w 6127024"/>
              <a:gd name="connsiteY88" fmla="*/ 6858000 h 6858000"/>
              <a:gd name="connsiteX89" fmla="*/ 0 w 6127024"/>
              <a:gd name="connsiteY89" fmla="*/ 6858000 h 6858000"/>
              <a:gd name="connsiteX90" fmla="*/ 0 w 6127024"/>
              <a:gd name="connsiteY90" fmla="*/ 0 h 6858000"/>
              <a:gd name="connsiteX0" fmla="*/ 0 w 6127024"/>
              <a:gd name="connsiteY0" fmla="*/ 0 h 6858000"/>
              <a:gd name="connsiteX1" fmla="*/ 4965888 w 6127024"/>
              <a:gd name="connsiteY1" fmla="*/ 0 h 6858000"/>
              <a:gd name="connsiteX2" fmla="*/ 4967767 w 6127024"/>
              <a:gd name="connsiteY2" fmla="*/ 7930 h 6858000"/>
              <a:gd name="connsiteX3" fmla="*/ 4979444 w 6127024"/>
              <a:gd name="connsiteY3" fmla="*/ 43921 h 6858000"/>
              <a:gd name="connsiteX4" fmla="*/ 5021173 w 6127024"/>
              <a:gd name="connsiteY4" fmla="*/ 123738 h 6858000"/>
              <a:gd name="connsiteX5" fmla="*/ 5075458 w 6127024"/>
              <a:gd name="connsiteY5" fmla="*/ 264355 h 6858000"/>
              <a:gd name="connsiteX6" fmla="*/ 5081175 w 6127024"/>
              <a:gd name="connsiteY6" fmla="*/ 277448 h 6858000"/>
              <a:gd name="connsiteX7" fmla="*/ 5097011 w 6127024"/>
              <a:gd name="connsiteY7" fmla="*/ 355616 h 6858000"/>
              <a:gd name="connsiteX8" fmla="*/ 5153000 w 6127024"/>
              <a:gd name="connsiteY8" fmla="*/ 507134 h 6858000"/>
              <a:gd name="connsiteX9" fmla="*/ 5171282 w 6127024"/>
              <a:gd name="connsiteY9" fmla="*/ 602071 h 6858000"/>
              <a:gd name="connsiteX10" fmla="*/ 5176196 w 6127024"/>
              <a:gd name="connsiteY10" fmla="*/ 636822 h 6858000"/>
              <a:gd name="connsiteX11" fmla="*/ 5189051 w 6127024"/>
              <a:gd name="connsiteY11" fmla="*/ 782518 h 6858000"/>
              <a:gd name="connsiteX12" fmla="*/ 5218707 w 6127024"/>
              <a:gd name="connsiteY12" fmla="*/ 886387 h 6858000"/>
              <a:gd name="connsiteX13" fmla="*/ 5221281 w 6127024"/>
              <a:gd name="connsiteY13" fmla="*/ 920873 h 6858000"/>
              <a:gd name="connsiteX14" fmla="*/ 5201018 w 6127024"/>
              <a:gd name="connsiteY14" fmla="*/ 1095027 h 6858000"/>
              <a:gd name="connsiteX15" fmla="*/ 5189234 w 6127024"/>
              <a:gd name="connsiteY15" fmla="*/ 1217308 h 6858000"/>
              <a:gd name="connsiteX16" fmla="*/ 5202769 w 6127024"/>
              <a:gd name="connsiteY16" fmla="*/ 1269450 h 6858000"/>
              <a:gd name="connsiteX17" fmla="*/ 5225968 w 6127024"/>
              <a:gd name="connsiteY17" fmla="*/ 1357994 h 6858000"/>
              <a:gd name="connsiteX18" fmla="*/ 5231437 w 6127024"/>
              <a:gd name="connsiteY18" fmla="*/ 1373779 h 6858000"/>
              <a:gd name="connsiteX19" fmla="*/ 5237226 w 6127024"/>
              <a:gd name="connsiteY19" fmla="*/ 1441327 h 6858000"/>
              <a:gd name="connsiteX20" fmla="*/ 5255653 w 6127024"/>
              <a:gd name="connsiteY20" fmla="*/ 1524712 h 6858000"/>
              <a:gd name="connsiteX21" fmla="*/ 5263491 w 6127024"/>
              <a:gd name="connsiteY21" fmla="*/ 1642938 h 6858000"/>
              <a:gd name="connsiteX22" fmla="*/ 5256552 w 6127024"/>
              <a:gd name="connsiteY22" fmla="*/ 1672509 h 6858000"/>
              <a:gd name="connsiteX23" fmla="*/ 5266931 w 6127024"/>
              <a:gd name="connsiteY23" fmla="*/ 1866147 h 6858000"/>
              <a:gd name="connsiteX24" fmla="*/ 5255696 w 6127024"/>
              <a:gd name="connsiteY24" fmla="*/ 1953770 h 6858000"/>
              <a:gd name="connsiteX25" fmla="*/ 5252592 w 6127024"/>
              <a:gd name="connsiteY25" fmla="*/ 2092210 h 6858000"/>
              <a:gd name="connsiteX26" fmla="*/ 5250104 w 6127024"/>
              <a:gd name="connsiteY26" fmla="*/ 2249166 h 6858000"/>
              <a:gd name="connsiteX27" fmla="*/ 5251214 w 6127024"/>
              <a:gd name="connsiteY27" fmla="*/ 2250944 h 6858000"/>
              <a:gd name="connsiteX28" fmla="*/ 5250644 w 6127024"/>
              <a:gd name="connsiteY28" fmla="*/ 2266619 h 6858000"/>
              <a:gd name="connsiteX29" fmla="*/ 5293877 w 6127024"/>
              <a:gd name="connsiteY29" fmla="*/ 2368649 h 6858000"/>
              <a:gd name="connsiteX30" fmla="*/ 5311338 w 6127024"/>
              <a:gd name="connsiteY30" fmla="*/ 2404034 h 6858000"/>
              <a:gd name="connsiteX31" fmla="*/ 5338366 w 6127024"/>
              <a:gd name="connsiteY31" fmla="*/ 2465052 h 6858000"/>
              <a:gd name="connsiteX32" fmla="*/ 5371263 w 6127024"/>
              <a:gd name="connsiteY32" fmla="*/ 2586413 h 6858000"/>
              <a:gd name="connsiteX33" fmla="*/ 5407503 w 6127024"/>
              <a:gd name="connsiteY33" fmla="*/ 2786290 h 6858000"/>
              <a:gd name="connsiteX34" fmla="*/ 5407356 w 6127024"/>
              <a:gd name="connsiteY34" fmla="*/ 2787545 h 6858000"/>
              <a:gd name="connsiteX35" fmla="*/ 5457023 w 6127024"/>
              <a:gd name="connsiteY35" fmla="*/ 2858292 h 6858000"/>
              <a:gd name="connsiteX36" fmla="*/ 5479298 w 6127024"/>
              <a:gd name="connsiteY36" fmla="*/ 2947791 h 6858000"/>
              <a:gd name="connsiteX37" fmla="*/ 5481770 w 6127024"/>
              <a:gd name="connsiteY37" fmla="*/ 2951352 h 6858000"/>
              <a:gd name="connsiteX38" fmla="*/ 5482415 w 6127024"/>
              <a:gd name="connsiteY38" fmla="*/ 3004079 h 6858000"/>
              <a:gd name="connsiteX39" fmla="*/ 5503944 w 6127024"/>
              <a:gd name="connsiteY39" fmla="*/ 3123335 h 6858000"/>
              <a:gd name="connsiteX40" fmla="*/ 5516007 w 6127024"/>
              <a:gd name="connsiteY40" fmla="*/ 3258473 h 6858000"/>
              <a:gd name="connsiteX41" fmla="*/ 5589758 w 6127024"/>
              <a:gd name="connsiteY41" fmla="*/ 3453699 h 6858000"/>
              <a:gd name="connsiteX42" fmla="*/ 5596144 w 6127024"/>
              <a:gd name="connsiteY42" fmla="*/ 3534624 h 6858000"/>
              <a:gd name="connsiteX43" fmla="*/ 5597750 w 6127024"/>
              <a:gd name="connsiteY43" fmla="*/ 3534129 h 6858000"/>
              <a:gd name="connsiteX44" fmla="*/ 5618377 w 6127024"/>
              <a:gd name="connsiteY44" fmla="*/ 3588431 h 6858000"/>
              <a:gd name="connsiteX45" fmla="*/ 5655472 w 6127024"/>
              <a:gd name="connsiteY45" fmla="*/ 3678877 h 6858000"/>
              <a:gd name="connsiteX46" fmla="*/ 5683015 w 6127024"/>
              <a:gd name="connsiteY46" fmla="*/ 3762025 h 6858000"/>
              <a:gd name="connsiteX47" fmla="*/ 5696643 w 6127024"/>
              <a:gd name="connsiteY47" fmla="*/ 3773888 h 6858000"/>
              <a:gd name="connsiteX48" fmla="*/ 5768491 w 6127024"/>
              <a:gd name="connsiteY48" fmla="*/ 3914399 h 6858000"/>
              <a:gd name="connsiteX49" fmla="*/ 5793123 w 6127024"/>
              <a:gd name="connsiteY49" fmla="*/ 3969952 h 6858000"/>
              <a:gd name="connsiteX50" fmla="*/ 5808321 w 6127024"/>
              <a:gd name="connsiteY50" fmla="*/ 3988153 h 6858000"/>
              <a:gd name="connsiteX51" fmla="*/ 5825621 w 6127024"/>
              <a:gd name="connsiteY51" fmla="*/ 4015525 h 6858000"/>
              <a:gd name="connsiteX52" fmla="*/ 5860672 w 6127024"/>
              <a:gd name="connsiteY52" fmla="*/ 4061579 h 6858000"/>
              <a:gd name="connsiteX53" fmla="*/ 5894095 w 6127024"/>
              <a:gd name="connsiteY53" fmla="*/ 4128857 h 6858000"/>
              <a:gd name="connsiteX54" fmla="*/ 5903513 w 6127024"/>
              <a:gd name="connsiteY54" fmla="*/ 4187661 h 6858000"/>
              <a:gd name="connsiteX55" fmla="*/ 5946705 w 6127024"/>
              <a:gd name="connsiteY55" fmla="*/ 4428051 h 6858000"/>
              <a:gd name="connsiteX56" fmla="*/ 5949261 w 6127024"/>
              <a:gd name="connsiteY56" fmla="*/ 4449185 h 6858000"/>
              <a:gd name="connsiteX57" fmla="*/ 5968960 w 6127024"/>
              <a:gd name="connsiteY57" fmla="*/ 4482655 h 6858000"/>
              <a:gd name="connsiteX58" fmla="*/ 5998138 w 6127024"/>
              <a:gd name="connsiteY58" fmla="*/ 4697518 h 6858000"/>
              <a:gd name="connsiteX59" fmla="*/ 6007819 w 6127024"/>
              <a:gd name="connsiteY59" fmla="*/ 4858148 h 6858000"/>
              <a:gd name="connsiteX60" fmla="*/ 6007749 w 6127024"/>
              <a:gd name="connsiteY60" fmla="*/ 4964715 h 6858000"/>
              <a:gd name="connsiteX61" fmla="*/ 6005269 w 6127024"/>
              <a:gd name="connsiteY61" fmla="*/ 5150567 h 6858000"/>
              <a:gd name="connsiteX62" fmla="*/ 6001127 w 6127024"/>
              <a:gd name="connsiteY62" fmla="*/ 5164609 h 6858000"/>
              <a:gd name="connsiteX63" fmla="*/ 5998514 w 6127024"/>
              <a:gd name="connsiteY63" fmla="*/ 5189673 h 6858000"/>
              <a:gd name="connsiteX64" fmla="*/ 6018409 w 6127024"/>
              <a:gd name="connsiteY64" fmla="*/ 5227157 h 6858000"/>
              <a:gd name="connsiteX65" fmla="*/ 6036748 w 6127024"/>
              <a:gd name="connsiteY65" fmla="*/ 5322752 h 6858000"/>
              <a:gd name="connsiteX66" fmla="*/ 6037677 w 6127024"/>
              <a:gd name="connsiteY66" fmla="*/ 5354807 h 6858000"/>
              <a:gd name="connsiteX67" fmla="*/ 6053435 w 6127024"/>
              <a:gd name="connsiteY67" fmla="*/ 5387547 h 6858000"/>
              <a:gd name="connsiteX68" fmla="*/ 6065933 w 6127024"/>
              <a:gd name="connsiteY68" fmla="*/ 5443002 h 6858000"/>
              <a:gd name="connsiteX69" fmla="*/ 6068640 w 6127024"/>
              <a:gd name="connsiteY69" fmla="*/ 5474503 h 6858000"/>
              <a:gd name="connsiteX70" fmla="*/ 6080922 w 6127024"/>
              <a:gd name="connsiteY70" fmla="*/ 5561070 h 6858000"/>
              <a:gd name="connsiteX71" fmla="*/ 6096949 w 6127024"/>
              <a:gd name="connsiteY71" fmla="*/ 5648179 h 6858000"/>
              <a:gd name="connsiteX72" fmla="*/ 6109884 w 6127024"/>
              <a:gd name="connsiteY72" fmla="*/ 5721959 h 6858000"/>
              <a:gd name="connsiteX73" fmla="*/ 6127024 w 6127024"/>
              <a:gd name="connsiteY73" fmla="*/ 5786902 h 6858000"/>
              <a:gd name="connsiteX74" fmla="*/ 6115796 w 6127024"/>
              <a:gd name="connsiteY74" fmla="*/ 5862844 h 6858000"/>
              <a:gd name="connsiteX75" fmla="*/ 6102493 w 6127024"/>
              <a:gd name="connsiteY75" fmla="*/ 5928602 h 6858000"/>
              <a:gd name="connsiteX76" fmla="*/ 6056863 w 6127024"/>
              <a:gd name="connsiteY76" fmla="*/ 6000643 h 6858000"/>
              <a:gd name="connsiteX77" fmla="*/ 6045436 w 6127024"/>
              <a:gd name="connsiteY77" fmla="*/ 6124480 h 6858000"/>
              <a:gd name="connsiteX78" fmla="*/ 6030489 w 6127024"/>
              <a:gd name="connsiteY78" fmla="*/ 6317666 h 6858000"/>
              <a:gd name="connsiteX79" fmla="*/ 6007492 w 6127024"/>
              <a:gd name="connsiteY79" fmla="*/ 6440818 h 6858000"/>
              <a:gd name="connsiteX80" fmla="*/ 6009467 w 6127024"/>
              <a:gd name="connsiteY80" fmla="*/ 6487076 h 6858000"/>
              <a:gd name="connsiteX81" fmla="*/ 5995064 w 6127024"/>
              <a:gd name="connsiteY81" fmla="*/ 6540791 h 6858000"/>
              <a:gd name="connsiteX82" fmla="*/ 6004510 w 6127024"/>
              <a:gd name="connsiteY82" fmla="*/ 6599256 h 6858000"/>
              <a:gd name="connsiteX83" fmla="*/ 5986207 w 6127024"/>
              <a:gd name="connsiteY83" fmla="*/ 6695855 h 6858000"/>
              <a:gd name="connsiteX84" fmla="*/ 5979428 w 6127024"/>
              <a:gd name="connsiteY84" fmla="*/ 6754678 h 6858000"/>
              <a:gd name="connsiteX85" fmla="*/ 5983398 w 6127024"/>
              <a:gd name="connsiteY85" fmla="*/ 6778641 h 6858000"/>
              <a:gd name="connsiteX86" fmla="*/ 5984543 w 6127024"/>
              <a:gd name="connsiteY86" fmla="*/ 6811016 h 6858000"/>
              <a:gd name="connsiteX87" fmla="*/ 5979671 w 6127024"/>
              <a:gd name="connsiteY87" fmla="*/ 6858000 h 6858000"/>
              <a:gd name="connsiteX88" fmla="*/ 0 w 6127024"/>
              <a:gd name="connsiteY88" fmla="*/ 6858000 h 6858000"/>
              <a:gd name="connsiteX89" fmla="*/ 0 w 6127024"/>
              <a:gd name="connsiteY89" fmla="*/ 0 h 6858000"/>
              <a:gd name="connsiteX0" fmla="*/ 0 w 6127024"/>
              <a:gd name="connsiteY0" fmla="*/ 0 h 6858000"/>
              <a:gd name="connsiteX1" fmla="*/ 4965888 w 6127024"/>
              <a:gd name="connsiteY1" fmla="*/ 0 h 6858000"/>
              <a:gd name="connsiteX2" fmla="*/ 4967767 w 6127024"/>
              <a:gd name="connsiteY2" fmla="*/ 7930 h 6858000"/>
              <a:gd name="connsiteX3" fmla="*/ 4979444 w 6127024"/>
              <a:gd name="connsiteY3" fmla="*/ 43921 h 6858000"/>
              <a:gd name="connsiteX4" fmla="*/ 5021173 w 6127024"/>
              <a:gd name="connsiteY4" fmla="*/ 123738 h 6858000"/>
              <a:gd name="connsiteX5" fmla="*/ 5075458 w 6127024"/>
              <a:gd name="connsiteY5" fmla="*/ 264355 h 6858000"/>
              <a:gd name="connsiteX6" fmla="*/ 5081175 w 6127024"/>
              <a:gd name="connsiteY6" fmla="*/ 277448 h 6858000"/>
              <a:gd name="connsiteX7" fmla="*/ 5097011 w 6127024"/>
              <a:gd name="connsiteY7" fmla="*/ 355616 h 6858000"/>
              <a:gd name="connsiteX8" fmla="*/ 5153000 w 6127024"/>
              <a:gd name="connsiteY8" fmla="*/ 507134 h 6858000"/>
              <a:gd name="connsiteX9" fmla="*/ 5171282 w 6127024"/>
              <a:gd name="connsiteY9" fmla="*/ 602071 h 6858000"/>
              <a:gd name="connsiteX10" fmla="*/ 5176196 w 6127024"/>
              <a:gd name="connsiteY10" fmla="*/ 636822 h 6858000"/>
              <a:gd name="connsiteX11" fmla="*/ 5189051 w 6127024"/>
              <a:gd name="connsiteY11" fmla="*/ 782518 h 6858000"/>
              <a:gd name="connsiteX12" fmla="*/ 5218707 w 6127024"/>
              <a:gd name="connsiteY12" fmla="*/ 886387 h 6858000"/>
              <a:gd name="connsiteX13" fmla="*/ 5221281 w 6127024"/>
              <a:gd name="connsiteY13" fmla="*/ 920873 h 6858000"/>
              <a:gd name="connsiteX14" fmla="*/ 5201018 w 6127024"/>
              <a:gd name="connsiteY14" fmla="*/ 1095027 h 6858000"/>
              <a:gd name="connsiteX15" fmla="*/ 5189234 w 6127024"/>
              <a:gd name="connsiteY15" fmla="*/ 1217308 h 6858000"/>
              <a:gd name="connsiteX16" fmla="*/ 5202769 w 6127024"/>
              <a:gd name="connsiteY16" fmla="*/ 1269450 h 6858000"/>
              <a:gd name="connsiteX17" fmla="*/ 5225968 w 6127024"/>
              <a:gd name="connsiteY17" fmla="*/ 1357994 h 6858000"/>
              <a:gd name="connsiteX18" fmla="*/ 5231437 w 6127024"/>
              <a:gd name="connsiteY18" fmla="*/ 1373779 h 6858000"/>
              <a:gd name="connsiteX19" fmla="*/ 5237226 w 6127024"/>
              <a:gd name="connsiteY19" fmla="*/ 1441327 h 6858000"/>
              <a:gd name="connsiteX20" fmla="*/ 5255653 w 6127024"/>
              <a:gd name="connsiteY20" fmla="*/ 1524712 h 6858000"/>
              <a:gd name="connsiteX21" fmla="*/ 5263491 w 6127024"/>
              <a:gd name="connsiteY21" fmla="*/ 1642938 h 6858000"/>
              <a:gd name="connsiteX22" fmla="*/ 5256552 w 6127024"/>
              <a:gd name="connsiteY22" fmla="*/ 1672509 h 6858000"/>
              <a:gd name="connsiteX23" fmla="*/ 5266931 w 6127024"/>
              <a:gd name="connsiteY23" fmla="*/ 1866147 h 6858000"/>
              <a:gd name="connsiteX24" fmla="*/ 5255696 w 6127024"/>
              <a:gd name="connsiteY24" fmla="*/ 1953770 h 6858000"/>
              <a:gd name="connsiteX25" fmla="*/ 5252592 w 6127024"/>
              <a:gd name="connsiteY25" fmla="*/ 2092210 h 6858000"/>
              <a:gd name="connsiteX26" fmla="*/ 5250104 w 6127024"/>
              <a:gd name="connsiteY26" fmla="*/ 2249166 h 6858000"/>
              <a:gd name="connsiteX27" fmla="*/ 5251214 w 6127024"/>
              <a:gd name="connsiteY27" fmla="*/ 2250944 h 6858000"/>
              <a:gd name="connsiteX28" fmla="*/ 5250644 w 6127024"/>
              <a:gd name="connsiteY28" fmla="*/ 2266619 h 6858000"/>
              <a:gd name="connsiteX29" fmla="*/ 5293877 w 6127024"/>
              <a:gd name="connsiteY29" fmla="*/ 2368649 h 6858000"/>
              <a:gd name="connsiteX30" fmla="*/ 5311338 w 6127024"/>
              <a:gd name="connsiteY30" fmla="*/ 2404034 h 6858000"/>
              <a:gd name="connsiteX31" fmla="*/ 5338366 w 6127024"/>
              <a:gd name="connsiteY31" fmla="*/ 2465052 h 6858000"/>
              <a:gd name="connsiteX32" fmla="*/ 5371263 w 6127024"/>
              <a:gd name="connsiteY32" fmla="*/ 2586413 h 6858000"/>
              <a:gd name="connsiteX33" fmla="*/ 5407503 w 6127024"/>
              <a:gd name="connsiteY33" fmla="*/ 2786290 h 6858000"/>
              <a:gd name="connsiteX34" fmla="*/ 5407356 w 6127024"/>
              <a:gd name="connsiteY34" fmla="*/ 2787545 h 6858000"/>
              <a:gd name="connsiteX35" fmla="*/ 5457023 w 6127024"/>
              <a:gd name="connsiteY35" fmla="*/ 2858292 h 6858000"/>
              <a:gd name="connsiteX36" fmla="*/ 5479298 w 6127024"/>
              <a:gd name="connsiteY36" fmla="*/ 2947791 h 6858000"/>
              <a:gd name="connsiteX37" fmla="*/ 5481770 w 6127024"/>
              <a:gd name="connsiteY37" fmla="*/ 2951352 h 6858000"/>
              <a:gd name="connsiteX38" fmla="*/ 5482415 w 6127024"/>
              <a:gd name="connsiteY38" fmla="*/ 3004079 h 6858000"/>
              <a:gd name="connsiteX39" fmla="*/ 5503944 w 6127024"/>
              <a:gd name="connsiteY39" fmla="*/ 3123335 h 6858000"/>
              <a:gd name="connsiteX40" fmla="*/ 5516007 w 6127024"/>
              <a:gd name="connsiteY40" fmla="*/ 3258473 h 6858000"/>
              <a:gd name="connsiteX41" fmla="*/ 5589758 w 6127024"/>
              <a:gd name="connsiteY41" fmla="*/ 3453699 h 6858000"/>
              <a:gd name="connsiteX42" fmla="*/ 5596144 w 6127024"/>
              <a:gd name="connsiteY42" fmla="*/ 3534624 h 6858000"/>
              <a:gd name="connsiteX43" fmla="*/ 5597750 w 6127024"/>
              <a:gd name="connsiteY43" fmla="*/ 3534129 h 6858000"/>
              <a:gd name="connsiteX44" fmla="*/ 5618377 w 6127024"/>
              <a:gd name="connsiteY44" fmla="*/ 3588431 h 6858000"/>
              <a:gd name="connsiteX45" fmla="*/ 5655472 w 6127024"/>
              <a:gd name="connsiteY45" fmla="*/ 3678877 h 6858000"/>
              <a:gd name="connsiteX46" fmla="*/ 5683015 w 6127024"/>
              <a:gd name="connsiteY46" fmla="*/ 3762025 h 6858000"/>
              <a:gd name="connsiteX47" fmla="*/ 5696643 w 6127024"/>
              <a:gd name="connsiteY47" fmla="*/ 3773888 h 6858000"/>
              <a:gd name="connsiteX48" fmla="*/ 5768491 w 6127024"/>
              <a:gd name="connsiteY48" fmla="*/ 3914399 h 6858000"/>
              <a:gd name="connsiteX49" fmla="*/ 5793123 w 6127024"/>
              <a:gd name="connsiteY49" fmla="*/ 3969952 h 6858000"/>
              <a:gd name="connsiteX50" fmla="*/ 5808321 w 6127024"/>
              <a:gd name="connsiteY50" fmla="*/ 3988153 h 6858000"/>
              <a:gd name="connsiteX51" fmla="*/ 5825621 w 6127024"/>
              <a:gd name="connsiteY51" fmla="*/ 4015525 h 6858000"/>
              <a:gd name="connsiteX52" fmla="*/ 5860672 w 6127024"/>
              <a:gd name="connsiteY52" fmla="*/ 4061579 h 6858000"/>
              <a:gd name="connsiteX53" fmla="*/ 5894095 w 6127024"/>
              <a:gd name="connsiteY53" fmla="*/ 4128857 h 6858000"/>
              <a:gd name="connsiteX54" fmla="*/ 5903513 w 6127024"/>
              <a:gd name="connsiteY54" fmla="*/ 4187661 h 6858000"/>
              <a:gd name="connsiteX55" fmla="*/ 5946705 w 6127024"/>
              <a:gd name="connsiteY55" fmla="*/ 4428051 h 6858000"/>
              <a:gd name="connsiteX56" fmla="*/ 5949261 w 6127024"/>
              <a:gd name="connsiteY56" fmla="*/ 4449185 h 6858000"/>
              <a:gd name="connsiteX57" fmla="*/ 5968960 w 6127024"/>
              <a:gd name="connsiteY57" fmla="*/ 4482655 h 6858000"/>
              <a:gd name="connsiteX58" fmla="*/ 5998138 w 6127024"/>
              <a:gd name="connsiteY58" fmla="*/ 4697518 h 6858000"/>
              <a:gd name="connsiteX59" fmla="*/ 6007819 w 6127024"/>
              <a:gd name="connsiteY59" fmla="*/ 4858148 h 6858000"/>
              <a:gd name="connsiteX60" fmla="*/ 6007749 w 6127024"/>
              <a:gd name="connsiteY60" fmla="*/ 4964715 h 6858000"/>
              <a:gd name="connsiteX61" fmla="*/ 6005269 w 6127024"/>
              <a:gd name="connsiteY61" fmla="*/ 5150567 h 6858000"/>
              <a:gd name="connsiteX62" fmla="*/ 6001127 w 6127024"/>
              <a:gd name="connsiteY62" fmla="*/ 5164609 h 6858000"/>
              <a:gd name="connsiteX63" fmla="*/ 5998514 w 6127024"/>
              <a:gd name="connsiteY63" fmla="*/ 5189673 h 6858000"/>
              <a:gd name="connsiteX64" fmla="*/ 6018409 w 6127024"/>
              <a:gd name="connsiteY64" fmla="*/ 5227157 h 6858000"/>
              <a:gd name="connsiteX65" fmla="*/ 6036748 w 6127024"/>
              <a:gd name="connsiteY65" fmla="*/ 5322752 h 6858000"/>
              <a:gd name="connsiteX66" fmla="*/ 6037677 w 6127024"/>
              <a:gd name="connsiteY66" fmla="*/ 5354807 h 6858000"/>
              <a:gd name="connsiteX67" fmla="*/ 6053435 w 6127024"/>
              <a:gd name="connsiteY67" fmla="*/ 5387547 h 6858000"/>
              <a:gd name="connsiteX68" fmla="*/ 6068640 w 6127024"/>
              <a:gd name="connsiteY68" fmla="*/ 5474503 h 6858000"/>
              <a:gd name="connsiteX69" fmla="*/ 6080922 w 6127024"/>
              <a:gd name="connsiteY69" fmla="*/ 5561070 h 6858000"/>
              <a:gd name="connsiteX70" fmla="*/ 6096949 w 6127024"/>
              <a:gd name="connsiteY70" fmla="*/ 5648179 h 6858000"/>
              <a:gd name="connsiteX71" fmla="*/ 6109884 w 6127024"/>
              <a:gd name="connsiteY71" fmla="*/ 5721959 h 6858000"/>
              <a:gd name="connsiteX72" fmla="*/ 6127024 w 6127024"/>
              <a:gd name="connsiteY72" fmla="*/ 5786902 h 6858000"/>
              <a:gd name="connsiteX73" fmla="*/ 6115796 w 6127024"/>
              <a:gd name="connsiteY73" fmla="*/ 5862844 h 6858000"/>
              <a:gd name="connsiteX74" fmla="*/ 6102493 w 6127024"/>
              <a:gd name="connsiteY74" fmla="*/ 5928602 h 6858000"/>
              <a:gd name="connsiteX75" fmla="*/ 6056863 w 6127024"/>
              <a:gd name="connsiteY75" fmla="*/ 6000643 h 6858000"/>
              <a:gd name="connsiteX76" fmla="*/ 6045436 w 6127024"/>
              <a:gd name="connsiteY76" fmla="*/ 6124480 h 6858000"/>
              <a:gd name="connsiteX77" fmla="*/ 6030489 w 6127024"/>
              <a:gd name="connsiteY77" fmla="*/ 6317666 h 6858000"/>
              <a:gd name="connsiteX78" fmla="*/ 6007492 w 6127024"/>
              <a:gd name="connsiteY78" fmla="*/ 6440818 h 6858000"/>
              <a:gd name="connsiteX79" fmla="*/ 6009467 w 6127024"/>
              <a:gd name="connsiteY79" fmla="*/ 6487076 h 6858000"/>
              <a:gd name="connsiteX80" fmla="*/ 5995064 w 6127024"/>
              <a:gd name="connsiteY80" fmla="*/ 6540791 h 6858000"/>
              <a:gd name="connsiteX81" fmla="*/ 6004510 w 6127024"/>
              <a:gd name="connsiteY81" fmla="*/ 6599256 h 6858000"/>
              <a:gd name="connsiteX82" fmla="*/ 5986207 w 6127024"/>
              <a:gd name="connsiteY82" fmla="*/ 6695855 h 6858000"/>
              <a:gd name="connsiteX83" fmla="*/ 5979428 w 6127024"/>
              <a:gd name="connsiteY83" fmla="*/ 6754678 h 6858000"/>
              <a:gd name="connsiteX84" fmla="*/ 5983398 w 6127024"/>
              <a:gd name="connsiteY84" fmla="*/ 6778641 h 6858000"/>
              <a:gd name="connsiteX85" fmla="*/ 5984543 w 6127024"/>
              <a:gd name="connsiteY85" fmla="*/ 6811016 h 6858000"/>
              <a:gd name="connsiteX86" fmla="*/ 5979671 w 6127024"/>
              <a:gd name="connsiteY86" fmla="*/ 6858000 h 6858000"/>
              <a:gd name="connsiteX87" fmla="*/ 0 w 6127024"/>
              <a:gd name="connsiteY87" fmla="*/ 6858000 h 6858000"/>
              <a:gd name="connsiteX88" fmla="*/ 0 w 6127024"/>
              <a:gd name="connsiteY88" fmla="*/ 0 h 6858000"/>
              <a:gd name="connsiteX0" fmla="*/ 0 w 6115796"/>
              <a:gd name="connsiteY0" fmla="*/ 0 h 6858000"/>
              <a:gd name="connsiteX1" fmla="*/ 4965888 w 6115796"/>
              <a:gd name="connsiteY1" fmla="*/ 0 h 6858000"/>
              <a:gd name="connsiteX2" fmla="*/ 4967767 w 6115796"/>
              <a:gd name="connsiteY2" fmla="*/ 7930 h 6858000"/>
              <a:gd name="connsiteX3" fmla="*/ 4979444 w 6115796"/>
              <a:gd name="connsiteY3" fmla="*/ 43921 h 6858000"/>
              <a:gd name="connsiteX4" fmla="*/ 5021173 w 6115796"/>
              <a:gd name="connsiteY4" fmla="*/ 123738 h 6858000"/>
              <a:gd name="connsiteX5" fmla="*/ 5075458 w 6115796"/>
              <a:gd name="connsiteY5" fmla="*/ 264355 h 6858000"/>
              <a:gd name="connsiteX6" fmla="*/ 5081175 w 6115796"/>
              <a:gd name="connsiteY6" fmla="*/ 277448 h 6858000"/>
              <a:gd name="connsiteX7" fmla="*/ 5097011 w 6115796"/>
              <a:gd name="connsiteY7" fmla="*/ 355616 h 6858000"/>
              <a:gd name="connsiteX8" fmla="*/ 5153000 w 6115796"/>
              <a:gd name="connsiteY8" fmla="*/ 507134 h 6858000"/>
              <a:gd name="connsiteX9" fmla="*/ 5171282 w 6115796"/>
              <a:gd name="connsiteY9" fmla="*/ 602071 h 6858000"/>
              <a:gd name="connsiteX10" fmla="*/ 5176196 w 6115796"/>
              <a:gd name="connsiteY10" fmla="*/ 636822 h 6858000"/>
              <a:gd name="connsiteX11" fmla="*/ 5189051 w 6115796"/>
              <a:gd name="connsiteY11" fmla="*/ 782518 h 6858000"/>
              <a:gd name="connsiteX12" fmla="*/ 5218707 w 6115796"/>
              <a:gd name="connsiteY12" fmla="*/ 886387 h 6858000"/>
              <a:gd name="connsiteX13" fmla="*/ 5221281 w 6115796"/>
              <a:gd name="connsiteY13" fmla="*/ 920873 h 6858000"/>
              <a:gd name="connsiteX14" fmla="*/ 5201018 w 6115796"/>
              <a:gd name="connsiteY14" fmla="*/ 1095027 h 6858000"/>
              <a:gd name="connsiteX15" fmla="*/ 5189234 w 6115796"/>
              <a:gd name="connsiteY15" fmla="*/ 1217308 h 6858000"/>
              <a:gd name="connsiteX16" fmla="*/ 5202769 w 6115796"/>
              <a:gd name="connsiteY16" fmla="*/ 1269450 h 6858000"/>
              <a:gd name="connsiteX17" fmla="*/ 5225968 w 6115796"/>
              <a:gd name="connsiteY17" fmla="*/ 1357994 h 6858000"/>
              <a:gd name="connsiteX18" fmla="*/ 5231437 w 6115796"/>
              <a:gd name="connsiteY18" fmla="*/ 1373779 h 6858000"/>
              <a:gd name="connsiteX19" fmla="*/ 5237226 w 6115796"/>
              <a:gd name="connsiteY19" fmla="*/ 1441327 h 6858000"/>
              <a:gd name="connsiteX20" fmla="*/ 5255653 w 6115796"/>
              <a:gd name="connsiteY20" fmla="*/ 1524712 h 6858000"/>
              <a:gd name="connsiteX21" fmla="*/ 5263491 w 6115796"/>
              <a:gd name="connsiteY21" fmla="*/ 1642938 h 6858000"/>
              <a:gd name="connsiteX22" fmla="*/ 5256552 w 6115796"/>
              <a:gd name="connsiteY22" fmla="*/ 1672509 h 6858000"/>
              <a:gd name="connsiteX23" fmla="*/ 5266931 w 6115796"/>
              <a:gd name="connsiteY23" fmla="*/ 1866147 h 6858000"/>
              <a:gd name="connsiteX24" fmla="*/ 5255696 w 6115796"/>
              <a:gd name="connsiteY24" fmla="*/ 1953770 h 6858000"/>
              <a:gd name="connsiteX25" fmla="*/ 5252592 w 6115796"/>
              <a:gd name="connsiteY25" fmla="*/ 2092210 h 6858000"/>
              <a:gd name="connsiteX26" fmla="*/ 5250104 w 6115796"/>
              <a:gd name="connsiteY26" fmla="*/ 2249166 h 6858000"/>
              <a:gd name="connsiteX27" fmla="*/ 5251214 w 6115796"/>
              <a:gd name="connsiteY27" fmla="*/ 2250944 h 6858000"/>
              <a:gd name="connsiteX28" fmla="*/ 5250644 w 6115796"/>
              <a:gd name="connsiteY28" fmla="*/ 2266619 h 6858000"/>
              <a:gd name="connsiteX29" fmla="*/ 5293877 w 6115796"/>
              <a:gd name="connsiteY29" fmla="*/ 2368649 h 6858000"/>
              <a:gd name="connsiteX30" fmla="*/ 5311338 w 6115796"/>
              <a:gd name="connsiteY30" fmla="*/ 2404034 h 6858000"/>
              <a:gd name="connsiteX31" fmla="*/ 5338366 w 6115796"/>
              <a:gd name="connsiteY31" fmla="*/ 2465052 h 6858000"/>
              <a:gd name="connsiteX32" fmla="*/ 5371263 w 6115796"/>
              <a:gd name="connsiteY32" fmla="*/ 2586413 h 6858000"/>
              <a:gd name="connsiteX33" fmla="*/ 5407503 w 6115796"/>
              <a:gd name="connsiteY33" fmla="*/ 2786290 h 6858000"/>
              <a:gd name="connsiteX34" fmla="*/ 5407356 w 6115796"/>
              <a:gd name="connsiteY34" fmla="*/ 2787545 h 6858000"/>
              <a:gd name="connsiteX35" fmla="*/ 5457023 w 6115796"/>
              <a:gd name="connsiteY35" fmla="*/ 2858292 h 6858000"/>
              <a:gd name="connsiteX36" fmla="*/ 5479298 w 6115796"/>
              <a:gd name="connsiteY36" fmla="*/ 2947791 h 6858000"/>
              <a:gd name="connsiteX37" fmla="*/ 5481770 w 6115796"/>
              <a:gd name="connsiteY37" fmla="*/ 2951352 h 6858000"/>
              <a:gd name="connsiteX38" fmla="*/ 5482415 w 6115796"/>
              <a:gd name="connsiteY38" fmla="*/ 3004079 h 6858000"/>
              <a:gd name="connsiteX39" fmla="*/ 5503944 w 6115796"/>
              <a:gd name="connsiteY39" fmla="*/ 3123335 h 6858000"/>
              <a:gd name="connsiteX40" fmla="*/ 5516007 w 6115796"/>
              <a:gd name="connsiteY40" fmla="*/ 3258473 h 6858000"/>
              <a:gd name="connsiteX41" fmla="*/ 5589758 w 6115796"/>
              <a:gd name="connsiteY41" fmla="*/ 3453699 h 6858000"/>
              <a:gd name="connsiteX42" fmla="*/ 5596144 w 6115796"/>
              <a:gd name="connsiteY42" fmla="*/ 3534624 h 6858000"/>
              <a:gd name="connsiteX43" fmla="*/ 5597750 w 6115796"/>
              <a:gd name="connsiteY43" fmla="*/ 3534129 h 6858000"/>
              <a:gd name="connsiteX44" fmla="*/ 5618377 w 6115796"/>
              <a:gd name="connsiteY44" fmla="*/ 3588431 h 6858000"/>
              <a:gd name="connsiteX45" fmla="*/ 5655472 w 6115796"/>
              <a:gd name="connsiteY45" fmla="*/ 3678877 h 6858000"/>
              <a:gd name="connsiteX46" fmla="*/ 5683015 w 6115796"/>
              <a:gd name="connsiteY46" fmla="*/ 3762025 h 6858000"/>
              <a:gd name="connsiteX47" fmla="*/ 5696643 w 6115796"/>
              <a:gd name="connsiteY47" fmla="*/ 3773888 h 6858000"/>
              <a:gd name="connsiteX48" fmla="*/ 5768491 w 6115796"/>
              <a:gd name="connsiteY48" fmla="*/ 3914399 h 6858000"/>
              <a:gd name="connsiteX49" fmla="*/ 5793123 w 6115796"/>
              <a:gd name="connsiteY49" fmla="*/ 3969952 h 6858000"/>
              <a:gd name="connsiteX50" fmla="*/ 5808321 w 6115796"/>
              <a:gd name="connsiteY50" fmla="*/ 3988153 h 6858000"/>
              <a:gd name="connsiteX51" fmla="*/ 5825621 w 6115796"/>
              <a:gd name="connsiteY51" fmla="*/ 4015525 h 6858000"/>
              <a:gd name="connsiteX52" fmla="*/ 5860672 w 6115796"/>
              <a:gd name="connsiteY52" fmla="*/ 4061579 h 6858000"/>
              <a:gd name="connsiteX53" fmla="*/ 5894095 w 6115796"/>
              <a:gd name="connsiteY53" fmla="*/ 4128857 h 6858000"/>
              <a:gd name="connsiteX54" fmla="*/ 5903513 w 6115796"/>
              <a:gd name="connsiteY54" fmla="*/ 4187661 h 6858000"/>
              <a:gd name="connsiteX55" fmla="*/ 5946705 w 6115796"/>
              <a:gd name="connsiteY55" fmla="*/ 4428051 h 6858000"/>
              <a:gd name="connsiteX56" fmla="*/ 5949261 w 6115796"/>
              <a:gd name="connsiteY56" fmla="*/ 4449185 h 6858000"/>
              <a:gd name="connsiteX57" fmla="*/ 5968960 w 6115796"/>
              <a:gd name="connsiteY57" fmla="*/ 4482655 h 6858000"/>
              <a:gd name="connsiteX58" fmla="*/ 5998138 w 6115796"/>
              <a:gd name="connsiteY58" fmla="*/ 4697518 h 6858000"/>
              <a:gd name="connsiteX59" fmla="*/ 6007819 w 6115796"/>
              <a:gd name="connsiteY59" fmla="*/ 4858148 h 6858000"/>
              <a:gd name="connsiteX60" fmla="*/ 6007749 w 6115796"/>
              <a:gd name="connsiteY60" fmla="*/ 4964715 h 6858000"/>
              <a:gd name="connsiteX61" fmla="*/ 6005269 w 6115796"/>
              <a:gd name="connsiteY61" fmla="*/ 5150567 h 6858000"/>
              <a:gd name="connsiteX62" fmla="*/ 6001127 w 6115796"/>
              <a:gd name="connsiteY62" fmla="*/ 5164609 h 6858000"/>
              <a:gd name="connsiteX63" fmla="*/ 5998514 w 6115796"/>
              <a:gd name="connsiteY63" fmla="*/ 5189673 h 6858000"/>
              <a:gd name="connsiteX64" fmla="*/ 6018409 w 6115796"/>
              <a:gd name="connsiteY64" fmla="*/ 5227157 h 6858000"/>
              <a:gd name="connsiteX65" fmla="*/ 6036748 w 6115796"/>
              <a:gd name="connsiteY65" fmla="*/ 5322752 h 6858000"/>
              <a:gd name="connsiteX66" fmla="*/ 6037677 w 6115796"/>
              <a:gd name="connsiteY66" fmla="*/ 5354807 h 6858000"/>
              <a:gd name="connsiteX67" fmla="*/ 6053435 w 6115796"/>
              <a:gd name="connsiteY67" fmla="*/ 5387547 h 6858000"/>
              <a:gd name="connsiteX68" fmla="*/ 6068640 w 6115796"/>
              <a:gd name="connsiteY68" fmla="*/ 5474503 h 6858000"/>
              <a:gd name="connsiteX69" fmla="*/ 6080922 w 6115796"/>
              <a:gd name="connsiteY69" fmla="*/ 5561070 h 6858000"/>
              <a:gd name="connsiteX70" fmla="*/ 6096949 w 6115796"/>
              <a:gd name="connsiteY70" fmla="*/ 5648179 h 6858000"/>
              <a:gd name="connsiteX71" fmla="*/ 6109884 w 6115796"/>
              <a:gd name="connsiteY71" fmla="*/ 5721959 h 6858000"/>
              <a:gd name="connsiteX72" fmla="*/ 6115796 w 6115796"/>
              <a:gd name="connsiteY72" fmla="*/ 5862844 h 6858000"/>
              <a:gd name="connsiteX73" fmla="*/ 6102493 w 6115796"/>
              <a:gd name="connsiteY73" fmla="*/ 5928602 h 6858000"/>
              <a:gd name="connsiteX74" fmla="*/ 6056863 w 6115796"/>
              <a:gd name="connsiteY74" fmla="*/ 6000643 h 6858000"/>
              <a:gd name="connsiteX75" fmla="*/ 6045436 w 6115796"/>
              <a:gd name="connsiteY75" fmla="*/ 6124480 h 6858000"/>
              <a:gd name="connsiteX76" fmla="*/ 6030489 w 6115796"/>
              <a:gd name="connsiteY76" fmla="*/ 6317666 h 6858000"/>
              <a:gd name="connsiteX77" fmla="*/ 6007492 w 6115796"/>
              <a:gd name="connsiteY77" fmla="*/ 6440818 h 6858000"/>
              <a:gd name="connsiteX78" fmla="*/ 6009467 w 6115796"/>
              <a:gd name="connsiteY78" fmla="*/ 6487076 h 6858000"/>
              <a:gd name="connsiteX79" fmla="*/ 5995064 w 6115796"/>
              <a:gd name="connsiteY79" fmla="*/ 6540791 h 6858000"/>
              <a:gd name="connsiteX80" fmla="*/ 6004510 w 6115796"/>
              <a:gd name="connsiteY80" fmla="*/ 6599256 h 6858000"/>
              <a:gd name="connsiteX81" fmla="*/ 5986207 w 6115796"/>
              <a:gd name="connsiteY81" fmla="*/ 6695855 h 6858000"/>
              <a:gd name="connsiteX82" fmla="*/ 5979428 w 6115796"/>
              <a:gd name="connsiteY82" fmla="*/ 6754678 h 6858000"/>
              <a:gd name="connsiteX83" fmla="*/ 5983398 w 6115796"/>
              <a:gd name="connsiteY83" fmla="*/ 6778641 h 6858000"/>
              <a:gd name="connsiteX84" fmla="*/ 5984543 w 6115796"/>
              <a:gd name="connsiteY84" fmla="*/ 6811016 h 6858000"/>
              <a:gd name="connsiteX85" fmla="*/ 5979671 w 6115796"/>
              <a:gd name="connsiteY85" fmla="*/ 6858000 h 6858000"/>
              <a:gd name="connsiteX86" fmla="*/ 0 w 6115796"/>
              <a:gd name="connsiteY86" fmla="*/ 6858000 h 6858000"/>
              <a:gd name="connsiteX87" fmla="*/ 0 w 6115796"/>
              <a:gd name="connsiteY87" fmla="*/ 0 h 6858000"/>
              <a:gd name="connsiteX0" fmla="*/ 0 w 6115796"/>
              <a:gd name="connsiteY0" fmla="*/ 0 h 6858000"/>
              <a:gd name="connsiteX1" fmla="*/ 4965888 w 6115796"/>
              <a:gd name="connsiteY1" fmla="*/ 0 h 6858000"/>
              <a:gd name="connsiteX2" fmla="*/ 4967767 w 6115796"/>
              <a:gd name="connsiteY2" fmla="*/ 7930 h 6858000"/>
              <a:gd name="connsiteX3" fmla="*/ 4979444 w 6115796"/>
              <a:gd name="connsiteY3" fmla="*/ 43921 h 6858000"/>
              <a:gd name="connsiteX4" fmla="*/ 5021173 w 6115796"/>
              <a:gd name="connsiteY4" fmla="*/ 123738 h 6858000"/>
              <a:gd name="connsiteX5" fmla="*/ 5075458 w 6115796"/>
              <a:gd name="connsiteY5" fmla="*/ 264355 h 6858000"/>
              <a:gd name="connsiteX6" fmla="*/ 5081175 w 6115796"/>
              <a:gd name="connsiteY6" fmla="*/ 277448 h 6858000"/>
              <a:gd name="connsiteX7" fmla="*/ 5097011 w 6115796"/>
              <a:gd name="connsiteY7" fmla="*/ 355616 h 6858000"/>
              <a:gd name="connsiteX8" fmla="*/ 5153000 w 6115796"/>
              <a:gd name="connsiteY8" fmla="*/ 507134 h 6858000"/>
              <a:gd name="connsiteX9" fmla="*/ 5171282 w 6115796"/>
              <a:gd name="connsiteY9" fmla="*/ 602071 h 6858000"/>
              <a:gd name="connsiteX10" fmla="*/ 5176196 w 6115796"/>
              <a:gd name="connsiteY10" fmla="*/ 636822 h 6858000"/>
              <a:gd name="connsiteX11" fmla="*/ 5189051 w 6115796"/>
              <a:gd name="connsiteY11" fmla="*/ 782518 h 6858000"/>
              <a:gd name="connsiteX12" fmla="*/ 5218707 w 6115796"/>
              <a:gd name="connsiteY12" fmla="*/ 886387 h 6858000"/>
              <a:gd name="connsiteX13" fmla="*/ 5221281 w 6115796"/>
              <a:gd name="connsiteY13" fmla="*/ 920873 h 6858000"/>
              <a:gd name="connsiteX14" fmla="*/ 5201018 w 6115796"/>
              <a:gd name="connsiteY14" fmla="*/ 1095027 h 6858000"/>
              <a:gd name="connsiteX15" fmla="*/ 5189234 w 6115796"/>
              <a:gd name="connsiteY15" fmla="*/ 1217308 h 6858000"/>
              <a:gd name="connsiteX16" fmla="*/ 5202769 w 6115796"/>
              <a:gd name="connsiteY16" fmla="*/ 1269450 h 6858000"/>
              <a:gd name="connsiteX17" fmla="*/ 5225968 w 6115796"/>
              <a:gd name="connsiteY17" fmla="*/ 1357994 h 6858000"/>
              <a:gd name="connsiteX18" fmla="*/ 5231437 w 6115796"/>
              <a:gd name="connsiteY18" fmla="*/ 1373779 h 6858000"/>
              <a:gd name="connsiteX19" fmla="*/ 5237226 w 6115796"/>
              <a:gd name="connsiteY19" fmla="*/ 1441327 h 6858000"/>
              <a:gd name="connsiteX20" fmla="*/ 5255653 w 6115796"/>
              <a:gd name="connsiteY20" fmla="*/ 1524712 h 6858000"/>
              <a:gd name="connsiteX21" fmla="*/ 5263491 w 6115796"/>
              <a:gd name="connsiteY21" fmla="*/ 1642938 h 6858000"/>
              <a:gd name="connsiteX22" fmla="*/ 5256552 w 6115796"/>
              <a:gd name="connsiteY22" fmla="*/ 1672509 h 6858000"/>
              <a:gd name="connsiteX23" fmla="*/ 5266931 w 6115796"/>
              <a:gd name="connsiteY23" fmla="*/ 1866147 h 6858000"/>
              <a:gd name="connsiteX24" fmla="*/ 5255696 w 6115796"/>
              <a:gd name="connsiteY24" fmla="*/ 1953770 h 6858000"/>
              <a:gd name="connsiteX25" fmla="*/ 5252592 w 6115796"/>
              <a:gd name="connsiteY25" fmla="*/ 2092210 h 6858000"/>
              <a:gd name="connsiteX26" fmla="*/ 5250104 w 6115796"/>
              <a:gd name="connsiteY26" fmla="*/ 2249166 h 6858000"/>
              <a:gd name="connsiteX27" fmla="*/ 5251214 w 6115796"/>
              <a:gd name="connsiteY27" fmla="*/ 2250944 h 6858000"/>
              <a:gd name="connsiteX28" fmla="*/ 5250644 w 6115796"/>
              <a:gd name="connsiteY28" fmla="*/ 2266619 h 6858000"/>
              <a:gd name="connsiteX29" fmla="*/ 5293877 w 6115796"/>
              <a:gd name="connsiteY29" fmla="*/ 2368649 h 6858000"/>
              <a:gd name="connsiteX30" fmla="*/ 5311338 w 6115796"/>
              <a:gd name="connsiteY30" fmla="*/ 2404034 h 6858000"/>
              <a:gd name="connsiteX31" fmla="*/ 5338366 w 6115796"/>
              <a:gd name="connsiteY31" fmla="*/ 2465052 h 6858000"/>
              <a:gd name="connsiteX32" fmla="*/ 5371263 w 6115796"/>
              <a:gd name="connsiteY32" fmla="*/ 2586413 h 6858000"/>
              <a:gd name="connsiteX33" fmla="*/ 5407503 w 6115796"/>
              <a:gd name="connsiteY33" fmla="*/ 2786290 h 6858000"/>
              <a:gd name="connsiteX34" fmla="*/ 5407356 w 6115796"/>
              <a:gd name="connsiteY34" fmla="*/ 2787545 h 6858000"/>
              <a:gd name="connsiteX35" fmla="*/ 5457023 w 6115796"/>
              <a:gd name="connsiteY35" fmla="*/ 2858292 h 6858000"/>
              <a:gd name="connsiteX36" fmla="*/ 5479298 w 6115796"/>
              <a:gd name="connsiteY36" fmla="*/ 2947791 h 6858000"/>
              <a:gd name="connsiteX37" fmla="*/ 5481770 w 6115796"/>
              <a:gd name="connsiteY37" fmla="*/ 2951352 h 6858000"/>
              <a:gd name="connsiteX38" fmla="*/ 5482415 w 6115796"/>
              <a:gd name="connsiteY38" fmla="*/ 3004079 h 6858000"/>
              <a:gd name="connsiteX39" fmla="*/ 5503944 w 6115796"/>
              <a:gd name="connsiteY39" fmla="*/ 3123335 h 6858000"/>
              <a:gd name="connsiteX40" fmla="*/ 5516007 w 6115796"/>
              <a:gd name="connsiteY40" fmla="*/ 3258473 h 6858000"/>
              <a:gd name="connsiteX41" fmla="*/ 5589758 w 6115796"/>
              <a:gd name="connsiteY41" fmla="*/ 3453699 h 6858000"/>
              <a:gd name="connsiteX42" fmla="*/ 5596144 w 6115796"/>
              <a:gd name="connsiteY42" fmla="*/ 3534624 h 6858000"/>
              <a:gd name="connsiteX43" fmla="*/ 5597750 w 6115796"/>
              <a:gd name="connsiteY43" fmla="*/ 3534129 h 6858000"/>
              <a:gd name="connsiteX44" fmla="*/ 5618377 w 6115796"/>
              <a:gd name="connsiteY44" fmla="*/ 3588431 h 6858000"/>
              <a:gd name="connsiteX45" fmla="*/ 5655472 w 6115796"/>
              <a:gd name="connsiteY45" fmla="*/ 3678877 h 6858000"/>
              <a:gd name="connsiteX46" fmla="*/ 5683015 w 6115796"/>
              <a:gd name="connsiteY46" fmla="*/ 3762025 h 6858000"/>
              <a:gd name="connsiteX47" fmla="*/ 5696643 w 6115796"/>
              <a:gd name="connsiteY47" fmla="*/ 3773888 h 6858000"/>
              <a:gd name="connsiteX48" fmla="*/ 5768491 w 6115796"/>
              <a:gd name="connsiteY48" fmla="*/ 3914399 h 6858000"/>
              <a:gd name="connsiteX49" fmla="*/ 5793123 w 6115796"/>
              <a:gd name="connsiteY49" fmla="*/ 3969952 h 6858000"/>
              <a:gd name="connsiteX50" fmla="*/ 5808321 w 6115796"/>
              <a:gd name="connsiteY50" fmla="*/ 3988153 h 6858000"/>
              <a:gd name="connsiteX51" fmla="*/ 5825621 w 6115796"/>
              <a:gd name="connsiteY51" fmla="*/ 4015525 h 6858000"/>
              <a:gd name="connsiteX52" fmla="*/ 5860672 w 6115796"/>
              <a:gd name="connsiteY52" fmla="*/ 4061579 h 6858000"/>
              <a:gd name="connsiteX53" fmla="*/ 5894095 w 6115796"/>
              <a:gd name="connsiteY53" fmla="*/ 4128857 h 6858000"/>
              <a:gd name="connsiteX54" fmla="*/ 5903513 w 6115796"/>
              <a:gd name="connsiteY54" fmla="*/ 4187661 h 6858000"/>
              <a:gd name="connsiteX55" fmla="*/ 5946705 w 6115796"/>
              <a:gd name="connsiteY55" fmla="*/ 4428051 h 6858000"/>
              <a:gd name="connsiteX56" fmla="*/ 5949261 w 6115796"/>
              <a:gd name="connsiteY56" fmla="*/ 4449185 h 6858000"/>
              <a:gd name="connsiteX57" fmla="*/ 5968960 w 6115796"/>
              <a:gd name="connsiteY57" fmla="*/ 4482655 h 6858000"/>
              <a:gd name="connsiteX58" fmla="*/ 5998138 w 6115796"/>
              <a:gd name="connsiteY58" fmla="*/ 4697518 h 6858000"/>
              <a:gd name="connsiteX59" fmla="*/ 6007819 w 6115796"/>
              <a:gd name="connsiteY59" fmla="*/ 4858148 h 6858000"/>
              <a:gd name="connsiteX60" fmla="*/ 6007749 w 6115796"/>
              <a:gd name="connsiteY60" fmla="*/ 4964715 h 6858000"/>
              <a:gd name="connsiteX61" fmla="*/ 6005269 w 6115796"/>
              <a:gd name="connsiteY61" fmla="*/ 5150567 h 6858000"/>
              <a:gd name="connsiteX62" fmla="*/ 6001127 w 6115796"/>
              <a:gd name="connsiteY62" fmla="*/ 5164609 h 6858000"/>
              <a:gd name="connsiteX63" fmla="*/ 5998514 w 6115796"/>
              <a:gd name="connsiteY63" fmla="*/ 5189673 h 6858000"/>
              <a:gd name="connsiteX64" fmla="*/ 6018409 w 6115796"/>
              <a:gd name="connsiteY64" fmla="*/ 5227157 h 6858000"/>
              <a:gd name="connsiteX65" fmla="*/ 6036748 w 6115796"/>
              <a:gd name="connsiteY65" fmla="*/ 5322752 h 6858000"/>
              <a:gd name="connsiteX66" fmla="*/ 6037677 w 6115796"/>
              <a:gd name="connsiteY66" fmla="*/ 5354807 h 6858000"/>
              <a:gd name="connsiteX67" fmla="*/ 6053435 w 6115796"/>
              <a:gd name="connsiteY67" fmla="*/ 5387547 h 6858000"/>
              <a:gd name="connsiteX68" fmla="*/ 6068640 w 6115796"/>
              <a:gd name="connsiteY68" fmla="*/ 5474503 h 6858000"/>
              <a:gd name="connsiteX69" fmla="*/ 6080922 w 6115796"/>
              <a:gd name="connsiteY69" fmla="*/ 5561070 h 6858000"/>
              <a:gd name="connsiteX70" fmla="*/ 6096949 w 6115796"/>
              <a:gd name="connsiteY70" fmla="*/ 5648179 h 6858000"/>
              <a:gd name="connsiteX71" fmla="*/ 6115796 w 6115796"/>
              <a:gd name="connsiteY71" fmla="*/ 5862844 h 6858000"/>
              <a:gd name="connsiteX72" fmla="*/ 6102493 w 6115796"/>
              <a:gd name="connsiteY72" fmla="*/ 5928602 h 6858000"/>
              <a:gd name="connsiteX73" fmla="*/ 6056863 w 6115796"/>
              <a:gd name="connsiteY73" fmla="*/ 6000643 h 6858000"/>
              <a:gd name="connsiteX74" fmla="*/ 6045436 w 6115796"/>
              <a:gd name="connsiteY74" fmla="*/ 6124480 h 6858000"/>
              <a:gd name="connsiteX75" fmla="*/ 6030489 w 6115796"/>
              <a:gd name="connsiteY75" fmla="*/ 6317666 h 6858000"/>
              <a:gd name="connsiteX76" fmla="*/ 6007492 w 6115796"/>
              <a:gd name="connsiteY76" fmla="*/ 6440818 h 6858000"/>
              <a:gd name="connsiteX77" fmla="*/ 6009467 w 6115796"/>
              <a:gd name="connsiteY77" fmla="*/ 6487076 h 6858000"/>
              <a:gd name="connsiteX78" fmla="*/ 5995064 w 6115796"/>
              <a:gd name="connsiteY78" fmla="*/ 6540791 h 6858000"/>
              <a:gd name="connsiteX79" fmla="*/ 6004510 w 6115796"/>
              <a:gd name="connsiteY79" fmla="*/ 6599256 h 6858000"/>
              <a:gd name="connsiteX80" fmla="*/ 5986207 w 6115796"/>
              <a:gd name="connsiteY80" fmla="*/ 6695855 h 6858000"/>
              <a:gd name="connsiteX81" fmla="*/ 5979428 w 6115796"/>
              <a:gd name="connsiteY81" fmla="*/ 6754678 h 6858000"/>
              <a:gd name="connsiteX82" fmla="*/ 5983398 w 6115796"/>
              <a:gd name="connsiteY82" fmla="*/ 6778641 h 6858000"/>
              <a:gd name="connsiteX83" fmla="*/ 5984543 w 6115796"/>
              <a:gd name="connsiteY83" fmla="*/ 6811016 h 6858000"/>
              <a:gd name="connsiteX84" fmla="*/ 5979671 w 6115796"/>
              <a:gd name="connsiteY84" fmla="*/ 6858000 h 6858000"/>
              <a:gd name="connsiteX85" fmla="*/ 0 w 6115796"/>
              <a:gd name="connsiteY85" fmla="*/ 6858000 h 6858000"/>
              <a:gd name="connsiteX86" fmla="*/ 0 w 6115796"/>
              <a:gd name="connsiteY86" fmla="*/ 0 h 6858000"/>
              <a:gd name="connsiteX0" fmla="*/ 0 w 6116025"/>
              <a:gd name="connsiteY0" fmla="*/ 0 h 6858000"/>
              <a:gd name="connsiteX1" fmla="*/ 4965888 w 6116025"/>
              <a:gd name="connsiteY1" fmla="*/ 0 h 6858000"/>
              <a:gd name="connsiteX2" fmla="*/ 4967767 w 6116025"/>
              <a:gd name="connsiteY2" fmla="*/ 7930 h 6858000"/>
              <a:gd name="connsiteX3" fmla="*/ 4979444 w 6116025"/>
              <a:gd name="connsiteY3" fmla="*/ 43921 h 6858000"/>
              <a:gd name="connsiteX4" fmla="*/ 5021173 w 6116025"/>
              <a:gd name="connsiteY4" fmla="*/ 123738 h 6858000"/>
              <a:gd name="connsiteX5" fmla="*/ 5075458 w 6116025"/>
              <a:gd name="connsiteY5" fmla="*/ 264355 h 6858000"/>
              <a:gd name="connsiteX6" fmla="*/ 5081175 w 6116025"/>
              <a:gd name="connsiteY6" fmla="*/ 277448 h 6858000"/>
              <a:gd name="connsiteX7" fmla="*/ 5097011 w 6116025"/>
              <a:gd name="connsiteY7" fmla="*/ 355616 h 6858000"/>
              <a:gd name="connsiteX8" fmla="*/ 5153000 w 6116025"/>
              <a:gd name="connsiteY8" fmla="*/ 507134 h 6858000"/>
              <a:gd name="connsiteX9" fmla="*/ 5171282 w 6116025"/>
              <a:gd name="connsiteY9" fmla="*/ 602071 h 6858000"/>
              <a:gd name="connsiteX10" fmla="*/ 5176196 w 6116025"/>
              <a:gd name="connsiteY10" fmla="*/ 636822 h 6858000"/>
              <a:gd name="connsiteX11" fmla="*/ 5189051 w 6116025"/>
              <a:gd name="connsiteY11" fmla="*/ 782518 h 6858000"/>
              <a:gd name="connsiteX12" fmla="*/ 5218707 w 6116025"/>
              <a:gd name="connsiteY12" fmla="*/ 886387 h 6858000"/>
              <a:gd name="connsiteX13" fmla="*/ 5221281 w 6116025"/>
              <a:gd name="connsiteY13" fmla="*/ 920873 h 6858000"/>
              <a:gd name="connsiteX14" fmla="*/ 5201018 w 6116025"/>
              <a:gd name="connsiteY14" fmla="*/ 1095027 h 6858000"/>
              <a:gd name="connsiteX15" fmla="*/ 5189234 w 6116025"/>
              <a:gd name="connsiteY15" fmla="*/ 1217308 h 6858000"/>
              <a:gd name="connsiteX16" fmla="*/ 5202769 w 6116025"/>
              <a:gd name="connsiteY16" fmla="*/ 1269450 h 6858000"/>
              <a:gd name="connsiteX17" fmla="*/ 5225968 w 6116025"/>
              <a:gd name="connsiteY17" fmla="*/ 1357994 h 6858000"/>
              <a:gd name="connsiteX18" fmla="*/ 5231437 w 6116025"/>
              <a:gd name="connsiteY18" fmla="*/ 1373779 h 6858000"/>
              <a:gd name="connsiteX19" fmla="*/ 5237226 w 6116025"/>
              <a:gd name="connsiteY19" fmla="*/ 1441327 h 6858000"/>
              <a:gd name="connsiteX20" fmla="*/ 5255653 w 6116025"/>
              <a:gd name="connsiteY20" fmla="*/ 1524712 h 6858000"/>
              <a:gd name="connsiteX21" fmla="*/ 5263491 w 6116025"/>
              <a:gd name="connsiteY21" fmla="*/ 1642938 h 6858000"/>
              <a:gd name="connsiteX22" fmla="*/ 5256552 w 6116025"/>
              <a:gd name="connsiteY22" fmla="*/ 1672509 h 6858000"/>
              <a:gd name="connsiteX23" fmla="*/ 5266931 w 6116025"/>
              <a:gd name="connsiteY23" fmla="*/ 1866147 h 6858000"/>
              <a:gd name="connsiteX24" fmla="*/ 5255696 w 6116025"/>
              <a:gd name="connsiteY24" fmla="*/ 1953770 h 6858000"/>
              <a:gd name="connsiteX25" fmla="*/ 5252592 w 6116025"/>
              <a:gd name="connsiteY25" fmla="*/ 2092210 h 6858000"/>
              <a:gd name="connsiteX26" fmla="*/ 5250104 w 6116025"/>
              <a:gd name="connsiteY26" fmla="*/ 2249166 h 6858000"/>
              <a:gd name="connsiteX27" fmla="*/ 5251214 w 6116025"/>
              <a:gd name="connsiteY27" fmla="*/ 2250944 h 6858000"/>
              <a:gd name="connsiteX28" fmla="*/ 5250644 w 6116025"/>
              <a:gd name="connsiteY28" fmla="*/ 2266619 h 6858000"/>
              <a:gd name="connsiteX29" fmla="*/ 5293877 w 6116025"/>
              <a:gd name="connsiteY29" fmla="*/ 2368649 h 6858000"/>
              <a:gd name="connsiteX30" fmla="*/ 5311338 w 6116025"/>
              <a:gd name="connsiteY30" fmla="*/ 2404034 h 6858000"/>
              <a:gd name="connsiteX31" fmla="*/ 5338366 w 6116025"/>
              <a:gd name="connsiteY31" fmla="*/ 2465052 h 6858000"/>
              <a:gd name="connsiteX32" fmla="*/ 5371263 w 6116025"/>
              <a:gd name="connsiteY32" fmla="*/ 2586413 h 6858000"/>
              <a:gd name="connsiteX33" fmla="*/ 5407503 w 6116025"/>
              <a:gd name="connsiteY33" fmla="*/ 2786290 h 6858000"/>
              <a:gd name="connsiteX34" fmla="*/ 5407356 w 6116025"/>
              <a:gd name="connsiteY34" fmla="*/ 2787545 h 6858000"/>
              <a:gd name="connsiteX35" fmla="*/ 5457023 w 6116025"/>
              <a:gd name="connsiteY35" fmla="*/ 2858292 h 6858000"/>
              <a:gd name="connsiteX36" fmla="*/ 5479298 w 6116025"/>
              <a:gd name="connsiteY36" fmla="*/ 2947791 h 6858000"/>
              <a:gd name="connsiteX37" fmla="*/ 5481770 w 6116025"/>
              <a:gd name="connsiteY37" fmla="*/ 2951352 h 6858000"/>
              <a:gd name="connsiteX38" fmla="*/ 5482415 w 6116025"/>
              <a:gd name="connsiteY38" fmla="*/ 3004079 h 6858000"/>
              <a:gd name="connsiteX39" fmla="*/ 5503944 w 6116025"/>
              <a:gd name="connsiteY39" fmla="*/ 3123335 h 6858000"/>
              <a:gd name="connsiteX40" fmla="*/ 5516007 w 6116025"/>
              <a:gd name="connsiteY40" fmla="*/ 3258473 h 6858000"/>
              <a:gd name="connsiteX41" fmla="*/ 5589758 w 6116025"/>
              <a:gd name="connsiteY41" fmla="*/ 3453699 h 6858000"/>
              <a:gd name="connsiteX42" fmla="*/ 5596144 w 6116025"/>
              <a:gd name="connsiteY42" fmla="*/ 3534624 h 6858000"/>
              <a:gd name="connsiteX43" fmla="*/ 5597750 w 6116025"/>
              <a:gd name="connsiteY43" fmla="*/ 3534129 h 6858000"/>
              <a:gd name="connsiteX44" fmla="*/ 5618377 w 6116025"/>
              <a:gd name="connsiteY44" fmla="*/ 3588431 h 6858000"/>
              <a:gd name="connsiteX45" fmla="*/ 5655472 w 6116025"/>
              <a:gd name="connsiteY45" fmla="*/ 3678877 h 6858000"/>
              <a:gd name="connsiteX46" fmla="*/ 5683015 w 6116025"/>
              <a:gd name="connsiteY46" fmla="*/ 3762025 h 6858000"/>
              <a:gd name="connsiteX47" fmla="*/ 5696643 w 6116025"/>
              <a:gd name="connsiteY47" fmla="*/ 3773888 h 6858000"/>
              <a:gd name="connsiteX48" fmla="*/ 5768491 w 6116025"/>
              <a:gd name="connsiteY48" fmla="*/ 3914399 h 6858000"/>
              <a:gd name="connsiteX49" fmla="*/ 5793123 w 6116025"/>
              <a:gd name="connsiteY49" fmla="*/ 3969952 h 6858000"/>
              <a:gd name="connsiteX50" fmla="*/ 5808321 w 6116025"/>
              <a:gd name="connsiteY50" fmla="*/ 3988153 h 6858000"/>
              <a:gd name="connsiteX51" fmla="*/ 5825621 w 6116025"/>
              <a:gd name="connsiteY51" fmla="*/ 4015525 h 6858000"/>
              <a:gd name="connsiteX52" fmla="*/ 5860672 w 6116025"/>
              <a:gd name="connsiteY52" fmla="*/ 4061579 h 6858000"/>
              <a:gd name="connsiteX53" fmla="*/ 5894095 w 6116025"/>
              <a:gd name="connsiteY53" fmla="*/ 4128857 h 6858000"/>
              <a:gd name="connsiteX54" fmla="*/ 5903513 w 6116025"/>
              <a:gd name="connsiteY54" fmla="*/ 4187661 h 6858000"/>
              <a:gd name="connsiteX55" fmla="*/ 5946705 w 6116025"/>
              <a:gd name="connsiteY55" fmla="*/ 4428051 h 6858000"/>
              <a:gd name="connsiteX56" fmla="*/ 5949261 w 6116025"/>
              <a:gd name="connsiteY56" fmla="*/ 4449185 h 6858000"/>
              <a:gd name="connsiteX57" fmla="*/ 5968960 w 6116025"/>
              <a:gd name="connsiteY57" fmla="*/ 4482655 h 6858000"/>
              <a:gd name="connsiteX58" fmla="*/ 5998138 w 6116025"/>
              <a:gd name="connsiteY58" fmla="*/ 4697518 h 6858000"/>
              <a:gd name="connsiteX59" fmla="*/ 6007819 w 6116025"/>
              <a:gd name="connsiteY59" fmla="*/ 4858148 h 6858000"/>
              <a:gd name="connsiteX60" fmla="*/ 6007749 w 6116025"/>
              <a:gd name="connsiteY60" fmla="*/ 4964715 h 6858000"/>
              <a:gd name="connsiteX61" fmla="*/ 6005269 w 6116025"/>
              <a:gd name="connsiteY61" fmla="*/ 5150567 h 6858000"/>
              <a:gd name="connsiteX62" fmla="*/ 6001127 w 6116025"/>
              <a:gd name="connsiteY62" fmla="*/ 5164609 h 6858000"/>
              <a:gd name="connsiteX63" fmla="*/ 5998514 w 6116025"/>
              <a:gd name="connsiteY63" fmla="*/ 5189673 h 6858000"/>
              <a:gd name="connsiteX64" fmla="*/ 6018409 w 6116025"/>
              <a:gd name="connsiteY64" fmla="*/ 5227157 h 6858000"/>
              <a:gd name="connsiteX65" fmla="*/ 6036748 w 6116025"/>
              <a:gd name="connsiteY65" fmla="*/ 5322752 h 6858000"/>
              <a:gd name="connsiteX66" fmla="*/ 6037677 w 6116025"/>
              <a:gd name="connsiteY66" fmla="*/ 5354807 h 6858000"/>
              <a:gd name="connsiteX67" fmla="*/ 6053435 w 6116025"/>
              <a:gd name="connsiteY67" fmla="*/ 5387547 h 6858000"/>
              <a:gd name="connsiteX68" fmla="*/ 6068640 w 6116025"/>
              <a:gd name="connsiteY68" fmla="*/ 5474503 h 6858000"/>
              <a:gd name="connsiteX69" fmla="*/ 6080922 w 6116025"/>
              <a:gd name="connsiteY69" fmla="*/ 5561070 h 6858000"/>
              <a:gd name="connsiteX70" fmla="*/ 6096949 w 6116025"/>
              <a:gd name="connsiteY70" fmla="*/ 5648179 h 6858000"/>
              <a:gd name="connsiteX71" fmla="*/ 6115796 w 6116025"/>
              <a:gd name="connsiteY71" fmla="*/ 5862844 h 6858000"/>
              <a:gd name="connsiteX72" fmla="*/ 6102493 w 6116025"/>
              <a:gd name="connsiteY72" fmla="*/ 5928602 h 6858000"/>
              <a:gd name="connsiteX73" fmla="*/ 6056863 w 6116025"/>
              <a:gd name="connsiteY73" fmla="*/ 6000643 h 6858000"/>
              <a:gd name="connsiteX74" fmla="*/ 6045436 w 6116025"/>
              <a:gd name="connsiteY74" fmla="*/ 6124480 h 6858000"/>
              <a:gd name="connsiteX75" fmla="*/ 6030489 w 6116025"/>
              <a:gd name="connsiteY75" fmla="*/ 6317666 h 6858000"/>
              <a:gd name="connsiteX76" fmla="*/ 6007492 w 6116025"/>
              <a:gd name="connsiteY76" fmla="*/ 6440818 h 6858000"/>
              <a:gd name="connsiteX77" fmla="*/ 6009467 w 6116025"/>
              <a:gd name="connsiteY77" fmla="*/ 6487076 h 6858000"/>
              <a:gd name="connsiteX78" fmla="*/ 5995064 w 6116025"/>
              <a:gd name="connsiteY78" fmla="*/ 6540791 h 6858000"/>
              <a:gd name="connsiteX79" fmla="*/ 6004510 w 6116025"/>
              <a:gd name="connsiteY79" fmla="*/ 6599256 h 6858000"/>
              <a:gd name="connsiteX80" fmla="*/ 5986207 w 6116025"/>
              <a:gd name="connsiteY80" fmla="*/ 6695855 h 6858000"/>
              <a:gd name="connsiteX81" fmla="*/ 5979428 w 6116025"/>
              <a:gd name="connsiteY81" fmla="*/ 6754678 h 6858000"/>
              <a:gd name="connsiteX82" fmla="*/ 5983398 w 6116025"/>
              <a:gd name="connsiteY82" fmla="*/ 6778641 h 6858000"/>
              <a:gd name="connsiteX83" fmla="*/ 5984543 w 6116025"/>
              <a:gd name="connsiteY83" fmla="*/ 6811016 h 6858000"/>
              <a:gd name="connsiteX84" fmla="*/ 5979671 w 6116025"/>
              <a:gd name="connsiteY84" fmla="*/ 6858000 h 6858000"/>
              <a:gd name="connsiteX85" fmla="*/ 0 w 6116025"/>
              <a:gd name="connsiteY85" fmla="*/ 6858000 h 6858000"/>
              <a:gd name="connsiteX86" fmla="*/ 0 w 6116025"/>
              <a:gd name="connsiteY86" fmla="*/ 0 h 6858000"/>
              <a:gd name="connsiteX0" fmla="*/ 0 w 6115796"/>
              <a:gd name="connsiteY0" fmla="*/ 0 h 6858000"/>
              <a:gd name="connsiteX1" fmla="*/ 4965888 w 6115796"/>
              <a:gd name="connsiteY1" fmla="*/ 0 h 6858000"/>
              <a:gd name="connsiteX2" fmla="*/ 4967767 w 6115796"/>
              <a:gd name="connsiteY2" fmla="*/ 7930 h 6858000"/>
              <a:gd name="connsiteX3" fmla="*/ 4979444 w 6115796"/>
              <a:gd name="connsiteY3" fmla="*/ 43921 h 6858000"/>
              <a:gd name="connsiteX4" fmla="*/ 5021173 w 6115796"/>
              <a:gd name="connsiteY4" fmla="*/ 123738 h 6858000"/>
              <a:gd name="connsiteX5" fmla="*/ 5075458 w 6115796"/>
              <a:gd name="connsiteY5" fmla="*/ 264355 h 6858000"/>
              <a:gd name="connsiteX6" fmla="*/ 5081175 w 6115796"/>
              <a:gd name="connsiteY6" fmla="*/ 277448 h 6858000"/>
              <a:gd name="connsiteX7" fmla="*/ 5097011 w 6115796"/>
              <a:gd name="connsiteY7" fmla="*/ 355616 h 6858000"/>
              <a:gd name="connsiteX8" fmla="*/ 5153000 w 6115796"/>
              <a:gd name="connsiteY8" fmla="*/ 507134 h 6858000"/>
              <a:gd name="connsiteX9" fmla="*/ 5171282 w 6115796"/>
              <a:gd name="connsiteY9" fmla="*/ 602071 h 6858000"/>
              <a:gd name="connsiteX10" fmla="*/ 5176196 w 6115796"/>
              <a:gd name="connsiteY10" fmla="*/ 636822 h 6858000"/>
              <a:gd name="connsiteX11" fmla="*/ 5189051 w 6115796"/>
              <a:gd name="connsiteY11" fmla="*/ 782518 h 6858000"/>
              <a:gd name="connsiteX12" fmla="*/ 5218707 w 6115796"/>
              <a:gd name="connsiteY12" fmla="*/ 886387 h 6858000"/>
              <a:gd name="connsiteX13" fmla="*/ 5221281 w 6115796"/>
              <a:gd name="connsiteY13" fmla="*/ 920873 h 6858000"/>
              <a:gd name="connsiteX14" fmla="*/ 5201018 w 6115796"/>
              <a:gd name="connsiteY14" fmla="*/ 1095027 h 6858000"/>
              <a:gd name="connsiteX15" fmla="*/ 5189234 w 6115796"/>
              <a:gd name="connsiteY15" fmla="*/ 1217308 h 6858000"/>
              <a:gd name="connsiteX16" fmla="*/ 5202769 w 6115796"/>
              <a:gd name="connsiteY16" fmla="*/ 1269450 h 6858000"/>
              <a:gd name="connsiteX17" fmla="*/ 5225968 w 6115796"/>
              <a:gd name="connsiteY17" fmla="*/ 1357994 h 6858000"/>
              <a:gd name="connsiteX18" fmla="*/ 5231437 w 6115796"/>
              <a:gd name="connsiteY18" fmla="*/ 1373779 h 6858000"/>
              <a:gd name="connsiteX19" fmla="*/ 5237226 w 6115796"/>
              <a:gd name="connsiteY19" fmla="*/ 1441327 h 6858000"/>
              <a:gd name="connsiteX20" fmla="*/ 5255653 w 6115796"/>
              <a:gd name="connsiteY20" fmla="*/ 1524712 h 6858000"/>
              <a:gd name="connsiteX21" fmla="*/ 5263491 w 6115796"/>
              <a:gd name="connsiteY21" fmla="*/ 1642938 h 6858000"/>
              <a:gd name="connsiteX22" fmla="*/ 5256552 w 6115796"/>
              <a:gd name="connsiteY22" fmla="*/ 1672509 h 6858000"/>
              <a:gd name="connsiteX23" fmla="*/ 5266931 w 6115796"/>
              <a:gd name="connsiteY23" fmla="*/ 1866147 h 6858000"/>
              <a:gd name="connsiteX24" fmla="*/ 5255696 w 6115796"/>
              <a:gd name="connsiteY24" fmla="*/ 1953770 h 6858000"/>
              <a:gd name="connsiteX25" fmla="*/ 5252592 w 6115796"/>
              <a:gd name="connsiteY25" fmla="*/ 2092210 h 6858000"/>
              <a:gd name="connsiteX26" fmla="*/ 5250104 w 6115796"/>
              <a:gd name="connsiteY26" fmla="*/ 2249166 h 6858000"/>
              <a:gd name="connsiteX27" fmla="*/ 5251214 w 6115796"/>
              <a:gd name="connsiteY27" fmla="*/ 2250944 h 6858000"/>
              <a:gd name="connsiteX28" fmla="*/ 5250644 w 6115796"/>
              <a:gd name="connsiteY28" fmla="*/ 2266619 h 6858000"/>
              <a:gd name="connsiteX29" fmla="*/ 5293877 w 6115796"/>
              <a:gd name="connsiteY29" fmla="*/ 2368649 h 6858000"/>
              <a:gd name="connsiteX30" fmla="*/ 5311338 w 6115796"/>
              <a:gd name="connsiteY30" fmla="*/ 2404034 h 6858000"/>
              <a:gd name="connsiteX31" fmla="*/ 5338366 w 6115796"/>
              <a:gd name="connsiteY31" fmla="*/ 2465052 h 6858000"/>
              <a:gd name="connsiteX32" fmla="*/ 5371263 w 6115796"/>
              <a:gd name="connsiteY32" fmla="*/ 2586413 h 6858000"/>
              <a:gd name="connsiteX33" fmla="*/ 5407503 w 6115796"/>
              <a:gd name="connsiteY33" fmla="*/ 2786290 h 6858000"/>
              <a:gd name="connsiteX34" fmla="*/ 5407356 w 6115796"/>
              <a:gd name="connsiteY34" fmla="*/ 2787545 h 6858000"/>
              <a:gd name="connsiteX35" fmla="*/ 5457023 w 6115796"/>
              <a:gd name="connsiteY35" fmla="*/ 2858292 h 6858000"/>
              <a:gd name="connsiteX36" fmla="*/ 5479298 w 6115796"/>
              <a:gd name="connsiteY36" fmla="*/ 2947791 h 6858000"/>
              <a:gd name="connsiteX37" fmla="*/ 5481770 w 6115796"/>
              <a:gd name="connsiteY37" fmla="*/ 2951352 h 6858000"/>
              <a:gd name="connsiteX38" fmla="*/ 5482415 w 6115796"/>
              <a:gd name="connsiteY38" fmla="*/ 3004079 h 6858000"/>
              <a:gd name="connsiteX39" fmla="*/ 5503944 w 6115796"/>
              <a:gd name="connsiteY39" fmla="*/ 3123335 h 6858000"/>
              <a:gd name="connsiteX40" fmla="*/ 5516007 w 6115796"/>
              <a:gd name="connsiteY40" fmla="*/ 3258473 h 6858000"/>
              <a:gd name="connsiteX41" fmla="*/ 5589758 w 6115796"/>
              <a:gd name="connsiteY41" fmla="*/ 3453699 h 6858000"/>
              <a:gd name="connsiteX42" fmla="*/ 5596144 w 6115796"/>
              <a:gd name="connsiteY42" fmla="*/ 3534624 h 6858000"/>
              <a:gd name="connsiteX43" fmla="*/ 5597750 w 6115796"/>
              <a:gd name="connsiteY43" fmla="*/ 3534129 h 6858000"/>
              <a:gd name="connsiteX44" fmla="*/ 5618377 w 6115796"/>
              <a:gd name="connsiteY44" fmla="*/ 3588431 h 6858000"/>
              <a:gd name="connsiteX45" fmla="*/ 5655472 w 6115796"/>
              <a:gd name="connsiteY45" fmla="*/ 3678877 h 6858000"/>
              <a:gd name="connsiteX46" fmla="*/ 5683015 w 6115796"/>
              <a:gd name="connsiteY46" fmla="*/ 3762025 h 6858000"/>
              <a:gd name="connsiteX47" fmla="*/ 5696643 w 6115796"/>
              <a:gd name="connsiteY47" fmla="*/ 3773888 h 6858000"/>
              <a:gd name="connsiteX48" fmla="*/ 5768491 w 6115796"/>
              <a:gd name="connsiteY48" fmla="*/ 3914399 h 6858000"/>
              <a:gd name="connsiteX49" fmla="*/ 5793123 w 6115796"/>
              <a:gd name="connsiteY49" fmla="*/ 3969952 h 6858000"/>
              <a:gd name="connsiteX50" fmla="*/ 5808321 w 6115796"/>
              <a:gd name="connsiteY50" fmla="*/ 3988153 h 6858000"/>
              <a:gd name="connsiteX51" fmla="*/ 5825621 w 6115796"/>
              <a:gd name="connsiteY51" fmla="*/ 4015525 h 6858000"/>
              <a:gd name="connsiteX52" fmla="*/ 5860672 w 6115796"/>
              <a:gd name="connsiteY52" fmla="*/ 4061579 h 6858000"/>
              <a:gd name="connsiteX53" fmla="*/ 5894095 w 6115796"/>
              <a:gd name="connsiteY53" fmla="*/ 4128857 h 6858000"/>
              <a:gd name="connsiteX54" fmla="*/ 5903513 w 6115796"/>
              <a:gd name="connsiteY54" fmla="*/ 4187661 h 6858000"/>
              <a:gd name="connsiteX55" fmla="*/ 5946705 w 6115796"/>
              <a:gd name="connsiteY55" fmla="*/ 4428051 h 6858000"/>
              <a:gd name="connsiteX56" fmla="*/ 5949261 w 6115796"/>
              <a:gd name="connsiteY56" fmla="*/ 4449185 h 6858000"/>
              <a:gd name="connsiteX57" fmla="*/ 5968960 w 6115796"/>
              <a:gd name="connsiteY57" fmla="*/ 4482655 h 6858000"/>
              <a:gd name="connsiteX58" fmla="*/ 5998138 w 6115796"/>
              <a:gd name="connsiteY58" fmla="*/ 4697518 h 6858000"/>
              <a:gd name="connsiteX59" fmla="*/ 6007819 w 6115796"/>
              <a:gd name="connsiteY59" fmla="*/ 4858148 h 6858000"/>
              <a:gd name="connsiteX60" fmla="*/ 6007749 w 6115796"/>
              <a:gd name="connsiteY60" fmla="*/ 4964715 h 6858000"/>
              <a:gd name="connsiteX61" fmla="*/ 6005269 w 6115796"/>
              <a:gd name="connsiteY61" fmla="*/ 5150567 h 6858000"/>
              <a:gd name="connsiteX62" fmla="*/ 6001127 w 6115796"/>
              <a:gd name="connsiteY62" fmla="*/ 5164609 h 6858000"/>
              <a:gd name="connsiteX63" fmla="*/ 5998514 w 6115796"/>
              <a:gd name="connsiteY63" fmla="*/ 5189673 h 6858000"/>
              <a:gd name="connsiteX64" fmla="*/ 6018409 w 6115796"/>
              <a:gd name="connsiteY64" fmla="*/ 5227157 h 6858000"/>
              <a:gd name="connsiteX65" fmla="*/ 6036748 w 6115796"/>
              <a:gd name="connsiteY65" fmla="*/ 5322752 h 6858000"/>
              <a:gd name="connsiteX66" fmla="*/ 6037677 w 6115796"/>
              <a:gd name="connsiteY66" fmla="*/ 5354807 h 6858000"/>
              <a:gd name="connsiteX67" fmla="*/ 6053435 w 6115796"/>
              <a:gd name="connsiteY67" fmla="*/ 5387547 h 6858000"/>
              <a:gd name="connsiteX68" fmla="*/ 6068640 w 6115796"/>
              <a:gd name="connsiteY68" fmla="*/ 5474503 h 6858000"/>
              <a:gd name="connsiteX69" fmla="*/ 6080922 w 6115796"/>
              <a:gd name="connsiteY69" fmla="*/ 5561070 h 6858000"/>
              <a:gd name="connsiteX70" fmla="*/ 6096949 w 6115796"/>
              <a:gd name="connsiteY70" fmla="*/ 5648179 h 6858000"/>
              <a:gd name="connsiteX71" fmla="*/ 6115796 w 6115796"/>
              <a:gd name="connsiteY71" fmla="*/ 5862844 h 6858000"/>
              <a:gd name="connsiteX72" fmla="*/ 6102493 w 6115796"/>
              <a:gd name="connsiteY72" fmla="*/ 5928602 h 6858000"/>
              <a:gd name="connsiteX73" fmla="*/ 6056863 w 6115796"/>
              <a:gd name="connsiteY73" fmla="*/ 6000643 h 6858000"/>
              <a:gd name="connsiteX74" fmla="*/ 6045436 w 6115796"/>
              <a:gd name="connsiteY74" fmla="*/ 6124480 h 6858000"/>
              <a:gd name="connsiteX75" fmla="*/ 6030489 w 6115796"/>
              <a:gd name="connsiteY75" fmla="*/ 6317666 h 6858000"/>
              <a:gd name="connsiteX76" fmla="*/ 6007492 w 6115796"/>
              <a:gd name="connsiteY76" fmla="*/ 6440818 h 6858000"/>
              <a:gd name="connsiteX77" fmla="*/ 6009467 w 6115796"/>
              <a:gd name="connsiteY77" fmla="*/ 6487076 h 6858000"/>
              <a:gd name="connsiteX78" fmla="*/ 5995064 w 6115796"/>
              <a:gd name="connsiteY78" fmla="*/ 6540791 h 6858000"/>
              <a:gd name="connsiteX79" fmla="*/ 6004510 w 6115796"/>
              <a:gd name="connsiteY79" fmla="*/ 6599256 h 6858000"/>
              <a:gd name="connsiteX80" fmla="*/ 5986207 w 6115796"/>
              <a:gd name="connsiteY80" fmla="*/ 6695855 h 6858000"/>
              <a:gd name="connsiteX81" fmla="*/ 5979428 w 6115796"/>
              <a:gd name="connsiteY81" fmla="*/ 6754678 h 6858000"/>
              <a:gd name="connsiteX82" fmla="*/ 5983398 w 6115796"/>
              <a:gd name="connsiteY82" fmla="*/ 6778641 h 6858000"/>
              <a:gd name="connsiteX83" fmla="*/ 5984543 w 6115796"/>
              <a:gd name="connsiteY83" fmla="*/ 6811016 h 6858000"/>
              <a:gd name="connsiteX84" fmla="*/ 5979671 w 6115796"/>
              <a:gd name="connsiteY84" fmla="*/ 6858000 h 6858000"/>
              <a:gd name="connsiteX85" fmla="*/ 0 w 6115796"/>
              <a:gd name="connsiteY85" fmla="*/ 6858000 h 6858000"/>
              <a:gd name="connsiteX86" fmla="*/ 0 w 6115796"/>
              <a:gd name="connsiteY86" fmla="*/ 0 h 6858000"/>
              <a:gd name="connsiteX0" fmla="*/ 0 w 6115796"/>
              <a:gd name="connsiteY0" fmla="*/ 0 h 6858000"/>
              <a:gd name="connsiteX1" fmla="*/ 4965888 w 6115796"/>
              <a:gd name="connsiteY1" fmla="*/ 0 h 6858000"/>
              <a:gd name="connsiteX2" fmla="*/ 4967767 w 6115796"/>
              <a:gd name="connsiteY2" fmla="*/ 7930 h 6858000"/>
              <a:gd name="connsiteX3" fmla="*/ 4979444 w 6115796"/>
              <a:gd name="connsiteY3" fmla="*/ 43921 h 6858000"/>
              <a:gd name="connsiteX4" fmla="*/ 5021173 w 6115796"/>
              <a:gd name="connsiteY4" fmla="*/ 123738 h 6858000"/>
              <a:gd name="connsiteX5" fmla="*/ 5075458 w 6115796"/>
              <a:gd name="connsiteY5" fmla="*/ 264355 h 6858000"/>
              <a:gd name="connsiteX6" fmla="*/ 5081175 w 6115796"/>
              <a:gd name="connsiteY6" fmla="*/ 277448 h 6858000"/>
              <a:gd name="connsiteX7" fmla="*/ 5097011 w 6115796"/>
              <a:gd name="connsiteY7" fmla="*/ 355616 h 6858000"/>
              <a:gd name="connsiteX8" fmla="*/ 5153000 w 6115796"/>
              <a:gd name="connsiteY8" fmla="*/ 507134 h 6858000"/>
              <a:gd name="connsiteX9" fmla="*/ 5171282 w 6115796"/>
              <a:gd name="connsiteY9" fmla="*/ 602071 h 6858000"/>
              <a:gd name="connsiteX10" fmla="*/ 5176196 w 6115796"/>
              <a:gd name="connsiteY10" fmla="*/ 636822 h 6858000"/>
              <a:gd name="connsiteX11" fmla="*/ 5189051 w 6115796"/>
              <a:gd name="connsiteY11" fmla="*/ 782518 h 6858000"/>
              <a:gd name="connsiteX12" fmla="*/ 5218707 w 6115796"/>
              <a:gd name="connsiteY12" fmla="*/ 886387 h 6858000"/>
              <a:gd name="connsiteX13" fmla="*/ 5221281 w 6115796"/>
              <a:gd name="connsiteY13" fmla="*/ 920873 h 6858000"/>
              <a:gd name="connsiteX14" fmla="*/ 5201018 w 6115796"/>
              <a:gd name="connsiteY14" fmla="*/ 1095027 h 6858000"/>
              <a:gd name="connsiteX15" fmla="*/ 5189234 w 6115796"/>
              <a:gd name="connsiteY15" fmla="*/ 1217308 h 6858000"/>
              <a:gd name="connsiteX16" fmla="*/ 5202769 w 6115796"/>
              <a:gd name="connsiteY16" fmla="*/ 1269450 h 6858000"/>
              <a:gd name="connsiteX17" fmla="*/ 5225968 w 6115796"/>
              <a:gd name="connsiteY17" fmla="*/ 1357994 h 6858000"/>
              <a:gd name="connsiteX18" fmla="*/ 5231437 w 6115796"/>
              <a:gd name="connsiteY18" fmla="*/ 1373779 h 6858000"/>
              <a:gd name="connsiteX19" fmla="*/ 5237226 w 6115796"/>
              <a:gd name="connsiteY19" fmla="*/ 1441327 h 6858000"/>
              <a:gd name="connsiteX20" fmla="*/ 5255653 w 6115796"/>
              <a:gd name="connsiteY20" fmla="*/ 1524712 h 6858000"/>
              <a:gd name="connsiteX21" fmla="*/ 5263491 w 6115796"/>
              <a:gd name="connsiteY21" fmla="*/ 1642938 h 6858000"/>
              <a:gd name="connsiteX22" fmla="*/ 5256552 w 6115796"/>
              <a:gd name="connsiteY22" fmla="*/ 1672509 h 6858000"/>
              <a:gd name="connsiteX23" fmla="*/ 5266931 w 6115796"/>
              <a:gd name="connsiteY23" fmla="*/ 1866147 h 6858000"/>
              <a:gd name="connsiteX24" fmla="*/ 5255696 w 6115796"/>
              <a:gd name="connsiteY24" fmla="*/ 1953770 h 6858000"/>
              <a:gd name="connsiteX25" fmla="*/ 5252592 w 6115796"/>
              <a:gd name="connsiteY25" fmla="*/ 2092210 h 6858000"/>
              <a:gd name="connsiteX26" fmla="*/ 5250104 w 6115796"/>
              <a:gd name="connsiteY26" fmla="*/ 2249166 h 6858000"/>
              <a:gd name="connsiteX27" fmla="*/ 5251214 w 6115796"/>
              <a:gd name="connsiteY27" fmla="*/ 2250944 h 6858000"/>
              <a:gd name="connsiteX28" fmla="*/ 5250644 w 6115796"/>
              <a:gd name="connsiteY28" fmla="*/ 2266619 h 6858000"/>
              <a:gd name="connsiteX29" fmla="*/ 5293877 w 6115796"/>
              <a:gd name="connsiteY29" fmla="*/ 2368649 h 6858000"/>
              <a:gd name="connsiteX30" fmla="*/ 5311338 w 6115796"/>
              <a:gd name="connsiteY30" fmla="*/ 2404034 h 6858000"/>
              <a:gd name="connsiteX31" fmla="*/ 5338366 w 6115796"/>
              <a:gd name="connsiteY31" fmla="*/ 2465052 h 6858000"/>
              <a:gd name="connsiteX32" fmla="*/ 5371263 w 6115796"/>
              <a:gd name="connsiteY32" fmla="*/ 2586413 h 6858000"/>
              <a:gd name="connsiteX33" fmla="*/ 5407503 w 6115796"/>
              <a:gd name="connsiteY33" fmla="*/ 2786290 h 6858000"/>
              <a:gd name="connsiteX34" fmla="*/ 5407356 w 6115796"/>
              <a:gd name="connsiteY34" fmla="*/ 2787545 h 6858000"/>
              <a:gd name="connsiteX35" fmla="*/ 5457023 w 6115796"/>
              <a:gd name="connsiteY35" fmla="*/ 2858292 h 6858000"/>
              <a:gd name="connsiteX36" fmla="*/ 5479298 w 6115796"/>
              <a:gd name="connsiteY36" fmla="*/ 2947791 h 6858000"/>
              <a:gd name="connsiteX37" fmla="*/ 5481770 w 6115796"/>
              <a:gd name="connsiteY37" fmla="*/ 2951352 h 6858000"/>
              <a:gd name="connsiteX38" fmla="*/ 5482415 w 6115796"/>
              <a:gd name="connsiteY38" fmla="*/ 3004079 h 6858000"/>
              <a:gd name="connsiteX39" fmla="*/ 5503944 w 6115796"/>
              <a:gd name="connsiteY39" fmla="*/ 3123335 h 6858000"/>
              <a:gd name="connsiteX40" fmla="*/ 5516007 w 6115796"/>
              <a:gd name="connsiteY40" fmla="*/ 3258473 h 6858000"/>
              <a:gd name="connsiteX41" fmla="*/ 5589758 w 6115796"/>
              <a:gd name="connsiteY41" fmla="*/ 3453699 h 6858000"/>
              <a:gd name="connsiteX42" fmla="*/ 5596144 w 6115796"/>
              <a:gd name="connsiteY42" fmla="*/ 3534624 h 6858000"/>
              <a:gd name="connsiteX43" fmla="*/ 5597750 w 6115796"/>
              <a:gd name="connsiteY43" fmla="*/ 3534129 h 6858000"/>
              <a:gd name="connsiteX44" fmla="*/ 5618377 w 6115796"/>
              <a:gd name="connsiteY44" fmla="*/ 3588431 h 6858000"/>
              <a:gd name="connsiteX45" fmla="*/ 5655472 w 6115796"/>
              <a:gd name="connsiteY45" fmla="*/ 3678877 h 6858000"/>
              <a:gd name="connsiteX46" fmla="*/ 5683015 w 6115796"/>
              <a:gd name="connsiteY46" fmla="*/ 3762025 h 6858000"/>
              <a:gd name="connsiteX47" fmla="*/ 5696643 w 6115796"/>
              <a:gd name="connsiteY47" fmla="*/ 3773888 h 6858000"/>
              <a:gd name="connsiteX48" fmla="*/ 5768491 w 6115796"/>
              <a:gd name="connsiteY48" fmla="*/ 3914399 h 6858000"/>
              <a:gd name="connsiteX49" fmla="*/ 5793123 w 6115796"/>
              <a:gd name="connsiteY49" fmla="*/ 3969952 h 6858000"/>
              <a:gd name="connsiteX50" fmla="*/ 5808321 w 6115796"/>
              <a:gd name="connsiteY50" fmla="*/ 3988153 h 6858000"/>
              <a:gd name="connsiteX51" fmla="*/ 5825621 w 6115796"/>
              <a:gd name="connsiteY51" fmla="*/ 4015525 h 6858000"/>
              <a:gd name="connsiteX52" fmla="*/ 5860672 w 6115796"/>
              <a:gd name="connsiteY52" fmla="*/ 4061579 h 6858000"/>
              <a:gd name="connsiteX53" fmla="*/ 5894095 w 6115796"/>
              <a:gd name="connsiteY53" fmla="*/ 4128857 h 6858000"/>
              <a:gd name="connsiteX54" fmla="*/ 5903513 w 6115796"/>
              <a:gd name="connsiteY54" fmla="*/ 4187661 h 6858000"/>
              <a:gd name="connsiteX55" fmla="*/ 5946705 w 6115796"/>
              <a:gd name="connsiteY55" fmla="*/ 4428051 h 6858000"/>
              <a:gd name="connsiteX56" fmla="*/ 5949261 w 6115796"/>
              <a:gd name="connsiteY56" fmla="*/ 4449185 h 6858000"/>
              <a:gd name="connsiteX57" fmla="*/ 5968960 w 6115796"/>
              <a:gd name="connsiteY57" fmla="*/ 4482655 h 6858000"/>
              <a:gd name="connsiteX58" fmla="*/ 5998138 w 6115796"/>
              <a:gd name="connsiteY58" fmla="*/ 4697518 h 6858000"/>
              <a:gd name="connsiteX59" fmla="*/ 6007819 w 6115796"/>
              <a:gd name="connsiteY59" fmla="*/ 4858148 h 6858000"/>
              <a:gd name="connsiteX60" fmla="*/ 6007749 w 6115796"/>
              <a:gd name="connsiteY60" fmla="*/ 4964715 h 6858000"/>
              <a:gd name="connsiteX61" fmla="*/ 6005269 w 6115796"/>
              <a:gd name="connsiteY61" fmla="*/ 5150567 h 6858000"/>
              <a:gd name="connsiteX62" fmla="*/ 6001127 w 6115796"/>
              <a:gd name="connsiteY62" fmla="*/ 5164609 h 6858000"/>
              <a:gd name="connsiteX63" fmla="*/ 5998514 w 6115796"/>
              <a:gd name="connsiteY63" fmla="*/ 5189673 h 6858000"/>
              <a:gd name="connsiteX64" fmla="*/ 6018409 w 6115796"/>
              <a:gd name="connsiteY64" fmla="*/ 5227157 h 6858000"/>
              <a:gd name="connsiteX65" fmla="*/ 6036748 w 6115796"/>
              <a:gd name="connsiteY65" fmla="*/ 5322752 h 6858000"/>
              <a:gd name="connsiteX66" fmla="*/ 6037677 w 6115796"/>
              <a:gd name="connsiteY66" fmla="*/ 5354807 h 6858000"/>
              <a:gd name="connsiteX67" fmla="*/ 6053435 w 6115796"/>
              <a:gd name="connsiteY67" fmla="*/ 5387547 h 6858000"/>
              <a:gd name="connsiteX68" fmla="*/ 6068640 w 6115796"/>
              <a:gd name="connsiteY68" fmla="*/ 5474503 h 6858000"/>
              <a:gd name="connsiteX69" fmla="*/ 6080922 w 6115796"/>
              <a:gd name="connsiteY69" fmla="*/ 5561070 h 6858000"/>
              <a:gd name="connsiteX70" fmla="*/ 6096949 w 6115796"/>
              <a:gd name="connsiteY70" fmla="*/ 5648179 h 6858000"/>
              <a:gd name="connsiteX71" fmla="*/ 6115796 w 6115796"/>
              <a:gd name="connsiteY71" fmla="*/ 5862844 h 6858000"/>
              <a:gd name="connsiteX72" fmla="*/ 6056863 w 6115796"/>
              <a:gd name="connsiteY72" fmla="*/ 6000643 h 6858000"/>
              <a:gd name="connsiteX73" fmla="*/ 6045436 w 6115796"/>
              <a:gd name="connsiteY73" fmla="*/ 6124480 h 6858000"/>
              <a:gd name="connsiteX74" fmla="*/ 6030489 w 6115796"/>
              <a:gd name="connsiteY74" fmla="*/ 6317666 h 6858000"/>
              <a:gd name="connsiteX75" fmla="*/ 6007492 w 6115796"/>
              <a:gd name="connsiteY75" fmla="*/ 6440818 h 6858000"/>
              <a:gd name="connsiteX76" fmla="*/ 6009467 w 6115796"/>
              <a:gd name="connsiteY76" fmla="*/ 6487076 h 6858000"/>
              <a:gd name="connsiteX77" fmla="*/ 5995064 w 6115796"/>
              <a:gd name="connsiteY77" fmla="*/ 6540791 h 6858000"/>
              <a:gd name="connsiteX78" fmla="*/ 6004510 w 6115796"/>
              <a:gd name="connsiteY78" fmla="*/ 6599256 h 6858000"/>
              <a:gd name="connsiteX79" fmla="*/ 5986207 w 6115796"/>
              <a:gd name="connsiteY79" fmla="*/ 6695855 h 6858000"/>
              <a:gd name="connsiteX80" fmla="*/ 5979428 w 6115796"/>
              <a:gd name="connsiteY80" fmla="*/ 6754678 h 6858000"/>
              <a:gd name="connsiteX81" fmla="*/ 5983398 w 6115796"/>
              <a:gd name="connsiteY81" fmla="*/ 6778641 h 6858000"/>
              <a:gd name="connsiteX82" fmla="*/ 5984543 w 6115796"/>
              <a:gd name="connsiteY82" fmla="*/ 6811016 h 6858000"/>
              <a:gd name="connsiteX83" fmla="*/ 5979671 w 6115796"/>
              <a:gd name="connsiteY83" fmla="*/ 6858000 h 6858000"/>
              <a:gd name="connsiteX84" fmla="*/ 0 w 6115796"/>
              <a:gd name="connsiteY84" fmla="*/ 6858000 h 6858000"/>
              <a:gd name="connsiteX85" fmla="*/ 0 w 6115796"/>
              <a:gd name="connsiteY85" fmla="*/ 0 h 6858000"/>
              <a:gd name="connsiteX0" fmla="*/ 0 w 6115796"/>
              <a:gd name="connsiteY0" fmla="*/ 0 h 6858000"/>
              <a:gd name="connsiteX1" fmla="*/ 4965888 w 6115796"/>
              <a:gd name="connsiteY1" fmla="*/ 0 h 6858000"/>
              <a:gd name="connsiteX2" fmla="*/ 4967767 w 6115796"/>
              <a:gd name="connsiteY2" fmla="*/ 7930 h 6858000"/>
              <a:gd name="connsiteX3" fmla="*/ 4979444 w 6115796"/>
              <a:gd name="connsiteY3" fmla="*/ 43921 h 6858000"/>
              <a:gd name="connsiteX4" fmla="*/ 5021173 w 6115796"/>
              <a:gd name="connsiteY4" fmla="*/ 123738 h 6858000"/>
              <a:gd name="connsiteX5" fmla="*/ 5075458 w 6115796"/>
              <a:gd name="connsiteY5" fmla="*/ 264355 h 6858000"/>
              <a:gd name="connsiteX6" fmla="*/ 5081175 w 6115796"/>
              <a:gd name="connsiteY6" fmla="*/ 277448 h 6858000"/>
              <a:gd name="connsiteX7" fmla="*/ 5097011 w 6115796"/>
              <a:gd name="connsiteY7" fmla="*/ 355616 h 6858000"/>
              <a:gd name="connsiteX8" fmla="*/ 5153000 w 6115796"/>
              <a:gd name="connsiteY8" fmla="*/ 507134 h 6858000"/>
              <a:gd name="connsiteX9" fmla="*/ 5171282 w 6115796"/>
              <a:gd name="connsiteY9" fmla="*/ 602071 h 6858000"/>
              <a:gd name="connsiteX10" fmla="*/ 5176196 w 6115796"/>
              <a:gd name="connsiteY10" fmla="*/ 636822 h 6858000"/>
              <a:gd name="connsiteX11" fmla="*/ 5189051 w 6115796"/>
              <a:gd name="connsiteY11" fmla="*/ 782518 h 6858000"/>
              <a:gd name="connsiteX12" fmla="*/ 5218707 w 6115796"/>
              <a:gd name="connsiteY12" fmla="*/ 886387 h 6858000"/>
              <a:gd name="connsiteX13" fmla="*/ 5221281 w 6115796"/>
              <a:gd name="connsiteY13" fmla="*/ 920873 h 6858000"/>
              <a:gd name="connsiteX14" fmla="*/ 5201018 w 6115796"/>
              <a:gd name="connsiteY14" fmla="*/ 1095027 h 6858000"/>
              <a:gd name="connsiteX15" fmla="*/ 5189234 w 6115796"/>
              <a:gd name="connsiteY15" fmla="*/ 1217308 h 6858000"/>
              <a:gd name="connsiteX16" fmla="*/ 5202769 w 6115796"/>
              <a:gd name="connsiteY16" fmla="*/ 1269450 h 6858000"/>
              <a:gd name="connsiteX17" fmla="*/ 5225968 w 6115796"/>
              <a:gd name="connsiteY17" fmla="*/ 1357994 h 6858000"/>
              <a:gd name="connsiteX18" fmla="*/ 5231437 w 6115796"/>
              <a:gd name="connsiteY18" fmla="*/ 1373779 h 6858000"/>
              <a:gd name="connsiteX19" fmla="*/ 5237226 w 6115796"/>
              <a:gd name="connsiteY19" fmla="*/ 1441327 h 6858000"/>
              <a:gd name="connsiteX20" fmla="*/ 5255653 w 6115796"/>
              <a:gd name="connsiteY20" fmla="*/ 1524712 h 6858000"/>
              <a:gd name="connsiteX21" fmla="*/ 5263491 w 6115796"/>
              <a:gd name="connsiteY21" fmla="*/ 1642938 h 6858000"/>
              <a:gd name="connsiteX22" fmla="*/ 5256552 w 6115796"/>
              <a:gd name="connsiteY22" fmla="*/ 1672509 h 6858000"/>
              <a:gd name="connsiteX23" fmla="*/ 5266931 w 6115796"/>
              <a:gd name="connsiteY23" fmla="*/ 1866147 h 6858000"/>
              <a:gd name="connsiteX24" fmla="*/ 5255696 w 6115796"/>
              <a:gd name="connsiteY24" fmla="*/ 1953770 h 6858000"/>
              <a:gd name="connsiteX25" fmla="*/ 5252592 w 6115796"/>
              <a:gd name="connsiteY25" fmla="*/ 2092210 h 6858000"/>
              <a:gd name="connsiteX26" fmla="*/ 5250104 w 6115796"/>
              <a:gd name="connsiteY26" fmla="*/ 2249166 h 6858000"/>
              <a:gd name="connsiteX27" fmla="*/ 5251214 w 6115796"/>
              <a:gd name="connsiteY27" fmla="*/ 2250944 h 6858000"/>
              <a:gd name="connsiteX28" fmla="*/ 5250644 w 6115796"/>
              <a:gd name="connsiteY28" fmla="*/ 2266619 h 6858000"/>
              <a:gd name="connsiteX29" fmla="*/ 5293877 w 6115796"/>
              <a:gd name="connsiteY29" fmla="*/ 2368649 h 6858000"/>
              <a:gd name="connsiteX30" fmla="*/ 5311338 w 6115796"/>
              <a:gd name="connsiteY30" fmla="*/ 2404034 h 6858000"/>
              <a:gd name="connsiteX31" fmla="*/ 5338366 w 6115796"/>
              <a:gd name="connsiteY31" fmla="*/ 2465052 h 6858000"/>
              <a:gd name="connsiteX32" fmla="*/ 5371263 w 6115796"/>
              <a:gd name="connsiteY32" fmla="*/ 2586413 h 6858000"/>
              <a:gd name="connsiteX33" fmla="*/ 5407503 w 6115796"/>
              <a:gd name="connsiteY33" fmla="*/ 2786290 h 6858000"/>
              <a:gd name="connsiteX34" fmla="*/ 5407356 w 6115796"/>
              <a:gd name="connsiteY34" fmla="*/ 2787545 h 6858000"/>
              <a:gd name="connsiteX35" fmla="*/ 5457023 w 6115796"/>
              <a:gd name="connsiteY35" fmla="*/ 2858292 h 6858000"/>
              <a:gd name="connsiteX36" fmla="*/ 5479298 w 6115796"/>
              <a:gd name="connsiteY36" fmla="*/ 2947791 h 6858000"/>
              <a:gd name="connsiteX37" fmla="*/ 5481770 w 6115796"/>
              <a:gd name="connsiteY37" fmla="*/ 2951352 h 6858000"/>
              <a:gd name="connsiteX38" fmla="*/ 5482415 w 6115796"/>
              <a:gd name="connsiteY38" fmla="*/ 3004079 h 6858000"/>
              <a:gd name="connsiteX39" fmla="*/ 5503944 w 6115796"/>
              <a:gd name="connsiteY39" fmla="*/ 3123335 h 6858000"/>
              <a:gd name="connsiteX40" fmla="*/ 5516007 w 6115796"/>
              <a:gd name="connsiteY40" fmla="*/ 3258473 h 6858000"/>
              <a:gd name="connsiteX41" fmla="*/ 5589758 w 6115796"/>
              <a:gd name="connsiteY41" fmla="*/ 3453699 h 6858000"/>
              <a:gd name="connsiteX42" fmla="*/ 5596144 w 6115796"/>
              <a:gd name="connsiteY42" fmla="*/ 3534624 h 6858000"/>
              <a:gd name="connsiteX43" fmla="*/ 5597750 w 6115796"/>
              <a:gd name="connsiteY43" fmla="*/ 3534129 h 6858000"/>
              <a:gd name="connsiteX44" fmla="*/ 5618377 w 6115796"/>
              <a:gd name="connsiteY44" fmla="*/ 3588431 h 6858000"/>
              <a:gd name="connsiteX45" fmla="*/ 5655472 w 6115796"/>
              <a:gd name="connsiteY45" fmla="*/ 3678877 h 6858000"/>
              <a:gd name="connsiteX46" fmla="*/ 5683015 w 6115796"/>
              <a:gd name="connsiteY46" fmla="*/ 3762025 h 6858000"/>
              <a:gd name="connsiteX47" fmla="*/ 5696643 w 6115796"/>
              <a:gd name="connsiteY47" fmla="*/ 3773888 h 6858000"/>
              <a:gd name="connsiteX48" fmla="*/ 5768491 w 6115796"/>
              <a:gd name="connsiteY48" fmla="*/ 3914399 h 6858000"/>
              <a:gd name="connsiteX49" fmla="*/ 5793123 w 6115796"/>
              <a:gd name="connsiteY49" fmla="*/ 3969952 h 6858000"/>
              <a:gd name="connsiteX50" fmla="*/ 5808321 w 6115796"/>
              <a:gd name="connsiteY50" fmla="*/ 3988153 h 6858000"/>
              <a:gd name="connsiteX51" fmla="*/ 5825621 w 6115796"/>
              <a:gd name="connsiteY51" fmla="*/ 4015525 h 6858000"/>
              <a:gd name="connsiteX52" fmla="*/ 5860672 w 6115796"/>
              <a:gd name="connsiteY52" fmla="*/ 4061579 h 6858000"/>
              <a:gd name="connsiteX53" fmla="*/ 5894095 w 6115796"/>
              <a:gd name="connsiteY53" fmla="*/ 4128857 h 6858000"/>
              <a:gd name="connsiteX54" fmla="*/ 5903513 w 6115796"/>
              <a:gd name="connsiteY54" fmla="*/ 4187661 h 6858000"/>
              <a:gd name="connsiteX55" fmla="*/ 5946705 w 6115796"/>
              <a:gd name="connsiteY55" fmla="*/ 4428051 h 6858000"/>
              <a:gd name="connsiteX56" fmla="*/ 5949261 w 6115796"/>
              <a:gd name="connsiteY56" fmla="*/ 4449185 h 6858000"/>
              <a:gd name="connsiteX57" fmla="*/ 5968960 w 6115796"/>
              <a:gd name="connsiteY57" fmla="*/ 4482655 h 6858000"/>
              <a:gd name="connsiteX58" fmla="*/ 5998138 w 6115796"/>
              <a:gd name="connsiteY58" fmla="*/ 4697518 h 6858000"/>
              <a:gd name="connsiteX59" fmla="*/ 6007819 w 6115796"/>
              <a:gd name="connsiteY59" fmla="*/ 4858148 h 6858000"/>
              <a:gd name="connsiteX60" fmla="*/ 6007749 w 6115796"/>
              <a:gd name="connsiteY60" fmla="*/ 4964715 h 6858000"/>
              <a:gd name="connsiteX61" fmla="*/ 6005269 w 6115796"/>
              <a:gd name="connsiteY61" fmla="*/ 5150567 h 6858000"/>
              <a:gd name="connsiteX62" fmla="*/ 6001127 w 6115796"/>
              <a:gd name="connsiteY62" fmla="*/ 5164609 h 6858000"/>
              <a:gd name="connsiteX63" fmla="*/ 5998514 w 6115796"/>
              <a:gd name="connsiteY63" fmla="*/ 5189673 h 6858000"/>
              <a:gd name="connsiteX64" fmla="*/ 6018409 w 6115796"/>
              <a:gd name="connsiteY64" fmla="*/ 5227157 h 6858000"/>
              <a:gd name="connsiteX65" fmla="*/ 6036748 w 6115796"/>
              <a:gd name="connsiteY65" fmla="*/ 5322752 h 6858000"/>
              <a:gd name="connsiteX66" fmla="*/ 6037677 w 6115796"/>
              <a:gd name="connsiteY66" fmla="*/ 5354807 h 6858000"/>
              <a:gd name="connsiteX67" fmla="*/ 6053435 w 6115796"/>
              <a:gd name="connsiteY67" fmla="*/ 5387547 h 6858000"/>
              <a:gd name="connsiteX68" fmla="*/ 6068640 w 6115796"/>
              <a:gd name="connsiteY68" fmla="*/ 5474503 h 6858000"/>
              <a:gd name="connsiteX69" fmla="*/ 6080922 w 6115796"/>
              <a:gd name="connsiteY69" fmla="*/ 5561070 h 6858000"/>
              <a:gd name="connsiteX70" fmla="*/ 6096949 w 6115796"/>
              <a:gd name="connsiteY70" fmla="*/ 5648179 h 6858000"/>
              <a:gd name="connsiteX71" fmla="*/ 6115796 w 6115796"/>
              <a:gd name="connsiteY71" fmla="*/ 5862844 h 6858000"/>
              <a:gd name="connsiteX72" fmla="*/ 6056863 w 6115796"/>
              <a:gd name="connsiteY72" fmla="*/ 6000643 h 6858000"/>
              <a:gd name="connsiteX73" fmla="*/ 6045436 w 6115796"/>
              <a:gd name="connsiteY73" fmla="*/ 6124480 h 6858000"/>
              <a:gd name="connsiteX74" fmla="*/ 6030489 w 6115796"/>
              <a:gd name="connsiteY74" fmla="*/ 6317666 h 6858000"/>
              <a:gd name="connsiteX75" fmla="*/ 6007492 w 6115796"/>
              <a:gd name="connsiteY75" fmla="*/ 6440818 h 6858000"/>
              <a:gd name="connsiteX76" fmla="*/ 6009467 w 6115796"/>
              <a:gd name="connsiteY76" fmla="*/ 6487076 h 6858000"/>
              <a:gd name="connsiteX77" fmla="*/ 5995064 w 6115796"/>
              <a:gd name="connsiteY77" fmla="*/ 6540791 h 6858000"/>
              <a:gd name="connsiteX78" fmla="*/ 6004510 w 6115796"/>
              <a:gd name="connsiteY78" fmla="*/ 6599256 h 6858000"/>
              <a:gd name="connsiteX79" fmla="*/ 5986207 w 6115796"/>
              <a:gd name="connsiteY79" fmla="*/ 6695855 h 6858000"/>
              <a:gd name="connsiteX80" fmla="*/ 5979428 w 6115796"/>
              <a:gd name="connsiteY80" fmla="*/ 6754678 h 6858000"/>
              <a:gd name="connsiteX81" fmla="*/ 5983398 w 6115796"/>
              <a:gd name="connsiteY81" fmla="*/ 6778641 h 6858000"/>
              <a:gd name="connsiteX82" fmla="*/ 5984543 w 6115796"/>
              <a:gd name="connsiteY82" fmla="*/ 6811016 h 6858000"/>
              <a:gd name="connsiteX83" fmla="*/ 5979671 w 6115796"/>
              <a:gd name="connsiteY83" fmla="*/ 6858000 h 6858000"/>
              <a:gd name="connsiteX84" fmla="*/ 0 w 6115796"/>
              <a:gd name="connsiteY84" fmla="*/ 6858000 h 6858000"/>
              <a:gd name="connsiteX85" fmla="*/ 0 w 6115796"/>
              <a:gd name="connsiteY85" fmla="*/ 0 h 6858000"/>
              <a:gd name="connsiteX0" fmla="*/ 0 w 6115796"/>
              <a:gd name="connsiteY0" fmla="*/ 0 h 6858000"/>
              <a:gd name="connsiteX1" fmla="*/ 4965888 w 6115796"/>
              <a:gd name="connsiteY1" fmla="*/ 0 h 6858000"/>
              <a:gd name="connsiteX2" fmla="*/ 4967767 w 6115796"/>
              <a:gd name="connsiteY2" fmla="*/ 7930 h 6858000"/>
              <a:gd name="connsiteX3" fmla="*/ 4979444 w 6115796"/>
              <a:gd name="connsiteY3" fmla="*/ 43921 h 6858000"/>
              <a:gd name="connsiteX4" fmla="*/ 5021173 w 6115796"/>
              <a:gd name="connsiteY4" fmla="*/ 123738 h 6858000"/>
              <a:gd name="connsiteX5" fmla="*/ 5075458 w 6115796"/>
              <a:gd name="connsiteY5" fmla="*/ 264355 h 6858000"/>
              <a:gd name="connsiteX6" fmla="*/ 5081175 w 6115796"/>
              <a:gd name="connsiteY6" fmla="*/ 277448 h 6858000"/>
              <a:gd name="connsiteX7" fmla="*/ 5097011 w 6115796"/>
              <a:gd name="connsiteY7" fmla="*/ 355616 h 6858000"/>
              <a:gd name="connsiteX8" fmla="*/ 5153000 w 6115796"/>
              <a:gd name="connsiteY8" fmla="*/ 507134 h 6858000"/>
              <a:gd name="connsiteX9" fmla="*/ 5171282 w 6115796"/>
              <a:gd name="connsiteY9" fmla="*/ 602071 h 6858000"/>
              <a:gd name="connsiteX10" fmla="*/ 5176196 w 6115796"/>
              <a:gd name="connsiteY10" fmla="*/ 636822 h 6858000"/>
              <a:gd name="connsiteX11" fmla="*/ 5189051 w 6115796"/>
              <a:gd name="connsiteY11" fmla="*/ 782518 h 6858000"/>
              <a:gd name="connsiteX12" fmla="*/ 5218707 w 6115796"/>
              <a:gd name="connsiteY12" fmla="*/ 886387 h 6858000"/>
              <a:gd name="connsiteX13" fmla="*/ 5221281 w 6115796"/>
              <a:gd name="connsiteY13" fmla="*/ 920873 h 6858000"/>
              <a:gd name="connsiteX14" fmla="*/ 5201018 w 6115796"/>
              <a:gd name="connsiteY14" fmla="*/ 1095027 h 6858000"/>
              <a:gd name="connsiteX15" fmla="*/ 5189234 w 6115796"/>
              <a:gd name="connsiteY15" fmla="*/ 1217308 h 6858000"/>
              <a:gd name="connsiteX16" fmla="*/ 5202769 w 6115796"/>
              <a:gd name="connsiteY16" fmla="*/ 1269450 h 6858000"/>
              <a:gd name="connsiteX17" fmla="*/ 5225968 w 6115796"/>
              <a:gd name="connsiteY17" fmla="*/ 1357994 h 6858000"/>
              <a:gd name="connsiteX18" fmla="*/ 5231437 w 6115796"/>
              <a:gd name="connsiteY18" fmla="*/ 1373779 h 6858000"/>
              <a:gd name="connsiteX19" fmla="*/ 5237226 w 6115796"/>
              <a:gd name="connsiteY19" fmla="*/ 1441327 h 6858000"/>
              <a:gd name="connsiteX20" fmla="*/ 5255653 w 6115796"/>
              <a:gd name="connsiteY20" fmla="*/ 1524712 h 6858000"/>
              <a:gd name="connsiteX21" fmla="*/ 5263491 w 6115796"/>
              <a:gd name="connsiteY21" fmla="*/ 1642938 h 6858000"/>
              <a:gd name="connsiteX22" fmla="*/ 5256552 w 6115796"/>
              <a:gd name="connsiteY22" fmla="*/ 1672509 h 6858000"/>
              <a:gd name="connsiteX23" fmla="*/ 5266931 w 6115796"/>
              <a:gd name="connsiteY23" fmla="*/ 1866147 h 6858000"/>
              <a:gd name="connsiteX24" fmla="*/ 5255696 w 6115796"/>
              <a:gd name="connsiteY24" fmla="*/ 1953770 h 6858000"/>
              <a:gd name="connsiteX25" fmla="*/ 5252592 w 6115796"/>
              <a:gd name="connsiteY25" fmla="*/ 2092210 h 6858000"/>
              <a:gd name="connsiteX26" fmla="*/ 5250104 w 6115796"/>
              <a:gd name="connsiteY26" fmla="*/ 2249166 h 6858000"/>
              <a:gd name="connsiteX27" fmla="*/ 5251214 w 6115796"/>
              <a:gd name="connsiteY27" fmla="*/ 2250944 h 6858000"/>
              <a:gd name="connsiteX28" fmla="*/ 5250644 w 6115796"/>
              <a:gd name="connsiteY28" fmla="*/ 2266619 h 6858000"/>
              <a:gd name="connsiteX29" fmla="*/ 5293877 w 6115796"/>
              <a:gd name="connsiteY29" fmla="*/ 2368649 h 6858000"/>
              <a:gd name="connsiteX30" fmla="*/ 5311338 w 6115796"/>
              <a:gd name="connsiteY30" fmla="*/ 2404034 h 6858000"/>
              <a:gd name="connsiteX31" fmla="*/ 5338366 w 6115796"/>
              <a:gd name="connsiteY31" fmla="*/ 2465052 h 6858000"/>
              <a:gd name="connsiteX32" fmla="*/ 5371263 w 6115796"/>
              <a:gd name="connsiteY32" fmla="*/ 2586413 h 6858000"/>
              <a:gd name="connsiteX33" fmla="*/ 5407503 w 6115796"/>
              <a:gd name="connsiteY33" fmla="*/ 2786290 h 6858000"/>
              <a:gd name="connsiteX34" fmla="*/ 5407356 w 6115796"/>
              <a:gd name="connsiteY34" fmla="*/ 2787545 h 6858000"/>
              <a:gd name="connsiteX35" fmla="*/ 5457023 w 6115796"/>
              <a:gd name="connsiteY35" fmla="*/ 2858292 h 6858000"/>
              <a:gd name="connsiteX36" fmla="*/ 5479298 w 6115796"/>
              <a:gd name="connsiteY36" fmla="*/ 2947791 h 6858000"/>
              <a:gd name="connsiteX37" fmla="*/ 5481770 w 6115796"/>
              <a:gd name="connsiteY37" fmla="*/ 2951352 h 6858000"/>
              <a:gd name="connsiteX38" fmla="*/ 5482415 w 6115796"/>
              <a:gd name="connsiteY38" fmla="*/ 3004079 h 6858000"/>
              <a:gd name="connsiteX39" fmla="*/ 5503944 w 6115796"/>
              <a:gd name="connsiteY39" fmla="*/ 3123335 h 6858000"/>
              <a:gd name="connsiteX40" fmla="*/ 5516007 w 6115796"/>
              <a:gd name="connsiteY40" fmla="*/ 3258473 h 6858000"/>
              <a:gd name="connsiteX41" fmla="*/ 5589758 w 6115796"/>
              <a:gd name="connsiteY41" fmla="*/ 3453699 h 6858000"/>
              <a:gd name="connsiteX42" fmla="*/ 5596144 w 6115796"/>
              <a:gd name="connsiteY42" fmla="*/ 3534624 h 6858000"/>
              <a:gd name="connsiteX43" fmla="*/ 5597750 w 6115796"/>
              <a:gd name="connsiteY43" fmla="*/ 3534129 h 6858000"/>
              <a:gd name="connsiteX44" fmla="*/ 5618377 w 6115796"/>
              <a:gd name="connsiteY44" fmla="*/ 3588431 h 6858000"/>
              <a:gd name="connsiteX45" fmla="*/ 5655472 w 6115796"/>
              <a:gd name="connsiteY45" fmla="*/ 3678877 h 6858000"/>
              <a:gd name="connsiteX46" fmla="*/ 5683015 w 6115796"/>
              <a:gd name="connsiteY46" fmla="*/ 3762025 h 6858000"/>
              <a:gd name="connsiteX47" fmla="*/ 5696643 w 6115796"/>
              <a:gd name="connsiteY47" fmla="*/ 3773888 h 6858000"/>
              <a:gd name="connsiteX48" fmla="*/ 5768491 w 6115796"/>
              <a:gd name="connsiteY48" fmla="*/ 3914399 h 6858000"/>
              <a:gd name="connsiteX49" fmla="*/ 5793123 w 6115796"/>
              <a:gd name="connsiteY49" fmla="*/ 3969952 h 6858000"/>
              <a:gd name="connsiteX50" fmla="*/ 5808321 w 6115796"/>
              <a:gd name="connsiteY50" fmla="*/ 3988153 h 6858000"/>
              <a:gd name="connsiteX51" fmla="*/ 5825621 w 6115796"/>
              <a:gd name="connsiteY51" fmla="*/ 4015525 h 6858000"/>
              <a:gd name="connsiteX52" fmla="*/ 5860672 w 6115796"/>
              <a:gd name="connsiteY52" fmla="*/ 4061579 h 6858000"/>
              <a:gd name="connsiteX53" fmla="*/ 5894095 w 6115796"/>
              <a:gd name="connsiteY53" fmla="*/ 4128857 h 6858000"/>
              <a:gd name="connsiteX54" fmla="*/ 5903513 w 6115796"/>
              <a:gd name="connsiteY54" fmla="*/ 4187661 h 6858000"/>
              <a:gd name="connsiteX55" fmla="*/ 5946705 w 6115796"/>
              <a:gd name="connsiteY55" fmla="*/ 4428051 h 6858000"/>
              <a:gd name="connsiteX56" fmla="*/ 5949261 w 6115796"/>
              <a:gd name="connsiteY56" fmla="*/ 4449185 h 6858000"/>
              <a:gd name="connsiteX57" fmla="*/ 5968960 w 6115796"/>
              <a:gd name="connsiteY57" fmla="*/ 4482655 h 6858000"/>
              <a:gd name="connsiteX58" fmla="*/ 5998138 w 6115796"/>
              <a:gd name="connsiteY58" fmla="*/ 4697518 h 6858000"/>
              <a:gd name="connsiteX59" fmla="*/ 6007819 w 6115796"/>
              <a:gd name="connsiteY59" fmla="*/ 4858148 h 6858000"/>
              <a:gd name="connsiteX60" fmla="*/ 6007749 w 6115796"/>
              <a:gd name="connsiteY60" fmla="*/ 4964715 h 6858000"/>
              <a:gd name="connsiteX61" fmla="*/ 6005269 w 6115796"/>
              <a:gd name="connsiteY61" fmla="*/ 5150567 h 6858000"/>
              <a:gd name="connsiteX62" fmla="*/ 6001127 w 6115796"/>
              <a:gd name="connsiteY62" fmla="*/ 5164609 h 6858000"/>
              <a:gd name="connsiteX63" fmla="*/ 5998514 w 6115796"/>
              <a:gd name="connsiteY63" fmla="*/ 5189673 h 6858000"/>
              <a:gd name="connsiteX64" fmla="*/ 6018409 w 6115796"/>
              <a:gd name="connsiteY64" fmla="*/ 5227157 h 6858000"/>
              <a:gd name="connsiteX65" fmla="*/ 6036748 w 6115796"/>
              <a:gd name="connsiteY65" fmla="*/ 5322752 h 6858000"/>
              <a:gd name="connsiteX66" fmla="*/ 6037677 w 6115796"/>
              <a:gd name="connsiteY66" fmla="*/ 5354807 h 6858000"/>
              <a:gd name="connsiteX67" fmla="*/ 6053435 w 6115796"/>
              <a:gd name="connsiteY67" fmla="*/ 5387547 h 6858000"/>
              <a:gd name="connsiteX68" fmla="*/ 6068640 w 6115796"/>
              <a:gd name="connsiteY68" fmla="*/ 5474503 h 6858000"/>
              <a:gd name="connsiteX69" fmla="*/ 6080922 w 6115796"/>
              <a:gd name="connsiteY69" fmla="*/ 5561070 h 6858000"/>
              <a:gd name="connsiteX70" fmla="*/ 6096949 w 6115796"/>
              <a:gd name="connsiteY70" fmla="*/ 5648179 h 6858000"/>
              <a:gd name="connsiteX71" fmla="*/ 6115796 w 6115796"/>
              <a:gd name="connsiteY71" fmla="*/ 5862844 h 6858000"/>
              <a:gd name="connsiteX72" fmla="*/ 6056863 w 6115796"/>
              <a:gd name="connsiteY72" fmla="*/ 6000643 h 6858000"/>
              <a:gd name="connsiteX73" fmla="*/ 6045436 w 6115796"/>
              <a:gd name="connsiteY73" fmla="*/ 6124480 h 6858000"/>
              <a:gd name="connsiteX74" fmla="*/ 6030489 w 6115796"/>
              <a:gd name="connsiteY74" fmla="*/ 6317666 h 6858000"/>
              <a:gd name="connsiteX75" fmla="*/ 6007492 w 6115796"/>
              <a:gd name="connsiteY75" fmla="*/ 6440818 h 6858000"/>
              <a:gd name="connsiteX76" fmla="*/ 6009467 w 6115796"/>
              <a:gd name="connsiteY76" fmla="*/ 6487076 h 6858000"/>
              <a:gd name="connsiteX77" fmla="*/ 5995064 w 6115796"/>
              <a:gd name="connsiteY77" fmla="*/ 6540791 h 6858000"/>
              <a:gd name="connsiteX78" fmla="*/ 5986207 w 6115796"/>
              <a:gd name="connsiteY78" fmla="*/ 6695855 h 6858000"/>
              <a:gd name="connsiteX79" fmla="*/ 5979428 w 6115796"/>
              <a:gd name="connsiteY79" fmla="*/ 6754678 h 6858000"/>
              <a:gd name="connsiteX80" fmla="*/ 5983398 w 6115796"/>
              <a:gd name="connsiteY80" fmla="*/ 6778641 h 6858000"/>
              <a:gd name="connsiteX81" fmla="*/ 5984543 w 6115796"/>
              <a:gd name="connsiteY81" fmla="*/ 6811016 h 6858000"/>
              <a:gd name="connsiteX82" fmla="*/ 5979671 w 6115796"/>
              <a:gd name="connsiteY82" fmla="*/ 6858000 h 6858000"/>
              <a:gd name="connsiteX83" fmla="*/ 0 w 6115796"/>
              <a:gd name="connsiteY83" fmla="*/ 6858000 h 6858000"/>
              <a:gd name="connsiteX84" fmla="*/ 0 w 6115796"/>
              <a:gd name="connsiteY84" fmla="*/ 0 h 6858000"/>
              <a:gd name="connsiteX0" fmla="*/ 0 w 6115796"/>
              <a:gd name="connsiteY0" fmla="*/ 0 h 6858000"/>
              <a:gd name="connsiteX1" fmla="*/ 4965888 w 6115796"/>
              <a:gd name="connsiteY1" fmla="*/ 0 h 6858000"/>
              <a:gd name="connsiteX2" fmla="*/ 4967767 w 6115796"/>
              <a:gd name="connsiteY2" fmla="*/ 7930 h 6858000"/>
              <a:gd name="connsiteX3" fmla="*/ 4979444 w 6115796"/>
              <a:gd name="connsiteY3" fmla="*/ 43921 h 6858000"/>
              <a:gd name="connsiteX4" fmla="*/ 5021173 w 6115796"/>
              <a:gd name="connsiteY4" fmla="*/ 123738 h 6858000"/>
              <a:gd name="connsiteX5" fmla="*/ 5075458 w 6115796"/>
              <a:gd name="connsiteY5" fmla="*/ 264355 h 6858000"/>
              <a:gd name="connsiteX6" fmla="*/ 5081175 w 6115796"/>
              <a:gd name="connsiteY6" fmla="*/ 277448 h 6858000"/>
              <a:gd name="connsiteX7" fmla="*/ 5097011 w 6115796"/>
              <a:gd name="connsiteY7" fmla="*/ 355616 h 6858000"/>
              <a:gd name="connsiteX8" fmla="*/ 5153000 w 6115796"/>
              <a:gd name="connsiteY8" fmla="*/ 507134 h 6858000"/>
              <a:gd name="connsiteX9" fmla="*/ 5171282 w 6115796"/>
              <a:gd name="connsiteY9" fmla="*/ 602071 h 6858000"/>
              <a:gd name="connsiteX10" fmla="*/ 5176196 w 6115796"/>
              <a:gd name="connsiteY10" fmla="*/ 636822 h 6858000"/>
              <a:gd name="connsiteX11" fmla="*/ 5189051 w 6115796"/>
              <a:gd name="connsiteY11" fmla="*/ 782518 h 6858000"/>
              <a:gd name="connsiteX12" fmla="*/ 5218707 w 6115796"/>
              <a:gd name="connsiteY12" fmla="*/ 886387 h 6858000"/>
              <a:gd name="connsiteX13" fmla="*/ 5221281 w 6115796"/>
              <a:gd name="connsiteY13" fmla="*/ 920873 h 6858000"/>
              <a:gd name="connsiteX14" fmla="*/ 5201018 w 6115796"/>
              <a:gd name="connsiteY14" fmla="*/ 1095027 h 6858000"/>
              <a:gd name="connsiteX15" fmla="*/ 5189234 w 6115796"/>
              <a:gd name="connsiteY15" fmla="*/ 1217308 h 6858000"/>
              <a:gd name="connsiteX16" fmla="*/ 5202769 w 6115796"/>
              <a:gd name="connsiteY16" fmla="*/ 1269450 h 6858000"/>
              <a:gd name="connsiteX17" fmla="*/ 5225968 w 6115796"/>
              <a:gd name="connsiteY17" fmla="*/ 1357994 h 6858000"/>
              <a:gd name="connsiteX18" fmla="*/ 5231437 w 6115796"/>
              <a:gd name="connsiteY18" fmla="*/ 1373779 h 6858000"/>
              <a:gd name="connsiteX19" fmla="*/ 5237226 w 6115796"/>
              <a:gd name="connsiteY19" fmla="*/ 1441327 h 6858000"/>
              <a:gd name="connsiteX20" fmla="*/ 5255653 w 6115796"/>
              <a:gd name="connsiteY20" fmla="*/ 1524712 h 6858000"/>
              <a:gd name="connsiteX21" fmla="*/ 5263491 w 6115796"/>
              <a:gd name="connsiteY21" fmla="*/ 1642938 h 6858000"/>
              <a:gd name="connsiteX22" fmla="*/ 5256552 w 6115796"/>
              <a:gd name="connsiteY22" fmla="*/ 1672509 h 6858000"/>
              <a:gd name="connsiteX23" fmla="*/ 5266931 w 6115796"/>
              <a:gd name="connsiteY23" fmla="*/ 1866147 h 6858000"/>
              <a:gd name="connsiteX24" fmla="*/ 5255696 w 6115796"/>
              <a:gd name="connsiteY24" fmla="*/ 1953770 h 6858000"/>
              <a:gd name="connsiteX25" fmla="*/ 5252592 w 6115796"/>
              <a:gd name="connsiteY25" fmla="*/ 2092210 h 6858000"/>
              <a:gd name="connsiteX26" fmla="*/ 5250104 w 6115796"/>
              <a:gd name="connsiteY26" fmla="*/ 2249166 h 6858000"/>
              <a:gd name="connsiteX27" fmla="*/ 5251214 w 6115796"/>
              <a:gd name="connsiteY27" fmla="*/ 2250944 h 6858000"/>
              <a:gd name="connsiteX28" fmla="*/ 5250644 w 6115796"/>
              <a:gd name="connsiteY28" fmla="*/ 2266619 h 6858000"/>
              <a:gd name="connsiteX29" fmla="*/ 5293877 w 6115796"/>
              <a:gd name="connsiteY29" fmla="*/ 2368649 h 6858000"/>
              <a:gd name="connsiteX30" fmla="*/ 5311338 w 6115796"/>
              <a:gd name="connsiteY30" fmla="*/ 2404034 h 6858000"/>
              <a:gd name="connsiteX31" fmla="*/ 5338366 w 6115796"/>
              <a:gd name="connsiteY31" fmla="*/ 2465052 h 6858000"/>
              <a:gd name="connsiteX32" fmla="*/ 5371263 w 6115796"/>
              <a:gd name="connsiteY32" fmla="*/ 2586413 h 6858000"/>
              <a:gd name="connsiteX33" fmla="*/ 5407503 w 6115796"/>
              <a:gd name="connsiteY33" fmla="*/ 2786290 h 6858000"/>
              <a:gd name="connsiteX34" fmla="*/ 5407356 w 6115796"/>
              <a:gd name="connsiteY34" fmla="*/ 2787545 h 6858000"/>
              <a:gd name="connsiteX35" fmla="*/ 5457023 w 6115796"/>
              <a:gd name="connsiteY35" fmla="*/ 2858292 h 6858000"/>
              <a:gd name="connsiteX36" fmla="*/ 5479298 w 6115796"/>
              <a:gd name="connsiteY36" fmla="*/ 2947791 h 6858000"/>
              <a:gd name="connsiteX37" fmla="*/ 5481770 w 6115796"/>
              <a:gd name="connsiteY37" fmla="*/ 2951352 h 6858000"/>
              <a:gd name="connsiteX38" fmla="*/ 5482415 w 6115796"/>
              <a:gd name="connsiteY38" fmla="*/ 3004079 h 6858000"/>
              <a:gd name="connsiteX39" fmla="*/ 5503944 w 6115796"/>
              <a:gd name="connsiteY39" fmla="*/ 3123335 h 6858000"/>
              <a:gd name="connsiteX40" fmla="*/ 5516007 w 6115796"/>
              <a:gd name="connsiteY40" fmla="*/ 3258473 h 6858000"/>
              <a:gd name="connsiteX41" fmla="*/ 5589758 w 6115796"/>
              <a:gd name="connsiteY41" fmla="*/ 3453699 h 6858000"/>
              <a:gd name="connsiteX42" fmla="*/ 5596144 w 6115796"/>
              <a:gd name="connsiteY42" fmla="*/ 3534624 h 6858000"/>
              <a:gd name="connsiteX43" fmla="*/ 5597750 w 6115796"/>
              <a:gd name="connsiteY43" fmla="*/ 3534129 h 6858000"/>
              <a:gd name="connsiteX44" fmla="*/ 5618377 w 6115796"/>
              <a:gd name="connsiteY44" fmla="*/ 3588431 h 6858000"/>
              <a:gd name="connsiteX45" fmla="*/ 5655472 w 6115796"/>
              <a:gd name="connsiteY45" fmla="*/ 3678877 h 6858000"/>
              <a:gd name="connsiteX46" fmla="*/ 5683015 w 6115796"/>
              <a:gd name="connsiteY46" fmla="*/ 3762025 h 6858000"/>
              <a:gd name="connsiteX47" fmla="*/ 5696643 w 6115796"/>
              <a:gd name="connsiteY47" fmla="*/ 3773888 h 6858000"/>
              <a:gd name="connsiteX48" fmla="*/ 5768491 w 6115796"/>
              <a:gd name="connsiteY48" fmla="*/ 3914399 h 6858000"/>
              <a:gd name="connsiteX49" fmla="*/ 5793123 w 6115796"/>
              <a:gd name="connsiteY49" fmla="*/ 3969952 h 6858000"/>
              <a:gd name="connsiteX50" fmla="*/ 5808321 w 6115796"/>
              <a:gd name="connsiteY50" fmla="*/ 3988153 h 6858000"/>
              <a:gd name="connsiteX51" fmla="*/ 5825621 w 6115796"/>
              <a:gd name="connsiteY51" fmla="*/ 4015525 h 6858000"/>
              <a:gd name="connsiteX52" fmla="*/ 5860672 w 6115796"/>
              <a:gd name="connsiteY52" fmla="*/ 4061579 h 6858000"/>
              <a:gd name="connsiteX53" fmla="*/ 5894095 w 6115796"/>
              <a:gd name="connsiteY53" fmla="*/ 4128857 h 6858000"/>
              <a:gd name="connsiteX54" fmla="*/ 5903513 w 6115796"/>
              <a:gd name="connsiteY54" fmla="*/ 4187661 h 6858000"/>
              <a:gd name="connsiteX55" fmla="*/ 5946705 w 6115796"/>
              <a:gd name="connsiteY55" fmla="*/ 4428051 h 6858000"/>
              <a:gd name="connsiteX56" fmla="*/ 5949261 w 6115796"/>
              <a:gd name="connsiteY56" fmla="*/ 4449185 h 6858000"/>
              <a:gd name="connsiteX57" fmla="*/ 5968960 w 6115796"/>
              <a:gd name="connsiteY57" fmla="*/ 4482655 h 6858000"/>
              <a:gd name="connsiteX58" fmla="*/ 5998138 w 6115796"/>
              <a:gd name="connsiteY58" fmla="*/ 4697518 h 6858000"/>
              <a:gd name="connsiteX59" fmla="*/ 6007819 w 6115796"/>
              <a:gd name="connsiteY59" fmla="*/ 4858148 h 6858000"/>
              <a:gd name="connsiteX60" fmla="*/ 6007749 w 6115796"/>
              <a:gd name="connsiteY60" fmla="*/ 4964715 h 6858000"/>
              <a:gd name="connsiteX61" fmla="*/ 6005269 w 6115796"/>
              <a:gd name="connsiteY61" fmla="*/ 5150567 h 6858000"/>
              <a:gd name="connsiteX62" fmla="*/ 6001127 w 6115796"/>
              <a:gd name="connsiteY62" fmla="*/ 5164609 h 6858000"/>
              <a:gd name="connsiteX63" fmla="*/ 5998514 w 6115796"/>
              <a:gd name="connsiteY63" fmla="*/ 5189673 h 6858000"/>
              <a:gd name="connsiteX64" fmla="*/ 6018409 w 6115796"/>
              <a:gd name="connsiteY64" fmla="*/ 5227157 h 6858000"/>
              <a:gd name="connsiteX65" fmla="*/ 6036748 w 6115796"/>
              <a:gd name="connsiteY65" fmla="*/ 5322752 h 6858000"/>
              <a:gd name="connsiteX66" fmla="*/ 6037677 w 6115796"/>
              <a:gd name="connsiteY66" fmla="*/ 5354807 h 6858000"/>
              <a:gd name="connsiteX67" fmla="*/ 6053435 w 6115796"/>
              <a:gd name="connsiteY67" fmla="*/ 5387547 h 6858000"/>
              <a:gd name="connsiteX68" fmla="*/ 6068640 w 6115796"/>
              <a:gd name="connsiteY68" fmla="*/ 5474503 h 6858000"/>
              <a:gd name="connsiteX69" fmla="*/ 6080922 w 6115796"/>
              <a:gd name="connsiteY69" fmla="*/ 5561070 h 6858000"/>
              <a:gd name="connsiteX70" fmla="*/ 6096949 w 6115796"/>
              <a:gd name="connsiteY70" fmla="*/ 5648179 h 6858000"/>
              <a:gd name="connsiteX71" fmla="*/ 6115796 w 6115796"/>
              <a:gd name="connsiteY71" fmla="*/ 5862844 h 6858000"/>
              <a:gd name="connsiteX72" fmla="*/ 6056863 w 6115796"/>
              <a:gd name="connsiteY72" fmla="*/ 6000643 h 6858000"/>
              <a:gd name="connsiteX73" fmla="*/ 6045436 w 6115796"/>
              <a:gd name="connsiteY73" fmla="*/ 6124480 h 6858000"/>
              <a:gd name="connsiteX74" fmla="*/ 6030489 w 6115796"/>
              <a:gd name="connsiteY74" fmla="*/ 6317666 h 6858000"/>
              <a:gd name="connsiteX75" fmla="*/ 6007492 w 6115796"/>
              <a:gd name="connsiteY75" fmla="*/ 6440818 h 6858000"/>
              <a:gd name="connsiteX76" fmla="*/ 6009467 w 6115796"/>
              <a:gd name="connsiteY76" fmla="*/ 6487076 h 6858000"/>
              <a:gd name="connsiteX77" fmla="*/ 5995064 w 6115796"/>
              <a:gd name="connsiteY77" fmla="*/ 6540791 h 6858000"/>
              <a:gd name="connsiteX78" fmla="*/ 5986207 w 6115796"/>
              <a:gd name="connsiteY78" fmla="*/ 6695855 h 6858000"/>
              <a:gd name="connsiteX79" fmla="*/ 5979428 w 6115796"/>
              <a:gd name="connsiteY79" fmla="*/ 6754678 h 6858000"/>
              <a:gd name="connsiteX80" fmla="*/ 5984543 w 6115796"/>
              <a:gd name="connsiteY80" fmla="*/ 6811016 h 6858000"/>
              <a:gd name="connsiteX81" fmla="*/ 5979671 w 6115796"/>
              <a:gd name="connsiteY81" fmla="*/ 6858000 h 6858000"/>
              <a:gd name="connsiteX82" fmla="*/ 0 w 6115796"/>
              <a:gd name="connsiteY82" fmla="*/ 6858000 h 6858000"/>
              <a:gd name="connsiteX83" fmla="*/ 0 w 6115796"/>
              <a:gd name="connsiteY83" fmla="*/ 0 h 6858000"/>
              <a:gd name="connsiteX0" fmla="*/ 0 w 6115796"/>
              <a:gd name="connsiteY0" fmla="*/ 0 h 6858000"/>
              <a:gd name="connsiteX1" fmla="*/ 4965888 w 6115796"/>
              <a:gd name="connsiteY1" fmla="*/ 0 h 6858000"/>
              <a:gd name="connsiteX2" fmla="*/ 4967767 w 6115796"/>
              <a:gd name="connsiteY2" fmla="*/ 7930 h 6858000"/>
              <a:gd name="connsiteX3" fmla="*/ 4979444 w 6115796"/>
              <a:gd name="connsiteY3" fmla="*/ 43921 h 6858000"/>
              <a:gd name="connsiteX4" fmla="*/ 5021173 w 6115796"/>
              <a:gd name="connsiteY4" fmla="*/ 123738 h 6858000"/>
              <a:gd name="connsiteX5" fmla="*/ 5075458 w 6115796"/>
              <a:gd name="connsiteY5" fmla="*/ 264355 h 6858000"/>
              <a:gd name="connsiteX6" fmla="*/ 5081175 w 6115796"/>
              <a:gd name="connsiteY6" fmla="*/ 277448 h 6858000"/>
              <a:gd name="connsiteX7" fmla="*/ 5097011 w 6115796"/>
              <a:gd name="connsiteY7" fmla="*/ 355616 h 6858000"/>
              <a:gd name="connsiteX8" fmla="*/ 5153000 w 6115796"/>
              <a:gd name="connsiteY8" fmla="*/ 507134 h 6858000"/>
              <a:gd name="connsiteX9" fmla="*/ 5171282 w 6115796"/>
              <a:gd name="connsiteY9" fmla="*/ 602071 h 6858000"/>
              <a:gd name="connsiteX10" fmla="*/ 5176196 w 6115796"/>
              <a:gd name="connsiteY10" fmla="*/ 636822 h 6858000"/>
              <a:gd name="connsiteX11" fmla="*/ 5189051 w 6115796"/>
              <a:gd name="connsiteY11" fmla="*/ 782518 h 6858000"/>
              <a:gd name="connsiteX12" fmla="*/ 5218707 w 6115796"/>
              <a:gd name="connsiteY12" fmla="*/ 886387 h 6858000"/>
              <a:gd name="connsiteX13" fmla="*/ 5221281 w 6115796"/>
              <a:gd name="connsiteY13" fmla="*/ 920873 h 6858000"/>
              <a:gd name="connsiteX14" fmla="*/ 5201018 w 6115796"/>
              <a:gd name="connsiteY14" fmla="*/ 1095027 h 6858000"/>
              <a:gd name="connsiteX15" fmla="*/ 5189234 w 6115796"/>
              <a:gd name="connsiteY15" fmla="*/ 1217308 h 6858000"/>
              <a:gd name="connsiteX16" fmla="*/ 5202769 w 6115796"/>
              <a:gd name="connsiteY16" fmla="*/ 1269450 h 6858000"/>
              <a:gd name="connsiteX17" fmla="*/ 5225968 w 6115796"/>
              <a:gd name="connsiteY17" fmla="*/ 1357994 h 6858000"/>
              <a:gd name="connsiteX18" fmla="*/ 5231437 w 6115796"/>
              <a:gd name="connsiteY18" fmla="*/ 1373779 h 6858000"/>
              <a:gd name="connsiteX19" fmla="*/ 5237226 w 6115796"/>
              <a:gd name="connsiteY19" fmla="*/ 1441327 h 6858000"/>
              <a:gd name="connsiteX20" fmla="*/ 5255653 w 6115796"/>
              <a:gd name="connsiteY20" fmla="*/ 1524712 h 6858000"/>
              <a:gd name="connsiteX21" fmla="*/ 5263491 w 6115796"/>
              <a:gd name="connsiteY21" fmla="*/ 1642938 h 6858000"/>
              <a:gd name="connsiteX22" fmla="*/ 5256552 w 6115796"/>
              <a:gd name="connsiteY22" fmla="*/ 1672509 h 6858000"/>
              <a:gd name="connsiteX23" fmla="*/ 5266931 w 6115796"/>
              <a:gd name="connsiteY23" fmla="*/ 1866147 h 6858000"/>
              <a:gd name="connsiteX24" fmla="*/ 5255696 w 6115796"/>
              <a:gd name="connsiteY24" fmla="*/ 1953770 h 6858000"/>
              <a:gd name="connsiteX25" fmla="*/ 5252592 w 6115796"/>
              <a:gd name="connsiteY25" fmla="*/ 2092210 h 6858000"/>
              <a:gd name="connsiteX26" fmla="*/ 5250104 w 6115796"/>
              <a:gd name="connsiteY26" fmla="*/ 2249166 h 6858000"/>
              <a:gd name="connsiteX27" fmla="*/ 5251214 w 6115796"/>
              <a:gd name="connsiteY27" fmla="*/ 2250944 h 6858000"/>
              <a:gd name="connsiteX28" fmla="*/ 5250644 w 6115796"/>
              <a:gd name="connsiteY28" fmla="*/ 2266619 h 6858000"/>
              <a:gd name="connsiteX29" fmla="*/ 5293877 w 6115796"/>
              <a:gd name="connsiteY29" fmla="*/ 2368649 h 6858000"/>
              <a:gd name="connsiteX30" fmla="*/ 5311338 w 6115796"/>
              <a:gd name="connsiteY30" fmla="*/ 2404034 h 6858000"/>
              <a:gd name="connsiteX31" fmla="*/ 5338366 w 6115796"/>
              <a:gd name="connsiteY31" fmla="*/ 2465052 h 6858000"/>
              <a:gd name="connsiteX32" fmla="*/ 5371263 w 6115796"/>
              <a:gd name="connsiteY32" fmla="*/ 2586413 h 6858000"/>
              <a:gd name="connsiteX33" fmla="*/ 5407503 w 6115796"/>
              <a:gd name="connsiteY33" fmla="*/ 2786290 h 6858000"/>
              <a:gd name="connsiteX34" fmla="*/ 5407356 w 6115796"/>
              <a:gd name="connsiteY34" fmla="*/ 2787545 h 6858000"/>
              <a:gd name="connsiteX35" fmla="*/ 5457023 w 6115796"/>
              <a:gd name="connsiteY35" fmla="*/ 2858292 h 6858000"/>
              <a:gd name="connsiteX36" fmla="*/ 5479298 w 6115796"/>
              <a:gd name="connsiteY36" fmla="*/ 2947791 h 6858000"/>
              <a:gd name="connsiteX37" fmla="*/ 5481770 w 6115796"/>
              <a:gd name="connsiteY37" fmla="*/ 2951352 h 6858000"/>
              <a:gd name="connsiteX38" fmla="*/ 5482415 w 6115796"/>
              <a:gd name="connsiteY38" fmla="*/ 3004079 h 6858000"/>
              <a:gd name="connsiteX39" fmla="*/ 5503944 w 6115796"/>
              <a:gd name="connsiteY39" fmla="*/ 3123335 h 6858000"/>
              <a:gd name="connsiteX40" fmla="*/ 5516007 w 6115796"/>
              <a:gd name="connsiteY40" fmla="*/ 3258473 h 6858000"/>
              <a:gd name="connsiteX41" fmla="*/ 5589758 w 6115796"/>
              <a:gd name="connsiteY41" fmla="*/ 3453699 h 6858000"/>
              <a:gd name="connsiteX42" fmla="*/ 5596144 w 6115796"/>
              <a:gd name="connsiteY42" fmla="*/ 3534624 h 6858000"/>
              <a:gd name="connsiteX43" fmla="*/ 5597750 w 6115796"/>
              <a:gd name="connsiteY43" fmla="*/ 3534129 h 6858000"/>
              <a:gd name="connsiteX44" fmla="*/ 5618377 w 6115796"/>
              <a:gd name="connsiteY44" fmla="*/ 3588431 h 6858000"/>
              <a:gd name="connsiteX45" fmla="*/ 5655472 w 6115796"/>
              <a:gd name="connsiteY45" fmla="*/ 3678877 h 6858000"/>
              <a:gd name="connsiteX46" fmla="*/ 5683015 w 6115796"/>
              <a:gd name="connsiteY46" fmla="*/ 3762025 h 6858000"/>
              <a:gd name="connsiteX47" fmla="*/ 5696643 w 6115796"/>
              <a:gd name="connsiteY47" fmla="*/ 3773888 h 6858000"/>
              <a:gd name="connsiteX48" fmla="*/ 5768491 w 6115796"/>
              <a:gd name="connsiteY48" fmla="*/ 3914399 h 6858000"/>
              <a:gd name="connsiteX49" fmla="*/ 5793123 w 6115796"/>
              <a:gd name="connsiteY49" fmla="*/ 3969952 h 6858000"/>
              <a:gd name="connsiteX50" fmla="*/ 5808321 w 6115796"/>
              <a:gd name="connsiteY50" fmla="*/ 3988153 h 6858000"/>
              <a:gd name="connsiteX51" fmla="*/ 5825621 w 6115796"/>
              <a:gd name="connsiteY51" fmla="*/ 4015525 h 6858000"/>
              <a:gd name="connsiteX52" fmla="*/ 5860672 w 6115796"/>
              <a:gd name="connsiteY52" fmla="*/ 4061579 h 6858000"/>
              <a:gd name="connsiteX53" fmla="*/ 5894095 w 6115796"/>
              <a:gd name="connsiteY53" fmla="*/ 4128857 h 6858000"/>
              <a:gd name="connsiteX54" fmla="*/ 5903513 w 6115796"/>
              <a:gd name="connsiteY54" fmla="*/ 4187661 h 6858000"/>
              <a:gd name="connsiteX55" fmla="*/ 5946705 w 6115796"/>
              <a:gd name="connsiteY55" fmla="*/ 4428051 h 6858000"/>
              <a:gd name="connsiteX56" fmla="*/ 5949261 w 6115796"/>
              <a:gd name="connsiteY56" fmla="*/ 4449185 h 6858000"/>
              <a:gd name="connsiteX57" fmla="*/ 5968960 w 6115796"/>
              <a:gd name="connsiteY57" fmla="*/ 4482655 h 6858000"/>
              <a:gd name="connsiteX58" fmla="*/ 5998138 w 6115796"/>
              <a:gd name="connsiteY58" fmla="*/ 4697518 h 6858000"/>
              <a:gd name="connsiteX59" fmla="*/ 6007819 w 6115796"/>
              <a:gd name="connsiteY59" fmla="*/ 4858148 h 6858000"/>
              <a:gd name="connsiteX60" fmla="*/ 6007749 w 6115796"/>
              <a:gd name="connsiteY60" fmla="*/ 4964715 h 6858000"/>
              <a:gd name="connsiteX61" fmla="*/ 6005269 w 6115796"/>
              <a:gd name="connsiteY61" fmla="*/ 5150567 h 6858000"/>
              <a:gd name="connsiteX62" fmla="*/ 6001127 w 6115796"/>
              <a:gd name="connsiteY62" fmla="*/ 5164609 h 6858000"/>
              <a:gd name="connsiteX63" fmla="*/ 5998514 w 6115796"/>
              <a:gd name="connsiteY63" fmla="*/ 5189673 h 6858000"/>
              <a:gd name="connsiteX64" fmla="*/ 6018409 w 6115796"/>
              <a:gd name="connsiteY64" fmla="*/ 5227157 h 6858000"/>
              <a:gd name="connsiteX65" fmla="*/ 6036748 w 6115796"/>
              <a:gd name="connsiteY65" fmla="*/ 5322752 h 6858000"/>
              <a:gd name="connsiteX66" fmla="*/ 6037677 w 6115796"/>
              <a:gd name="connsiteY66" fmla="*/ 5354807 h 6858000"/>
              <a:gd name="connsiteX67" fmla="*/ 6053435 w 6115796"/>
              <a:gd name="connsiteY67" fmla="*/ 5387547 h 6858000"/>
              <a:gd name="connsiteX68" fmla="*/ 6068640 w 6115796"/>
              <a:gd name="connsiteY68" fmla="*/ 5474503 h 6858000"/>
              <a:gd name="connsiteX69" fmla="*/ 6080922 w 6115796"/>
              <a:gd name="connsiteY69" fmla="*/ 5561070 h 6858000"/>
              <a:gd name="connsiteX70" fmla="*/ 6096949 w 6115796"/>
              <a:gd name="connsiteY70" fmla="*/ 5648179 h 6858000"/>
              <a:gd name="connsiteX71" fmla="*/ 6115796 w 6115796"/>
              <a:gd name="connsiteY71" fmla="*/ 5862844 h 6858000"/>
              <a:gd name="connsiteX72" fmla="*/ 6045436 w 6115796"/>
              <a:gd name="connsiteY72" fmla="*/ 6124480 h 6858000"/>
              <a:gd name="connsiteX73" fmla="*/ 6030489 w 6115796"/>
              <a:gd name="connsiteY73" fmla="*/ 6317666 h 6858000"/>
              <a:gd name="connsiteX74" fmla="*/ 6007492 w 6115796"/>
              <a:gd name="connsiteY74" fmla="*/ 6440818 h 6858000"/>
              <a:gd name="connsiteX75" fmla="*/ 6009467 w 6115796"/>
              <a:gd name="connsiteY75" fmla="*/ 6487076 h 6858000"/>
              <a:gd name="connsiteX76" fmla="*/ 5995064 w 6115796"/>
              <a:gd name="connsiteY76" fmla="*/ 6540791 h 6858000"/>
              <a:gd name="connsiteX77" fmla="*/ 5986207 w 6115796"/>
              <a:gd name="connsiteY77" fmla="*/ 6695855 h 6858000"/>
              <a:gd name="connsiteX78" fmla="*/ 5979428 w 6115796"/>
              <a:gd name="connsiteY78" fmla="*/ 6754678 h 6858000"/>
              <a:gd name="connsiteX79" fmla="*/ 5984543 w 6115796"/>
              <a:gd name="connsiteY79" fmla="*/ 6811016 h 6858000"/>
              <a:gd name="connsiteX80" fmla="*/ 5979671 w 6115796"/>
              <a:gd name="connsiteY80" fmla="*/ 6858000 h 6858000"/>
              <a:gd name="connsiteX81" fmla="*/ 0 w 6115796"/>
              <a:gd name="connsiteY81" fmla="*/ 6858000 h 6858000"/>
              <a:gd name="connsiteX82" fmla="*/ 0 w 6115796"/>
              <a:gd name="connsiteY82" fmla="*/ 0 h 6858000"/>
              <a:gd name="connsiteX0" fmla="*/ 0 w 6115796"/>
              <a:gd name="connsiteY0" fmla="*/ 0 h 6858000"/>
              <a:gd name="connsiteX1" fmla="*/ 4965888 w 6115796"/>
              <a:gd name="connsiteY1" fmla="*/ 0 h 6858000"/>
              <a:gd name="connsiteX2" fmla="*/ 4967767 w 6115796"/>
              <a:gd name="connsiteY2" fmla="*/ 7930 h 6858000"/>
              <a:gd name="connsiteX3" fmla="*/ 4979444 w 6115796"/>
              <a:gd name="connsiteY3" fmla="*/ 43921 h 6858000"/>
              <a:gd name="connsiteX4" fmla="*/ 5021173 w 6115796"/>
              <a:gd name="connsiteY4" fmla="*/ 123738 h 6858000"/>
              <a:gd name="connsiteX5" fmla="*/ 5075458 w 6115796"/>
              <a:gd name="connsiteY5" fmla="*/ 264355 h 6858000"/>
              <a:gd name="connsiteX6" fmla="*/ 5081175 w 6115796"/>
              <a:gd name="connsiteY6" fmla="*/ 277448 h 6858000"/>
              <a:gd name="connsiteX7" fmla="*/ 5097011 w 6115796"/>
              <a:gd name="connsiteY7" fmla="*/ 355616 h 6858000"/>
              <a:gd name="connsiteX8" fmla="*/ 5153000 w 6115796"/>
              <a:gd name="connsiteY8" fmla="*/ 507134 h 6858000"/>
              <a:gd name="connsiteX9" fmla="*/ 5171282 w 6115796"/>
              <a:gd name="connsiteY9" fmla="*/ 602071 h 6858000"/>
              <a:gd name="connsiteX10" fmla="*/ 5176196 w 6115796"/>
              <a:gd name="connsiteY10" fmla="*/ 636822 h 6858000"/>
              <a:gd name="connsiteX11" fmla="*/ 5189051 w 6115796"/>
              <a:gd name="connsiteY11" fmla="*/ 782518 h 6858000"/>
              <a:gd name="connsiteX12" fmla="*/ 5218707 w 6115796"/>
              <a:gd name="connsiteY12" fmla="*/ 886387 h 6858000"/>
              <a:gd name="connsiteX13" fmla="*/ 5221281 w 6115796"/>
              <a:gd name="connsiteY13" fmla="*/ 920873 h 6858000"/>
              <a:gd name="connsiteX14" fmla="*/ 5201018 w 6115796"/>
              <a:gd name="connsiteY14" fmla="*/ 1095027 h 6858000"/>
              <a:gd name="connsiteX15" fmla="*/ 5189234 w 6115796"/>
              <a:gd name="connsiteY15" fmla="*/ 1217308 h 6858000"/>
              <a:gd name="connsiteX16" fmla="*/ 5202769 w 6115796"/>
              <a:gd name="connsiteY16" fmla="*/ 1269450 h 6858000"/>
              <a:gd name="connsiteX17" fmla="*/ 5225968 w 6115796"/>
              <a:gd name="connsiteY17" fmla="*/ 1357994 h 6858000"/>
              <a:gd name="connsiteX18" fmla="*/ 5231437 w 6115796"/>
              <a:gd name="connsiteY18" fmla="*/ 1373779 h 6858000"/>
              <a:gd name="connsiteX19" fmla="*/ 5237226 w 6115796"/>
              <a:gd name="connsiteY19" fmla="*/ 1441327 h 6858000"/>
              <a:gd name="connsiteX20" fmla="*/ 5255653 w 6115796"/>
              <a:gd name="connsiteY20" fmla="*/ 1524712 h 6858000"/>
              <a:gd name="connsiteX21" fmla="*/ 5263491 w 6115796"/>
              <a:gd name="connsiteY21" fmla="*/ 1642938 h 6858000"/>
              <a:gd name="connsiteX22" fmla="*/ 5256552 w 6115796"/>
              <a:gd name="connsiteY22" fmla="*/ 1672509 h 6858000"/>
              <a:gd name="connsiteX23" fmla="*/ 5266931 w 6115796"/>
              <a:gd name="connsiteY23" fmla="*/ 1866147 h 6858000"/>
              <a:gd name="connsiteX24" fmla="*/ 5255696 w 6115796"/>
              <a:gd name="connsiteY24" fmla="*/ 1953770 h 6858000"/>
              <a:gd name="connsiteX25" fmla="*/ 5252592 w 6115796"/>
              <a:gd name="connsiteY25" fmla="*/ 2092210 h 6858000"/>
              <a:gd name="connsiteX26" fmla="*/ 5250104 w 6115796"/>
              <a:gd name="connsiteY26" fmla="*/ 2249166 h 6858000"/>
              <a:gd name="connsiteX27" fmla="*/ 5251214 w 6115796"/>
              <a:gd name="connsiteY27" fmla="*/ 2250944 h 6858000"/>
              <a:gd name="connsiteX28" fmla="*/ 5250644 w 6115796"/>
              <a:gd name="connsiteY28" fmla="*/ 2266619 h 6858000"/>
              <a:gd name="connsiteX29" fmla="*/ 5293877 w 6115796"/>
              <a:gd name="connsiteY29" fmla="*/ 2368649 h 6858000"/>
              <a:gd name="connsiteX30" fmla="*/ 5311338 w 6115796"/>
              <a:gd name="connsiteY30" fmla="*/ 2404034 h 6858000"/>
              <a:gd name="connsiteX31" fmla="*/ 5338366 w 6115796"/>
              <a:gd name="connsiteY31" fmla="*/ 2465052 h 6858000"/>
              <a:gd name="connsiteX32" fmla="*/ 5371263 w 6115796"/>
              <a:gd name="connsiteY32" fmla="*/ 2586413 h 6858000"/>
              <a:gd name="connsiteX33" fmla="*/ 5407503 w 6115796"/>
              <a:gd name="connsiteY33" fmla="*/ 2786290 h 6858000"/>
              <a:gd name="connsiteX34" fmla="*/ 5407356 w 6115796"/>
              <a:gd name="connsiteY34" fmla="*/ 2787545 h 6858000"/>
              <a:gd name="connsiteX35" fmla="*/ 5457023 w 6115796"/>
              <a:gd name="connsiteY35" fmla="*/ 2858292 h 6858000"/>
              <a:gd name="connsiteX36" fmla="*/ 5479298 w 6115796"/>
              <a:gd name="connsiteY36" fmla="*/ 2947791 h 6858000"/>
              <a:gd name="connsiteX37" fmla="*/ 5481770 w 6115796"/>
              <a:gd name="connsiteY37" fmla="*/ 2951352 h 6858000"/>
              <a:gd name="connsiteX38" fmla="*/ 5482415 w 6115796"/>
              <a:gd name="connsiteY38" fmla="*/ 3004079 h 6858000"/>
              <a:gd name="connsiteX39" fmla="*/ 5503944 w 6115796"/>
              <a:gd name="connsiteY39" fmla="*/ 3123335 h 6858000"/>
              <a:gd name="connsiteX40" fmla="*/ 5516007 w 6115796"/>
              <a:gd name="connsiteY40" fmla="*/ 3258473 h 6858000"/>
              <a:gd name="connsiteX41" fmla="*/ 5589758 w 6115796"/>
              <a:gd name="connsiteY41" fmla="*/ 3453699 h 6858000"/>
              <a:gd name="connsiteX42" fmla="*/ 5596144 w 6115796"/>
              <a:gd name="connsiteY42" fmla="*/ 3534624 h 6858000"/>
              <a:gd name="connsiteX43" fmla="*/ 5597750 w 6115796"/>
              <a:gd name="connsiteY43" fmla="*/ 3534129 h 6858000"/>
              <a:gd name="connsiteX44" fmla="*/ 5618377 w 6115796"/>
              <a:gd name="connsiteY44" fmla="*/ 3588431 h 6858000"/>
              <a:gd name="connsiteX45" fmla="*/ 5655472 w 6115796"/>
              <a:gd name="connsiteY45" fmla="*/ 3678877 h 6858000"/>
              <a:gd name="connsiteX46" fmla="*/ 5683015 w 6115796"/>
              <a:gd name="connsiteY46" fmla="*/ 3762025 h 6858000"/>
              <a:gd name="connsiteX47" fmla="*/ 5696643 w 6115796"/>
              <a:gd name="connsiteY47" fmla="*/ 3773888 h 6858000"/>
              <a:gd name="connsiteX48" fmla="*/ 5768491 w 6115796"/>
              <a:gd name="connsiteY48" fmla="*/ 3914399 h 6858000"/>
              <a:gd name="connsiteX49" fmla="*/ 5793123 w 6115796"/>
              <a:gd name="connsiteY49" fmla="*/ 3969952 h 6858000"/>
              <a:gd name="connsiteX50" fmla="*/ 5808321 w 6115796"/>
              <a:gd name="connsiteY50" fmla="*/ 3988153 h 6858000"/>
              <a:gd name="connsiteX51" fmla="*/ 5825621 w 6115796"/>
              <a:gd name="connsiteY51" fmla="*/ 4015525 h 6858000"/>
              <a:gd name="connsiteX52" fmla="*/ 5860672 w 6115796"/>
              <a:gd name="connsiteY52" fmla="*/ 4061579 h 6858000"/>
              <a:gd name="connsiteX53" fmla="*/ 5894095 w 6115796"/>
              <a:gd name="connsiteY53" fmla="*/ 4128857 h 6858000"/>
              <a:gd name="connsiteX54" fmla="*/ 5903513 w 6115796"/>
              <a:gd name="connsiteY54" fmla="*/ 4187661 h 6858000"/>
              <a:gd name="connsiteX55" fmla="*/ 5946705 w 6115796"/>
              <a:gd name="connsiteY55" fmla="*/ 4428051 h 6858000"/>
              <a:gd name="connsiteX56" fmla="*/ 5949261 w 6115796"/>
              <a:gd name="connsiteY56" fmla="*/ 4449185 h 6858000"/>
              <a:gd name="connsiteX57" fmla="*/ 5968960 w 6115796"/>
              <a:gd name="connsiteY57" fmla="*/ 4482655 h 6858000"/>
              <a:gd name="connsiteX58" fmla="*/ 5998138 w 6115796"/>
              <a:gd name="connsiteY58" fmla="*/ 4697518 h 6858000"/>
              <a:gd name="connsiteX59" fmla="*/ 6007819 w 6115796"/>
              <a:gd name="connsiteY59" fmla="*/ 4858148 h 6858000"/>
              <a:gd name="connsiteX60" fmla="*/ 6007749 w 6115796"/>
              <a:gd name="connsiteY60" fmla="*/ 4964715 h 6858000"/>
              <a:gd name="connsiteX61" fmla="*/ 6005269 w 6115796"/>
              <a:gd name="connsiteY61" fmla="*/ 5150567 h 6858000"/>
              <a:gd name="connsiteX62" fmla="*/ 6001127 w 6115796"/>
              <a:gd name="connsiteY62" fmla="*/ 5164609 h 6858000"/>
              <a:gd name="connsiteX63" fmla="*/ 5998514 w 6115796"/>
              <a:gd name="connsiteY63" fmla="*/ 5189673 h 6858000"/>
              <a:gd name="connsiteX64" fmla="*/ 6018409 w 6115796"/>
              <a:gd name="connsiteY64" fmla="*/ 5227157 h 6858000"/>
              <a:gd name="connsiteX65" fmla="*/ 6036748 w 6115796"/>
              <a:gd name="connsiteY65" fmla="*/ 5322752 h 6858000"/>
              <a:gd name="connsiteX66" fmla="*/ 6037677 w 6115796"/>
              <a:gd name="connsiteY66" fmla="*/ 5354807 h 6858000"/>
              <a:gd name="connsiteX67" fmla="*/ 6053435 w 6115796"/>
              <a:gd name="connsiteY67" fmla="*/ 5387547 h 6858000"/>
              <a:gd name="connsiteX68" fmla="*/ 6068640 w 6115796"/>
              <a:gd name="connsiteY68" fmla="*/ 5474503 h 6858000"/>
              <a:gd name="connsiteX69" fmla="*/ 6080922 w 6115796"/>
              <a:gd name="connsiteY69" fmla="*/ 5561070 h 6858000"/>
              <a:gd name="connsiteX70" fmla="*/ 6096949 w 6115796"/>
              <a:gd name="connsiteY70" fmla="*/ 5648179 h 6858000"/>
              <a:gd name="connsiteX71" fmla="*/ 6115796 w 6115796"/>
              <a:gd name="connsiteY71" fmla="*/ 5862844 h 6858000"/>
              <a:gd name="connsiteX72" fmla="*/ 6045436 w 6115796"/>
              <a:gd name="connsiteY72" fmla="*/ 6124480 h 6858000"/>
              <a:gd name="connsiteX73" fmla="*/ 6030489 w 6115796"/>
              <a:gd name="connsiteY73" fmla="*/ 6317666 h 6858000"/>
              <a:gd name="connsiteX74" fmla="*/ 6007492 w 6115796"/>
              <a:gd name="connsiteY74" fmla="*/ 6440818 h 6858000"/>
              <a:gd name="connsiteX75" fmla="*/ 6009467 w 6115796"/>
              <a:gd name="connsiteY75" fmla="*/ 6487076 h 6858000"/>
              <a:gd name="connsiteX76" fmla="*/ 5995064 w 6115796"/>
              <a:gd name="connsiteY76" fmla="*/ 6540791 h 6858000"/>
              <a:gd name="connsiteX77" fmla="*/ 5986207 w 6115796"/>
              <a:gd name="connsiteY77" fmla="*/ 6695855 h 6858000"/>
              <a:gd name="connsiteX78" fmla="*/ 5979428 w 6115796"/>
              <a:gd name="connsiteY78" fmla="*/ 6754678 h 6858000"/>
              <a:gd name="connsiteX79" fmla="*/ 5984543 w 6115796"/>
              <a:gd name="connsiteY79" fmla="*/ 6811016 h 6858000"/>
              <a:gd name="connsiteX80" fmla="*/ 5979671 w 6115796"/>
              <a:gd name="connsiteY80" fmla="*/ 6858000 h 6858000"/>
              <a:gd name="connsiteX81" fmla="*/ 0 w 6115796"/>
              <a:gd name="connsiteY81" fmla="*/ 6858000 h 6858000"/>
              <a:gd name="connsiteX82" fmla="*/ 0 w 6115796"/>
              <a:gd name="connsiteY82" fmla="*/ 0 h 6858000"/>
              <a:gd name="connsiteX0" fmla="*/ 0 w 6115796"/>
              <a:gd name="connsiteY0" fmla="*/ 0 h 6858000"/>
              <a:gd name="connsiteX1" fmla="*/ 4965888 w 6115796"/>
              <a:gd name="connsiteY1" fmla="*/ 0 h 6858000"/>
              <a:gd name="connsiteX2" fmla="*/ 4967767 w 6115796"/>
              <a:gd name="connsiteY2" fmla="*/ 7930 h 6858000"/>
              <a:gd name="connsiteX3" fmla="*/ 4979444 w 6115796"/>
              <a:gd name="connsiteY3" fmla="*/ 43921 h 6858000"/>
              <a:gd name="connsiteX4" fmla="*/ 5021173 w 6115796"/>
              <a:gd name="connsiteY4" fmla="*/ 123738 h 6858000"/>
              <a:gd name="connsiteX5" fmla="*/ 5075458 w 6115796"/>
              <a:gd name="connsiteY5" fmla="*/ 264355 h 6858000"/>
              <a:gd name="connsiteX6" fmla="*/ 5081175 w 6115796"/>
              <a:gd name="connsiteY6" fmla="*/ 277448 h 6858000"/>
              <a:gd name="connsiteX7" fmla="*/ 5097011 w 6115796"/>
              <a:gd name="connsiteY7" fmla="*/ 355616 h 6858000"/>
              <a:gd name="connsiteX8" fmla="*/ 5153000 w 6115796"/>
              <a:gd name="connsiteY8" fmla="*/ 507134 h 6858000"/>
              <a:gd name="connsiteX9" fmla="*/ 5171282 w 6115796"/>
              <a:gd name="connsiteY9" fmla="*/ 602071 h 6858000"/>
              <a:gd name="connsiteX10" fmla="*/ 5176196 w 6115796"/>
              <a:gd name="connsiteY10" fmla="*/ 636822 h 6858000"/>
              <a:gd name="connsiteX11" fmla="*/ 5189051 w 6115796"/>
              <a:gd name="connsiteY11" fmla="*/ 782518 h 6858000"/>
              <a:gd name="connsiteX12" fmla="*/ 5218707 w 6115796"/>
              <a:gd name="connsiteY12" fmla="*/ 886387 h 6858000"/>
              <a:gd name="connsiteX13" fmla="*/ 5221281 w 6115796"/>
              <a:gd name="connsiteY13" fmla="*/ 920873 h 6858000"/>
              <a:gd name="connsiteX14" fmla="*/ 5201018 w 6115796"/>
              <a:gd name="connsiteY14" fmla="*/ 1095027 h 6858000"/>
              <a:gd name="connsiteX15" fmla="*/ 5189234 w 6115796"/>
              <a:gd name="connsiteY15" fmla="*/ 1217308 h 6858000"/>
              <a:gd name="connsiteX16" fmla="*/ 5202769 w 6115796"/>
              <a:gd name="connsiteY16" fmla="*/ 1269450 h 6858000"/>
              <a:gd name="connsiteX17" fmla="*/ 5225968 w 6115796"/>
              <a:gd name="connsiteY17" fmla="*/ 1357994 h 6858000"/>
              <a:gd name="connsiteX18" fmla="*/ 5231437 w 6115796"/>
              <a:gd name="connsiteY18" fmla="*/ 1373779 h 6858000"/>
              <a:gd name="connsiteX19" fmla="*/ 5237226 w 6115796"/>
              <a:gd name="connsiteY19" fmla="*/ 1441327 h 6858000"/>
              <a:gd name="connsiteX20" fmla="*/ 5255653 w 6115796"/>
              <a:gd name="connsiteY20" fmla="*/ 1524712 h 6858000"/>
              <a:gd name="connsiteX21" fmla="*/ 5263491 w 6115796"/>
              <a:gd name="connsiteY21" fmla="*/ 1642938 h 6858000"/>
              <a:gd name="connsiteX22" fmla="*/ 5256552 w 6115796"/>
              <a:gd name="connsiteY22" fmla="*/ 1672509 h 6858000"/>
              <a:gd name="connsiteX23" fmla="*/ 5266931 w 6115796"/>
              <a:gd name="connsiteY23" fmla="*/ 1866147 h 6858000"/>
              <a:gd name="connsiteX24" fmla="*/ 5255696 w 6115796"/>
              <a:gd name="connsiteY24" fmla="*/ 1953770 h 6858000"/>
              <a:gd name="connsiteX25" fmla="*/ 5252592 w 6115796"/>
              <a:gd name="connsiteY25" fmla="*/ 2092210 h 6858000"/>
              <a:gd name="connsiteX26" fmla="*/ 5250104 w 6115796"/>
              <a:gd name="connsiteY26" fmla="*/ 2249166 h 6858000"/>
              <a:gd name="connsiteX27" fmla="*/ 5251214 w 6115796"/>
              <a:gd name="connsiteY27" fmla="*/ 2250944 h 6858000"/>
              <a:gd name="connsiteX28" fmla="*/ 5250644 w 6115796"/>
              <a:gd name="connsiteY28" fmla="*/ 2266619 h 6858000"/>
              <a:gd name="connsiteX29" fmla="*/ 5293877 w 6115796"/>
              <a:gd name="connsiteY29" fmla="*/ 2368649 h 6858000"/>
              <a:gd name="connsiteX30" fmla="*/ 5311338 w 6115796"/>
              <a:gd name="connsiteY30" fmla="*/ 2404034 h 6858000"/>
              <a:gd name="connsiteX31" fmla="*/ 5338366 w 6115796"/>
              <a:gd name="connsiteY31" fmla="*/ 2465052 h 6858000"/>
              <a:gd name="connsiteX32" fmla="*/ 5371263 w 6115796"/>
              <a:gd name="connsiteY32" fmla="*/ 2586413 h 6858000"/>
              <a:gd name="connsiteX33" fmla="*/ 5407503 w 6115796"/>
              <a:gd name="connsiteY33" fmla="*/ 2786290 h 6858000"/>
              <a:gd name="connsiteX34" fmla="*/ 5407356 w 6115796"/>
              <a:gd name="connsiteY34" fmla="*/ 2787545 h 6858000"/>
              <a:gd name="connsiteX35" fmla="*/ 5457023 w 6115796"/>
              <a:gd name="connsiteY35" fmla="*/ 2858292 h 6858000"/>
              <a:gd name="connsiteX36" fmla="*/ 5479298 w 6115796"/>
              <a:gd name="connsiteY36" fmla="*/ 2947791 h 6858000"/>
              <a:gd name="connsiteX37" fmla="*/ 5482415 w 6115796"/>
              <a:gd name="connsiteY37" fmla="*/ 3004079 h 6858000"/>
              <a:gd name="connsiteX38" fmla="*/ 5503944 w 6115796"/>
              <a:gd name="connsiteY38" fmla="*/ 3123335 h 6858000"/>
              <a:gd name="connsiteX39" fmla="*/ 5516007 w 6115796"/>
              <a:gd name="connsiteY39" fmla="*/ 3258473 h 6858000"/>
              <a:gd name="connsiteX40" fmla="*/ 5589758 w 6115796"/>
              <a:gd name="connsiteY40" fmla="*/ 3453699 h 6858000"/>
              <a:gd name="connsiteX41" fmla="*/ 5596144 w 6115796"/>
              <a:gd name="connsiteY41" fmla="*/ 3534624 h 6858000"/>
              <a:gd name="connsiteX42" fmla="*/ 5597750 w 6115796"/>
              <a:gd name="connsiteY42" fmla="*/ 3534129 h 6858000"/>
              <a:gd name="connsiteX43" fmla="*/ 5618377 w 6115796"/>
              <a:gd name="connsiteY43" fmla="*/ 3588431 h 6858000"/>
              <a:gd name="connsiteX44" fmla="*/ 5655472 w 6115796"/>
              <a:gd name="connsiteY44" fmla="*/ 3678877 h 6858000"/>
              <a:gd name="connsiteX45" fmla="*/ 5683015 w 6115796"/>
              <a:gd name="connsiteY45" fmla="*/ 3762025 h 6858000"/>
              <a:gd name="connsiteX46" fmla="*/ 5696643 w 6115796"/>
              <a:gd name="connsiteY46" fmla="*/ 3773888 h 6858000"/>
              <a:gd name="connsiteX47" fmla="*/ 5768491 w 6115796"/>
              <a:gd name="connsiteY47" fmla="*/ 3914399 h 6858000"/>
              <a:gd name="connsiteX48" fmla="*/ 5793123 w 6115796"/>
              <a:gd name="connsiteY48" fmla="*/ 3969952 h 6858000"/>
              <a:gd name="connsiteX49" fmla="*/ 5808321 w 6115796"/>
              <a:gd name="connsiteY49" fmla="*/ 3988153 h 6858000"/>
              <a:gd name="connsiteX50" fmla="*/ 5825621 w 6115796"/>
              <a:gd name="connsiteY50" fmla="*/ 4015525 h 6858000"/>
              <a:gd name="connsiteX51" fmla="*/ 5860672 w 6115796"/>
              <a:gd name="connsiteY51" fmla="*/ 4061579 h 6858000"/>
              <a:gd name="connsiteX52" fmla="*/ 5894095 w 6115796"/>
              <a:gd name="connsiteY52" fmla="*/ 4128857 h 6858000"/>
              <a:gd name="connsiteX53" fmla="*/ 5903513 w 6115796"/>
              <a:gd name="connsiteY53" fmla="*/ 4187661 h 6858000"/>
              <a:gd name="connsiteX54" fmla="*/ 5946705 w 6115796"/>
              <a:gd name="connsiteY54" fmla="*/ 4428051 h 6858000"/>
              <a:gd name="connsiteX55" fmla="*/ 5949261 w 6115796"/>
              <a:gd name="connsiteY55" fmla="*/ 4449185 h 6858000"/>
              <a:gd name="connsiteX56" fmla="*/ 5968960 w 6115796"/>
              <a:gd name="connsiteY56" fmla="*/ 4482655 h 6858000"/>
              <a:gd name="connsiteX57" fmla="*/ 5998138 w 6115796"/>
              <a:gd name="connsiteY57" fmla="*/ 4697518 h 6858000"/>
              <a:gd name="connsiteX58" fmla="*/ 6007819 w 6115796"/>
              <a:gd name="connsiteY58" fmla="*/ 4858148 h 6858000"/>
              <a:gd name="connsiteX59" fmla="*/ 6007749 w 6115796"/>
              <a:gd name="connsiteY59" fmla="*/ 4964715 h 6858000"/>
              <a:gd name="connsiteX60" fmla="*/ 6005269 w 6115796"/>
              <a:gd name="connsiteY60" fmla="*/ 5150567 h 6858000"/>
              <a:gd name="connsiteX61" fmla="*/ 6001127 w 6115796"/>
              <a:gd name="connsiteY61" fmla="*/ 5164609 h 6858000"/>
              <a:gd name="connsiteX62" fmla="*/ 5998514 w 6115796"/>
              <a:gd name="connsiteY62" fmla="*/ 5189673 h 6858000"/>
              <a:gd name="connsiteX63" fmla="*/ 6018409 w 6115796"/>
              <a:gd name="connsiteY63" fmla="*/ 5227157 h 6858000"/>
              <a:gd name="connsiteX64" fmla="*/ 6036748 w 6115796"/>
              <a:gd name="connsiteY64" fmla="*/ 5322752 h 6858000"/>
              <a:gd name="connsiteX65" fmla="*/ 6037677 w 6115796"/>
              <a:gd name="connsiteY65" fmla="*/ 5354807 h 6858000"/>
              <a:gd name="connsiteX66" fmla="*/ 6053435 w 6115796"/>
              <a:gd name="connsiteY66" fmla="*/ 5387547 h 6858000"/>
              <a:gd name="connsiteX67" fmla="*/ 6068640 w 6115796"/>
              <a:gd name="connsiteY67" fmla="*/ 5474503 h 6858000"/>
              <a:gd name="connsiteX68" fmla="*/ 6080922 w 6115796"/>
              <a:gd name="connsiteY68" fmla="*/ 5561070 h 6858000"/>
              <a:gd name="connsiteX69" fmla="*/ 6096949 w 6115796"/>
              <a:gd name="connsiteY69" fmla="*/ 5648179 h 6858000"/>
              <a:gd name="connsiteX70" fmla="*/ 6115796 w 6115796"/>
              <a:gd name="connsiteY70" fmla="*/ 5862844 h 6858000"/>
              <a:gd name="connsiteX71" fmla="*/ 6045436 w 6115796"/>
              <a:gd name="connsiteY71" fmla="*/ 6124480 h 6858000"/>
              <a:gd name="connsiteX72" fmla="*/ 6030489 w 6115796"/>
              <a:gd name="connsiteY72" fmla="*/ 6317666 h 6858000"/>
              <a:gd name="connsiteX73" fmla="*/ 6007492 w 6115796"/>
              <a:gd name="connsiteY73" fmla="*/ 6440818 h 6858000"/>
              <a:gd name="connsiteX74" fmla="*/ 6009467 w 6115796"/>
              <a:gd name="connsiteY74" fmla="*/ 6487076 h 6858000"/>
              <a:gd name="connsiteX75" fmla="*/ 5995064 w 6115796"/>
              <a:gd name="connsiteY75" fmla="*/ 6540791 h 6858000"/>
              <a:gd name="connsiteX76" fmla="*/ 5986207 w 6115796"/>
              <a:gd name="connsiteY76" fmla="*/ 6695855 h 6858000"/>
              <a:gd name="connsiteX77" fmla="*/ 5979428 w 6115796"/>
              <a:gd name="connsiteY77" fmla="*/ 6754678 h 6858000"/>
              <a:gd name="connsiteX78" fmla="*/ 5984543 w 6115796"/>
              <a:gd name="connsiteY78" fmla="*/ 6811016 h 6858000"/>
              <a:gd name="connsiteX79" fmla="*/ 5979671 w 6115796"/>
              <a:gd name="connsiteY79" fmla="*/ 6858000 h 6858000"/>
              <a:gd name="connsiteX80" fmla="*/ 0 w 6115796"/>
              <a:gd name="connsiteY80" fmla="*/ 6858000 h 6858000"/>
              <a:gd name="connsiteX81" fmla="*/ 0 w 6115796"/>
              <a:gd name="connsiteY81" fmla="*/ 0 h 6858000"/>
              <a:gd name="connsiteX0" fmla="*/ 0 w 6115796"/>
              <a:gd name="connsiteY0" fmla="*/ 0 h 6858000"/>
              <a:gd name="connsiteX1" fmla="*/ 4965888 w 6115796"/>
              <a:gd name="connsiteY1" fmla="*/ 0 h 6858000"/>
              <a:gd name="connsiteX2" fmla="*/ 4967767 w 6115796"/>
              <a:gd name="connsiteY2" fmla="*/ 7930 h 6858000"/>
              <a:gd name="connsiteX3" fmla="*/ 4979444 w 6115796"/>
              <a:gd name="connsiteY3" fmla="*/ 43921 h 6858000"/>
              <a:gd name="connsiteX4" fmla="*/ 5021173 w 6115796"/>
              <a:gd name="connsiteY4" fmla="*/ 123738 h 6858000"/>
              <a:gd name="connsiteX5" fmla="*/ 5075458 w 6115796"/>
              <a:gd name="connsiteY5" fmla="*/ 264355 h 6858000"/>
              <a:gd name="connsiteX6" fmla="*/ 5081175 w 6115796"/>
              <a:gd name="connsiteY6" fmla="*/ 277448 h 6858000"/>
              <a:gd name="connsiteX7" fmla="*/ 5097011 w 6115796"/>
              <a:gd name="connsiteY7" fmla="*/ 355616 h 6858000"/>
              <a:gd name="connsiteX8" fmla="*/ 5153000 w 6115796"/>
              <a:gd name="connsiteY8" fmla="*/ 507134 h 6858000"/>
              <a:gd name="connsiteX9" fmla="*/ 5171282 w 6115796"/>
              <a:gd name="connsiteY9" fmla="*/ 602071 h 6858000"/>
              <a:gd name="connsiteX10" fmla="*/ 5176196 w 6115796"/>
              <a:gd name="connsiteY10" fmla="*/ 636822 h 6858000"/>
              <a:gd name="connsiteX11" fmla="*/ 5189051 w 6115796"/>
              <a:gd name="connsiteY11" fmla="*/ 782518 h 6858000"/>
              <a:gd name="connsiteX12" fmla="*/ 5218707 w 6115796"/>
              <a:gd name="connsiteY12" fmla="*/ 886387 h 6858000"/>
              <a:gd name="connsiteX13" fmla="*/ 5221281 w 6115796"/>
              <a:gd name="connsiteY13" fmla="*/ 920873 h 6858000"/>
              <a:gd name="connsiteX14" fmla="*/ 5201018 w 6115796"/>
              <a:gd name="connsiteY14" fmla="*/ 1095027 h 6858000"/>
              <a:gd name="connsiteX15" fmla="*/ 5189234 w 6115796"/>
              <a:gd name="connsiteY15" fmla="*/ 1217308 h 6858000"/>
              <a:gd name="connsiteX16" fmla="*/ 5202769 w 6115796"/>
              <a:gd name="connsiteY16" fmla="*/ 1269450 h 6858000"/>
              <a:gd name="connsiteX17" fmla="*/ 5225968 w 6115796"/>
              <a:gd name="connsiteY17" fmla="*/ 1357994 h 6858000"/>
              <a:gd name="connsiteX18" fmla="*/ 5231437 w 6115796"/>
              <a:gd name="connsiteY18" fmla="*/ 1373779 h 6858000"/>
              <a:gd name="connsiteX19" fmla="*/ 5237226 w 6115796"/>
              <a:gd name="connsiteY19" fmla="*/ 1441327 h 6858000"/>
              <a:gd name="connsiteX20" fmla="*/ 5255653 w 6115796"/>
              <a:gd name="connsiteY20" fmla="*/ 1524712 h 6858000"/>
              <a:gd name="connsiteX21" fmla="*/ 5263491 w 6115796"/>
              <a:gd name="connsiteY21" fmla="*/ 1642938 h 6858000"/>
              <a:gd name="connsiteX22" fmla="*/ 5256552 w 6115796"/>
              <a:gd name="connsiteY22" fmla="*/ 1672509 h 6858000"/>
              <a:gd name="connsiteX23" fmla="*/ 5266931 w 6115796"/>
              <a:gd name="connsiteY23" fmla="*/ 1866147 h 6858000"/>
              <a:gd name="connsiteX24" fmla="*/ 5255696 w 6115796"/>
              <a:gd name="connsiteY24" fmla="*/ 1953770 h 6858000"/>
              <a:gd name="connsiteX25" fmla="*/ 5252592 w 6115796"/>
              <a:gd name="connsiteY25" fmla="*/ 2092210 h 6858000"/>
              <a:gd name="connsiteX26" fmla="*/ 5250104 w 6115796"/>
              <a:gd name="connsiteY26" fmla="*/ 2249166 h 6858000"/>
              <a:gd name="connsiteX27" fmla="*/ 5251214 w 6115796"/>
              <a:gd name="connsiteY27" fmla="*/ 2250944 h 6858000"/>
              <a:gd name="connsiteX28" fmla="*/ 5250644 w 6115796"/>
              <a:gd name="connsiteY28" fmla="*/ 2266619 h 6858000"/>
              <a:gd name="connsiteX29" fmla="*/ 5293877 w 6115796"/>
              <a:gd name="connsiteY29" fmla="*/ 2368649 h 6858000"/>
              <a:gd name="connsiteX30" fmla="*/ 5311338 w 6115796"/>
              <a:gd name="connsiteY30" fmla="*/ 2404034 h 6858000"/>
              <a:gd name="connsiteX31" fmla="*/ 5338366 w 6115796"/>
              <a:gd name="connsiteY31" fmla="*/ 2465052 h 6858000"/>
              <a:gd name="connsiteX32" fmla="*/ 5371263 w 6115796"/>
              <a:gd name="connsiteY32" fmla="*/ 2586413 h 6858000"/>
              <a:gd name="connsiteX33" fmla="*/ 5407503 w 6115796"/>
              <a:gd name="connsiteY33" fmla="*/ 2786290 h 6858000"/>
              <a:gd name="connsiteX34" fmla="*/ 5407356 w 6115796"/>
              <a:gd name="connsiteY34" fmla="*/ 2787545 h 6858000"/>
              <a:gd name="connsiteX35" fmla="*/ 5457023 w 6115796"/>
              <a:gd name="connsiteY35" fmla="*/ 2858292 h 6858000"/>
              <a:gd name="connsiteX36" fmla="*/ 5479298 w 6115796"/>
              <a:gd name="connsiteY36" fmla="*/ 2947791 h 6858000"/>
              <a:gd name="connsiteX37" fmla="*/ 5482415 w 6115796"/>
              <a:gd name="connsiteY37" fmla="*/ 3004079 h 6858000"/>
              <a:gd name="connsiteX38" fmla="*/ 5503944 w 6115796"/>
              <a:gd name="connsiteY38" fmla="*/ 3123335 h 6858000"/>
              <a:gd name="connsiteX39" fmla="*/ 5516007 w 6115796"/>
              <a:gd name="connsiteY39" fmla="*/ 3258473 h 6858000"/>
              <a:gd name="connsiteX40" fmla="*/ 5589758 w 6115796"/>
              <a:gd name="connsiteY40" fmla="*/ 3453699 h 6858000"/>
              <a:gd name="connsiteX41" fmla="*/ 5596144 w 6115796"/>
              <a:gd name="connsiteY41" fmla="*/ 3534624 h 6858000"/>
              <a:gd name="connsiteX42" fmla="*/ 5597750 w 6115796"/>
              <a:gd name="connsiteY42" fmla="*/ 3534129 h 6858000"/>
              <a:gd name="connsiteX43" fmla="*/ 5618377 w 6115796"/>
              <a:gd name="connsiteY43" fmla="*/ 3588431 h 6858000"/>
              <a:gd name="connsiteX44" fmla="*/ 5655472 w 6115796"/>
              <a:gd name="connsiteY44" fmla="*/ 3678877 h 6858000"/>
              <a:gd name="connsiteX45" fmla="*/ 5683015 w 6115796"/>
              <a:gd name="connsiteY45" fmla="*/ 3762025 h 6858000"/>
              <a:gd name="connsiteX46" fmla="*/ 5696643 w 6115796"/>
              <a:gd name="connsiteY46" fmla="*/ 3773888 h 6858000"/>
              <a:gd name="connsiteX47" fmla="*/ 5768491 w 6115796"/>
              <a:gd name="connsiteY47" fmla="*/ 3914399 h 6858000"/>
              <a:gd name="connsiteX48" fmla="*/ 5793123 w 6115796"/>
              <a:gd name="connsiteY48" fmla="*/ 3969952 h 6858000"/>
              <a:gd name="connsiteX49" fmla="*/ 5808321 w 6115796"/>
              <a:gd name="connsiteY49" fmla="*/ 3988153 h 6858000"/>
              <a:gd name="connsiteX50" fmla="*/ 5825621 w 6115796"/>
              <a:gd name="connsiteY50" fmla="*/ 4015525 h 6858000"/>
              <a:gd name="connsiteX51" fmla="*/ 5860672 w 6115796"/>
              <a:gd name="connsiteY51" fmla="*/ 4061579 h 6858000"/>
              <a:gd name="connsiteX52" fmla="*/ 5894095 w 6115796"/>
              <a:gd name="connsiteY52" fmla="*/ 4128857 h 6858000"/>
              <a:gd name="connsiteX53" fmla="*/ 5903513 w 6115796"/>
              <a:gd name="connsiteY53" fmla="*/ 4187661 h 6858000"/>
              <a:gd name="connsiteX54" fmla="*/ 5946705 w 6115796"/>
              <a:gd name="connsiteY54" fmla="*/ 4428051 h 6858000"/>
              <a:gd name="connsiteX55" fmla="*/ 5949261 w 6115796"/>
              <a:gd name="connsiteY55" fmla="*/ 4449185 h 6858000"/>
              <a:gd name="connsiteX56" fmla="*/ 5968960 w 6115796"/>
              <a:gd name="connsiteY56" fmla="*/ 4482655 h 6858000"/>
              <a:gd name="connsiteX57" fmla="*/ 5998138 w 6115796"/>
              <a:gd name="connsiteY57" fmla="*/ 4697518 h 6858000"/>
              <a:gd name="connsiteX58" fmla="*/ 6007819 w 6115796"/>
              <a:gd name="connsiteY58" fmla="*/ 4858148 h 6858000"/>
              <a:gd name="connsiteX59" fmla="*/ 6007749 w 6115796"/>
              <a:gd name="connsiteY59" fmla="*/ 4964715 h 6858000"/>
              <a:gd name="connsiteX60" fmla="*/ 6005269 w 6115796"/>
              <a:gd name="connsiteY60" fmla="*/ 5150567 h 6858000"/>
              <a:gd name="connsiteX61" fmla="*/ 6001127 w 6115796"/>
              <a:gd name="connsiteY61" fmla="*/ 5164609 h 6858000"/>
              <a:gd name="connsiteX62" fmla="*/ 5998514 w 6115796"/>
              <a:gd name="connsiteY62" fmla="*/ 5189673 h 6858000"/>
              <a:gd name="connsiteX63" fmla="*/ 6018409 w 6115796"/>
              <a:gd name="connsiteY63" fmla="*/ 5227157 h 6858000"/>
              <a:gd name="connsiteX64" fmla="*/ 6036748 w 6115796"/>
              <a:gd name="connsiteY64" fmla="*/ 5322752 h 6858000"/>
              <a:gd name="connsiteX65" fmla="*/ 6037677 w 6115796"/>
              <a:gd name="connsiteY65" fmla="*/ 5354807 h 6858000"/>
              <a:gd name="connsiteX66" fmla="*/ 6053435 w 6115796"/>
              <a:gd name="connsiteY66" fmla="*/ 5387547 h 6858000"/>
              <a:gd name="connsiteX67" fmla="*/ 6068640 w 6115796"/>
              <a:gd name="connsiteY67" fmla="*/ 5474503 h 6858000"/>
              <a:gd name="connsiteX68" fmla="*/ 6080922 w 6115796"/>
              <a:gd name="connsiteY68" fmla="*/ 5561070 h 6858000"/>
              <a:gd name="connsiteX69" fmla="*/ 6096949 w 6115796"/>
              <a:gd name="connsiteY69" fmla="*/ 5648179 h 6858000"/>
              <a:gd name="connsiteX70" fmla="*/ 6115796 w 6115796"/>
              <a:gd name="connsiteY70" fmla="*/ 5862844 h 6858000"/>
              <a:gd name="connsiteX71" fmla="*/ 6045436 w 6115796"/>
              <a:gd name="connsiteY71" fmla="*/ 6124480 h 6858000"/>
              <a:gd name="connsiteX72" fmla="*/ 6030489 w 6115796"/>
              <a:gd name="connsiteY72" fmla="*/ 6317666 h 6858000"/>
              <a:gd name="connsiteX73" fmla="*/ 6007492 w 6115796"/>
              <a:gd name="connsiteY73" fmla="*/ 6440818 h 6858000"/>
              <a:gd name="connsiteX74" fmla="*/ 6009467 w 6115796"/>
              <a:gd name="connsiteY74" fmla="*/ 6487076 h 6858000"/>
              <a:gd name="connsiteX75" fmla="*/ 5995064 w 6115796"/>
              <a:gd name="connsiteY75" fmla="*/ 6540791 h 6858000"/>
              <a:gd name="connsiteX76" fmla="*/ 5986207 w 6115796"/>
              <a:gd name="connsiteY76" fmla="*/ 6695855 h 6858000"/>
              <a:gd name="connsiteX77" fmla="*/ 5979428 w 6115796"/>
              <a:gd name="connsiteY77" fmla="*/ 6754678 h 6858000"/>
              <a:gd name="connsiteX78" fmla="*/ 5984543 w 6115796"/>
              <a:gd name="connsiteY78" fmla="*/ 6811016 h 6858000"/>
              <a:gd name="connsiteX79" fmla="*/ 5979671 w 6115796"/>
              <a:gd name="connsiteY79" fmla="*/ 6858000 h 6858000"/>
              <a:gd name="connsiteX80" fmla="*/ 0 w 6115796"/>
              <a:gd name="connsiteY80" fmla="*/ 6858000 h 6858000"/>
              <a:gd name="connsiteX81" fmla="*/ 0 w 6115796"/>
              <a:gd name="connsiteY81" fmla="*/ 0 h 6858000"/>
              <a:gd name="connsiteX0" fmla="*/ 0 w 6115796"/>
              <a:gd name="connsiteY0" fmla="*/ 0 h 6858000"/>
              <a:gd name="connsiteX1" fmla="*/ 4965888 w 6115796"/>
              <a:gd name="connsiteY1" fmla="*/ 0 h 6858000"/>
              <a:gd name="connsiteX2" fmla="*/ 4967767 w 6115796"/>
              <a:gd name="connsiteY2" fmla="*/ 7930 h 6858000"/>
              <a:gd name="connsiteX3" fmla="*/ 4979444 w 6115796"/>
              <a:gd name="connsiteY3" fmla="*/ 43921 h 6858000"/>
              <a:gd name="connsiteX4" fmla="*/ 5021173 w 6115796"/>
              <a:gd name="connsiteY4" fmla="*/ 123738 h 6858000"/>
              <a:gd name="connsiteX5" fmla="*/ 5075458 w 6115796"/>
              <a:gd name="connsiteY5" fmla="*/ 264355 h 6858000"/>
              <a:gd name="connsiteX6" fmla="*/ 5081175 w 6115796"/>
              <a:gd name="connsiteY6" fmla="*/ 277448 h 6858000"/>
              <a:gd name="connsiteX7" fmla="*/ 5097011 w 6115796"/>
              <a:gd name="connsiteY7" fmla="*/ 355616 h 6858000"/>
              <a:gd name="connsiteX8" fmla="*/ 5153000 w 6115796"/>
              <a:gd name="connsiteY8" fmla="*/ 507134 h 6858000"/>
              <a:gd name="connsiteX9" fmla="*/ 5171282 w 6115796"/>
              <a:gd name="connsiteY9" fmla="*/ 602071 h 6858000"/>
              <a:gd name="connsiteX10" fmla="*/ 5176196 w 6115796"/>
              <a:gd name="connsiteY10" fmla="*/ 636822 h 6858000"/>
              <a:gd name="connsiteX11" fmla="*/ 5189051 w 6115796"/>
              <a:gd name="connsiteY11" fmla="*/ 782518 h 6858000"/>
              <a:gd name="connsiteX12" fmla="*/ 5218707 w 6115796"/>
              <a:gd name="connsiteY12" fmla="*/ 886387 h 6858000"/>
              <a:gd name="connsiteX13" fmla="*/ 5221281 w 6115796"/>
              <a:gd name="connsiteY13" fmla="*/ 920873 h 6858000"/>
              <a:gd name="connsiteX14" fmla="*/ 5201018 w 6115796"/>
              <a:gd name="connsiteY14" fmla="*/ 1095027 h 6858000"/>
              <a:gd name="connsiteX15" fmla="*/ 5189234 w 6115796"/>
              <a:gd name="connsiteY15" fmla="*/ 1217308 h 6858000"/>
              <a:gd name="connsiteX16" fmla="*/ 5202769 w 6115796"/>
              <a:gd name="connsiteY16" fmla="*/ 1269450 h 6858000"/>
              <a:gd name="connsiteX17" fmla="*/ 5225968 w 6115796"/>
              <a:gd name="connsiteY17" fmla="*/ 1357994 h 6858000"/>
              <a:gd name="connsiteX18" fmla="*/ 5231437 w 6115796"/>
              <a:gd name="connsiteY18" fmla="*/ 1373779 h 6858000"/>
              <a:gd name="connsiteX19" fmla="*/ 5237226 w 6115796"/>
              <a:gd name="connsiteY19" fmla="*/ 1441327 h 6858000"/>
              <a:gd name="connsiteX20" fmla="*/ 5255653 w 6115796"/>
              <a:gd name="connsiteY20" fmla="*/ 1524712 h 6858000"/>
              <a:gd name="connsiteX21" fmla="*/ 5263491 w 6115796"/>
              <a:gd name="connsiteY21" fmla="*/ 1642938 h 6858000"/>
              <a:gd name="connsiteX22" fmla="*/ 5256552 w 6115796"/>
              <a:gd name="connsiteY22" fmla="*/ 1672509 h 6858000"/>
              <a:gd name="connsiteX23" fmla="*/ 5266931 w 6115796"/>
              <a:gd name="connsiteY23" fmla="*/ 1866147 h 6858000"/>
              <a:gd name="connsiteX24" fmla="*/ 5255696 w 6115796"/>
              <a:gd name="connsiteY24" fmla="*/ 1953770 h 6858000"/>
              <a:gd name="connsiteX25" fmla="*/ 5252592 w 6115796"/>
              <a:gd name="connsiteY25" fmla="*/ 2092210 h 6858000"/>
              <a:gd name="connsiteX26" fmla="*/ 5250104 w 6115796"/>
              <a:gd name="connsiteY26" fmla="*/ 2249166 h 6858000"/>
              <a:gd name="connsiteX27" fmla="*/ 5251214 w 6115796"/>
              <a:gd name="connsiteY27" fmla="*/ 2250944 h 6858000"/>
              <a:gd name="connsiteX28" fmla="*/ 5250644 w 6115796"/>
              <a:gd name="connsiteY28" fmla="*/ 2266619 h 6858000"/>
              <a:gd name="connsiteX29" fmla="*/ 5293877 w 6115796"/>
              <a:gd name="connsiteY29" fmla="*/ 2368649 h 6858000"/>
              <a:gd name="connsiteX30" fmla="*/ 5311338 w 6115796"/>
              <a:gd name="connsiteY30" fmla="*/ 2404034 h 6858000"/>
              <a:gd name="connsiteX31" fmla="*/ 5338366 w 6115796"/>
              <a:gd name="connsiteY31" fmla="*/ 2465052 h 6858000"/>
              <a:gd name="connsiteX32" fmla="*/ 5371263 w 6115796"/>
              <a:gd name="connsiteY32" fmla="*/ 2586413 h 6858000"/>
              <a:gd name="connsiteX33" fmla="*/ 5407503 w 6115796"/>
              <a:gd name="connsiteY33" fmla="*/ 2786290 h 6858000"/>
              <a:gd name="connsiteX34" fmla="*/ 5407356 w 6115796"/>
              <a:gd name="connsiteY34" fmla="*/ 2787545 h 6858000"/>
              <a:gd name="connsiteX35" fmla="*/ 5457023 w 6115796"/>
              <a:gd name="connsiteY35" fmla="*/ 2858292 h 6858000"/>
              <a:gd name="connsiteX36" fmla="*/ 5484061 w 6115796"/>
              <a:gd name="connsiteY36" fmla="*/ 2919216 h 6858000"/>
              <a:gd name="connsiteX37" fmla="*/ 5482415 w 6115796"/>
              <a:gd name="connsiteY37" fmla="*/ 3004079 h 6858000"/>
              <a:gd name="connsiteX38" fmla="*/ 5503944 w 6115796"/>
              <a:gd name="connsiteY38" fmla="*/ 3123335 h 6858000"/>
              <a:gd name="connsiteX39" fmla="*/ 5516007 w 6115796"/>
              <a:gd name="connsiteY39" fmla="*/ 3258473 h 6858000"/>
              <a:gd name="connsiteX40" fmla="*/ 5589758 w 6115796"/>
              <a:gd name="connsiteY40" fmla="*/ 3453699 h 6858000"/>
              <a:gd name="connsiteX41" fmla="*/ 5596144 w 6115796"/>
              <a:gd name="connsiteY41" fmla="*/ 3534624 h 6858000"/>
              <a:gd name="connsiteX42" fmla="*/ 5597750 w 6115796"/>
              <a:gd name="connsiteY42" fmla="*/ 3534129 h 6858000"/>
              <a:gd name="connsiteX43" fmla="*/ 5618377 w 6115796"/>
              <a:gd name="connsiteY43" fmla="*/ 3588431 h 6858000"/>
              <a:gd name="connsiteX44" fmla="*/ 5655472 w 6115796"/>
              <a:gd name="connsiteY44" fmla="*/ 3678877 h 6858000"/>
              <a:gd name="connsiteX45" fmla="*/ 5683015 w 6115796"/>
              <a:gd name="connsiteY45" fmla="*/ 3762025 h 6858000"/>
              <a:gd name="connsiteX46" fmla="*/ 5696643 w 6115796"/>
              <a:gd name="connsiteY46" fmla="*/ 3773888 h 6858000"/>
              <a:gd name="connsiteX47" fmla="*/ 5768491 w 6115796"/>
              <a:gd name="connsiteY47" fmla="*/ 3914399 h 6858000"/>
              <a:gd name="connsiteX48" fmla="*/ 5793123 w 6115796"/>
              <a:gd name="connsiteY48" fmla="*/ 3969952 h 6858000"/>
              <a:gd name="connsiteX49" fmla="*/ 5808321 w 6115796"/>
              <a:gd name="connsiteY49" fmla="*/ 3988153 h 6858000"/>
              <a:gd name="connsiteX50" fmla="*/ 5825621 w 6115796"/>
              <a:gd name="connsiteY50" fmla="*/ 4015525 h 6858000"/>
              <a:gd name="connsiteX51" fmla="*/ 5860672 w 6115796"/>
              <a:gd name="connsiteY51" fmla="*/ 4061579 h 6858000"/>
              <a:gd name="connsiteX52" fmla="*/ 5894095 w 6115796"/>
              <a:gd name="connsiteY52" fmla="*/ 4128857 h 6858000"/>
              <a:gd name="connsiteX53" fmla="*/ 5903513 w 6115796"/>
              <a:gd name="connsiteY53" fmla="*/ 4187661 h 6858000"/>
              <a:gd name="connsiteX54" fmla="*/ 5946705 w 6115796"/>
              <a:gd name="connsiteY54" fmla="*/ 4428051 h 6858000"/>
              <a:gd name="connsiteX55" fmla="*/ 5949261 w 6115796"/>
              <a:gd name="connsiteY55" fmla="*/ 4449185 h 6858000"/>
              <a:gd name="connsiteX56" fmla="*/ 5968960 w 6115796"/>
              <a:gd name="connsiteY56" fmla="*/ 4482655 h 6858000"/>
              <a:gd name="connsiteX57" fmla="*/ 5998138 w 6115796"/>
              <a:gd name="connsiteY57" fmla="*/ 4697518 h 6858000"/>
              <a:gd name="connsiteX58" fmla="*/ 6007819 w 6115796"/>
              <a:gd name="connsiteY58" fmla="*/ 4858148 h 6858000"/>
              <a:gd name="connsiteX59" fmla="*/ 6007749 w 6115796"/>
              <a:gd name="connsiteY59" fmla="*/ 4964715 h 6858000"/>
              <a:gd name="connsiteX60" fmla="*/ 6005269 w 6115796"/>
              <a:gd name="connsiteY60" fmla="*/ 5150567 h 6858000"/>
              <a:gd name="connsiteX61" fmla="*/ 6001127 w 6115796"/>
              <a:gd name="connsiteY61" fmla="*/ 5164609 h 6858000"/>
              <a:gd name="connsiteX62" fmla="*/ 5998514 w 6115796"/>
              <a:gd name="connsiteY62" fmla="*/ 5189673 h 6858000"/>
              <a:gd name="connsiteX63" fmla="*/ 6018409 w 6115796"/>
              <a:gd name="connsiteY63" fmla="*/ 5227157 h 6858000"/>
              <a:gd name="connsiteX64" fmla="*/ 6036748 w 6115796"/>
              <a:gd name="connsiteY64" fmla="*/ 5322752 h 6858000"/>
              <a:gd name="connsiteX65" fmla="*/ 6037677 w 6115796"/>
              <a:gd name="connsiteY65" fmla="*/ 5354807 h 6858000"/>
              <a:gd name="connsiteX66" fmla="*/ 6053435 w 6115796"/>
              <a:gd name="connsiteY66" fmla="*/ 5387547 h 6858000"/>
              <a:gd name="connsiteX67" fmla="*/ 6068640 w 6115796"/>
              <a:gd name="connsiteY67" fmla="*/ 5474503 h 6858000"/>
              <a:gd name="connsiteX68" fmla="*/ 6080922 w 6115796"/>
              <a:gd name="connsiteY68" fmla="*/ 5561070 h 6858000"/>
              <a:gd name="connsiteX69" fmla="*/ 6096949 w 6115796"/>
              <a:gd name="connsiteY69" fmla="*/ 5648179 h 6858000"/>
              <a:gd name="connsiteX70" fmla="*/ 6115796 w 6115796"/>
              <a:gd name="connsiteY70" fmla="*/ 5862844 h 6858000"/>
              <a:gd name="connsiteX71" fmla="*/ 6045436 w 6115796"/>
              <a:gd name="connsiteY71" fmla="*/ 6124480 h 6858000"/>
              <a:gd name="connsiteX72" fmla="*/ 6030489 w 6115796"/>
              <a:gd name="connsiteY72" fmla="*/ 6317666 h 6858000"/>
              <a:gd name="connsiteX73" fmla="*/ 6007492 w 6115796"/>
              <a:gd name="connsiteY73" fmla="*/ 6440818 h 6858000"/>
              <a:gd name="connsiteX74" fmla="*/ 6009467 w 6115796"/>
              <a:gd name="connsiteY74" fmla="*/ 6487076 h 6858000"/>
              <a:gd name="connsiteX75" fmla="*/ 5995064 w 6115796"/>
              <a:gd name="connsiteY75" fmla="*/ 6540791 h 6858000"/>
              <a:gd name="connsiteX76" fmla="*/ 5986207 w 6115796"/>
              <a:gd name="connsiteY76" fmla="*/ 6695855 h 6858000"/>
              <a:gd name="connsiteX77" fmla="*/ 5979428 w 6115796"/>
              <a:gd name="connsiteY77" fmla="*/ 6754678 h 6858000"/>
              <a:gd name="connsiteX78" fmla="*/ 5984543 w 6115796"/>
              <a:gd name="connsiteY78" fmla="*/ 6811016 h 6858000"/>
              <a:gd name="connsiteX79" fmla="*/ 5979671 w 6115796"/>
              <a:gd name="connsiteY79" fmla="*/ 6858000 h 6858000"/>
              <a:gd name="connsiteX80" fmla="*/ 0 w 6115796"/>
              <a:gd name="connsiteY80" fmla="*/ 6858000 h 6858000"/>
              <a:gd name="connsiteX81" fmla="*/ 0 w 6115796"/>
              <a:gd name="connsiteY81" fmla="*/ 0 h 6858000"/>
              <a:gd name="connsiteX0" fmla="*/ 0 w 6115796"/>
              <a:gd name="connsiteY0" fmla="*/ 0 h 6858000"/>
              <a:gd name="connsiteX1" fmla="*/ 4965888 w 6115796"/>
              <a:gd name="connsiteY1" fmla="*/ 0 h 6858000"/>
              <a:gd name="connsiteX2" fmla="*/ 4967767 w 6115796"/>
              <a:gd name="connsiteY2" fmla="*/ 7930 h 6858000"/>
              <a:gd name="connsiteX3" fmla="*/ 4979444 w 6115796"/>
              <a:gd name="connsiteY3" fmla="*/ 43921 h 6858000"/>
              <a:gd name="connsiteX4" fmla="*/ 5021173 w 6115796"/>
              <a:gd name="connsiteY4" fmla="*/ 123738 h 6858000"/>
              <a:gd name="connsiteX5" fmla="*/ 5075458 w 6115796"/>
              <a:gd name="connsiteY5" fmla="*/ 264355 h 6858000"/>
              <a:gd name="connsiteX6" fmla="*/ 5081175 w 6115796"/>
              <a:gd name="connsiteY6" fmla="*/ 277448 h 6858000"/>
              <a:gd name="connsiteX7" fmla="*/ 5097011 w 6115796"/>
              <a:gd name="connsiteY7" fmla="*/ 355616 h 6858000"/>
              <a:gd name="connsiteX8" fmla="*/ 5153000 w 6115796"/>
              <a:gd name="connsiteY8" fmla="*/ 507134 h 6858000"/>
              <a:gd name="connsiteX9" fmla="*/ 5171282 w 6115796"/>
              <a:gd name="connsiteY9" fmla="*/ 602071 h 6858000"/>
              <a:gd name="connsiteX10" fmla="*/ 5176196 w 6115796"/>
              <a:gd name="connsiteY10" fmla="*/ 636822 h 6858000"/>
              <a:gd name="connsiteX11" fmla="*/ 5189051 w 6115796"/>
              <a:gd name="connsiteY11" fmla="*/ 782518 h 6858000"/>
              <a:gd name="connsiteX12" fmla="*/ 5218707 w 6115796"/>
              <a:gd name="connsiteY12" fmla="*/ 886387 h 6858000"/>
              <a:gd name="connsiteX13" fmla="*/ 5221281 w 6115796"/>
              <a:gd name="connsiteY13" fmla="*/ 920873 h 6858000"/>
              <a:gd name="connsiteX14" fmla="*/ 5201018 w 6115796"/>
              <a:gd name="connsiteY14" fmla="*/ 1095027 h 6858000"/>
              <a:gd name="connsiteX15" fmla="*/ 5189234 w 6115796"/>
              <a:gd name="connsiteY15" fmla="*/ 1217308 h 6858000"/>
              <a:gd name="connsiteX16" fmla="*/ 5202769 w 6115796"/>
              <a:gd name="connsiteY16" fmla="*/ 1269450 h 6858000"/>
              <a:gd name="connsiteX17" fmla="*/ 5225968 w 6115796"/>
              <a:gd name="connsiteY17" fmla="*/ 1357994 h 6858000"/>
              <a:gd name="connsiteX18" fmla="*/ 5231437 w 6115796"/>
              <a:gd name="connsiteY18" fmla="*/ 1373779 h 6858000"/>
              <a:gd name="connsiteX19" fmla="*/ 5237226 w 6115796"/>
              <a:gd name="connsiteY19" fmla="*/ 1441327 h 6858000"/>
              <a:gd name="connsiteX20" fmla="*/ 5255653 w 6115796"/>
              <a:gd name="connsiteY20" fmla="*/ 1524712 h 6858000"/>
              <a:gd name="connsiteX21" fmla="*/ 5263491 w 6115796"/>
              <a:gd name="connsiteY21" fmla="*/ 1642938 h 6858000"/>
              <a:gd name="connsiteX22" fmla="*/ 5256552 w 6115796"/>
              <a:gd name="connsiteY22" fmla="*/ 1672509 h 6858000"/>
              <a:gd name="connsiteX23" fmla="*/ 5266931 w 6115796"/>
              <a:gd name="connsiteY23" fmla="*/ 1866147 h 6858000"/>
              <a:gd name="connsiteX24" fmla="*/ 5255696 w 6115796"/>
              <a:gd name="connsiteY24" fmla="*/ 1953770 h 6858000"/>
              <a:gd name="connsiteX25" fmla="*/ 5252592 w 6115796"/>
              <a:gd name="connsiteY25" fmla="*/ 2092210 h 6858000"/>
              <a:gd name="connsiteX26" fmla="*/ 5250104 w 6115796"/>
              <a:gd name="connsiteY26" fmla="*/ 2249166 h 6858000"/>
              <a:gd name="connsiteX27" fmla="*/ 5251214 w 6115796"/>
              <a:gd name="connsiteY27" fmla="*/ 2250944 h 6858000"/>
              <a:gd name="connsiteX28" fmla="*/ 5250644 w 6115796"/>
              <a:gd name="connsiteY28" fmla="*/ 2266619 h 6858000"/>
              <a:gd name="connsiteX29" fmla="*/ 5293877 w 6115796"/>
              <a:gd name="connsiteY29" fmla="*/ 2368649 h 6858000"/>
              <a:gd name="connsiteX30" fmla="*/ 5311338 w 6115796"/>
              <a:gd name="connsiteY30" fmla="*/ 2404034 h 6858000"/>
              <a:gd name="connsiteX31" fmla="*/ 5338366 w 6115796"/>
              <a:gd name="connsiteY31" fmla="*/ 2465052 h 6858000"/>
              <a:gd name="connsiteX32" fmla="*/ 5371263 w 6115796"/>
              <a:gd name="connsiteY32" fmla="*/ 2586413 h 6858000"/>
              <a:gd name="connsiteX33" fmla="*/ 5407503 w 6115796"/>
              <a:gd name="connsiteY33" fmla="*/ 2786290 h 6858000"/>
              <a:gd name="connsiteX34" fmla="*/ 5407356 w 6115796"/>
              <a:gd name="connsiteY34" fmla="*/ 2787545 h 6858000"/>
              <a:gd name="connsiteX35" fmla="*/ 5457023 w 6115796"/>
              <a:gd name="connsiteY35" fmla="*/ 2858292 h 6858000"/>
              <a:gd name="connsiteX36" fmla="*/ 5484061 w 6115796"/>
              <a:gd name="connsiteY36" fmla="*/ 2919216 h 6858000"/>
              <a:gd name="connsiteX37" fmla="*/ 5482415 w 6115796"/>
              <a:gd name="connsiteY37" fmla="*/ 3004079 h 6858000"/>
              <a:gd name="connsiteX38" fmla="*/ 5503944 w 6115796"/>
              <a:gd name="connsiteY38" fmla="*/ 3123335 h 6858000"/>
              <a:gd name="connsiteX39" fmla="*/ 5516007 w 6115796"/>
              <a:gd name="connsiteY39" fmla="*/ 3258473 h 6858000"/>
              <a:gd name="connsiteX40" fmla="*/ 5589758 w 6115796"/>
              <a:gd name="connsiteY40" fmla="*/ 3453699 h 6858000"/>
              <a:gd name="connsiteX41" fmla="*/ 5596144 w 6115796"/>
              <a:gd name="connsiteY41" fmla="*/ 3534624 h 6858000"/>
              <a:gd name="connsiteX42" fmla="*/ 5597750 w 6115796"/>
              <a:gd name="connsiteY42" fmla="*/ 3534129 h 6858000"/>
              <a:gd name="connsiteX43" fmla="*/ 5618377 w 6115796"/>
              <a:gd name="connsiteY43" fmla="*/ 3588431 h 6858000"/>
              <a:gd name="connsiteX44" fmla="*/ 5655472 w 6115796"/>
              <a:gd name="connsiteY44" fmla="*/ 3678877 h 6858000"/>
              <a:gd name="connsiteX45" fmla="*/ 5683015 w 6115796"/>
              <a:gd name="connsiteY45" fmla="*/ 3762025 h 6858000"/>
              <a:gd name="connsiteX46" fmla="*/ 5696643 w 6115796"/>
              <a:gd name="connsiteY46" fmla="*/ 3773888 h 6858000"/>
              <a:gd name="connsiteX47" fmla="*/ 5768491 w 6115796"/>
              <a:gd name="connsiteY47" fmla="*/ 3914399 h 6858000"/>
              <a:gd name="connsiteX48" fmla="*/ 5793123 w 6115796"/>
              <a:gd name="connsiteY48" fmla="*/ 3969952 h 6858000"/>
              <a:gd name="connsiteX49" fmla="*/ 5808321 w 6115796"/>
              <a:gd name="connsiteY49" fmla="*/ 3988153 h 6858000"/>
              <a:gd name="connsiteX50" fmla="*/ 5825621 w 6115796"/>
              <a:gd name="connsiteY50" fmla="*/ 4015525 h 6858000"/>
              <a:gd name="connsiteX51" fmla="*/ 5860672 w 6115796"/>
              <a:gd name="connsiteY51" fmla="*/ 4061579 h 6858000"/>
              <a:gd name="connsiteX52" fmla="*/ 5894095 w 6115796"/>
              <a:gd name="connsiteY52" fmla="*/ 4128857 h 6858000"/>
              <a:gd name="connsiteX53" fmla="*/ 5903513 w 6115796"/>
              <a:gd name="connsiteY53" fmla="*/ 4187661 h 6858000"/>
              <a:gd name="connsiteX54" fmla="*/ 5946705 w 6115796"/>
              <a:gd name="connsiteY54" fmla="*/ 4428051 h 6858000"/>
              <a:gd name="connsiteX55" fmla="*/ 5949261 w 6115796"/>
              <a:gd name="connsiteY55" fmla="*/ 4449185 h 6858000"/>
              <a:gd name="connsiteX56" fmla="*/ 5968960 w 6115796"/>
              <a:gd name="connsiteY56" fmla="*/ 4482655 h 6858000"/>
              <a:gd name="connsiteX57" fmla="*/ 5998138 w 6115796"/>
              <a:gd name="connsiteY57" fmla="*/ 4697518 h 6858000"/>
              <a:gd name="connsiteX58" fmla="*/ 6007819 w 6115796"/>
              <a:gd name="connsiteY58" fmla="*/ 4858148 h 6858000"/>
              <a:gd name="connsiteX59" fmla="*/ 6007749 w 6115796"/>
              <a:gd name="connsiteY59" fmla="*/ 4964715 h 6858000"/>
              <a:gd name="connsiteX60" fmla="*/ 6005269 w 6115796"/>
              <a:gd name="connsiteY60" fmla="*/ 5150567 h 6858000"/>
              <a:gd name="connsiteX61" fmla="*/ 6001127 w 6115796"/>
              <a:gd name="connsiteY61" fmla="*/ 5164609 h 6858000"/>
              <a:gd name="connsiteX62" fmla="*/ 5998514 w 6115796"/>
              <a:gd name="connsiteY62" fmla="*/ 5189673 h 6858000"/>
              <a:gd name="connsiteX63" fmla="*/ 6018409 w 6115796"/>
              <a:gd name="connsiteY63" fmla="*/ 5227157 h 6858000"/>
              <a:gd name="connsiteX64" fmla="*/ 6036748 w 6115796"/>
              <a:gd name="connsiteY64" fmla="*/ 5322752 h 6858000"/>
              <a:gd name="connsiteX65" fmla="*/ 6037677 w 6115796"/>
              <a:gd name="connsiteY65" fmla="*/ 5354807 h 6858000"/>
              <a:gd name="connsiteX66" fmla="*/ 6053435 w 6115796"/>
              <a:gd name="connsiteY66" fmla="*/ 5387547 h 6858000"/>
              <a:gd name="connsiteX67" fmla="*/ 6068640 w 6115796"/>
              <a:gd name="connsiteY67" fmla="*/ 5474503 h 6858000"/>
              <a:gd name="connsiteX68" fmla="*/ 6080922 w 6115796"/>
              <a:gd name="connsiteY68" fmla="*/ 5561070 h 6858000"/>
              <a:gd name="connsiteX69" fmla="*/ 6096949 w 6115796"/>
              <a:gd name="connsiteY69" fmla="*/ 5648179 h 6858000"/>
              <a:gd name="connsiteX70" fmla="*/ 6115796 w 6115796"/>
              <a:gd name="connsiteY70" fmla="*/ 5862844 h 6858000"/>
              <a:gd name="connsiteX71" fmla="*/ 6045436 w 6115796"/>
              <a:gd name="connsiteY71" fmla="*/ 6124480 h 6858000"/>
              <a:gd name="connsiteX72" fmla="*/ 6030489 w 6115796"/>
              <a:gd name="connsiteY72" fmla="*/ 6317666 h 6858000"/>
              <a:gd name="connsiteX73" fmla="*/ 6007492 w 6115796"/>
              <a:gd name="connsiteY73" fmla="*/ 6440818 h 6858000"/>
              <a:gd name="connsiteX74" fmla="*/ 6009467 w 6115796"/>
              <a:gd name="connsiteY74" fmla="*/ 6487076 h 6858000"/>
              <a:gd name="connsiteX75" fmla="*/ 5995064 w 6115796"/>
              <a:gd name="connsiteY75" fmla="*/ 6540791 h 6858000"/>
              <a:gd name="connsiteX76" fmla="*/ 5986207 w 6115796"/>
              <a:gd name="connsiteY76" fmla="*/ 6695855 h 6858000"/>
              <a:gd name="connsiteX77" fmla="*/ 5979428 w 6115796"/>
              <a:gd name="connsiteY77" fmla="*/ 6754678 h 6858000"/>
              <a:gd name="connsiteX78" fmla="*/ 5984543 w 6115796"/>
              <a:gd name="connsiteY78" fmla="*/ 6811016 h 6858000"/>
              <a:gd name="connsiteX79" fmla="*/ 5979671 w 6115796"/>
              <a:gd name="connsiteY79" fmla="*/ 6858000 h 6858000"/>
              <a:gd name="connsiteX80" fmla="*/ 0 w 6115796"/>
              <a:gd name="connsiteY80" fmla="*/ 6858000 h 6858000"/>
              <a:gd name="connsiteX81" fmla="*/ 0 w 6115796"/>
              <a:gd name="connsiteY81" fmla="*/ 0 h 6858000"/>
              <a:gd name="connsiteX0" fmla="*/ 0 w 6115796"/>
              <a:gd name="connsiteY0" fmla="*/ 0 h 6858000"/>
              <a:gd name="connsiteX1" fmla="*/ 4965888 w 6115796"/>
              <a:gd name="connsiteY1" fmla="*/ 0 h 6858000"/>
              <a:gd name="connsiteX2" fmla="*/ 4967767 w 6115796"/>
              <a:gd name="connsiteY2" fmla="*/ 7930 h 6858000"/>
              <a:gd name="connsiteX3" fmla="*/ 4979444 w 6115796"/>
              <a:gd name="connsiteY3" fmla="*/ 43921 h 6858000"/>
              <a:gd name="connsiteX4" fmla="*/ 5021173 w 6115796"/>
              <a:gd name="connsiteY4" fmla="*/ 123738 h 6858000"/>
              <a:gd name="connsiteX5" fmla="*/ 5075458 w 6115796"/>
              <a:gd name="connsiteY5" fmla="*/ 264355 h 6858000"/>
              <a:gd name="connsiteX6" fmla="*/ 5081175 w 6115796"/>
              <a:gd name="connsiteY6" fmla="*/ 277448 h 6858000"/>
              <a:gd name="connsiteX7" fmla="*/ 5097011 w 6115796"/>
              <a:gd name="connsiteY7" fmla="*/ 355616 h 6858000"/>
              <a:gd name="connsiteX8" fmla="*/ 5153000 w 6115796"/>
              <a:gd name="connsiteY8" fmla="*/ 507134 h 6858000"/>
              <a:gd name="connsiteX9" fmla="*/ 5171282 w 6115796"/>
              <a:gd name="connsiteY9" fmla="*/ 602071 h 6858000"/>
              <a:gd name="connsiteX10" fmla="*/ 5176196 w 6115796"/>
              <a:gd name="connsiteY10" fmla="*/ 636822 h 6858000"/>
              <a:gd name="connsiteX11" fmla="*/ 5189051 w 6115796"/>
              <a:gd name="connsiteY11" fmla="*/ 782518 h 6858000"/>
              <a:gd name="connsiteX12" fmla="*/ 5218707 w 6115796"/>
              <a:gd name="connsiteY12" fmla="*/ 886387 h 6858000"/>
              <a:gd name="connsiteX13" fmla="*/ 5221281 w 6115796"/>
              <a:gd name="connsiteY13" fmla="*/ 920873 h 6858000"/>
              <a:gd name="connsiteX14" fmla="*/ 5201018 w 6115796"/>
              <a:gd name="connsiteY14" fmla="*/ 1095027 h 6858000"/>
              <a:gd name="connsiteX15" fmla="*/ 5189234 w 6115796"/>
              <a:gd name="connsiteY15" fmla="*/ 1217308 h 6858000"/>
              <a:gd name="connsiteX16" fmla="*/ 5202769 w 6115796"/>
              <a:gd name="connsiteY16" fmla="*/ 1269450 h 6858000"/>
              <a:gd name="connsiteX17" fmla="*/ 5225968 w 6115796"/>
              <a:gd name="connsiteY17" fmla="*/ 1357994 h 6858000"/>
              <a:gd name="connsiteX18" fmla="*/ 5231437 w 6115796"/>
              <a:gd name="connsiteY18" fmla="*/ 1373779 h 6858000"/>
              <a:gd name="connsiteX19" fmla="*/ 5237226 w 6115796"/>
              <a:gd name="connsiteY19" fmla="*/ 1441327 h 6858000"/>
              <a:gd name="connsiteX20" fmla="*/ 5255653 w 6115796"/>
              <a:gd name="connsiteY20" fmla="*/ 1524712 h 6858000"/>
              <a:gd name="connsiteX21" fmla="*/ 5263491 w 6115796"/>
              <a:gd name="connsiteY21" fmla="*/ 1642938 h 6858000"/>
              <a:gd name="connsiteX22" fmla="*/ 5256552 w 6115796"/>
              <a:gd name="connsiteY22" fmla="*/ 1672509 h 6858000"/>
              <a:gd name="connsiteX23" fmla="*/ 5266931 w 6115796"/>
              <a:gd name="connsiteY23" fmla="*/ 1866147 h 6858000"/>
              <a:gd name="connsiteX24" fmla="*/ 5255696 w 6115796"/>
              <a:gd name="connsiteY24" fmla="*/ 1953770 h 6858000"/>
              <a:gd name="connsiteX25" fmla="*/ 5252592 w 6115796"/>
              <a:gd name="connsiteY25" fmla="*/ 2092210 h 6858000"/>
              <a:gd name="connsiteX26" fmla="*/ 5250104 w 6115796"/>
              <a:gd name="connsiteY26" fmla="*/ 2249166 h 6858000"/>
              <a:gd name="connsiteX27" fmla="*/ 5251214 w 6115796"/>
              <a:gd name="connsiteY27" fmla="*/ 2250944 h 6858000"/>
              <a:gd name="connsiteX28" fmla="*/ 5250644 w 6115796"/>
              <a:gd name="connsiteY28" fmla="*/ 2266619 h 6858000"/>
              <a:gd name="connsiteX29" fmla="*/ 5293877 w 6115796"/>
              <a:gd name="connsiteY29" fmla="*/ 2368649 h 6858000"/>
              <a:gd name="connsiteX30" fmla="*/ 5311338 w 6115796"/>
              <a:gd name="connsiteY30" fmla="*/ 2404034 h 6858000"/>
              <a:gd name="connsiteX31" fmla="*/ 5338366 w 6115796"/>
              <a:gd name="connsiteY31" fmla="*/ 2465052 h 6858000"/>
              <a:gd name="connsiteX32" fmla="*/ 5371263 w 6115796"/>
              <a:gd name="connsiteY32" fmla="*/ 2586413 h 6858000"/>
              <a:gd name="connsiteX33" fmla="*/ 5407503 w 6115796"/>
              <a:gd name="connsiteY33" fmla="*/ 2786290 h 6858000"/>
              <a:gd name="connsiteX34" fmla="*/ 5407356 w 6115796"/>
              <a:gd name="connsiteY34" fmla="*/ 2787545 h 6858000"/>
              <a:gd name="connsiteX35" fmla="*/ 5457023 w 6115796"/>
              <a:gd name="connsiteY35" fmla="*/ 2858292 h 6858000"/>
              <a:gd name="connsiteX36" fmla="*/ 5484061 w 6115796"/>
              <a:gd name="connsiteY36" fmla="*/ 2919216 h 6858000"/>
              <a:gd name="connsiteX37" fmla="*/ 5491940 w 6115796"/>
              <a:gd name="connsiteY37" fmla="*/ 3015985 h 6858000"/>
              <a:gd name="connsiteX38" fmla="*/ 5503944 w 6115796"/>
              <a:gd name="connsiteY38" fmla="*/ 3123335 h 6858000"/>
              <a:gd name="connsiteX39" fmla="*/ 5516007 w 6115796"/>
              <a:gd name="connsiteY39" fmla="*/ 3258473 h 6858000"/>
              <a:gd name="connsiteX40" fmla="*/ 5589758 w 6115796"/>
              <a:gd name="connsiteY40" fmla="*/ 3453699 h 6858000"/>
              <a:gd name="connsiteX41" fmla="*/ 5596144 w 6115796"/>
              <a:gd name="connsiteY41" fmla="*/ 3534624 h 6858000"/>
              <a:gd name="connsiteX42" fmla="*/ 5597750 w 6115796"/>
              <a:gd name="connsiteY42" fmla="*/ 3534129 h 6858000"/>
              <a:gd name="connsiteX43" fmla="*/ 5618377 w 6115796"/>
              <a:gd name="connsiteY43" fmla="*/ 3588431 h 6858000"/>
              <a:gd name="connsiteX44" fmla="*/ 5655472 w 6115796"/>
              <a:gd name="connsiteY44" fmla="*/ 3678877 h 6858000"/>
              <a:gd name="connsiteX45" fmla="*/ 5683015 w 6115796"/>
              <a:gd name="connsiteY45" fmla="*/ 3762025 h 6858000"/>
              <a:gd name="connsiteX46" fmla="*/ 5696643 w 6115796"/>
              <a:gd name="connsiteY46" fmla="*/ 3773888 h 6858000"/>
              <a:gd name="connsiteX47" fmla="*/ 5768491 w 6115796"/>
              <a:gd name="connsiteY47" fmla="*/ 3914399 h 6858000"/>
              <a:gd name="connsiteX48" fmla="*/ 5793123 w 6115796"/>
              <a:gd name="connsiteY48" fmla="*/ 3969952 h 6858000"/>
              <a:gd name="connsiteX49" fmla="*/ 5808321 w 6115796"/>
              <a:gd name="connsiteY49" fmla="*/ 3988153 h 6858000"/>
              <a:gd name="connsiteX50" fmla="*/ 5825621 w 6115796"/>
              <a:gd name="connsiteY50" fmla="*/ 4015525 h 6858000"/>
              <a:gd name="connsiteX51" fmla="*/ 5860672 w 6115796"/>
              <a:gd name="connsiteY51" fmla="*/ 4061579 h 6858000"/>
              <a:gd name="connsiteX52" fmla="*/ 5894095 w 6115796"/>
              <a:gd name="connsiteY52" fmla="*/ 4128857 h 6858000"/>
              <a:gd name="connsiteX53" fmla="*/ 5903513 w 6115796"/>
              <a:gd name="connsiteY53" fmla="*/ 4187661 h 6858000"/>
              <a:gd name="connsiteX54" fmla="*/ 5946705 w 6115796"/>
              <a:gd name="connsiteY54" fmla="*/ 4428051 h 6858000"/>
              <a:gd name="connsiteX55" fmla="*/ 5949261 w 6115796"/>
              <a:gd name="connsiteY55" fmla="*/ 4449185 h 6858000"/>
              <a:gd name="connsiteX56" fmla="*/ 5968960 w 6115796"/>
              <a:gd name="connsiteY56" fmla="*/ 4482655 h 6858000"/>
              <a:gd name="connsiteX57" fmla="*/ 5998138 w 6115796"/>
              <a:gd name="connsiteY57" fmla="*/ 4697518 h 6858000"/>
              <a:gd name="connsiteX58" fmla="*/ 6007819 w 6115796"/>
              <a:gd name="connsiteY58" fmla="*/ 4858148 h 6858000"/>
              <a:gd name="connsiteX59" fmla="*/ 6007749 w 6115796"/>
              <a:gd name="connsiteY59" fmla="*/ 4964715 h 6858000"/>
              <a:gd name="connsiteX60" fmla="*/ 6005269 w 6115796"/>
              <a:gd name="connsiteY60" fmla="*/ 5150567 h 6858000"/>
              <a:gd name="connsiteX61" fmla="*/ 6001127 w 6115796"/>
              <a:gd name="connsiteY61" fmla="*/ 5164609 h 6858000"/>
              <a:gd name="connsiteX62" fmla="*/ 5998514 w 6115796"/>
              <a:gd name="connsiteY62" fmla="*/ 5189673 h 6858000"/>
              <a:gd name="connsiteX63" fmla="*/ 6018409 w 6115796"/>
              <a:gd name="connsiteY63" fmla="*/ 5227157 h 6858000"/>
              <a:gd name="connsiteX64" fmla="*/ 6036748 w 6115796"/>
              <a:gd name="connsiteY64" fmla="*/ 5322752 h 6858000"/>
              <a:gd name="connsiteX65" fmla="*/ 6037677 w 6115796"/>
              <a:gd name="connsiteY65" fmla="*/ 5354807 h 6858000"/>
              <a:gd name="connsiteX66" fmla="*/ 6053435 w 6115796"/>
              <a:gd name="connsiteY66" fmla="*/ 5387547 h 6858000"/>
              <a:gd name="connsiteX67" fmla="*/ 6068640 w 6115796"/>
              <a:gd name="connsiteY67" fmla="*/ 5474503 h 6858000"/>
              <a:gd name="connsiteX68" fmla="*/ 6080922 w 6115796"/>
              <a:gd name="connsiteY68" fmla="*/ 5561070 h 6858000"/>
              <a:gd name="connsiteX69" fmla="*/ 6096949 w 6115796"/>
              <a:gd name="connsiteY69" fmla="*/ 5648179 h 6858000"/>
              <a:gd name="connsiteX70" fmla="*/ 6115796 w 6115796"/>
              <a:gd name="connsiteY70" fmla="*/ 5862844 h 6858000"/>
              <a:gd name="connsiteX71" fmla="*/ 6045436 w 6115796"/>
              <a:gd name="connsiteY71" fmla="*/ 6124480 h 6858000"/>
              <a:gd name="connsiteX72" fmla="*/ 6030489 w 6115796"/>
              <a:gd name="connsiteY72" fmla="*/ 6317666 h 6858000"/>
              <a:gd name="connsiteX73" fmla="*/ 6007492 w 6115796"/>
              <a:gd name="connsiteY73" fmla="*/ 6440818 h 6858000"/>
              <a:gd name="connsiteX74" fmla="*/ 6009467 w 6115796"/>
              <a:gd name="connsiteY74" fmla="*/ 6487076 h 6858000"/>
              <a:gd name="connsiteX75" fmla="*/ 5995064 w 6115796"/>
              <a:gd name="connsiteY75" fmla="*/ 6540791 h 6858000"/>
              <a:gd name="connsiteX76" fmla="*/ 5986207 w 6115796"/>
              <a:gd name="connsiteY76" fmla="*/ 6695855 h 6858000"/>
              <a:gd name="connsiteX77" fmla="*/ 5979428 w 6115796"/>
              <a:gd name="connsiteY77" fmla="*/ 6754678 h 6858000"/>
              <a:gd name="connsiteX78" fmla="*/ 5984543 w 6115796"/>
              <a:gd name="connsiteY78" fmla="*/ 6811016 h 6858000"/>
              <a:gd name="connsiteX79" fmla="*/ 5979671 w 6115796"/>
              <a:gd name="connsiteY79" fmla="*/ 6858000 h 6858000"/>
              <a:gd name="connsiteX80" fmla="*/ 0 w 6115796"/>
              <a:gd name="connsiteY80" fmla="*/ 6858000 h 6858000"/>
              <a:gd name="connsiteX81" fmla="*/ 0 w 6115796"/>
              <a:gd name="connsiteY81" fmla="*/ 0 h 6858000"/>
              <a:gd name="connsiteX0" fmla="*/ 0 w 6115796"/>
              <a:gd name="connsiteY0" fmla="*/ 0 h 6858000"/>
              <a:gd name="connsiteX1" fmla="*/ 4965888 w 6115796"/>
              <a:gd name="connsiteY1" fmla="*/ 0 h 6858000"/>
              <a:gd name="connsiteX2" fmla="*/ 4967767 w 6115796"/>
              <a:gd name="connsiteY2" fmla="*/ 7930 h 6858000"/>
              <a:gd name="connsiteX3" fmla="*/ 4979444 w 6115796"/>
              <a:gd name="connsiteY3" fmla="*/ 43921 h 6858000"/>
              <a:gd name="connsiteX4" fmla="*/ 5021173 w 6115796"/>
              <a:gd name="connsiteY4" fmla="*/ 123738 h 6858000"/>
              <a:gd name="connsiteX5" fmla="*/ 5075458 w 6115796"/>
              <a:gd name="connsiteY5" fmla="*/ 264355 h 6858000"/>
              <a:gd name="connsiteX6" fmla="*/ 5081175 w 6115796"/>
              <a:gd name="connsiteY6" fmla="*/ 277448 h 6858000"/>
              <a:gd name="connsiteX7" fmla="*/ 5097011 w 6115796"/>
              <a:gd name="connsiteY7" fmla="*/ 355616 h 6858000"/>
              <a:gd name="connsiteX8" fmla="*/ 5153000 w 6115796"/>
              <a:gd name="connsiteY8" fmla="*/ 507134 h 6858000"/>
              <a:gd name="connsiteX9" fmla="*/ 5171282 w 6115796"/>
              <a:gd name="connsiteY9" fmla="*/ 602071 h 6858000"/>
              <a:gd name="connsiteX10" fmla="*/ 5176196 w 6115796"/>
              <a:gd name="connsiteY10" fmla="*/ 636822 h 6858000"/>
              <a:gd name="connsiteX11" fmla="*/ 5189051 w 6115796"/>
              <a:gd name="connsiteY11" fmla="*/ 782518 h 6858000"/>
              <a:gd name="connsiteX12" fmla="*/ 5218707 w 6115796"/>
              <a:gd name="connsiteY12" fmla="*/ 886387 h 6858000"/>
              <a:gd name="connsiteX13" fmla="*/ 5221281 w 6115796"/>
              <a:gd name="connsiteY13" fmla="*/ 920873 h 6858000"/>
              <a:gd name="connsiteX14" fmla="*/ 5201018 w 6115796"/>
              <a:gd name="connsiteY14" fmla="*/ 1095027 h 6858000"/>
              <a:gd name="connsiteX15" fmla="*/ 5189234 w 6115796"/>
              <a:gd name="connsiteY15" fmla="*/ 1217308 h 6858000"/>
              <a:gd name="connsiteX16" fmla="*/ 5202769 w 6115796"/>
              <a:gd name="connsiteY16" fmla="*/ 1269450 h 6858000"/>
              <a:gd name="connsiteX17" fmla="*/ 5225968 w 6115796"/>
              <a:gd name="connsiteY17" fmla="*/ 1357994 h 6858000"/>
              <a:gd name="connsiteX18" fmla="*/ 5231437 w 6115796"/>
              <a:gd name="connsiteY18" fmla="*/ 1373779 h 6858000"/>
              <a:gd name="connsiteX19" fmla="*/ 5237226 w 6115796"/>
              <a:gd name="connsiteY19" fmla="*/ 1441327 h 6858000"/>
              <a:gd name="connsiteX20" fmla="*/ 5255653 w 6115796"/>
              <a:gd name="connsiteY20" fmla="*/ 1524712 h 6858000"/>
              <a:gd name="connsiteX21" fmla="*/ 5263491 w 6115796"/>
              <a:gd name="connsiteY21" fmla="*/ 1642938 h 6858000"/>
              <a:gd name="connsiteX22" fmla="*/ 5256552 w 6115796"/>
              <a:gd name="connsiteY22" fmla="*/ 1672509 h 6858000"/>
              <a:gd name="connsiteX23" fmla="*/ 5266931 w 6115796"/>
              <a:gd name="connsiteY23" fmla="*/ 1866147 h 6858000"/>
              <a:gd name="connsiteX24" fmla="*/ 5255696 w 6115796"/>
              <a:gd name="connsiteY24" fmla="*/ 1953770 h 6858000"/>
              <a:gd name="connsiteX25" fmla="*/ 5252592 w 6115796"/>
              <a:gd name="connsiteY25" fmla="*/ 2092210 h 6858000"/>
              <a:gd name="connsiteX26" fmla="*/ 5250104 w 6115796"/>
              <a:gd name="connsiteY26" fmla="*/ 2249166 h 6858000"/>
              <a:gd name="connsiteX27" fmla="*/ 5251214 w 6115796"/>
              <a:gd name="connsiteY27" fmla="*/ 2250944 h 6858000"/>
              <a:gd name="connsiteX28" fmla="*/ 5250644 w 6115796"/>
              <a:gd name="connsiteY28" fmla="*/ 2266619 h 6858000"/>
              <a:gd name="connsiteX29" fmla="*/ 5293877 w 6115796"/>
              <a:gd name="connsiteY29" fmla="*/ 2368649 h 6858000"/>
              <a:gd name="connsiteX30" fmla="*/ 5311338 w 6115796"/>
              <a:gd name="connsiteY30" fmla="*/ 2404034 h 6858000"/>
              <a:gd name="connsiteX31" fmla="*/ 5338366 w 6115796"/>
              <a:gd name="connsiteY31" fmla="*/ 2465052 h 6858000"/>
              <a:gd name="connsiteX32" fmla="*/ 5371263 w 6115796"/>
              <a:gd name="connsiteY32" fmla="*/ 2586413 h 6858000"/>
              <a:gd name="connsiteX33" fmla="*/ 5407503 w 6115796"/>
              <a:gd name="connsiteY33" fmla="*/ 2786290 h 6858000"/>
              <a:gd name="connsiteX34" fmla="*/ 5407356 w 6115796"/>
              <a:gd name="connsiteY34" fmla="*/ 2787545 h 6858000"/>
              <a:gd name="connsiteX35" fmla="*/ 5457023 w 6115796"/>
              <a:gd name="connsiteY35" fmla="*/ 2858292 h 6858000"/>
              <a:gd name="connsiteX36" fmla="*/ 5484061 w 6115796"/>
              <a:gd name="connsiteY36" fmla="*/ 2919216 h 6858000"/>
              <a:gd name="connsiteX37" fmla="*/ 5491940 w 6115796"/>
              <a:gd name="connsiteY37" fmla="*/ 3015985 h 6858000"/>
              <a:gd name="connsiteX38" fmla="*/ 5503944 w 6115796"/>
              <a:gd name="connsiteY38" fmla="*/ 3123335 h 6858000"/>
              <a:gd name="connsiteX39" fmla="*/ 5516007 w 6115796"/>
              <a:gd name="connsiteY39" fmla="*/ 3258473 h 6858000"/>
              <a:gd name="connsiteX40" fmla="*/ 5589758 w 6115796"/>
              <a:gd name="connsiteY40" fmla="*/ 3453699 h 6858000"/>
              <a:gd name="connsiteX41" fmla="*/ 5596144 w 6115796"/>
              <a:gd name="connsiteY41" fmla="*/ 3534624 h 6858000"/>
              <a:gd name="connsiteX42" fmla="*/ 5597750 w 6115796"/>
              <a:gd name="connsiteY42" fmla="*/ 3534129 h 6858000"/>
              <a:gd name="connsiteX43" fmla="*/ 5618377 w 6115796"/>
              <a:gd name="connsiteY43" fmla="*/ 3588431 h 6858000"/>
              <a:gd name="connsiteX44" fmla="*/ 5655472 w 6115796"/>
              <a:gd name="connsiteY44" fmla="*/ 3678877 h 6858000"/>
              <a:gd name="connsiteX45" fmla="*/ 5683015 w 6115796"/>
              <a:gd name="connsiteY45" fmla="*/ 3762025 h 6858000"/>
              <a:gd name="connsiteX46" fmla="*/ 5696643 w 6115796"/>
              <a:gd name="connsiteY46" fmla="*/ 3773888 h 6858000"/>
              <a:gd name="connsiteX47" fmla="*/ 5768491 w 6115796"/>
              <a:gd name="connsiteY47" fmla="*/ 3914399 h 6858000"/>
              <a:gd name="connsiteX48" fmla="*/ 5793123 w 6115796"/>
              <a:gd name="connsiteY48" fmla="*/ 3969952 h 6858000"/>
              <a:gd name="connsiteX49" fmla="*/ 5808321 w 6115796"/>
              <a:gd name="connsiteY49" fmla="*/ 3988153 h 6858000"/>
              <a:gd name="connsiteX50" fmla="*/ 5825621 w 6115796"/>
              <a:gd name="connsiteY50" fmla="*/ 4015525 h 6858000"/>
              <a:gd name="connsiteX51" fmla="*/ 5860672 w 6115796"/>
              <a:gd name="connsiteY51" fmla="*/ 4061579 h 6858000"/>
              <a:gd name="connsiteX52" fmla="*/ 5894095 w 6115796"/>
              <a:gd name="connsiteY52" fmla="*/ 4128857 h 6858000"/>
              <a:gd name="connsiteX53" fmla="*/ 5903513 w 6115796"/>
              <a:gd name="connsiteY53" fmla="*/ 4187661 h 6858000"/>
              <a:gd name="connsiteX54" fmla="*/ 5946705 w 6115796"/>
              <a:gd name="connsiteY54" fmla="*/ 4428051 h 6858000"/>
              <a:gd name="connsiteX55" fmla="*/ 5949261 w 6115796"/>
              <a:gd name="connsiteY55" fmla="*/ 4449185 h 6858000"/>
              <a:gd name="connsiteX56" fmla="*/ 5968960 w 6115796"/>
              <a:gd name="connsiteY56" fmla="*/ 4482655 h 6858000"/>
              <a:gd name="connsiteX57" fmla="*/ 5998138 w 6115796"/>
              <a:gd name="connsiteY57" fmla="*/ 4697518 h 6858000"/>
              <a:gd name="connsiteX58" fmla="*/ 6007819 w 6115796"/>
              <a:gd name="connsiteY58" fmla="*/ 4858148 h 6858000"/>
              <a:gd name="connsiteX59" fmla="*/ 6007749 w 6115796"/>
              <a:gd name="connsiteY59" fmla="*/ 4964715 h 6858000"/>
              <a:gd name="connsiteX60" fmla="*/ 6005269 w 6115796"/>
              <a:gd name="connsiteY60" fmla="*/ 5150567 h 6858000"/>
              <a:gd name="connsiteX61" fmla="*/ 6001127 w 6115796"/>
              <a:gd name="connsiteY61" fmla="*/ 5164609 h 6858000"/>
              <a:gd name="connsiteX62" fmla="*/ 5998514 w 6115796"/>
              <a:gd name="connsiteY62" fmla="*/ 5189673 h 6858000"/>
              <a:gd name="connsiteX63" fmla="*/ 6018409 w 6115796"/>
              <a:gd name="connsiteY63" fmla="*/ 5227157 h 6858000"/>
              <a:gd name="connsiteX64" fmla="*/ 6036748 w 6115796"/>
              <a:gd name="connsiteY64" fmla="*/ 5322752 h 6858000"/>
              <a:gd name="connsiteX65" fmla="*/ 6037677 w 6115796"/>
              <a:gd name="connsiteY65" fmla="*/ 5354807 h 6858000"/>
              <a:gd name="connsiteX66" fmla="*/ 6053435 w 6115796"/>
              <a:gd name="connsiteY66" fmla="*/ 5387547 h 6858000"/>
              <a:gd name="connsiteX67" fmla="*/ 6068640 w 6115796"/>
              <a:gd name="connsiteY67" fmla="*/ 5474503 h 6858000"/>
              <a:gd name="connsiteX68" fmla="*/ 6080922 w 6115796"/>
              <a:gd name="connsiteY68" fmla="*/ 5561070 h 6858000"/>
              <a:gd name="connsiteX69" fmla="*/ 6096949 w 6115796"/>
              <a:gd name="connsiteY69" fmla="*/ 5648179 h 6858000"/>
              <a:gd name="connsiteX70" fmla="*/ 6115796 w 6115796"/>
              <a:gd name="connsiteY70" fmla="*/ 5862844 h 6858000"/>
              <a:gd name="connsiteX71" fmla="*/ 6045436 w 6115796"/>
              <a:gd name="connsiteY71" fmla="*/ 6124480 h 6858000"/>
              <a:gd name="connsiteX72" fmla="*/ 6030489 w 6115796"/>
              <a:gd name="connsiteY72" fmla="*/ 6317666 h 6858000"/>
              <a:gd name="connsiteX73" fmla="*/ 6007492 w 6115796"/>
              <a:gd name="connsiteY73" fmla="*/ 6440818 h 6858000"/>
              <a:gd name="connsiteX74" fmla="*/ 6009467 w 6115796"/>
              <a:gd name="connsiteY74" fmla="*/ 6487076 h 6858000"/>
              <a:gd name="connsiteX75" fmla="*/ 5995064 w 6115796"/>
              <a:gd name="connsiteY75" fmla="*/ 6540791 h 6858000"/>
              <a:gd name="connsiteX76" fmla="*/ 5986207 w 6115796"/>
              <a:gd name="connsiteY76" fmla="*/ 6695855 h 6858000"/>
              <a:gd name="connsiteX77" fmla="*/ 5979428 w 6115796"/>
              <a:gd name="connsiteY77" fmla="*/ 6754678 h 6858000"/>
              <a:gd name="connsiteX78" fmla="*/ 5984543 w 6115796"/>
              <a:gd name="connsiteY78" fmla="*/ 6811016 h 6858000"/>
              <a:gd name="connsiteX79" fmla="*/ 5979671 w 6115796"/>
              <a:gd name="connsiteY79" fmla="*/ 6858000 h 6858000"/>
              <a:gd name="connsiteX80" fmla="*/ 0 w 6115796"/>
              <a:gd name="connsiteY80" fmla="*/ 6858000 h 6858000"/>
              <a:gd name="connsiteX81" fmla="*/ 0 w 6115796"/>
              <a:gd name="connsiteY81" fmla="*/ 0 h 6858000"/>
              <a:gd name="connsiteX0" fmla="*/ 0 w 6115796"/>
              <a:gd name="connsiteY0" fmla="*/ 0 h 6858000"/>
              <a:gd name="connsiteX1" fmla="*/ 4965888 w 6115796"/>
              <a:gd name="connsiteY1" fmla="*/ 0 h 6858000"/>
              <a:gd name="connsiteX2" fmla="*/ 4967767 w 6115796"/>
              <a:gd name="connsiteY2" fmla="*/ 7930 h 6858000"/>
              <a:gd name="connsiteX3" fmla="*/ 4979444 w 6115796"/>
              <a:gd name="connsiteY3" fmla="*/ 43921 h 6858000"/>
              <a:gd name="connsiteX4" fmla="*/ 5021173 w 6115796"/>
              <a:gd name="connsiteY4" fmla="*/ 123738 h 6858000"/>
              <a:gd name="connsiteX5" fmla="*/ 5075458 w 6115796"/>
              <a:gd name="connsiteY5" fmla="*/ 264355 h 6858000"/>
              <a:gd name="connsiteX6" fmla="*/ 5081175 w 6115796"/>
              <a:gd name="connsiteY6" fmla="*/ 277448 h 6858000"/>
              <a:gd name="connsiteX7" fmla="*/ 5097011 w 6115796"/>
              <a:gd name="connsiteY7" fmla="*/ 355616 h 6858000"/>
              <a:gd name="connsiteX8" fmla="*/ 5153000 w 6115796"/>
              <a:gd name="connsiteY8" fmla="*/ 507134 h 6858000"/>
              <a:gd name="connsiteX9" fmla="*/ 5171282 w 6115796"/>
              <a:gd name="connsiteY9" fmla="*/ 602071 h 6858000"/>
              <a:gd name="connsiteX10" fmla="*/ 5176196 w 6115796"/>
              <a:gd name="connsiteY10" fmla="*/ 636822 h 6858000"/>
              <a:gd name="connsiteX11" fmla="*/ 5189051 w 6115796"/>
              <a:gd name="connsiteY11" fmla="*/ 782518 h 6858000"/>
              <a:gd name="connsiteX12" fmla="*/ 5218707 w 6115796"/>
              <a:gd name="connsiteY12" fmla="*/ 886387 h 6858000"/>
              <a:gd name="connsiteX13" fmla="*/ 5221281 w 6115796"/>
              <a:gd name="connsiteY13" fmla="*/ 920873 h 6858000"/>
              <a:gd name="connsiteX14" fmla="*/ 5201018 w 6115796"/>
              <a:gd name="connsiteY14" fmla="*/ 1095027 h 6858000"/>
              <a:gd name="connsiteX15" fmla="*/ 5189234 w 6115796"/>
              <a:gd name="connsiteY15" fmla="*/ 1217308 h 6858000"/>
              <a:gd name="connsiteX16" fmla="*/ 5202769 w 6115796"/>
              <a:gd name="connsiteY16" fmla="*/ 1269450 h 6858000"/>
              <a:gd name="connsiteX17" fmla="*/ 5225968 w 6115796"/>
              <a:gd name="connsiteY17" fmla="*/ 1357994 h 6858000"/>
              <a:gd name="connsiteX18" fmla="*/ 5231437 w 6115796"/>
              <a:gd name="connsiteY18" fmla="*/ 1373779 h 6858000"/>
              <a:gd name="connsiteX19" fmla="*/ 5237226 w 6115796"/>
              <a:gd name="connsiteY19" fmla="*/ 1441327 h 6858000"/>
              <a:gd name="connsiteX20" fmla="*/ 5255653 w 6115796"/>
              <a:gd name="connsiteY20" fmla="*/ 1524712 h 6858000"/>
              <a:gd name="connsiteX21" fmla="*/ 5263491 w 6115796"/>
              <a:gd name="connsiteY21" fmla="*/ 1642938 h 6858000"/>
              <a:gd name="connsiteX22" fmla="*/ 5256552 w 6115796"/>
              <a:gd name="connsiteY22" fmla="*/ 1672509 h 6858000"/>
              <a:gd name="connsiteX23" fmla="*/ 5266931 w 6115796"/>
              <a:gd name="connsiteY23" fmla="*/ 1866147 h 6858000"/>
              <a:gd name="connsiteX24" fmla="*/ 5255696 w 6115796"/>
              <a:gd name="connsiteY24" fmla="*/ 1953770 h 6858000"/>
              <a:gd name="connsiteX25" fmla="*/ 5252592 w 6115796"/>
              <a:gd name="connsiteY25" fmla="*/ 2092210 h 6858000"/>
              <a:gd name="connsiteX26" fmla="*/ 5250104 w 6115796"/>
              <a:gd name="connsiteY26" fmla="*/ 2249166 h 6858000"/>
              <a:gd name="connsiteX27" fmla="*/ 5250644 w 6115796"/>
              <a:gd name="connsiteY27" fmla="*/ 2266619 h 6858000"/>
              <a:gd name="connsiteX28" fmla="*/ 5293877 w 6115796"/>
              <a:gd name="connsiteY28" fmla="*/ 2368649 h 6858000"/>
              <a:gd name="connsiteX29" fmla="*/ 5311338 w 6115796"/>
              <a:gd name="connsiteY29" fmla="*/ 2404034 h 6858000"/>
              <a:gd name="connsiteX30" fmla="*/ 5338366 w 6115796"/>
              <a:gd name="connsiteY30" fmla="*/ 2465052 h 6858000"/>
              <a:gd name="connsiteX31" fmla="*/ 5371263 w 6115796"/>
              <a:gd name="connsiteY31" fmla="*/ 2586413 h 6858000"/>
              <a:gd name="connsiteX32" fmla="*/ 5407503 w 6115796"/>
              <a:gd name="connsiteY32" fmla="*/ 2786290 h 6858000"/>
              <a:gd name="connsiteX33" fmla="*/ 5407356 w 6115796"/>
              <a:gd name="connsiteY33" fmla="*/ 2787545 h 6858000"/>
              <a:gd name="connsiteX34" fmla="*/ 5457023 w 6115796"/>
              <a:gd name="connsiteY34" fmla="*/ 2858292 h 6858000"/>
              <a:gd name="connsiteX35" fmla="*/ 5484061 w 6115796"/>
              <a:gd name="connsiteY35" fmla="*/ 2919216 h 6858000"/>
              <a:gd name="connsiteX36" fmla="*/ 5491940 w 6115796"/>
              <a:gd name="connsiteY36" fmla="*/ 3015985 h 6858000"/>
              <a:gd name="connsiteX37" fmla="*/ 5503944 w 6115796"/>
              <a:gd name="connsiteY37" fmla="*/ 3123335 h 6858000"/>
              <a:gd name="connsiteX38" fmla="*/ 5516007 w 6115796"/>
              <a:gd name="connsiteY38" fmla="*/ 3258473 h 6858000"/>
              <a:gd name="connsiteX39" fmla="*/ 5589758 w 6115796"/>
              <a:gd name="connsiteY39" fmla="*/ 3453699 h 6858000"/>
              <a:gd name="connsiteX40" fmla="*/ 5596144 w 6115796"/>
              <a:gd name="connsiteY40" fmla="*/ 3534624 h 6858000"/>
              <a:gd name="connsiteX41" fmla="*/ 5597750 w 6115796"/>
              <a:gd name="connsiteY41" fmla="*/ 3534129 h 6858000"/>
              <a:gd name="connsiteX42" fmla="*/ 5618377 w 6115796"/>
              <a:gd name="connsiteY42" fmla="*/ 3588431 h 6858000"/>
              <a:gd name="connsiteX43" fmla="*/ 5655472 w 6115796"/>
              <a:gd name="connsiteY43" fmla="*/ 3678877 h 6858000"/>
              <a:gd name="connsiteX44" fmla="*/ 5683015 w 6115796"/>
              <a:gd name="connsiteY44" fmla="*/ 3762025 h 6858000"/>
              <a:gd name="connsiteX45" fmla="*/ 5696643 w 6115796"/>
              <a:gd name="connsiteY45" fmla="*/ 3773888 h 6858000"/>
              <a:gd name="connsiteX46" fmla="*/ 5768491 w 6115796"/>
              <a:gd name="connsiteY46" fmla="*/ 3914399 h 6858000"/>
              <a:gd name="connsiteX47" fmla="*/ 5793123 w 6115796"/>
              <a:gd name="connsiteY47" fmla="*/ 3969952 h 6858000"/>
              <a:gd name="connsiteX48" fmla="*/ 5808321 w 6115796"/>
              <a:gd name="connsiteY48" fmla="*/ 3988153 h 6858000"/>
              <a:gd name="connsiteX49" fmla="*/ 5825621 w 6115796"/>
              <a:gd name="connsiteY49" fmla="*/ 4015525 h 6858000"/>
              <a:gd name="connsiteX50" fmla="*/ 5860672 w 6115796"/>
              <a:gd name="connsiteY50" fmla="*/ 4061579 h 6858000"/>
              <a:gd name="connsiteX51" fmla="*/ 5894095 w 6115796"/>
              <a:gd name="connsiteY51" fmla="*/ 4128857 h 6858000"/>
              <a:gd name="connsiteX52" fmla="*/ 5903513 w 6115796"/>
              <a:gd name="connsiteY52" fmla="*/ 4187661 h 6858000"/>
              <a:gd name="connsiteX53" fmla="*/ 5946705 w 6115796"/>
              <a:gd name="connsiteY53" fmla="*/ 4428051 h 6858000"/>
              <a:gd name="connsiteX54" fmla="*/ 5949261 w 6115796"/>
              <a:gd name="connsiteY54" fmla="*/ 4449185 h 6858000"/>
              <a:gd name="connsiteX55" fmla="*/ 5968960 w 6115796"/>
              <a:gd name="connsiteY55" fmla="*/ 4482655 h 6858000"/>
              <a:gd name="connsiteX56" fmla="*/ 5998138 w 6115796"/>
              <a:gd name="connsiteY56" fmla="*/ 4697518 h 6858000"/>
              <a:gd name="connsiteX57" fmla="*/ 6007819 w 6115796"/>
              <a:gd name="connsiteY57" fmla="*/ 4858148 h 6858000"/>
              <a:gd name="connsiteX58" fmla="*/ 6007749 w 6115796"/>
              <a:gd name="connsiteY58" fmla="*/ 4964715 h 6858000"/>
              <a:gd name="connsiteX59" fmla="*/ 6005269 w 6115796"/>
              <a:gd name="connsiteY59" fmla="*/ 5150567 h 6858000"/>
              <a:gd name="connsiteX60" fmla="*/ 6001127 w 6115796"/>
              <a:gd name="connsiteY60" fmla="*/ 5164609 h 6858000"/>
              <a:gd name="connsiteX61" fmla="*/ 5998514 w 6115796"/>
              <a:gd name="connsiteY61" fmla="*/ 5189673 h 6858000"/>
              <a:gd name="connsiteX62" fmla="*/ 6018409 w 6115796"/>
              <a:gd name="connsiteY62" fmla="*/ 5227157 h 6858000"/>
              <a:gd name="connsiteX63" fmla="*/ 6036748 w 6115796"/>
              <a:gd name="connsiteY63" fmla="*/ 5322752 h 6858000"/>
              <a:gd name="connsiteX64" fmla="*/ 6037677 w 6115796"/>
              <a:gd name="connsiteY64" fmla="*/ 5354807 h 6858000"/>
              <a:gd name="connsiteX65" fmla="*/ 6053435 w 6115796"/>
              <a:gd name="connsiteY65" fmla="*/ 5387547 h 6858000"/>
              <a:gd name="connsiteX66" fmla="*/ 6068640 w 6115796"/>
              <a:gd name="connsiteY66" fmla="*/ 5474503 h 6858000"/>
              <a:gd name="connsiteX67" fmla="*/ 6080922 w 6115796"/>
              <a:gd name="connsiteY67" fmla="*/ 5561070 h 6858000"/>
              <a:gd name="connsiteX68" fmla="*/ 6096949 w 6115796"/>
              <a:gd name="connsiteY68" fmla="*/ 5648179 h 6858000"/>
              <a:gd name="connsiteX69" fmla="*/ 6115796 w 6115796"/>
              <a:gd name="connsiteY69" fmla="*/ 5862844 h 6858000"/>
              <a:gd name="connsiteX70" fmla="*/ 6045436 w 6115796"/>
              <a:gd name="connsiteY70" fmla="*/ 6124480 h 6858000"/>
              <a:gd name="connsiteX71" fmla="*/ 6030489 w 6115796"/>
              <a:gd name="connsiteY71" fmla="*/ 6317666 h 6858000"/>
              <a:gd name="connsiteX72" fmla="*/ 6007492 w 6115796"/>
              <a:gd name="connsiteY72" fmla="*/ 6440818 h 6858000"/>
              <a:gd name="connsiteX73" fmla="*/ 6009467 w 6115796"/>
              <a:gd name="connsiteY73" fmla="*/ 6487076 h 6858000"/>
              <a:gd name="connsiteX74" fmla="*/ 5995064 w 6115796"/>
              <a:gd name="connsiteY74" fmla="*/ 6540791 h 6858000"/>
              <a:gd name="connsiteX75" fmla="*/ 5986207 w 6115796"/>
              <a:gd name="connsiteY75" fmla="*/ 6695855 h 6858000"/>
              <a:gd name="connsiteX76" fmla="*/ 5979428 w 6115796"/>
              <a:gd name="connsiteY76" fmla="*/ 6754678 h 6858000"/>
              <a:gd name="connsiteX77" fmla="*/ 5984543 w 6115796"/>
              <a:gd name="connsiteY77" fmla="*/ 6811016 h 6858000"/>
              <a:gd name="connsiteX78" fmla="*/ 5979671 w 6115796"/>
              <a:gd name="connsiteY78" fmla="*/ 6858000 h 6858000"/>
              <a:gd name="connsiteX79" fmla="*/ 0 w 6115796"/>
              <a:gd name="connsiteY79" fmla="*/ 6858000 h 6858000"/>
              <a:gd name="connsiteX80" fmla="*/ 0 w 6115796"/>
              <a:gd name="connsiteY80" fmla="*/ 0 h 6858000"/>
              <a:gd name="connsiteX0" fmla="*/ 0 w 6115796"/>
              <a:gd name="connsiteY0" fmla="*/ 0 h 6858000"/>
              <a:gd name="connsiteX1" fmla="*/ 4965888 w 6115796"/>
              <a:gd name="connsiteY1" fmla="*/ 0 h 6858000"/>
              <a:gd name="connsiteX2" fmla="*/ 4967767 w 6115796"/>
              <a:gd name="connsiteY2" fmla="*/ 7930 h 6858000"/>
              <a:gd name="connsiteX3" fmla="*/ 4979444 w 6115796"/>
              <a:gd name="connsiteY3" fmla="*/ 43921 h 6858000"/>
              <a:gd name="connsiteX4" fmla="*/ 5021173 w 6115796"/>
              <a:gd name="connsiteY4" fmla="*/ 123738 h 6858000"/>
              <a:gd name="connsiteX5" fmla="*/ 5075458 w 6115796"/>
              <a:gd name="connsiteY5" fmla="*/ 264355 h 6858000"/>
              <a:gd name="connsiteX6" fmla="*/ 5081175 w 6115796"/>
              <a:gd name="connsiteY6" fmla="*/ 277448 h 6858000"/>
              <a:gd name="connsiteX7" fmla="*/ 5097011 w 6115796"/>
              <a:gd name="connsiteY7" fmla="*/ 355616 h 6858000"/>
              <a:gd name="connsiteX8" fmla="*/ 5153000 w 6115796"/>
              <a:gd name="connsiteY8" fmla="*/ 507134 h 6858000"/>
              <a:gd name="connsiteX9" fmla="*/ 5171282 w 6115796"/>
              <a:gd name="connsiteY9" fmla="*/ 602071 h 6858000"/>
              <a:gd name="connsiteX10" fmla="*/ 5176196 w 6115796"/>
              <a:gd name="connsiteY10" fmla="*/ 636822 h 6858000"/>
              <a:gd name="connsiteX11" fmla="*/ 5189051 w 6115796"/>
              <a:gd name="connsiteY11" fmla="*/ 782518 h 6858000"/>
              <a:gd name="connsiteX12" fmla="*/ 5218707 w 6115796"/>
              <a:gd name="connsiteY12" fmla="*/ 886387 h 6858000"/>
              <a:gd name="connsiteX13" fmla="*/ 5221281 w 6115796"/>
              <a:gd name="connsiteY13" fmla="*/ 920873 h 6858000"/>
              <a:gd name="connsiteX14" fmla="*/ 5201018 w 6115796"/>
              <a:gd name="connsiteY14" fmla="*/ 1095027 h 6858000"/>
              <a:gd name="connsiteX15" fmla="*/ 5189234 w 6115796"/>
              <a:gd name="connsiteY15" fmla="*/ 1217308 h 6858000"/>
              <a:gd name="connsiteX16" fmla="*/ 5202769 w 6115796"/>
              <a:gd name="connsiteY16" fmla="*/ 1269450 h 6858000"/>
              <a:gd name="connsiteX17" fmla="*/ 5225968 w 6115796"/>
              <a:gd name="connsiteY17" fmla="*/ 1357994 h 6858000"/>
              <a:gd name="connsiteX18" fmla="*/ 5231437 w 6115796"/>
              <a:gd name="connsiteY18" fmla="*/ 1373779 h 6858000"/>
              <a:gd name="connsiteX19" fmla="*/ 5237226 w 6115796"/>
              <a:gd name="connsiteY19" fmla="*/ 1441327 h 6858000"/>
              <a:gd name="connsiteX20" fmla="*/ 5255653 w 6115796"/>
              <a:gd name="connsiteY20" fmla="*/ 1524712 h 6858000"/>
              <a:gd name="connsiteX21" fmla="*/ 5263491 w 6115796"/>
              <a:gd name="connsiteY21" fmla="*/ 1642938 h 6858000"/>
              <a:gd name="connsiteX22" fmla="*/ 5256552 w 6115796"/>
              <a:gd name="connsiteY22" fmla="*/ 1672509 h 6858000"/>
              <a:gd name="connsiteX23" fmla="*/ 5266931 w 6115796"/>
              <a:gd name="connsiteY23" fmla="*/ 1866147 h 6858000"/>
              <a:gd name="connsiteX24" fmla="*/ 5255696 w 6115796"/>
              <a:gd name="connsiteY24" fmla="*/ 1953770 h 6858000"/>
              <a:gd name="connsiteX25" fmla="*/ 5252592 w 6115796"/>
              <a:gd name="connsiteY25" fmla="*/ 2092210 h 6858000"/>
              <a:gd name="connsiteX26" fmla="*/ 5257248 w 6115796"/>
              <a:gd name="connsiteY26" fmla="*/ 2203922 h 6858000"/>
              <a:gd name="connsiteX27" fmla="*/ 5250644 w 6115796"/>
              <a:gd name="connsiteY27" fmla="*/ 2266619 h 6858000"/>
              <a:gd name="connsiteX28" fmla="*/ 5293877 w 6115796"/>
              <a:gd name="connsiteY28" fmla="*/ 2368649 h 6858000"/>
              <a:gd name="connsiteX29" fmla="*/ 5311338 w 6115796"/>
              <a:gd name="connsiteY29" fmla="*/ 2404034 h 6858000"/>
              <a:gd name="connsiteX30" fmla="*/ 5338366 w 6115796"/>
              <a:gd name="connsiteY30" fmla="*/ 2465052 h 6858000"/>
              <a:gd name="connsiteX31" fmla="*/ 5371263 w 6115796"/>
              <a:gd name="connsiteY31" fmla="*/ 2586413 h 6858000"/>
              <a:gd name="connsiteX32" fmla="*/ 5407503 w 6115796"/>
              <a:gd name="connsiteY32" fmla="*/ 2786290 h 6858000"/>
              <a:gd name="connsiteX33" fmla="*/ 5407356 w 6115796"/>
              <a:gd name="connsiteY33" fmla="*/ 2787545 h 6858000"/>
              <a:gd name="connsiteX34" fmla="*/ 5457023 w 6115796"/>
              <a:gd name="connsiteY34" fmla="*/ 2858292 h 6858000"/>
              <a:gd name="connsiteX35" fmla="*/ 5484061 w 6115796"/>
              <a:gd name="connsiteY35" fmla="*/ 2919216 h 6858000"/>
              <a:gd name="connsiteX36" fmla="*/ 5491940 w 6115796"/>
              <a:gd name="connsiteY36" fmla="*/ 3015985 h 6858000"/>
              <a:gd name="connsiteX37" fmla="*/ 5503944 w 6115796"/>
              <a:gd name="connsiteY37" fmla="*/ 3123335 h 6858000"/>
              <a:gd name="connsiteX38" fmla="*/ 5516007 w 6115796"/>
              <a:gd name="connsiteY38" fmla="*/ 3258473 h 6858000"/>
              <a:gd name="connsiteX39" fmla="*/ 5589758 w 6115796"/>
              <a:gd name="connsiteY39" fmla="*/ 3453699 h 6858000"/>
              <a:gd name="connsiteX40" fmla="*/ 5596144 w 6115796"/>
              <a:gd name="connsiteY40" fmla="*/ 3534624 h 6858000"/>
              <a:gd name="connsiteX41" fmla="*/ 5597750 w 6115796"/>
              <a:gd name="connsiteY41" fmla="*/ 3534129 h 6858000"/>
              <a:gd name="connsiteX42" fmla="*/ 5618377 w 6115796"/>
              <a:gd name="connsiteY42" fmla="*/ 3588431 h 6858000"/>
              <a:gd name="connsiteX43" fmla="*/ 5655472 w 6115796"/>
              <a:gd name="connsiteY43" fmla="*/ 3678877 h 6858000"/>
              <a:gd name="connsiteX44" fmla="*/ 5683015 w 6115796"/>
              <a:gd name="connsiteY44" fmla="*/ 3762025 h 6858000"/>
              <a:gd name="connsiteX45" fmla="*/ 5696643 w 6115796"/>
              <a:gd name="connsiteY45" fmla="*/ 3773888 h 6858000"/>
              <a:gd name="connsiteX46" fmla="*/ 5768491 w 6115796"/>
              <a:gd name="connsiteY46" fmla="*/ 3914399 h 6858000"/>
              <a:gd name="connsiteX47" fmla="*/ 5793123 w 6115796"/>
              <a:gd name="connsiteY47" fmla="*/ 3969952 h 6858000"/>
              <a:gd name="connsiteX48" fmla="*/ 5808321 w 6115796"/>
              <a:gd name="connsiteY48" fmla="*/ 3988153 h 6858000"/>
              <a:gd name="connsiteX49" fmla="*/ 5825621 w 6115796"/>
              <a:gd name="connsiteY49" fmla="*/ 4015525 h 6858000"/>
              <a:gd name="connsiteX50" fmla="*/ 5860672 w 6115796"/>
              <a:gd name="connsiteY50" fmla="*/ 4061579 h 6858000"/>
              <a:gd name="connsiteX51" fmla="*/ 5894095 w 6115796"/>
              <a:gd name="connsiteY51" fmla="*/ 4128857 h 6858000"/>
              <a:gd name="connsiteX52" fmla="*/ 5903513 w 6115796"/>
              <a:gd name="connsiteY52" fmla="*/ 4187661 h 6858000"/>
              <a:gd name="connsiteX53" fmla="*/ 5946705 w 6115796"/>
              <a:gd name="connsiteY53" fmla="*/ 4428051 h 6858000"/>
              <a:gd name="connsiteX54" fmla="*/ 5949261 w 6115796"/>
              <a:gd name="connsiteY54" fmla="*/ 4449185 h 6858000"/>
              <a:gd name="connsiteX55" fmla="*/ 5968960 w 6115796"/>
              <a:gd name="connsiteY55" fmla="*/ 4482655 h 6858000"/>
              <a:gd name="connsiteX56" fmla="*/ 5998138 w 6115796"/>
              <a:gd name="connsiteY56" fmla="*/ 4697518 h 6858000"/>
              <a:gd name="connsiteX57" fmla="*/ 6007819 w 6115796"/>
              <a:gd name="connsiteY57" fmla="*/ 4858148 h 6858000"/>
              <a:gd name="connsiteX58" fmla="*/ 6007749 w 6115796"/>
              <a:gd name="connsiteY58" fmla="*/ 4964715 h 6858000"/>
              <a:gd name="connsiteX59" fmla="*/ 6005269 w 6115796"/>
              <a:gd name="connsiteY59" fmla="*/ 5150567 h 6858000"/>
              <a:gd name="connsiteX60" fmla="*/ 6001127 w 6115796"/>
              <a:gd name="connsiteY60" fmla="*/ 5164609 h 6858000"/>
              <a:gd name="connsiteX61" fmla="*/ 5998514 w 6115796"/>
              <a:gd name="connsiteY61" fmla="*/ 5189673 h 6858000"/>
              <a:gd name="connsiteX62" fmla="*/ 6018409 w 6115796"/>
              <a:gd name="connsiteY62" fmla="*/ 5227157 h 6858000"/>
              <a:gd name="connsiteX63" fmla="*/ 6036748 w 6115796"/>
              <a:gd name="connsiteY63" fmla="*/ 5322752 h 6858000"/>
              <a:gd name="connsiteX64" fmla="*/ 6037677 w 6115796"/>
              <a:gd name="connsiteY64" fmla="*/ 5354807 h 6858000"/>
              <a:gd name="connsiteX65" fmla="*/ 6053435 w 6115796"/>
              <a:gd name="connsiteY65" fmla="*/ 5387547 h 6858000"/>
              <a:gd name="connsiteX66" fmla="*/ 6068640 w 6115796"/>
              <a:gd name="connsiteY66" fmla="*/ 5474503 h 6858000"/>
              <a:gd name="connsiteX67" fmla="*/ 6080922 w 6115796"/>
              <a:gd name="connsiteY67" fmla="*/ 5561070 h 6858000"/>
              <a:gd name="connsiteX68" fmla="*/ 6096949 w 6115796"/>
              <a:gd name="connsiteY68" fmla="*/ 5648179 h 6858000"/>
              <a:gd name="connsiteX69" fmla="*/ 6115796 w 6115796"/>
              <a:gd name="connsiteY69" fmla="*/ 5862844 h 6858000"/>
              <a:gd name="connsiteX70" fmla="*/ 6045436 w 6115796"/>
              <a:gd name="connsiteY70" fmla="*/ 6124480 h 6858000"/>
              <a:gd name="connsiteX71" fmla="*/ 6030489 w 6115796"/>
              <a:gd name="connsiteY71" fmla="*/ 6317666 h 6858000"/>
              <a:gd name="connsiteX72" fmla="*/ 6007492 w 6115796"/>
              <a:gd name="connsiteY72" fmla="*/ 6440818 h 6858000"/>
              <a:gd name="connsiteX73" fmla="*/ 6009467 w 6115796"/>
              <a:gd name="connsiteY73" fmla="*/ 6487076 h 6858000"/>
              <a:gd name="connsiteX74" fmla="*/ 5995064 w 6115796"/>
              <a:gd name="connsiteY74" fmla="*/ 6540791 h 6858000"/>
              <a:gd name="connsiteX75" fmla="*/ 5986207 w 6115796"/>
              <a:gd name="connsiteY75" fmla="*/ 6695855 h 6858000"/>
              <a:gd name="connsiteX76" fmla="*/ 5979428 w 6115796"/>
              <a:gd name="connsiteY76" fmla="*/ 6754678 h 6858000"/>
              <a:gd name="connsiteX77" fmla="*/ 5984543 w 6115796"/>
              <a:gd name="connsiteY77" fmla="*/ 6811016 h 6858000"/>
              <a:gd name="connsiteX78" fmla="*/ 5979671 w 6115796"/>
              <a:gd name="connsiteY78" fmla="*/ 6858000 h 6858000"/>
              <a:gd name="connsiteX79" fmla="*/ 0 w 6115796"/>
              <a:gd name="connsiteY79" fmla="*/ 6858000 h 6858000"/>
              <a:gd name="connsiteX80" fmla="*/ 0 w 6115796"/>
              <a:gd name="connsiteY80" fmla="*/ 0 h 6858000"/>
              <a:gd name="connsiteX0" fmla="*/ 0 w 6115796"/>
              <a:gd name="connsiteY0" fmla="*/ 0 h 6858000"/>
              <a:gd name="connsiteX1" fmla="*/ 4965888 w 6115796"/>
              <a:gd name="connsiteY1" fmla="*/ 0 h 6858000"/>
              <a:gd name="connsiteX2" fmla="*/ 4967767 w 6115796"/>
              <a:gd name="connsiteY2" fmla="*/ 7930 h 6858000"/>
              <a:gd name="connsiteX3" fmla="*/ 4979444 w 6115796"/>
              <a:gd name="connsiteY3" fmla="*/ 43921 h 6858000"/>
              <a:gd name="connsiteX4" fmla="*/ 5021173 w 6115796"/>
              <a:gd name="connsiteY4" fmla="*/ 123738 h 6858000"/>
              <a:gd name="connsiteX5" fmla="*/ 5075458 w 6115796"/>
              <a:gd name="connsiteY5" fmla="*/ 264355 h 6858000"/>
              <a:gd name="connsiteX6" fmla="*/ 5081175 w 6115796"/>
              <a:gd name="connsiteY6" fmla="*/ 277448 h 6858000"/>
              <a:gd name="connsiteX7" fmla="*/ 5097011 w 6115796"/>
              <a:gd name="connsiteY7" fmla="*/ 355616 h 6858000"/>
              <a:gd name="connsiteX8" fmla="*/ 5153000 w 6115796"/>
              <a:gd name="connsiteY8" fmla="*/ 507134 h 6858000"/>
              <a:gd name="connsiteX9" fmla="*/ 5171282 w 6115796"/>
              <a:gd name="connsiteY9" fmla="*/ 602071 h 6858000"/>
              <a:gd name="connsiteX10" fmla="*/ 5176196 w 6115796"/>
              <a:gd name="connsiteY10" fmla="*/ 636822 h 6858000"/>
              <a:gd name="connsiteX11" fmla="*/ 5189051 w 6115796"/>
              <a:gd name="connsiteY11" fmla="*/ 782518 h 6858000"/>
              <a:gd name="connsiteX12" fmla="*/ 5218707 w 6115796"/>
              <a:gd name="connsiteY12" fmla="*/ 886387 h 6858000"/>
              <a:gd name="connsiteX13" fmla="*/ 5221281 w 6115796"/>
              <a:gd name="connsiteY13" fmla="*/ 920873 h 6858000"/>
              <a:gd name="connsiteX14" fmla="*/ 5201018 w 6115796"/>
              <a:gd name="connsiteY14" fmla="*/ 1095027 h 6858000"/>
              <a:gd name="connsiteX15" fmla="*/ 5189234 w 6115796"/>
              <a:gd name="connsiteY15" fmla="*/ 1217308 h 6858000"/>
              <a:gd name="connsiteX16" fmla="*/ 5202769 w 6115796"/>
              <a:gd name="connsiteY16" fmla="*/ 1269450 h 6858000"/>
              <a:gd name="connsiteX17" fmla="*/ 5225968 w 6115796"/>
              <a:gd name="connsiteY17" fmla="*/ 1357994 h 6858000"/>
              <a:gd name="connsiteX18" fmla="*/ 5231437 w 6115796"/>
              <a:gd name="connsiteY18" fmla="*/ 1373779 h 6858000"/>
              <a:gd name="connsiteX19" fmla="*/ 5237226 w 6115796"/>
              <a:gd name="connsiteY19" fmla="*/ 1441327 h 6858000"/>
              <a:gd name="connsiteX20" fmla="*/ 5255653 w 6115796"/>
              <a:gd name="connsiteY20" fmla="*/ 1524712 h 6858000"/>
              <a:gd name="connsiteX21" fmla="*/ 5263491 w 6115796"/>
              <a:gd name="connsiteY21" fmla="*/ 1642938 h 6858000"/>
              <a:gd name="connsiteX22" fmla="*/ 5256552 w 6115796"/>
              <a:gd name="connsiteY22" fmla="*/ 1672509 h 6858000"/>
              <a:gd name="connsiteX23" fmla="*/ 5266931 w 6115796"/>
              <a:gd name="connsiteY23" fmla="*/ 1866147 h 6858000"/>
              <a:gd name="connsiteX24" fmla="*/ 5255696 w 6115796"/>
              <a:gd name="connsiteY24" fmla="*/ 1953770 h 6858000"/>
              <a:gd name="connsiteX25" fmla="*/ 5252592 w 6115796"/>
              <a:gd name="connsiteY25" fmla="*/ 2092210 h 6858000"/>
              <a:gd name="connsiteX26" fmla="*/ 5257248 w 6115796"/>
              <a:gd name="connsiteY26" fmla="*/ 2203922 h 6858000"/>
              <a:gd name="connsiteX27" fmla="*/ 5250644 w 6115796"/>
              <a:gd name="connsiteY27" fmla="*/ 2266619 h 6858000"/>
              <a:gd name="connsiteX28" fmla="*/ 5293877 w 6115796"/>
              <a:gd name="connsiteY28" fmla="*/ 2368649 h 6858000"/>
              <a:gd name="connsiteX29" fmla="*/ 5311338 w 6115796"/>
              <a:gd name="connsiteY29" fmla="*/ 2404034 h 6858000"/>
              <a:gd name="connsiteX30" fmla="*/ 5338366 w 6115796"/>
              <a:gd name="connsiteY30" fmla="*/ 2465052 h 6858000"/>
              <a:gd name="connsiteX31" fmla="*/ 5371263 w 6115796"/>
              <a:gd name="connsiteY31" fmla="*/ 2586413 h 6858000"/>
              <a:gd name="connsiteX32" fmla="*/ 5407503 w 6115796"/>
              <a:gd name="connsiteY32" fmla="*/ 2786290 h 6858000"/>
              <a:gd name="connsiteX33" fmla="*/ 5407356 w 6115796"/>
              <a:gd name="connsiteY33" fmla="*/ 2787545 h 6858000"/>
              <a:gd name="connsiteX34" fmla="*/ 5457023 w 6115796"/>
              <a:gd name="connsiteY34" fmla="*/ 2858292 h 6858000"/>
              <a:gd name="connsiteX35" fmla="*/ 5484061 w 6115796"/>
              <a:gd name="connsiteY35" fmla="*/ 2919216 h 6858000"/>
              <a:gd name="connsiteX36" fmla="*/ 5491940 w 6115796"/>
              <a:gd name="connsiteY36" fmla="*/ 3015985 h 6858000"/>
              <a:gd name="connsiteX37" fmla="*/ 5503944 w 6115796"/>
              <a:gd name="connsiteY37" fmla="*/ 3123335 h 6858000"/>
              <a:gd name="connsiteX38" fmla="*/ 5516007 w 6115796"/>
              <a:gd name="connsiteY38" fmla="*/ 3258473 h 6858000"/>
              <a:gd name="connsiteX39" fmla="*/ 5589758 w 6115796"/>
              <a:gd name="connsiteY39" fmla="*/ 3453699 h 6858000"/>
              <a:gd name="connsiteX40" fmla="*/ 5596144 w 6115796"/>
              <a:gd name="connsiteY40" fmla="*/ 3534624 h 6858000"/>
              <a:gd name="connsiteX41" fmla="*/ 5597750 w 6115796"/>
              <a:gd name="connsiteY41" fmla="*/ 3534129 h 6858000"/>
              <a:gd name="connsiteX42" fmla="*/ 5618377 w 6115796"/>
              <a:gd name="connsiteY42" fmla="*/ 3588431 h 6858000"/>
              <a:gd name="connsiteX43" fmla="*/ 5655472 w 6115796"/>
              <a:gd name="connsiteY43" fmla="*/ 3678877 h 6858000"/>
              <a:gd name="connsiteX44" fmla="*/ 5683015 w 6115796"/>
              <a:gd name="connsiteY44" fmla="*/ 3762025 h 6858000"/>
              <a:gd name="connsiteX45" fmla="*/ 5696643 w 6115796"/>
              <a:gd name="connsiteY45" fmla="*/ 3773888 h 6858000"/>
              <a:gd name="connsiteX46" fmla="*/ 5768491 w 6115796"/>
              <a:gd name="connsiteY46" fmla="*/ 3914399 h 6858000"/>
              <a:gd name="connsiteX47" fmla="*/ 5793123 w 6115796"/>
              <a:gd name="connsiteY47" fmla="*/ 3969952 h 6858000"/>
              <a:gd name="connsiteX48" fmla="*/ 5808321 w 6115796"/>
              <a:gd name="connsiteY48" fmla="*/ 3988153 h 6858000"/>
              <a:gd name="connsiteX49" fmla="*/ 5825621 w 6115796"/>
              <a:gd name="connsiteY49" fmla="*/ 4015525 h 6858000"/>
              <a:gd name="connsiteX50" fmla="*/ 5860672 w 6115796"/>
              <a:gd name="connsiteY50" fmla="*/ 4061579 h 6858000"/>
              <a:gd name="connsiteX51" fmla="*/ 5894095 w 6115796"/>
              <a:gd name="connsiteY51" fmla="*/ 4128857 h 6858000"/>
              <a:gd name="connsiteX52" fmla="*/ 5903513 w 6115796"/>
              <a:gd name="connsiteY52" fmla="*/ 4187661 h 6858000"/>
              <a:gd name="connsiteX53" fmla="*/ 5946705 w 6115796"/>
              <a:gd name="connsiteY53" fmla="*/ 4428051 h 6858000"/>
              <a:gd name="connsiteX54" fmla="*/ 5949261 w 6115796"/>
              <a:gd name="connsiteY54" fmla="*/ 4449185 h 6858000"/>
              <a:gd name="connsiteX55" fmla="*/ 5968960 w 6115796"/>
              <a:gd name="connsiteY55" fmla="*/ 4482655 h 6858000"/>
              <a:gd name="connsiteX56" fmla="*/ 5998138 w 6115796"/>
              <a:gd name="connsiteY56" fmla="*/ 4697518 h 6858000"/>
              <a:gd name="connsiteX57" fmla="*/ 6007819 w 6115796"/>
              <a:gd name="connsiteY57" fmla="*/ 4858148 h 6858000"/>
              <a:gd name="connsiteX58" fmla="*/ 6007749 w 6115796"/>
              <a:gd name="connsiteY58" fmla="*/ 4964715 h 6858000"/>
              <a:gd name="connsiteX59" fmla="*/ 6005269 w 6115796"/>
              <a:gd name="connsiteY59" fmla="*/ 5150567 h 6858000"/>
              <a:gd name="connsiteX60" fmla="*/ 6001127 w 6115796"/>
              <a:gd name="connsiteY60" fmla="*/ 5164609 h 6858000"/>
              <a:gd name="connsiteX61" fmla="*/ 5998514 w 6115796"/>
              <a:gd name="connsiteY61" fmla="*/ 5189673 h 6858000"/>
              <a:gd name="connsiteX62" fmla="*/ 6018409 w 6115796"/>
              <a:gd name="connsiteY62" fmla="*/ 5227157 h 6858000"/>
              <a:gd name="connsiteX63" fmla="*/ 6036748 w 6115796"/>
              <a:gd name="connsiteY63" fmla="*/ 5322752 h 6858000"/>
              <a:gd name="connsiteX64" fmla="*/ 6037677 w 6115796"/>
              <a:gd name="connsiteY64" fmla="*/ 5354807 h 6858000"/>
              <a:gd name="connsiteX65" fmla="*/ 6053435 w 6115796"/>
              <a:gd name="connsiteY65" fmla="*/ 5387547 h 6858000"/>
              <a:gd name="connsiteX66" fmla="*/ 6068640 w 6115796"/>
              <a:gd name="connsiteY66" fmla="*/ 5474503 h 6858000"/>
              <a:gd name="connsiteX67" fmla="*/ 6080922 w 6115796"/>
              <a:gd name="connsiteY67" fmla="*/ 5561070 h 6858000"/>
              <a:gd name="connsiteX68" fmla="*/ 6096949 w 6115796"/>
              <a:gd name="connsiteY68" fmla="*/ 5648179 h 6858000"/>
              <a:gd name="connsiteX69" fmla="*/ 6115796 w 6115796"/>
              <a:gd name="connsiteY69" fmla="*/ 5862844 h 6858000"/>
              <a:gd name="connsiteX70" fmla="*/ 6045436 w 6115796"/>
              <a:gd name="connsiteY70" fmla="*/ 6124480 h 6858000"/>
              <a:gd name="connsiteX71" fmla="*/ 6030489 w 6115796"/>
              <a:gd name="connsiteY71" fmla="*/ 6317666 h 6858000"/>
              <a:gd name="connsiteX72" fmla="*/ 6007492 w 6115796"/>
              <a:gd name="connsiteY72" fmla="*/ 6440818 h 6858000"/>
              <a:gd name="connsiteX73" fmla="*/ 6009467 w 6115796"/>
              <a:gd name="connsiteY73" fmla="*/ 6487076 h 6858000"/>
              <a:gd name="connsiteX74" fmla="*/ 5995064 w 6115796"/>
              <a:gd name="connsiteY74" fmla="*/ 6540791 h 6858000"/>
              <a:gd name="connsiteX75" fmla="*/ 5986207 w 6115796"/>
              <a:gd name="connsiteY75" fmla="*/ 6695855 h 6858000"/>
              <a:gd name="connsiteX76" fmla="*/ 5979428 w 6115796"/>
              <a:gd name="connsiteY76" fmla="*/ 6754678 h 6858000"/>
              <a:gd name="connsiteX77" fmla="*/ 5984543 w 6115796"/>
              <a:gd name="connsiteY77" fmla="*/ 6811016 h 6858000"/>
              <a:gd name="connsiteX78" fmla="*/ 5979671 w 6115796"/>
              <a:gd name="connsiteY78" fmla="*/ 6858000 h 6858000"/>
              <a:gd name="connsiteX79" fmla="*/ 0 w 6115796"/>
              <a:gd name="connsiteY79" fmla="*/ 6858000 h 6858000"/>
              <a:gd name="connsiteX80" fmla="*/ 0 w 6115796"/>
              <a:gd name="connsiteY80" fmla="*/ 0 h 6858000"/>
              <a:gd name="connsiteX0" fmla="*/ 0 w 6115796"/>
              <a:gd name="connsiteY0" fmla="*/ 0 h 6858000"/>
              <a:gd name="connsiteX1" fmla="*/ 4965888 w 6115796"/>
              <a:gd name="connsiteY1" fmla="*/ 0 h 6858000"/>
              <a:gd name="connsiteX2" fmla="*/ 4967767 w 6115796"/>
              <a:gd name="connsiteY2" fmla="*/ 7930 h 6858000"/>
              <a:gd name="connsiteX3" fmla="*/ 4979444 w 6115796"/>
              <a:gd name="connsiteY3" fmla="*/ 43921 h 6858000"/>
              <a:gd name="connsiteX4" fmla="*/ 5021173 w 6115796"/>
              <a:gd name="connsiteY4" fmla="*/ 123738 h 6858000"/>
              <a:gd name="connsiteX5" fmla="*/ 5075458 w 6115796"/>
              <a:gd name="connsiteY5" fmla="*/ 264355 h 6858000"/>
              <a:gd name="connsiteX6" fmla="*/ 5081175 w 6115796"/>
              <a:gd name="connsiteY6" fmla="*/ 277448 h 6858000"/>
              <a:gd name="connsiteX7" fmla="*/ 5097011 w 6115796"/>
              <a:gd name="connsiteY7" fmla="*/ 355616 h 6858000"/>
              <a:gd name="connsiteX8" fmla="*/ 5153000 w 6115796"/>
              <a:gd name="connsiteY8" fmla="*/ 507134 h 6858000"/>
              <a:gd name="connsiteX9" fmla="*/ 5171282 w 6115796"/>
              <a:gd name="connsiteY9" fmla="*/ 602071 h 6858000"/>
              <a:gd name="connsiteX10" fmla="*/ 5176196 w 6115796"/>
              <a:gd name="connsiteY10" fmla="*/ 636822 h 6858000"/>
              <a:gd name="connsiteX11" fmla="*/ 5189051 w 6115796"/>
              <a:gd name="connsiteY11" fmla="*/ 782518 h 6858000"/>
              <a:gd name="connsiteX12" fmla="*/ 5218707 w 6115796"/>
              <a:gd name="connsiteY12" fmla="*/ 886387 h 6858000"/>
              <a:gd name="connsiteX13" fmla="*/ 5221281 w 6115796"/>
              <a:gd name="connsiteY13" fmla="*/ 920873 h 6858000"/>
              <a:gd name="connsiteX14" fmla="*/ 5201018 w 6115796"/>
              <a:gd name="connsiteY14" fmla="*/ 1095027 h 6858000"/>
              <a:gd name="connsiteX15" fmla="*/ 5189234 w 6115796"/>
              <a:gd name="connsiteY15" fmla="*/ 1217308 h 6858000"/>
              <a:gd name="connsiteX16" fmla="*/ 5202769 w 6115796"/>
              <a:gd name="connsiteY16" fmla="*/ 1269450 h 6858000"/>
              <a:gd name="connsiteX17" fmla="*/ 5225968 w 6115796"/>
              <a:gd name="connsiteY17" fmla="*/ 1357994 h 6858000"/>
              <a:gd name="connsiteX18" fmla="*/ 5231437 w 6115796"/>
              <a:gd name="connsiteY18" fmla="*/ 1373779 h 6858000"/>
              <a:gd name="connsiteX19" fmla="*/ 5237226 w 6115796"/>
              <a:gd name="connsiteY19" fmla="*/ 1441327 h 6858000"/>
              <a:gd name="connsiteX20" fmla="*/ 5255653 w 6115796"/>
              <a:gd name="connsiteY20" fmla="*/ 1524712 h 6858000"/>
              <a:gd name="connsiteX21" fmla="*/ 5263491 w 6115796"/>
              <a:gd name="connsiteY21" fmla="*/ 1642938 h 6858000"/>
              <a:gd name="connsiteX22" fmla="*/ 5256552 w 6115796"/>
              <a:gd name="connsiteY22" fmla="*/ 1672509 h 6858000"/>
              <a:gd name="connsiteX23" fmla="*/ 5266931 w 6115796"/>
              <a:gd name="connsiteY23" fmla="*/ 1866147 h 6858000"/>
              <a:gd name="connsiteX24" fmla="*/ 5255696 w 6115796"/>
              <a:gd name="connsiteY24" fmla="*/ 1953770 h 6858000"/>
              <a:gd name="connsiteX25" fmla="*/ 5252592 w 6115796"/>
              <a:gd name="connsiteY25" fmla="*/ 2092210 h 6858000"/>
              <a:gd name="connsiteX26" fmla="*/ 5257248 w 6115796"/>
              <a:gd name="connsiteY26" fmla="*/ 2203922 h 6858000"/>
              <a:gd name="connsiteX27" fmla="*/ 5262551 w 6115796"/>
              <a:gd name="connsiteY27" fmla="*/ 2288050 h 6858000"/>
              <a:gd name="connsiteX28" fmla="*/ 5293877 w 6115796"/>
              <a:gd name="connsiteY28" fmla="*/ 2368649 h 6858000"/>
              <a:gd name="connsiteX29" fmla="*/ 5311338 w 6115796"/>
              <a:gd name="connsiteY29" fmla="*/ 2404034 h 6858000"/>
              <a:gd name="connsiteX30" fmla="*/ 5338366 w 6115796"/>
              <a:gd name="connsiteY30" fmla="*/ 2465052 h 6858000"/>
              <a:gd name="connsiteX31" fmla="*/ 5371263 w 6115796"/>
              <a:gd name="connsiteY31" fmla="*/ 2586413 h 6858000"/>
              <a:gd name="connsiteX32" fmla="*/ 5407503 w 6115796"/>
              <a:gd name="connsiteY32" fmla="*/ 2786290 h 6858000"/>
              <a:gd name="connsiteX33" fmla="*/ 5407356 w 6115796"/>
              <a:gd name="connsiteY33" fmla="*/ 2787545 h 6858000"/>
              <a:gd name="connsiteX34" fmla="*/ 5457023 w 6115796"/>
              <a:gd name="connsiteY34" fmla="*/ 2858292 h 6858000"/>
              <a:gd name="connsiteX35" fmla="*/ 5484061 w 6115796"/>
              <a:gd name="connsiteY35" fmla="*/ 2919216 h 6858000"/>
              <a:gd name="connsiteX36" fmla="*/ 5491940 w 6115796"/>
              <a:gd name="connsiteY36" fmla="*/ 3015985 h 6858000"/>
              <a:gd name="connsiteX37" fmla="*/ 5503944 w 6115796"/>
              <a:gd name="connsiteY37" fmla="*/ 3123335 h 6858000"/>
              <a:gd name="connsiteX38" fmla="*/ 5516007 w 6115796"/>
              <a:gd name="connsiteY38" fmla="*/ 3258473 h 6858000"/>
              <a:gd name="connsiteX39" fmla="*/ 5589758 w 6115796"/>
              <a:gd name="connsiteY39" fmla="*/ 3453699 h 6858000"/>
              <a:gd name="connsiteX40" fmla="*/ 5596144 w 6115796"/>
              <a:gd name="connsiteY40" fmla="*/ 3534624 h 6858000"/>
              <a:gd name="connsiteX41" fmla="*/ 5597750 w 6115796"/>
              <a:gd name="connsiteY41" fmla="*/ 3534129 h 6858000"/>
              <a:gd name="connsiteX42" fmla="*/ 5618377 w 6115796"/>
              <a:gd name="connsiteY42" fmla="*/ 3588431 h 6858000"/>
              <a:gd name="connsiteX43" fmla="*/ 5655472 w 6115796"/>
              <a:gd name="connsiteY43" fmla="*/ 3678877 h 6858000"/>
              <a:gd name="connsiteX44" fmla="*/ 5683015 w 6115796"/>
              <a:gd name="connsiteY44" fmla="*/ 3762025 h 6858000"/>
              <a:gd name="connsiteX45" fmla="*/ 5696643 w 6115796"/>
              <a:gd name="connsiteY45" fmla="*/ 3773888 h 6858000"/>
              <a:gd name="connsiteX46" fmla="*/ 5768491 w 6115796"/>
              <a:gd name="connsiteY46" fmla="*/ 3914399 h 6858000"/>
              <a:gd name="connsiteX47" fmla="*/ 5793123 w 6115796"/>
              <a:gd name="connsiteY47" fmla="*/ 3969952 h 6858000"/>
              <a:gd name="connsiteX48" fmla="*/ 5808321 w 6115796"/>
              <a:gd name="connsiteY48" fmla="*/ 3988153 h 6858000"/>
              <a:gd name="connsiteX49" fmla="*/ 5825621 w 6115796"/>
              <a:gd name="connsiteY49" fmla="*/ 4015525 h 6858000"/>
              <a:gd name="connsiteX50" fmla="*/ 5860672 w 6115796"/>
              <a:gd name="connsiteY50" fmla="*/ 4061579 h 6858000"/>
              <a:gd name="connsiteX51" fmla="*/ 5894095 w 6115796"/>
              <a:gd name="connsiteY51" fmla="*/ 4128857 h 6858000"/>
              <a:gd name="connsiteX52" fmla="*/ 5903513 w 6115796"/>
              <a:gd name="connsiteY52" fmla="*/ 4187661 h 6858000"/>
              <a:gd name="connsiteX53" fmla="*/ 5946705 w 6115796"/>
              <a:gd name="connsiteY53" fmla="*/ 4428051 h 6858000"/>
              <a:gd name="connsiteX54" fmla="*/ 5949261 w 6115796"/>
              <a:gd name="connsiteY54" fmla="*/ 4449185 h 6858000"/>
              <a:gd name="connsiteX55" fmla="*/ 5968960 w 6115796"/>
              <a:gd name="connsiteY55" fmla="*/ 4482655 h 6858000"/>
              <a:gd name="connsiteX56" fmla="*/ 5998138 w 6115796"/>
              <a:gd name="connsiteY56" fmla="*/ 4697518 h 6858000"/>
              <a:gd name="connsiteX57" fmla="*/ 6007819 w 6115796"/>
              <a:gd name="connsiteY57" fmla="*/ 4858148 h 6858000"/>
              <a:gd name="connsiteX58" fmla="*/ 6007749 w 6115796"/>
              <a:gd name="connsiteY58" fmla="*/ 4964715 h 6858000"/>
              <a:gd name="connsiteX59" fmla="*/ 6005269 w 6115796"/>
              <a:gd name="connsiteY59" fmla="*/ 5150567 h 6858000"/>
              <a:gd name="connsiteX60" fmla="*/ 6001127 w 6115796"/>
              <a:gd name="connsiteY60" fmla="*/ 5164609 h 6858000"/>
              <a:gd name="connsiteX61" fmla="*/ 5998514 w 6115796"/>
              <a:gd name="connsiteY61" fmla="*/ 5189673 h 6858000"/>
              <a:gd name="connsiteX62" fmla="*/ 6018409 w 6115796"/>
              <a:gd name="connsiteY62" fmla="*/ 5227157 h 6858000"/>
              <a:gd name="connsiteX63" fmla="*/ 6036748 w 6115796"/>
              <a:gd name="connsiteY63" fmla="*/ 5322752 h 6858000"/>
              <a:gd name="connsiteX64" fmla="*/ 6037677 w 6115796"/>
              <a:gd name="connsiteY64" fmla="*/ 5354807 h 6858000"/>
              <a:gd name="connsiteX65" fmla="*/ 6053435 w 6115796"/>
              <a:gd name="connsiteY65" fmla="*/ 5387547 h 6858000"/>
              <a:gd name="connsiteX66" fmla="*/ 6068640 w 6115796"/>
              <a:gd name="connsiteY66" fmla="*/ 5474503 h 6858000"/>
              <a:gd name="connsiteX67" fmla="*/ 6080922 w 6115796"/>
              <a:gd name="connsiteY67" fmla="*/ 5561070 h 6858000"/>
              <a:gd name="connsiteX68" fmla="*/ 6096949 w 6115796"/>
              <a:gd name="connsiteY68" fmla="*/ 5648179 h 6858000"/>
              <a:gd name="connsiteX69" fmla="*/ 6115796 w 6115796"/>
              <a:gd name="connsiteY69" fmla="*/ 5862844 h 6858000"/>
              <a:gd name="connsiteX70" fmla="*/ 6045436 w 6115796"/>
              <a:gd name="connsiteY70" fmla="*/ 6124480 h 6858000"/>
              <a:gd name="connsiteX71" fmla="*/ 6030489 w 6115796"/>
              <a:gd name="connsiteY71" fmla="*/ 6317666 h 6858000"/>
              <a:gd name="connsiteX72" fmla="*/ 6007492 w 6115796"/>
              <a:gd name="connsiteY72" fmla="*/ 6440818 h 6858000"/>
              <a:gd name="connsiteX73" fmla="*/ 6009467 w 6115796"/>
              <a:gd name="connsiteY73" fmla="*/ 6487076 h 6858000"/>
              <a:gd name="connsiteX74" fmla="*/ 5995064 w 6115796"/>
              <a:gd name="connsiteY74" fmla="*/ 6540791 h 6858000"/>
              <a:gd name="connsiteX75" fmla="*/ 5986207 w 6115796"/>
              <a:gd name="connsiteY75" fmla="*/ 6695855 h 6858000"/>
              <a:gd name="connsiteX76" fmla="*/ 5979428 w 6115796"/>
              <a:gd name="connsiteY76" fmla="*/ 6754678 h 6858000"/>
              <a:gd name="connsiteX77" fmla="*/ 5984543 w 6115796"/>
              <a:gd name="connsiteY77" fmla="*/ 6811016 h 6858000"/>
              <a:gd name="connsiteX78" fmla="*/ 5979671 w 6115796"/>
              <a:gd name="connsiteY78" fmla="*/ 6858000 h 6858000"/>
              <a:gd name="connsiteX79" fmla="*/ 0 w 6115796"/>
              <a:gd name="connsiteY79" fmla="*/ 6858000 h 6858000"/>
              <a:gd name="connsiteX80" fmla="*/ 0 w 6115796"/>
              <a:gd name="connsiteY80" fmla="*/ 0 h 6858000"/>
              <a:gd name="connsiteX0" fmla="*/ 0 w 6115796"/>
              <a:gd name="connsiteY0" fmla="*/ 0 h 6858000"/>
              <a:gd name="connsiteX1" fmla="*/ 4965888 w 6115796"/>
              <a:gd name="connsiteY1" fmla="*/ 0 h 6858000"/>
              <a:gd name="connsiteX2" fmla="*/ 4967767 w 6115796"/>
              <a:gd name="connsiteY2" fmla="*/ 7930 h 6858000"/>
              <a:gd name="connsiteX3" fmla="*/ 4979444 w 6115796"/>
              <a:gd name="connsiteY3" fmla="*/ 43921 h 6858000"/>
              <a:gd name="connsiteX4" fmla="*/ 5021173 w 6115796"/>
              <a:gd name="connsiteY4" fmla="*/ 123738 h 6858000"/>
              <a:gd name="connsiteX5" fmla="*/ 5075458 w 6115796"/>
              <a:gd name="connsiteY5" fmla="*/ 264355 h 6858000"/>
              <a:gd name="connsiteX6" fmla="*/ 5081175 w 6115796"/>
              <a:gd name="connsiteY6" fmla="*/ 277448 h 6858000"/>
              <a:gd name="connsiteX7" fmla="*/ 5097011 w 6115796"/>
              <a:gd name="connsiteY7" fmla="*/ 355616 h 6858000"/>
              <a:gd name="connsiteX8" fmla="*/ 5153000 w 6115796"/>
              <a:gd name="connsiteY8" fmla="*/ 507134 h 6858000"/>
              <a:gd name="connsiteX9" fmla="*/ 5171282 w 6115796"/>
              <a:gd name="connsiteY9" fmla="*/ 602071 h 6858000"/>
              <a:gd name="connsiteX10" fmla="*/ 5176196 w 6115796"/>
              <a:gd name="connsiteY10" fmla="*/ 636822 h 6858000"/>
              <a:gd name="connsiteX11" fmla="*/ 5189051 w 6115796"/>
              <a:gd name="connsiteY11" fmla="*/ 782518 h 6858000"/>
              <a:gd name="connsiteX12" fmla="*/ 5218707 w 6115796"/>
              <a:gd name="connsiteY12" fmla="*/ 886387 h 6858000"/>
              <a:gd name="connsiteX13" fmla="*/ 5221281 w 6115796"/>
              <a:gd name="connsiteY13" fmla="*/ 920873 h 6858000"/>
              <a:gd name="connsiteX14" fmla="*/ 5201018 w 6115796"/>
              <a:gd name="connsiteY14" fmla="*/ 1095027 h 6858000"/>
              <a:gd name="connsiteX15" fmla="*/ 5189234 w 6115796"/>
              <a:gd name="connsiteY15" fmla="*/ 1217308 h 6858000"/>
              <a:gd name="connsiteX16" fmla="*/ 5202769 w 6115796"/>
              <a:gd name="connsiteY16" fmla="*/ 1269450 h 6858000"/>
              <a:gd name="connsiteX17" fmla="*/ 5225968 w 6115796"/>
              <a:gd name="connsiteY17" fmla="*/ 1357994 h 6858000"/>
              <a:gd name="connsiteX18" fmla="*/ 5231437 w 6115796"/>
              <a:gd name="connsiteY18" fmla="*/ 1373779 h 6858000"/>
              <a:gd name="connsiteX19" fmla="*/ 5237226 w 6115796"/>
              <a:gd name="connsiteY19" fmla="*/ 1441327 h 6858000"/>
              <a:gd name="connsiteX20" fmla="*/ 5255653 w 6115796"/>
              <a:gd name="connsiteY20" fmla="*/ 1524712 h 6858000"/>
              <a:gd name="connsiteX21" fmla="*/ 5263491 w 6115796"/>
              <a:gd name="connsiteY21" fmla="*/ 1642938 h 6858000"/>
              <a:gd name="connsiteX22" fmla="*/ 5256552 w 6115796"/>
              <a:gd name="connsiteY22" fmla="*/ 1672509 h 6858000"/>
              <a:gd name="connsiteX23" fmla="*/ 5266931 w 6115796"/>
              <a:gd name="connsiteY23" fmla="*/ 1866147 h 6858000"/>
              <a:gd name="connsiteX24" fmla="*/ 5255696 w 6115796"/>
              <a:gd name="connsiteY24" fmla="*/ 1953770 h 6858000"/>
              <a:gd name="connsiteX25" fmla="*/ 5252592 w 6115796"/>
              <a:gd name="connsiteY25" fmla="*/ 2092210 h 6858000"/>
              <a:gd name="connsiteX26" fmla="*/ 5257248 w 6115796"/>
              <a:gd name="connsiteY26" fmla="*/ 2203922 h 6858000"/>
              <a:gd name="connsiteX27" fmla="*/ 5262551 w 6115796"/>
              <a:gd name="connsiteY27" fmla="*/ 2288050 h 6858000"/>
              <a:gd name="connsiteX28" fmla="*/ 5293877 w 6115796"/>
              <a:gd name="connsiteY28" fmla="*/ 2368649 h 6858000"/>
              <a:gd name="connsiteX29" fmla="*/ 5311338 w 6115796"/>
              <a:gd name="connsiteY29" fmla="*/ 2404034 h 6858000"/>
              <a:gd name="connsiteX30" fmla="*/ 5338366 w 6115796"/>
              <a:gd name="connsiteY30" fmla="*/ 2465052 h 6858000"/>
              <a:gd name="connsiteX31" fmla="*/ 5371263 w 6115796"/>
              <a:gd name="connsiteY31" fmla="*/ 2586413 h 6858000"/>
              <a:gd name="connsiteX32" fmla="*/ 5407503 w 6115796"/>
              <a:gd name="connsiteY32" fmla="*/ 2786290 h 6858000"/>
              <a:gd name="connsiteX33" fmla="*/ 5407356 w 6115796"/>
              <a:gd name="connsiteY33" fmla="*/ 2787545 h 6858000"/>
              <a:gd name="connsiteX34" fmla="*/ 5457023 w 6115796"/>
              <a:gd name="connsiteY34" fmla="*/ 2858292 h 6858000"/>
              <a:gd name="connsiteX35" fmla="*/ 5484061 w 6115796"/>
              <a:gd name="connsiteY35" fmla="*/ 2919216 h 6858000"/>
              <a:gd name="connsiteX36" fmla="*/ 5491940 w 6115796"/>
              <a:gd name="connsiteY36" fmla="*/ 3015985 h 6858000"/>
              <a:gd name="connsiteX37" fmla="*/ 5503944 w 6115796"/>
              <a:gd name="connsiteY37" fmla="*/ 3123335 h 6858000"/>
              <a:gd name="connsiteX38" fmla="*/ 5516007 w 6115796"/>
              <a:gd name="connsiteY38" fmla="*/ 3258473 h 6858000"/>
              <a:gd name="connsiteX39" fmla="*/ 5589758 w 6115796"/>
              <a:gd name="connsiteY39" fmla="*/ 3453699 h 6858000"/>
              <a:gd name="connsiteX40" fmla="*/ 5596144 w 6115796"/>
              <a:gd name="connsiteY40" fmla="*/ 3534624 h 6858000"/>
              <a:gd name="connsiteX41" fmla="*/ 5597750 w 6115796"/>
              <a:gd name="connsiteY41" fmla="*/ 3534129 h 6858000"/>
              <a:gd name="connsiteX42" fmla="*/ 5618377 w 6115796"/>
              <a:gd name="connsiteY42" fmla="*/ 3588431 h 6858000"/>
              <a:gd name="connsiteX43" fmla="*/ 5655472 w 6115796"/>
              <a:gd name="connsiteY43" fmla="*/ 3678877 h 6858000"/>
              <a:gd name="connsiteX44" fmla="*/ 5683015 w 6115796"/>
              <a:gd name="connsiteY44" fmla="*/ 3762025 h 6858000"/>
              <a:gd name="connsiteX45" fmla="*/ 5696643 w 6115796"/>
              <a:gd name="connsiteY45" fmla="*/ 3773888 h 6858000"/>
              <a:gd name="connsiteX46" fmla="*/ 5768491 w 6115796"/>
              <a:gd name="connsiteY46" fmla="*/ 3914399 h 6858000"/>
              <a:gd name="connsiteX47" fmla="*/ 5793123 w 6115796"/>
              <a:gd name="connsiteY47" fmla="*/ 3969952 h 6858000"/>
              <a:gd name="connsiteX48" fmla="*/ 5808321 w 6115796"/>
              <a:gd name="connsiteY48" fmla="*/ 3988153 h 6858000"/>
              <a:gd name="connsiteX49" fmla="*/ 5825621 w 6115796"/>
              <a:gd name="connsiteY49" fmla="*/ 4015525 h 6858000"/>
              <a:gd name="connsiteX50" fmla="*/ 5860672 w 6115796"/>
              <a:gd name="connsiteY50" fmla="*/ 4061579 h 6858000"/>
              <a:gd name="connsiteX51" fmla="*/ 5894095 w 6115796"/>
              <a:gd name="connsiteY51" fmla="*/ 4128857 h 6858000"/>
              <a:gd name="connsiteX52" fmla="*/ 5903513 w 6115796"/>
              <a:gd name="connsiteY52" fmla="*/ 4187661 h 6858000"/>
              <a:gd name="connsiteX53" fmla="*/ 5946705 w 6115796"/>
              <a:gd name="connsiteY53" fmla="*/ 4428051 h 6858000"/>
              <a:gd name="connsiteX54" fmla="*/ 5949261 w 6115796"/>
              <a:gd name="connsiteY54" fmla="*/ 4449185 h 6858000"/>
              <a:gd name="connsiteX55" fmla="*/ 5968960 w 6115796"/>
              <a:gd name="connsiteY55" fmla="*/ 4482655 h 6858000"/>
              <a:gd name="connsiteX56" fmla="*/ 5998138 w 6115796"/>
              <a:gd name="connsiteY56" fmla="*/ 4697518 h 6858000"/>
              <a:gd name="connsiteX57" fmla="*/ 6007819 w 6115796"/>
              <a:gd name="connsiteY57" fmla="*/ 4858148 h 6858000"/>
              <a:gd name="connsiteX58" fmla="*/ 6007749 w 6115796"/>
              <a:gd name="connsiteY58" fmla="*/ 4964715 h 6858000"/>
              <a:gd name="connsiteX59" fmla="*/ 6005269 w 6115796"/>
              <a:gd name="connsiteY59" fmla="*/ 5150567 h 6858000"/>
              <a:gd name="connsiteX60" fmla="*/ 6001127 w 6115796"/>
              <a:gd name="connsiteY60" fmla="*/ 5164609 h 6858000"/>
              <a:gd name="connsiteX61" fmla="*/ 5998514 w 6115796"/>
              <a:gd name="connsiteY61" fmla="*/ 5189673 h 6858000"/>
              <a:gd name="connsiteX62" fmla="*/ 6018409 w 6115796"/>
              <a:gd name="connsiteY62" fmla="*/ 5227157 h 6858000"/>
              <a:gd name="connsiteX63" fmla="*/ 6036748 w 6115796"/>
              <a:gd name="connsiteY63" fmla="*/ 5322752 h 6858000"/>
              <a:gd name="connsiteX64" fmla="*/ 6037677 w 6115796"/>
              <a:gd name="connsiteY64" fmla="*/ 5354807 h 6858000"/>
              <a:gd name="connsiteX65" fmla="*/ 6053435 w 6115796"/>
              <a:gd name="connsiteY65" fmla="*/ 5387547 h 6858000"/>
              <a:gd name="connsiteX66" fmla="*/ 6068640 w 6115796"/>
              <a:gd name="connsiteY66" fmla="*/ 5474503 h 6858000"/>
              <a:gd name="connsiteX67" fmla="*/ 6080922 w 6115796"/>
              <a:gd name="connsiteY67" fmla="*/ 5561070 h 6858000"/>
              <a:gd name="connsiteX68" fmla="*/ 6096949 w 6115796"/>
              <a:gd name="connsiteY68" fmla="*/ 5648179 h 6858000"/>
              <a:gd name="connsiteX69" fmla="*/ 6115796 w 6115796"/>
              <a:gd name="connsiteY69" fmla="*/ 5862844 h 6858000"/>
              <a:gd name="connsiteX70" fmla="*/ 6045436 w 6115796"/>
              <a:gd name="connsiteY70" fmla="*/ 6124480 h 6858000"/>
              <a:gd name="connsiteX71" fmla="*/ 6030489 w 6115796"/>
              <a:gd name="connsiteY71" fmla="*/ 6317666 h 6858000"/>
              <a:gd name="connsiteX72" fmla="*/ 6007492 w 6115796"/>
              <a:gd name="connsiteY72" fmla="*/ 6440818 h 6858000"/>
              <a:gd name="connsiteX73" fmla="*/ 6009467 w 6115796"/>
              <a:gd name="connsiteY73" fmla="*/ 6487076 h 6858000"/>
              <a:gd name="connsiteX74" fmla="*/ 5995064 w 6115796"/>
              <a:gd name="connsiteY74" fmla="*/ 6540791 h 6858000"/>
              <a:gd name="connsiteX75" fmla="*/ 5986207 w 6115796"/>
              <a:gd name="connsiteY75" fmla="*/ 6695855 h 6858000"/>
              <a:gd name="connsiteX76" fmla="*/ 5979428 w 6115796"/>
              <a:gd name="connsiteY76" fmla="*/ 6754678 h 6858000"/>
              <a:gd name="connsiteX77" fmla="*/ 5984543 w 6115796"/>
              <a:gd name="connsiteY77" fmla="*/ 6811016 h 6858000"/>
              <a:gd name="connsiteX78" fmla="*/ 5979671 w 6115796"/>
              <a:gd name="connsiteY78" fmla="*/ 6858000 h 6858000"/>
              <a:gd name="connsiteX79" fmla="*/ 0 w 6115796"/>
              <a:gd name="connsiteY79" fmla="*/ 6858000 h 6858000"/>
              <a:gd name="connsiteX80" fmla="*/ 0 w 6115796"/>
              <a:gd name="connsiteY80" fmla="*/ 0 h 6858000"/>
              <a:gd name="connsiteX0" fmla="*/ 0 w 6115796"/>
              <a:gd name="connsiteY0" fmla="*/ 0 h 6858000"/>
              <a:gd name="connsiteX1" fmla="*/ 4965888 w 6115796"/>
              <a:gd name="connsiteY1" fmla="*/ 0 h 6858000"/>
              <a:gd name="connsiteX2" fmla="*/ 4967767 w 6115796"/>
              <a:gd name="connsiteY2" fmla="*/ 7930 h 6858000"/>
              <a:gd name="connsiteX3" fmla="*/ 4979444 w 6115796"/>
              <a:gd name="connsiteY3" fmla="*/ 43921 h 6858000"/>
              <a:gd name="connsiteX4" fmla="*/ 5021173 w 6115796"/>
              <a:gd name="connsiteY4" fmla="*/ 123738 h 6858000"/>
              <a:gd name="connsiteX5" fmla="*/ 5075458 w 6115796"/>
              <a:gd name="connsiteY5" fmla="*/ 264355 h 6858000"/>
              <a:gd name="connsiteX6" fmla="*/ 5081175 w 6115796"/>
              <a:gd name="connsiteY6" fmla="*/ 277448 h 6858000"/>
              <a:gd name="connsiteX7" fmla="*/ 5097011 w 6115796"/>
              <a:gd name="connsiteY7" fmla="*/ 355616 h 6858000"/>
              <a:gd name="connsiteX8" fmla="*/ 5153000 w 6115796"/>
              <a:gd name="connsiteY8" fmla="*/ 507134 h 6858000"/>
              <a:gd name="connsiteX9" fmla="*/ 5171282 w 6115796"/>
              <a:gd name="connsiteY9" fmla="*/ 602071 h 6858000"/>
              <a:gd name="connsiteX10" fmla="*/ 5176196 w 6115796"/>
              <a:gd name="connsiteY10" fmla="*/ 636822 h 6858000"/>
              <a:gd name="connsiteX11" fmla="*/ 5189051 w 6115796"/>
              <a:gd name="connsiteY11" fmla="*/ 782518 h 6858000"/>
              <a:gd name="connsiteX12" fmla="*/ 5218707 w 6115796"/>
              <a:gd name="connsiteY12" fmla="*/ 886387 h 6858000"/>
              <a:gd name="connsiteX13" fmla="*/ 5221281 w 6115796"/>
              <a:gd name="connsiteY13" fmla="*/ 920873 h 6858000"/>
              <a:gd name="connsiteX14" fmla="*/ 5201018 w 6115796"/>
              <a:gd name="connsiteY14" fmla="*/ 1095027 h 6858000"/>
              <a:gd name="connsiteX15" fmla="*/ 5189234 w 6115796"/>
              <a:gd name="connsiteY15" fmla="*/ 1217308 h 6858000"/>
              <a:gd name="connsiteX16" fmla="*/ 5202769 w 6115796"/>
              <a:gd name="connsiteY16" fmla="*/ 1269450 h 6858000"/>
              <a:gd name="connsiteX17" fmla="*/ 5225968 w 6115796"/>
              <a:gd name="connsiteY17" fmla="*/ 1357994 h 6858000"/>
              <a:gd name="connsiteX18" fmla="*/ 5231437 w 6115796"/>
              <a:gd name="connsiteY18" fmla="*/ 1373779 h 6858000"/>
              <a:gd name="connsiteX19" fmla="*/ 5237226 w 6115796"/>
              <a:gd name="connsiteY19" fmla="*/ 1441327 h 6858000"/>
              <a:gd name="connsiteX20" fmla="*/ 5255653 w 6115796"/>
              <a:gd name="connsiteY20" fmla="*/ 1524712 h 6858000"/>
              <a:gd name="connsiteX21" fmla="*/ 5263491 w 6115796"/>
              <a:gd name="connsiteY21" fmla="*/ 1642938 h 6858000"/>
              <a:gd name="connsiteX22" fmla="*/ 5256552 w 6115796"/>
              <a:gd name="connsiteY22" fmla="*/ 1672509 h 6858000"/>
              <a:gd name="connsiteX23" fmla="*/ 5264549 w 6115796"/>
              <a:gd name="connsiteY23" fmla="*/ 1837572 h 6858000"/>
              <a:gd name="connsiteX24" fmla="*/ 5255696 w 6115796"/>
              <a:gd name="connsiteY24" fmla="*/ 1953770 h 6858000"/>
              <a:gd name="connsiteX25" fmla="*/ 5252592 w 6115796"/>
              <a:gd name="connsiteY25" fmla="*/ 2092210 h 6858000"/>
              <a:gd name="connsiteX26" fmla="*/ 5257248 w 6115796"/>
              <a:gd name="connsiteY26" fmla="*/ 2203922 h 6858000"/>
              <a:gd name="connsiteX27" fmla="*/ 5262551 w 6115796"/>
              <a:gd name="connsiteY27" fmla="*/ 2288050 h 6858000"/>
              <a:gd name="connsiteX28" fmla="*/ 5293877 w 6115796"/>
              <a:gd name="connsiteY28" fmla="*/ 2368649 h 6858000"/>
              <a:gd name="connsiteX29" fmla="*/ 5311338 w 6115796"/>
              <a:gd name="connsiteY29" fmla="*/ 2404034 h 6858000"/>
              <a:gd name="connsiteX30" fmla="*/ 5338366 w 6115796"/>
              <a:gd name="connsiteY30" fmla="*/ 2465052 h 6858000"/>
              <a:gd name="connsiteX31" fmla="*/ 5371263 w 6115796"/>
              <a:gd name="connsiteY31" fmla="*/ 2586413 h 6858000"/>
              <a:gd name="connsiteX32" fmla="*/ 5407503 w 6115796"/>
              <a:gd name="connsiteY32" fmla="*/ 2786290 h 6858000"/>
              <a:gd name="connsiteX33" fmla="*/ 5407356 w 6115796"/>
              <a:gd name="connsiteY33" fmla="*/ 2787545 h 6858000"/>
              <a:gd name="connsiteX34" fmla="*/ 5457023 w 6115796"/>
              <a:gd name="connsiteY34" fmla="*/ 2858292 h 6858000"/>
              <a:gd name="connsiteX35" fmla="*/ 5484061 w 6115796"/>
              <a:gd name="connsiteY35" fmla="*/ 2919216 h 6858000"/>
              <a:gd name="connsiteX36" fmla="*/ 5491940 w 6115796"/>
              <a:gd name="connsiteY36" fmla="*/ 3015985 h 6858000"/>
              <a:gd name="connsiteX37" fmla="*/ 5503944 w 6115796"/>
              <a:gd name="connsiteY37" fmla="*/ 3123335 h 6858000"/>
              <a:gd name="connsiteX38" fmla="*/ 5516007 w 6115796"/>
              <a:gd name="connsiteY38" fmla="*/ 3258473 h 6858000"/>
              <a:gd name="connsiteX39" fmla="*/ 5589758 w 6115796"/>
              <a:gd name="connsiteY39" fmla="*/ 3453699 h 6858000"/>
              <a:gd name="connsiteX40" fmla="*/ 5596144 w 6115796"/>
              <a:gd name="connsiteY40" fmla="*/ 3534624 h 6858000"/>
              <a:gd name="connsiteX41" fmla="*/ 5597750 w 6115796"/>
              <a:gd name="connsiteY41" fmla="*/ 3534129 h 6858000"/>
              <a:gd name="connsiteX42" fmla="*/ 5618377 w 6115796"/>
              <a:gd name="connsiteY42" fmla="*/ 3588431 h 6858000"/>
              <a:gd name="connsiteX43" fmla="*/ 5655472 w 6115796"/>
              <a:gd name="connsiteY43" fmla="*/ 3678877 h 6858000"/>
              <a:gd name="connsiteX44" fmla="*/ 5683015 w 6115796"/>
              <a:gd name="connsiteY44" fmla="*/ 3762025 h 6858000"/>
              <a:gd name="connsiteX45" fmla="*/ 5696643 w 6115796"/>
              <a:gd name="connsiteY45" fmla="*/ 3773888 h 6858000"/>
              <a:gd name="connsiteX46" fmla="*/ 5768491 w 6115796"/>
              <a:gd name="connsiteY46" fmla="*/ 3914399 h 6858000"/>
              <a:gd name="connsiteX47" fmla="*/ 5793123 w 6115796"/>
              <a:gd name="connsiteY47" fmla="*/ 3969952 h 6858000"/>
              <a:gd name="connsiteX48" fmla="*/ 5808321 w 6115796"/>
              <a:gd name="connsiteY48" fmla="*/ 3988153 h 6858000"/>
              <a:gd name="connsiteX49" fmla="*/ 5825621 w 6115796"/>
              <a:gd name="connsiteY49" fmla="*/ 4015525 h 6858000"/>
              <a:gd name="connsiteX50" fmla="*/ 5860672 w 6115796"/>
              <a:gd name="connsiteY50" fmla="*/ 4061579 h 6858000"/>
              <a:gd name="connsiteX51" fmla="*/ 5894095 w 6115796"/>
              <a:gd name="connsiteY51" fmla="*/ 4128857 h 6858000"/>
              <a:gd name="connsiteX52" fmla="*/ 5903513 w 6115796"/>
              <a:gd name="connsiteY52" fmla="*/ 4187661 h 6858000"/>
              <a:gd name="connsiteX53" fmla="*/ 5946705 w 6115796"/>
              <a:gd name="connsiteY53" fmla="*/ 4428051 h 6858000"/>
              <a:gd name="connsiteX54" fmla="*/ 5949261 w 6115796"/>
              <a:gd name="connsiteY54" fmla="*/ 4449185 h 6858000"/>
              <a:gd name="connsiteX55" fmla="*/ 5968960 w 6115796"/>
              <a:gd name="connsiteY55" fmla="*/ 4482655 h 6858000"/>
              <a:gd name="connsiteX56" fmla="*/ 5998138 w 6115796"/>
              <a:gd name="connsiteY56" fmla="*/ 4697518 h 6858000"/>
              <a:gd name="connsiteX57" fmla="*/ 6007819 w 6115796"/>
              <a:gd name="connsiteY57" fmla="*/ 4858148 h 6858000"/>
              <a:gd name="connsiteX58" fmla="*/ 6007749 w 6115796"/>
              <a:gd name="connsiteY58" fmla="*/ 4964715 h 6858000"/>
              <a:gd name="connsiteX59" fmla="*/ 6005269 w 6115796"/>
              <a:gd name="connsiteY59" fmla="*/ 5150567 h 6858000"/>
              <a:gd name="connsiteX60" fmla="*/ 6001127 w 6115796"/>
              <a:gd name="connsiteY60" fmla="*/ 5164609 h 6858000"/>
              <a:gd name="connsiteX61" fmla="*/ 5998514 w 6115796"/>
              <a:gd name="connsiteY61" fmla="*/ 5189673 h 6858000"/>
              <a:gd name="connsiteX62" fmla="*/ 6018409 w 6115796"/>
              <a:gd name="connsiteY62" fmla="*/ 5227157 h 6858000"/>
              <a:gd name="connsiteX63" fmla="*/ 6036748 w 6115796"/>
              <a:gd name="connsiteY63" fmla="*/ 5322752 h 6858000"/>
              <a:gd name="connsiteX64" fmla="*/ 6037677 w 6115796"/>
              <a:gd name="connsiteY64" fmla="*/ 5354807 h 6858000"/>
              <a:gd name="connsiteX65" fmla="*/ 6053435 w 6115796"/>
              <a:gd name="connsiteY65" fmla="*/ 5387547 h 6858000"/>
              <a:gd name="connsiteX66" fmla="*/ 6068640 w 6115796"/>
              <a:gd name="connsiteY66" fmla="*/ 5474503 h 6858000"/>
              <a:gd name="connsiteX67" fmla="*/ 6080922 w 6115796"/>
              <a:gd name="connsiteY67" fmla="*/ 5561070 h 6858000"/>
              <a:gd name="connsiteX68" fmla="*/ 6096949 w 6115796"/>
              <a:gd name="connsiteY68" fmla="*/ 5648179 h 6858000"/>
              <a:gd name="connsiteX69" fmla="*/ 6115796 w 6115796"/>
              <a:gd name="connsiteY69" fmla="*/ 5862844 h 6858000"/>
              <a:gd name="connsiteX70" fmla="*/ 6045436 w 6115796"/>
              <a:gd name="connsiteY70" fmla="*/ 6124480 h 6858000"/>
              <a:gd name="connsiteX71" fmla="*/ 6030489 w 6115796"/>
              <a:gd name="connsiteY71" fmla="*/ 6317666 h 6858000"/>
              <a:gd name="connsiteX72" fmla="*/ 6007492 w 6115796"/>
              <a:gd name="connsiteY72" fmla="*/ 6440818 h 6858000"/>
              <a:gd name="connsiteX73" fmla="*/ 6009467 w 6115796"/>
              <a:gd name="connsiteY73" fmla="*/ 6487076 h 6858000"/>
              <a:gd name="connsiteX74" fmla="*/ 5995064 w 6115796"/>
              <a:gd name="connsiteY74" fmla="*/ 6540791 h 6858000"/>
              <a:gd name="connsiteX75" fmla="*/ 5986207 w 6115796"/>
              <a:gd name="connsiteY75" fmla="*/ 6695855 h 6858000"/>
              <a:gd name="connsiteX76" fmla="*/ 5979428 w 6115796"/>
              <a:gd name="connsiteY76" fmla="*/ 6754678 h 6858000"/>
              <a:gd name="connsiteX77" fmla="*/ 5984543 w 6115796"/>
              <a:gd name="connsiteY77" fmla="*/ 6811016 h 6858000"/>
              <a:gd name="connsiteX78" fmla="*/ 5979671 w 6115796"/>
              <a:gd name="connsiteY78" fmla="*/ 6858000 h 6858000"/>
              <a:gd name="connsiteX79" fmla="*/ 0 w 6115796"/>
              <a:gd name="connsiteY79" fmla="*/ 6858000 h 6858000"/>
              <a:gd name="connsiteX80" fmla="*/ 0 w 6115796"/>
              <a:gd name="connsiteY80" fmla="*/ 0 h 6858000"/>
              <a:gd name="connsiteX0" fmla="*/ 0 w 6115796"/>
              <a:gd name="connsiteY0" fmla="*/ 0 h 6858000"/>
              <a:gd name="connsiteX1" fmla="*/ 4965888 w 6115796"/>
              <a:gd name="connsiteY1" fmla="*/ 0 h 6858000"/>
              <a:gd name="connsiteX2" fmla="*/ 4967767 w 6115796"/>
              <a:gd name="connsiteY2" fmla="*/ 7930 h 6858000"/>
              <a:gd name="connsiteX3" fmla="*/ 4979444 w 6115796"/>
              <a:gd name="connsiteY3" fmla="*/ 43921 h 6858000"/>
              <a:gd name="connsiteX4" fmla="*/ 5021173 w 6115796"/>
              <a:gd name="connsiteY4" fmla="*/ 123738 h 6858000"/>
              <a:gd name="connsiteX5" fmla="*/ 5075458 w 6115796"/>
              <a:gd name="connsiteY5" fmla="*/ 264355 h 6858000"/>
              <a:gd name="connsiteX6" fmla="*/ 5081175 w 6115796"/>
              <a:gd name="connsiteY6" fmla="*/ 277448 h 6858000"/>
              <a:gd name="connsiteX7" fmla="*/ 5097011 w 6115796"/>
              <a:gd name="connsiteY7" fmla="*/ 355616 h 6858000"/>
              <a:gd name="connsiteX8" fmla="*/ 5153000 w 6115796"/>
              <a:gd name="connsiteY8" fmla="*/ 507134 h 6858000"/>
              <a:gd name="connsiteX9" fmla="*/ 5171282 w 6115796"/>
              <a:gd name="connsiteY9" fmla="*/ 602071 h 6858000"/>
              <a:gd name="connsiteX10" fmla="*/ 5176196 w 6115796"/>
              <a:gd name="connsiteY10" fmla="*/ 636822 h 6858000"/>
              <a:gd name="connsiteX11" fmla="*/ 5189051 w 6115796"/>
              <a:gd name="connsiteY11" fmla="*/ 782518 h 6858000"/>
              <a:gd name="connsiteX12" fmla="*/ 5218707 w 6115796"/>
              <a:gd name="connsiteY12" fmla="*/ 886387 h 6858000"/>
              <a:gd name="connsiteX13" fmla="*/ 5221281 w 6115796"/>
              <a:gd name="connsiteY13" fmla="*/ 920873 h 6858000"/>
              <a:gd name="connsiteX14" fmla="*/ 5201018 w 6115796"/>
              <a:gd name="connsiteY14" fmla="*/ 1095027 h 6858000"/>
              <a:gd name="connsiteX15" fmla="*/ 5189234 w 6115796"/>
              <a:gd name="connsiteY15" fmla="*/ 1217308 h 6858000"/>
              <a:gd name="connsiteX16" fmla="*/ 5202769 w 6115796"/>
              <a:gd name="connsiteY16" fmla="*/ 1269450 h 6858000"/>
              <a:gd name="connsiteX17" fmla="*/ 5225968 w 6115796"/>
              <a:gd name="connsiteY17" fmla="*/ 1357994 h 6858000"/>
              <a:gd name="connsiteX18" fmla="*/ 5226675 w 6115796"/>
              <a:gd name="connsiteY18" fmla="*/ 1385685 h 6858000"/>
              <a:gd name="connsiteX19" fmla="*/ 5237226 w 6115796"/>
              <a:gd name="connsiteY19" fmla="*/ 1441327 h 6858000"/>
              <a:gd name="connsiteX20" fmla="*/ 5255653 w 6115796"/>
              <a:gd name="connsiteY20" fmla="*/ 1524712 h 6858000"/>
              <a:gd name="connsiteX21" fmla="*/ 5263491 w 6115796"/>
              <a:gd name="connsiteY21" fmla="*/ 1642938 h 6858000"/>
              <a:gd name="connsiteX22" fmla="*/ 5256552 w 6115796"/>
              <a:gd name="connsiteY22" fmla="*/ 1672509 h 6858000"/>
              <a:gd name="connsiteX23" fmla="*/ 5264549 w 6115796"/>
              <a:gd name="connsiteY23" fmla="*/ 1837572 h 6858000"/>
              <a:gd name="connsiteX24" fmla="*/ 5255696 w 6115796"/>
              <a:gd name="connsiteY24" fmla="*/ 1953770 h 6858000"/>
              <a:gd name="connsiteX25" fmla="*/ 5252592 w 6115796"/>
              <a:gd name="connsiteY25" fmla="*/ 2092210 h 6858000"/>
              <a:gd name="connsiteX26" fmla="*/ 5257248 w 6115796"/>
              <a:gd name="connsiteY26" fmla="*/ 2203922 h 6858000"/>
              <a:gd name="connsiteX27" fmla="*/ 5262551 w 6115796"/>
              <a:gd name="connsiteY27" fmla="*/ 2288050 h 6858000"/>
              <a:gd name="connsiteX28" fmla="*/ 5293877 w 6115796"/>
              <a:gd name="connsiteY28" fmla="*/ 2368649 h 6858000"/>
              <a:gd name="connsiteX29" fmla="*/ 5311338 w 6115796"/>
              <a:gd name="connsiteY29" fmla="*/ 2404034 h 6858000"/>
              <a:gd name="connsiteX30" fmla="*/ 5338366 w 6115796"/>
              <a:gd name="connsiteY30" fmla="*/ 2465052 h 6858000"/>
              <a:gd name="connsiteX31" fmla="*/ 5371263 w 6115796"/>
              <a:gd name="connsiteY31" fmla="*/ 2586413 h 6858000"/>
              <a:gd name="connsiteX32" fmla="*/ 5407503 w 6115796"/>
              <a:gd name="connsiteY32" fmla="*/ 2786290 h 6858000"/>
              <a:gd name="connsiteX33" fmla="*/ 5407356 w 6115796"/>
              <a:gd name="connsiteY33" fmla="*/ 2787545 h 6858000"/>
              <a:gd name="connsiteX34" fmla="*/ 5457023 w 6115796"/>
              <a:gd name="connsiteY34" fmla="*/ 2858292 h 6858000"/>
              <a:gd name="connsiteX35" fmla="*/ 5484061 w 6115796"/>
              <a:gd name="connsiteY35" fmla="*/ 2919216 h 6858000"/>
              <a:gd name="connsiteX36" fmla="*/ 5491940 w 6115796"/>
              <a:gd name="connsiteY36" fmla="*/ 3015985 h 6858000"/>
              <a:gd name="connsiteX37" fmla="*/ 5503944 w 6115796"/>
              <a:gd name="connsiteY37" fmla="*/ 3123335 h 6858000"/>
              <a:gd name="connsiteX38" fmla="*/ 5516007 w 6115796"/>
              <a:gd name="connsiteY38" fmla="*/ 3258473 h 6858000"/>
              <a:gd name="connsiteX39" fmla="*/ 5589758 w 6115796"/>
              <a:gd name="connsiteY39" fmla="*/ 3453699 h 6858000"/>
              <a:gd name="connsiteX40" fmla="*/ 5596144 w 6115796"/>
              <a:gd name="connsiteY40" fmla="*/ 3534624 h 6858000"/>
              <a:gd name="connsiteX41" fmla="*/ 5597750 w 6115796"/>
              <a:gd name="connsiteY41" fmla="*/ 3534129 h 6858000"/>
              <a:gd name="connsiteX42" fmla="*/ 5618377 w 6115796"/>
              <a:gd name="connsiteY42" fmla="*/ 3588431 h 6858000"/>
              <a:gd name="connsiteX43" fmla="*/ 5655472 w 6115796"/>
              <a:gd name="connsiteY43" fmla="*/ 3678877 h 6858000"/>
              <a:gd name="connsiteX44" fmla="*/ 5683015 w 6115796"/>
              <a:gd name="connsiteY44" fmla="*/ 3762025 h 6858000"/>
              <a:gd name="connsiteX45" fmla="*/ 5696643 w 6115796"/>
              <a:gd name="connsiteY45" fmla="*/ 3773888 h 6858000"/>
              <a:gd name="connsiteX46" fmla="*/ 5768491 w 6115796"/>
              <a:gd name="connsiteY46" fmla="*/ 3914399 h 6858000"/>
              <a:gd name="connsiteX47" fmla="*/ 5793123 w 6115796"/>
              <a:gd name="connsiteY47" fmla="*/ 3969952 h 6858000"/>
              <a:gd name="connsiteX48" fmla="*/ 5808321 w 6115796"/>
              <a:gd name="connsiteY48" fmla="*/ 3988153 h 6858000"/>
              <a:gd name="connsiteX49" fmla="*/ 5825621 w 6115796"/>
              <a:gd name="connsiteY49" fmla="*/ 4015525 h 6858000"/>
              <a:gd name="connsiteX50" fmla="*/ 5860672 w 6115796"/>
              <a:gd name="connsiteY50" fmla="*/ 4061579 h 6858000"/>
              <a:gd name="connsiteX51" fmla="*/ 5894095 w 6115796"/>
              <a:gd name="connsiteY51" fmla="*/ 4128857 h 6858000"/>
              <a:gd name="connsiteX52" fmla="*/ 5903513 w 6115796"/>
              <a:gd name="connsiteY52" fmla="*/ 4187661 h 6858000"/>
              <a:gd name="connsiteX53" fmla="*/ 5946705 w 6115796"/>
              <a:gd name="connsiteY53" fmla="*/ 4428051 h 6858000"/>
              <a:gd name="connsiteX54" fmla="*/ 5949261 w 6115796"/>
              <a:gd name="connsiteY54" fmla="*/ 4449185 h 6858000"/>
              <a:gd name="connsiteX55" fmla="*/ 5968960 w 6115796"/>
              <a:gd name="connsiteY55" fmla="*/ 4482655 h 6858000"/>
              <a:gd name="connsiteX56" fmla="*/ 5998138 w 6115796"/>
              <a:gd name="connsiteY56" fmla="*/ 4697518 h 6858000"/>
              <a:gd name="connsiteX57" fmla="*/ 6007819 w 6115796"/>
              <a:gd name="connsiteY57" fmla="*/ 4858148 h 6858000"/>
              <a:gd name="connsiteX58" fmla="*/ 6007749 w 6115796"/>
              <a:gd name="connsiteY58" fmla="*/ 4964715 h 6858000"/>
              <a:gd name="connsiteX59" fmla="*/ 6005269 w 6115796"/>
              <a:gd name="connsiteY59" fmla="*/ 5150567 h 6858000"/>
              <a:gd name="connsiteX60" fmla="*/ 6001127 w 6115796"/>
              <a:gd name="connsiteY60" fmla="*/ 5164609 h 6858000"/>
              <a:gd name="connsiteX61" fmla="*/ 5998514 w 6115796"/>
              <a:gd name="connsiteY61" fmla="*/ 5189673 h 6858000"/>
              <a:gd name="connsiteX62" fmla="*/ 6018409 w 6115796"/>
              <a:gd name="connsiteY62" fmla="*/ 5227157 h 6858000"/>
              <a:gd name="connsiteX63" fmla="*/ 6036748 w 6115796"/>
              <a:gd name="connsiteY63" fmla="*/ 5322752 h 6858000"/>
              <a:gd name="connsiteX64" fmla="*/ 6037677 w 6115796"/>
              <a:gd name="connsiteY64" fmla="*/ 5354807 h 6858000"/>
              <a:gd name="connsiteX65" fmla="*/ 6053435 w 6115796"/>
              <a:gd name="connsiteY65" fmla="*/ 5387547 h 6858000"/>
              <a:gd name="connsiteX66" fmla="*/ 6068640 w 6115796"/>
              <a:gd name="connsiteY66" fmla="*/ 5474503 h 6858000"/>
              <a:gd name="connsiteX67" fmla="*/ 6080922 w 6115796"/>
              <a:gd name="connsiteY67" fmla="*/ 5561070 h 6858000"/>
              <a:gd name="connsiteX68" fmla="*/ 6096949 w 6115796"/>
              <a:gd name="connsiteY68" fmla="*/ 5648179 h 6858000"/>
              <a:gd name="connsiteX69" fmla="*/ 6115796 w 6115796"/>
              <a:gd name="connsiteY69" fmla="*/ 5862844 h 6858000"/>
              <a:gd name="connsiteX70" fmla="*/ 6045436 w 6115796"/>
              <a:gd name="connsiteY70" fmla="*/ 6124480 h 6858000"/>
              <a:gd name="connsiteX71" fmla="*/ 6030489 w 6115796"/>
              <a:gd name="connsiteY71" fmla="*/ 6317666 h 6858000"/>
              <a:gd name="connsiteX72" fmla="*/ 6007492 w 6115796"/>
              <a:gd name="connsiteY72" fmla="*/ 6440818 h 6858000"/>
              <a:gd name="connsiteX73" fmla="*/ 6009467 w 6115796"/>
              <a:gd name="connsiteY73" fmla="*/ 6487076 h 6858000"/>
              <a:gd name="connsiteX74" fmla="*/ 5995064 w 6115796"/>
              <a:gd name="connsiteY74" fmla="*/ 6540791 h 6858000"/>
              <a:gd name="connsiteX75" fmla="*/ 5986207 w 6115796"/>
              <a:gd name="connsiteY75" fmla="*/ 6695855 h 6858000"/>
              <a:gd name="connsiteX76" fmla="*/ 5979428 w 6115796"/>
              <a:gd name="connsiteY76" fmla="*/ 6754678 h 6858000"/>
              <a:gd name="connsiteX77" fmla="*/ 5984543 w 6115796"/>
              <a:gd name="connsiteY77" fmla="*/ 6811016 h 6858000"/>
              <a:gd name="connsiteX78" fmla="*/ 5979671 w 6115796"/>
              <a:gd name="connsiteY78" fmla="*/ 6858000 h 6858000"/>
              <a:gd name="connsiteX79" fmla="*/ 0 w 6115796"/>
              <a:gd name="connsiteY79" fmla="*/ 6858000 h 6858000"/>
              <a:gd name="connsiteX80" fmla="*/ 0 w 6115796"/>
              <a:gd name="connsiteY80" fmla="*/ 0 h 6858000"/>
              <a:gd name="connsiteX0" fmla="*/ 0 w 6115796"/>
              <a:gd name="connsiteY0" fmla="*/ 0 h 6858000"/>
              <a:gd name="connsiteX1" fmla="*/ 4965888 w 6115796"/>
              <a:gd name="connsiteY1" fmla="*/ 0 h 6858000"/>
              <a:gd name="connsiteX2" fmla="*/ 4967767 w 6115796"/>
              <a:gd name="connsiteY2" fmla="*/ 7930 h 6858000"/>
              <a:gd name="connsiteX3" fmla="*/ 4979444 w 6115796"/>
              <a:gd name="connsiteY3" fmla="*/ 43921 h 6858000"/>
              <a:gd name="connsiteX4" fmla="*/ 5075458 w 6115796"/>
              <a:gd name="connsiteY4" fmla="*/ 264355 h 6858000"/>
              <a:gd name="connsiteX5" fmla="*/ 5081175 w 6115796"/>
              <a:gd name="connsiteY5" fmla="*/ 277448 h 6858000"/>
              <a:gd name="connsiteX6" fmla="*/ 5097011 w 6115796"/>
              <a:gd name="connsiteY6" fmla="*/ 355616 h 6858000"/>
              <a:gd name="connsiteX7" fmla="*/ 5153000 w 6115796"/>
              <a:gd name="connsiteY7" fmla="*/ 507134 h 6858000"/>
              <a:gd name="connsiteX8" fmla="*/ 5171282 w 6115796"/>
              <a:gd name="connsiteY8" fmla="*/ 602071 h 6858000"/>
              <a:gd name="connsiteX9" fmla="*/ 5176196 w 6115796"/>
              <a:gd name="connsiteY9" fmla="*/ 636822 h 6858000"/>
              <a:gd name="connsiteX10" fmla="*/ 5189051 w 6115796"/>
              <a:gd name="connsiteY10" fmla="*/ 782518 h 6858000"/>
              <a:gd name="connsiteX11" fmla="*/ 5218707 w 6115796"/>
              <a:gd name="connsiteY11" fmla="*/ 886387 h 6858000"/>
              <a:gd name="connsiteX12" fmla="*/ 5221281 w 6115796"/>
              <a:gd name="connsiteY12" fmla="*/ 920873 h 6858000"/>
              <a:gd name="connsiteX13" fmla="*/ 5201018 w 6115796"/>
              <a:gd name="connsiteY13" fmla="*/ 1095027 h 6858000"/>
              <a:gd name="connsiteX14" fmla="*/ 5189234 w 6115796"/>
              <a:gd name="connsiteY14" fmla="*/ 1217308 h 6858000"/>
              <a:gd name="connsiteX15" fmla="*/ 5202769 w 6115796"/>
              <a:gd name="connsiteY15" fmla="*/ 1269450 h 6858000"/>
              <a:gd name="connsiteX16" fmla="*/ 5225968 w 6115796"/>
              <a:gd name="connsiteY16" fmla="*/ 1357994 h 6858000"/>
              <a:gd name="connsiteX17" fmla="*/ 5226675 w 6115796"/>
              <a:gd name="connsiteY17" fmla="*/ 1385685 h 6858000"/>
              <a:gd name="connsiteX18" fmla="*/ 5237226 w 6115796"/>
              <a:gd name="connsiteY18" fmla="*/ 1441327 h 6858000"/>
              <a:gd name="connsiteX19" fmla="*/ 5255653 w 6115796"/>
              <a:gd name="connsiteY19" fmla="*/ 1524712 h 6858000"/>
              <a:gd name="connsiteX20" fmla="*/ 5263491 w 6115796"/>
              <a:gd name="connsiteY20" fmla="*/ 1642938 h 6858000"/>
              <a:gd name="connsiteX21" fmla="*/ 5256552 w 6115796"/>
              <a:gd name="connsiteY21" fmla="*/ 1672509 h 6858000"/>
              <a:gd name="connsiteX22" fmla="*/ 5264549 w 6115796"/>
              <a:gd name="connsiteY22" fmla="*/ 1837572 h 6858000"/>
              <a:gd name="connsiteX23" fmla="*/ 5255696 w 6115796"/>
              <a:gd name="connsiteY23" fmla="*/ 1953770 h 6858000"/>
              <a:gd name="connsiteX24" fmla="*/ 5252592 w 6115796"/>
              <a:gd name="connsiteY24" fmla="*/ 2092210 h 6858000"/>
              <a:gd name="connsiteX25" fmla="*/ 5257248 w 6115796"/>
              <a:gd name="connsiteY25" fmla="*/ 2203922 h 6858000"/>
              <a:gd name="connsiteX26" fmla="*/ 5262551 w 6115796"/>
              <a:gd name="connsiteY26" fmla="*/ 2288050 h 6858000"/>
              <a:gd name="connsiteX27" fmla="*/ 5293877 w 6115796"/>
              <a:gd name="connsiteY27" fmla="*/ 2368649 h 6858000"/>
              <a:gd name="connsiteX28" fmla="*/ 5311338 w 6115796"/>
              <a:gd name="connsiteY28" fmla="*/ 2404034 h 6858000"/>
              <a:gd name="connsiteX29" fmla="*/ 5338366 w 6115796"/>
              <a:gd name="connsiteY29" fmla="*/ 2465052 h 6858000"/>
              <a:gd name="connsiteX30" fmla="*/ 5371263 w 6115796"/>
              <a:gd name="connsiteY30" fmla="*/ 2586413 h 6858000"/>
              <a:gd name="connsiteX31" fmla="*/ 5407503 w 6115796"/>
              <a:gd name="connsiteY31" fmla="*/ 2786290 h 6858000"/>
              <a:gd name="connsiteX32" fmla="*/ 5407356 w 6115796"/>
              <a:gd name="connsiteY32" fmla="*/ 2787545 h 6858000"/>
              <a:gd name="connsiteX33" fmla="*/ 5457023 w 6115796"/>
              <a:gd name="connsiteY33" fmla="*/ 2858292 h 6858000"/>
              <a:gd name="connsiteX34" fmla="*/ 5484061 w 6115796"/>
              <a:gd name="connsiteY34" fmla="*/ 2919216 h 6858000"/>
              <a:gd name="connsiteX35" fmla="*/ 5491940 w 6115796"/>
              <a:gd name="connsiteY35" fmla="*/ 3015985 h 6858000"/>
              <a:gd name="connsiteX36" fmla="*/ 5503944 w 6115796"/>
              <a:gd name="connsiteY36" fmla="*/ 3123335 h 6858000"/>
              <a:gd name="connsiteX37" fmla="*/ 5516007 w 6115796"/>
              <a:gd name="connsiteY37" fmla="*/ 3258473 h 6858000"/>
              <a:gd name="connsiteX38" fmla="*/ 5589758 w 6115796"/>
              <a:gd name="connsiteY38" fmla="*/ 3453699 h 6858000"/>
              <a:gd name="connsiteX39" fmla="*/ 5596144 w 6115796"/>
              <a:gd name="connsiteY39" fmla="*/ 3534624 h 6858000"/>
              <a:gd name="connsiteX40" fmla="*/ 5597750 w 6115796"/>
              <a:gd name="connsiteY40" fmla="*/ 3534129 h 6858000"/>
              <a:gd name="connsiteX41" fmla="*/ 5618377 w 6115796"/>
              <a:gd name="connsiteY41" fmla="*/ 3588431 h 6858000"/>
              <a:gd name="connsiteX42" fmla="*/ 5655472 w 6115796"/>
              <a:gd name="connsiteY42" fmla="*/ 3678877 h 6858000"/>
              <a:gd name="connsiteX43" fmla="*/ 5683015 w 6115796"/>
              <a:gd name="connsiteY43" fmla="*/ 3762025 h 6858000"/>
              <a:gd name="connsiteX44" fmla="*/ 5696643 w 6115796"/>
              <a:gd name="connsiteY44" fmla="*/ 3773888 h 6858000"/>
              <a:gd name="connsiteX45" fmla="*/ 5768491 w 6115796"/>
              <a:gd name="connsiteY45" fmla="*/ 3914399 h 6858000"/>
              <a:gd name="connsiteX46" fmla="*/ 5793123 w 6115796"/>
              <a:gd name="connsiteY46" fmla="*/ 3969952 h 6858000"/>
              <a:gd name="connsiteX47" fmla="*/ 5808321 w 6115796"/>
              <a:gd name="connsiteY47" fmla="*/ 3988153 h 6858000"/>
              <a:gd name="connsiteX48" fmla="*/ 5825621 w 6115796"/>
              <a:gd name="connsiteY48" fmla="*/ 4015525 h 6858000"/>
              <a:gd name="connsiteX49" fmla="*/ 5860672 w 6115796"/>
              <a:gd name="connsiteY49" fmla="*/ 4061579 h 6858000"/>
              <a:gd name="connsiteX50" fmla="*/ 5894095 w 6115796"/>
              <a:gd name="connsiteY50" fmla="*/ 4128857 h 6858000"/>
              <a:gd name="connsiteX51" fmla="*/ 5903513 w 6115796"/>
              <a:gd name="connsiteY51" fmla="*/ 4187661 h 6858000"/>
              <a:gd name="connsiteX52" fmla="*/ 5946705 w 6115796"/>
              <a:gd name="connsiteY52" fmla="*/ 4428051 h 6858000"/>
              <a:gd name="connsiteX53" fmla="*/ 5949261 w 6115796"/>
              <a:gd name="connsiteY53" fmla="*/ 4449185 h 6858000"/>
              <a:gd name="connsiteX54" fmla="*/ 5968960 w 6115796"/>
              <a:gd name="connsiteY54" fmla="*/ 4482655 h 6858000"/>
              <a:gd name="connsiteX55" fmla="*/ 5998138 w 6115796"/>
              <a:gd name="connsiteY55" fmla="*/ 4697518 h 6858000"/>
              <a:gd name="connsiteX56" fmla="*/ 6007819 w 6115796"/>
              <a:gd name="connsiteY56" fmla="*/ 4858148 h 6858000"/>
              <a:gd name="connsiteX57" fmla="*/ 6007749 w 6115796"/>
              <a:gd name="connsiteY57" fmla="*/ 4964715 h 6858000"/>
              <a:gd name="connsiteX58" fmla="*/ 6005269 w 6115796"/>
              <a:gd name="connsiteY58" fmla="*/ 5150567 h 6858000"/>
              <a:gd name="connsiteX59" fmla="*/ 6001127 w 6115796"/>
              <a:gd name="connsiteY59" fmla="*/ 5164609 h 6858000"/>
              <a:gd name="connsiteX60" fmla="*/ 5998514 w 6115796"/>
              <a:gd name="connsiteY60" fmla="*/ 5189673 h 6858000"/>
              <a:gd name="connsiteX61" fmla="*/ 6018409 w 6115796"/>
              <a:gd name="connsiteY61" fmla="*/ 5227157 h 6858000"/>
              <a:gd name="connsiteX62" fmla="*/ 6036748 w 6115796"/>
              <a:gd name="connsiteY62" fmla="*/ 5322752 h 6858000"/>
              <a:gd name="connsiteX63" fmla="*/ 6037677 w 6115796"/>
              <a:gd name="connsiteY63" fmla="*/ 5354807 h 6858000"/>
              <a:gd name="connsiteX64" fmla="*/ 6053435 w 6115796"/>
              <a:gd name="connsiteY64" fmla="*/ 5387547 h 6858000"/>
              <a:gd name="connsiteX65" fmla="*/ 6068640 w 6115796"/>
              <a:gd name="connsiteY65" fmla="*/ 5474503 h 6858000"/>
              <a:gd name="connsiteX66" fmla="*/ 6080922 w 6115796"/>
              <a:gd name="connsiteY66" fmla="*/ 5561070 h 6858000"/>
              <a:gd name="connsiteX67" fmla="*/ 6096949 w 6115796"/>
              <a:gd name="connsiteY67" fmla="*/ 5648179 h 6858000"/>
              <a:gd name="connsiteX68" fmla="*/ 6115796 w 6115796"/>
              <a:gd name="connsiteY68" fmla="*/ 5862844 h 6858000"/>
              <a:gd name="connsiteX69" fmla="*/ 6045436 w 6115796"/>
              <a:gd name="connsiteY69" fmla="*/ 6124480 h 6858000"/>
              <a:gd name="connsiteX70" fmla="*/ 6030489 w 6115796"/>
              <a:gd name="connsiteY70" fmla="*/ 6317666 h 6858000"/>
              <a:gd name="connsiteX71" fmla="*/ 6007492 w 6115796"/>
              <a:gd name="connsiteY71" fmla="*/ 6440818 h 6858000"/>
              <a:gd name="connsiteX72" fmla="*/ 6009467 w 6115796"/>
              <a:gd name="connsiteY72" fmla="*/ 6487076 h 6858000"/>
              <a:gd name="connsiteX73" fmla="*/ 5995064 w 6115796"/>
              <a:gd name="connsiteY73" fmla="*/ 6540791 h 6858000"/>
              <a:gd name="connsiteX74" fmla="*/ 5986207 w 6115796"/>
              <a:gd name="connsiteY74" fmla="*/ 6695855 h 6858000"/>
              <a:gd name="connsiteX75" fmla="*/ 5979428 w 6115796"/>
              <a:gd name="connsiteY75" fmla="*/ 6754678 h 6858000"/>
              <a:gd name="connsiteX76" fmla="*/ 5984543 w 6115796"/>
              <a:gd name="connsiteY76" fmla="*/ 6811016 h 6858000"/>
              <a:gd name="connsiteX77" fmla="*/ 5979671 w 6115796"/>
              <a:gd name="connsiteY77" fmla="*/ 6858000 h 6858000"/>
              <a:gd name="connsiteX78" fmla="*/ 0 w 6115796"/>
              <a:gd name="connsiteY78" fmla="*/ 6858000 h 6858000"/>
              <a:gd name="connsiteX79" fmla="*/ 0 w 6115796"/>
              <a:gd name="connsiteY79" fmla="*/ 0 h 6858000"/>
              <a:gd name="connsiteX0" fmla="*/ 0 w 6115796"/>
              <a:gd name="connsiteY0" fmla="*/ 0 h 6858000"/>
              <a:gd name="connsiteX1" fmla="*/ 4965888 w 6115796"/>
              <a:gd name="connsiteY1" fmla="*/ 0 h 6858000"/>
              <a:gd name="connsiteX2" fmla="*/ 4967767 w 6115796"/>
              <a:gd name="connsiteY2" fmla="*/ 7930 h 6858000"/>
              <a:gd name="connsiteX3" fmla="*/ 4979444 w 6115796"/>
              <a:gd name="connsiteY3" fmla="*/ 43921 h 6858000"/>
              <a:gd name="connsiteX4" fmla="*/ 5075458 w 6115796"/>
              <a:gd name="connsiteY4" fmla="*/ 264355 h 6858000"/>
              <a:gd name="connsiteX5" fmla="*/ 5081175 w 6115796"/>
              <a:gd name="connsiteY5" fmla="*/ 277448 h 6858000"/>
              <a:gd name="connsiteX6" fmla="*/ 5097011 w 6115796"/>
              <a:gd name="connsiteY6" fmla="*/ 355616 h 6858000"/>
              <a:gd name="connsiteX7" fmla="*/ 5153000 w 6115796"/>
              <a:gd name="connsiteY7" fmla="*/ 507134 h 6858000"/>
              <a:gd name="connsiteX8" fmla="*/ 5171282 w 6115796"/>
              <a:gd name="connsiteY8" fmla="*/ 602071 h 6858000"/>
              <a:gd name="connsiteX9" fmla="*/ 5176196 w 6115796"/>
              <a:gd name="connsiteY9" fmla="*/ 636822 h 6858000"/>
              <a:gd name="connsiteX10" fmla="*/ 5189051 w 6115796"/>
              <a:gd name="connsiteY10" fmla="*/ 782518 h 6858000"/>
              <a:gd name="connsiteX11" fmla="*/ 5218707 w 6115796"/>
              <a:gd name="connsiteY11" fmla="*/ 886387 h 6858000"/>
              <a:gd name="connsiteX12" fmla="*/ 5221281 w 6115796"/>
              <a:gd name="connsiteY12" fmla="*/ 920873 h 6858000"/>
              <a:gd name="connsiteX13" fmla="*/ 5201018 w 6115796"/>
              <a:gd name="connsiteY13" fmla="*/ 1095027 h 6858000"/>
              <a:gd name="connsiteX14" fmla="*/ 5189234 w 6115796"/>
              <a:gd name="connsiteY14" fmla="*/ 1217308 h 6858000"/>
              <a:gd name="connsiteX15" fmla="*/ 5202769 w 6115796"/>
              <a:gd name="connsiteY15" fmla="*/ 1269450 h 6858000"/>
              <a:gd name="connsiteX16" fmla="*/ 5225968 w 6115796"/>
              <a:gd name="connsiteY16" fmla="*/ 1357994 h 6858000"/>
              <a:gd name="connsiteX17" fmla="*/ 5226675 w 6115796"/>
              <a:gd name="connsiteY17" fmla="*/ 1385685 h 6858000"/>
              <a:gd name="connsiteX18" fmla="*/ 5237226 w 6115796"/>
              <a:gd name="connsiteY18" fmla="*/ 1441327 h 6858000"/>
              <a:gd name="connsiteX19" fmla="*/ 5255653 w 6115796"/>
              <a:gd name="connsiteY19" fmla="*/ 1524712 h 6858000"/>
              <a:gd name="connsiteX20" fmla="*/ 5263491 w 6115796"/>
              <a:gd name="connsiteY20" fmla="*/ 1642938 h 6858000"/>
              <a:gd name="connsiteX21" fmla="*/ 5256552 w 6115796"/>
              <a:gd name="connsiteY21" fmla="*/ 1672509 h 6858000"/>
              <a:gd name="connsiteX22" fmla="*/ 5264549 w 6115796"/>
              <a:gd name="connsiteY22" fmla="*/ 1837572 h 6858000"/>
              <a:gd name="connsiteX23" fmla="*/ 5255696 w 6115796"/>
              <a:gd name="connsiteY23" fmla="*/ 1953770 h 6858000"/>
              <a:gd name="connsiteX24" fmla="*/ 5252592 w 6115796"/>
              <a:gd name="connsiteY24" fmla="*/ 2092210 h 6858000"/>
              <a:gd name="connsiteX25" fmla="*/ 5257248 w 6115796"/>
              <a:gd name="connsiteY25" fmla="*/ 2203922 h 6858000"/>
              <a:gd name="connsiteX26" fmla="*/ 5262551 w 6115796"/>
              <a:gd name="connsiteY26" fmla="*/ 2288050 h 6858000"/>
              <a:gd name="connsiteX27" fmla="*/ 5293877 w 6115796"/>
              <a:gd name="connsiteY27" fmla="*/ 2368649 h 6858000"/>
              <a:gd name="connsiteX28" fmla="*/ 5311338 w 6115796"/>
              <a:gd name="connsiteY28" fmla="*/ 2404034 h 6858000"/>
              <a:gd name="connsiteX29" fmla="*/ 5338366 w 6115796"/>
              <a:gd name="connsiteY29" fmla="*/ 2465052 h 6858000"/>
              <a:gd name="connsiteX30" fmla="*/ 5371263 w 6115796"/>
              <a:gd name="connsiteY30" fmla="*/ 2586413 h 6858000"/>
              <a:gd name="connsiteX31" fmla="*/ 5407503 w 6115796"/>
              <a:gd name="connsiteY31" fmla="*/ 2786290 h 6858000"/>
              <a:gd name="connsiteX32" fmla="*/ 5407356 w 6115796"/>
              <a:gd name="connsiteY32" fmla="*/ 2787545 h 6858000"/>
              <a:gd name="connsiteX33" fmla="*/ 5457023 w 6115796"/>
              <a:gd name="connsiteY33" fmla="*/ 2858292 h 6858000"/>
              <a:gd name="connsiteX34" fmla="*/ 5484061 w 6115796"/>
              <a:gd name="connsiteY34" fmla="*/ 2919216 h 6858000"/>
              <a:gd name="connsiteX35" fmla="*/ 5491940 w 6115796"/>
              <a:gd name="connsiteY35" fmla="*/ 3015985 h 6858000"/>
              <a:gd name="connsiteX36" fmla="*/ 5503944 w 6115796"/>
              <a:gd name="connsiteY36" fmla="*/ 3123335 h 6858000"/>
              <a:gd name="connsiteX37" fmla="*/ 5516007 w 6115796"/>
              <a:gd name="connsiteY37" fmla="*/ 3258473 h 6858000"/>
              <a:gd name="connsiteX38" fmla="*/ 5589758 w 6115796"/>
              <a:gd name="connsiteY38" fmla="*/ 3453699 h 6858000"/>
              <a:gd name="connsiteX39" fmla="*/ 5596144 w 6115796"/>
              <a:gd name="connsiteY39" fmla="*/ 3534624 h 6858000"/>
              <a:gd name="connsiteX40" fmla="*/ 5597750 w 6115796"/>
              <a:gd name="connsiteY40" fmla="*/ 3534129 h 6858000"/>
              <a:gd name="connsiteX41" fmla="*/ 5618377 w 6115796"/>
              <a:gd name="connsiteY41" fmla="*/ 3588431 h 6858000"/>
              <a:gd name="connsiteX42" fmla="*/ 5655472 w 6115796"/>
              <a:gd name="connsiteY42" fmla="*/ 3678877 h 6858000"/>
              <a:gd name="connsiteX43" fmla="*/ 5683015 w 6115796"/>
              <a:gd name="connsiteY43" fmla="*/ 3762025 h 6858000"/>
              <a:gd name="connsiteX44" fmla="*/ 5696643 w 6115796"/>
              <a:gd name="connsiteY44" fmla="*/ 3773888 h 6858000"/>
              <a:gd name="connsiteX45" fmla="*/ 5768491 w 6115796"/>
              <a:gd name="connsiteY45" fmla="*/ 3914399 h 6858000"/>
              <a:gd name="connsiteX46" fmla="*/ 5793123 w 6115796"/>
              <a:gd name="connsiteY46" fmla="*/ 3969952 h 6858000"/>
              <a:gd name="connsiteX47" fmla="*/ 5808321 w 6115796"/>
              <a:gd name="connsiteY47" fmla="*/ 3988153 h 6858000"/>
              <a:gd name="connsiteX48" fmla="*/ 5825621 w 6115796"/>
              <a:gd name="connsiteY48" fmla="*/ 4015525 h 6858000"/>
              <a:gd name="connsiteX49" fmla="*/ 5860672 w 6115796"/>
              <a:gd name="connsiteY49" fmla="*/ 4061579 h 6858000"/>
              <a:gd name="connsiteX50" fmla="*/ 5894095 w 6115796"/>
              <a:gd name="connsiteY50" fmla="*/ 4128857 h 6858000"/>
              <a:gd name="connsiteX51" fmla="*/ 5903513 w 6115796"/>
              <a:gd name="connsiteY51" fmla="*/ 4187661 h 6858000"/>
              <a:gd name="connsiteX52" fmla="*/ 5946705 w 6115796"/>
              <a:gd name="connsiteY52" fmla="*/ 4428051 h 6858000"/>
              <a:gd name="connsiteX53" fmla="*/ 5949261 w 6115796"/>
              <a:gd name="connsiteY53" fmla="*/ 4449185 h 6858000"/>
              <a:gd name="connsiteX54" fmla="*/ 5968960 w 6115796"/>
              <a:gd name="connsiteY54" fmla="*/ 4482655 h 6858000"/>
              <a:gd name="connsiteX55" fmla="*/ 5998138 w 6115796"/>
              <a:gd name="connsiteY55" fmla="*/ 4697518 h 6858000"/>
              <a:gd name="connsiteX56" fmla="*/ 6007819 w 6115796"/>
              <a:gd name="connsiteY56" fmla="*/ 4858148 h 6858000"/>
              <a:gd name="connsiteX57" fmla="*/ 6007749 w 6115796"/>
              <a:gd name="connsiteY57" fmla="*/ 4964715 h 6858000"/>
              <a:gd name="connsiteX58" fmla="*/ 6005269 w 6115796"/>
              <a:gd name="connsiteY58" fmla="*/ 5150567 h 6858000"/>
              <a:gd name="connsiteX59" fmla="*/ 6001127 w 6115796"/>
              <a:gd name="connsiteY59" fmla="*/ 5164609 h 6858000"/>
              <a:gd name="connsiteX60" fmla="*/ 5998514 w 6115796"/>
              <a:gd name="connsiteY60" fmla="*/ 5189673 h 6858000"/>
              <a:gd name="connsiteX61" fmla="*/ 6018409 w 6115796"/>
              <a:gd name="connsiteY61" fmla="*/ 5227157 h 6858000"/>
              <a:gd name="connsiteX62" fmla="*/ 6036748 w 6115796"/>
              <a:gd name="connsiteY62" fmla="*/ 5322752 h 6858000"/>
              <a:gd name="connsiteX63" fmla="*/ 6037677 w 6115796"/>
              <a:gd name="connsiteY63" fmla="*/ 5354807 h 6858000"/>
              <a:gd name="connsiteX64" fmla="*/ 6053435 w 6115796"/>
              <a:gd name="connsiteY64" fmla="*/ 5387547 h 6858000"/>
              <a:gd name="connsiteX65" fmla="*/ 6068640 w 6115796"/>
              <a:gd name="connsiteY65" fmla="*/ 5474503 h 6858000"/>
              <a:gd name="connsiteX66" fmla="*/ 6080922 w 6115796"/>
              <a:gd name="connsiteY66" fmla="*/ 5561070 h 6858000"/>
              <a:gd name="connsiteX67" fmla="*/ 6096949 w 6115796"/>
              <a:gd name="connsiteY67" fmla="*/ 5648179 h 6858000"/>
              <a:gd name="connsiteX68" fmla="*/ 6115796 w 6115796"/>
              <a:gd name="connsiteY68" fmla="*/ 5862844 h 6858000"/>
              <a:gd name="connsiteX69" fmla="*/ 6045436 w 6115796"/>
              <a:gd name="connsiteY69" fmla="*/ 6124480 h 6858000"/>
              <a:gd name="connsiteX70" fmla="*/ 6030489 w 6115796"/>
              <a:gd name="connsiteY70" fmla="*/ 6317666 h 6858000"/>
              <a:gd name="connsiteX71" fmla="*/ 6007492 w 6115796"/>
              <a:gd name="connsiteY71" fmla="*/ 6440818 h 6858000"/>
              <a:gd name="connsiteX72" fmla="*/ 6009467 w 6115796"/>
              <a:gd name="connsiteY72" fmla="*/ 6487076 h 6858000"/>
              <a:gd name="connsiteX73" fmla="*/ 5995064 w 6115796"/>
              <a:gd name="connsiteY73" fmla="*/ 6540791 h 6858000"/>
              <a:gd name="connsiteX74" fmla="*/ 5986207 w 6115796"/>
              <a:gd name="connsiteY74" fmla="*/ 6695855 h 6858000"/>
              <a:gd name="connsiteX75" fmla="*/ 5979428 w 6115796"/>
              <a:gd name="connsiteY75" fmla="*/ 6754678 h 6858000"/>
              <a:gd name="connsiteX76" fmla="*/ 5984543 w 6115796"/>
              <a:gd name="connsiteY76" fmla="*/ 6811016 h 6858000"/>
              <a:gd name="connsiteX77" fmla="*/ 5979671 w 6115796"/>
              <a:gd name="connsiteY77" fmla="*/ 6858000 h 6858000"/>
              <a:gd name="connsiteX78" fmla="*/ 0 w 6115796"/>
              <a:gd name="connsiteY78" fmla="*/ 6858000 h 6858000"/>
              <a:gd name="connsiteX79" fmla="*/ 0 w 6115796"/>
              <a:gd name="connsiteY79" fmla="*/ 0 h 6858000"/>
              <a:gd name="connsiteX0" fmla="*/ 0 w 6115796"/>
              <a:gd name="connsiteY0" fmla="*/ 0 h 6858000"/>
              <a:gd name="connsiteX1" fmla="*/ 4965888 w 6115796"/>
              <a:gd name="connsiteY1" fmla="*/ 0 h 6858000"/>
              <a:gd name="connsiteX2" fmla="*/ 4967767 w 6115796"/>
              <a:gd name="connsiteY2" fmla="*/ 7930 h 6858000"/>
              <a:gd name="connsiteX3" fmla="*/ 4979444 w 6115796"/>
              <a:gd name="connsiteY3" fmla="*/ 43921 h 6858000"/>
              <a:gd name="connsiteX4" fmla="*/ 5075458 w 6115796"/>
              <a:gd name="connsiteY4" fmla="*/ 264355 h 6858000"/>
              <a:gd name="connsiteX5" fmla="*/ 5081175 w 6115796"/>
              <a:gd name="connsiteY5" fmla="*/ 277448 h 6858000"/>
              <a:gd name="connsiteX6" fmla="*/ 5097011 w 6115796"/>
              <a:gd name="connsiteY6" fmla="*/ 355616 h 6858000"/>
              <a:gd name="connsiteX7" fmla="*/ 5153000 w 6115796"/>
              <a:gd name="connsiteY7" fmla="*/ 507134 h 6858000"/>
              <a:gd name="connsiteX8" fmla="*/ 5171282 w 6115796"/>
              <a:gd name="connsiteY8" fmla="*/ 602071 h 6858000"/>
              <a:gd name="connsiteX9" fmla="*/ 5176196 w 6115796"/>
              <a:gd name="connsiteY9" fmla="*/ 636822 h 6858000"/>
              <a:gd name="connsiteX10" fmla="*/ 5189051 w 6115796"/>
              <a:gd name="connsiteY10" fmla="*/ 782518 h 6858000"/>
              <a:gd name="connsiteX11" fmla="*/ 5218707 w 6115796"/>
              <a:gd name="connsiteY11" fmla="*/ 886387 h 6858000"/>
              <a:gd name="connsiteX12" fmla="*/ 5221281 w 6115796"/>
              <a:gd name="connsiteY12" fmla="*/ 920873 h 6858000"/>
              <a:gd name="connsiteX13" fmla="*/ 5201018 w 6115796"/>
              <a:gd name="connsiteY13" fmla="*/ 1095027 h 6858000"/>
              <a:gd name="connsiteX14" fmla="*/ 5189234 w 6115796"/>
              <a:gd name="connsiteY14" fmla="*/ 1217308 h 6858000"/>
              <a:gd name="connsiteX15" fmla="*/ 5202769 w 6115796"/>
              <a:gd name="connsiteY15" fmla="*/ 1269450 h 6858000"/>
              <a:gd name="connsiteX16" fmla="*/ 5225968 w 6115796"/>
              <a:gd name="connsiteY16" fmla="*/ 1357994 h 6858000"/>
              <a:gd name="connsiteX17" fmla="*/ 5226675 w 6115796"/>
              <a:gd name="connsiteY17" fmla="*/ 1385685 h 6858000"/>
              <a:gd name="connsiteX18" fmla="*/ 5237226 w 6115796"/>
              <a:gd name="connsiteY18" fmla="*/ 1441327 h 6858000"/>
              <a:gd name="connsiteX19" fmla="*/ 5255653 w 6115796"/>
              <a:gd name="connsiteY19" fmla="*/ 1524712 h 6858000"/>
              <a:gd name="connsiteX20" fmla="*/ 5263491 w 6115796"/>
              <a:gd name="connsiteY20" fmla="*/ 1642938 h 6858000"/>
              <a:gd name="connsiteX21" fmla="*/ 5256552 w 6115796"/>
              <a:gd name="connsiteY21" fmla="*/ 1672509 h 6858000"/>
              <a:gd name="connsiteX22" fmla="*/ 5264549 w 6115796"/>
              <a:gd name="connsiteY22" fmla="*/ 1837572 h 6858000"/>
              <a:gd name="connsiteX23" fmla="*/ 5255696 w 6115796"/>
              <a:gd name="connsiteY23" fmla="*/ 1953770 h 6858000"/>
              <a:gd name="connsiteX24" fmla="*/ 5252592 w 6115796"/>
              <a:gd name="connsiteY24" fmla="*/ 2092210 h 6858000"/>
              <a:gd name="connsiteX25" fmla="*/ 5257248 w 6115796"/>
              <a:gd name="connsiteY25" fmla="*/ 2203922 h 6858000"/>
              <a:gd name="connsiteX26" fmla="*/ 5262551 w 6115796"/>
              <a:gd name="connsiteY26" fmla="*/ 2288050 h 6858000"/>
              <a:gd name="connsiteX27" fmla="*/ 5293877 w 6115796"/>
              <a:gd name="connsiteY27" fmla="*/ 2368649 h 6858000"/>
              <a:gd name="connsiteX28" fmla="*/ 5311338 w 6115796"/>
              <a:gd name="connsiteY28" fmla="*/ 2404034 h 6858000"/>
              <a:gd name="connsiteX29" fmla="*/ 5338366 w 6115796"/>
              <a:gd name="connsiteY29" fmla="*/ 2465052 h 6858000"/>
              <a:gd name="connsiteX30" fmla="*/ 5371263 w 6115796"/>
              <a:gd name="connsiteY30" fmla="*/ 2586413 h 6858000"/>
              <a:gd name="connsiteX31" fmla="*/ 5407503 w 6115796"/>
              <a:gd name="connsiteY31" fmla="*/ 2786290 h 6858000"/>
              <a:gd name="connsiteX32" fmla="*/ 5407356 w 6115796"/>
              <a:gd name="connsiteY32" fmla="*/ 2787545 h 6858000"/>
              <a:gd name="connsiteX33" fmla="*/ 5457023 w 6115796"/>
              <a:gd name="connsiteY33" fmla="*/ 2858292 h 6858000"/>
              <a:gd name="connsiteX34" fmla="*/ 5484061 w 6115796"/>
              <a:gd name="connsiteY34" fmla="*/ 2919216 h 6858000"/>
              <a:gd name="connsiteX35" fmla="*/ 5491940 w 6115796"/>
              <a:gd name="connsiteY35" fmla="*/ 3015985 h 6858000"/>
              <a:gd name="connsiteX36" fmla="*/ 5503944 w 6115796"/>
              <a:gd name="connsiteY36" fmla="*/ 3123335 h 6858000"/>
              <a:gd name="connsiteX37" fmla="*/ 5516007 w 6115796"/>
              <a:gd name="connsiteY37" fmla="*/ 3258473 h 6858000"/>
              <a:gd name="connsiteX38" fmla="*/ 5589758 w 6115796"/>
              <a:gd name="connsiteY38" fmla="*/ 3453699 h 6858000"/>
              <a:gd name="connsiteX39" fmla="*/ 5596144 w 6115796"/>
              <a:gd name="connsiteY39" fmla="*/ 3534624 h 6858000"/>
              <a:gd name="connsiteX40" fmla="*/ 5597750 w 6115796"/>
              <a:gd name="connsiteY40" fmla="*/ 3534129 h 6858000"/>
              <a:gd name="connsiteX41" fmla="*/ 5618377 w 6115796"/>
              <a:gd name="connsiteY41" fmla="*/ 3588431 h 6858000"/>
              <a:gd name="connsiteX42" fmla="*/ 5655472 w 6115796"/>
              <a:gd name="connsiteY42" fmla="*/ 3678877 h 6858000"/>
              <a:gd name="connsiteX43" fmla="*/ 5683015 w 6115796"/>
              <a:gd name="connsiteY43" fmla="*/ 3762025 h 6858000"/>
              <a:gd name="connsiteX44" fmla="*/ 5696643 w 6115796"/>
              <a:gd name="connsiteY44" fmla="*/ 3773888 h 6858000"/>
              <a:gd name="connsiteX45" fmla="*/ 5768491 w 6115796"/>
              <a:gd name="connsiteY45" fmla="*/ 3914399 h 6858000"/>
              <a:gd name="connsiteX46" fmla="*/ 5793123 w 6115796"/>
              <a:gd name="connsiteY46" fmla="*/ 3969952 h 6858000"/>
              <a:gd name="connsiteX47" fmla="*/ 5808321 w 6115796"/>
              <a:gd name="connsiteY47" fmla="*/ 3988153 h 6858000"/>
              <a:gd name="connsiteX48" fmla="*/ 5825621 w 6115796"/>
              <a:gd name="connsiteY48" fmla="*/ 4015525 h 6858000"/>
              <a:gd name="connsiteX49" fmla="*/ 5860672 w 6115796"/>
              <a:gd name="connsiteY49" fmla="*/ 4061579 h 6858000"/>
              <a:gd name="connsiteX50" fmla="*/ 5894095 w 6115796"/>
              <a:gd name="connsiteY50" fmla="*/ 4128857 h 6858000"/>
              <a:gd name="connsiteX51" fmla="*/ 5903513 w 6115796"/>
              <a:gd name="connsiteY51" fmla="*/ 4187661 h 6858000"/>
              <a:gd name="connsiteX52" fmla="*/ 5946705 w 6115796"/>
              <a:gd name="connsiteY52" fmla="*/ 4428051 h 6858000"/>
              <a:gd name="connsiteX53" fmla="*/ 5949261 w 6115796"/>
              <a:gd name="connsiteY53" fmla="*/ 4449185 h 6858000"/>
              <a:gd name="connsiteX54" fmla="*/ 5968960 w 6115796"/>
              <a:gd name="connsiteY54" fmla="*/ 4482655 h 6858000"/>
              <a:gd name="connsiteX55" fmla="*/ 5998138 w 6115796"/>
              <a:gd name="connsiteY55" fmla="*/ 4697518 h 6858000"/>
              <a:gd name="connsiteX56" fmla="*/ 6007819 w 6115796"/>
              <a:gd name="connsiteY56" fmla="*/ 4858148 h 6858000"/>
              <a:gd name="connsiteX57" fmla="*/ 6007749 w 6115796"/>
              <a:gd name="connsiteY57" fmla="*/ 4964715 h 6858000"/>
              <a:gd name="connsiteX58" fmla="*/ 6005269 w 6115796"/>
              <a:gd name="connsiteY58" fmla="*/ 5150567 h 6858000"/>
              <a:gd name="connsiteX59" fmla="*/ 6001127 w 6115796"/>
              <a:gd name="connsiteY59" fmla="*/ 5164609 h 6858000"/>
              <a:gd name="connsiteX60" fmla="*/ 5998514 w 6115796"/>
              <a:gd name="connsiteY60" fmla="*/ 5189673 h 6858000"/>
              <a:gd name="connsiteX61" fmla="*/ 6018409 w 6115796"/>
              <a:gd name="connsiteY61" fmla="*/ 5227157 h 6858000"/>
              <a:gd name="connsiteX62" fmla="*/ 6036748 w 6115796"/>
              <a:gd name="connsiteY62" fmla="*/ 5322752 h 6858000"/>
              <a:gd name="connsiteX63" fmla="*/ 6037677 w 6115796"/>
              <a:gd name="connsiteY63" fmla="*/ 5354807 h 6858000"/>
              <a:gd name="connsiteX64" fmla="*/ 6053435 w 6115796"/>
              <a:gd name="connsiteY64" fmla="*/ 5387547 h 6858000"/>
              <a:gd name="connsiteX65" fmla="*/ 6068640 w 6115796"/>
              <a:gd name="connsiteY65" fmla="*/ 5474503 h 6858000"/>
              <a:gd name="connsiteX66" fmla="*/ 6080922 w 6115796"/>
              <a:gd name="connsiteY66" fmla="*/ 5561070 h 6858000"/>
              <a:gd name="connsiteX67" fmla="*/ 6096949 w 6115796"/>
              <a:gd name="connsiteY67" fmla="*/ 5648179 h 6858000"/>
              <a:gd name="connsiteX68" fmla="*/ 6115796 w 6115796"/>
              <a:gd name="connsiteY68" fmla="*/ 5862844 h 6858000"/>
              <a:gd name="connsiteX69" fmla="*/ 6045436 w 6115796"/>
              <a:gd name="connsiteY69" fmla="*/ 6124480 h 6858000"/>
              <a:gd name="connsiteX70" fmla="*/ 6030489 w 6115796"/>
              <a:gd name="connsiteY70" fmla="*/ 6317666 h 6858000"/>
              <a:gd name="connsiteX71" fmla="*/ 6007492 w 6115796"/>
              <a:gd name="connsiteY71" fmla="*/ 6440818 h 6858000"/>
              <a:gd name="connsiteX72" fmla="*/ 6009467 w 6115796"/>
              <a:gd name="connsiteY72" fmla="*/ 6487076 h 6858000"/>
              <a:gd name="connsiteX73" fmla="*/ 5995064 w 6115796"/>
              <a:gd name="connsiteY73" fmla="*/ 6540791 h 6858000"/>
              <a:gd name="connsiteX74" fmla="*/ 5986207 w 6115796"/>
              <a:gd name="connsiteY74" fmla="*/ 6695855 h 6858000"/>
              <a:gd name="connsiteX75" fmla="*/ 5979428 w 6115796"/>
              <a:gd name="connsiteY75" fmla="*/ 6754678 h 6858000"/>
              <a:gd name="connsiteX76" fmla="*/ 5984543 w 6115796"/>
              <a:gd name="connsiteY76" fmla="*/ 6811016 h 6858000"/>
              <a:gd name="connsiteX77" fmla="*/ 5979671 w 6115796"/>
              <a:gd name="connsiteY77" fmla="*/ 6858000 h 6858000"/>
              <a:gd name="connsiteX78" fmla="*/ 0 w 6115796"/>
              <a:gd name="connsiteY78" fmla="*/ 6858000 h 6858000"/>
              <a:gd name="connsiteX79" fmla="*/ 0 w 6115796"/>
              <a:gd name="connsiteY79" fmla="*/ 0 h 6858000"/>
              <a:gd name="connsiteX0" fmla="*/ 0 w 6115796"/>
              <a:gd name="connsiteY0" fmla="*/ 0 h 6858000"/>
              <a:gd name="connsiteX1" fmla="*/ 4965888 w 6115796"/>
              <a:gd name="connsiteY1" fmla="*/ 0 h 6858000"/>
              <a:gd name="connsiteX2" fmla="*/ 4967767 w 6115796"/>
              <a:gd name="connsiteY2" fmla="*/ 7930 h 6858000"/>
              <a:gd name="connsiteX3" fmla="*/ 4979444 w 6115796"/>
              <a:gd name="connsiteY3" fmla="*/ 43921 h 6858000"/>
              <a:gd name="connsiteX4" fmla="*/ 5075458 w 6115796"/>
              <a:gd name="connsiteY4" fmla="*/ 264355 h 6858000"/>
              <a:gd name="connsiteX5" fmla="*/ 5081175 w 6115796"/>
              <a:gd name="connsiteY5" fmla="*/ 277448 h 6858000"/>
              <a:gd name="connsiteX6" fmla="*/ 5097011 w 6115796"/>
              <a:gd name="connsiteY6" fmla="*/ 355616 h 6858000"/>
              <a:gd name="connsiteX7" fmla="*/ 5153000 w 6115796"/>
              <a:gd name="connsiteY7" fmla="*/ 507134 h 6858000"/>
              <a:gd name="connsiteX8" fmla="*/ 5171282 w 6115796"/>
              <a:gd name="connsiteY8" fmla="*/ 602071 h 6858000"/>
              <a:gd name="connsiteX9" fmla="*/ 5176196 w 6115796"/>
              <a:gd name="connsiteY9" fmla="*/ 636822 h 6858000"/>
              <a:gd name="connsiteX10" fmla="*/ 5189051 w 6115796"/>
              <a:gd name="connsiteY10" fmla="*/ 782518 h 6858000"/>
              <a:gd name="connsiteX11" fmla="*/ 5218707 w 6115796"/>
              <a:gd name="connsiteY11" fmla="*/ 886387 h 6858000"/>
              <a:gd name="connsiteX12" fmla="*/ 5221281 w 6115796"/>
              <a:gd name="connsiteY12" fmla="*/ 920873 h 6858000"/>
              <a:gd name="connsiteX13" fmla="*/ 5201018 w 6115796"/>
              <a:gd name="connsiteY13" fmla="*/ 1095027 h 6858000"/>
              <a:gd name="connsiteX14" fmla="*/ 5189234 w 6115796"/>
              <a:gd name="connsiteY14" fmla="*/ 1217308 h 6858000"/>
              <a:gd name="connsiteX15" fmla="*/ 5202769 w 6115796"/>
              <a:gd name="connsiteY15" fmla="*/ 1269450 h 6858000"/>
              <a:gd name="connsiteX16" fmla="*/ 5225968 w 6115796"/>
              <a:gd name="connsiteY16" fmla="*/ 1357994 h 6858000"/>
              <a:gd name="connsiteX17" fmla="*/ 5226675 w 6115796"/>
              <a:gd name="connsiteY17" fmla="*/ 1385685 h 6858000"/>
              <a:gd name="connsiteX18" fmla="*/ 5237226 w 6115796"/>
              <a:gd name="connsiteY18" fmla="*/ 1441327 h 6858000"/>
              <a:gd name="connsiteX19" fmla="*/ 5255653 w 6115796"/>
              <a:gd name="connsiteY19" fmla="*/ 1524712 h 6858000"/>
              <a:gd name="connsiteX20" fmla="*/ 5263491 w 6115796"/>
              <a:gd name="connsiteY20" fmla="*/ 1642938 h 6858000"/>
              <a:gd name="connsiteX21" fmla="*/ 5256552 w 6115796"/>
              <a:gd name="connsiteY21" fmla="*/ 1672509 h 6858000"/>
              <a:gd name="connsiteX22" fmla="*/ 5264549 w 6115796"/>
              <a:gd name="connsiteY22" fmla="*/ 1837572 h 6858000"/>
              <a:gd name="connsiteX23" fmla="*/ 5255696 w 6115796"/>
              <a:gd name="connsiteY23" fmla="*/ 1953770 h 6858000"/>
              <a:gd name="connsiteX24" fmla="*/ 5252592 w 6115796"/>
              <a:gd name="connsiteY24" fmla="*/ 2092210 h 6858000"/>
              <a:gd name="connsiteX25" fmla="*/ 5257248 w 6115796"/>
              <a:gd name="connsiteY25" fmla="*/ 2203922 h 6858000"/>
              <a:gd name="connsiteX26" fmla="*/ 5262551 w 6115796"/>
              <a:gd name="connsiteY26" fmla="*/ 2288050 h 6858000"/>
              <a:gd name="connsiteX27" fmla="*/ 5293877 w 6115796"/>
              <a:gd name="connsiteY27" fmla="*/ 2368649 h 6858000"/>
              <a:gd name="connsiteX28" fmla="*/ 5311338 w 6115796"/>
              <a:gd name="connsiteY28" fmla="*/ 2404034 h 6858000"/>
              <a:gd name="connsiteX29" fmla="*/ 5338366 w 6115796"/>
              <a:gd name="connsiteY29" fmla="*/ 2465052 h 6858000"/>
              <a:gd name="connsiteX30" fmla="*/ 5371263 w 6115796"/>
              <a:gd name="connsiteY30" fmla="*/ 2586413 h 6858000"/>
              <a:gd name="connsiteX31" fmla="*/ 5407503 w 6115796"/>
              <a:gd name="connsiteY31" fmla="*/ 2786290 h 6858000"/>
              <a:gd name="connsiteX32" fmla="*/ 5407356 w 6115796"/>
              <a:gd name="connsiteY32" fmla="*/ 2787545 h 6858000"/>
              <a:gd name="connsiteX33" fmla="*/ 5457023 w 6115796"/>
              <a:gd name="connsiteY33" fmla="*/ 2858292 h 6858000"/>
              <a:gd name="connsiteX34" fmla="*/ 5484061 w 6115796"/>
              <a:gd name="connsiteY34" fmla="*/ 2919216 h 6858000"/>
              <a:gd name="connsiteX35" fmla="*/ 5491940 w 6115796"/>
              <a:gd name="connsiteY35" fmla="*/ 3015985 h 6858000"/>
              <a:gd name="connsiteX36" fmla="*/ 5503944 w 6115796"/>
              <a:gd name="connsiteY36" fmla="*/ 3123335 h 6858000"/>
              <a:gd name="connsiteX37" fmla="*/ 5516007 w 6115796"/>
              <a:gd name="connsiteY37" fmla="*/ 3258473 h 6858000"/>
              <a:gd name="connsiteX38" fmla="*/ 5589758 w 6115796"/>
              <a:gd name="connsiteY38" fmla="*/ 3453699 h 6858000"/>
              <a:gd name="connsiteX39" fmla="*/ 5596144 w 6115796"/>
              <a:gd name="connsiteY39" fmla="*/ 3534624 h 6858000"/>
              <a:gd name="connsiteX40" fmla="*/ 5597750 w 6115796"/>
              <a:gd name="connsiteY40" fmla="*/ 3534129 h 6858000"/>
              <a:gd name="connsiteX41" fmla="*/ 5618377 w 6115796"/>
              <a:gd name="connsiteY41" fmla="*/ 3588431 h 6858000"/>
              <a:gd name="connsiteX42" fmla="*/ 5655472 w 6115796"/>
              <a:gd name="connsiteY42" fmla="*/ 3678877 h 6858000"/>
              <a:gd name="connsiteX43" fmla="*/ 5683015 w 6115796"/>
              <a:gd name="connsiteY43" fmla="*/ 3762025 h 6858000"/>
              <a:gd name="connsiteX44" fmla="*/ 5696643 w 6115796"/>
              <a:gd name="connsiteY44" fmla="*/ 3773888 h 6858000"/>
              <a:gd name="connsiteX45" fmla="*/ 5768491 w 6115796"/>
              <a:gd name="connsiteY45" fmla="*/ 3914399 h 6858000"/>
              <a:gd name="connsiteX46" fmla="*/ 5793123 w 6115796"/>
              <a:gd name="connsiteY46" fmla="*/ 3969952 h 6858000"/>
              <a:gd name="connsiteX47" fmla="*/ 5808321 w 6115796"/>
              <a:gd name="connsiteY47" fmla="*/ 3988153 h 6858000"/>
              <a:gd name="connsiteX48" fmla="*/ 5825621 w 6115796"/>
              <a:gd name="connsiteY48" fmla="*/ 4015525 h 6858000"/>
              <a:gd name="connsiteX49" fmla="*/ 5860672 w 6115796"/>
              <a:gd name="connsiteY49" fmla="*/ 4061579 h 6858000"/>
              <a:gd name="connsiteX50" fmla="*/ 5894095 w 6115796"/>
              <a:gd name="connsiteY50" fmla="*/ 4128857 h 6858000"/>
              <a:gd name="connsiteX51" fmla="*/ 5903513 w 6115796"/>
              <a:gd name="connsiteY51" fmla="*/ 4187661 h 6858000"/>
              <a:gd name="connsiteX52" fmla="*/ 5946705 w 6115796"/>
              <a:gd name="connsiteY52" fmla="*/ 4428051 h 6858000"/>
              <a:gd name="connsiteX53" fmla="*/ 5949261 w 6115796"/>
              <a:gd name="connsiteY53" fmla="*/ 4449185 h 6858000"/>
              <a:gd name="connsiteX54" fmla="*/ 5968960 w 6115796"/>
              <a:gd name="connsiteY54" fmla="*/ 4482655 h 6858000"/>
              <a:gd name="connsiteX55" fmla="*/ 5998138 w 6115796"/>
              <a:gd name="connsiteY55" fmla="*/ 4697518 h 6858000"/>
              <a:gd name="connsiteX56" fmla="*/ 6007819 w 6115796"/>
              <a:gd name="connsiteY56" fmla="*/ 4858148 h 6858000"/>
              <a:gd name="connsiteX57" fmla="*/ 6007749 w 6115796"/>
              <a:gd name="connsiteY57" fmla="*/ 4964715 h 6858000"/>
              <a:gd name="connsiteX58" fmla="*/ 6005269 w 6115796"/>
              <a:gd name="connsiteY58" fmla="*/ 5150567 h 6858000"/>
              <a:gd name="connsiteX59" fmla="*/ 6001127 w 6115796"/>
              <a:gd name="connsiteY59" fmla="*/ 5164609 h 6858000"/>
              <a:gd name="connsiteX60" fmla="*/ 5998514 w 6115796"/>
              <a:gd name="connsiteY60" fmla="*/ 5189673 h 6858000"/>
              <a:gd name="connsiteX61" fmla="*/ 6018409 w 6115796"/>
              <a:gd name="connsiteY61" fmla="*/ 5227157 h 6858000"/>
              <a:gd name="connsiteX62" fmla="*/ 6036748 w 6115796"/>
              <a:gd name="connsiteY62" fmla="*/ 5322752 h 6858000"/>
              <a:gd name="connsiteX63" fmla="*/ 6037677 w 6115796"/>
              <a:gd name="connsiteY63" fmla="*/ 5354807 h 6858000"/>
              <a:gd name="connsiteX64" fmla="*/ 6053435 w 6115796"/>
              <a:gd name="connsiteY64" fmla="*/ 5387547 h 6858000"/>
              <a:gd name="connsiteX65" fmla="*/ 6068640 w 6115796"/>
              <a:gd name="connsiteY65" fmla="*/ 5474503 h 6858000"/>
              <a:gd name="connsiteX66" fmla="*/ 6080922 w 6115796"/>
              <a:gd name="connsiteY66" fmla="*/ 5561070 h 6858000"/>
              <a:gd name="connsiteX67" fmla="*/ 6096949 w 6115796"/>
              <a:gd name="connsiteY67" fmla="*/ 5648179 h 6858000"/>
              <a:gd name="connsiteX68" fmla="*/ 6115796 w 6115796"/>
              <a:gd name="connsiteY68" fmla="*/ 5862844 h 6858000"/>
              <a:gd name="connsiteX69" fmla="*/ 6045436 w 6115796"/>
              <a:gd name="connsiteY69" fmla="*/ 6124480 h 6858000"/>
              <a:gd name="connsiteX70" fmla="*/ 6030489 w 6115796"/>
              <a:gd name="connsiteY70" fmla="*/ 6317666 h 6858000"/>
              <a:gd name="connsiteX71" fmla="*/ 6007492 w 6115796"/>
              <a:gd name="connsiteY71" fmla="*/ 6440818 h 6858000"/>
              <a:gd name="connsiteX72" fmla="*/ 6009467 w 6115796"/>
              <a:gd name="connsiteY72" fmla="*/ 6487076 h 6858000"/>
              <a:gd name="connsiteX73" fmla="*/ 5995064 w 6115796"/>
              <a:gd name="connsiteY73" fmla="*/ 6540791 h 6858000"/>
              <a:gd name="connsiteX74" fmla="*/ 5986207 w 6115796"/>
              <a:gd name="connsiteY74" fmla="*/ 6695855 h 6858000"/>
              <a:gd name="connsiteX75" fmla="*/ 5979428 w 6115796"/>
              <a:gd name="connsiteY75" fmla="*/ 6754678 h 6858000"/>
              <a:gd name="connsiteX76" fmla="*/ 5984543 w 6115796"/>
              <a:gd name="connsiteY76" fmla="*/ 6811016 h 6858000"/>
              <a:gd name="connsiteX77" fmla="*/ 5979671 w 6115796"/>
              <a:gd name="connsiteY77" fmla="*/ 6858000 h 6858000"/>
              <a:gd name="connsiteX78" fmla="*/ 0 w 6115796"/>
              <a:gd name="connsiteY78" fmla="*/ 6858000 h 6858000"/>
              <a:gd name="connsiteX79" fmla="*/ 0 w 6115796"/>
              <a:gd name="connsiteY79" fmla="*/ 0 h 6858000"/>
              <a:gd name="connsiteX0" fmla="*/ 0 w 6115796"/>
              <a:gd name="connsiteY0" fmla="*/ 0 h 6858000"/>
              <a:gd name="connsiteX1" fmla="*/ 4965888 w 6115796"/>
              <a:gd name="connsiteY1" fmla="*/ 0 h 6858000"/>
              <a:gd name="connsiteX2" fmla="*/ 4967767 w 6115796"/>
              <a:gd name="connsiteY2" fmla="*/ 7930 h 6858000"/>
              <a:gd name="connsiteX3" fmla="*/ 4979444 w 6115796"/>
              <a:gd name="connsiteY3" fmla="*/ 43921 h 6858000"/>
              <a:gd name="connsiteX4" fmla="*/ 5075458 w 6115796"/>
              <a:gd name="connsiteY4" fmla="*/ 264355 h 6858000"/>
              <a:gd name="connsiteX5" fmla="*/ 5081175 w 6115796"/>
              <a:gd name="connsiteY5" fmla="*/ 277448 h 6858000"/>
              <a:gd name="connsiteX6" fmla="*/ 5097011 w 6115796"/>
              <a:gd name="connsiteY6" fmla="*/ 355616 h 6858000"/>
              <a:gd name="connsiteX7" fmla="*/ 5153000 w 6115796"/>
              <a:gd name="connsiteY7" fmla="*/ 507134 h 6858000"/>
              <a:gd name="connsiteX8" fmla="*/ 5171282 w 6115796"/>
              <a:gd name="connsiteY8" fmla="*/ 602071 h 6858000"/>
              <a:gd name="connsiteX9" fmla="*/ 5176196 w 6115796"/>
              <a:gd name="connsiteY9" fmla="*/ 636822 h 6858000"/>
              <a:gd name="connsiteX10" fmla="*/ 5189051 w 6115796"/>
              <a:gd name="connsiteY10" fmla="*/ 782518 h 6858000"/>
              <a:gd name="connsiteX11" fmla="*/ 5218707 w 6115796"/>
              <a:gd name="connsiteY11" fmla="*/ 886387 h 6858000"/>
              <a:gd name="connsiteX12" fmla="*/ 5221281 w 6115796"/>
              <a:gd name="connsiteY12" fmla="*/ 920873 h 6858000"/>
              <a:gd name="connsiteX13" fmla="*/ 5201018 w 6115796"/>
              <a:gd name="connsiteY13" fmla="*/ 1095027 h 6858000"/>
              <a:gd name="connsiteX14" fmla="*/ 5189234 w 6115796"/>
              <a:gd name="connsiteY14" fmla="*/ 1217308 h 6858000"/>
              <a:gd name="connsiteX15" fmla="*/ 5202769 w 6115796"/>
              <a:gd name="connsiteY15" fmla="*/ 1269450 h 6858000"/>
              <a:gd name="connsiteX16" fmla="*/ 5225968 w 6115796"/>
              <a:gd name="connsiteY16" fmla="*/ 1357994 h 6858000"/>
              <a:gd name="connsiteX17" fmla="*/ 5226675 w 6115796"/>
              <a:gd name="connsiteY17" fmla="*/ 1385685 h 6858000"/>
              <a:gd name="connsiteX18" fmla="*/ 5237226 w 6115796"/>
              <a:gd name="connsiteY18" fmla="*/ 1441327 h 6858000"/>
              <a:gd name="connsiteX19" fmla="*/ 5255653 w 6115796"/>
              <a:gd name="connsiteY19" fmla="*/ 1524712 h 6858000"/>
              <a:gd name="connsiteX20" fmla="*/ 5263491 w 6115796"/>
              <a:gd name="connsiteY20" fmla="*/ 1642938 h 6858000"/>
              <a:gd name="connsiteX21" fmla="*/ 5256552 w 6115796"/>
              <a:gd name="connsiteY21" fmla="*/ 1672509 h 6858000"/>
              <a:gd name="connsiteX22" fmla="*/ 5264549 w 6115796"/>
              <a:gd name="connsiteY22" fmla="*/ 1837572 h 6858000"/>
              <a:gd name="connsiteX23" fmla="*/ 5255696 w 6115796"/>
              <a:gd name="connsiteY23" fmla="*/ 1953770 h 6858000"/>
              <a:gd name="connsiteX24" fmla="*/ 5252592 w 6115796"/>
              <a:gd name="connsiteY24" fmla="*/ 2092210 h 6858000"/>
              <a:gd name="connsiteX25" fmla="*/ 5257248 w 6115796"/>
              <a:gd name="connsiteY25" fmla="*/ 2203922 h 6858000"/>
              <a:gd name="connsiteX26" fmla="*/ 5262551 w 6115796"/>
              <a:gd name="connsiteY26" fmla="*/ 2288050 h 6858000"/>
              <a:gd name="connsiteX27" fmla="*/ 5293877 w 6115796"/>
              <a:gd name="connsiteY27" fmla="*/ 2368649 h 6858000"/>
              <a:gd name="connsiteX28" fmla="*/ 5311338 w 6115796"/>
              <a:gd name="connsiteY28" fmla="*/ 2404034 h 6858000"/>
              <a:gd name="connsiteX29" fmla="*/ 5338366 w 6115796"/>
              <a:gd name="connsiteY29" fmla="*/ 2465052 h 6858000"/>
              <a:gd name="connsiteX30" fmla="*/ 5371263 w 6115796"/>
              <a:gd name="connsiteY30" fmla="*/ 2586413 h 6858000"/>
              <a:gd name="connsiteX31" fmla="*/ 5407503 w 6115796"/>
              <a:gd name="connsiteY31" fmla="*/ 2786290 h 6858000"/>
              <a:gd name="connsiteX32" fmla="*/ 5407356 w 6115796"/>
              <a:gd name="connsiteY32" fmla="*/ 2787545 h 6858000"/>
              <a:gd name="connsiteX33" fmla="*/ 5457023 w 6115796"/>
              <a:gd name="connsiteY33" fmla="*/ 2858292 h 6858000"/>
              <a:gd name="connsiteX34" fmla="*/ 5491940 w 6115796"/>
              <a:gd name="connsiteY34" fmla="*/ 3015985 h 6858000"/>
              <a:gd name="connsiteX35" fmla="*/ 5503944 w 6115796"/>
              <a:gd name="connsiteY35" fmla="*/ 3123335 h 6858000"/>
              <a:gd name="connsiteX36" fmla="*/ 5516007 w 6115796"/>
              <a:gd name="connsiteY36" fmla="*/ 3258473 h 6858000"/>
              <a:gd name="connsiteX37" fmla="*/ 5589758 w 6115796"/>
              <a:gd name="connsiteY37" fmla="*/ 3453699 h 6858000"/>
              <a:gd name="connsiteX38" fmla="*/ 5596144 w 6115796"/>
              <a:gd name="connsiteY38" fmla="*/ 3534624 h 6858000"/>
              <a:gd name="connsiteX39" fmla="*/ 5597750 w 6115796"/>
              <a:gd name="connsiteY39" fmla="*/ 3534129 h 6858000"/>
              <a:gd name="connsiteX40" fmla="*/ 5618377 w 6115796"/>
              <a:gd name="connsiteY40" fmla="*/ 3588431 h 6858000"/>
              <a:gd name="connsiteX41" fmla="*/ 5655472 w 6115796"/>
              <a:gd name="connsiteY41" fmla="*/ 3678877 h 6858000"/>
              <a:gd name="connsiteX42" fmla="*/ 5683015 w 6115796"/>
              <a:gd name="connsiteY42" fmla="*/ 3762025 h 6858000"/>
              <a:gd name="connsiteX43" fmla="*/ 5696643 w 6115796"/>
              <a:gd name="connsiteY43" fmla="*/ 3773888 h 6858000"/>
              <a:gd name="connsiteX44" fmla="*/ 5768491 w 6115796"/>
              <a:gd name="connsiteY44" fmla="*/ 3914399 h 6858000"/>
              <a:gd name="connsiteX45" fmla="*/ 5793123 w 6115796"/>
              <a:gd name="connsiteY45" fmla="*/ 3969952 h 6858000"/>
              <a:gd name="connsiteX46" fmla="*/ 5808321 w 6115796"/>
              <a:gd name="connsiteY46" fmla="*/ 3988153 h 6858000"/>
              <a:gd name="connsiteX47" fmla="*/ 5825621 w 6115796"/>
              <a:gd name="connsiteY47" fmla="*/ 4015525 h 6858000"/>
              <a:gd name="connsiteX48" fmla="*/ 5860672 w 6115796"/>
              <a:gd name="connsiteY48" fmla="*/ 4061579 h 6858000"/>
              <a:gd name="connsiteX49" fmla="*/ 5894095 w 6115796"/>
              <a:gd name="connsiteY49" fmla="*/ 4128857 h 6858000"/>
              <a:gd name="connsiteX50" fmla="*/ 5903513 w 6115796"/>
              <a:gd name="connsiteY50" fmla="*/ 4187661 h 6858000"/>
              <a:gd name="connsiteX51" fmla="*/ 5946705 w 6115796"/>
              <a:gd name="connsiteY51" fmla="*/ 4428051 h 6858000"/>
              <a:gd name="connsiteX52" fmla="*/ 5949261 w 6115796"/>
              <a:gd name="connsiteY52" fmla="*/ 4449185 h 6858000"/>
              <a:gd name="connsiteX53" fmla="*/ 5968960 w 6115796"/>
              <a:gd name="connsiteY53" fmla="*/ 4482655 h 6858000"/>
              <a:gd name="connsiteX54" fmla="*/ 5998138 w 6115796"/>
              <a:gd name="connsiteY54" fmla="*/ 4697518 h 6858000"/>
              <a:gd name="connsiteX55" fmla="*/ 6007819 w 6115796"/>
              <a:gd name="connsiteY55" fmla="*/ 4858148 h 6858000"/>
              <a:gd name="connsiteX56" fmla="*/ 6007749 w 6115796"/>
              <a:gd name="connsiteY56" fmla="*/ 4964715 h 6858000"/>
              <a:gd name="connsiteX57" fmla="*/ 6005269 w 6115796"/>
              <a:gd name="connsiteY57" fmla="*/ 5150567 h 6858000"/>
              <a:gd name="connsiteX58" fmla="*/ 6001127 w 6115796"/>
              <a:gd name="connsiteY58" fmla="*/ 5164609 h 6858000"/>
              <a:gd name="connsiteX59" fmla="*/ 5998514 w 6115796"/>
              <a:gd name="connsiteY59" fmla="*/ 5189673 h 6858000"/>
              <a:gd name="connsiteX60" fmla="*/ 6018409 w 6115796"/>
              <a:gd name="connsiteY60" fmla="*/ 5227157 h 6858000"/>
              <a:gd name="connsiteX61" fmla="*/ 6036748 w 6115796"/>
              <a:gd name="connsiteY61" fmla="*/ 5322752 h 6858000"/>
              <a:gd name="connsiteX62" fmla="*/ 6037677 w 6115796"/>
              <a:gd name="connsiteY62" fmla="*/ 5354807 h 6858000"/>
              <a:gd name="connsiteX63" fmla="*/ 6053435 w 6115796"/>
              <a:gd name="connsiteY63" fmla="*/ 5387547 h 6858000"/>
              <a:gd name="connsiteX64" fmla="*/ 6068640 w 6115796"/>
              <a:gd name="connsiteY64" fmla="*/ 5474503 h 6858000"/>
              <a:gd name="connsiteX65" fmla="*/ 6080922 w 6115796"/>
              <a:gd name="connsiteY65" fmla="*/ 5561070 h 6858000"/>
              <a:gd name="connsiteX66" fmla="*/ 6096949 w 6115796"/>
              <a:gd name="connsiteY66" fmla="*/ 5648179 h 6858000"/>
              <a:gd name="connsiteX67" fmla="*/ 6115796 w 6115796"/>
              <a:gd name="connsiteY67" fmla="*/ 5862844 h 6858000"/>
              <a:gd name="connsiteX68" fmla="*/ 6045436 w 6115796"/>
              <a:gd name="connsiteY68" fmla="*/ 6124480 h 6858000"/>
              <a:gd name="connsiteX69" fmla="*/ 6030489 w 6115796"/>
              <a:gd name="connsiteY69" fmla="*/ 6317666 h 6858000"/>
              <a:gd name="connsiteX70" fmla="*/ 6007492 w 6115796"/>
              <a:gd name="connsiteY70" fmla="*/ 6440818 h 6858000"/>
              <a:gd name="connsiteX71" fmla="*/ 6009467 w 6115796"/>
              <a:gd name="connsiteY71" fmla="*/ 6487076 h 6858000"/>
              <a:gd name="connsiteX72" fmla="*/ 5995064 w 6115796"/>
              <a:gd name="connsiteY72" fmla="*/ 6540791 h 6858000"/>
              <a:gd name="connsiteX73" fmla="*/ 5986207 w 6115796"/>
              <a:gd name="connsiteY73" fmla="*/ 6695855 h 6858000"/>
              <a:gd name="connsiteX74" fmla="*/ 5979428 w 6115796"/>
              <a:gd name="connsiteY74" fmla="*/ 6754678 h 6858000"/>
              <a:gd name="connsiteX75" fmla="*/ 5984543 w 6115796"/>
              <a:gd name="connsiteY75" fmla="*/ 6811016 h 6858000"/>
              <a:gd name="connsiteX76" fmla="*/ 5979671 w 6115796"/>
              <a:gd name="connsiteY76" fmla="*/ 6858000 h 6858000"/>
              <a:gd name="connsiteX77" fmla="*/ 0 w 6115796"/>
              <a:gd name="connsiteY77" fmla="*/ 6858000 h 6858000"/>
              <a:gd name="connsiteX78" fmla="*/ 0 w 6115796"/>
              <a:gd name="connsiteY78" fmla="*/ 0 h 6858000"/>
              <a:gd name="connsiteX0" fmla="*/ 0 w 6115796"/>
              <a:gd name="connsiteY0" fmla="*/ 0 h 6858000"/>
              <a:gd name="connsiteX1" fmla="*/ 4965888 w 6115796"/>
              <a:gd name="connsiteY1" fmla="*/ 0 h 6858000"/>
              <a:gd name="connsiteX2" fmla="*/ 4967767 w 6115796"/>
              <a:gd name="connsiteY2" fmla="*/ 7930 h 6858000"/>
              <a:gd name="connsiteX3" fmla="*/ 4979444 w 6115796"/>
              <a:gd name="connsiteY3" fmla="*/ 43921 h 6858000"/>
              <a:gd name="connsiteX4" fmla="*/ 5075458 w 6115796"/>
              <a:gd name="connsiteY4" fmla="*/ 264355 h 6858000"/>
              <a:gd name="connsiteX5" fmla="*/ 5081175 w 6115796"/>
              <a:gd name="connsiteY5" fmla="*/ 277448 h 6858000"/>
              <a:gd name="connsiteX6" fmla="*/ 5097011 w 6115796"/>
              <a:gd name="connsiteY6" fmla="*/ 355616 h 6858000"/>
              <a:gd name="connsiteX7" fmla="*/ 5153000 w 6115796"/>
              <a:gd name="connsiteY7" fmla="*/ 507134 h 6858000"/>
              <a:gd name="connsiteX8" fmla="*/ 5171282 w 6115796"/>
              <a:gd name="connsiteY8" fmla="*/ 602071 h 6858000"/>
              <a:gd name="connsiteX9" fmla="*/ 5176196 w 6115796"/>
              <a:gd name="connsiteY9" fmla="*/ 636822 h 6858000"/>
              <a:gd name="connsiteX10" fmla="*/ 5189051 w 6115796"/>
              <a:gd name="connsiteY10" fmla="*/ 782518 h 6858000"/>
              <a:gd name="connsiteX11" fmla="*/ 5218707 w 6115796"/>
              <a:gd name="connsiteY11" fmla="*/ 886387 h 6858000"/>
              <a:gd name="connsiteX12" fmla="*/ 5221281 w 6115796"/>
              <a:gd name="connsiteY12" fmla="*/ 920873 h 6858000"/>
              <a:gd name="connsiteX13" fmla="*/ 5201018 w 6115796"/>
              <a:gd name="connsiteY13" fmla="*/ 1095027 h 6858000"/>
              <a:gd name="connsiteX14" fmla="*/ 5189234 w 6115796"/>
              <a:gd name="connsiteY14" fmla="*/ 1217308 h 6858000"/>
              <a:gd name="connsiteX15" fmla="*/ 5202769 w 6115796"/>
              <a:gd name="connsiteY15" fmla="*/ 1269450 h 6858000"/>
              <a:gd name="connsiteX16" fmla="*/ 5225968 w 6115796"/>
              <a:gd name="connsiteY16" fmla="*/ 1357994 h 6858000"/>
              <a:gd name="connsiteX17" fmla="*/ 5226675 w 6115796"/>
              <a:gd name="connsiteY17" fmla="*/ 1385685 h 6858000"/>
              <a:gd name="connsiteX18" fmla="*/ 5237226 w 6115796"/>
              <a:gd name="connsiteY18" fmla="*/ 1441327 h 6858000"/>
              <a:gd name="connsiteX19" fmla="*/ 5255653 w 6115796"/>
              <a:gd name="connsiteY19" fmla="*/ 1524712 h 6858000"/>
              <a:gd name="connsiteX20" fmla="*/ 5263491 w 6115796"/>
              <a:gd name="connsiteY20" fmla="*/ 1642938 h 6858000"/>
              <a:gd name="connsiteX21" fmla="*/ 5256552 w 6115796"/>
              <a:gd name="connsiteY21" fmla="*/ 1672509 h 6858000"/>
              <a:gd name="connsiteX22" fmla="*/ 5264549 w 6115796"/>
              <a:gd name="connsiteY22" fmla="*/ 1837572 h 6858000"/>
              <a:gd name="connsiteX23" fmla="*/ 5255696 w 6115796"/>
              <a:gd name="connsiteY23" fmla="*/ 1953770 h 6858000"/>
              <a:gd name="connsiteX24" fmla="*/ 5252592 w 6115796"/>
              <a:gd name="connsiteY24" fmla="*/ 2092210 h 6858000"/>
              <a:gd name="connsiteX25" fmla="*/ 5257248 w 6115796"/>
              <a:gd name="connsiteY25" fmla="*/ 2203922 h 6858000"/>
              <a:gd name="connsiteX26" fmla="*/ 5262551 w 6115796"/>
              <a:gd name="connsiteY26" fmla="*/ 2288050 h 6858000"/>
              <a:gd name="connsiteX27" fmla="*/ 5293877 w 6115796"/>
              <a:gd name="connsiteY27" fmla="*/ 2368649 h 6858000"/>
              <a:gd name="connsiteX28" fmla="*/ 5311338 w 6115796"/>
              <a:gd name="connsiteY28" fmla="*/ 2404034 h 6858000"/>
              <a:gd name="connsiteX29" fmla="*/ 5338366 w 6115796"/>
              <a:gd name="connsiteY29" fmla="*/ 2465052 h 6858000"/>
              <a:gd name="connsiteX30" fmla="*/ 5371263 w 6115796"/>
              <a:gd name="connsiteY30" fmla="*/ 2586413 h 6858000"/>
              <a:gd name="connsiteX31" fmla="*/ 5407503 w 6115796"/>
              <a:gd name="connsiteY31" fmla="*/ 2786290 h 6858000"/>
              <a:gd name="connsiteX32" fmla="*/ 5407356 w 6115796"/>
              <a:gd name="connsiteY32" fmla="*/ 2787545 h 6858000"/>
              <a:gd name="connsiteX33" fmla="*/ 5457023 w 6115796"/>
              <a:gd name="connsiteY33" fmla="*/ 2858292 h 6858000"/>
              <a:gd name="connsiteX34" fmla="*/ 5491940 w 6115796"/>
              <a:gd name="connsiteY34" fmla="*/ 3015985 h 6858000"/>
              <a:gd name="connsiteX35" fmla="*/ 5503944 w 6115796"/>
              <a:gd name="connsiteY35" fmla="*/ 3123335 h 6858000"/>
              <a:gd name="connsiteX36" fmla="*/ 5516007 w 6115796"/>
              <a:gd name="connsiteY36" fmla="*/ 3258473 h 6858000"/>
              <a:gd name="connsiteX37" fmla="*/ 5589758 w 6115796"/>
              <a:gd name="connsiteY37" fmla="*/ 3453699 h 6858000"/>
              <a:gd name="connsiteX38" fmla="*/ 5596144 w 6115796"/>
              <a:gd name="connsiteY38" fmla="*/ 3534624 h 6858000"/>
              <a:gd name="connsiteX39" fmla="*/ 5597750 w 6115796"/>
              <a:gd name="connsiteY39" fmla="*/ 3534129 h 6858000"/>
              <a:gd name="connsiteX40" fmla="*/ 5618377 w 6115796"/>
              <a:gd name="connsiteY40" fmla="*/ 3588431 h 6858000"/>
              <a:gd name="connsiteX41" fmla="*/ 5655472 w 6115796"/>
              <a:gd name="connsiteY41" fmla="*/ 3678877 h 6858000"/>
              <a:gd name="connsiteX42" fmla="*/ 5683015 w 6115796"/>
              <a:gd name="connsiteY42" fmla="*/ 3762025 h 6858000"/>
              <a:gd name="connsiteX43" fmla="*/ 5696643 w 6115796"/>
              <a:gd name="connsiteY43" fmla="*/ 3773888 h 6858000"/>
              <a:gd name="connsiteX44" fmla="*/ 5768491 w 6115796"/>
              <a:gd name="connsiteY44" fmla="*/ 3914399 h 6858000"/>
              <a:gd name="connsiteX45" fmla="*/ 5793123 w 6115796"/>
              <a:gd name="connsiteY45" fmla="*/ 3969952 h 6858000"/>
              <a:gd name="connsiteX46" fmla="*/ 5808321 w 6115796"/>
              <a:gd name="connsiteY46" fmla="*/ 3988153 h 6858000"/>
              <a:gd name="connsiteX47" fmla="*/ 5825621 w 6115796"/>
              <a:gd name="connsiteY47" fmla="*/ 4015525 h 6858000"/>
              <a:gd name="connsiteX48" fmla="*/ 5860672 w 6115796"/>
              <a:gd name="connsiteY48" fmla="*/ 4061579 h 6858000"/>
              <a:gd name="connsiteX49" fmla="*/ 5894095 w 6115796"/>
              <a:gd name="connsiteY49" fmla="*/ 4128857 h 6858000"/>
              <a:gd name="connsiteX50" fmla="*/ 5903513 w 6115796"/>
              <a:gd name="connsiteY50" fmla="*/ 4187661 h 6858000"/>
              <a:gd name="connsiteX51" fmla="*/ 5946705 w 6115796"/>
              <a:gd name="connsiteY51" fmla="*/ 4428051 h 6858000"/>
              <a:gd name="connsiteX52" fmla="*/ 5949261 w 6115796"/>
              <a:gd name="connsiteY52" fmla="*/ 4449185 h 6858000"/>
              <a:gd name="connsiteX53" fmla="*/ 5968960 w 6115796"/>
              <a:gd name="connsiteY53" fmla="*/ 4482655 h 6858000"/>
              <a:gd name="connsiteX54" fmla="*/ 5998138 w 6115796"/>
              <a:gd name="connsiteY54" fmla="*/ 4697518 h 6858000"/>
              <a:gd name="connsiteX55" fmla="*/ 6007819 w 6115796"/>
              <a:gd name="connsiteY55" fmla="*/ 4858148 h 6858000"/>
              <a:gd name="connsiteX56" fmla="*/ 6007749 w 6115796"/>
              <a:gd name="connsiteY56" fmla="*/ 4964715 h 6858000"/>
              <a:gd name="connsiteX57" fmla="*/ 6005269 w 6115796"/>
              <a:gd name="connsiteY57" fmla="*/ 5150567 h 6858000"/>
              <a:gd name="connsiteX58" fmla="*/ 6001127 w 6115796"/>
              <a:gd name="connsiteY58" fmla="*/ 5164609 h 6858000"/>
              <a:gd name="connsiteX59" fmla="*/ 5998514 w 6115796"/>
              <a:gd name="connsiteY59" fmla="*/ 5189673 h 6858000"/>
              <a:gd name="connsiteX60" fmla="*/ 6018409 w 6115796"/>
              <a:gd name="connsiteY60" fmla="*/ 5227157 h 6858000"/>
              <a:gd name="connsiteX61" fmla="*/ 6036748 w 6115796"/>
              <a:gd name="connsiteY61" fmla="*/ 5322752 h 6858000"/>
              <a:gd name="connsiteX62" fmla="*/ 6037677 w 6115796"/>
              <a:gd name="connsiteY62" fmla="*/ 5354807 h 6858000"/>
              <a:gd name="connsiteX63" fmla="*/ 6053435 w 6115796"/>
              <a:gd name="connsiteY63" fmla="*/ 5387547 h 6858000"/>
              <a:gd name="connsiteX64" fmla="*/ 6068640 w 6115796"/>
              <a:gd name="connsiteY64" fmla="*/ 5474503 h 6858000"/>
              <a:gd name="connsiteX65" fmla="*/ 6080922 w 6115796"/>
              <a:gd name="connsiteY65" fmla="*/ 5561070 h 6858000"/>
              <a:gd name="connsiteX66" fmla="*/ 6096949 w 6115796"/>
              <a:gd name="connsiteY66" fmla="*/ 5648179 h 6858000"/>
              <a:gd name="connsiteX67" fmla="*/ 6115796 w 6115796"/>
              <a:gd name="connsiteY67" fmla="*/ 5862844 h 6858000"/>
              <a:gd name="connsiteX68" fmla="*/ 6045436 w 6115796"/>
              <a:gd name="connsiteY68" fmla="*/ 6124480 h 6858000"/>
              <a:gd name="connsiteX69" fmla="*/ 6030489 w 6115796"/>
              <a:gd name="connsiteY69" fmla="*/ 6317666 h 6858000"/>
              <a:gd name="connsiteX70" fmla="*/ 6007492 w 6115796"/>
              <a:gd name="connsiteY70" fmla="*/ 6440818 h 6858000"/>
              <a:gd name="connsiteX71" fmla="*/ 6009467 w 6115796"/>
              <a:gd name="connsiteY71" fmla="*/ 6487076 h 6858000"/>
              <a:gd name="connsiteX72" fmla="*/ 5995064 w 6115796"/>
              <a:gd name="connsiteY72" fmla="*/ 6540791 h 6858000"/>
              <a:gd name="connsiteX73" fmla="*/ 5986207 w 6115796"/>
              <a:gd name="connsiteY73" fmla="*/ 6695855 h 6858000"/>
              <a:gd name="connsiteX74" fmla="*/ 5979428 w 6115796"/>
              <a:gd name="connsiteY74" fmla="*/ 6754678 h 6858000"/>
              <a:gd name="connsiteX75" fmla="*/ 5984543 w 6115796"/>
              <a:gd name="connsiteY75" fmla="*/ 6811016 h 6858000"/>
              <a:gd name="connsiteX76" fmla="*/ 5979671 w 6115796"/>
              <a:gd name="connsiteY76" fmla="*/ 6858000 h 6858000"/>
              <a:gd name="connsiteX77" fmla="*/ 0 w 6115796"/>
              <a:gd name="connsiteY77" fmla="*/ 6858000 h 6858000"/>
              <a:gd name="connsiteX78" fmla="*/ 0 w 6115796"/>
              <a:gd name="connsiteY78" fmla="*/ 0 h 6858000"/>
              <a:gd name="connsiteX0" fmla="*/ 0 w 6115796"/>
              <a:gd name="connsiteY0" fmla="*/ 0 h 6858000"/>
              <a:gd name="connsiteX1" fmla="*/ 4965888 w 6115796"/>
              <a:gd name="connsiteY1" fmla="*/ 0 h 6858000"/>
              <a:gd name="connsiteX2" fmla="*/ 4967767 w 6115796"/>
              <a:gd name="connsiteY2" fmla="*/ 7930 h 6858000"/>
              <a:gd name="connsiteX3" fmla="*/ 4979444 w 6115796"/>
              <a:gd name="connsiteY3" fmla="*/ 43921 h 6858000"/>
              <a:gd name="connsiteX4" fmla="*/ 5075458 w 6115796"/>
              <a:gd name="connsiteY4" fmla="*/ 264355 h 6858000"/>
              <a:gd name="connsiteX5" fmla="*/ 5081175 w 6115796"/>
              <a:gd name="connsiteY5" fmla="*/ 277448 h 6858000"/>
              <a:gd name="connsiteX6" fmla="*/ 5097011 w 6115796"/>
              <a:gd name="connsiteY6" fmla="*/ 355616 h 6858000"/>
              <a:gd name="connsiteX7" fmla="*/ 5153000 w 6115796"/>
              <a:gd name="connsiteY7" fmla="*/ 507134 h 6858000"/>
              <a:gd name="connsiteX8" fmla="*/ 5171282 w 6115796"/>
              <a:gd name="connsiteY8" fmla="*/ 602071 h 6858000"/>
              <a:gd name="connsiteX9" fmla="*/ 5176196 w 6115796"/>
              <a:gd name="connsiteY9" fmla="*/ 636822 h 6858000"/>
              <a:gd name="connsiteX10" fmla="*/ 5189051 w 6115796"/>
              <a:gd name="connsiteY10" fmla="*/ 782518 h 6858000"/>
              <a:gd name="connsiteX11" fmla="*/ 5218707 w 6115796"/>
              <a:gd name="connsiteY11" fmla="*/ 886387 h 6858000"/>
              <a:gd name="connsiteX12" fmla="*/ 5221281 w 6115796"/>
              <a:gd name="connsiteY12" fmla="*/ 920873 h 6858000"/>
              <a:gd name="connsiteX13" fmla="*/ 5201018 w 6115796"/>
              <a:gd name="connsiteY13" fmla="*/ 1095027 h 6858000"/>
              <a:gd name="connsiteX14" fmla="*/ 5189234 w 6115796"/>
              <a:gd name="connsiteY14" fmla="*/ 1217308 h 6858000"/>
              <a:gd name="connsiteX15" fmla="*/ 5202769 w 6115796"/>
              <a:gd name="connsiteY15" fmla="*/ 1269450 h 6858000"/>
              <a:gd name="connsiteX16" fmla="*/ 5225968 w 6115796"/>
              <a:gd name="connsiteY16" fmla="*/ 1357994 h 6858000"/>
              <a:gd name="connsiteX17" fmla="*/ 5226675 w 6115796"/>
              <a:gd name="connsiteY17" fmla="*/ 1385685 h 6858000"/>
              <a:gd name="connsiteX18" fmla="*/ 5237226 w 6115796"/>
              <a:gd name="connsiteY18" fmla="*/ 1441327 h 6858000"/>
              <a:gd name="connsiteX19" fmla="*/ 5255653 w 6115796"/>
              <a:gd name="connsiteY19" fmla="*/ 1524712 h 6858000"/>
              <a:gd name="connsiteX20" fmla="*/ 5263491 w 6115796"/>
              <a:gd name="connsiteY20" fmla="*/ 1642938 h 6858000"/>
              <a:gd name="connsiteX21" fmla="*/ 5256552 w 6115796"/>
              <a:gd name="connsiteY21" fmla="*/ 1672509 h 6858000"/>
              <a:gd name="connsiteX22" fmla="*/ 5264549 w 6115796"/>
              <a:gd name="connsiteY22" fmla="*/ 1837572 h 6858000"/>
              <a:gd name="connsiteX23" fmla="*/ 5255696 w 6115796"/>
              <a:gd name="connsiteY23" fmla="*/ 1953770 h 6858000"/>
              <a:gd name="connsiteX24" fmla="*/ 5252592 w 6115796"/>
              <a:gd name="connsiteY24" fmla="*/ 2092210 h 6858000"/>
              <a:gd name="connsiteX25" fmla="*/ 5257248 w 6115796"/>
              <a:gd name="connsiteY25" fmla="*/ 2203922 h 6858000"/>
              <a:gd name="connsiteX26" fmla="*/ 5262551 w 6115796"/>
              <a:gd name="connsiteY26" fmla="*/ 2288050 h 6858000"/>
              <a:gd name="connsiteX27" fmla="*/ 5293877 w 6115796"/>
              <a:gd name="connsiteY27" fmla="*/ 2368649 h 6858000"/>
              <a:gd name="connsiteX28" fmla="*/ 5311338 w 6115796"/>
              <a:gd name="connsiteY28" fmla="*/ 2404034 h 6858000"/>
              <a:gd name="connsiteX29" fmla="*/ 5338366 w 6115796"/>
              <a:gd name="connsiteY29" fmla="*/ 2465052 h 6858000"/>
              <a:gd name="connsiteX30" fmla="*/ 5371263 w 6115796"/>
              <a:gd name="connsiteY30" fmla="*/ 2586413 h 6858000"/>
              <a:gd name="connsiteX31" fmla="*/ 5407503 w 6115796"/>
              <a:gd name="connsiteY31" fmla="*/ 2786290 h 6858000"/>
              <a:gd name="connsiteX32" fmla="*/ 5407356 w 6115796"/>
              <a:gd name="connsiteY32" fmla="*/ 2787545 h 6858000"/>
              <a:gd name="connsiteX33" fmla="*/ 5457023 w 6115796"/>
              <a:gd name="connsiteY33" fmla="*/ 2858292 h 6858000"/>
              <a:gd name="connsiteX34" fmla="*/ 5491940 w 6115796"/>
              <a:gd name="connsiteY34" fmla="*/ 3015985 h 6858000"/>
              <a:gd name="connsiteX35" fmla="*/ 5503944 w 6115796"/>
              <a:gd name="connsiteY35" fmla="*/ 3123335 h 6858000"/>
              <a:gd name="connsiteX36" fmla="*/ 5525532 w 6115796"/>
              <a:gd name="connsiteY36" fmla="*/ 3258473 h 6858000"/>
              <a:gd name="connsiteX37" fmla="*/ 5589758 w 6115796"/>
              <a:gd name="connsiteY37" fmla="*/ 3453699 h 6858000"/>
              <a:gd name="connsiteX38" fmla="*/ 5596144 w 6115796"/>
              <a:gd name="connsiteY38" fmla="*/ 3534624 h 6858000"/>
              <a:gd name="connsiteX39" fmla="*/ 5597750 w 6115796"/>
              <a:gd name="connsiteY39" fmla="*/ 3534129 h 6858000"/>
              <a:gd name="connsiteX40" fmla="*/ 5618377 w 6115796"/>
              <a:gd name="connsiteY40" fmla="*/ 3588431 h 6858000"/>
              <a:gd name="connsiteX41" fmla="*/ 5655472 w 6115796"/>
              <a:gd name="connsiteY41" fmla="*/ 3678877 h 6858000"/>
              <a:gd name="connsiteX42" fmla="*/ 5683015 w 6115796"/>
              <a:gd name="connsiteY42" fmla="*/ 3762025 h 6858000"/>
              <a:gd name="connsiteX43" fmla="*/ 5696643 w 6115796"/>
              <a:gd name="connsiteY43" fmla="*/ 3773888 h 6858000"/>
              <a:gd name="connsiteX44" fmla="*/ 5768491 w 6115796"/>
              <a:gd name="connsiteY44" fmla="*/ 3914399 h 6858000"/>
              <a:gd name="connsiteX45" fmla="*/ 5793123 w 6115796"/>
              <a:gd name="connsiteY45" fmla="*/ 3969952 h 6858000"/>
              <a:gd name="connsiteX46" fmla="*/ 5808321 w 6115796"/>
              <a:gd name="connsiteY46" fmla="*/ 3988153 h 6858000"/>
              <a:gd name="connsiteX47" fmla="*/ 5825621 w 6115796"/>
              <a:gd name="connsiteY47" fmla="*/ 4015525 h 6858000"/>
              <a:gd name="connsiteX48" fmla="*/ 5860672 w 6115796"/>
              <a:gd name="connsiteY48" fmla="*/ 4061579 h 6858000"/>
              <a:gd name="connsiteX49" fmla="*/ 5894095 w 6115796"/>
              <a:gd name="connsiteY49" fmla="*/ 4128857 h 6858000"/>
              <a:gd name="connsiteX50" fmla="*/ 5903513 w 6115796"/>
              <a:gd name="connsiteY50" fmla="*/ 4187661 h 6858000"/>
              <a:gd name="connsiteX51" fmla="*/ 5946705 w 6115796"/>
              <a:gd name="connsiteY51" fmla="*/ 4428051 h 6858000"/>
              <a:gd name="connsiteX52" fmla="*/ 5949261 w 6115796"/>
              <a:gd name="connsiteY52" fmla="*/ 4449185 h 6858000"/>
              <a:gd name="connsiteX53" fmla="*/ 5968960 w 6115796"/>
              <a:gd name="connsiteY53" fmla="*/ 4482655 h 6858000"/>
              <a:gd name="connsiteX54" fmla="*/ 5998138 w 6115796"/>
              <a:gd name="connsiteY54" fmla="*/ 4697518 h 6858000"/>
              <a:gd name="connsiteX55" fmla="*/ 6007819 w 6115796"/>
              <a:gd name="connsiteY55" fmla="*/ 4858148 h 6858000"/>
              <a:gd name="connsiteX56" fmla="*/ 6007749 w 6115796"/>
              <a:gd name="connsiteY56" fmla="*/ 4964715 h 6858000"/>
              <a:gd name="connsiteX57" fmla="*/ 6005269 w 6115796"/>
              <a:gd name="connsiteY57" fmla="*/ 5150567 h 6858000"/>
              <a:gd name="connsiteX58" fmla="*/ 6001127 w 6115796"/>
              <a:gd name="connsiteY58" fmla="*/ 5164609 h 6858000"/>
              <a:gd name="connsiteX59" fmla="*/ 5998514 w 6115796"/>
              <a:gd name="connsiteY59" fmla="*/ 5189673 h 6858000"/>
              <a:gd name="connsiteX60" fmla="*/ 6018409 w 6115796"/>
              <a:gd name="connsiteY60" fmla="*/ 5227157 h 6858000"/>
              <a:gd name="connsiteX61" fmla="*/ 6036748 w 6115796"/>
              <a:gd name="connsiteY61" fmla="*/ 5322752 h 6858000"/>
              <a:gd name="connsiteX62" fmla="*/ 6037677 w 6115796"/>
              <a:gd name="connsiteY62" fmla="*/ 5354807 h 6858000"/>
              <a:gd name="connsiteX63" fmla="*/ 6053435 w 6115796"/>
              <a:gd name="connsiteY63" fmla="*/ 5387547 h 6858000"/>
              <a:gd name="connsiteX64" fmla="*/ 6068640 w 6115796"/>
              <a:gd name="connsiteY64" fmla="*/ 5474503 h 6858000"/>
              <a:gd name="connsiteX65" fmla="*/ 6080922 w 6115796"/>
              <a:gd name="connsiteY65" fmla="*/ 5561070 h 6858000"/>
              <a:gd name="connsiteX66" fmla="*/ 6096949 w 6115796"/>
              <a:gd name="connsiteY66" fmla="*/ 5648179 h 6858000"/>
              <a:gd name="connsiteX67" fmla="*/ 6115796 w 6115796"/>
              <a:gd name="connsiteY67" fmla="*/ 5862844 h 6858000"/>
              <a:gd name="connsiteX68" fmla="*/ 6045436 w 6115796"/>
              <a:gd name="connsiteY68" fmla="*/ 6124480 h 6858000"/>
              <a:gd name="connsiteX69" fmla="*/ 6030489 w 6115796"/>
              <a:gd name="connsiteY69" fmla="*/ 6317666 h 6858000"/>
              <a:gd name="connsiteX70" fmla="*/ 6007492 w 6115796"/>
              <a:gd name="connsiteY70" fmla="*/ 6440818 h 6858000"/>
              <a:gd name="connsiteX71" fmla="*/ 6009467 w 6115796"/>
              <a:gd name="connsiteY71" fmla="*/ 6487076 h 6858000"/>
              <a:gd name="connsiteX72" fmla="*/ 5995064 w 6115796"/>
              <a:gd name="connsiteY72" fmla="*/ 6540791 h 6858000"/>
              <a:gd name="connsiteX73" fmla="*/ 5986207 w 6115796"/>
              <a:gd name="connsiteY73" fmla="*/ 6695855 h 6858000"/>
              <a:gd name="connsiteX74" fmla="*/ 5979428 w 6115796"/>
              <a:gd name="connsiteY74" fmla="*/ 6754678 h 6858000"/>
              <a:gd name="connsiteX75" fmla="*/ 5984543 w 6115796"/>
              <a:gd name="connsiteY75" fmla="*/ 6811016 h 6858000"/>
              <a:gd name="connsiteX76" fmla="*/ 5979671 w 6115796"/>
              <a:gd name="connsiteY76" fmla="*/ 6858000 h 6858000"/>
              <a:gd name="connsiteX77" fmla="*/ 0 w 6115796"/>
              <a:gd name="connsiteY77" fmla="*/ 6858000 h 6858000"/>
              <a:gd name="connsiteX78" fmla="*/ 0 w 6115796"/>
              <a:gd name="connsiteY78" fmla="*/ 0 h 6858000"/>
              <a:gd name="connsiteX0" fmla="*/ 0 w 6115796"/>
              <a:gd name="connsiteY0" fmla="*/ 0 h 6858000"/>
              <a:gd name="connsiteX1" fmla="*/ 4965888 w 6115796"/>
              <a:gd name="connsiteY1" fmla="*/ 0 h 6858000"/>
              <a:gd name="connsiteX2" fmla="*/ 4967767 w 6115796"/>
              <a:gd name="connsiteY2" fmla="*/ 7930 h 6858000"/>
              <a:gd name="connsiteX3" fmla="*/ 4979444 w 6115796"/>
              <a:gd name="connsiteY3" fmla="*/ 43921 h 6858000"/>
              <a:gd name="connsiteX4" fmla="*/ 5075458 w 6115796"/>
              <a:gd name="connsiteY4" fmla="*/ 264355 h 6858000"/>
              <a:gd name="connsiteX5" fmla="*/ 5081175 w 6115796"/>
              <a:gd name="connsiteY5" fmla="*/ 277448 h 6858000"/>
              <a:gd name="connsiteX6" fmla="*/ 5097011 w 6115796"/>
              <a:gd name="connsiteY6" fmla="*/ 355616 h 6858000"/>
              <a:gd name="connsiteX7" fmla="*/ 5153000 w 6115796"/>
              <a:gd name="connsiteY7" fmla="*/ 507134 h 6858000"/>
              <a:gd name="connsiteX8" fmla="*/ 5171282 w 6115796"/>
              <a:gd name="connsiteY8" fmla="*/ 602071 h 6858000"/>
              <a:gd name="connsiteX9" fmla="*/ 5176196 w 6115796"/>
              <a:gd name="connsiteY9" fmla="*/ 636822 h 6858000"/>
              <a:gd name="connsiteX10" fmla="*/ 5189051 w 6115796"/>
              <a:gd name="connsiteY10" fmla="*/ 782518 h 6858000"/>
              <a:gd name="connsiteX11" fmla="*/ 5218707 w 6115796"/>
              <a:gd name="connsiteY11" fmla="*/ 886387 h 6858000"/>
              <a:gd name="connsiteX12" fmla="*/ 5221281 w 6115796"/>
              <a:gd name="connsiteY12" fmla="*/ 920873 h 6858000"/>
              <a:gd name="connsiteX13" fmla="*/ 5201018 w 6115796"/>
              <a:gd name="connsiteY13" fmla="*/ 1095027 h 6858000"/>
              <a:gd name="connsiteX14" fmla="*/ 5189234 w 6115796"/>
              <a:gd name="connsiteY14" fmla="*/ 1217308 h 6858000"/>
              <a:gd name="connsiteX15" fmla="*/ 5202769 w 6115796"/>
              <a:gd name="connsiteY15" fmla="*/ 1269450 h 6858000"/>
              <a:gd name="connsiteX16" fmla="*/ 5225968 w 6115796"/>
              <a:gd name="connsiteY16" fmla="*/ 1357994 h 6858000"/>
              <a:gd name="connsiteX17" fmla="*/ 5226675 w 6115796"/>
              <a:gd name="connsiteY17" fmla="*/ 1385685 h 6858000"/>
              <a:gd name="connsiteX18" fmla="*/ 5237226 w 6115796"/>
              <a:gd name="connsiteY18" fmla="*/ 1441327 h 6858000"/>
              <a:gd name="connsiteX19" fmla="*/ 5255653 w 6115796"/>
              <a:gd name="connsiteY19" fmla="*/ 1524712 h 6858000"/>
              <a:gd name="connsiteX20" fmla="*/ 5263491 w 6115796"/>
              <a:gd name="connsiteY20" fmla="*/ 1642938 h 6858000"/>
              <a:gd name="connsiteX21" fmla="*/ 5256552 w 6115796"/>
              <a:gd name="connsiteY21" fmla="*/ 1672509 h 6858000"/>
              <a:gd name="connsiteX22" fmla="*/ 5264549 w 6115796"/>
              <a:gd name="connsiteY22" fmla="*/ 1837572 h 6858000"/>
              <a:gd name="connsiteX23" fmla="*/ 5255696 w 6115796"/>
              <a:gd name="connsiteY23" fmla="*/ 1953770 h 6858000"/>
              <a:gd name="connsiteX24" fmla="*/ 5252592 w 6115796"/>
              <a:gd name="connsiteY24" fmla="*/ 2092210 h 6858000"/>
              <a:gd name="connsiteX25" fmla="*/ 5257248 w 6115796"/>
              <a:gd name="connsiteY25" fmla="*/ 2203922 h 6858000"/>
              <a:gd name="connsiteX26" fmla="*/ 5262551 w 6115796"/>
              <a:gd name="connsiteY26" fmla="*/ 2288050 h 6858000"/>
              <a:gd name="connsiteX27" fmla="*/ 5293877 w 6115796"/>
              <a:gd name="connsiteY27" fmla="*/ 2368649 h 6858000"/>
              <a:gd name="connsiteX28" fmla="*/ 5311338 w 6115796"/>
              <a:gd name="connsiteY28" fmla="*/ 2404034 h 6858000"/>
              <a:gd name="connsiteX29" fmla="*/ 5338366 w 6115796"/>
              <a:gd name="connsiteY29" fmla="*/ 2465052 h 6858000"/>
              <a:gd name="connsiteX30" fmla="*/ 5371263 w 6115796"/>
              <a:gd name="connsiteY30" fmla="*/ 2586413 h 6858000"/>
              <a:gd name="connsiteX31" fmla="*/ 5407503 w 6115796"/>
              <a:gd name="connsiteY31" fmla="*/ 2786290 h 6858000"/>
              <a:gd name="connsiteX32" fmla="*/ 5407356 w 6115796"/>
              <a:gd name="connsiteY32" fmla="*/ 2787545 h 6858000"/>
              <a:gd name="connsiteX33" fmla="*/ 5457023 w 6115796"/>
              <a:gd name="connsiteY33" fmla="*/ 2858292 h 6858000"/>
              <a:gd name="connsiteX34" fmla="*/ 5491940 w 6115796"/>
              <a:gd name="connsiteY34" fmla="*/ 3015985 h 6858000"/>
              <a:gd name="connsiteX35" fmla="*/ 5503944 w 6115796"/>
              <a:gd name="connsiteY35" fmla="*/ 3123335 h 6858000"/>
              <a:gd name="connsiteX36" fmla="*/ 5525532 w 6115796"/>
              <a:gd name="connsiteY36" fmla="*/ 3258473 h 6858000"/>
              <a:gd name="connsiteX37" fmla="*/ 5589758 w 6115796"/>
              <a:gd name="connsiteY37" fmla="*/ 3453699 h 6858000"/>
              <a:gd name="connsiteX38" fmla="*/ 5596144 w 6115796"/>
              <a:gd name="connsiteY38" fmla="*/ 3534624 h 6858000"/>
              <a:gd name="connsiteX39" fmla="*/ 5597750 w 6115796"/>
              <a:gd name="connsiteY39" fmla="*/ 3534129 h 6858000"/>
              <a:gd name="connsiteX40" fmla="*/ 5618377 w 6115796"/>
              <a:gd name="connsiteY40" fmla="*/ 3588431 h 6858000"/>
              <a:gd name="connsiteX41" fmla="*/ 5655472 w 6115796"/>
              <a:gd name="connsiteY41" fmla="*/ 3678877 h 6858000"/>
              <a:gd name="connsiteX42" fmla="*/ 5683015 w 6115796"/>
              <a:gd name="connsiteY42" fmla="*/ 3762025 h 6858000"/>
              <a:gd name="connsiteX43" fmla="*/ 5696643 w 6115796"/>
              <a:gd name="connsiteY43" fmla="*/ 3773888 h 6858000"/>
              <a:gd name="connsiteX44" fmla="*/ 5768491 w 6115796"/>
              <a:gd name="connsiteY44" fmla="*/ 3914399 h 6858000"/>
              <a:gd name="connsiteX45" fmla="*/ 5793123 w 6115796"/>
              <a:gd name="connsiteY45" fmla="*/ 3969952 h 6858000"/>
              <a:gd name="connsiteX46" fmla="*/ 5808321 w 6115796"/>
              <a:gd name="connsiteY46" fmla="*/ 3988153 h 6858000"/>
              <a:gd name="connsiteX47" fmla="*/ 5825621 w 6115796"/>
              <a:gd name="connsiteY47" fmla="*/ 4015525 h 6858000"/>
              <a:gd name="connsiteX48" fmla="*/ 5860672 w 6115796"/>
              <a:gd name="connsiteY48" fmla="*/ 4061579 h 6858000"/>
              <a:gd name="connsiteX49" fmla="*/ 5894095 w 6115796"/>
              <a:gd name="connsiteY49" fmla="*/ 4128857 h 6858000"/>
              <a:gd name="connsiteX50" fmla="*/ 5903513 w 6115796"/>
              <a:gd name="connsiteY50" fmla="*/ 4187661 h 6858000"/>
              <a:gd name="connsiteX51" fmla="*/ 5946705 w 6115796"/>
              <a:gd name="connsiteY51" fmla="*/ 4428051 h 6858000"/>
              <a:gd name="connsiteX52" fmla="*/ 5949261 w 6115796"/>
              <a:gd name="connsiteY52" fmla="*/ 4449185 h 6858000"/>
              <a:gd name="connsiteX53" fmla="*/ 5961816 w 6115796"/>
              <a:gd name="connsiteY53" fmla="*/ 4494562 h 6858000"/>
              <a:gd name="connsiteX54" fmla="*/ 5998138 w 6115796"/>
              <a:gd name="connsiteY54" fmla="*/ 4697518 h 6858000"/>
              <a:gd name="connsiteX55" fmla="*/ 6007819 w 6115796"/>
              <a:gd name="connsiteY55" fmla="*/ 4858148 h 6858000"/>
              <a:gd name="connsiteX56" fmla="*/ 6007749 w 6115796"/>
              <a:gd name="connsiteY56" fmla="*/ 4964715 h 6858000"/>
              <a:gd name="connsiteX57" fmla="*/ 6005269 w 6115796"/>
              <a:gd name="connsiteY57" fmla="*/ 5150567 h 6858000"/>
              <a:gd name="connsiteX58" fmla="*/ 6001127 w 6115796"/>
              <a:gd name="connsiteY58" fmla="*/ 5164609 h 6858000"/>
              <a:gd name="connsiteX59" fmla="*/ 5998514 w 6115796"/>
              <a:gd name="connsiteY59" fmla="*/ 5189673 h 6858000"/>
              <a:gd name="connsiteX60" fmla="*/ 6018409 w 6115796"/>
              <a:gd name="connsiteY60" fmla="*/ 5227157 h 6858000"/>
              <a:gd name="connsiteX61" fmla="*/ 6036748 w 6115796"/>
              <a:gd name="connsiteY61" fmla="*/ 5322752 h 6858000"/>
              <a:gd name="connsiteX62" fmla="*/ 6037677 w 6115796"/>
              <a:gd name="connsiteY62" fmla="*/ 5354807 h 6858000"/>
              <a:gd name="connsiteX63" fmla="*/ 6053435 w 6115796"/>
              <a:gd name="connsiteY63" fmla="*/ 5387547 h 6858000"/>
              <a:gd name="connsiteX64" fmla="*/ 6068640 w 6115796"/>
              <a:gd name="connsiteY64" fmla="*/ 5474503 h 6858000"/>
              <a:gd name="connsiteX65" fmla="*/ 6080922 w 6115796"/>
              <a:gd name="connsiteY65" fmla="*/ 5561070 h 6858000"/>
              <a:gd name="connsiteX66" fmla="*/ 6096949 w 6115796"/>
              <a:gd name="connsiteY66" fmla="*/ 5648179 h 6858000"/>
              <a:gd name="connsiteX67" fmla="*/ 6115796 w 6115796"/>
              <a:gd name="connsiteY67" fmla="*/ 5862844 h 6858000"/>
              <a:gd name="connsiteX68" fmla="*/ 6045436 w 6115796"/>
              <a:gd name="connsiteY68" fmla="*/ 6124480 h 6858000"/>
              <a:gd name="connsiteX69" fmla="*/ 6030489 w 6115796"/>
              <a:gd name="connsiteY69" fmla="*/ 6317666 h 6858000"/>
              <a:gd name="connsiteX70" fmla="*/ 6007492 w 6115796"/>
              <a:gd name="connsiteY70" fmla="*/ 6440818 h 6858000"/>
              <a:gd name="connsiteX71" fmla="*/ 6009467 w 6115796"/>
              <a:gd name="connsiteY71" fmla="*/ 6487076 h 6858000"/>
              <a:gd name="connsiteX72" fmla="*/ 5995064 w 6115796"/>
              <a:gd name="connsiteY72" fmla="*/ 6540791 h 6858000"/>
              <a:gd name="connsiteX73" fmla="*/ 5986207 w 6115796"/>
              <a:gd name="connsiteY73" fmla="*/ 6695855 h 6858000"/>
              <a:gd name="connsiteX74" fmla="*/ 5979428 w 6115796"/>
              <a:gd name="connsiteY74" fmla="*/ 6754678 h 6858000"/>
              <a:gd name="connsiteX75" fmla="*/ 5984543 w 6115796"/>
              <a:gd name="connsiteY75" fmla="*/ 6811016 h 6858000"/>
              <a:gd name="connsiteX76" fmla="*/ 5979671 w 6115796"/>
              <a:gd name="connsiteY76" fmla="*/ 6858000 h 6858000"/>
              <a:gd name="connsiteX77" fmla="*/ 0 w 6115796"/>
              <a:gd name="connsiteY77" fmla="*/ 6858000 h 6858000"/>
              <a:gd name="connsiteX78" fmla="*/ 0 w 6115796"/>
              <a:gd name="connsiteY78" fmla="*/ 0 h 6858000"/>
              <a:gd name="connsiteX0" fmla="*/ 0 w 6115796"/>
              <a:gd name="connsiteY0" fmla="*/ 0 h 6858000"/>
              <a:gd name="connsiteX1" fmla="*/ 4965888 w 6115796"/>
              <a:gd name="connsiteY1" fmla="*/ 0 h 6858000"/>
              <a:gd name="connsiteX2" fmla="*/ 4967767 w 6115796"/>
              <a:gd name="connsiteY2" fmla="*/ 7930 h 6858000"/>
              <a:gd name="connsiteX3" fmla="*/ 4979444 w 6115796"/>
              <a:gd name="connsiteY3" fmla="*/ 43921 h 6858000"/>
              <a:gd name="connsiteX4" fmla="*/ 5075458 w 6115796"/>
              <a:gd name="connsiteY4" fmla="*/ 264355 h 6858000"/>
              <a:gd name="connsiteX5" fmla="*/ 5081175 w 6115796"/>
              <a:gd name="connsiteY5" fmla="*/ 277448 h 6858000"/>
              <a:gd name="connsiteX6" fmla="*/ 5097011 w 6115796"/>
              <a:gd name="connsiteY6" fmla="*/ 355616 h 6858000"/>
              <a:gd name="connsiteX7" fmla="*/ 5153000 w 6115796"/>
              <a:gd name="connsiteY7" fmla="*/ 507134 h 6858000"/>
              <a:gd name="connsiteX8" fmla="*/ 5171282 w 6115796"/>
              <a:gd name="connsiteY8" fmla="*/ 602071 h 6858000"/>
              <a:gd name="connsiteX9" fmla="*/ 5176196 w 6115796"/>
              <a:gd name="connsiteY9" fmla="*/ 636822 h 6858000"/>
              <a:gd name="connsiteX10" fmla="*/ 5189051 w 6115796"/>
              <a:gd name="connsiteY10" fmla="*/ 782518 h 6858000"/>
              <a:gd name="connsiteX11" fmla="*/ 5218707 w 6115796"/>
              <a:gd name="connsiteY11" fmla="*/ 886387 h 6858000"/>
              <a:gd name="connsiteX12" fmla="*/ 5221281 w 6115796"/>
              <a:gd name="connsiteY12" fmla="*/ 920873 h 6858000"/>
              <a:gd name="connsiteX13" fmla="*/ 5201018 w 6115796"/>
              <a:gd name="connsiteY13" fmla="*/ 1095027 h 6858000"/>
              <a:gd name="connsiteX14" fmla="*/ 5189234 w 6115796"/>
              <a:gd name="connsiteY14" fmla="*/ 1217308 h 6858000"/>
              <a:gd name="connsiteX15" fmla="*/ 5202769 w 6115796"/>
              <a:gd name="connsiteY15" fmla="*/ 1269450 h 6858000"/>
              <a:gd name="connsiteX16" fmla="*/ 5225968 w 6115796"/>
              <a:gd name="connsiteY16" fmla="*/ 1357994 h 6858000"/>
              <a:gd name="connsiteX17" fmla="*/ 5226675 w 6115796"/>
              <a:gd name="connsiteY17" fmla="*/ 1385685 h 6858000"/>
              <a:gd name="connsiteX18" fmla="*/ 5237226 w 6115796"/>
              <a:gd name="connsiteY18" fmla="*/ 1441327 h 6858000"/>
              <a:gd name="connsiteX19" fmla="*/ 5255653 w 6115796"/>
              <a:gd name="connsiteY19" fmla="*/ 1524712 h 6858000"/>
              <a:gd name="connsiteX20" fmla="*/ 5263491 w 6115796"/>
              <a:gd name="connsiteY20" fmla="*/ 1642938 h 6858000"/>
              <a:gd name="connsiteX21" fmla="*/ 5256552 w 6115796"/>
              <a:gd name="connsiteY21" fmla="*/ 1672509 h 6858000"/>
              <a:gd name="connsiteX22" fmla="*/ 5264549 w 6115796"/>
              <a:gd name="connsiteY22" fmla="*/ 1837572 h 6858000"/>
              <a:gd name="connsiteX23" fmla="*/ 5255696 w 6115796"/>
              <a:gd name="connsiteY23" fmla="*/ 1953770 h 6858000"/>
              <a:gd name="connsiteX24" fmla="*/ 5252592 w 6115796"/>
              <a:gd name="connsiteY24" fmla="*/ 2092210 h 6858000"/>
              <a:gd name="connsiteX25" fmla="*/ 5257248 w 6115796"/>
              <a:gd name="connsiteY25" fmla="*/ 2203922 h 6858000"/>
              <a:gd name="connsiteX26" fmla="*/ 5262551 w 6115796"/>
              <a:gd name="connsiteY26" fmla="*/ 2288050 h 6858000"/>
              <a:gd name="connsiteX27" fmla="*/ 5293877 w 6115796"/>
              <a:gd name="connsiteY27" fmla="*/ 2368649 h 6858000"/>
              <a:gd name="connsiteX28" fmla="*/ 5311338 w 6115796"/>
              <a:gd name="connsiteY28" fmla="*/ 2404034 h 6858000"/>
              <a:gd name="connsiteX29" fmla="*/ 5338366 w 6115796"/>
              <a:gd name="connsiteY29" fmla="*/ 2465052 h 6858000"/>
              <a:gd name="connsiteX30" fmla="*/ 5371263 w 6115796"/>
              <a:gd name="connsiteY30" fmla="*/ 2586413 h 6858000"/>
              <a:gd name="connsiteX31" fmla="*/ 5407503 w 6115796"/>
              <a:gd name="connsiteY31" fmla="*/ 2786290 h 6858000"/>
              <a:gd name="connsiteX32" fmla="*/ 5407356 w 6115796"/>
              <a:gd name="connsiteY32" fmla="*/ 2787545 h 6858000"/>
              <a:gd name="connsiteX33" fmla="*/ 5457023 w 6115796"/>
              <a:gd name="connsiteY33" fmla="*/ 2858292 h 6858000"/>
              <a:gd name="connsiteX34" fmla="*/ 5491940 w 6115796"/>
              <a:gd name="connsiteY34" fmla="*/ 3015985 h 6858000"/>
              <a:gd name="connsiteX35" fmla="*/ 5503944 w 6115796"/>
              <a:gd name="connsiteY35" fmla="*/ 3123335 h 6858000"/>
              <a:gd name="connsiteX36" fmla="*/ 5525532 w 6115796"/>
              <a:gd name="connsiteY36" fmla="*/ 3258473 h 6858000"/>
              <a:gd name="connsiteX37" fmla="*/ 5589758 w 6115796"/>
              <a:gd name="connsiteY37" fmla="*/ 3453699 h 6858000"/>
              <a:gd name="connsiteX38" fmla="*/ 5596144 w 6115796"/>
              <a:gd name="connsiteY38" fmla="*/ 3534624 h 6858000"/>
              <a:gd name="connsiteX39" fmla="*/ 5597750 w 6115796"/>
              <a:gd name="connsiteY39" fmla="*/ 3534129 h 6858000"/>
              <a:gd name="connsiteX40" fmla="*/ 5618377 w 6115796"/>
              <a:gd name="connsiteY40" fmla="*/ 3588431 h 6858000"/>
              <a:gd name="connsiteX41" fmla="*/ 5655472 w 6115796"/>
              <a:gd name="connsiteY41" fmla="*/ 3678877 h 6858000"/>
              <a:gd name="connsiteX42" fmla="*/ 5683015 w 6115796"/>
              <a:gd name="connsiteY42" fmla="*/ 3762025 h 6858000"/>
              <a:gd name="connsiteX43" fmla="*/ 5696643 w 6115796"/>
              <a:gd name="connsiteY43" fmla="*/ 3773888 h 6858000"/>
              <a:gd name="connsiteX44" fmla="*/ 5768491 w 6115796"/>
              <a:gd name="connsiteY44" fmla="*/ 3914399 h 6858000"/>
              <a:gd name="connsiteX45" fmla="*/ 5793123 w 6115796"/>
              <a:gd name="connsiteY45" fmla="*/ 3969952 h 6858000"/>
              <a:gd name="connsiteX46" fmla="*/ 5808321 w 6115796"/>
              <a:gd name="connsiteY46" fmla="*/ 3988153 h 6858000"/>
              <a:gd name="connsiteX47" fmla="*/ 5825621 w 6115796"/>
              <a:gd name="connsiteY47" fmla="*/ 4015525 h 6858000"/>
              <a:gd name="connsiteX48" fmla="*/ 5860672 w 6115796"/>
              <a:gd name="connsiteY48" fmla="*/ 4061579 h 6858000"/>
              <a:gd name="connsiteX49" fmla="*/ 5894095 w 6115796"/>
              <a:gd name="connsiteY49" fmla="*/ 4128857 h 6858000"/>
              <a:gd name="connsiteX50" fmla="*/ 5903513 w 6115796"/>
              <a:gd name="connsiteY50" fmla="*/ 4187661 h 6858000"/>
              <a:gd name="connsiteX51" fmla="*/ 5949086 w 6115796"/>
              <a:gd name="connsiteY51" fmla="*/ 4366139 h 6858000"/>
              <a:gd name="connsiteX52" fmla="*/ 5949261 w 6115796"/>
              <a:gd name="connsiteY52" fmla="*/ 4449185 h 6858000"/>
              <a:gd name="connsiteX53" fmla="*/ 5961816 w 6115796"/>
              <a:gd name="connsiteY53" fmla="*/ 4494562 h 6858000"/>
              <a:gd name="connsiteX54" fmla="*/ 5998138 w 6115796"/>
              <a:gd name="connsiteY54" fmla="*/ 4697518 h 6858000"/>
              <a:gd name="connsiteX55" fmla="*/ 6007819 w 6115796"/>
              <a:gd name="connsiteY55" fmla="*/ 4858148 h 6858000"/>
              <a:gd name="connsiteX56" fmla="*/ 6007749 w 6115796"/>
              <a:gd name="connsiteY56" fmla="*/ 4964715 h 6858000"/>
              <a:gd name="connsiteX57" fmla="*/ 6005269 w 6115796"/>
              <a:gd name="connsiteY57" fmla="*/ 5150567 h 6858000"/>
              <a:gd name="connsiteX58" fmla="*/ 6001127 w 6115796"/>
              <a:gd name="connsiteY58" fmla="*/ 5164609 h 6858000"/>
              <a:gd name="connsiteX59" fmla="*/ 5998514 w 6115796"/>
              <a:gd name="connsiteY59" fmla="*/ 5189673 h 6858000"/>
              <a:gd name="connsiteX60" fmla="*/ 6018409 w 6115796"/>
              <a:gd name="connsiteY60" fmla="*/ 5227157 h 6858000"/>
              <a:gd name="connsiteX61" fmla="*/ 6036748 w 6115796"/>
              <a:gd name="connsiteY61" fmla="*/ 5322752 h 6858000"/>
              <a:gd name="connsiteX62" fmla="*/ 6037677 w 6115796"/>
              <a:gd name="connsiteY62" fmla="*/ 5354807 h 6858000"/>
              <a:gd name="connsiteX63" fmla="*/ 6053435 w 6115796"/>
              <a:gd name="connsiteY63" fmla="*/ 5387547 h 6858000"/>
              <a:gd name="connsiteX64" fmla="*/ 6068640 w 6115796"/>
              <a:gd name="connsiteY64" fmla="*/ 5474503 h 6858000"/>
              <a:gd name="connsiteX65" fmla="*/ 6080922 w 6115796"/>
              <a:gd name="connsiteY65" fmla="*/ 5561070 h 6858000"/>
              <a:gd name="connsiteX66" fmla="*/ 6096949 w 6115796"/>
              <a:gd name="connsiteY66" fmla="*/ 5648179 h 6858000"/>
              <a:gd name="connsiteX67" fmla="*/ 6115796 w 6115796"/>
              <a:gd name="connsiteY67" fmla="*/ 5862844 h 6858000"/>
              <a:gd name="connsiteX68" fmla="*/ 6045436 w 6115796"/>
              <a:gd name="connsiteY68" fmla="*/ 6124480 h 6858000"/>
              <a:gd name="connsiteX69" fmla="*/ 6030489 w 6115796"/>
              <a:gd name="connsiteY69" fmla="*/ 6317666 h 6858000"/>
              <a:gd name="connsiteX70" fmla="*/ 6007492 w 6115796"/>
              <a:gd name="connsiteY70" fmla="*/ 6440818 h 6858000"/>
              <a:gd name="connsiteX71" fmla="*/ 6009467 w 6115796"/>
              <a:gd name="connsiteY71" fmla="*/ 6487076 h 6858000"/>
              <a:gd name="connsiteX72" fmla="*/ 5995064 w 6115796"/>
              <a:gd name="connsiteY72" fmla="*/ 6540791 h 6858000"/>
              <a:gd name="connsiteX73" fmla="*/ 5986207 w 6115796"/>
              <a:gd name="connsiteY73" fmla="*/ 6695855 h 6858000"/>
              <a:gd name="connsiteX74" fmla="*/ 5979428 w 6115796"/>
              <a:gd name="connsiteY74" fmla="*/ 6754678 h 6858000"/>
              <a:gd name="connsiteX75" fmla="*/ 5984543 w 6115796"/>
              <a:gd name="connsiteY75" fmla="*/ 6811016 h 6858000"/>
              <a:gd name="connsiteX76" fmla="*/ 5979671 w 6115796"/>
              <a:gd name="connsiteY76" fmla="*/ 6858000 h 6858000"/>
              <a:gd name="connsiteX77" fmla="*/ 0 w 6115796"/>
              <a:gd name="connsiteY77" fmla="*/ 6858000 h 6858000"/>
              <a:gd name="connsiteX78" fmla="*/ 0 w 6115796"/>
              <a:gd name="connsiteY78" fmla="*/ 0 h 6858000"/>
              <a:gd name="connsiteX0" fmla="*/ 0 w 6115796"/>
              <a:gd name="connsiteY0" fmla="*/ 0 h 6858000"/>
              <a:gd name="connsiteX1" fmla="*/ 4965888 w 6115796"/>
              <a:gd name="connsiteY1" fmla="*/ 0 h 6858000"/>
              <a:gd name="connsiteX2" fmla="*/ 4967767 w 6115796"/>
              <a:gd name="connsiteY2" fmla="*/ 7930 h 6858000"/>
              <a:gd name="connsiteX3" fmla="*/ 4979444 w 6115796"/>
              <a:gd name="connsiteY3" fmla="*/ 43921 h 6858000"/>
              <a:gd name="connsiteX4" fmla="*/ 5075458 w 6115796"/>
              <a:gd name="connsiteY4" fmla="*/ 264355 h 6858000"/>
              <a:gd name="connsiteX5" fmla="*/ 5081175 w 6115796"/>
              <a:gd name="connsiteY5" fmla="*/ 277448 h 6858000"/>
              <a:gd name="connsiteX6" fmla="*/ 5097011 w 6115796"/>
              <a:gd name="connsiteY6" fmla="*/ 355616 h 6858000"/>
              <a:gd name="connsiteX7" fmla="*/ 5153000 w 6115796"/>
              <a:gd name="connsiteY7" fmla="*/ 507134 h 6858000"/>
              <a:gd name="connsiteX8" fmla="*/ 5171282 w 6115796"/>
              <a:gd name="connsiteY8" fmla="*/ 602071 h 6858000"/>
              <a:gd name="connsiteX9" fmla="*/ 5176196 w 6115796"/>
              <a:gd name="connsiteY9" fmla="*/ 636822 h 6858000"/>
              <a:gd name="connsiteX10" fmla="*/ 5189051 w 6115796"/>
              <a:gd name="connsiteY10" fmla="*/ 782518 h 6858000"/>
              <a:gd name="connsiteX11" fmla="*/ 5218707 w 6115796"/>
              <a:gd name="connsiteY11" fmla="*/ 886387 h 6858000"/>
              <a:gd name="connsiteX12" fmla="*/ 5221281 w 6115796"/>
              <a:gd name="connsiteY12" fmla="*/ 920873 h 6858000"/>
              <a:gd name="connsiteX13" fmla="*/ 5201018 w 6115796"/>
              <a:gd name="connsiteY13" fmla="*/ 1095027 h 6858000"/>
              <a:gd name="connsiteX14" fmla="*/ 5189234 w 6115796"/>
              <a:gd name="connsiteY14" fmla="*/ 1217308 h 6858000"/>
              <a:gd name="connsiteX15" fmla="*/ 5202769 w 6115796"/>
              <a:gd name="connsiteY15" fmla="*/ 1269450 h 6858000"/>
              <a:gd name="connsiteX16" fmla="*/ 5225968 w 6115796"/>
              <a:gd name="connsiteY16" fmla="*/ 1357994 h 6858000"/>
              <a:gd name="connsiteX17" fmla="*/ 5226675 w 6115796"/>
              <a:gd name="connsiteY17" fmla="*/ 1385685 h 6858000"/>
              <a:gd name="connsiteX18" fmla="*/ 5237226 w 6115796"/>
              <a:gd name="connsiteY18" fmla="*/ 1441327 h 6858000"/>
              <a:gd name="connsiteX19" fmla="*/ 5255653 w 6115796"/>
              <a:gd name="connsiteY19" fmla="*/ 1524712 h 6858000"/>
              <a:gd name="connsiteX20" fmla="*/ 5263491 w 6115796"/>
              <a:gd name="connsiteY20" fmla="*/ 1642938 h 6858000"/>
              <a:gd name="connsiteX21" fmla="*/ 5256552 w 6115796"/>
              <a:gd name="connsiteY21" fmla="*/ 1672509 h 6858000"/>
              <a:gd name="connsiteX22" fmla="*/ 5264549 w 6115796"/>
              <a:gd name="connsiteY22" fmla="*/ 1837572 h 6858000"/>
              <a:gd name="connsiteX23" fmla="*/ 5255696 w 6115796"/>
              <a:gd name="connsiteY23" fmla="*/ 1953770 h 6858000"/>
              <a:gd name="connsiteX24" fmla="*/ 5252592 w 6115796"/>
              <a:gd name="connsiteY24" fmla="*/ 2092210 h 6858000"/>
              <a:gd name="connsiteX25" fmla="*/ 5257248 w 6115796"/>
              <a:gd name="connsiteY25" fmla="*/ 2203922 h 6858000"/>
              <a:gd name="connsiteX26" fmla="*/ 5262551 w 6115796"/>
              <a:gd name="connsiteY26" fmla="*/ 2288050 h 6858000"/>
              <a:gd name="connsiteX27" fmla="*/ 5293877 w 6115796"/>
              <a:gd name="connsiteY27" fmla="*/ 2368649 h 6858000"/>
              <a:gd name="connsiteX28" fmla="*/ 5311338 w 6115796"/>
              <a:gd name="connsiteY28" fmla="*/ 2404034 h 6858000"/>
              <a:gd name="connsiteX29" fmla="*/ 5338366 w 6115796"/>
              <a:gd name="connsiteY29" fmla="*/ 2465052 h 6858000"/>
              <a:gd name="connsiteX30" fmla="*/ 5371263 w 6115796"/>
              <a:gd name="connsiteY30" fmla="*/ 2586413 h 6858000"/>
              <a:gd name="connsiteX31" fmla="*/ 5407503 w 6115796"/>
              <a:gd name="connsiteY31" fmla="*/ 2786290 h 6858000"/>
              <a:gd name="connsiteX32" fmla="*/ 5407356 w 6115796"/>
              <a:gd name="connsiteY32" fmla="*/ 2787545 h 6858000"/>
              <a:gd name="connsiteX33" fmla="*/ 5457023 w 6115796"/>
              <a:gd name="connsiteY33" fmla="*/ 2858292 h 6858000"/>
              <a:gd name="connsiteX34" fmla="*/ 5491940 w 6115796"/>
              <a:gd name="connsiteY34" fmla="*/ 3015985 h 6858000"/>
              <a:gd name="connsiteX35" fmla="*/ 5503944 w 6115796"/>
              <a:gd name="connsiteY35" fmla="*/ 3123335 h 6858000"/>
              <a:gd name="connsiteX36" fmla="*/ 5525532 w 6115796"/>
              <a:gd name="connsiteY36" fmla="*/ 3258473 h 6858000"/>
              <a:gd name="connsiteX37" fmla="*/ 5589758 w 6115796"/>
              <a:gd name="connsiteY37" fmla="*/ 3453699 h 6858000"/>
              <a:gd name="connsiteX38" fmla="*/ 5596144 w 6115796"/>
              <a:gd name="connsiteY38" fmla="*/ 3534624 h 6858000"/>
              <a:gd name="connsiteX39" fmla="*/ 5597750 w 6115796"/>
              <a:gd name="connsiteY39" fmla="*/ 3534129 h 6858000"/>
              <a:gd name="connsiteX40" fmla="*/ 5618377 w 6115796"/>
              <a:gd name="connsiteY40" fmla="*/ 3588431 h 6858000"/>
              <a:gd name="connsiteX41" fmla="*/ 5655472 w 6115796"/>
              <a:gd name="connsiteY41" fmla="*/ 3678877 h 6858000"/>
              <a:gd name="connsiteX42" fmla="*/ 5683015 w 6115796"/>
              <a:gd name="connsiteY42" fmla="*/ 3762025 h 6858000"/>
              <a:gd name="connsiteX43" fmla="*/ 5696643 w 6115796"/>
              <a:gd name="connsiteY43" fmla="*/ 3773888 h 6858000"/>
              <a:gd name="connsiteX44" fmla="*/ 5768491 w 6115796"/>
              <a:gd name="connsiteY44" fmla="*/ 3914399 h 6858000"/>
              <a:gd name="connsiteX45" fmla="*/ 5793123 w 6115796"/>
              <a:gd name="connsiteY45" fmla="*/ 3969952 h 6858000"/>
              <a:gd name="connsiteX46" fmla="*/ 5808321 w 6115796"/>
              <a:gd name="connsiteY46" fmla="*/ 3988153 h 6858000"/>
              <a:gd name="connsiteX47" fmla="*/ 5825621 w 6115796"/>
              <a:gd name="connsiteY47" fmla="*/ 4015525 h 6858000"/>
              <a:gd name="connsiteX48" fmla="*/ 5860672 w 6115796"/>
              <a:gd name="connsiteY48" fmla="*/ 4061579 h 6858000"/>
              <a:gd name="connsiteX49" fmla="*/ 5894095 w 6115796"/>
              <a:gd name="connsiteY49" fmla="*/ 4128857 h 6858000"/>
              <a:gd name="connsiteX50" fmla="*/ 5903513 w 6115796"/>
              <a:gd name="connsiteY50" fmla="*/ 4187661 h 6858000"/>
              <a:gd name="connsiteX51" fmla="*/ 5949086 w 6115796"/>
              <a:gd name="connsiteY51" fmla="*/ 4366139 h 6858000"/>
              <a:gd name="connsiteX52" fmla="*/ 5949261 w 6115796"/>
              <a:gd name="connsiteY52" fmla="*/ 4449185 h 6858000"/>
              <a:gd name="connsiteX53" fmla="*/ 5961816 w 6115796"/>
              <a:gd name="connsiteY53" fmla="*/ 4494562 h 6858000"/>
              <a:gd name="connsiteX54" fmla="*/ 5998138 w 6115796"/>
              <a:gd name="connsiteY54" fmla="*/ 4697518 h 6858000"/>
              <a:gd name="connsiteX55" fmla="*/ 6007819 w 6115796"/>
              <a:gd name="connsiteY55" fmla="*/ 4858148 h 6858000"/>
              <a:gd name="connsiteX56" fmla="*/ 6007749 w 6115796"/>
              <a:gd name="connsiteY56" fmla="*/ 4964715 h 6858000"/>
              <a:gd name="connsiteX57" fmla="*/ 6005269 w 6115796"/>
              <a:gd name="connsiteY57" fmla="*/ 5150567 h 6858000"/>
              <a:gd name="connsiteX58" fmla="*/ 6001127 w 6115796"/>
              <a:gd name="connsiteY58" fmla="*/ 5164609 h 6858000"/>
              <a:gd name="connsiteX59" fmla="*/ 5998514 w 6115796"/>
              <a:gd name="connsiteY59" fmla="*/ 5189673 h 6858000"/>
              <a:gd name="connsiteX60" fmla="*/ 6018409 w 6115796"/>
              <a:gd name="connsiteY60" fmla="*/ 5227157 h 6858000"/>
              <a:gd name="connsiteX61" fmla="*/ 6036748 w 6115796"/>
              <a:gd name="connsiteY61" fmla="*/ 5322752 h 6858000"/>
              <a:gd name="connsiteX62" fmla="*/ 6037677 w 6115796"/>
              <a:gd name="connsiteY62" fmla="*/ 5354807 h 6858000"/>
              <a:gd name="connsiteX63" fmla="*/ 6053435 w 6115796"/>
              <a:gd name="connsiteY63" fmla="*/ 5387547 h 6858000"/>
              <a:gd name="connsiteX64" fmla="*/ 6068640 w 6115796"/>
              <a:gd name="connsiteY64" fmla="*/ 5474503 h 6858000"/>
              <a:gd name="connsiteX65" fmla="*/ 6080922 w 6115796"/>
              <a:gd name="connsiteY65" fmla="*/ 5561070 h 6858000"/>
              <a:gd name="connsiteX66" fmla="*/ 6096949 w 6115796"/>
              <a:gd name="connsiteY66" fmla="*/ 5648179 h 6858000"/>
              <a:gd name="connsiteX67" fmla="*/ 6115796 w 6115796"/>
              <a:gd name="connsiteY67" fmla="*/ 5862844 h 6858000"/>
              <a:gd name="connsiteX68" fmla="*/ 6045436 w 6115796"/>
              <a:gd name="connsiteY68" fmla="*/ 6124480 h 6858000"/>
              <a:gd name="connsiteX69" fmla="*/ 6030489 w 6115796"/>
              <a:gd name="connsiteY69" fmla="*/ 6317666 h 6858000"/>
              <a:gd name="connsiteX70" fmla="*/ 6007492 w 6115796"/>
              <a:gd name="connsiteY70" fmla="*/ 6440818 h 6858000"/>
              <a:gd name="connsiteX71" fmla="*/ 6009467 w 6115796"/>
              <a:gd name="connsiteY71" fmla="*/ 6487076 h 6858000"/>
              <a:gd name="connsiteX72" fmla="*/ 5995064 w 6115796"/>
              <a:gd name="connsiteY72" fmla="*/ 6540791 h 6858000"/>
              <a:gd name="connsiteX73" fmla="*/ 5986207 w 6115796"/>
              <a:gd name="connsiteY73" fmla="*/ 6695855 h 6858000"/>
              <a:gd name="connsiteX74" fmla="*/ 5979428 w 6115796"/>
              <a:gd name="connsiteY74" fmla="*/ 6754678 h 6858000"/>
              <a:gd name="connsiteX75" fmla="*/ 5984543 w 6115796"/>
              <a:gd name="connsiteY75" fmla="*/ 6811016 h 6858000"/>
              <a:gd name="connsiteX76" fmla="*/ 5979671 w 6115796"/>
              <a:gd name="connsiteY76" fmla="*/ 6858000 h 6858000"/>
              <a:gd name="connsiteX77" fmla="*/ 0 w 6115796"/>
              <a:gd name="connsiteY77" fmla="*/ 6858000 h 6858000"/>
              <a:gd name="connsiteX78" fmla="*/ 0 w 6115796"/>
              <a:gd name="connsiteY78" fmla="*/ 0 h 6858000"/>
              <a:gd name="connsiteX0" fmla="*/ 0 w 6105267"/>
              <a:gd name="connsiteY0" fmla="*/ 0 h 6858000"/>
              <a:gd name="connsiteX1" fmla="*/ 4965888 w 6105267"/>
              <a:gd name="connsiteY1" fmla="*/ 0 h 6858000"/>
              <a:gd name="connsiteX2" fmla="*/ 4967767 w 6105267"/>
              <a:gd name="connsiteY2" fmla="*/ 7930 h 6858000"/>
              <a:gd name="connsiteX3" fmla="*/ 4979444 w 6105267"/>
              <a:gd name="connsiteY3" fmla="*/ 43921 h 6858000"/>
              <a:gd name="connsiteX4" fmla="*/ 5075458 w 6105267"/>
              <a:gd name="connsiteY4" fmla="*/ 264355 h 6858000"/>
              <a:gd name="connsiteX5" fmla="*/ 5081175 w 6105267"/>
              <a:gd name="connsiteY5" fmla="*/ 277448 h 6858000"/>
              <a:gd name="connsiteX6" fmla="*/ 5097011 w 6105267"/>
              <a:gd name="connsiteY6" fmla="*/ 355616 h 6858000"/>
              <a:gd name="connsiteX7" fmla="*/ 5153000 w 6105267"/>
              <a:gd name="connsiteY7" fmla="*/ 507134 h 6858000"/>
              <a:gd name="connsiteX8" fmla="*/ 5171282 w 6105267"/>
              <a:gd name="connsiteY8" fmla="*/ 602071 h 6858000"/>
              <a:gd name="connsiteX9" fmla="*/ 5176196 w 6105267"/>
              <a:gd name="connsiteY9" fmla="*/ 636822 h 6858000"/>
              <a:gd name="connsiteX10" fmla="*/ 5189051 w 6105267"/>
              <a:gd name="connsiteY10" fmla="*/ 782518 h 6858000"/>
              <a:gd name="connsiteX11" fmla="*/ 5218707 w 6105267"/>
              <a:gd name="connsiteY11" fmla="*/ 886387 h 6858000"/>
              <a:gd name="connsiteX12" fmla="*/ 5221281 w 6105267"/>
              <a:gd name="connsiteY12" fmla="*/ 920873 h 6858000"/>
              <a:gd name="connsiteX13" fmla="*/ 5201018 w 6105267"/>
              <a:gd name="connsiteY13" fmla="*/ 1095027 h 6858000"/>
              <a:gd name="connsiteX14" fmla="*/ 5189234 w 6105267"/>
              <a:gd name="connsiteY14" fmla="*/ 1217308 h 6858000"/>
              <a:gd name="connsiteX15" fmla="*/ 5202769 w 6105267"/>
              <a:gd name="connsiteY15" fmla="*/ 1269450 h 6858000"/>
              <a:gd name="connsiteX16" fmla="*/ 5225968 w 6105267"/>
              <a:gd name="connsiteY16" fmla="*/ 1357994 h 6858000"/>
              <a:gd name="connsiteX17" fmla="*/ 5226675 w 6105267"/>
              <a:gd name="connsiteY17" fmla="*/ 1385685 h 6858000"/>
              <a:gd name="connsiteX18" fmla="*/ 5237226 w 6105267"/>
              <a:gd name="connsiteY18" fmla="*/ 1441327 h 6858000"/>
              <a:gd name="connsiteX19" fmla="*/ 5255653 w 6105267"/>
              <a:gd name="connsiteY19" fmla="*/ 1524712 h 6858000"/>
              <a:gd name="connsiteX20" fmla="*/ 5263491 w 6105267"/>
              <a:gd name="connsiteY20" fmla="*/ 1642938 h 6858000"/>
              <a:gd name="connsiteX21" fmla="*/ 5256552 w 6105267"/>
              <a:gd name="connsiteY21" fmla="*/ 1672509 h 6858000"/>
              <a:gd name="connsiteX22" fmla="*/ 5264549 w 6105267"/>
              <a:gd name="connsiteY22" fmla="*/ 1837572 h 6858000"/>
              <a:gd name="connsiteX23" fmla="*/ 5255696 w 6105267"/>
              <a:gd name="connsiteY23" fmla="*/ 1953770 h 6858000"/>
              <a:gd name="connsiteX24" fmla="*/ 5252592 w 6105267"/>
              <a:gd name="connsiteY24" fmla="*/ 2092210 h 6858000"/>
              <a:gd name="connsiteX25" fmla="*/ 5257248 w 6105267"/>
              <a:gd name="connsiteY25" fmla="*/ 2203922 h 6858000"/>
              <a:gd name="connsiteX26" fmla="*/ 5262551 w 6105267"/>
              <a:gd name="connsiteY26" fmla="*/ 2288050 h 6858000"/>
              <a:gd name="connsiteX27" fmla="*/ 5293877 w 6105267"/>
              <a:gd name="connsiteY27" fmla="*/ 2368649 h 6858000"/>
              <a:gd name="connsiteX28" fmla="*/ 5311338 w 6105267"/>
              <a:gd name="connsiteY28" fmla="*/ 2404034 h 6858000"/>
              <a:gd name="connsiteX29" fmla="*/ 5338366 w 6105267"/>
              <a:gd name="connsiteY29" fmla="*/ 2465052 h 6858000"/>
              <a:gd name="connsiteX30" fmla="*/ 5371263 w 6105267"/>
              <a:gd name="connsiteY30" fmla="*/ 2586413 h 6858000"/>
              <a:gd name="connsiteX31" fmla="*/ 5407503 w 6105267"/>
              <a:gd name="connsiteY31" fmla="*/ 2786290 h 6858000"/>
              <a:gd name="connsiteX32" fmla="*/ 5407356 w 6105267"/>
              <a:gd name="connsiteY32" fmla="*/ 2787545 h 6858000"/>
              <a:gd name="connsiteX33" fmla="*/ 5457023 w 6105267"/>
              <a:gd name="connsiteY33" fmla="*/ 2858292 h 6858000"/>
              <a:gd name="connsiteX34" fmla="*/ 5491940 w 6105267"/>
              <a:gd name="connsiteY34" fmla="*/ 3015985 h 6858000"/>
              <a:gd name="connsiteX35" fmla="*/ 5503944 w 6105267"/>
              <a:gd name="connsiteY35" fmla="*/ 3123335 h 6858000"/>
              <a:gd name="connsiteX36" fmla="*/ 5525532 w 6105267"/>
              <a:gd name="connsiteY36" fmla="*/ 3258473 h 6858000"/>
              <a:gd name="connsiteX37" fmla="*/ 5589758 w 6105267"/>
              <a:gd name="connsiteY37" fmla="*/ 3453699 h 6858000"/>
              <a:gd name="connsiteX38" fmla="*/ 5596144 w 6105267"/>
              <a:gd name="connsiteY38" fmla="*/ 3534624 h 6858000"/>
              <a:gd name="connsiteX39" fmla="*/ 5597750 w 6105267"/>
              <a:gd name="connsiteY39" fmla="*/ 3534129 h 6858000"/>
              <a:gd name="connsiteX40" fmla="*/ 5618377 w 6105267"/>
              <a:gd name="connsiteY40" fmla="*/ 3588431 h 6858000"/>
              <a:gd name="connsiteX41" fmla="*/ 5655472 w 6105267"/>
              <a:gd name="connsiteY41" fmla="*/ 3678877 h 6858000"/>
              <a:gd name="connsiteX42" fmla="*/ 5683015 w 6105267"/>
              <a:gd name="connsiteY42" fmla="*/ 3762025 h 6858000"/>
              <a:gd name="connsiteX43" fmla="*/ 5696643 w 6105267"/>
              <a:gd name="connsiteY43" fmla="*/ 3773888 h 6858000"/>
              <a:gd name="connsiteX44" fmla="*/ 5768491 w 6105267"/>
              <a:gd name="connsiteY44" fmla="*/ 3914399 h 6858000"/>
              <a:gd name="connsiteX45" fmla="*/ 5793123 w 6105267"/>
              <a:gd name="connsiteY45" fmla="*/ 3969952 h 6858000"/>
              <a:gd name="connsiteX46" fmla="*/ 5808321 w 6105267"/>
              <a:gd name="connsiteY46" fmla="*/ 3988153 h 6858000"/>
              <a:gd name="connsiteX47" fmla="*/ 5825621 w 6105267"/>
              <a:gd name="connsiteY47" fmla="*/ 4015525 h 6858000"/>
              <a:gd name="connsiteX48" fmla="*/ 5860672 w 6105267"/>
              <a:gd name="connsiteY48" fmla="*/ 4061579 h 6858000"/>
              <a:gd name="connsiteX49" fmla="*/ 5894095 w 6105267"/>
              <a:gd name="connsiteY49" fmla="*/ 4128857 h 6858000"/>
              <a:gd name="connsiteX50" fmla="*/ 5903513 w 6105267"/>
              <a:gd name="connsiteY50" fmla="*/ 4187661 h 6858000"/>
              <a:gd name="connsiteX51" fmla="*/ 5949086 w 6105267"/>
              <a:gd name="connsiteY51" fmla="*/ 4366139 h 6858000"/>
              <a:gd name="connsiteX52" fmla="*/ 5949261 w 6105267"/>
              <a:gd name="connsiteY52" fmla="*/ 4449185 h 6858000"/>
              <a:gd name="connsiteX53" fmla="*/ 5961816 w 6105267"/>
              <a:gd name="connsiteY53" fmla="*/ 4494562 h 6858000"/>
              <a:gd name="connsiteX54" fmla="*/ 5998138 w 6105267"/>
              <a:gd name="connsiteY54" fmla="*/ 4697518 h 6858000"/>
              <a:gd name="connsiteX55" fmla="*/ 6007819 w 6105267"/>
              <a:gd name="connsiteY55" fmla="*/ 4858148 h 6858000"/>
              <a:gd name="connsiteX56" fmla="*/ 6007749 w 6105267"/>
              <a:gd name="connsiteY56" fmla="*/ 4964715 h 6858000"/>
              <a:gd name="connsiteX57" fmla="*/ 6005269 w 6105267"/>
              <a:gd name="connsiteY57" fmla="*/ 5150567 h 6858000"/>
              <a:gd name="connsiteX58" fmla="*/ 6001127 w 6105267"/>
              <a:gd name="connsiteY58" fmla="*/ 5164609 h 6858000"/>
              <a:gd name="connsiteX59" fmla="*/ 5998514 w 6105267"/>
              <a:gd name="connsiteY59" fmla="*/ 5189673 h 6858000"/>
              <a:gd name="connsiteX60" fmla="*/ 6018409 w 6105267"/>
              <a:gd name="connsiteY60" fmla="*/ 5227157 h 6858000"/>
              <a:gd name="connsiteX61" fmla="*/ 6036748 w 6105267"/>
              <a:gd name="connsiteY61" fmla="*/ 5322752 h 6858000"/>
              <a:gd name="connsiteX62" fmla="*/ 6037677 w 6105267"/>
              <a:gd name="connsiteY62" fmla="*/ 5354807 h 6858000"/>
              <a:gd name="connsiteX63" fmla="*/ 6053435 w 6105267"/>
              <a:gd name="connsiteY63" fmla="*/ 5387547 h 6858000"/>
              <a:gd name="connsiteX64" fmla="*/ 6068640 w 6105267"/>
              <a:gd name="connsiteY64" fmla="*/ 5474503 h 6858000"/>
              <a:gd name="connsiteX65" fmla="*/ 6080922 w 6105267"/>
              <a:gd name="connsiteY65" fmla="*/ 5561070 h 6858000"/>
              <a:gd name="connsiteX66" fmla="*/ 6096949 w 6105267"/>
              <a:gd name="connsiteY66" fmla="*/ 5648179 h 6858000"/>
              <a:gd name="connsiteX67" fmla="*/ 6096746 w 6105267"/>
              <a:gd name="connsiteY67" fmla="*/ 5862844 h 6858000"/>
              <a:gd name="connsiteX68" fmla="*/ 6045436 w 6105267"/>
              <a:gd name="connsiteY68" fmla="*/ 6124480 h 6858000"/>
              <a:gd name="connsiteX69" fmla="*/ 6030489 w 6105267"/>
              <a:gd name="connsiteY69" fmla="*/ 6317666 h 6858000"/>
              <a:gd name="connsiteX70" fmla="*/ 6007492 w 6105267"/>
              <a:gd name="connsiteY70" fmla="*/ 6440818 h 6858000"/>
              <a:gd name="connsiteX71" fmla="*/ 6009467 w 6105267"/>
              <a:gd name="connsiteY71" fmla="*/ 6487076 h 6858000"/>
              <a:gd name="connsiteX72" fmla="*/ 5995064 w 6105267"/>
              <a:gd name="connsiteY72" fmla="*/ 6540791 h 6858000"/>
              <a:gd name="connsiteX73" fmla="*/ 5986207 w 6105267"/>
              <a:gd name="connsiteY73" fmla="*/ 6695855 h 6858000"/>
              <a:gd name="connsiteX74" fmla="*/ 5979428 w 6105267"/>
              <a:gd name="connsiteY74" fmla="*/ 6754678 h 6858000"/>
              <a:gd name="connsiteX75" fmla="*/ 5984543 w 6105267"/>
              <a:gd name="connsiteY75" fmla="*/ 6811016 h 6858000"/>
              <a:gd name="connsiteX76" fmla="*/ 5979671 w 6105267"/>
              <a:gd name="connsiteY76" fmla="*/ 6858000 h 6858000"/>
              <a:gd name="connsiteX77" fmla="*/ 0 w 6105267"/>
              <a:gd name="connsiteY77" fmla="*/ 6858000 h 6858000"/>
              <a:gd name="connsiteX78" fmla="*/ 0 w 6105267"/>
              <a:gd name="connsiteY78" fmla="*/ 0 h 6858000"/>
              <a:gd name="connsiteX0" fmla="*/ 0 w 6105267"/>
              <a:gd name="connsiteY0" fmla="*/ 0 h 6858000"/>
              <a:gd name="connsiteX1" fmla="*/ 4965888 w 6105267"/>
              <a:gd name="connsiteY1" fmla="*/ 0 h 6858000"/>
              <a:gd name="connsiteX2" fmla="*/ 4967767 w 6105267"/>
              <a:gd name="connsiteY2" fmla="*/ 7930 h 6858000"/>
              <a:gd name="connsiteX3" fmla="*/ 4979444 w 6105267"/>
              <a:gd name="connsiteY3" fmla="*/ 43921 h 6858000"/>
              <a:gd name="connsiteX4" fmla="*/ 5075458 w 6105267"/>
              <a:gd name="connsiteY4" fmla="*/ 264355 h 6858000"/>
              <a:gd name="connsiteX5" fmla="*/ 5081175 w 6105267"/>
              <a:gd name="connsiteY5" fmla="*/ 277448 h 6858000"/>
              <a:gd name="connsiteX6" fmla="*/ 5097011 w 6105267"/>
              <a:gd name="connsiteY6" fmla="*/ 355616 h 6858000"/>
              <a:gd name="connsiteX7" fmla="*/ 5153000 w 6105267"/>
              <a:gd name="connsiteY7" fmla="*/ 507134 h 6858000"/>
              <a:gd name="connsiteX8" fmla="*/ 5171282 w 6105267"/>
              <a:gd name="connsiteY8" fmla="*/ 602071 h 6858000"/>
              <a:gd name="connsiteX9" fmla="*/ 5189051 w 6105267"/>
              <a:gd name="connsiteY9" fmla="*/ 782518 h 6858000"/>
              <a:gd name="connsiteX10" fmla="*/ 5218707 w 6105267"/>
              <a:gd name="connsiteY10" fmla="*/ 886387 h 6858000"/>
              <a:gd name="connsiteX11" fmla="*/ 5221281 w 6105267"/>
              <a:gd name="connsiteY11" fmla="*/ 920873 h 6858000"/>
              <a:gd name="connsiteX12" fmla="*/ 5201018 w 6105267"/>
              <a:gd name="connsiteY12" fmla="*/ 1095027 h 6858000"/>
              <a:gd name="connsiteX13" fmla="*/ 5189234 w 6105267"/>
              <a:gd name="connsiteY13" fmla="*/ 1217308 h 6858000"/>
              <a:gd name="connsiteX14" fmla="*/ 5202769 w 6105267"/>
              <a:gd name="connsiteY14" fmla="*/ 1269450 h 6858000"/>
              <a:gd name="connsiteX15" fmla="*/ 5225968 w 6105267"/>
              <a:gd name="connsiteY15" fmla="*/ 1357994 h 6858000"/>
              <a:gd name="connsiteX16" fmla="*/ 5226675 w 6105267"/>
              <a:gd name="connsiteY16" fmla="*/ 1385685 h 6858000"/>
              <a:gd name="connsiteX17" fmla="*/ 5237226 w 6105267"/>
              <a:gd name="connsiteY17" fmla="*/ 1441327 h 6858000"/>
              <a:gd name="connsiteX18" fmla="*/ 5255653 w 6105267"/>
              <a:gd name="connsiteY18" fmla="*/ 1524712 h 6858000"/>
              <a:gd name="connsiteX19" fmla="*/ 5263491 w 6105267"/>
              <a:gd name="connsiteY19" fmla="*/ 1642938 h 6858000"/>
              <a:gd name="connsiteX20" fmla="*/ 5256552 w 6105267"/>
              <a:gd name="connsiteY20" fmla="*/ 1672509 h 6858000"/>
              <a:gd name="connsiteX21" fmla="*/ 5264549 w 6105267"/>
              <a:gd name="connsiteY21" fmla="*/ 1837572 h 6858000"/>
              <a:gd name="connsiteX22" fmla="*/ 5255696 w 6105267"/>
              <a:gd name="connsiteY22" fmla="*/ 1953770 h 6858000"/>
              <a:gd name="connsiteX23" fmla="*/ 5252592 w 6105267"/>
              <a:gd name="connsiteY23" fmla="*/ 2092210 h 6858000"/>
              <a:gd name="connsiteX24" fmla="*/ 5257248 w 6105267"/>
              <a:gd name="connsiteY24" fmla="*/ 2203922 h 6858000"/>
              <a:gd name="connsiteX25" fmla="*/ 5262551 w 6105267"/>
              <a:gd name="connsiteY25" fmla="*/ 2288050 h 6858000"/>
              <a:gd name="connsiteX26" fmla="*/ 5293877 w 6105267"/>
              <a:gd name="connsiteY26" fmla="*/ 2368649 h 6858000"/>
              <a:gd name="connsiteX27" fmla="*/ 5311338 w 6105267"/>
              <a:gd name="connsiteY27" fmla="*/ 2404034 h 6858000"/>
              <a:gd name="connsiteX28" fmla="*/ 5338366 w 6105267"/>
              <a:gd name="connsiteY28" fmla="*/ 2465052 h 6858000"/>
              <a:gd name="connsiteX29" fmla="*/ 5371263 w 6105267"/>
              <a:gd name="connsiteY29" fmla="*/ 2586413 h 6858000"/>
              <a:gd name="connsiteX30" fmla="*/ 5407503 w 6105267"/>
              <a:gd name="connsiteY30" fmla="*/ 2786290 h 6858000"/>
              <a:gd name="connsiteX31" fmla="*/ 5407356 w 6105267"/>
              <a:gd name="connsiteY31" fmla="*/ 2787545 h 6858000"/>
              <a:gd name="connsiteX32" fmla="*/ 5457023 w 6105267"/>
              <a:gd name="connsiteY32" fmla="*/ 2858292 h 6858000"/>
              <a:gd name="connsiteX33" fmla="*/ 5491940 w 6105267"/>
              <a:gd name="connsiteY33" fmla="*/ 3015985 h 6858000"/>
              <a:gd name="connsiteX34" fmla="*/ 5503944 w 6105267"/>
              <a:gd name="connsiteY34" fmla="*/ 3123335 h 6858000"/>
              <a:gd name="connsiteX35" fmla="*/ 5525532 w 6105267"/>
              <a:gd name="connsiteY35" fmla="*/ 3258473 h 6858000"/>
              <a:gd name="connsiteX36" fmla="*/ 5589758 w 6105267"/>
              <a:gd name="connsiteY36" fmla="*/ 3453699 h 6858000"/>
              <a:gd name="connsiteX37" fmla="*/ 5596144 w 6105267"/>
              <a:gd name="connsiteY37" fmla="*/ 3534624 h 6858000"/>
              <a:gd name="connsiteX38" fmla="*/ 5597750 w 6105267"/>
              <a:gd name="connsiteY38" fmla="*/ 3534129 h 6858000"/>
              <a:gd name="connsiteX39" fmla="*/ 5618377 w 6105267"/>
              <a:gd name="connsiteY39" fmla="*/ 3588431 h 6858000"/>
              <a:gd name="connsiteX40" fmla="*/ 5655472 w 6105267"/>
              <a:gd name="connsiteY40" fmla="*/ 3678877 h 6858000"/>
              <a:gd name="connsiteX41" fmla="*/ 5683015 w 6105267"/>
              <a:gd name="connsiteY41" fmla="*/ 3762025 h 6858000"/>
              <a:gd name="connsiteX42" fmla="*/ 5696643 w 6105267"/>
              <a:gd name="connsiteY42" fmla="*/ 3773888 h 6858000"/>
              <a:gd name="connsiteX43" fmla="*/ 5768491 w 6105267"/>
              <a:gd name="connsiteY43" fmla="*/ 3914399 h 6858000"/>
              <a:gd name="connsiteX44" fmla="*/ 5793123 w 6105267"/>
              <a:gd name="connsiteY44" fmla="*/ 3969952 h 6858000"/>
              <a:gd name="connsiteX45" fmla="*/ 5808321 w 6105267"/>
              <a:gd name="connsiteY45" fmla="*/ 3988153 h 6858000"/>
              <a:gd name="connsiteX46" fmla="*/ 5825621 w 6105267"/>
              <a:gd name="connsiteY46" fmla="*/ 4015525 h 6858000"/>
              <a:gd name="connsiteX47" fmla="*/ 5860672 w 6105267"/>
              <a:gd name="connsiteY47" fmla="*/ 4061579 h 6858000"/>
              <a:gd name="connsiteX48" fmla="*/ 5894095 w 6105267"/>
              <a:gd name="connsiteY48" fmla="*/ 4128857 h 6858000"/>
              <a:gd name="connsiteX49" fmla="*/ 5903513 w 6105267"/>
              <a:gd name="connsiteY49" fmla="*/ 4187661 h 6858000"/>
              <a:gd name="connsiteX50" fmla="*/ 5949086 w 6105267"/>
              <a:gd name="connsiteY50" fmla="*/ 4366139 h 6858000"/>
              <a:gd name="connsiteX51" fmla="*/ 5949261 w 6105267"/>
              <a:gd name="connsiteY51" fmla="*/ 4449185 h 6858000"/>
              <a:gd name="connsiteX52" fmla="*/ 5961816 w 6105267"/>
              <a:gd name="connsiteY52" fmla="*/ 4494562 h 6858000"/>
              <a:gd name="connsiteX53" fmla="*/ 5998138 w 6105267"/>
              <a:gd name="connsiteY53" fmla="*/ 4697518 h 6858000"/>
              <a:gd name="connsiteX54" fmla="*/ 6007819 w 6105267"/>
              <a:gd name="connsiteY54" fmla="*/ 4858148 h 6858000"/>
              <a:gd name="connsiteX55" fmla="*/ 6007749 w 6105267"/>
              <a:gd name="connsiteY55" fmla="*/ 4964715 h 6858000"/>
              <a:gd name="connsiteX56" fmla="*/ 6005269 w 6105267"/>
              <a:gd name="connsiteY56" fmla="*/ 5150567 h 6858000"/>
              <a:gd name="connsiteX57" fmla="*/ 6001127 w 6105267"/>
              <a:gd name="connsiteY57" fmla="*/ 5164609 h 6858000"/>
              <a:gd name="connsiteX58" fmla="*/ 5998514 w 6105267"/>
              <a:gd name="connsiteY58" fmla="*/ 5189673 h 6858000"/>
              <a:gd name="connsiteX59" fmla="*/ 6018409 w 6105267"/>
              <a:gd name="connsiteY59" fmla="*/ 5227157 h 6858000"/>
              <a:gd name="connsiteX60" fmla="*/ 6036748 w 6105267"/>
              <a:gd name="connsiteY60" fmla="*/ 5322752 h 6858000"/>
              <a:gd name="connsiteX61" fmla="*/ 6037677 w 6105267"/>
              <a:gd name="connsiteY61" fmla="*/ 5354807 h 6858000"/>
              <a:gd name="connsiteX62" fmla="*/ 6053435 w 6105267"/>
              <a:gd name="connsiteY62" fmla="*/ 5387547 h 6858000"/>
              <a:gd name="connsiteX63" fmla="*/ 6068640 w 6105267"/>
              <a:gd name="connsiteY63" fmla="*/ 5474503 h 6858000"/>
              <a:gd name="connsiteX64" fmla="*/ 6080922 w 6105267"/>
              <a:gd name="connsiteY64" fmla="*/ 5561070 h 6858000"/>
              <a:gd name="connsiteX65" fmla="*/ 6096949 w 6105267"/>
              <a:gd name="connsiteY65" fmla="*/ 5648179 h 6858000"/>
              <a:gd name="connsiteX66" fmla="*/ 6096746 w 6105267"/>
              <a:gd name="connsiteY66" fmla="*/ 5862844 h 6858000"/>
              <a:gd name="connsiteX67" fmla="*/ 6045436 w 6105267"/>
              <a:gd name="connsiteY67" fmla="*/ 6124480 h 6858000"/>
              <a:gd name="connsiteX68" fmla="*/ 6030489 w 6105267"/>
              <a:gd name="connsiteY68" fmla="*/ 6317666 h 6858000"/>
              <a:gd name="connsiteX69" fmla="*/ 6007492 w 6105267"/>
              <a:gd name="connsiteY69" fmla="*/ 6440818 h 6858000"/>
              <a:gd name="connsiteX70" fmla="*/ 6009467 w 6105267"/>
              <a:gd name="connsiteY70" fmla="*/ 6487076 h 6858000"/>
              <a:gd name="connsiteX71" fmla="*/ 5995064 w 6105267"/>
              <a:gd name="connsiteY71" fmla="*/ 6540791 h 6858000"/>
              <a:gd name="connsiteX72" fmla="*/ 5986207 w 6105267"/>
              <a:gd name="connsiteY72" fmla="*/ 6695855 h 6858000"/>
              <a:gd name="connsiteX73" fmla="*/ 5979428 w 6105267"/>
              <a:gd name="connsiteY73" fmla="*/ 6754678 h 6858000"/>
              <a:gd name="connsiteX74" fmla="*/ 5984543 w 6105267"/>
              <a:gd name="connsiteY74" fmla="*/ 6811016 h 6858000"/>
              <a:gd name="connsiteX75" fmla="*/ 5979671 w 6105267"/>
              <a:gd name="connsiteY75" fmla="*/ 6858000 h 6858000"/>
              <a:gd name="connsiteX76" fmla="*/ 0 w 6105267"/>
              <a:gd name="connsiteY76" fmla="*/ 6858000 h 6858000"/>
              <a:gd name="connsiteX77" fmla="*/ 0 w 6105267"/>
              <a:gd name="connsiteY77" fmla="*/ 0 h 6858000"/>
              <a:gd name="connsiteX0" fmla="*/ 0 w 6105267"/>
              <a:gd name="connsiteY0" fmla="*/ 0 h 6858000"/>
              <a:gd name="connsiteX1" fmla="*/ 4965888 w 6105267"/>
              <a:gd name="connsiteY1" fmla="*/ 0 h 6858000"/>
              <a:gd name="connsiteX2" fmla="*/ 4967767 w 6105267"/>
              <a:gd name="connsiteY2" fmla="*/ 7930 h 6858000"/>
              <a:gd name="connsiteX3" fmla="*/ 4979444 w 6105267"/>
              <a:gd name="connsiteY3" fmla="*/ 43921 h 6858000"/>
              <a:gd name="connsiteX4" fmla="*/ 5075458 w 6105267"/>
              <a:gd name="connsiteY4" fmla="*/ 264355 h 6858000"/>
              <a:gd name="connsiteX5" fmla="*/ 5081175 w 6105267"/>
              <a:gd name="connsiteY5" fmla="*/ 277448 h 6858000"/>
              <a:gd name="connsiteX6" fmla="*/ 5097011 w 6105267"/>
              <a:gd name="connsiteY6" fmla="*/ 355616 h 6858000"/>
              <a:gd name="connsiteX7" fmla="*/ 5153000 w 6105267"/>
              <a:gd name="connsiteY7" fmla="*/ 507134 h 6858000"/>
              <a:gd name="connsiteX8" fmla="*/ 5171282 w 6105267"/>
              <a:gd name="connsiteY8" fmla="*/ 602071 h 6858000"/>
              <a:gd name="connsiteX9" fmla="*/ 5189051 w 6105267"/>
              <a:gd name="connsiteY9" fmla="*/ 782518 h 6858000"/>
              <a:gd name="connsiteX10" fmla="*/ 5218707 w 6105267"/>
              <a:gd name="connsiteY10" fmla="*/ 886387 h 6858000"/>
              <a:gd name="connsiteX11" fmla="*/ 5221281 w 6105267"/>
              <a:gd name="connsiteY11" fmla="*/ 920873 h 6858000"/>
              <a:gd name="connsiteX12" fmla="*/ 5201018 w 6105267"/>
              <a:gd name="connsiteY12" fmla="*/ 1095027 h 6858000"/>
              <a:gd name="connsiteX13" fmla="*/ 5189234 w 6105267"/>
              <a:gd name="connsiteY13" fmla="*/ 1217308 h 6858000"/>
              <a:gd name="connsiteX14" fmla="*/ 5202769 w 6105267"/>
              <a:gd name="connsiteY14" fmla="*/ 1269450 h 6858000"/>
              <a:gd name="connsiteX15" fmla="*/ 5225968 w 6105267"/>
              <a:gd name="connsiteY15" fmla="*/ 1357994 h 6858000"/>
              <a:gd name="connsiteX16" fmla="*/ 5226675 w 6105267"/>
              <a:gd name="connsiteY16" fmla="*/ 1385685 h 6858000"/>
              <a:gd name="connsiteX17" fmla="*/ 5237226 w 6105267"/>
              <a:gd name="connsiteY17" fmla="*/ 1441327 h 6858000"/>
              <a:gd name="connsiteX18" fmla="*/ 5255653 w 6105267"/>
              <a:gd name="connsiteY18" fmla="*/ 1524712 h 6858000"/>
              <a:gd name="connsiteX19" fmla="*/ 5263491 w 6105267"/>
              <a:gd name="connsiteY19" fmla="*/ 1642938 h 6858000"/>
              <a:gd name="connsiteX20" fmla="*/ 5256552 w 6105267"/>
              <a:gd name="connsiteY20" fmla="*/ 1672509 h 6858000"/>
              <a:gd name="connsiteX21" fmla="*/ 5264549 w 6105267"/>
              <a:gd name="connsiteY21" fmla="*/ 1837572 h 6858000"/>
              <a:gd name="connsiteX22" fmla="*/ 5255696 w 6105267"/>
              <a:gd name="connsiteY22" fmla="*/ 1953770 h 6858000"/>
              <a:gd name="connsiteX23" fmla="*/ 5252592 w 6105267"/>
              <a:gd name="connsiteY23" fmla="*/ 2092210 h 6858000"/>
              <a:gd name="connsiteX24" fmla="*/ 5257248 w 6105267"/>
              <a:gd name="connsiteY24" fmla="*/ 2203922 h 6858000"/>
              <a:gd name="connsiteX25" fmla="*/ 5262551 w 6105267"/>
              <a:gd name="connsiteY25" fmla="*/ 2288050 h 6858000"/>
              <a:gd name="connsiteX26" fmla="*/ 5293877 w 6105267"/>
              <a:gd name="connsiteY26" fmla="*/ 2368649 h 6858000"/>
              <a:gd name="connsiteX27" fmla="*/ 5311338 w 6105267"/>
              <a:gd name="connsiteY27" fmla="*/ 2404034 h 6858000"/>
              <a:gd name="connsiteX28" fmla="*/ 5338366 w 6105267"/>
              <a:gd name="connsiteY28" fmla="*/ 2465052 h 6858000"/>
              <a:gd name="connsiteX29" fmla="*/ 5371263 w 6105267"/>
              <a:gd name="connsiteY29" fmla="*/ 2586413 h 6858000"/>
              <a:gd name="connsiteX30" fmla="*/ 5407503 w 6105267"/>
              <a:gd name="connsiteY30" fmla="*/ 2786290 h 6858000"/>
              <a:gd name="connsiteX31" fmla="*/ 5407356 w 6105267"/>
              <a:gd name="connsiteY31" fmla="*/ 2787545 h 6858000"/>
              <a:gd name="connsiteX32" fmla="*/ 5457023 w 6105267"/>
              <a:gd name="connsiteY32" fmla="*/ 2858292 h 6858000"/>
              <a:gd name="connsiteX33" fmla="*/ 5491940 w 6105267"/>
              <a:gd name="connsiteY33" fmla="*/ 3015985 h 6858000"/>
              <a:gd name="connsiteX34" fmla="*/ 5503944 w 6105267"/>
              <a:gd name="connsiteY34" fmla="*/ 3123335 h 6858000"/>
              <a:gd name="connsiteX35" fmla="*/ 5525532 w 6105267"/>
              <a:gd name="connsiteY35" fmla="*/ 3258473 h 6858000"/>
              <a:gd name="connsiteX36" fmla="*/ 5589758 w 6105267"/>
              <a:gd name="connsiteY36" fmla="*/ 3453699 h 6858000"/>
              <a:gd name="connsiteX37" fmla="*/ 5596144 w 6105267"/>
              <a:gd name="connsiteY37" fmla="*/ 3534624 h 6858000"/>
              <a:gd name="connsiteX38" fmla="*/ 5597750 w 6105267"/>
              <a:gd name="connsiteY38" fmla="*/ 3534129 h 6858000"/>
              <a:gd name="connsiteX39" fmla="*/ 5618377 w 6105267"/>
              <a:gd name="connsiteY39" fmla="*/ 3588431 h 6858000"/>
              <a:gd name="connsiteX40" fmla="*/ 5655472 w 6105267"/>
              <a:gd name="connsiteY40" fmla="*/ 3678877 h 6858000"/>
              <a:gd name="connsiteX41" fmla="*/ 5683015 w 6105267"/>
              <a:gd name="connsiteY41" fmla="*/ 3762025 h 6858000"/>
              <a:gd name="connsiteX42" fmla="*/ 5696643 w 6105267"/>
              <a:gd name="connsiteY42" fmla="*/ 3773888 h 6858000"/>
              <a:gd name="connsiteX43" fmla="*/ 5768491 w 6105267"/>
              <a:gd name="connsiteY43" fmla="*/ 3914399 h 6858000"/>
              <a:gd name="connsiteX44" fmla="*/ 5793123 w 6105267"/>
              <a:gd name="connsiteY44" fmla="*/ 3969952 h 6858000"/>
              <a:gd name="connsiteX45" fmla="*/ 5808321 w 6105267"/>
              <a:gd name="connsiteY45" fmla="*/ 3988153 h 6858000"/>
              <a:gd name="connsiteX46" fmla="*/ 5825621 w 6105267"/>
              <a:gd name="connsiteY46" fmla="*/ 4015525 h 6858000"/>
              <a:gd name="connsiteX47" fmla="*/ 5860672 w 6105267"/>
              <a:gd name="connsiteY47" fmla="*/ 4061579 h 6858000"/>
              <a:gd name="connsiteX48" fmla="*/ 5894095 w 6105267"/>
              <a:gd name="connsiteY48" fmla="*/ 4128857 h 6858000"/>
              <a:gd name="connsiteX49" fmla="*/ 5903513 w 6105267"/>
              <a:gd name="connsiteY49" fmla="*/ 4187661 h 6858000"/>
              <a:gd name="connsiteX50" fmla="*/ 5949086 w 6105267"/>
              <a:gd name="connsiteY50" fmla="*/ 4366139 h 6858000"/>
              <a:gd name="connsiteX51" fmla="*/ 5949261 w 6105267"/>
              <a:gd name="connsiteY51" fmla="*/ 4449185 h 6858000"/>
              <a:gd name="connsiteX52" fmla="*/ 5961816 w 6105267"/>
              <a:gd name="connsiteY52" fmla="*/ 4494562 h 6858000"/>
              <a:gd name="connsiteX53" fmla="*/ 5998138 w 6105267"/>
              <a:gd name="connsiteY53" fmla="*/ 4697518 h 6858000"/>
              <a:gd name="connsiteX54" fmla="*/ 6007819 w 6105267"/>
              <a:gd name="connsiteY54" fmla="*/ 4858148 h 6858000"/>
              <a:gd name="connsiteX55" fmla="*/ 6007749 w 6105267"/>
              <a:gd name="connsiteY55" fmla="*/ 4964715 h 6858000"/>
              <a:gd name="connsiteX56" fmla="*/ 6005269 w 6105267"/>
              <a:gd name="connsiteY56" fmla="*/ 5150567 h 6858000"/>
              <a:gd name="connsiteX57" fmla="*/ 6001127 w 6105267"/>
              <a:gd name="connsiteY57" fmla="*/ 5164609 h 6858000"/>
              <a:gd name="connsiteX58" fmla="*/ 5998514 w 6105267"/>
              <a:gd name="connsiteY58" fmla="*/ 5189673 h 6858000"/>
              <a:gd name="connsiteX59" fmla="*/ 6018409 w 6105267"/>
              <a:gd name="connsiteY59" fmla="*/ 5227157 h 6858000"/>
              <a:gd name="connsiteX60" fmla="*/ 6036748 w 6105267"/>
              <a:gd name="connsiteY60" fmla="*/ 5322752 h 6858000"/>
              <a:gd name="connsiteX61" fmla="*/ 6037677 w 6105267"/>
              <a:gd name="connsiteY61" fmla="*/ 5354807 h 6858000"/>
              <a:gd name="connsiteX62" fmla="*/ 6053435 w 6105267"/>
              <a:gd name="connsiteY62" fmla="*/ 5387547 h 6858000"/>
              <a:gd name="connsiteX63" fmla="*/ 6068640 w 6105267"/>
              <a:gd name="connsiteY63" fmla="*/ 5474503 h 6858000"/>
              <a:gd name="connsiteX64" fmla="*/ 6080922 w 6105267"/>
              <a:gd name="connsiteY64" fmla="*/ 5561070 h 6858000"/>
              <a:gd name="connsiteX65" fmla="*/ 6096949 w 6105267"/>
              <a:gd name="connsiteY65" fmla="*/ 5648179 h 6858000"/>
              <a:gd name="connsiteX66" fmla="*/ 6096746 w 6105267"/>
              <a:gd name="connsiteY66" fmla="*/ 5862844 h 6858000"/>
              <a:gd name="connsiteX67" fmla="*/ 6045436 w 6105267"/>
              <a:gd name="connsiteY67" fmla="*/ 6124480 h 6858000"/>
              <a:gd name="connsiteX68" fmla="*/ 6030489 w 6105267"/>
              <a:gd name="connsiteY68" fmla="*/ 6317666 h 6858000"/>
              <a:gd name="connsiteX69" fmla="*/ 6007492 w 6105267"/>
              <a:gd name="connsiteY69" fmla="*/ 6440818 h 6858000"/>
              <a:gd name="connsiteX70" fmla="*/ 6009467 w 6105267"/>
              <a:gd name="connsiteY70" fmla="*/ 6487076 h 6858000"/>
              <a:gd name="connsiteX71" fmla="*/ 5995064 w 6105267"/>
              <a:gd name="connsiteY71" fmla="*/ 6540791 h 6858000"/>
              <a:gd name="connsiteX72" fmla="*/ 5986207 w 6105267"/>
              <a:gd name="connsiteY72" fmla="*/ 6695855 h 6858000"/>
              <a:gd name="connsiteX73" fmla="*/ 5979428 w 6105267"/>
              <a:gd name="connsiteY73" fmla="*/ 6754678 h 6858000"/>
              <a:gd name="connsiteX74" fmla="*/ 5984543 w 6105267"/>
              <a:gd name="connsiteY74" fmla="*/ 6811016 h 6858000"/>
              <a:gd name="connsiteX75" fmla="*/ 5979671 w 6105267"/>
              <a:gd name="connsiteY75" fmla="*/ 6858000 h 6858000"/>
              <a:gd name="connsiteX76" fmla="*/ 0 w 6105267"/>
              <a:gd name="connsiteY76" fmla="*/ 6858000 h 6858000"/>
              <a:gd name="connsiteX77" fmla="*/ 0 w 6105267"/>
              <a:gd name="connsiteY77" fmla="*/ 0 h 6858000"/>
              <a:gd name="connsiteX0" fmla="*/ 0 w 6105267"/>
              <a:gd name="connsiteY0" fmla="*/ 0 h 6858000"/>
              <a:gd name="connsiteX1" fmla="*/ 4965888 w 6105267"/>
              <a:gd name="connsiteY1" fmla="*/ 0 h 6858000"/>
              <a:gd name="connsiteX2" fmla="*/ 4967767 w 6105267"/>
              <a:gd name="connsiteY2" fmla="*/ 7930 h 6858000"/>
              <a:gd name="connsiteX3" fmla="*/ 4979444 w 6105267"/>
              <a:gd name="connsiteY3" fmla="*/ 43921 h 6858000"/>
              <a:gd name="connsiteX4" fmla="*/ 5075458 w 6105267"/>
              <a:gd name="connsiteY4" fmla="*/ 264355 h 6858000"/>
              <a:gd name="connsiteX5" fmla="*/ 5081175 w 6105267"/>
              <a:gd name="connsiteY5" fmla="*/ 277448 h 6858000"/>
              <a:gd name="connsiteX6" fmla="*/ 5097011 w 6105267"/>
              <a:gd name="connsiteY6" fmla="*/ 355616 h 6858000"/>
              <a:gd name="connsiteX7" fmla="*/ 5153000 w 6105267"/>
              <a:gd name="connsiteY7" fmla="*/ 507134 h 6858000"/>
              <a:gd name="connsiteX8" fmla="*/ 5171282 w 6105267"/>
              <a:gd name="connsiteY8" fmla="*/ 602071 h 6858000"/>
              <a:gd name="connsiteX9" fmla="*/ 5189051 w 6105267"/>
              <a:gd name="connsiteY9" fmla="*/ 782518 h 6858000"/>
              <a:gd name="connsiteX10" fmla="*/ 5218707 w 6105267"/>
              <a:gd name="connsiteY10" fmla="*/ 886387 h 6858000"/>
              <a:gd name="connsiteX11" fmla="*/ 5221281 w 6105267"/>
              <a:gd name="connsiteY11" fmla="*/ 920873 h 6858000"/>
              <a:gd name="connsiteX12" fmla="*/ 5201018 w 6105267"/>
              <a:gd name="connsiteY12" fmla="*/ 1095027 h 6858000"/>
              <a:gd name="connsiteX13" fmla="*/ 5189234 w 6105267"/>
              <a:gd name="connsiteY13" fmla="*/ 1217308 h 6858000"/>
              <a:gd name="connsiteX14" fmla="*/ 5202769 w 6105267"/>
              <a:gd name="connsiteY14" fmla="*/ 1269450 h 6858000"/>
              <a:gd name="connsiteX15" fmla="*/ 5225968 w 6105267"/>
              <a:gd name="connsiteY15" fmla="*/ 1357994 h 6858000"/>
              <a:gd name="connsiteX16" fmla="*/ 5226675 w 6105267"/>
              <a:gd name="connsiteY16" fmla="*/ 1385685 h 6858000"/>
              <a:gd name="connsiteX17" fmla="*/ 5237226 w 6105267"/>
              <a:gd name="connsiteY17" fmla="*/ 1441327 h 6858000"/>
              <a:gd name="connsiteX18" fmla="*/ 5255653 w 6105267"/>
              <a:gd name="connsiteY18" fmla="*/ 1524712 h 6858000"/>
              <a:gd name="connsiteX19" fmla="*/ 5263491 w 6105267"/>
              <a:gd name="connsiteY19" fmla="*/ 1642938 h 6858000"/>
              <a:gd name="connsiteX20" fmla="*/ 5256552 w 6105267"/>
              <a:gd name="connsiteY20" fmla="*/ 1672509 h 6858000"/>
              <a:gd name="connsiteX21" fmla="*/ 5264549 w 6105267"/>
              <a:gd name="connsiteY21" fmla="*/ 1837572 h 6858000"/>
              <a:gd name="connsiteX22" fmla="*/ 5255696 w 6105267"/>
              <a:gd name="connsiteY22" fmla="*/ 1953770 h 6858000"/>
              <a:gd name="connsiteX23" fmla="*/ 5252592 w 6105267"/>
              <a:gd name="connsiteY23" fmla="*/ 2092210 h 6858000"/>
              <a:gd name="connsiteX24" fmla="*/ 5257248 w 6105267"/>
              <a:gd name="connsiteY24" fmla="*/ 2203922 h 6858000"/>
              <a:gd name="connsiteX25" fmla="*/ 5262551 w 6105267"/>
              <a:gd name="connsiteY25" fmla="*/ 2288050 h 6858000"/>
              <a:gd name="connsiteX26" fmla="*/ 5293877 w 6105267"/>
              <a:gd name="connsiteY26" fmla="*/ 2368649 h 6858000"/>
              <a:gd name="connsiteX27" fmla="*/ 5311338 w 6105267"/>
              <a:gd name="connsiteY27" fmla="*/ 2404034 h 6858000"/>
              <a:gd name="connsiteX28" fmla="*/ 5338366 w 6105267"/>
              <a:gd name="connsiteY28" fmla="*/ 2465052 h 6858000"/>
              <a:gd name="connsiteX29" fmla="*/ 5371263 w 6105267"/>
              <a:gd name="connsiteY29" fmla="*/ 2586413 h 6858000"/>
              <a:gd name="connsiteX30" fmla="*/ 5407503 w 6105267"/>
              <a:gd name="connsiteY30" fmla="*/ 2786290 h 6858000"/>
              <a:gd name="connsiteX31" fmla="*/ 5407356 w 6105267"/>
              <a:gd name="connsiteY31" fmla="*/ 2787545 h 6858000"/>
              <a:gd name="connsiteX32" fmla="*/ 5457023 w 6105267"/>
              <a:gd name="connsiteY32" fmla="*/ 2858292 h 6858000"/>
              <a:gd name="connsiteX33" fmla="*/ 5503944 w 6105267"/>
              <a:gd name="connsiteY33" fmla="*/ 3123335 h 6858000"/>
              <a:gd name="connsiteX34" fmla="*/ 5525532 w 6105267"/>
              <a:gd name="connsiteY34" fmla="*/ 3258473 h 6858000"/>
              <a:gd name="connsiteX35" fmla="*/ 5589758 w 6105267"/>
              <a:gd name="connsiteY35" fmla="*/ 3453699 h 6858000"/>
              <a:gd name="connsiteX36" fmla="*/ 5596144 w 6105267"/>
              <a:gd name="connsiteY36" fmla="*/ 3534624 h 6858000"/>
              <a:gd name="connsiteX37" fmla="*/ 5597750 w 6105267"/>
              <a:gd name="connsiteY37" fmla="*/ 3534129 h 6858000"/>
              <a:gd name="connsiteX38" fmla="*/ 5618377 w 6105267"/>
              <a:gd name="connsiteY38" fmla="*/ 3588431 h 6858000"/>
              <a:gd name="connsiteX39" fmla="*/ 5655472 w 6105267"/>
              <a:gd name="connsiteY39" fmla="*/ 3678877 h 6858000"/>
              <a:gd name="connsiteX40" fmla="*/ 5683015 w 6105267"/>
              <a:gd name="connsiteY40" fmla="*/ 3762025 h 6858000"/>
              <a:gd name="connsiteX41" fmla="*/ 5696643 w 6105267"/>
              <a:gd name="connsiteY41" fmla="*/ 3773888 h 6858000"/>
              <a:gd name="connsiteX42" fmla="*/ 5768491 w 6105267"/>
              <a:gd name="connsiteY42" fmla="*/ 3914399 h 6858000"/>
              <a:gd name="connsiteX43" fmla="*/ 5793123 w 6105267"/>
              <a:gd name="connsiteY43" fmla="*/ 3969952 h 6858000"/>
              <a:gd name="connsiteX44" fmla="*/ 5808321 w 6105267"/>
              <a:gd name="connsiteY44" fmla="*/ 3988153 h 6858000"/>
              <a:gd name="connsiteX45" fmla="*/ 5825621 w 6105267"/>
              <a:gd name="connsiteY45" fmla="*/ 4015525 h 6858000"/>
              <a:gd name="connsiteX46" fmla="*/ 5860672 w 6105267"/>
              <a:gd name="connsiteY46" fmla="*/ 4061579 h 6858000"/>
              <a:gd name="connsiteX47" fmla="*/ 5894095 w 6105267"/>
              <a:gd name="connsiteY47" fmla="*/ 4128857 h 6858000"/>
              <a:gd name="connsiteX48" fmla="*/ 5903513 w 6105267"/>
              <a:gd name="connsiteY48" fmla="*/ 4187661 h 6858000"/>
              <a:gd name="connsiteX49" fmla="*/ 5949086 w 6105267"/>
              <a:gd name="connsiteY49" fmla="*/ 4366139 h 6858000"/>
              <a:gd name="connsiteX50" fmla="*/ 5949261 w 6105267"/>
              <a:gd name="connsiteY50" fmla="*/ 4449185 h 6858000"/>
              <a:gd name="connsiteX51" fmla="*/ 5961816 w 6105267"/>
              <a:gd name="connsiteY51" fmla="*/ 4494562 h 6858000"/>
              <a:gd name="connsiteX52" fmla="*/ 5998138 w 6105267"/>
              <a:gd name="connsiteY52" fmla="*/ 4697518 h 6858000"/>
              <a:gd name="connsiteX53" fmla="*/ 6007819 w 6105267"/>
              <a:gd name="connsiteY53" fmla="*/ 4858148 h 6858000"/>
              <a:gd name="connsiteX54" fmla="*/ 6007749 w 6105267"/>
              <a:gd name="connsiteY54" fmla="*/ 4964715 h 6858000"/>
              <a:gd name="connsiteX55" fmla="*/ 6005269 w 6105267"/>
              <a:gd name="connsiteY55" fmla="*/ 5150567 h 6858000"/>
              <a:gd name="connsiteX56" fmla="*/ 6001127 w 6105267"/>
              <a:gd name="connsiteY56" fmla="*/ 5164609 h 6858000"/>
              <a:gd name="connsiteX57" fmla="*/ 5998514 w 6105267"/>
              <a:gd name="connsiteY57" fmla="*/ 5189673 h 6858000"/>
              <a:gd name="connsiteX58" fmla="*/ 6018409 w 6105267"/>
              <a:gd name="connsiteY58" fmla="*/ 5227157 h 6858000"/>
              <a:gd name="connsiteX59" fmla="*/ 6036748 w 6105267"/>
              <a:gd name="connsiteY59" fmla="*/ 5322752 h 6858000"/>
              <a:gd name="connsiteX60" fmla="*/ 6037677 w 6105267"/>
              <a:gd name="connsiteY60" fmla="*/ 5354807 h 6858000"/>
              <a:gd name="connsiteX61" fmla="*/ 6053435 w 6105267"/>
              <a:gd name="connsiteY61" fmla="*/ 5387547 h 6858000"/>
              <a:gd name="connsiteX62" fmla="*/ 6068640 w 6105267"/>
              <a:gd name="connsiteY62" fmla="*/ 5474503 h 6858000"/>
              <a:gd name="connsiteX63" fmla="*/ 6080922 w 6105267"/>
              <a:gd name="connsiteY63" fmla="*/ 5561070 h 6858000"/>
              <a:gd name="connsiteX64" fmla="*/ 6096949 w 6105267"/>
              <a:gd name="connsiteY64" fmla="*/ 5648179 h 6858000"/>
              <a:gd name="connsiteX65" fmla="*/ 6096746 w 6105267"/>
              <a:gd name="connsiteY65" fmla="*/ 5862844 h 6858000"/>
              <a:gd name="connsiteX66" fmla="*/ 6045436 w 6105267"/>
              <a:gd name="connsiteY66" fmla="*/ 6124480 h 6858000"/>
              <a:gd name="connsiteX67" fmla="*/ 6030489 w 6105267"/>
              <a:gd name="connsiteY67" fmla="*/ 6317666 h 6858000"/>
              <a:gd name="connsiteX68" fmla="*/ 6007492 w 6105267"/>
              <a:gd name="connsiteY68" fmla="*/ 6440818 h 6858000"/>
              <a:gd name="connsiteX69" fmla="*/ 6009467 w 6105267"/>
              <a:gd name="connsiteY69" fmla="*/ 6487076 h 6858000"/>
              <a:gd name="connsiteX70" fmla="*/ 5995064 w 6105267"/>
              <a:gd name="connsiteY70" fmla="*/ 6540791 h 6858000"/>
              <a:gd name="connsiteX71" fmla="*/ 5986207 w 6105267"/>
              <a:gd name="connsiteY71" fmla="*/ 6695855 h 6858000"/>
              <a:gd name="connsiteX72" fmla="*/ 5979428 w 6105267"/>
              <a:gd name="connsiteY72" fmla="*/ 6754678 h 6858000"/>
              <a:gd name="connsiteX73" fmla="*/ 5984543 w 6105267"/>
              <a:gd name="connsiteY73" fmla="*/ 6811016 h 6858000"/>
              <a:gd name="connsiteX74" fmla="*/ 5979671 w 6105267"/>
              <a:gd name="connsiteY74" fmla="*/ 6858000 h 6858000"/>
              <a:gd name="connsiteX75" fmla="*/ 0 w 6105267"/>
              <a:gd name="connsiteY75" fmla="*/ 6858000 h 6858000"/>
              <a:gd name="connsiteX76" fmla="*/ 0 w 6105267"/>
              <a:gd name="connsiteY76" fmla="*/ 0 h 6858000"/>
              <a:gd name="connsiteX0" fmla="*/ 0 w 6105267"/>
              <a:gd name="connsiteY0" fmla="*/ 0 h 6858000"/>
              <a:gd name="connsiteX1" fmla="*/ 4965888 w 6105267"/>
              <a:gd name="connsiteY1" fmla="*/ 0 h 6858000"/>
              <a:gd name="connsiteX2" fmla="*/ 4967767 w 6105267"/>
              <a:gd name="connsiteY2" fmla="*/ 7930 h 6858000"/>
              <a:gd name="connsiteX3" fmla="*/ 4979444 w 6105267"/>
              <a:gd name="connsiteY3" fmla="*/ 43921 h 6858000"/>
              <a:gd name="connsiteX4" fmla="*/ 5075458 w 6105267"/>
              <a:gd name="connsiteY4" fmla="*/ 264355 h 6858000"/>
              <a:gd name="connsiteX5" fmla="*/ 5081175 w 6105267"/>
              <a:gd name="connsiteY5" fmla="*/ 277448 h 6858000"/>
              <a:gd name="connsiteX6" fmla="*/ 5097011 w 6105267"/>
              <a:gd name="connsiteY6" fmla="*/ 355616 h 6858000"/>
              <a:gd name="connsiteX7" fmla="*/ 5153000 w 6105267"/>
              <a:gd name="connsiteY7" fmla="*/ 507134 h 6858000"/>
              <a:gd name="connsiteX8" fmla="*/ 5171282 w 6105267"/>
              <a:gd name="connsiteY8" fmla="*/ 602071 h 6858000"/>
              <a:gd name="connsiteX9" fmla="*/ 5189051 w 6105267"/>
              <a:gd name="connsiteY9" fmla="*/ 782518 h 6858000"/>
              <a:gd name="connsiteX10" fmla="*/ 5218707 w 6105267"/>
              <a:gd name="connsiteY10" fmla="*/ 886387 h 6858000"/>
              <a:gd name="connsiteX11" fmla="*/ 5221281 w 6105267"/>
              <a:gd name="connsiteY11" fmla="*/ 920873 h 6858000"/>
              <a:gd name="connsiteX12" fmla="*/ 5201018 w 6105267"/>
              <a:gd name="connsiteY12" fmla="*/ 1095027 h 6858000"/>
              <a:gd name="connsiteX13" fmla="*/ 5189234 w 6105267"/>
              <a:gd name="connsiteY13" fmla="*/ 1217308 h 6858000"/>
              <a:gd name="connsiteX14" fmla="*/ 5202769 w 6105267"/>
              <a:gd name="connsiteY14" fmla="*/ 1269450 h 6858000"/>
              <a:gd name="connsiteX15" fmla="*/ 5225968 w 6105267"/>
              <a:gd name="connsiteY15" fmla="*/ 1357994 h 6858000"/>
              <a:gd name="connsiteX16" fmla="*/ 5226675 w 6105267"/>
              <a:gd name="connsiteY16" fmla="*/ 1385685 h 6858000"/>
              <a:gd name="connsiteX17" fmla="*/ 5237226 w 6105267"/>
              <a:gd name="connsiteY17" fmla="*/ 1441327 h 6858000"/>
              <a:gd name="connsiteX18" fmla="*/ 5255653 w 6105267"/>
              <a:gd name="connsiteY18" fmla="*/ 1524712 h 6858000"/>
              <a:gd name="connsiteX19" fmla="*/ 5263491 w 6105267"/>
              <a:gd name="connsiteY19" fmla="*/ 1642938 h 6858000"/>
              <a:gd name="connsiteX20" fmla="*/ 5256552 w 6105267"/>
              <a:gd name="connsiteY20" fmla="*/ 1672509 h 6858000"/>
              <a:gd name="connsiteX21" fmla="*/ 5264549 w 6105267"/>
              <a:gd name="connsiteY21" fmla="*/ 1837572 h 6858000"/>
              <a:gd name="connsiteX22" fmla="*/ 5255696 w 6105267"/>
              <a:gd name="connsiteY22" fmla="*/ 1953770 h 6858000"/>
              <a:gd name="connsiteX23" fmla="*/ 5252592 w 6105267"/>
              <a:gd name="connsiteY23" fmla="*/ 2092210 h 6858000"/>
              <a:gd name="connsiteX24" fmla="*/ 5257248 w 6105267"/>
              <a:gd name="connsiteY24" fmla="*/ 2203922 h 6858000"/>
              <a:gd name="connsiteX25" fmla="*/ 5262551 w 6105267"/>
              <a:gd name="connsiteY25" fmla="*/ 2288050 h 6858000"/>
              <a:gd name="connsiteX26" fmla="*/ 5293877 w 6105267"/>
              <a:gd name="connsiteY26" fmla="*/ 2368649 h 6858000"/>
              <a:gd name="connsiteX27" fmla="*/ 5311338 w 6105267"/>
              <a:gd name="connsiteY27" fmla="*/ 2404034 h 6858000"/>
              <a:gd name="connsiteX28" fmla="*/ 5338366 w 6105267"/>
              <a:gd name="connsiteY28" fmla="*/ 2465052 h 6858000"/>
              <a:gd name="connsiteX29" fmla="*/ 5371263 w 6105267"/>
              <a:gd name="connsiteY29" fmla="*/ 2586413 h 6858000"/>
              <a:gd name="connsiteX30" fmla="*/ 5407503 w 6105267"/>
              <a:gd name="connsiteY30" fmla="*/ 2786290 h 6858000"/>
              <a:gd name="connsiteX31" fmla="*/ 5407356 w 6105267"/>
              <a:gd name="connsiteY31" fmla="*/ 2787545 h 6858000"/>
              <a:gd name="connsiteX32" fmla="*/ 5457023 w 6105267"/>
              <a:gd name="connsiteY32" fmla="*/ 2858292 h 6858000"/>
              <a:gd name="connsiteX33" fmla="*/ 5503944 w 6105267"/>
              <a:gd name="connsiteY33" fmla="*/ 3123335 h 6858000"/>
              <a:gd name="connsiteX34" fmla="*/ 5525532 w 6105267"/>
              <a:gd name="connsiteY34" fmla="*/ 3258473 h 6858000"/>
              <a:gd name="connsiteX35" fmla="*/ 5589758 w 6105267"/>
              <a:gd name="connsiteY35" fmla="*/ 3453699 h 6858000"/>
              <a:gd name="connsiteX36" fmla="*/ 5596144 w 6105267"/>
              <a:gd name="connsiteY36" fmla="*/ 3534624 h 6858000"/>
              <a:gd name="connsiteX37" fmla="*/ 5597750 w 6105267"/>
              <a:gd name="connsiteY37" fmla="*/ 3534129 h 6858000"/>
              <a:gd name="connsiteX38" fmla="*/ 5618377 w 6105267"/>
              <a:gd name="connsiteY38" fmla="*/ 3588431 h 6858000"/>
              <a:gd name="connsiteX39" fmla="*/ 5655472 w 6105267"/>
              <a:gd name="connsiteY39" fmla="*/ 3678877 h 6858000"/>
              <a:gd name="connsiteX40" fmla="*/ 5683015 w 6105267"/>
              <a:gd name="connsiteY40" fmla="*/ 3762025 h 6858000"/>
              <a:gd name="connsiteX41" fmla="*/ 5696643 w 6105267"/>
              <a:gd name="connsiteY41" fmla="*/ 3773888 h 6858000"/>
              <a:gd name="connsiteX42" fmla="*/ 5768491 w 6105267"/>
              <a:gd name="connsiteY42" fmla="*/ 3914399 h 6858000"/>
              <a:gd name="connsiteX43" fmla="*/ 5793123 w 6105267"/>
              <a:gd name="connsiteY43" fmla="*/ 3969952 h 6858000"/>
              <a:gd name="connsiteX44" fmla="*/ 5808321 w 6105267"/>
              <a:gd name="connsiteY44" fmla="*/ 3988153 h 6858000"/>
              <a:gd name="connsiteX45" fmla="*/ 5825621 w 6105267"/>
              <a:gd name="connsiteY45" fmla="*/ 4015525 h 6858000"/>
              <a:gd name="connsiteX46" fmla="*/ 5860672 w 6105267"/>
              <a:gd name="connsiteY46" fmla="*/ 4061579 h 6858000"/>
              <a:gd name="connsiteX47" fmla="*/ 5894095 w 6105267"/>
              <a:gd name="connsiteY47" fmla="*/ 4128857 h 6858000"/>
              <a:gd name="connsiteX48" fmla="*/ 5903513 w 6105267"/>
              <a:gd name="connsiteY48" fmla="*/ 4187661 h 6858000"/>
              <a:gd name="connsiteX49" fmla="*/ 5949086 w 6105267"/>
              <a:gd name="connsiteY49" fmla="*/ 4366139 h 6858000"/>
              <a:gd name="connsiteX50" fmla="*/ 5949261 w 6105267"/>
              <a:gd name="connsiteY50" fmla="*/ 4449185 h 6858000"/>
              <a:gd name="connsiteX51" fmla="*/ 5961816 w 6105267"/>
              <a:gd name="connsiteY51" fmla="*/ 4494562 h 6858000"/>
              <a:gd name="connsiteX52" fmla="*/ 5998138 w 6105267"/>
              <a:gd name="connsiteY52" fmla="*/ 4697518 h 6858000"/>
              <a:gd name="connsiteX53" fmla="*/ 6007819 w 6105267"/>
              <a:gd name="connsiteY53" fmla="*/ 4858148 h 6858000"/>
              <a:gd name="connsiteX54" fmla="*/ 6007749 w 6105267"/>
              <a:gd name="connsiteY54" fmla="*/ 4964715 h 6858000"/>
              <a:gd name="connsiteX55" fmla="*/ 6005269 w 6105267"/>
              <a:gd name="connsiteY55" fmla="*/ 5150567 h 6858000"/>
              <a:gd name="connsiteX56" fmla="*/ 6001127 w 6105267"/>
              <a:gd name="connsiteY56" fmla="*/ 5164609 h 6858000"/>
              <a:gd name="connsiteX57" fmla="*/ 5998514 w 6105267"/>
              <a:gd name="connsiteY57" fmla="*/ 5189673 h 6858000"/>
              <a:gd name="connsiteX58" fmla="*/ 6018409 w 6105267"/>
              <a:gd name="connsiteY58" fmla="*/ 5227157 h 6858000"/>
              <a:gd name="connsiteX59" fmla="*/ 6036748 w 6105267"/>
              <a:gd name="connsiteY59" fmla="*/ 5322752 h 6858000"/>
              <a:gd name="connsiteX60" fmla="*/ 6037677 w 6105267"/>
              <a:gd name="connsiteY60" fmla="*/ 5354807 h 6858000"/>
              <a:gd name="connsiteX61" fmla="*/ 6053435 w 6105267"/>
              <a:gd name="connsiteY61" fmla="*/ 5387547 h 6858000"/>
              <a:gd name="connsiteX62" fmla="*/ 6068640 w 6105267"/>
              <a:gd name="connsiteY62" fmla="*/ 5474503 h 6858000"/>
              <a:gd name="connsiteX63" fmla="*/ 6080922 w 6105267"/>
              <a:gd name="connsiteY63" fmla="*/ 5561070 h 6858000"/>
              <a:gd name="connsiteX64" fmla="*/ 6096949 w 6105267"/>
              <a:gd name="connsiteY64" fmla="*/ 5648179 h 6858000"/>
              <a:gd name="connsiteX65" fmla="*/ 6096746 w 6105267"/>
              <a:gd name="connsiteY65" fmla="*/ 5862844 h 6858000"/>
              <a:gd name="connsiteX66" fmla="*/ 6045436 w 6105267"/>
              <a:gd name="connsiteY66" fmla="*/ 6124480 h 6858000"/>
              <a:gd name="connsiteX67" fmla="*/ 6030489 w 6105267"/>
              <a:gd name="connsiteY67" fmla="*/ 6317666 h 6858000"/>
              <a:gd name="connsiteX68" fmla="*/ 6007492 w 6105267"/>
              <a:gd name="connsiteY68" fmla="*/ 6440818 h 6858000"/>
              <a:gd name="connsiteX69" fmla="*/ 6009467 w 6105267"/>
              <a:gd name="connsiteY69" fmla="*/ 6487076 h 6858000"/>
              <a:gd name="connsiteX70" fmla="*/ 5995064 w 6105267"/>
              <a:gd name="connsiteY70" fmla="*/ 6540791 h 6858000"/>
              <a:gd name="connsiteX71" fmla="*/ 5986207 w 6105267"/>
              <a:gd name="connsiteY71" fmla="*/ 6695855 h 6858000"/>
              <a:gd name="connsiteX72" fmla="*/ 5979428 w 6105267"/>
              <a:gd name="connsiteY72" fmla="*/ 6754678 h 6858000"/>
              <a:gd name="connsiteX73" fmla="*/ 5984543 w 6105267"/>
              <a:gd name="connsiteY73" fmla="*/ 6811016 h 6858000"/>
              <a:gd name="connsiteX74" fmla="*/ 5979671 w 6105267"/>
              <a:gd name="connsiteY74" fmla="*/ 6858000 h 6858000"/>
              <a:gd name="connsiteX75" fmla="*/ 0 w 6105267"/>
              <a:gd name="connsiteY75" fmla="*/ 6858000 h 6858000"/>
              <a:gd name="connsiteX76" fmla="*/ 0 w 6105267"/>
              <a:gd name="connsiteY76" fmla="*/ 0 h 6858000"/>
              <a:gd name="connsiteX0" fmla="*/ 0 w 6105267"/>
              <a:gd name="connsiteY0" fmla="*/ 0 h 6858000"/>
              <a:gd name="connsiteX1" fmla="*/ 4965888 w 6105267"/>
              <a:gd name="connsiteY1" fmla="*/ 0 h 6858000"/>
              <a:gd name="connsiteX2" fmla="*/ 4967767 w 6105267"/>
              <a:gd name="connsiteY2" fmla="*/ 7930 h 6858000"/>
              <a:gd name="connsiteX3" fmla="*/ 4979444 w 6105267"/>
              <a:gd name="connsiteY3" fmla="*/ 43921 h 6858000"/>
              <a:gd name="connsiteX4" fmla="*/ 5075458 w 6105267"/>
              <a:gd name="connsiteY4" fmla="*/ 264355 h 6858000"/>
              <a:gd name="connsiteX5" fmla="*/ 5081175 w 6105267"/>
              <a:gd name="connsiteY5" fmla="*/ 277448 h 6858000"/>
              <a:gd name="connsiteX6" fmla="*/ 5097011 w 6105267"/>
              <a:gd name="connsiteY6" fmla="*/ 355616 h 6858000"/>
              <a:gd name="connsiteX7" fmla="*/ 5153000 w 6105267"/>
              <a:gd name="connsiteY7" fmla="*/ 507134 h 6858000"/>
              <a:gd name="connsiteX8" fmla="*/ 5171282 w 6105267"/>
              <a:gd name="connsiteY8" fmla="*/ 602071 h 6858000"/>
              <a:gd name="connsiteX9" fmla="*/ 5189051 w 6105267"/>
              <a:gd name="connsiteY9" fmla="*/ 782518 h 6858000"/>
              <a:gd name="connsiteX10" fmla="*/ 5218707 w 6105267"/>
              <a:gd name="connsiteY10" fmla="*/ 886387 h 6858000"/>
              <a:gd name="connsiteX11" fmla="*/ 5221281 w 6105267"/>
              <a:gd name="connsiteY11" fmla="*/ 920873 h 6858000"/>
              <a:gd name="connsiteX12" fmla="*/ 5201018 w 6105267"/>
              <a:gd name="connsiteY12" fmla="*/ 1095027 h 6858000"/>
              <a:gd name="connsiteX13" fmla="*/ 5189234 w 6105267"/>
              <a:gd name="connsiteY13" fmla="*/ 1217308 h 6858000"/>
              <a:gd name="connsiteX14" fmla="*/ 5202769 w 6105267"/>
              <a:gd name="connsiteY14" fmla="*/ 1269450 h 6858000"/>
              <a:gd name="connsiteX15" fmla="*/ 5225968 w 6105267"/>
              <a:gd name="connsiteY15" fmla="*/ 1357994 h 6858000"/>
              <a:gd name="connsiteX16" fmla="*/ 5226675 w 6105267"/>
              <a:gd name="connsiteY16" fmla="*/ 1385685 h 6858000"/>
              <a:gd name="connsiteX17" fmla="*/ 5237226 w 6105267"/>
              <a:gd name="connsiteY17" fmla="*/ 1441327 h 6858000"/>
              <a:gd name="connsiteX18" fmla="*/ 5255653 w 6105267"/>
              <a:gd name="connsiteY18" fmla="*/ 1524712 h 6858000"/>
              <a:gd name="connsiteX19" fmla="*/ 5263491 w 6105267"/>
              <a:gd name="connsiteY19" fmla="*/ 1642938 h 6858000"/>
              <a:gd name="connsiteX20" fmla="*/ 5256552 w 6105267"/>
              <a:gd name="connsiteY20" fmla="*/ 1672509 h 6858000"/>
              <a:gd name="connsiteX21" fmla="*/ 5264549 w 6105267"/>
              <a:gd name="connsiteY21" fmla="*/ 1837572 h 6858000"/>
              <a:gd name="connsiteX22" fmla="*/ 5255696 w 6105267"/>
              <a:gd name="connsiteY22" fmla="*/ 1953770 h 6858000"/>
              <a:gd name="connsiteX23" fmla="*/ 5252592 w 6105267"/>
              <a:gd name="connsiteY23" fmla="*/ 2092210 h 6858000"/>
              <a:gd name="connsiteX24" fmla="*/ 5257248 w 6105267"/>
              <a:gd name="connsiteY24" fmla="*/ 2203922 h 6858000"/>
              <a:gd name="connsiteX25" fmla="*/ 5262551 w 6105267"/>
              <a:gd name="connsiteY25" fmla="*/ 2288050 h 6858000"/>
              <a:gd name="connsiteX26" fmla="*/ 5293877 w 6105267"/>
              <a:gd name="connsiteY26" fmla="*/ 2368649 h 6858000"/>
              <a:gd name="connsiteX27" fmla="*/ 5311338 w 6105267"/>
              <a:gd name="connsiteY27" fmla="*/ 2404034 h 6858000"/>
              <a:gd name="connsiteX28" fmla="*/ 5338366 w 6105267"/>
              <a:gd name="connsiteY28" fmla="*/ 2465052 h 6858000"/>
              <a:gd name="connsiteX29" fmla="*/ 5371263 w 6105267"/>
              <a:gd name="connsiteY29" fmla="*/ 2586413 h 6858000"/>
              <a:gd name="connsiteX30" fmla="*/ 5407503 w 6105267"/>
              <a:gd name="connsiteY30" fmla="*/ 2786290 h 6858000"/>
              <a:gd name="connsiteX31" fmla="*/ 5407356 w 6105267"/>
              <a:gd name="connsiteY31" fmla="*/ 2787545 h 6858000"/>
              <a:gd name="connsiteX32" fmla="*/ 5457023 w 6105267"/>
              <a:gd name="connsiteY32" fmla="*/ 2858292 h 6858000"/>
              <a:gd name="connsiteX33" fmla="*/ 5503944 w 6105267"/>
              <a:gd name="connsiteY33" fmla="*/ 3123335 h 6858000"/>
              <a:gd name="connsiteX34" fmla="*/ 5525532 w 6105267"/>
              <a:gd name="connsiteY34" fmla="*/ 3258473 h 6858000"/>
              <a:gd name="connsiteX35" fmla="*/ 5589758 w 6105267"/>
              <a:gd name="connsiteY35" fmla="*/ 3453699 h 6858000"/>
              <a:gd name="connsiteX36" fmla="*/ 5596144 w 6105267"/>
              <a:gd name="connsiteY36" fmla="*/ 3534624 h 6858000"/>
              <a:gd name="connsiteX37" fmla="*/ 5597750 w 6105267"/>
              <a:gd name="connsiteY37" fmla="*/ 3534129 h 6858000"/>
              <a:gd name="connsiteX38" fmla="*/ 5618377 w 6105267"/>
              <a:gd name="connsiteY38" fmla="*/ 3588431 h 6858000"/>
              <a:gd name="connsiteX39" fmla="*/ 5655472 w 6105267"/>
              <a:gd name="connsiteY39" fmla="*/ 3678877 h 6858000"/>
              <a:gd name="connsiteX40" fmla="*/ 5683015 w 6105267"/>
              <a:gd name="connsiteY40" fmla="*/ 3762025 h 6858000"/>
              <a:gd name="connsiteX41" fmla="*/ 5696643 w 6105267"/>
              <a:gd name="connsiteY41" fmla="*/ 3773888 h 6858000"/>
              <a:gd name="connsiteX42" fmla="*/ 5768491 w 6105267"/>
              <a:gd name="connsiteY42" fmla="*/ 3914399 h 6858000"/>
              <a:gd name="connsiteX43" fmla="*/ 5793123 w 6105267"/>
              <a:gd name="connsiteY43" fmla="*/ 3969952 h 6858000"/>
              <a:gd name="connsiteX44" fmla="*/ 5808321 w 6105267"/>
              <a:gd name="connsiteY44" fmla="*/ 3988153 h 6858000"/>
              <a:gd name="connsiteX45" fmla="*/ 5860672 w 6105267"/>
              <a:gd name="connsiteY45" fmla="*/ 4061579 h 6858000"/>
              <a:gd name="connsiteX46" fmla="*/ 5894095 w 6105267"/>
              <a:gd name="connsiteY46" fmla="*/ 4128857 h 6858000"/>
              <a:gd name="connsiteX47" fmla="*/ 5903513 w 6105267"/>
              <a:gd name="connsiteY47" fmla="*/ 4187661 h 6858000"/>
              <a:gd name="connsiteX48" fmla="*/ 5949086 w 6105267"/>
              <a:gd name="connsiteY48" fmla="*/ 4366139 h 6858000"/>
              <a:gd name="connsiteX49" fmla="*/ 5949261 w 6105267"/>
              <a:gd name="connsiteY49" fmla="*/ 4449185 h 6858000"/>
              <a:gd name="connsiteX50" fmla="*/ 5961816 w 6105267"/>
              <a:gd name="connsiteY50" fmla="*/ 4494562 h 6858000"/>
              <a:gd name="connsiteX51" fmla="*/ 5998138 w 6105267"/>
              <a:gd name="connsiteY51" fmla="*/ 4697518 h 6858000"/>
              <a:gd name="connsiteX52" fmla="*/ 6007819 w 6105267"/>
              <a:gd name="connsiteY52" fmla="*/ 4858148 h 6858000"/>
              <a:gd name="connsiteX53" fmla="*/ 6007749 w 6105267"/>
              <a:gd name="connsiteY53" fmla="*/ 4964715 h 6858000"/>
              <a:gd name="connsiteX54" fmla="*/ 6005269 w 6105267"/>
              <a:gd name="connsiteY54" fmla="*/ 5150567 h 6858000"/>
              <a:gd name="connsiteX55" fmla="*/ 6001127 w 6105267"/>
              <a:gd name="connsiteY55" fmla="*/ 5164609 h 6858000"/>
              <a:gd name="connsiteX56" fmla="*/ 5998514 w 6105267"/>
              <a:gd name="connsiteY56" fmla="*/ 5189673 h 6858000"/>
              <a:gd name="connsiteX57" fmla="*/ 6018409 w 6105267"/>
              <a:gd name="connsiteY57" fmla="*/ 5227157 h 6858000"/>
              <a:gd name="connsiteX58" fmla="*/ 6036748 w 6105267"/>
              <a:gd name="connsiteY58" fmla="*/ 5322752 h 6858000"/>
              <a:gd name="connsiteX59" fmla="*/ 6037677 w 6105267"/>
              <a:gd name="connsiteY59" fmla="*/ 5354807 h 6858000"/>
              <a:gd name="connsiteX60" fmla="*/ 6053435 w 6105267"/>
              <a:gd name="connsiteY60" fmla="*/ 5387547 h 6858000"/>
              <a:gd name="connsiteX61" fmla="*/ 6068640 w 6105267"/>
              <a:gd name="connsiteY61" fmla="*/ 5474503 h 6858000"/>
              <a:gd name="connsiteX62" fmla="*/ 6080922 w 6105267"/>
              <a:gd name="connsiteY62" fmla="*/ 5561070 h 6858000"/>
              <a:gd name="connsiteX63" fmla="*/ 6096949 w 6105267"/>
              <a:gd name="connsiteY63" fmla="*/ 5648179 h 6858000"/>
              <a:gd name="connsiteX64" fmla="*/ 6096746 w 6105267"/>
              <a:gd name="connsiteY64" fmla="*/ 5862844 h 6858000"/>
              <a:gd name="connsiteX65" fmla="*/ 6045436 w 6105267"/>
              <a:gd name="connsiteY65" fmla="*/ 6124480 h 6858000"/>
              <a:gd name="connsiteX66" fmla="*/ 6030489 w 6105267"/>
              <a:gd name="connsiteY66" fmla="*/ 6317666 h 6858000"/>
              <a:gd name="connsiteX67" fmla="*/ 6007492 w 6105267"/>
              <a:gd name="connsiteY67" fmla="*/ 6440818 h 6858000"/>
              <a:gd name="connsiteX68" fmla="*/ 6009467 w 6105267"/>
              <a:gd name="connsiteY68" fmla="*/ 6487076 h 6858000"/>
              <a:gd name="connsiteX69" fmla="*/ 5995064 w 6105267"/>
              <a:gd name="connsiteY69" fmla="*/ 6540791 h 6858000"/>
              <a:gd name="connsiteX70" fmla="*/ 5986207 w 6105267"/>
              <a:gd name="connsiteY70" fmla="*/ 6695855 h 6858000"/>
              <a:gd name="connsiteX71" fmla="*/ 5979428 w 6105267"/>
              <a:gd name="connsiteY71" fmla="*/ 6754678 h 6858000"/>
              <a:gd name="connsiteX72" fmla="*/ 5984543 w 6105267"/>
              <a:gd name="connsiteY72" fmla="*/ 6811016 h 6858000"/>
              <a:gd name="connsiteX73" fmla="*/ 5979671 w 6105267"/>
              <a:gd name="connsiteY73" fmla="*/ 6858000 h 6858000"/>
              <a:gd name="connsiteX74" fmla="*/ 0 w 6105267"/>
              <a:gd name="connsiteY74" fmla="*/ 6858000 h 6858000"/>
              <a:gd name="connsiteX75" fmla="*/ 0 w 6105267"/>
              <a:gd name="connsiteY75" fmla="*/ 0 h 6858000"/>
              <a:gd name="connsiteX0" fmla="*/ 0 w 6105267"/>
              <a:gd name="connsiteY0" fmla="*/ 0 h 6858000"/>
              <a:gd name="connsiteX1" fmla="*/ 4965888 w 6105267"/>
              <a:gd name="connsiteY1" fmla="*/ 0 h 6858000"/>
              <a:gd name="connsiteX2" fmla="*/ 4967767 w 6105267"/>
              <a:gd name="connsiteY2" fmla="*/ 7930 h 6858000"/>
              <a:gd name="connsiteX3" fmla="*/ 4979444 w 6105267"/>
              <a:gd name="connsiteY3" fmla="*/ 43921 h 6858000"/>
              <a:gd name="connsiteX4" fmla="*/ 5075458 w 6105267"/>
              <a:gd name="connsiteY4" fmla="*/ 264355 h 6858000"/>
              <a:gd name="connsiteX5" fmla="*/ 5081175 w 6105267"/>
              <a:gd name="connsiteY5" fmla="*/ 277448 h 6858000"/>
              <a:gd name="connsiteX6" fmla="*/ 5097011 w 6105267"/>
              <a:gd name="connsiteY6" fmla="*/ 355616 h 6858000"/>
              <a:gd name="connsiteX7" fmla="*/ 5153000 w 6105267"/>
              <a:gd name="connsiteY7" fmla="*/ 507134 h 6858000"/>
              <a:gd name="connsiteX8" fmla="*/ 5171282 w 6105267"/>
              <a:gd name="connsiteY8" fmla="*/ 602071 h 6858000"/>
              <a:gd name="connsiteX9" fmla="*/ 5189051 w 6105267"/>
              <a:gd name="connsiteY9" fmla="*/ 782518 h 6858000"/>
              <a:gd name="connsiteX10" fmla="*/ 5218707 w 6105267"/>
              <a:gd name="connsiteY10" fmla="*/ 886387 h 6858000"/>
              <a:gd name="connsiteX11" fmla="*/ 5221281 w 6105267"/>
              <a:gd name="connsiteY11" fmla="*/ 920873 h 6858000"/>
              <a:gd name="connsiteX12" fmla="*/ 5201018 w 6105267"/>
              <a:gd name="connsiteY12" fmla="*/ 1095027 h 6858000"/>
              <a:gd name="connsiteX13" fmla="*/ 5189234 w 6105267"/>
              <a:gd name="connsiteY13" fmla="*/ 1217308 h 6858000"/>
              <a:gd name="connsiteX14" fmla="*/ 5202769 w 6105267"/>
              <a:gd name="connsiteY14" fmla="*/ 1269450 h 6858000"/>
              <a:gd name="connsiteX15" fmla="*/ 5225968 w 6105267"/>
              <a:gd name="connsiteY15" fmla="*/ 1357994 h 6858000"/>
              <a:gd name="connsiteX16" fmla="*/ 5226675 w 6105267"/>
              <a:gd name="connsiteY16" fmla="*/ 1385685 h 6858000"/>
              <a:gd name="connsiteX17" fmla="*/ 5237226 w 6105267"/>
              <a:gd name="connsiteY17" fmla="*/ 1441327 h 6858000"/>
              <a:gd name="connsiteX18" fmla="*/ 5255653 w 6105267"/>
              <a:gd name="connsiteY18" fmla="*/ 1524712 h 6858000"/>
              <a:gd name="connsiteX19" fmla="*/ 5263491 w 6105267"/>
              <a:gd name="connsiteY19" fmla="*/ 1642938 h 6858000"/>
              <a:gd name="connsiteX20" fmla="*/ 5256552 w 6105267"/>
              <a:gd name="connsiteY20" fmla="*/ 1672509 h 6858000"/>
              <a:gd name="connsiteX21" fmla="*/ 5264549 w 6105267"/>
              <a:gd name="connsiteY21" fmla="*/ 1837572 h 6858000"/>
              <a:gd name="connsiteX22" fmla="*/ 5255696 w 6105267"/>
              <a:gd name="connsiteY22" fmla="*/ 1953770 h 6858000"/>
              <a:gd name="connsiteX23" fmla="*/ 5252592 w 6105267"/>
              <a:gd name="connsiteY23" fmla="*/ 2092210 h 6858000"/>
              <a:gd name="connsiteX24" fmla="*/ 5257248 w 6105267"/>
              <a:gd name="connsiteY24" fmla="*/ 2203922 h 6858000"/>
              <a:gd name="connsiteX25" fmla="*/ 5262551 w 6105267"/>
              <a:gd name="connsiteY25" fmla="*/ 2288050 h 6858000"/>
              <a:gd name="connsiteX26" fmla="*/ 5293877 w 6105267"/>
              <a:gd name="connsiteY26" fmla="*/ 2368649 h 6858000"/>
              <a:gd name="connsiteX27" fmla="*/ 5311338 w 6105267"/>
              <a:gd name="connsiteY27" fmla="*/ 2404034 h 6858000"/>
              <a:gd name="connsiteX28" fmla="*/ 5338366 w 6105267"/>
              <a:gd name="connsiteY28" fmla="*/ 2465052 h 6858000"/>
              <a:gd name="connsiteX29" fmla="*/ 5371263 w 6105267"/>
              <a:gd name="connsiteY29" fmla="*/ 2586413 h 6858000"/>
              <a:gd name="connsiteX30" fmla="*/ 5407503 w 6105267"/>
              <a:gd name="connsiteY30" fmla="*/ 2786290 h 6858000"/>
              <a:gd name="connsiteX31" fmla="*/ 5407356 w 6105267"/>
              <a:gd name="connsiteY31" fmla="*/ 2787545 h 6858000"/>
              <a:gd name="connsiteX32" fmla="*/ 5457023 w 6105267"/>
              <a:gd name="connsiteY32" fmla="*/ 2858292 h 6858000"/>
              <a:gd name="connsiteX33" fmla="*/ 5503944 w 6105267"/>
              <a:gd name="connsiteY33" fmla="*/ 3123335 h 6858000"/>
              <a:gd name="connsiteX34" fmla="*/ 5525532 w 6105267"/>
              <a:gd name="connsiteY34" fmla="*/ 3258473 h 6858000"/>
              <a:gd name="connsiteX35" fmla="*/ 5589758 w 6105267"/>
              <a:gd name="connsiteY35" fmla="*/ 3453699 h 6858000"/>
              <a:gd name="connsiteX36" fmla="*/ 5596144 w 6105267"/>
              <a:gd name="connsiteY36" fmla="*/ 3534624 h 6858000"/>
              <a:gd name="connsiteX37" fmla="*/ 5597750 w 6105267"/>
              <a:gd name="connsiteY37" fmla="*/ 3534129 h 6858000"/>
              <a:gd name="connsiteX38" fmla="*/ 5618377 w 6105267"/>
              <a:gd name="connsiteY38" fmla="*/ 3588431 h 6858000"/>
              <a:gd name="connsiteX39" fmla="*/ 5655472 w 6105267"/>
              <a:gd name="connsiteY39" fmla="*/ 3678877 h 6858000"/>
              <a:gd name="connsiteX40" fmla="*/ 5683015 w 6105267"/>
              <a:gd name="connsiteY40" fmla="*/ 3762025 h 6858000"/>
              <a:gd name="connsiteX41" fmla="*/ 5696643 w 6105267"/>
              <a:gd name="connsiteY41" fmla="*/ 3773888 h 6858000"/>
              <a:gd name="connsiteX42" fmla="*/ 5768491 w 6105267"/>
              <a:gd name="connsiteY42" fmla="*/ 3914399 h 6858000"/>
              <a:gd name="connsiteX43" fmla="*/ 5793123 w 6105267"/>
              <a:gd name="connsiteY43" fmla="*/ 3969952 h 6858000"/>
              <a:gd name="connsiteX44" fmla="*/ 5808321 w 6105267"/>
              <a:gd name="connsiteY44" fmla="*/ 3988153 h 6858000"/>
              <a:gd name="connsiteX45" fmla="*/ 5860672 w 6105267"/>
              <a:gd name="connsiteY45" fmla="*/ 4061579 h 6858000"/>
              <a:gd name="connsiteX46" fmla="*/ 5894095 w 6105267"/>
              <a:gd name="connsiteY46" fmla="*/ 4128857 h 6858000"/>
              <a:gd name="connsiteX47" fmla="*/ 5903513 w 6105267"/>
              <a:gd name="connsiteY47" fmla="*/ 4187661 h 6858000"/>
              <a:gd name="connsiteX48" fmla="*/ 5949086 w 6105267"/>
              <a:gd name="connsiteY48" fmla="*/ 4366139 h 6858000"/>
              <a:gd name="connsiteX49" fmla="*/ 5949261 w 6105267"/>
              <a:gd name="connsiteY49" fmla="*/ 4449185 h 6858000"/>
              <a:gd name="connsiteX50" fmla="*/ 5961816 w 6105267"/>
              <a:gd name="connsiteY50" fmla="*/ 4494562 h 6858000"/>
              <a:gd name="connsiteX51" fmla="*/ 5998138 w 6105267"/>
              <a:gd name="connsiteY51" fmla="*/ 4697518 h 6858000"/>
              <a:gd name="connsiteX52" fmla="*/ 6007819 w 6105267"/>
              <a:gd name="connsiteY52" fmla="*/ 4858148 h 6858000"/>
              <a:gd name="connsiteX53" fmla="*/ 6007749 w 6105267"/>
              <a:gd name="connsiteY53" fmla="*/ 4964715 h 6858000"/>
              <a:gd name="connsiteX54" fmla="*/ 6005269 w 6105267"/>
              <a:gd name="connsiteY54" fmla="*/ 5150567 h 6858000"/>
              <a:gd name="connsiteX55" fmla="*/ 6001127 w 6105267"/>
              <a:gd name="connsiteY55" fmla="*/ 5164609 h 6858000"/>
              <a:gd name="connsiteX56" fmla="*/ 5998514 w 6105267"/>
              <a:gd name="connsiteY56" fmla="*/ 5189673 h 6858000"/>
              <a:gd name="connsiteX57" fmla="*/ 6018409 w 6105267"/>
              <a:gd name="connsiteY57" fmla="*/ 5227157 h 6858000"/>
              <a:gd name="connsiteX58" fmla="*/ 6036748 w 6105267"/>
              <a:gd name="connsiteY58" fmla="*/ 5322752 h 6858000"/>
              <a:gd name="connsiteX59" fmla="*/ 6037677 w 6105267"/>
              <a:gd name="connsiteY59" fmla="*/ 5354807 h 6858000"/>
              <a:gd name="connsiteX60" fmla="*/ 6053435 w 6105267"/>
              <a:gd name="connsiteY60" fmla="*/ 5387547 h 6858000"/>
              <a:gd name="connsiteX61" fmla="*/ 6068640 w 6105267"/>
              <a:gd name="connsiteY61" fmla="*/ 5474503 h 6858000"/>
              <a:gd name="connsiteX62" fmla="*/ 6080922 w 6105267"/>
              <a:gd name="connsiteY62" fmla="*/ 5561070 h 6858000"/>
              <a:gd name="connsiteX63" fmla="*/ 6096949 w 6105267"/>
              <a:gd name="connsiteY63" fmla="*/ 5648179 h 6858000"/>
              <a:gd name="connsiteX64" fmla="*/ 6096746 w 6105267"/>
              <a:gd name="connsiteY64" fmla="*/ 5862844 h 6858000"/>
              <a:gd name="connsiteX65" fmla="*/ 6045436 w 6105267"/>
              <a:gd name="connsiteY65" fmla="*/ 6124480 h 6858000"/>
              <a:gd name="connsiteX66" fmla="*/ 6030489 w 6105267"/>
              <a:gd name="connsiteY66" fmla="*/ 6317666 h 6858000"/>
              <a:gd name="connsiteX67" fmla="*/ 6007492 w 6105267"/>
              <a:gd name="connsiteY67" fmla="*/ 6440818 h 6858000"/>
              <a:gd name="connsiteX68" fmla="*/ 6009467 w 6105267"/>
              <a:gd name="connsiteY68" fmla="*/ 6487076 h 6858000"/>
              <a:gd name="connsiteX69" fmla="*/ 5995064 w 6105267"/>
              <a:gd name="connsiteY69" fmla="*/ 6540791 h 6858000"/>
              <a:gd name="connsiteX70" fmla="*/ 5986207 w 6105267"/>
              <a:gd name="connsiteY70" fmla="*/ 6695855 h 6858000"/>
              <a:gd name="connsiteX71" fmla="*/ 5979428 w 6105267"/>
              <a:gd name="connsiteY71" fmla="*/ 6754678 h 6858000"/>
              <a:gd name="connsiteX72" fmla="*/ 5984543 w 6105267"/>
              <a:gd name="connsiteY72" fmla="*/ 6811016 h 6858000"/>
              <a:gd name="connsiteX73" fmla="*/ 5979671 w 6105267"/>
              <a:gd name="connsiteY73" fmla="*/ 6858000 h 6858000"/>
              <a:gd name="connsiteX74" fmla="*/ 0 w 6105267"/>
              <a:gd name="connsiteY74" fmla="*/ 6858000 h 6858000"/>
              <a:gd name="connsiteX75" fmla="*/ 0 w 6105267"/>
              <a:gd name="connsiteY75" fmla="*/ 0 h 6858000"/>
              <a:gd name="connsiteX0" fmla="*/ 0 w 6105267"/>
              <a:gd name="connsiteY0" fmla="*/ 0 h 6858000"/>
              <a:gd name="connsiteX1" fmla="*/ 4965888 w 6105267"/>
              <a:gd name="connsiteY1" fmla="*/ 0 h 6858000"/>
              <a:gd name="connsiteX2" fmla="*/ 4967767 w 6105267"/>
              <a:gd name="connsiteY2" fmla="*/ 7930 h 6858000"/>
              <a:gd name="connsiteX3" fmla="*/ 4979444 w 6105267"/>
              <a:gd name="connsiteY3" fmla="*/ 43921 h 6858000"/>
              <a:gd name="connsiteX4" fmla="*/ 5075458 w 6105267"/>
              <a:gd name="connsiteY4" fmla="*/ 264355 h 6858000"/>
              <a:gd name="connsiteX5" fmla="*/ 5081175 w 6105267"/>
              <a:gd name="connsiteY5" fmla="*/ 277448 h 6858000"/>
              <a:gd name="connsiteX6" fmla="*/ 5097011 w 6105267"/>
              <a:gd name="connsiteY6" fmla="*/ 355616 h 6858000"/>
              <a:gd name="connsiteX7" fmla="*/ 5153000 w 6105267"/>
              <a:gd name="connsiteY7" fmla="*/ 507134 h 6858000"/>
              <a:gd name="connsiteX8" fmla="*/ 5171282 w 6105267"/>
              <a:gd name="connsiteY8" fmla="*/ 602071 h 6858000"/>
              <a:gd name="connsiteX9" fmla="*/ 5189051 w 6105267"/>
              <a:gd name="connsiteY9" fmla="*/ 782518 h 6858000"/>
              <a:gd name="connsiteX10" fmla="*/ 5218707 w 6105267"/>
              <a:gd name="connsiteY10" fmla="*/ 886387 h 6858000"/>
              <a:gd name="connsiteX11" fmla="*/ 5221281 w 6105267"/>
              <a:gd name="connsiteY11" fmla="*/ 920873 h 6858000"/>
              <a:gd name="connsiteX12" fmla="*/ 5201018 w 6105267"/>
              <a:gd name="connsiteY12" fmla="*/ 1095027 h 6858000"/>
              <a:gd name="connsiteX13" fmla="*/ 5189234 w 6105267"/>
              <a:gd name="connsiteY13" fmla="*/ 1217308 h 6858000"/>
              <a:gd name="connsiteX14" fmla="*/ 5202769 w 6105267"/>
              <a:gd name="connsiteY14" fmla="*/ 1269450 h 6858000"/>
              <a:gd name="connsiteX15" fmla="*/ 5225968 w 6105267"/>
              <a:gd name="connsiteY15" fmla="*/ 1357994 h 6858000"/>
              <a:gd name="connsiteX16" fmla="*/ 5226675 w 6105267"/>
              <a:gd name="connsiteY16" fmla="*/ 1385685 h 6858000"/>
              <a:gd name="connsiteX17" fmla="*/ 5237226 w 6105267"/>
              <a:gd name="connsiteY17" fmla="*/ 1441327 h 6858000"/>
              <a:gd name="connsiteX18" fmla="*/ 5255653 w 6105267"/>
              <a:gd name="connsiteY18" fmla="*/ 1524712 h 6858000"/>
              <a:gd name="connsiteX19" fmla="*/ 5263491 w 6105267"/>
              <a:gd name="connsiteY19" fmla="*/ 1642938 h 6858000"/>
              <a:gd name="connsiteX20" fmla="*/ 5256552 w 6105267"/>
              <a:gd name="connsiteY20" fmla="*/ 1672509 h 6858000"/>
              <a:gd name="connsiteX21" fmla="*/ 5264549 w 6105267"/>
              <a:gd name="connsiteY21" fmla="*/ 1837572 h 6858000"/>
              <a:gd name="connsiteX22" fmla="*/ 5255696 w 6105267"/>
              <a:gd name="connsiteY22" fmla="*/ 1953770 h 6858000"/>
              <a:gd name="connsiteX23" fmla="*/ 5252592 w 6105267"/>
              <a:gd name="connsiteY23" fmla="*/ 2092210 h 6858000"/>
              <a:gd name="connsiteX24" fmla="*/ 5257248 w 6105267"/>
              <a:gd name="connsiteY24" fmla="*/ 2203922 h 6858000"/>
              <a:gd name="connsiteX25" fmla="*/ 5262551 w 6105267"/>
              <a:gd name="connsiteY25" fmla="*/ 2288050 h 6858000"/>
              <a:gd name="connsiteX26" fmla="*/ 5293877 w 6105267"/>
              <a:gd name="connsiteY26" fmla="*/ 2368649 h 6858000"/>
              <a:gd name="connsiteX27" fmla="*/ 5311338 w 6105267"/>
              <a:gd name="connsiteY27" fmla="*/ 2404034 h 6858000"/>
              <a:gd name="connsiteX28" fmla="*/ 5338366 w 6105267"/>
              <a:gd name="connsiteY28" fmla="*/ 2465052 h 6858000"/>
              <a:gd name="connsiteX29" fmla="*/ 5371263 w 6105267"/>
              <a:gd name="connsiteY29" fmla="*/ 2586413 h 6858000"/>
              <a:gd name="connsiteX30" fmla="*/ 5407503 w 6105267"/>
              <a:gd name="connsiteY30" fmla="*/ 2786290 h 6858000"/>
              <a:gd name="connsiteX31" fmla="*/ 5407356 w 6105267"/>
              <a:gd name="connsiteY31" fmla="*/ 2787545 h 6858000"/>
              <a:gd name="connsiteX32" fmla="*/ 5457023 w 6105267"/>
              <a:gd name="connsiteY32" fmla="*/ 2858292 h 6858000"/>
              <a:gd name="connsiteX33" fmla="*/ 5503944 w 6105267"/>
              <a:gd name="connsiteY33" fmla="*/ 3123335 h 6858000"/>
              <a:gd name="connsiteX34" fmla="*/ 5525532 w 6105267"/>
              <a:gd name="connsiteY34" fmla="*/ 3258473 h 6858000"/>
              <a:gd name="connsiteX35" fmla="*/ 5589758 w 6105267"/>
              <a:gd name="connsiteY35" fmla="*/ 3453699 h 6858000"/>
              <a:gd name="connsiteX36" fmla="*/ 5596144 w 6105267"/>
              <a:gd name="connsiteY36" fmla="*/ 3534624 h 6858000"/>
              <a:gd name="connsiteX37" fmla="*/ 5597750 w 6105267"/>
              <a:gd name="connsiteY37" fmla="*/ 3534129 h 6858000"/>
              <a:gd name="connsiteX38" fmla="*/ 5618377 w 6105267"/>
              <a:gd name="connsiteY38" fmla="*/ 3588431 h 6858000"/>
              <a:gd name="connsiteX39" fmla="*/ 5655472 w 6105267"/>
              <a:gd name="connsiteY39" fmla="*/ 3678877 h 6858000"/>
              <a:gd name="connsiteX40" fmla="*/ 5683015 w 6105267"/>
              <a:gd name="connsiteY40" fmla="*/ 3762025 h 6858000"/>
              <a:gd name="connsiteX41" fmla="*/ 5696643 w 6105267"/>
              <a:gd name="connsiteY41" fmla="*/ 3773888 h 6858000"/>
              <a:gd name="connsiteX42" fmla="*/ 5768491 w 6105267"/>
              <a:gd name="connsiteY42" fmla="*/ 3914399 h 6858000"/>
              <a:gd name="connsiteX43" fmla="*/ 5793123 w 6105267"/>
              <a:gd name="connsiteY43" fmla="*/ 3969952 h 6858000"/>
              <a:gd name="connsiteX44" fmla="*/ 5808321 w 6105267"/>
              <a:gd name="connsiteY44" fmla="*/ 3988153 h 6858000"/>
              <a:gd name="connsiteX45" fmla="*/ 5860672 w 6105267"/>
              <a:gd name="connsiteY45" fmla="*/ 4061579 h 6858000"/>
              <a:gd name="connsiteX46" fmla="*/ 5894095 w 6105267"/>
              <a:gd name="connsiteY46" fmla="*/ 4128857 h 6858000"/>
              <a:gd name="connsiteX47" fmla="*/ 5903513 w 6105267"/>
              <a:gd name="connsiteY47" fmla="*/ 4187661 h 6858000"/>
              <a:gd name="connsiteX48" fmla="*/ 5949086 w 6105267"/>
              <a:gd name="connsiteY48" fmla="*/ 4366139 h 6858000"/>
              <a:gd name="connsiteX49" fmla="*/ 5949261 w 6105267"/>
              <a:gd name="connsiteY49" fmla="*/ 4449185 h 6858000"/>
              <a:gd name="connsiteX50" fmla="*/ 5961816 w 6105267"/>
              <a:gd name="connsiteY50" fmla="*/ 4494562 h 6858000"/>
              <a:gd name="connsiteX51" fmla="*/ 5998138 w 6105267"/>
              <a:gd name="connsiteY51" fmla="*/ 4697518 h 6858000"/>
              <a:gd name="connsiteX52" fmla="*/ 6007819 w 6105267"/>
              <a:gd name="connsiteY52" fmla="*/ 4858148 h 6858000"/>
              <a:gd name="connsiteX53" fmla="*/ 6007749 w 6105267"/>
              <a:gd name="connsiteY53" fmla="*/ 4964715 h 6858000"/>
              <a:gd name="connsiteX54" fmla="*/ 6005269 w 6105267"/>
              <a:gd name="connsiteY54" fmla="*/ 5150567 h 6858000"/>
              <a:gd name="connsiteX55" fmla="*/ 6001127 w 6105267"/>
              <a:gd name="connsiteY55" fmla="*/ 5164609 h 6858000"/>
              <a:gd name="connsiteX56" fmla="*/ 5998514 w 6105267"/>
              <a:gd name="connsiteY56" fmla="*/ 5189673 h 6858000"/>
              <a:gd name="connsiteX57" fmla="*/ 6036748 w 6105267"/>
              <a:gd name="connsiteY57" fmla="*/ 5322752 h 6858000"/>
              <a:gd name="connsiteX58" fmla="*/ 6037677 w 6105267"/>
              <a:gd name="connsiteY58" fmla="*/ 5354807 h 6858000"/>
              <a:gd name="connsiteX59" fmla="*/ 6053435 w 6105267"/>
              <a:gd name="connsiteY59" fmla="*/ 5387547 h 6858000"/>
              <a:gd name="connsiteX60" fmla="*/ 6068640 w 6105267"/>
              <a:gd name="connsiteY60" fmla="*/ 5474503 h 6858000"/>
              <a:gd name="connsiteX61" fmla="*/ 6080922 w 6105267"/>
              <a:gd name="connsiteY61" fmla="*/ 5561070 h 6858000"/>
              <a:gd name="connsiteX62" fmla="*/ 6096949 w 6105267"/>
              <a:gd name="connsiteY62" fmla="*/ 5648179 h 6858000"/>
              <a:gd name="connsiteX63" fmla="*/ 6096746 w 6105267"/>
              <a:gd name="connsiteY63" fmla="*/ 5862844 h 6858000"/>
              <a:gd name="connsiteX64" fmla="*/ 6045436 w 6105267"/>
              <a:gd name="connsiteY64" fmla="*/ 6124480 h 6858000"/>
              <a:gd name="connsiteX65" fmla="*/ 6030489 w 6105267"/>
              <a:gd name="connsiteY65" fmla="*/ 6317666 h 6858000"/>
              <a:gd name="connsiteX66" fmla="*/ 6007492 w 6105267"/>
              <a:gd name="connsiteY66" fmla="*/ 6440818 h 6858000"/>
              <a:gd name="connsiteX67" fmla="*/ 6009467 w 6105267"/>
              <a:gd name="connsiteY67" fmla="*/ 6487076 h 6858000"/>
              <a:gd name="connsiteX68" fmla="*/ 5995064 w 6105267"/>
              <a:gd name="connsiteY68" fmla="*/ 6540791 h 6858000"/>
              <a:gd name="connsiteX69" fmla="*/ 5986207 w 6105267"/>
              <a:gd name="connsiteY69" fmla="*/ 6695855 h 6858000"/>
              <a:gd name="connsiteX70" fmla="*/ 5979428 w 6105267"/>
              <a:gd name="connsiteY70" fmla="*/ 6754678 h 6858000"/>
              <a:gd name="connsiteX71" fmla="*/ 5984543 w 6105267"/>
              <a:gd name="connsiteY71" fmla="*/ 6811016 h 6858000"/>
              <a:gd name="connsiteX72" fmla="*/ 5979671 w 6105267"/>
              <a:gd name="connsiteY72" fmla="*/ 6858000 h 6858000"/>
              <a:gd name="connsiteX73" fmla="*/ 0 w 6105267"/>
              <a:gd name="connsiteY73" fmla="*/ 6858000 h 6858000"/>
              <a:gd name="connsiteX74" fmla="*/ 0 w 6105267"/>
              <a:gd name="connsiteY74" fmla="*/ 0 h 6858000"/>
              <a:gd name="connsiteX0" fmla="*/ 0 w 6105267"/>
              <a:gd name="connsiteY0" fmla="*/ 0 h 6858000"/>
              <a:gd name="connsiteX1" fmla="*/ 4965888 w 6105267"/>
              <a:gd name="connsiteY1" fmla="*/ 0 h 6858000"/>
              <a:gd name="connsiteX2" fmla="*/ 4967767 w 6105267"/>
              <a:gd name="connsiteY2" fmla="*/ 7930 h 6858000"/>
              <a:gd name="connsiteX3" fmla="*/ 4979444 w 6105267"/>
              <a:gd name="connsiteY3" fmla="*/ 43921 h 6858000"/>
              <a:gd name="connsiteX4" fmla="*/ 5075458 w 6105267"/>
              <a:gd name="connsiteY4" fmla="*/ 264355 h 6858000"/>
              <a:gd name="connsiteX5" fmla="*/ 5081175 w 6105267"/>
              <a:gd name="connsiteY5" fmla="*/ 277448 h 6858000"/>
              <a:gd name="connsiteX6" fmla="*/ 5097011 w 6105267"/>
              <a:gd name="connsiteY6" fmla="*/ 355616 h 6858000"/>
              <a:gd name="connsiteX7" fmla="*/ 5153000 w 6105267"/>
              <a:gd name="connsiteY7" fmla="*/ 507134 h 6858000"/>
              <a:gd name="connsiteX8" fmla="*/ 5171282 w 6105267"/>
              <a:gd name="connsiteY8" fmla="*/ 602071 h 6858000"/>
              <a:gd name="connsiteX9" fmla="*/ 5189051 w 6105267"/>
              <a:gd name="connsiteY9" fmla="*/ 782518 h 6858000"/>
              <a:gd name="connsiteX10" fmla="*/ 5218707 w 6105267"/>
              <a:gd name="connsiteY10" fmla="*/ 886387 h 6858000"/>
              <a:gd name="connsiteX11" fmla="*/ 5221281 w 6105267"/>
              <a:gd name="connsiteY11" fmla="*/ 920873 h 6858000"/>
              <a:gd name="connsiteX12" fmla="*/ 5201018 w 6105267"/>
              <a:gd name="connsiteY12" fmla="*/ 1095027 h 6858000"/>
              <a:gd name="connsiteX13" fmla="*/ 5189234 w 6105267"/>
              <a:gd name="connsiteY13" fmla="*/ 1186352 h 6858000"/>
              <a:gd name="connsiteX14" fmla="*/ 5202769 w 6105267"/>
              <a:gd name="connsiteY14" fmla="*/ 1269450 h 6858000"/>
              <a:gd name="connsiteX15" fmla="*/ 5225968 w 6105267"/>
              <a:gd name="connsiteY15" fmla="*/ 1357994 h 6858000"/>
              <a:gd name="connsiteX16" fmla="*/ 5226675 w 6105267"/>
              <a:gd name="connsiteY16" fmla="*/ 1385685 h 6858000"/>
              <a:gd name="connsiteX17" fmla="*/ 5237226 w 6105267"/>
              <a:gd name="connsiteY17" fmla="*/ 1441327 h 6858000"/>
              <a:gd name="connsiteX18" fmla="*/ 5255653 w 6105267"/>
              <a:gd name="connsiteY18" fmla="*/ 1524712 h 6858000"/>
              <a:gd name="connsiteX19" fmla="*/ 5263491 w 6105267"/>
              <a:gd name="connsiteY19" fmla="*/ 1642938 h 6858000"/>
              <a:gd name="connsiteX20" fmla="*/ 5256552 w 6105267"/>
              <a:gd name="connsiteY20" fmla="*/ 1672509 h 6858000"/>
              <a:gd name="connsiteX21" fmla="*/ 5264549 w 6105267"/>
              <a:gd name="connsiteY21" fmla="*/ 1837572 h 6858000"/>
              <a:gd name="connsiteX22" fmla="*/ 5255696 w 6105267"/>
              <a:gd name="connsiteY22" fmla="*/ 1953770 h 6858000"/>
              <a:gd name="connsiteX23" fmla="*/ 5252592 w 6105267"/>
              <a:gd name="connsiteY23" fmla="*/ 2092210 h 6858000"/>
              <a:gd name="connsiteX24" fmla="*/ 5257248 w 6105267"/>
              <a:gd name="connsiteY24" fmla="*/ 2203922 h 6858000"/>
              <a:gd name="connsiteX25" fmla="*/ 5262551 w 6105267"/>
              <a:gd name="connsiteY25" fmla="*/ 2288050 h 6858000"/>
              <a:gd name="connsiteX26" fmla="*/ 5293877 w 6105267"/>
              <a:gd name="connsiteY26" fmla="*/ 2368649 h 6858000"/>
              <a:gd name="connsiteX27" fmla="*/ 5311338 w 6105267"/>
              <a:gd name="connsiteY27" fmla="*/ 2404034 h 6858000"/>
              <a:gd name="connsiteX28" fmla="*/ 5338366 w 6105267"/>
              <a:gd name="connsiteY28" fmla="*/ 2465052 h 6858000"/>
              <a:gd name="connsiteX29" fmla="*/ 5371263 w 6105267"/>
              <a:gd name="connsiteY29" fmla="*/ 2586413 h 6858000"/>
              <a:gd name="connsiteX30" fmla="*/ 5407503 w 6105267"/>
              <a:gd name="connsiteY30" fmla="*/ 2786290 h 6858000"/>
              <a:gd name="connsiteX31" fmla="*/ 5407356 w 6105267"/>
              <a:gd name="connsiteY31" fmla="*/ 2787545 h 6858000"/>
              <a:gd name="connsiteX32" fmla="*/ 5457023 w 6105267"/>
              <a:gd name="connsiteY32" fmla="*/ 2858292 h 6858000"/>
              <a:gd name="connsiteX33" fmla="*/ 5503944 w 6105267"/>
              <a:gd name="connsiteY33" fmla="*/ 3123335 h 6858000"/>
              <a:gd name="connsiteX34" fmla="*/ 5525532 w 6105267"/>
              <a:gd name="connsiteY34" fmla="*/ 3258473 h 6858000"/>
              <a:gd name="connsiteX35" fmla="*/ 5589758 w 6105267"/>
              <a:gd name="connsiteY35" fmla="*/ 3453699 h 6858000"/>
              <a:gd name="connsiteX36" fmla="*/ 5596144 w 6105267"/>
              <a:gd name="connsiteY36" fmla="*/ 3534624 h 6858000"/>
              <a:gd name="connsiteX37" fmla="*/ 5597750 w 6105267"/>
              <a:gd name="connsiteY37" fmla="*/ 3534129 h 6858000"/>
              <a:gd name="connsiteX38" fmla="*/ 5618377 w 6105267"/>
              <a:gd name="connsiteY38" fmla="*/ 3588431 h 6858000"/>
              <a:gd name="connsiteX39" fmla="*/ 5655472 w 6105267"/>
              <a:gd name="connsiteY39" fmla="*/ 3678877 h 6858000"/>
              <a:gd name="connsiteX40" fmla="*/ 5683015 w 6105267"/>
              <a:gd name="connsiteY40" fmla="*/ 3762025 h 6858000"/>
              <a:gd name="connsiteX41" fmla="*/ 5696643 w 6105267"/>
              <a:gd name="connsiteY41" fmla="*/ 3773888 h 6858000"/>
              <a:gd name="connsiteX42" fmla="*/ 5768491 w 6105267"/>
              <a:gd name="connsiteY42" fmla="*/ 3914399 h 6858000"/>
              <a:gd name="connsiteX43" fmla="*/ 5793123 w 6105267"/>
              <a:gd name="connsiteY43" fmla="*/ 3969952 h 6858000"/>
              <a:gd name="connsiteX44" fmla="*/ 5808321 w 6105267"/>
              <a:gd name="connsiteY44" fmla="*/ 3988153 h 6858000"/>
              <a:gd name="connsiteX45" fmla="*/ 5860672 w 6105267"/>
              <a:gd name="connsiteY45" fmla="*/ 4061579 h 6858000"/>
              <a:gd name="connsiteX46" fmla="*/ 5894095 w 6105267"/>
              <a:gd name="connsiteY46" fmla="*/ 4128857 h 6858000"/>
              <a:gd name="connsiteX47" fmla="*/ 5903513 w 6105267"/>
              <a:gd name="connsiteY47" fmla="*/ 4187661 h 6858000"/>
              <a:gd name="connsiteX48" fmla="*/ 5949086 w 6105267"/>
              <a:gd name="connsiteY48" fmla="*/ 4366139 h 6858000"/>
              <a:gd name="connsiteX49" fmla="*/ 5949261 w 6105267"/>
              <a:gd name="connsiteY49" fmla="*/ 4449185 h 6858000"/>
              <a:gd name="connsiteX50" fmla="*/ 5961816 w 6105267"/>
              <a:gd name="connsiteY50" fmla="*/ 4494562 h 6858000"/>
              <a:gd name="connsiteX51" fmla="*/ 5998138 w 6105267"/>
              <a:gd name="connsiteY51" fmla="*/ 4697518 h 6858000"/>
              <a:gd name="connsiteX52" fmla="*/ 6007819 w 6105267"/>
              <a:gd name="connsiteY52" fmla="*/ 4858148 h 6858000"/>
              <a:gd name="connsiteX53" fmla="*/ 6007749 w 6105267"/>
              <a:gd name="connsiteY53" fmla="*/ 4964715 h 6858000"/>
              <a:gd name="connsiteX54" fmla="*/ 6005269 w 6105267"/>
              <a:gd name="connsiteY54" fmla="*/ 5150567 h 6858000"/>
              <a:gd name="connsiteX55" fmla="*/ 6001127 w 6105267"/>
              <a:gd name="connsiteY55" fmla="*/ 5164609 h 6858000"/>
              <a:gd name="connsiteX56" fmla="*/ 5998514 w 6105267"/>
              <a:gd name="connsiteY56" fmla="*/ 5189673 h 6858000"/>
              <a:gd name="connsiteX57" fmla="*/ 6036748 w 6105267"/>
              <a:gd name="connsiteY57" fmla="*/ 5322752 h 6858000"/>
              <a:gd name="connsiteX58" fmla="*/ 6037677 w 6105267"/>
              <a:gd name="connsiteY58" fmla="*/ 5354807 h 6858000"/>
              <a:gd name="connsiteX59" fmla="*/ 6053435 w 6105267"/>
              <a:gd name="connsiteY59" fmla="*/ 5387547 h 6858000"/>
              <a:gd name="connsiteX60" fmla="*/ 6068640 w 6105267"/>
              <a:gd name="connsiteY60" fmla="*/ 5474503 h 6858000"/>
              <a:gd name="connsiteX61" fmla="*/ 6080922 w 6105267"/>
              <a:gd name="connsiteY61" fmla="*/ 5561070 h 6858000"/>
              <a:gd name="connsiteX62" fmla="*/ 6096949 w 6105267"/>
              <a:gd name="connsiteY62" fmla="*/ 5648179 h 6858000"/>
              <a:gd name="connsiteX63" fmla="*/ 6096746 w 6105267"/>
              <a:gd name="connsiteY63" fmla="*/ 5862844 h 6858000"/>
              <a:gd name="connsiteX64" fmla="*/ 6045436 w 6105267"/>
              <a:gd name="connsiteY64" fmla="*/ 6124480 h 6858000"/>
              <a:gd name="connsiteX65" fmla="*/ 6030489 w 6105267"/>
              <a:gd name="connsiteY65" fmla="*/ 6317666 h 6858000"/>
              <a:gd name="connsiteX66" fmla="*/ 6007492 w 6105267"/>
              <a:gd name="connsiteY66" fmla="*/ 6440818 h 6858000"/>
              <a:gd name="connsiteX67" fmla="*/ 6009467 w 6105267"/>
              <a:gd name="connsiteY67" fmla="*/ 6487076 h 6858000"/>
              <a:gd name="connsiteX68" fmla="*/ 5995064 w 6105267"/>
              <a:gd name="connsiteY68" fmla="*/ 6540791 h 6858000"/>
              <a:gd name="connsiteX69" fmla="*/ 5986207 w 6105267"/>
              <a:gd name="connsiteY69" fmla="*/ 6695855 h 6858000"/>
              <a:gd name="connsiteX70" fmla="*/ 5979428 w 6105267"/>
              <a:gd name="connsiteY70" fmla="*/ 6754678 h 6858000"/>
              <a:gd name="connsiteX71" fmla="*/ 5984543 w 6105267"/>
              <a:gd name="connsiteY71" fmla="*/ 6811016 h 6858000"/>
              <a:gd name="connsiteX72" fmla="*/ 5979671 w 6105267"/>
              <a:gd name="connsiteY72" fmla="*/ 6858000 h 6858000"/>
              <a:gd name="connsiteX73" fmla="*/ 0 w 6105267"/>
              <a:gd name="connsiteY73" fmla="*/ 6858000 h 6858000"/>
              <a:gd name="connsiteX74" fmla="*/ 0 w 6105267"/>
              <a:gd name="connsiteY74" fmla="*/ 0 h 6858000"/>
              <a:gd name="connsiteX0" fmla="*/ 0 w 6105267"/>
              <a:gd name="connsiteY0" fmla="*/ 0 h 6858000"/>
              <a:gd name="connsiteX1" fmla="*/ 4965888 w 6105267"/>
              <a:gd name="connsiteY1" fmla="*/ 0 h 6858000"/>
              <a:gd name="connsiteX2" fmla="*/ 4967767 w 6105267"/>
              <a:gd name="connsiteY2" fmla="*/ 7930 h 6858000"/>
              <a:gd name="connsiteX3" fmla="*/ 4979444 w 6105267"/>
              <a:gd name="connsiteY3" fmla="*/ 43921 h 6858000"/>
              <a:gd name="connsiteX4" fmla="*/ 5075458 w 6105267"/>
              <a:gd name="connsiteY4" fmla="*/ 264355 h 6858000"/>
              <a:gd name="connsiteX5" fmla="*/ 5081175 w 6105267"/>
              <a:gd name="connsiteY5" fmla="*/ 277448 h 6858000"/>
              <a:gd name="connsiteX6" fmla="*/ 5097011 w 6105267"/>
              <a:gd name="connsiteY6" fmla="*/ 355616 h 6858000"/>
              <a:gd name="connsiteX7" fmla="*/ 5153000 w 6105267"/>
              <a:gd name="connsiteY7" fmla="*/ 507134 h 6858000"/>
              <a:gd name="connsiteX8" fmla="*/ 5171282 w 6105267"/>
              <a:gd name="connsiteY8" fmla="*/ 602071 h 6858000"/>
              <a:gd name="connsiteX9" fmla="*/ 5189051 w 6105267"/>
              <a:gd name="connsiteY9" fmla="*/ 782518 h 6858000"/>
              <a:gd name="connsiteX10" fmla="*/ 5218707 w 6105267"/>
              <a:gd name="connsiteY10" fmla="*/ 886387 h 6858000"/>
              <a:gd name="connsiteX11" fmla="*/ 5221281 w 6105267"/>
              <a:gd name="connsiteY11" fmla="*/ 920873 h 6858000"/>
              <a:gd name="connsiteX12" fmla="*/ 5201018 w 6105267"/>
              <a:gd name="connsiteY12" fmla="*/ 1095027 h 6858000"/>
              <a:gd name="connsiteX13" fmla="*/ 5189234 w 6105267"/>
              <a:gd name="connsiteY13" fmla="*/ 1186352 h 6858000"/>
              <a:gd name="connsiteX14" fmla="*/ 5207532 w 6105267"/>
              <a:gd name="connsiteY14" fmla="*/ 1278975 h 6858000"/>
              <a:gd name="connsiteX15" fmla="*/ 5225968 w 6105267"/>
              <a:gd name="connsiteY15" fmla="*/ 1357994 h 6858000"/>
              <a:gd name="connsiteX16" fmla="*/ 5226675 w 6105267"/>
              <a:gd name="connsiteY16" fmla="*/ 1385685 h 6858000"/>
              <a:gd name="connsiteX17" fmla="*/ 5237226 w 6105267"/>
              <a:gd name="connsiteY17" fmla="*/ 1441327 h 6858000"/>
              <a:gd name="connsiteX18" fmla="*/ 5255653 w 6105267"/>
              <a:gd name="connsiteY18" fmla="*/ 1524712 h 6858000"/>
              <a:gd name="connsiteX19" fmla="*/ 5263491 w 6105267"/>
              <a:gd name="connsiteY19" fmla="*/ 1642938 h 6858000"/>
              <a:gd name="connsiteX20" fmla="*/ 5256552 w 6105267"/>
              <a:gd name="connsiteY20" fmla="*/ 1672509 h 6858000"/>
              <a:gd name="connsiteX21" fmla="*/ 5264549 w 6105267"/>
              <a:gd name="connsiteY21" fmla="*/ 1837572 h 6858000"/>
              <a:gd name="connsiteX22" fmla="*/ 5255696 w 6105267"/>
              <a:gd name="connsiteY22" fmla="*/ 1953770 h 6858000"/>
              <a:gd name="connsiteX23" fmla="*/ 5252592 w 6105267"/>
              <a:gd name="connsiteY23" fmla="*/ 2092210 h 6858000"/>
              <a:gd name="connsiteX24" fmla="*/ 5257248 w 6105267"/>
              <a:gd name="connsiteY24" fmla="*/ 2203922 h 6858000"/>
              <a:gd name="connsiteX25" fmla="*/ 5262551 w 6105267"/>
              <a:gd name="connsiteY25" fmla="*/ 2288050 h 6858000"/>
              <a:gd name="connsiteX26" fmla="*/ 5293877 w 6105267"/>
              <a:gd name="connsiteY26" fmla="*/ 2368649 h 6858000"/>
              <a:gd name="connsiteX27" fmla="*/ 5311338 w 6105267"/>
              <a:gd name="connsiteY27" fmla="*/ 2404034 h 6858000"/>
              <a:gd name="connsiteX28" fmla="*/ 5338366 w 6105267"/>
              <a:gd name="connsiteY28" fmla="*/ 2465052 h 6858000"/>
              <a:gd name="connsiteX29" fmla="*/ 5371263 w 6105267"/>
              <a:gd name="connsiteY29" fmla="*/ 2586413 h 6858000"/>
              <a:gd name="connsiteX30" fmla="*/ 5407503 w 6105267"/>
              <a:gd name="connsiteY30" fmla="*/ 2786290 h 6858000"/>
              <a:gd name="connsiteX31" fmla="*/ 5407356 w 6105267"/>
              <a:gd name="connsiteY31" fmla="*/ 2787545 h 6858000"/>
              <a:gd name="connsiteX32" fmla="*/ 5457023 w 6105267"/>
              <a:gd name="connsiteY32" fmla="*/ 2858292 h 6858000"/>
              <a:gd name="connsiteX33" fmla="*/ 5503944 w 6105267"/>
              <a:gd name="connsiteY33" fmla="*/ 3123335 h 6858000"/>
              <a:gd name="connsiteX34" fmla="*/ 5525532 w 6105267"/>
              <a:gd name="connsiteY34" fmla="*/ 3258473 h 6858000"/>
              <a:gd name="connsiteX35" fmla="*/ 5589758 w 6105267"/>
              <a:gd name="connsiteY35" fmla="*/ 3453699 h 6858000"/>
              <a:gd name="connsiteX36" fmla="*/ 5596144 w 6105267"/>
              <a:gd name="connsiteY36" fmla="*/ 3534624 h 6858000"/>
              <a:gd name="connsiteX37" fmla="*/ 5597750 w 6105267"/>
              <a:gd name="connsiteY37" fmla="*/ 3534129 h 6858000"/>
              <a:gd name="connsiteX38" fmla="*/ 5618377 w 6105267"/>
              <a:gd name="connsiteY38" fmla="*/ 3588431 h 6858000"/>
              <a:gd name="connsiteX39" fmla="*/ 5655472 w 6105267"/>
              <a:gd name="connsiteY39" fmla="*/ 3678877 h 6858000"/>
              <a:gd name="connsiteX40" fmla="*/ 5683015 w 6105267"/>
              <a:gd name="connsiteY40" fmla="*/ 3762025 h 6858000"/>
              <a:gd name="connsiteX41" fmla="*/ 5696643 w 6105267"/>
              <a:gd name="connsiteY41" fmla="*/ 3773888 h 6858000"/>
              <a:gd name="connsiteX42" fmla="*/ 5768491 w 6105267"/>
              <a:gd name="connsiteY42" fmla="*/ 3914399 h 6858000"/>
              <a:gd name="connsiteX43" fmla="*/ 5793123 w 6105267"/>
              <a:gd name="connsiteY43" fmla="*/ 3969952 h 6858000"/>
              <a:gd name="connsiteX44" fmla="*/ 5808321 w 6105267"/>
              <a:gd name="connsiteY44" fmla="*/ 3988153 h 6858000"/>
              <a:gd name="connsiteX45" fmla="*/ 5860672 w 6105267"/>
              <a:gd name="connsiteY45" fmla="*/ 4061579 h 6858000"/>
              <a:gd name="connsiteX46" fmla="*/ 5894095 w 6105267"/>
              <a:gd name="connsiteY46" fmla="*/ 4128857 h 6858000"/>
              <a:gd name="connsiteX47" fmla="*/ 5903513 w 6105267"/>
              <a:gd name="connsiteY47" fmla="*/ 4187661 h 6858000"/>
              <a:gd name="connsiteX48" fmla="*/ 5949086 w 6105267"/>
              <a:gd name="connsiteY48" fmla="*/ 4366139 h 6858000"/>
              <a:gd name="connsiteX49" fmla="*/ 5949261 w 6105267"/>
              <a:gd name="connsiteY49" fmla="*/ 4449185 h 6858000"/>
              <a:gd name="connsiteX50" fmla="*/ 5961816 w 6105267"/>
              <a:gd name="connsiteY50" fmla="*/ 4494562 h 6858000"/>
              <a:gd name="connsiteX51" fmla="*/ 5998138 w 6105267"/>
              <a:gd name="connsiteY51" fmla="*/ 4697518 h 6858000"/>
              <a:gd name="connsiteX52" fmla="*/ 6007819 w 6105267"/>
              <a:gd name="connsiteY52" fmla="*/ 4858148 h 6858000"/>
              <a:gd name="connsiteX53" fmla="*/ 6007749 w 6105267"/>
              <a:gd name="connsiteY53" fmla="*/ 4964715 h 6858000"/>
              <a:gd name="connsiteX54" fmla="*/ 6005269 w 6105267"/>
              <a:gd name="connsiteY54" fmla="*/ 5150567 h 6858000"/>
              <a:gd name="connsiteX55" fmla="*/ 6001127 w 6105267"/>
              <a:gd name="connsiteY55" fmla="*/ 5164609 h 6858000"/>
              <a:gd name="connsiteX56" fmla="*/ 5998514 w 6105267"/>
              <a:gd name="connsiteY56" fmla="*/ 5189673 h 6858000"/>
              <a:gd name="connsiteX57" fmla="*/ 6036748 w 6105267"/>
              <a:gd name="connsiteY57" fmla="*/ 5322752 h 6858000"/>
              <a:gd name="connsiteX58" fmla="*/ 6037677 w 6105267"/>
              <a:gd name="connsiteY58" fmla="*/ 5354807 h 6858000"/>
              <a:gd name="connsiteX59" fmla="*/ 6053435 w 6105267"/>
              <a:gd name="connsiteY59" fmla="*/ 5387547 h 6858000"/>
              <a:gd name="connsiteX60" fmla="*/ 6068640 w 6105267"/>
              <a:gd name="connsiteY60" fmla="*/ 5474503 h 6858000"/>
              <a:gd name="connsiteX61" fmla="*/ 6080922 w 6105267"/>
              <a:gd name="connsiteY61" fmla="*/ 5561070 h 6858000"/>
              <a:gd name="connsiteX62" fmla="*/ 6096949 w 6105267"/>
              <a:gd name="connsiteY62" fmla="*/ 5648179 h 6858000"/>
              <a:gd name="connsiteX63" fmla="*/ 6096746 w 6105267"/>
              <a:gd name="connsiteY63" fmla="*/ 5862844 h 6858000"/>
              <a:gd name="connsiteX64" fmla="*/ 6045436 w 6105267"/>
              <a:gd name="connsiteY64" fmla="*/ 6124480 h 6858000"/>
              <a:gd name="connsiteX65" fmla="*/ 6030489 w 6105267"/>
              <a:gd name="connsiteY65" fmla="*/ 6317666 h 6858000"/>
              <a:gd name="connsiteX66" fmla="*/ 6007492 w 6105267"/>
              <a:gd name="connsiteY66" fmla="*/ 6440818 h 6858000"/>
              <a:gd name="connsiteX67" fmla="*/ 6009467 w 6105267"/>
              <a:gd name="connsiteY67" fmla="*/ 6487076 h 6858000"/>
              <a:gd name="connsiteX68" fmla="*/ 5995064 w 6105267"/>
              <a:gd name="connsiteY68" fmla="*/ 6540791 h 6858000"/>
              <a:gd name="connsiteX69" fmla="*/ 5986207 w 6105267"/>
              <a:gd name="connsiteY69" fmla="*/ 6695855 h 6858000"/>
              <a:gd name="connsiteX70" fmla="*/ 5979428 w 6105267"/>
              <a:gd name="connsiteY70" fmla="*/ 6754678 h 6858000"/>
              <a:gd name="connsiteX71" fmla="*/ 5984543 w 6105267"/>
              <a:gd name="connsiteY71" fmla="*/ 6811016 h 6858000"/>
              <a:gd name="connsiteX72" fmla="*/ 5979671 w 6105267"/>
              <a:gd name="connsiteY72" fmla="*/ 6858000 h 6858000"/>
              <a:gd name="connsiteX73" fmla="*/ 0 w 6105267"/>
              <a:gd name="connsiteY73" fmla="*/ 6858000 h 6858000"/>
              <a:gd name="connsiteX74" fmla="*/ 0 w 6105267"/>
              <a:gd name="connsiteY74" fmla="*/ 0 h 6858000"/>
              <a:gd name="connsiteX0" fmla="*/ 0 w 6105267"/>
              <a:gd name="connsiteY0" fmla="*/ 0 h 6858000"/>
              <a:gd name="connsiteX1" fmla="*/ 4965888 w 6105267"/>
              <a:gd name="connsiteY1" fmla="*/ 0 h 6858000"/>
              <a:gd name="connsiteX2" fmla="*/ 4967767 w 6105267"/>
              <a:gd name="connsiteY2" fmla="*/ 7930 h 6858000"/>
              <a:gd name="connsiteX3" fmla="*/ 4979444 w 6105267"/>
              <a:gd name="connsiteY3" fmla="*/ 43921 h 6858000"/>
              <a:gd name="connsiteX4" fmla="*/ 5075458 w 6105267"/>
              <a:gd name="connsiteY4" fmla="*/ 264355 h 6858000"/>
              <a:gd name="connsiteX5" fmla="*/ 5081175 w 6105267"/>
              <a:gd name="connsiteY5" fmla="*/ 277448 h 6858000"/>
              <a:gd name="connsiteX6" fmla="*/ 5097011 w 6105267"/>
              <a:gd name="connsiteY6" fmla="*/ 355616 h 6858000"/>
              <a:gd name="connsiteX7" fmla="*/ 5153000 w 6105267"/>
              <a:gd name="connsiteY7" fmla="*/ 507134 h 6858000"/>
              <a:gd name="connsiteX8" fmla="*/ 5171282 w 6105267"/>
              <a:gd name="connsiteY8" fmla="*/ 602071 h 6858000"/>
              <a:gd name="connsiteX9" fmla="*/ 5189051 w 6105267"/>
              <a:gd name="connsiteY9" fmla="*/ 782518 h 6858000"/>
              <a:gd name="connsiteX10" fmla="*/ 5218707 w 6105267"/>
              <a:gd name="connsiteY10" fmla="*/ 886387 h 6858000"/>
              <a:gd name="connsiteX11" fmla="*/ 5221281 w 6105267"/>
              <a:gd name="connsiteY11" fmla="*/ 920873 h 6858000"/>
              <a:gd name="connsiteX12" fmla="*/ 5201018 w 6105267"/>
              <a:gd name="connsiteY12" fmla="*/ 1095027 h 6858000"/>
              <a:gd name="connsiteX13" fmla="*/ 5205902 w 6105267"/>
              <a:gd name="connsiteY13" fmla="*/ 1203021 h 6858000"/>
              <a:gd name="connsiteX14" fmla="*/ 5207532 w 6105267"/>
              <a:gd name="connsiteY14" fmla="*/ 1278975 h 6858000"/>
              <a:gd name="connsiteX15" fmla="*/ 5225968 w 6105267"/>
              <a:gd name="connsiteY15" fmla="*/ 1357994 h 6858000"/>
              <a:gd name="connsiteX16" fmla="*/ 5226675 w 6105267"/>
              <a:gd name="connsiteY16" fmla="*/ 1385685 h 6858000"/>
              <a:gd name="connsiteX17" fmla="*/ 5237226 w 6105267"/>
              <a:gd name="connsiteY17" fmla="*/ 1441327 h 6858000"/>
              <a:gd name="connsiteX18" fmla="*/ 5255653 w 6105267"/>
              <a:gd name="connsiteY18" fmla="*/ 1524712 h 6858000"/>
              <a:gd name="connsiteX19" fmla="*/ 5263491 w 6105267"/>
              <a:gd name="connsiteY19" fmla="*/ 1642938 h 6858000"/>
              <a:gd name="connsiteX20" fmla="*/ 5256552 w 6105267"/>
              <a:gd name="connsiteY20" fmla="*/ 1672509 h 6858000"/>
              <a:gd name="connsiteX21" fmla="*/ 5264549 w 6105267"/>
              <a:gd name="connsiteY21" fmla="*/ 1837572 h 6858000"/>
              <a:gd name="connsiteX22" fmla="*/ 5255696 w 6105267"/>
              <a:gd name="connsiteY22" fmla="*/ 1953770 h 6858000"/>
              <a:gd name="connsiteX23" fmla="*/ 5252592 w 6105267"/>
              <a:gd name="connsiteY23" fmla="*/ 2092210 h 6858000"/>
              <a:gd name="connsiteX24" fmla="*/ 5257248 w 6105267"/>
              <a:gd name="connsiteY24" fmla="*/ 2203922 h 6858000"/>
              <a:gd name="connsiteX25" fmla="*/ 5262551 w 6105267"/>
              <a:gd name="connsiteY25" fmla="*/ 2288050 h 6858000"/>
              <a:gd name="connsiteX26" fmla="*/ 5293877 w 6105267"/>
              <a:gd name="connsiteY26" fmla="*/ 2368649 h 6858000"/>
              <a:gd name="connsiteX27" fmla="*/ 5311338 w 6105267"/>
              <a:gd name="connsiteY27" fmla="*/ 2404034 h 6858000"/>
              <a:gd name="connsiteX28" fmla="*/ 5338366 w 6105267"/>
              <a:gd name="connsiteY28" fmla="*/ 2465052 h 6858000"/>
              <a:gd name="connsiteX29" fmla="*/ 5371263 w 6105267"/>
              <a:gd name="connsiteY29" fmla="*/ 2586413 h 6858000"/>
              <a:gd name="connsiteX30" fmla="*/ 5407503 w 6105267"/>
              <a:gd name="connsiteY30" fmla="*/ 2786290 h 6858000"/>
              <a:gd name="connsiteX31" fmla="*/ 5407356 w 6105267"/>
              <a:gd name="connsiteY31" fmla="*/ 2787545 h 6858000"/>
              <a:gd name="connsiteX32" fmla="*/ 5457023 w 6105267"/>
              <a:gd name="connsiteY32" fmla="*/ 2858292 h 6858000"/>
              <a:gd name="connsiteX33" fmla="*/ 5503944 w 6105267"/>
              <a:gd name="connsiteY33" fmla="*/ 3123335 h 6858000"/>
              <a:gd name="connsiteX34" fmla="*/ 5525532 w 6105267"/>
              <a:gd name="connsiteY34" fmla="*/ 3258473 h 6858000"/>
              <a:gd name="connsiteX35" fmla="*/ 5589758 w 6105267"/>
              <a:gd name="connsiteY35" fmla="*/ 3453699 h 6858000"/>
              <a:gd name="connsiteX36" fmla="*/ 5596144 w 6105267"/>
              <a:gd name="connsiteY36" fmla="*/ 3534624 h 6858000"/>
              <a:gd name="connsiteX37" fmla="*/ 5597750 w 6105267"/>
              <a:gd name="connsiteY37" fmla="*/ 3534129 h 6858000"/>
              <a:gd name="connsiteX38" fmla="*/ 5618377 w 6105267"/>
              <a:gd name="connsiteY38" fmla="*/ 3588431 h 6858000"/>
              <a:gd name="connsiteX39" fmla="*/ 5655472 w 6105267"/>
              <a:gd name="connsiteY39" fmla="*/ 3678877 h 6858000"/>
              <a:gd name="connsiteX40" fmla="*/ 5683015 w 6105267"/>
              <a:gd name="connsiteY40" fmla="*/ 3762025 h 6858000"/>
              <a:gd name="connsiteX41" fmla="*/ 5696643 w 6105267"/>
              <a:gd name="connsiteY41" fmla="*/ 3773888 h 6858000"/>
              <a:gd name="connsiteX42" fmla="*/ 5768491 w 6105267"/>
              <a:gd name="connsiteY42" fmla="*/ 3914399 h 6858000"/>
              <a:gd name="connsiteX43" fmla="*/ 5793123 w 6105267"/>
              <a:gd name="connsiteY43" fmla="*/ 3969952 h 6858000"/>
              <a:gd name="connsiteX44" fmla="*/ 5808321 w 6105267"/>
              <a:gd name="connsiteY44" fmla="*/ 3988153 h 6858000"/>
              <a:gd name="connsiteX45" fmla="*/ 5860672 w 6105267"/>
              <a:gd name="connsiteY45" fmla="*/ 4061579 h 6858000"/>
              <a:gd name="connsiteX46" fmla="*/ 5894095 w 6105267"/>
              <a:gd name="connsiteY46" fmla="*/ 4128857 h 6858000"/>
              <a:gd name="connsiteX47" fmla="*/ 5903513 w 6105267"/>
              <a:gd name="connsiteY47" fmla="*/ 4187661 h 6858000"/>
              <a:gd name="connsiteX48" fmla="*/ 5949086 w 6105267"/>
              <a:gd name="connsiteY48" fmla="*/ 4366139 h 6858000"/>
              <a:gd name="connsiteX49" fmla="*/ 5949261 w 6105267"/>
              <a:gd name="connsiteY49" fmla="*/ 4449185 h 6858000"/>
              <a:gd name="connsiteX50" fmla="*/ 5961816 w 6105267"/>
              <a:gd name="connsiteY50" fmla="*/ 4494562 h 6858000"/>
              <a:gd name="connsiteX51" fmla="*/ 5998138 w 6105267"/>
              <a:gd name="connsiteY51" fmla="*/ 4697518 h 6858000"/>
              <a:gd name="connsiteX52" fmla="*/ 6007819 w 6105267"/>
              <a:gd name="connsiteY52" fmla="*/ 4858148 h 6858000"/>
              <a:gd name="connsiteX53" fmla="*/ 6007749 w 6105267"/>
              <a:gd name="connsiteY53" fmla="*/ 4964715 h 6858000"/>
              <a:gd name="connsiteX54" fmla="*/ 6005269 w 6105267"/>
              <a:gd name="connsiteY54" fmla="*/ 5150567 h 6858000"/>
              <a:gd name="connsiteX55" fmla="*/ 6001127 w 6105267"/>
              <a:gd name="connsiteY55" fmla="*/ 5164609 h 6858000"/>
              <a:gd name="connsiteX56" fmla="*/ 5998514 w 6105267"/>
              <a:gd name="connsiteY56" fmla="*/ 5189673 h 6858000"/>
              <a:gd name="connsiteX57" fmla="*/ 6036748 w 6105267"/>
              <a:gd name="connsiteY57" fmla="*/ 5322752 h 6858000"/>
              <a:gd name="connsiteX58" fmla="*/ 6037677 w 6105267"/>
              <a:gd name="connsiteY58" fmla="*/ 5354807 h 6858000"/>
              <a:gd name="connsiteX59" fmla="*/ 6053435 w 6105267"/>
              <a:gd name="connsiteY59" fmla="*/ 5387547 h 6858000"/>
              <a:gd name="connsiteX60" fmla="*/ 6068640 w 6105267"/>
              <a:gd name="connsiteY60" fmla="*/ 5474503 h 6858000"/>
              <a:gd name="connsiteX61" fmla="*/ 6080922 w 6105267"/>
              <a:gd name="connsiteY61" fmla="*/ 5561070 h 6858000"/>
              <a:gd name="connsiteX62" fmla="*/ 6096949 w 6105267"/>
              <a:gd name="connsiteY62" fmla="*/ 5648179 h 6858000"/>
              <a:gd name="connsiteX63" fmla="*/ 6096746 w 6105267"/>
              <a:gd name="connsiteY63" fmla="*/ 5862844 h 6858000"/>
              <a:gd name="connsiteX64" fmla="*/ 6045436 w 6105267"/>
              <a:gd name="connsiteY64" fmla="*/ 6124480 h 6858000"/>
              <a:gd name="connsiteX65" fmla="*/ 6030489 w 6105267"/>
              <a:gd name="connsiteY65" fmla="*/ 6317666 h 6858000"/>
              <a:gd name="connsiteX66" fmla="*/ 6007492 w 6105267"/>
              <a:gd name="connsiteY66" fmla="*/ 6440818 h 6858000"/>
              <a:gd name="connsiteX67" fmla="*/ 6009467 w 6105267"/>
              <a:gd name="connsiteY67" fmla="*/ 6487076 h 6858000"/>
              <a:gd name="connsiteX68" fmla="*/ 5995064 w 6105267"/>
              <a:gd name="connsiteY68" fmla="*/ 6540791 h 6858000"/>
              <a:gd name="connsiteX69" fmla="*/ 5986207 w 6105267"/>
              <a:gd name="connsiteY69" fmla="*/ 6695855 h 6858000"/>
              <a:gd name="connsiteX70" fmla="*/ 5979428 w 6105267"/>
              <a:gd name="connsiteY70" fmla="*/ 6754678 h 6858000"/>
              <a:gd name="connsiteX71" fmla="*/ 5984543 w 6105267"/>
              <a:gd name="connsiteY71" fmla="*/ 6811016 h 6858000"/>
              <a:gd name="connsiteX72" fmla="*/ 5979671 w 6105267"/>
              <a:gd name="connsiteY72" fmla="*/ 6858000 h 6858000"/>
              <a:gd name="connsiteX73" fmla="*/ 0 w 6105267"/>
              <a:gd name="connsiteY73" fmla="*/ 6858000 h 6858000"/>
              <a:gd name="connsiteX74" fmla="*/ 0 w 6105267"/>
              <a:gd name="connsiteY74" fmla="*/ 0 h 6858000"/>
              <a:gd name="connsiteX0" fmla="*/ 0 w 6105267"/>
              <a:gd name="connsiteY0" fmla="*/ 0 h 6858000"/>
              <a:gd name="connsiteX1" fmla="*/ 4965888 w 6105267"/>
              <a:gd name="connsiteY1" fmla="*/ 0 h 6858000"/>
              <a:gd name="connsiteX2" fmla="*/ 4967767 w 6105267"/>
              <a:gd name="connsiteY2" fmla="*/ 7930 h 6858000"/>
              <a:gd name="connsiteX3" fmla="*/ 4979444 w 6105267"/>
              <a:gd name="connsiteY3" fmla="*/ 43921 h 6858000"/>
              <a:gd name="connsiteX4" fmla="*/ 5075458 w 6105267"/>
              <a:gd name="connsiteY4" fmla="*/ 264355 h 6858000"/>
              <a:gd name="connsiteX5" fmla="*/ 5081175 w 6105267"/>
              <a:gd name="connsiteY5" fmla="*/ 277448 h 6858000"/>
              <a:gd name="connsiteX6" fmla="*/ 5097011 w 6105267"/>
              <a:gd name="connsiteY6" fmla="*/ 355616 h 6858000"/>
              <a:gd name="connsiteX7" fmla="*/ 5153000 w 6105267"/>
              <a:gd name="connsiteY7" fmla="*/ 507134 h 6858000"/>
              <a:gd name="connsiteX8" fmla="*/ 5171282 w 6105267"/>
              <a:gd name="connsiteY8" fmla="*/ 602071 h 6858000"/>
              <a:gd name="connsiteX9" fmla="*/ 5189051 w 6105267"/>
              <a:gd name="connsiteY9" fmla="*/ 782518 h 6858000"/>
              <a:gd name="connsiteX10" fmla="*/ 5218707 w 6105267"/>
              <a:gd name="connsiteY10" fmla="*/ 886387 h 6858000"/>
              <a:gd name="connsiteX11" fmla="*/ 5221281 w 6105267"/>
              <a:gd name="connsiteY11" fmla="*/ 920873 h 6858000"/>
              <a:gd name="connsiteX12" fmla="*/ 5201018 w 6105267"/>
              <a:gd name="connsiteY12" fmla="*/ 1095027 h 6858000"/>
              <a:gd name="connsiteX13" fmla="*/ 5205902 w 6105267"/>
              <a:gd name="connsiteY13" fmla="*/ 1203021 h 6858000"/>
              <a:gd name="connsiteX14" fmla="*/ 5207532 w 6105267"/>
              <a:gd name="connsiteY14" fmla="*/ 1278975 h 6858000"/>
              <a:gd name="connsiteX15" fmla="*/ 5225968 w 6105267"/>
              <a:gd name="connsiteY15" fmla="*/ 1357994 h 6858000"/>
              <a:gd name="connsiteX16" fmla="*/ 5226675 w 6105267"/>
              <a:gd name="connsiteY16" fmla="*/ 1385685 h 6858000"/>
              <a:gd name="connsiteX17" fmla="*/ 5237226 w 6105267"/>
              <a:gd name="connsiteY17" fmla="*/ 1441327 h 6858000"/>
              <a:gd name="connsiteX18" fmla="*/ 5255653 w 6105267"/>
              <a:gd name="connsiteY18" fmla="*/ 1524712 h 6858000"/>
              <a:gd name="connsiteX19" fmla="*/ 5263491 w 6105267"/>
              <a:gd name="connsiteY19" fmla="*/ 1642938 h 6858000"/>
              <a:gd name="connsiteX20" fmla="*/ 5256552 w 6105267"/>
              <a:gd name="connsiteY20" fmla="*/ 1672509 h 6858000"/>
              <a:gd name="connsiteX21" fmla="*/ 5264549 w 6105267"/>
              <a:gd name="connsiteY21" fmla="*/ 1837572 h 6858000"/>
              <a:gd name="connsiteX22" fmla="*/ 5255696 w 6105267"/>
              <a:gd name="connsiteY22" fmla="*/ 1953770 h 6858000"/>
              <a:gd name="connsiteX23" fmla="*/ 5252592 w 6105267"/>
              <a:gd name="connsiteY23" fmla="*/ 2092210 h 6858000"/>
              <a:gd name="connsiteX24" fmla="*/ 5257248 w 6105267"/>
              <a:gd name="connsiteY24" fmla="*/ 2203922 h 6858000"/>
              <a:gd name="connsiteX25" fmla="*/ 5262551 w 6105267"/>
              <a:gd name="connsiteY25" fmla="*/ 2288050 h 6858000"/>
              <a:gd name="connsiteX26" fmla="*/ 5293877 w 6105267"/>
              <a:gd name="connsiteY26" fmla="*/ 2368649 h 6858000"/>
              <a:gd name="connsiteX27" fmla="*/ 5311338 w 6105267"/>
              <a:gd name="connsiteY27" fmla="*/ 2404034 h 6858000"/>
              <a:gd name="connsiteX28" fmla="*/ 5338366 w 6105267"/>
              <a:gd name="connsiteY28" fmla="*/ 2465052 h 6858000"/>
              <a:gd name="connsiteX29" fmla="*/ 5371263 w 6105267"/>
              <a:gd name="connsiteY29" fmla="*/ 2586413 h 6858000"/>
              <a:gd name="connsiteX30" fmla="*/ 5407503 w 6105267"/>
              <a:gd name="connsiteY30" fmla="*/ 2786290 h 6858000"/>
              <a:gd name="connsiteX31" fmla="*/ 5407356 w 6105267"/>
              <a:gd name="connsiteY31" fmla="*/ 2787545 h 6858000"/>
              <a:gd name="connsiteX32" fmla="*/ 5457023 w 6105267"/>
              <a:gd name="connsiteY32" fmla="*/ 2858292 h 6858000"/>
              <a:gd name="connsiteX33" fmla="*/ 5503944 w 6105267"/>
              <a:gd name="connsiteY33" fmla="*/ 3123335 h 6858000"/>
              <a:gd name="connsiteX34" fmla="*/ 5525532 w 6105267"/>
              <a:gd name="connsiteY34" fmla="*/ 3258473 h 6858000"/>
              <a:gd name="connsiteX35" fmla="*/ 5589758 w 6105267"/>
              <a:gd name="connsiteY35" fmla="*/ 3453699 h 6858000"/>
              <a:gd name="connsiteX36" fmla="*/ 5596144 w 6105267"/>
              <a:gd name="connsiteY36" fmla="*/ 3534624 h 6858000"/>
              <a:gd name="connsiteX37" fmla="*/ 5597750 w 6105267"/>
              <a:gd name="connsiteY37" fmla="*/ 3534129 h 6858000"/>
              <a:gd name="connsiteX38" fmla="*/ 5618377 w 6105267"/>
              <a:gd name="connsiteY38" fmla="*/ 3588431 h 6858000"/>
              <a:gd name="connsiteX39" fmla="*/ 5655472 w 6105267"/>
              <a:gd name="connsiteY39" fmla="*/ 3678877 h 6858000"/>
              <a:gd name="connsiteX40" fmla="*/ 5683015 w 6105267"/>
              <a:gd name="connsiteY40" fmla="*/ 3762025 h 6858000"/>
              <a:gd name="connsiteX41" fmla="*/ 5696643 w 6105267"/>
              <a:gd name="connsiteY41" fmla="*/ 3773888 h 6858000"/>
              <a:gd name="connsiteX42" fmla="*/ 5768491 w 6105267"/>
              <a:gd name="connsiteY42" fmla="*/ 3914399 h 6858000"/>
              <a:gd name="connsiteX43" fmla="*/ 5793123 w 6105267"/>
              <a:gd name="connsiteY43" fmla="*/ 3969952 h 6858000"/>
              <a:gd name="connsiteX44" fmla="*/ 5808321 w 6105267"/>
              <a:gd name="connsiteY44" fmla="*/ 3988153 h 6858000"/>
              <a:gd name="connsiteX45" fmla="*/ 5860672 w 6105267"/>
              <a:gd name="connsiteY45" fmla="*/ 4061579 h 6858000"/>
              <a:gd name="connsiteX46" fmla="*/ 5894095 w 6105267"/>
              <a:gd name="connsiteY46" fmla="*/ 4128857 h 6858000"/>
              <a:gd name="connsiteX47" fmla="*/ 5903513 w 6105267"/>
              <a:gd name="connsiteY47" fmla="*/ 4187661 h 6858000"/>
              <a:gd name="connsiteX48" fmla="*/ 5949086 w 6105267"/>
              <a:gd name="connsiteY48" fmla="*/ 4366139 h 6858000"/>
              <a:gd name="connsiteX49" fmla="*/ 5949261 w 6105267"/>
              <a:gd name="connsiteY49" fmla="*/ 4449185 h 6858000"/>
              <a:gd name="connsiteX50" fmla="*/ 5961816 w 6105267"/>
              <a:gd name="connsiteY50" fmla="*/ 4494562 h 6858000"/>
              <a:gd name="connsiteX51" fmla="*/ 5998138 w 6105267"/>
              <a:gd name="connsiteY51" fmla="*/ 4697518 h 6858000"/>
              <a:gd name="connsiteX52" fmla="*/ 6007819 w 6105267"/>
              <a:gd name="connsiteY52" fmla="*/ 4858148 h 6858000"/>
              <a:gd name="connsiteX53" fmla="*/ 6007749 w 6105267"/>
              <a:gd name="connsiteY53" fmla="*/ 4964715 h 6858000"/>
              <a:gd name="connsiteX54" fmla="*/ 6005269 w 6105267"/>
              <a:gd name="connsiteY54" fmla="*/ 5150567 h 6858000"/>
              <a:gd name="connsiteX55" fmla="*/ 6001127 w 6105267"/>
              <a:gd name="connsiteY55" fmla="*/ 5164609 h 6858000"/>
              <a:gd name="connsiteX56" fmla="*/ 5998514 w 6105267"/>
              <a:gd name="connsiteY56" fmla="*/ 5189673 h 6858000"/>
              <a:gd name="connsiteX57" fmla="*/ 6036748 w 6105267"/>
              <a:gd name="connsiteY57" fmla="*/ 5322752 h 6858000"/>
              <a:gd name="connsiteX58" fmla="*/ 6037677 w 6105267"/>
              <a:gd name="connsiteY58" fmla="*/ 5354807 h 6858000"/>
              <a:gd name="connsiteX59" fmla="*/ 6053435 w 6105267"/>
              <a:gd name="connsiteY59" fmla="*/ 5387547 h 6858000"/>
              <a:gd name="connsiteX60" fmla="*/ 6068640 w 6105267"/>
              <a:gd name="connsiteY60" fmla="*/ 5474503 h 6858000"/>
              <a:gd name="connsiteX61" fmla="*/ 6080922 w 6105267"/>
              <a:gd name="connsiteY61" fmla="*/ 5561070 h 6858000"/>
              <a:gd name="connsiteX62" fmla="*/ 6096949 w 6105267"/>
              <a:gd name="connsiteY62" fmla="*/ 5648179 h 6858000"/>
              <a:gd name="connsiteX63" fmla="*/ 6096746 w 6105267"/>
              <a:gd name="connsiteY63" fmla="*/ 5862844 h 6858000"/>
              <a:gd name="connsiteX64" fmla="*/ 6045436 w 6105267"/>
              <a:gd name="connsiteY64" fmla="*/ 6124480 h 6858000"/>
              <a:gd name="connsiteX65" fmla="*/ 6030489 w 6105267"/>
              <a:gd name="connsiteY65" fmla="*/ 6317666 h 6858000"/>
              <a:gd name="connsiteX66" fmla="*/ 6007492 w 6105267"/>
              <a:gd name="connsiteY66" fmla="*/ 6440818 h 6858000"/>
              <a:gd name="connsiteX67" fmla="*/ 6009467 w 6105267"/>
              <a:gd name="connsiteY67" fmla="*/ 6487076 h 6858000"/>
              <a:gd name="connsiteX68" fmla="*/ 5995064 w 6105267"/>
              <a:gd name="connsiteY68" fmla="*/ 6540791 h 6858000"/>
              <a:gd name="connsiteX69" fmla="*/ 5986207 w 6105267"/>
              <a:gd name="connsiteY69" fmla="*/ 6695855 h 6858000"/>
              <a:gd name="connsiteX70" fmla="*/ 5979428 w 6105267"/>
              <a:gd name="connsiteY70" fmla="*/ 6754678 h 6858000"/>
              <a:gd name="connsiteX71" fmla="*/ 5984543 w 6105267"/>
              <a:gd name="connsiteY71" fmla="*/ 6811016 h 6858000"/>
              <a:gd name="connsiteX72" fmla="*/ 5979671 w 6105267"/>
              <a:gd name="connsiteY72" fmla="*/ 6858000 h 6858000"/>
              <a:gd name="connsiteX73" fmla="*/ 0 w 6105267"/>
              <a:gd name="connsiteY73" fmla="*/ 6858000 h 6858000"/>
              <a:gd name="connsiteX74" fmla="*/ 0 w 6105267"/>
              <a:gd name="connsiteY74" fmla="*/ 0 h 6858000"/>
              <a:gd name="connsiteX0" fmla="*/ 0 w 6105267"/>
              <a:gd name="connsiteY0" fmla="*/ 0 h 6858000"/>
              <a:gd name="connsiteX1" fmla="*/ 4965888 w 6105267"/>
              <a:gd name="connsiteY1" fmla="*/ 0 h 6858000"/>
              <a:gd name="connsiteX2" fmla="*/ 4967767 w 6105267"/>
              <a:gd name="connsiteY2" fmla="*/ 7930 h 6858000"/>
              <a:gd name="connsiteX3" fmla="*/ 4979444 w 6105267"/>
              <a:gd name="connsiteY3" fmla="*/ 43921 h 6858000"/>
              <a:gd name="connsiteX4" fmla="*/ 5075458 w 6105267"/>
              <a:gd name="connsiteY4" fmla="*/ 264355 h 6858000"/>
              <a:gd name="connsiteX5" fmla="*/ 5081175 w 6105267"/>
              <a:gd name="connsiteY5" fmla="*/ 277448 h 6858000"/>
              <a:gd name="connsiteX6" fmla="*/ 5097011 w 6105267"/>
              <a:gd name="connsiteY6" fmla="*/ 355616 h 6858000"/>
              <a:gd name="connsiteX7" fmla="*/ 5153000 w 6105267"/>
              <a:gd name="connsiteY7" fmla="*/ 507134 h 6858000"/>
              <a:gd name="connsiteX8" fmla="*/ 5171282 w 6105267"/>
              <a:gd name="connsiteY8" fmla="*/ 602071 h 6858000"/>
              <a:gd name="connsiteX9" fmla="*/ 5189051 w 6105267"/>
              <a:gd name="connsiteY9" fmla="*/ 782518 h 6858000"/>
              <a:gd name="connsiteX10" fmla="*/ 5218707 w 6105267"/>
              <a:gd name="connsiteY10" fmla="*/ 886387 h 6858000"/>
              <a:gd name="connsiteX11" fmla="*/ 5221281 w 6105267"/>
              <a:gd name="connsiteY11" fmla="*/ 920873 h 6858000"/>
              <a:gd name="connsiteX12" fmla="*/ 5201018 w 6105267"/>
              <a:gd name="connsiteY12" fmla="*/ 1095027 h 6858000"/>
              <a:gd name="connsiteX13" fmla="*/ 5205902 w 6105267"/>
              <a:gd name="connsiteY13" fmla="*/ 1203021 h 6858000"/>
              <a:gd name="connsiteX14" fmla="*/ 5207532 w 6105267"/>
              <a:gd name="connsiteY14" fmla="*/ 1278975 h 6858000"/>
              <a:gd name="connsiteX15" fmla="*/ 5225968 w 6105267"/>
              <a:gd name="connsiteY15" fmla="*/ 1357994 h 6858000"/>
              <a:gd name="connsiteX16" fmla="*/ 5226675 w 6105267"/>
              <a:gd name="connsiteY16" fmla="*/ 1385685 h 6858000"/>
              <a:gd name="connsiteX17" fmla="*/ 5237226 w 6105267"/>
              <a:gd name="connsiteY17" fmla="*/ 1441327 h 6858000"/>
              <a:gd name="connsiteX18" fmla="*/ 5255653 w 6105267"/>
              <a:gd name="connsiteY18" fmla="*/ 1524712 h 6858000"/>
              <a:gd name="connsiteX19" fmla="*/ 5263491 w 6105267"/>
              <a:gd name="connsiteY19" fmla="*/ 1642938 h 6858000"/>
              <a:gd name="connsiteX20" fmla="*/ 5256552 w 6105267"/>
              <a:gd name="connsiteY20" fmla="*/ 1672509 h 6858000"/>
              <a:gd name="connsiteX21" fmla="*/ 5264549 w 6105267"/>
              <a:gd name="connsiteY21" fmla="*/ 1837572 h 6858000"/>
              <a:gd name="connsiteX22" fmla="*/ 5255696 w 6105267"/>
              <a:gd name="connsiteY22" fmla="*/ 1953770 h 6858000"/>
              <a:gd name="connsiteX23" fmla="*/ 5252592 w 6105267"/>
              <a:gd name="connsiteY23" fmla="*/ 2092210 h 6858000"/>
              <a:gd name="connsiteX24" fmla="*/ 5257248 w 6105267"/>
              <a:gd name="connsiteY24" fmla="*/ 2203922 h 6858000"/>
              <a:gd name="connsiteX25" fmla="*/ 5262551 w 6105267"/>
              <a:gd name="connsiteY25" fmla="*/ 2288050 h 6858000"/>
              <a:gd name="connsiteX26" fmla="*/ 5293877 w 6105267"/>
              <a:gd name="connsiteY26" fmla="*/ 2368649 h 6858000"/>
              <a:gd name="connsiteX27" fmla="*/ 5311338 w 6105267"/>
              <a:gd name="connsiteY27" fmla="*/ 2404034 h 6858000"/>
              <a:gd name="connsiteX28" fmla="*/ 5338366 w 6105267"/>
              <a:gd name="connsiteY28" fmla="*/ 2465052 h 6858000"/>
              <a:gd name="connsiteX29" fmla="*/ 5371263 w 6105267"/>
              <a:gd name="connsiteY29" fmla="*/ 2586413 h 6858000"/>
              <a:gd name="connsiteX30" fmla="*/ 5407503 w 6105267"/>
              <a:gd name="connsiteY30" fmla="*/ 2786290 h 6858000"/>
              <a:gd name="connsiteX31" fmla="*/ 5407356 w 6105267"/>
              <a:gd name="connsiteY31" fmla="*/ 2787545 h 6858000"/>
              <a:gd name="connsiteX32" fmla="*/ 5457023 w 6105267"/>
              <a:gd name="connsiteY32" fmla="*/ 2858292 h 6858000"/>
              <a:gd name="connsiteX33" fmla="*/ 5503944 w 6105267"/>
              <a:gd name="connsiteY33" fmla="*/ 3123335 h 6858000"/>
              <a:gd name="connsiteX34" fmla="*/ 5525532 w 6105267"/>
              <a:gd name="connsiteY34" fmla="*/ 3258473 h 6858000"/>
              <a:gd name="connsiteX35" fmla="*/ 5589758 w 6105267"/>
              <a:gd name="connsiteY35" fmla="*/ 3453699 h 6858000"/>
              <a:gd name="connsiteX36" fmla="*/ 5596144 w 6105267"/>
              <a:gd name="connsiteY36" fmla="*/ 3534624 h 6858000"/>
              <a:gd name="connsiteX37" fmla="*/ 5597750 w 6105267"/>
              <a:gd name="connsiteY37" fmla="*/ 3534129 h 6858000"/>
              <a:gd name="connsiteX38" fmla="*/ 5618377 w 6105267"/>
              <a:gd name="connsiteY38" fmla="*/ 3588431 h 6858000"/>
              <a:gd name="connsiteX39" fmla="*/ 5655472 w 6105267"/>
              <a:gd name="connsiteY39" fmla="*/ 3678877 h 6858000"/>
              <a:gd name="connsiteX40" fmla="*/ 5683015 w 6105267"/>
              <a:gd name="connsiteY40" fmla="*/ 3762025 h 6858000"/>
              <a:gd name="connsiteX41" fmla="*/ 5696643 w 6105267"/>
              <a:gd name="connsiteY41" fmla="*/ 3773888 h 6858000"/>
              <a:gd name="connsiteX42" fmla="*/ 5768491 w 6105267"/>
              <a:gd name="connsiteY42" fmla="*/ 3914399 h 6858000"/>
              <a:gd name="connsiteX43" fmla="*/ 5793123 w 6105267"/>
              <a:gd name="connsiteY43" fmla="*/ 3969952 h 6858000"/>
              <a:gd name="connsiteX44" fmla="*/ 5808321 w 6105267"/>
              <a:gd name="connsiteY44" fmla="*/ 3988153 h 6858000"/>
              <a:gd name="connsiteX45" fmla="*/ 5860672 w 6105267"/>
              <a:gd name="connsiteY45" fmla="*/ 4061579 h 6858000"/>
              <a:gd name="connsiteX46" fmla="*/ 5894095 w 6105267"/>
              <a:gd name="connsiteY46" fmla="*/ 4128857 h 6858000"/>
              <a:gd name="connsiteX47" fmla="*/ 5903513 w 6105267"/>
              <a:gd name="connsiteY47" fmla="*/ 4187661 h 6858000"/>
              <a:gd name="connsiteX48" fmla="*/ 5949086 w 6105267"/>
              <a:gd name="connsiteY48" fmla="*/ 4366139 h 6858000"/>
              <a:gd name="connsiteX49" fmla="*/ 5949261 w 6105267"/>
              <a:gd name="connsiteY49" fmla="*/ 4449185 h 6858000"/>
              <a:gd name="connsiteX50" fmla="*/ 5961816 w 6105267"/>
              <a:gd name="connsiteY50" fmla="*/ 4494562 h 6858000"/>
              <a:gd name="connsiteX51" fmla="*/ 5998138 w 6105267"/>
              <a:gd name="connsiteY51" fmla="*/ 4697518 h 6858000"/>
              <a:gd name="connsiteX52" fmla="*/ 6007819 w 6105267"/>
              <a:gd name="connsiteY52" fmla="*/ 4858148 h 6858000"/>
              <a:gd name="connsiteX53" fmla="*/ 6007749 w 6105267"/>
              <a:gd name="connsiteY53" fmla="*/ 4964715 h 6858000"/>
              <a:gd name="connsiteX54" fmla="*/ 6005269 w 6105267"/>
              <a:gd name="connsiteY54" fmla="*/ 5150567 h 6858000"/>
              <a:gd name="connsiteX55" fmla="*/ 6001127 w 6105267"/>
              <a:gd name="connsiteY55" fmla="*/ 5164609 h 6858000"/>
              <a:gd name="connsiteX56" fmla="*/ 5998514 w 6105267"/>
              <a:gd name="connsiteY56" fmla="*/ 5189673 h 6858000"/>
              <a:gd name="connsiteX57" fmla="*/ 6036748 w 6105267"/>
              <a:gd name="connsiteY57" fmla="*/ 5322752 h 6858000"/>
              <a:gd name="connsiteX58" fmla="*/ 6037677 w 6105267"/>
              <a:gd name="connsiteY58" fmla="*/ 5354807 h 6858000"/>
              <a:gd name="connsiteX59" fmla="*/ 6053435 w 6105267"/>
              <a:gd name="connsiteY59" fmla="*/ 5387547 h 6858000"/>
              <a:gd name="connsiteX60" fmla="*/ 6068640 w 6105267"/>
              <a:gd name="connsiteY60" fmla="*/ 5474503 h 6858000"/>
              <a:gd name="connsiteX61" fmla="*/ 6080922 w 6105267"/>
              <a:gd name="connsiteY61" fmla="*/ 5561070 h 6858000"/>
              <a:gd name="connsiteX62" fmla="*/ 6096949 w 6105267"/>
              <a:gd name="connsiteY62" fmla="*/ 5648179 h 6858000"/>
              <a:gd name="connsiteX63" fmla="*/ 6096746 w 6105267"/>
              <a:gd name="connsiteY63" fmla="*/ 5862844 h 6858000"/>
              <a:gd name="connsiteX64" fmla="*/ 6045436 w 6105267"/>
              <a:gd name="connsiteY64" fmla="*/ 6124480 h 6858000"/>
              <a:gd name="connsiteX65" fmla="*/ 6030489 w 6105267"/>
              <a:gd name="connsiteY65" fmla="*/ 6317666 h 6858000"/>
              <a:gd name="connsiteX66" fmla="*/ 6007492 w 6105267"/>
              <a:gd name="connsiteY66" fmla="*/ 6440818 h 6858000"/>
              <a:gd name="connsiteX67" fmla="*/ 6009467 w 6105267"/>
              <a:gd name="connsiteY67" fmla="*/ 6487076 h 6858000"/>
              <a:gd name="connsiteX68" fmla="*/ 5995064 w 6105267"/>
              <a:gd name="connsiteY68" fmla="*/ 6540791 h 6858000"/>
              <a:gd name="connsiteX69" fmla="*/ 5986207 w 6105267"/>
              <a:gd name="connsiteY69" fmla="*/ 6695855 h 6858000"/>
              <a:gd name="connsiteX70" fmla="*/ 5979428 w 6105267"/>
              <a:gd name="connsiteY70" fmla="*/ 6754678 h 6858000"/>
              <a:gd name="connsiteX71" fmla="*/ 5984543 w 6105267"/>
              <a:gd name="connsiteY71" fmla="*/ 6811016 h 6858000"/>
              <a:gd name="connsiteX72" fmla="*/ 5979671 w 6105267"/>
              <a:gd name="connsiteY72" fmla="*/ 6858000 h 6858000"/>
              <a:gd name="connsiteX73" fmla="*/ 0 w 6105267"/>
              <a:gd name="connsiteY73" fmla="*/ 6858000 h 6858000"/>
              <a:gd name="connsiteX74" fmla="*/ 0 w 6105267"/>
              <a:gd name="connsiteY74" fmla="*/ 0 h 6858000"/>
              <a:gd name="connsiteX0" fmla="*/ 0 w 6105267"/>
              <a:gd name="connsiteY0" fmla="*/ 0 h 6858000"/>
              <a:gd name="connsiteX1" fmla="*/ 4965888 w 6105267"/>
              <a:gd name="connsiteY1" fmla="*/ 0 h 6858000"/>
              <a:gd name="connsiteX2" fmla="*/ 4967767 w 6105267"/>
              <a:gd name="connsiteY2" fmla="*/ 7930 h 6858000"/>
              <a:gd name="connsiteX3" fmla="*/ 4979444 w 6105267"/>
              <a:gd name="connsiteY3" fmla="*/ 43921 h 6858000"/>
              <a:gd name="connsiteX4" fmla="*/ 5075458 w 6105267"/>
              <a:gd name="connsiteY4" fmla="*/ 264355 h 6858000"/>
              <a:gd name="connsiteX5" fmla="*/ 5081175 w 6105267"/>
              <a:gd name="connsiteY5" fmla="*/ 277448 h 6858000"/>
              <a:gd name="connsiteX6" fmla="*/ 5097011 w 6105267"/>
              <a:gd name="connsiteY6" fmla="*/ 355616 h 6858000"/>
              <a:gd name="connsiteX7" fmla="*/ 5153000 w 6105267"/>
              <a:gd name="connsiteY7" fmla="*/ 507134 h 6858000"/>
              <a:gd name="connsiteX8" fmla="*/ 5171282 w 6105267"/>
              <a:gd name="connsiteY8" fmla="*/ 602071 h 6858000"/>
              <a:gd name="connsiteX9" fmla="*/ 5189051 w 6105267"/>
              <a:gd name="connsiteY9" fmla="*/ 782518 h 6858000"/>
              <a:gd name="connsiteX10" fmla="*/ 5218707 w 6105267"/>
              <a:gd name="connsiteY10" fmla="*/ 886387 h 6858000"/>
              <a:gd name="connsiteX11" fmla="*/ 5221281 w 6105267"/>
              <a:gd name="connsiteY11" fmla="*/ 920873 h 6858000"/>
              <a:gd name="connsiteX12" fmla="*/ 5201018 w 6105267"/>
              <a:gd name="connsiteY12" fmla="*/ 1095027 h 6858000"/>
              <a:gd name="connsiteX13" fmla="*/ 5205902 w 6105267"/>
              <a:gd name="connsiteY13" fmla="*/ 1203021 h 6858000"/>
              <a:gd name="connsiteX14" fmla="*/ 5207532 w 6105267"/>
              <a:gd name="connsiteY14" fmla="*/ 1278975 h 6858000"/>
              <a:gd name="connsiteX15" fmla="*/ 5225968 w 6105267"/>
              <a:gd name="connsiteY15" fmla="*/ 1357994 h 6858000"/>
              <a:gd name="connsiteX16" fmla="*/ 5226675 w 6105267"/>
              <a:gd name="connsiteY16" fmla="*/ 1385685 h 6858000"/>
              <a:gd name="connsiteX17" fmla="*/ 5237226 w 6105267"/>
              <a:gd name="connsiteY17" fmla="*/ 1441327 h 6858000"/>
              <a:gd name="connsiteX18" fmla="*/ 5255653 w 6105267"/>
              <a:gd name="connsiteY18" fmla="*/ 1524712 h 6858000"/>
              <a:gd name="connsiteX19" fmla="*/ 5263491 w 6105267"/>
              <a:gd name="connsiteY19" fmla="*/ 1642938 h 6858000"/>
              <a:gd name="connsiteX20" fmla="*/ 5256552 w 6105267"/>
              <a:gd name="connsiteY20" fmla="*/ 1672509 h 6858000"/>
              <a:gd name="connsiteX21" fmla="*/ 5264549 w 6105267"/>
              <a:gd name="connsiteY21" fmla="*/ 1837572 h 6858000"/>
              <a:gd name="connsiteX22" fmla="*/ 5255696 w 6105267"/>
              <a:gd name="connsiteY22" fmla="*/ 1953770 h 6858000"/>
              <a:gd name="connsiteX23" fmla="*/ 5252592 w 6105267"/>
              <a:gd name="connsiteY23" fmla="*/ 2092210 h 6858000"/>
              <a:gd name="connsiteX24" fmla="*/ 5257248 w 6105267"/>
              <a:gd name="connsiteY24" fmla="*/ 2203922 h 6858000"/>
              <a:gd name="connsiteX25" fmla="*/ 5262551 w 6105267"/>
              <a:gd name="connsiteY25" fmla="*/ 2288050 h 6858000"/>
              <a:gd name="connsiteX26" fmla="*/ 5293877 w 6105267"/>
              <a:gd name="connsiteY26" fmla="*/ 2368649 h 6858000"/>
              <a:gd name="connsiteX27" fmla="*/ 5311338 w 6105267"/>
              <a:gd name="connsiteY27" fmla="*/ 2404034 h 6858000"/>
              <a:gd name="connsiteX28" fmla="*/ 5338366 w 6105267"/>
              <a:gd name="connsiteY28" fmla="*/ 2465052 h 6858000"/>
              <a:gd name="connsiteX29" fmla="*/ 5371263 w 6105267"/>
              <a:gd name="connsiteY29" fmla="*/ 2586413 h 6858000"/>
              <a:gd name="connsiteX30" fmla="*/ 5407503 w 6105267"/>
              <a:gd name="connsiteY30" fmla="*/ 2786290 h 6858000"/>
              <a:gd name="connsiteX31" fmla="*/ 5407356 w 6105267"/>
              <a:gd name="connsiteY31" fmla="*/ 2787545 h 6858000"/>
              <a:gd name="connsiteX32" fmla="*/ 5457023 w 6105267"/>
              <a:gd name="connsiteY32" fmla="*/ 2858292 h 6858000"/>
              <a:gd name="connsiteX33" fmla="*/ 5503944 w 6105267"/>
              <a:gd name="connsiteY33" fmla="*/ 3123335 h 6858000"/>
              <a:gd name="connsiteX34" fmla="*/ 5525532 w 6105267"/>
              <a:gd name="connsiteY34" fmla="*/ 3258473 h 6858000"/>
              <a:gd name="connsiteX35" fmla="*/ 5589758 w 6105267"/>
              <a:gd name="connsiteY35" fmla="*/ 3453699 h 6858000"/>
              <a:gd name="connsiteX36" fmla="*/ 5596144 w 6105267"/>
              <a:gd name="connsiteY36" fmla="*/ 3534624 h 6858000"/>
              <a:gd name="connsiteX37" fmla="*/ 5597750 w 6105267"/>
              <a:gd name="connsiteY37" fmla="*/ 3534129 h 6858000"/>
              <a:gd name="connsiteX38" fmla="*/ 5618377 w 6105267"/>
              <a:gd name="connsiteY38" fmla="*/ 3588431 h 6858000"/>
              <a:gd name="connsiteX39" fmla="*/ 5655472 w 6105267"/>
              <a:gd name="connsiteY39" fmla="*/ 3678877 h 6858000"/>
              <a:gd name="connsiteX40" fmla="*/ 5683015 w 6105267"/>
              <a:gd name="connsiteY40" fmla="*/ 3762025 h 6858000"/>
              <a:gd name="connsiteX41" fmla="*/ 5696643 w 6105267"/>
              <a:gd name="connsiteY41" fmla="*/ 3773888 h 6858000"/>
              <a:gd name="connsiteX42" fmla="*/ 5768491 w 6105267"/>
              <a:gd name="connsiteY42" fmla="*/ 3914399 h 6858000"/>
              <a:gd name="connsiteX43" fmla="*/ 5793123 w 6105267"/>
              <a:gd name="connsiteY43" fmla="*/ 3969952 h 6858000"/>
              <a:gd name="connsiteX44" fmla="*/ 5808321 w 6105267"/>
              <a:gd name="connsiteY44" fmla="*/ 3988153 h 6858000"/>
              <a:gd name="connsiteX45" fmla="*/ 5860672 w 6105267"/>
              <a:gd name="connsiteY45" fmla="*/ 4061579 h 6858000"/>
              <a:gd name="connsiteX46" fmla="*/ 5894095 w 6105267"/>
              <a:gd name="connsiteY46" fmla="*/ 4128857 h 6858000"/>
              <a:gd name="connsiteX47" fmla="*/ 5903513 w 6105267"/>
              <a:gd name="connsiteY47" fmla="*/ 4187661 h 6858000"/>
              <a:gd name="connsiteX48" fmla="*/ 5949086 w 6105267"/>
              <a:gd name="connsiteY48" fmla="*/ 4366139 h 6858000"/>
              <a:gd name="connsiteX49" fmla="*/ 5949261 w 6105267"/>
              <a:gd name="connsiteY49" fmla="*/ 4449185 h 6858000"/>
              <a:gd name="connsiteX50" fmla="*/ 5961816 w 6105267"/>
              <a:gd name="connsiteY50" fmla="*/ 4494562 h 6858000"/>
              <a:gd name="connsiteX51" fmla="*/ 5998138 w 6105267"/>
              <a:gd name="connsiteY51" fmla="*/ 4697518 h 6858000"/>
              <a:gd name="connsiteX52" fmla="*/ 6007819 w 6105267"/>
              <a:gd name="connsiteY52" fmla="*/ 4858148 h 6858000"/>
              <a:gd name="connsiteX53" fmla="*/ 6007749 w 6105267"/>
              <a:gd name="connsiteY53" fmla="*/ 4964715 h 6858000"/>
              <a:gd name="connsiteX54" fmla="*/ 6005269 w 6105267"/>
              <a:gd name="connsiteY54" fmla="*/ 5150567 h 6858000"/>
              <a:gd name="connsiteX55" fmla="*/ 6001127 w 6105267"/>
              <a:gd name="connsiteY55" fmla="*/ 5164609 h 6858000"/>
              <a:gd name="connsiteX56" fmla="*/ 5998514 w 6105267"/>
              <a:gd name="connsiteY56" fmla="*/ 5189673 h 6858000"/>
              <a:gd name="connsiteX57" fmla="*/ 6036748 w 6105267"/>
              <a:gd name="connsiteY57" fmla="*/ 5322752 h 6858000"/>
              <a:gd name="connsiteX58" fmla="*/ 6037677 w 6105267"/>
              <a:gd name="connsiteY58" fmla="*/ 5354807 h 6858000"/>
              <a:gd name="connsiteX59" fmla="*/ 6053435 w 6105267"/>
              <a:gd name="connsiteY59" fmla="*/ 5387547 h 6858000"/>
              <a:gd name="connsiteX60" fmla="*/ 6068640 w 6105267"/>
              <a:gd name="connsiteY60" fmla="*/ 5474503 h 6858000"/>
              <a:gd name="connsiteX61" fmla="*/ 6080922 w 6105267"/>
              <a:gd name="connsiteY61" fmla="*/ 5561070 h 6858000"/>
              <a:gd name="connsiteX62" fmla="*/ 6096949 w 6105267"/>
              <a:gd name="connsiteY62" fmla="*/ 5648179 h 6858000"/>
              <a:gd name="connsiteX63" fmla="*/ 6096746 w 6105267"/>
              <a:gd name="connsiteY63" fmla="*/ 5862844 h 6858000"/>
              <a:gd name="connsiteX64" fmla="*/ 6045436 w 6105267"/>
              <a:gd name="connsiteY64" fmla="*/ 6124480 h 6858000"/>
              <a:gd name="connsiteX65" fmla="*/ 6030489 w 6105267"/>
              <a:gd name="connsiteY65" fmla="*/ 6317666 h 6858000"/>
              <a:gd name="connsiteX66" fmla="*/ 6007492 w 6105267"/>
              <a:gd name="connsiteY66" fmla="*/ 6440818 h 6858000"/>
              <a:gd name="connsiteX67" fmla="*/ 6009467 w 6105267"/>
              <a:gd name="connsiteY67" fmla="*/ 6487076 h 6858000"/>
              <a:gd name="connsiteX68" fmla="*/ 5995064 w 6105267"/>
              <a:gd name="connsiteY68" fmla="*/ 6540791 h 6858000"/>
              <a:gd name="connsiteX69" fmla="*/ 5986207 w 6105267"/>
              <a:gd name="connsiteY69" fmla="*/ 6695855 h 6858000"/>
              <a:gd name="connsiteX70" fmla="*/ 5979428 w 6105267"/>
              <a:gd name="connsiteY70" fmla="*/ 6754678 h 6858000"/>
              <a:gd name="connsiteX71" fmla="*/ 5984543 w 6105267"/>
              <a:gd name="connsiteY71" fmla="*/ 6811016 h 6858000"/>
              <a:gd name="connsiteX72" fmla="*/ 5979671 w 6105267"/>
              <a:gd name="connsiteY72" fmla="*/ 6858000 h 6858000"/>
              <a:gd name="connsiteX73" fmla="*/ 0 w 6105267"/>
              <a:gd name="connsiteY73" fmla="*/ 6858000 h 6858000"/>
              <a:gd name="connsiteX74" fmla="*/ 0 w 6105267"/>
              <a:gd name="connsiteY74" fmla="*/ 0 h 6858000"/>
              <a:gd name="connsiteX0" fmla="*/ 0 w 6105267"/>
              <a:gd name="connsiteY0" fmla="*/ 0 h 6858000"/>
              <a:gd name="connsiteX1" fmla="*/ 4965888 w 6105267"/>
              <a:gd name="connsiteY1" fmla="*/ 0 h 6858000"/>
              <a:gd name="connsiteX2" fmla="*/ 4967767 w 6105267"/>
              <a:gd name="connsiteY2" fmla="*/ 7930 h 6858000"/>
              <a:gd name="connsiteX3" fmla="*/ 4979444 w 6105267"/>
              <a:gd name="connsiteY3" fmla="*/ 43921 h 6858000"/>
              <a:gd name="connsiteX4" fmla="*/ 5075458 w 6105267"/>
              <a:gd name="connsiteY4" fmla="*/ 264355 h 6858000"/>
              <a:gd name="connsiteX5" fmla="*/ 5081175 w 6105267"/>
              <a:gd name="connsiteY5" fmla="*/ 277448 h 6858000"/>
              <a:gd name="connsiteX6" fmla="*/ 5097011 w 6105267"/>
              <a:gd name="connsiteY6" fmla="*/ 355616 h 6858000"/>
              <a:gd name="connsiteX7" fmla="*/ 5153000 w 6105267"/>
              <a:gd name="connsiteY7" fmla="*/ 507134 h 6858000"/>
              <a:gd name="connsiteX8" fmla="*/ 5171282 w 6105267"/>
              <a:gd name="connsiteY8" fmla="*/ 602071 h 6858000"/>
              <a:gd name="connsiteX9" fmla="*/ 5189051 w 6105267"/>
              <a:gd name="connsiteY9" fmla="*/ 782518 h 6858000"/>
              <a:gd name="connsiteX10" fmla="*/ 5218707 w 6105267"/>
              <a:gd name="connsiteY10" fmla="*/ 886387 h 6858000"/>
              <a:gd name="connsiteX11" fmla="*/ 5221281 w 6105267"/>
              <a:gd name="connsiteY11" fmla="*/ 920873 h 6858000"/>
              <a:gd name="connsiteX12" fmla="*/ 5201018 w 6105267"/>
              <a:gd name="connsiteY12" fmla="*/ 1095027 h 6858000"/>
              <a:gd name="connsiteX13" fmla="*/ 5205902 w 6105267"/>
              <a:gd name="connsiteY13" fmla="*/ 1203021 h 6858000"/>
              <a:gd name="connsiteX14" fmla="*/ 5207532 w 6105267"/>
              <a:gd name="connsiteY14" fmla="*/ 1278975 h 6858000"/>
              <a:gd name="connsiteX15" fmla="*/ 5225968 w 6105267"/>
              <a:gd name="connsiteY15" fmla="*/ 1357994 h 6858000"/>
              <a:gd name="connsiteX16" fmla="*/ 5226675 w 6105267"/>
              <a:gd name="connsiteY16" fmla="*/ 1385685 h 6858000"/>
              <a:gd name="connsiteX17" fmla="*/ 5237226 w 6105267"/>
              <a:gd name="connsiteY17" fmla="*/ 1441327 h 6858000"/>
              <a:gd name="connsiteX18" fmla="*/ 5255653 w 6105267"/>
              <a:gd name="connsiteY18" fmla="*/ 1524712 h 6858000"/>
              <a:gd name="connsiteX19" fmla="*/ 5263491 w 6105267"/>
              <a:gd name="connsiteY19" fmla="*/ 1642938 h 6858000"/>
              <a:gd name="connsiteX20" fmla="*/ 5256552 w 6105267"/>
              <a:gd name="connsiteY20" fmla="*/ 1672509 h 6858000"/>
              <a:gd name="connsiteX21" fmla="*/ 5264549 w 6105267"/>
              <a:gd name="connsiteY21" fmla="*/ 1837572 h 6858000"/>
              <a:gd name="connsiteX22" fmla="*/ 5255696 w 6105267"/>
              <a:gd name="connsiteY22" fmla="*/ 1953770 h 6858000"/>
              <a:gd name="connsiteX23" fmla="*/ 5252592 w 6105267"/>
              <a:gd name="connsiteY23" fmla="*/ 2092210 h 6858000"/>
              <a:gd name="connsiteX24" fmla="*/ 5257248 w 6105267"/>
              <a:gd name="connsiteY24" fmla="*/ 2203922 h 6858000"/>
              <a:gd name="connsiteX25" fmla="*/ 5262551 w 6105267"/>
              <a:gd name="connsiteY25" fmla="*/ 2288050 h 6858000"/>
              <a:gd name="connsiteX26" fmla="*/ 5293877 w 6105267"/>
              <a:gd name="connsiteY26" fmla="*/ 2368649 h 6858000"/>
              <a:gd name="connsiteX27" fmla="*/ 5311338 w 6105267"/>
              <a:gd name="connsiteY27" fmla="*/ 2404034 h 6858000"/>
              <a:gd name="connsiteX28" fmla="*/ 5338366 w 6105267"/>
              <a:gd name="connsiteY28" fmla="*/ 2465052 h 6858000"/>
              <a:gd name="connsiteX29" fmla="*/ 5371263 w 6105267"/>
              <a:gd name="connsiteY29" fmla="*/ 2586413 h 6858000"/>
              <a:gd name="connsiteX30" fmla="*/ 5407503 w 6105267"/>
              <a:gd name="connsiteY30" fmla="*/ 2786290 h 6858000"/>
              <a:gd name="connsiteX31" fmla="*/ 5407356 w 6105267"/>
              <a:gd name="connsiteY31" fmla="*/ 2787545 h 6858000"/>
              <a:gd name="connsiteX32" fmla="*/ 5457023 w 6105267"/>
              <a:gd name="connsiteY32" fmla="*/ 2858292 h 6858000"/>
              <a:gd name="connsiteX33" fmla="*/ 5503944 w 6105267"/>
              <a:gd name="connsiteY33" fmla="*/ 3123335 h 6858000"/>
              <a:gd name="connsiteX34" fmla="*/ 5525532 w 6105267"/>
              <a:gd name="connsiteY34" fmla="*/ 3258473 h 6858000"/>
              <a:gd name="connsiteX35" fmla="*/ 5589758 w 6105267"/>
              <a:gd name="connsiteY35" fmla="*/ 3453699 h 6858000"/>
              <a:gd name="connsiteX36" fmla="*/ 5596144 w 6105267"/>
              <a:gd name="connsiteY36" fmla="*/ 3534624 h 6858000"/>
              <a:gd name="connsiteX37" fmla="*/ 5597750 w 6105267"/>
              <a:gd name="connsiteY37" fmla="*/ 3534129 h 6858000"/>
              <a:gd name="connsiteX38" fmla="*/ 5618377 w 6105267"/>
              <a:gd name="connsiteY38" fmla="*/ 3588431 h 6858000"/>
              <a:gd name="connsiteX39" fmla="*/ 5655472 w 6105267"/>
              <a:gd name="connsiteY39" fmla="*/ 3678877 h 6858000"/>
              <a:gd name="connsiteX40" fmla="*/ 5683015 w 6105267"/>
              <a:gd name="connsiteY40" fmla="*/ 3762025 h 6858000"/>
              <a:gd name="connsiteX41" fmla="*/ 5706168 w 6105267"/>
              <a:gd name="connsiteY41" fmla="*/ 3797701 h 6858000"/>
              <a:gd name="connsiteX42" fmla="*/ 5768491 w 6105267"/>
              <a:gd name="connsiteY42" fmla="*/ 3914399 h 6858000"/>
              <a:gd name="connsiteX43" fmla="*/ 5793123 w 6105267"/>
              <a:gd name="connsiteY43" fmla="*/ 3969952 h 6858000"/>
              <a:gd name="connsiteX44" fmla="*/ 5808321 w 6105267"/>
              <a:gd name="connsiteY44" fmla="*/ 3988153 h 6858000"/>
              <a:gd name="connsiteX45" fmla="*/ 5860672 w 6105267"/>
              <a:gd name="connsiteY45" fmla="*/ 4061579 h 6858000"/>
              <a:gd name="connsiteX46" fmla="*/ 5894095 w 6105267"/>
              <a:gd name="connsiteY46" fmla="*/ 4128857 h 6858000"/>
              <a:gd name="connsiteX47" fmla="*/ 5903513 w 6105267"/>
              <a:gd name="connsiteY47" fmla="*/ 4187661 h 6858000"/>
              <a:gd name="connsiteX48" fmla="*/ 5949086 w 6105267"/>
              <a:gd name="connsiteY48" fmla="*/ 4366139 h 6858000"/>
              <a:gd name="connsiteX49" fmla="*/ 5949261 w 6105267"/>
              <a:gd name="connsiteY49" fmla="*/ 4449185 h 6858000"/>
              <a:gd name="connsiteX50" fmla="*/ 5961816 w 6105267"/>
              <a:gd name="connsiteY50" fmla="*/ 4494562 h 6858000"/>
              <a:gd name="connsiteX51" fmla="*/ 5998138 w 6105267"/>
              <a:gd name="connsiteY51" fmla="*/ 4697518 h 6858000"/>
              <a:gd name="connsiteX52" fmla="*/ 6007819 w 6105267"/>
              <a:gd name="connsiteY52" fmla="*/ 4858148 h 6858000"/>
              <a:gd name="connsiteX53" fmla="*/ 6007749 w 6105267"/>
              <a:gd name="connsiteY53" fmla="*/ 4964715 h 6858000"/>
              <a:gd name="connsiteX54" fmla="*/ 6005269 w 6105267"/>
              <a:gd name="connsiteY54" fmla="*/ 5150567 h 6858000"/>
              <a:gd name="connsiteX55" fmla="*/ 6001127 w 6105267"/>
              <a:gd name="connsiteY55" fmla="*/ 5164609 h 6858000"/>
              <a:gd name="connsiteX56" fmla="*/ 5998514 w 6105267"/>
              <a:gd name="connsiteY56" fmla="*/ 5189673 h 6858000"/>
              <a:gd name="connsiteX57" fmla="*/ 6036748 w 6105267"/>
              <a:gd name="connsiteY57" fmla="*/ 5322752 h 6858000"/>
              <a:gd name="connsiteX58" fmla="*/ 6037677 w 6105267"/>
              <a:gd name="connsiteY58" fmla="*/ 5354807 h 6858000"/>
              <a:gd name="connsiteX59" fmla="*/ 6053435 w 6105267"/>
              <a:gd name="connsiteY59" fmla="*/ 5387547 h 6858000"/>
              <a:gd name="connsiteX60" fmla="*/ 6068640 w 6105267"/>
              <a:gd name="connsiteY60" fmla="*/ 5474503 h 6858000"/>
              <a:gd name="connsiteX61" fmla="*/ 6080922 w 6105267"/>
              <a:gd name="connsiteY61" fmla="*/ 5561070 h 6858000"/>
              <a:gd name="connsiteX62" fmla="*/ 6096949 w 6105267"/>
              <a:gd name="connsiteY62" fmla="*/ 5648179 h 6858000"/>
              <a:gd name="connsiteX63" fmla="*/ 6096746 w 6105267"/>
              <a:gd name="connsiteY63" fmla="*/ 5862844 h 6858000"/>
              <a:gd name="connsiteX64" fmla="*/ 6045436 w 6105267"/>
              <a:gd name="connsiteY64" fmla="*/ 6124480 h 6858000"/>
              <a:gd name="connsiteX65" fmla="*/ 6030489 w 6105267"/>
              <a:gd name="connsiteY65" fmla="*/ 6317666 h 6858000"/>
              <a:gd name="connsiteX66" fmla="*/ 6007492 w 6105267"/>
              <a:gd name="connsiteY66" fmla="*/ 6440818 h 6858000"/>
              <a:gd name="connsiteX67" fmla="*/ 6009467 w 6105267"/>
              <a:gd name="connsiteY67" fmla="*/ 6487076 h 6858000"/>
              <a:gd name="connsiteX68" fmla="*/ 5995064 w 6105267"/>
              <a:gd name="connsiteY68" fmla="*/ 6540791 h 6858000"/>
              <a:gd name="connsiteX69" fmla="*/ 5986207 w 6105267"/>
              <a:gd name="connsiteY69" fmla="*/ 6695855 h 6858000"/>
              <a:gd name="connsiteX70" fmla="*/ 5979428 w 6105267"/>
              <a:gd name="connsiteY70" fmla="*/ 6754678 h 6858000"/>
              <a:gd name="connsiteX71" fmla="*/ 5984543 w 6105267"/>
              <a:gd name="connsiteY71" fmla="*/ 6811016 h 6858000"/>
              <a:gd name="connsiteX72" fmla="*/ 5979671 w 6105267"/>
              <a:gd name="connsiteY72" fmla="*/ 6858000 h 6858000"/>
              <a:gd name="connsiteX73" fmla="*/ 0 w 6105267"/>
              <a:gd name="connsiteY73" fmla="*/ 6858000 h 6858000"/>
              <a:gd name="connsiteX74" fmla="*/ 0 w 6105267"/>
              <a:gd name="connsiteY74" fmla="*/ 0 h 6858000"/>
              <a:gd name="connsiteX0" fmla="*/ 0 w 6105267"/>
              <a:gd name="connsiteY0" fmla="*/ 0 h 6858000"/>
              <a:gd name="connsiteX1" fmla="*/ 4965888 w 6105267"/>
              <a:gd name="connsiteY1" fmla="*/ 0 h 6858000"/>
              <a:gd name="connsiteX2" fmla="*/ 4967767 w 6105267"/>
              <a:gd name="connsiteY2" fmla="*/ 7930 h 6858000"/>
              <a:gd name="connsiteX3" fmla="*/ 4979444 w 6105267"/>
              <a:gd name="connsiteY3" fmla="*/ 43921 h 6858000"/>
              <a:gd name="connsiteX4" fmla="*/ 5075458 w 6105267"/>
              <a:gd name="connsiteY4" fmla="*/ 264355 h 6858000"/>
              <a:gd name="connsiteX5" fmla="*/ 5081175 w 6105267"/>
              <a:gd name="connsiteY5" fmla="*/ 277448 h 6858000"/>
              <a:gd name="connsiteX6" fmla="*/ 5097011 w 6105267"/>
              <a:gd name="connsiteY6" fmla="*/ 355616 h 6858000"/>
              <a:gd name="connsiteX7" fmla="*/ 5153000 w 6105267"/>
              <a:gd name="connsiteY7" fmla="*/ 507134 h 6858000"/>
              <a:gd name="connsiteX8" fmla="*/ 5171282 w 6105267"/>
              <a:gd name="connsiteY8" fmla="*/ 602071 h 6858000"/>
              <a:gd name="connsiteX9" fmla="*/ 5189051 w 6105267"/>
              <a:gd name="connsiteY9" fmla="*/ 782518 h 6858000"/>
              <a:gd name="connsiteX10" fmla="*/ 5218707 w 6105267"/>
              <a:gd name="connsiteY10" fmla="*/ 886387 h 6858000"/>
              <a:gd name="connsiteX11" fmla="*/ 5221281 w 6105267"/>
              <a:gd name="connsiteY11" fmla="*/ 920873 h 6858000"/>
              <a:gd name="connsiteX12" fmla="*/ 5201018 w 6105267"/>
              <a:gd name="connsiteY12" fmla="*/ 1095027 h 6858000"/>
              <a:gd name="connsiteX13" fmla="*/ 5205902 w 6105267"/>
              <a:gd name="connsiteY13" fmla="*/ 1203021 h 6858000"/>
              <a:gd name="connsiteX14" fmla="*/ 5207532 w 6105267"/>
              <a:gd name="connsiteY14" fmla="*/ 1278975 h 6858000"/>
              <a:gd name="connsiteX15" fmla="*/ 5225968 w 6105267"/>
              <a:gd name="connsiteY15" fmla="*/ 1357994 h 6858000"/>
              <a:gd name="connsiteX16" fmla="*/ 5226675 w 6105267"/>
              <a:gd name="connsiteY16" fmla="*/ 1385685 h 6858000"/>
              <a:gd name="connsiteX17" fmla="*/ 5237226 w 6105267"/>
              <a:gd name="connsiteY17" fmla="*/ 1441327 h 6858000"/>
              <a:gd name="connsiteX18" fmla="*/ 5255653 w 6105267"/>
              <a:gd name="connsiteY18" fmla="*/ 1524712 h 6858000"/>
              <a:gd name="connsiteX19" fmla="*/ 5263491 w 6105267"/>
              <a:gd name="connsiteY19" fmla="*/ 1642938 h 6858000"/>
              <a:gd name="connsiteX20" fmla="*/ 5256552 w 6105267"/>
              <a:gd name="connsiteY20" fmla="*/ 1672509 h 6858000"/>
              <a:gd name="connsiteX21" fmla="*/ 5264549 w 6105267"/>
              <a:gd name="connsiteY21" fmla="*/ 1837572 h 6858000"/>
              <a:gd name="connsiteX22" fmla="*/ 5255696 w 6105267"/>
              <a:gd name="connsiteY22" fmla="*/ 1953770 h 6858000"/>
              <a:gd name="connsiteX23" fmla="*/ 5252592 w 6105267"/>
              <a:gd name="connsiteY23" fmla="*/ 2092210 h 6858000"/>
              <a:gd name="connsiteX24" fmla="*/ 5257248 w 6105267"/>
              <a:gd name="connsiteY24" fmla="*/ 2203922 h 6858000"/>
              <a:gd name="connsiteX25" fmla="*/ 5262551 w 6105267"/>
              <a:gd name="connsiteY25" fmla="*/ 2288050 h 6858000"/>
              <a:gd name="connsiteX26" fmla="*/ 5293877 w 6105267"/>
              <a:gd name="connsiteY26" fmla="*/ 2368649 h 6858000"/>
              <a:gd name="connsiteX27" fmla="*/ 5311338 w 6105267"/>
              <a:gd name="connsiteY27" fmla="*/ 2404034 h 6858000"/>
              <a:gd name="connsiteX28" fmla="*/ 5338366 w 6105267"/>
              <a:gd name="connsiteY28" fmla="*/ 2465052 h 6858000"/>
              <a:gd name="connsiteX29" fmla="*/ 5371263 w 6105267"/>
              <a:gd name="connsiteY29" fmla="*/ 2586413 h 6858000"/>
              <a:gd name="connsiteX30" fmla="*/ 5407503 w 6105267"/>
              <a:gd name="connsiteY30" fmla="*/ 2786290 h 6858000"/>
              <a:gd name="connsiteX31" fmla="*/ 5407356 w 6105267"/>
              <a:gd name="connsiteY31" fmla="*/ 2787545 h 6858000"/>
              <a:gd name="connsiteX32" fmla="*/ 5457023 w 6105267"/>
              <a:gd name="connsiteY32" fmla="*/ 2858292 h 6858000"/>
              <a:gd name="connsiteX33" fmla="*/ 5503944 w 6105267"/>
              <a:gd name="connsiteY33" fmla="*/ 3123335 h 6858000"/>
              <a:gd name="connsiteX34" fmla="*/ 5525532 w 6105267"/>
              <a:gd name="connsiteY34" fmla="*/ 3258473 h 6858000"/>
              <a:gd name="connsiteX35" fmla="*/ 5589758 w 6105267"/>
              <a:gd name="connsiteY35" fmla="*/ 3453699 h 6858000"/>
              <a:gd name="connsiteX36" fmla="*/ 5596144 w 6105267"/>
              <a:gd name="connsiteY36" fmla="*/ 3534624 h 6858000"/>
              <a:gd name="connsiteX37" fmla="*/ 5597750 w 6105267"/>
              <a:gd name="connsiteY37" fmla="*/ 3534129 h 6858000"/>
              <a:gd name="connsiteX38" fmla="*/ 5618377 w 6105267"/>
              <a:gd name="connsiteY38" fmla="*/ 3588431 h 6858000"/>
              <a:gd name="connsiteX39" fmla="*/ 5655472 w 6105267"/>
              <a:gd name="connsiteY39" fmla="*/ 3678877 h 6858000"/>
              <a:gd name="connsiteX40" fmla="*/ 5683015 w 6105267"/>
              <a:gd name="connsiteY40" fmla="*/ 3762025 h 6858000"/>
              <a:gd name="connsiteX41" fmla="*/ 5722836 w 6105267"/>
              <a:gd name="connsiteY41" fmla="*/ 3814370 h 6858000"/>
              <a:gd name="connsiteX42" fmla="*/ 5768491 w 6105267"/>
              <a:gd name="connsiteY42" fmla="*/ 3914399 h 6858000"/>
              <a:gd name="connsiteX43" fmla="*/ 5793123 w 6105267"/>
              <a:gd name="connsiteY43" fmla="*/ 3969952 h 6858000"/>
              <a:gd name="connsiteX44" fmla="*/ 5808321 w 6105267"/>
              <a:gd name="connsiteY44" fmla="*/ 3988153 h 6858000"/>
              <a:gd name="connsiteX45" fmla="*/ 5860672 w 6105267"/>
              <a:gd name="connsiteY45" fmla="*/ 4061579 h 6858000"/>
              <a:gd name="connsiteX46" fmla="*/ 5894095 w 6105267"/>
              <a:gd name="connsiteY46" fmla="*/ 4128857 h 6858000"/>
              <a:gd name="connsiteX47" fmla="*/ 5903513 w 6105267"/>
              <a:gd name="connsiteY47" fmla="*/ 4187661 h 6858000"/>
              <a:gd name="connsiteX48" fmla="*/ 5949086 w 6105267"/>
              <a:gd name="connsiteY48" fmla="*/ 4366139 h 6858000"/>
              <a:gd name="connsiteX49" fmla="*/ 5949261 w 6105267"/>
              <a:gd name="connsiteY49" fmla="*/ 4449185 h 6858000"/>
              <a:gd name="connsiteX50" fmla="*/ 5961816 w 6105267"/>
              <a:gd name="connsiteY50" fmla="*/ 4494562 h 6858000"/>
              <a:gd name="connsiteX51" fmla="*/ 5998138 w 6105267"/>
              <a:gd name="connsiteY51" fmla="*/ 4697518 h 6858000"/>
              <a:gd name="connsiteX52" fmla="*/ 6007819 w 6105267"/>
              <a:gd name="connsiteY52" fmla="*/ 4858148 h 6858000"/>
              <a:gd name="connsiteX53" fmla="*/ 6007749 w 6105267"/>
              <a:gd name="connsiteY53" fmla="*/ 4964715 h 6858000"/>
              <a:gd name="connsiteX54" fmla="*/ 6005269 w 6105267"/>
              <a:gd name="connsiteY54" fmla="*/ 5150567 h 6858000"/>
              <a:gd name="connsiteX55" fmla="*/ 6001127 w 6105267"/>
              <a:gd name="connsiteY55" fmla="*/ 5164609 h 6858000"/>
              <a:gd name="connsiteX56" fmla="*/ 5998514 w 6105267"/>
              <a:gd name="connsiteY56" fmla="*/ 5189673 h 6858000"/>
              <a:gd name="connsiteX57" fmla="*/ 6036748 w 6105267"/>
              <a:gd name="connsiteY57" fmla="*/ 5322752 h 6858000"/>
              <a:gd name="connsiteX58" fmla="*/ 6037677 w 6105267"/>
              <a:gd name="connsiteY58" fmla="*/ 5354807 h 6858000"/>
              <a:gd name="connsiteX59" fmla="*/ 6053435 w 6105267"/>
              <a:gd name="connsiteY59" fmla="*/ 5387547 h 6858000"/>
              <a:gd name="connsiteX60" fmla="*/ 6068640 w 6105267"/>
              <a:gd name="connsiteY60" fmla="*/ 5474503 h 6858000"/>
              <a:gd name="connsiteX61" fmla="*/ 6080922 w 6105267"/>
              <a:gd name="connsiteY61" fmla="*/ 5561070 h 6858000"/>
              <a:gd name="connsiteX62" fmla="*/ 6096949 w 6105267"/>
              <a:gd name="connsiteY62" fmla="*/ 5648179 h 6858000"/>
              <a:gd name="connsiteX63" fmla="*/ 6096746 w 6105267"/>
              <a:gd name="connsiteY63" fmla="*/ 5862844 h 6858000"/>
              <a:gd name="connsiteX64" fmla="*/ 6045436 w 6105267"/>
              <a:gd name="connsiteY64" fmla="*/ 6124480 h 6858000"/>
              <a:gd name="connsiteX65" fmla="*/ 6030489 w 6105267"/>
              <a:gd name="connsiteY65" fmla="*/ 6317666 h 6858000"/>
              <a:gd name="connsiteX66" fmla="*/ 6007492 w 6105267"/>
              <a:gd name="connsiteY66" fmla="*/ 6440818 h 6858000"/>
              <a:gd name="connsiteX67" fmla="*/ 6009467 w 6105267"/>
              <a:gd name="connsiteY67" fmla="*/ 6487076 h 6858000"/>
              <a:gd name="connsiteX68" fmla="*/ 5995064 w 6105267"/>
              <a:gd name="connsiteY68" fmla="*/ 6540791 h 6858000"/>
              <a:gd name="connsiteX69" fmla="*/ 5986207 w 6105267"/>
              <a:gd name="connsiteY69" fmla="*/ 6695855 h 6858000"/>
              <a:gd name="connsiteX70" fmla="*/ 5979428 w 6105267"/>
              <a:gd name="connsiteY70" fmla="*/ 6754678 h 6858000"/>
              <a:gd name="connsiteX71" fmla="*/ 5984543 w 6105267"/>
              <a:gd name="connsiteY71" fmla="*/ 6811016 h 6858000"/>
              <a:gd name="connsiteX72" fmla="*/ 5979671 w 6105267"/>
              <a:gd name="connsiteY72" fmla="*/ 6858000 h 6858000"/>
              <a:gd name="connsiteX73" fmla="*/ 0 w 6105267"/>
              <a:gd name="connsiteY73" fmla="*/ 6858000 h 6858000"/>
              <a:gd name="connsiteX74" fmla="*/ 0 w 6105267"/>
              <a:gd name="connsiteY74" fmla="*/ 0 h 6858000"/>
              <a:gd name="connsiteX0" fmla="*/ 0 w 6105267"/>
              <a:gd name="connsiteY0" fmla="*/ 0 h 6858000"/>
              <a:gd name="connsiteX1" fmla="*/ 4965888 w 6105267"/>
              <a:gd name="connsiteY1" fmla="*/ 0 h 6858000"/>
              <a:gd name="connsiteX2" fmla="*/ 4967767 w 6105267"/>
              <a:gd name="connsiteY2" fmla="*/ 7930 h 6858000"/>
              <a:gd name="connsiteX3" fmla="*/ 4979444 w 6105267"/>
              <a:gd name="connsiteY3" fmla="*/ 43921 h 6858000"/>
              <a:gd name="connsiteX4" fmla="*/ 5075458 w 6105267"/>
              <a:gd name="connsiteY4" fmla="*/ 264355 h 6858000"/>
              <a:gd name="connsiteX5" fmla="*/ 5081175 w 6105267"/>
              <a:gd name="connsiteY5" fmla="*/ 277448 h 6858000"/>
              <a:gd name="connsiteX6" fmla="*/ 5097011 w 6105267"/>
              <a:gd name="connsiteY6" fmla="*/ 355616 h 6858000"/>
              <a:gd name="connsiteX7" fmla="*/ 5153000 w 6105267"/>
              <a:gd name="connsiteY7" fmla="*/ 507134 h 6858000"/>
              <a:gd name="connsiteX8" fmla="*/ 5171282 w 6105267"/>
              <a:gd name="connsiteY8" fmla="*/ 602071 h 6858000"/>
              <a:gd name="connsiteX9" fmla="*/ 5189051 w 6105267"/>
              <a:gd name="connsiteY9" fmla="*/ 782518 h 6858000"/>
              <a:gd name="connsiteX10" fmla="*/ 5218707 w 6105267"/>
              <a:gd name="connsiteY10" fmla="*/ 886387 h 6858000"/>
              <a:gd name="connsiteX11" fmla="*/ 5221281 w 6105267"/>
              <a:gd name="connsiteY11" fmla="*/ 920873 h 6858000"/>
              <a:gd name="connsiteX12" fmla="*/ 5201018 w 6105267"/>
              <a:gd name="connsiteY12" fmla="*/ 1095027 h 6858000"/>
              <a:gd name="connsiteX13" fmla="*/ 5205902 w 6105267"/>
              <a:gd name="connsiteY13" fmla="*/ 1203021 h 6858000"/>
              <a:gd name="connsiteX14" fmla="*/ 5207532 w 6105267"/>
              <a:gd name="connsiteY14" fmla="*/ 1278975 h 6858000"/>
              <a:gd name="connsiteX15" fmla="*/ 5225968 w 6105267"/>
              <a:gd name="connsiteY15" fmla="*/ 1357994 h 6858000"/>
              <a:gd name="connsiteX16" fmla="*/ 5226675 w 6105267"/>
              <a:gd name="connsiteY16" fmla="*/ 1385685 h 6858000"/>
              <a:gd name="connsiteX17" fmla="*/ 5237226 w 6105267"/>
              <a:gd name="connsiteY17" fmla="*/ 1441327 h 6858000"/>
              <a:gd name="connsiteX18" fmla="*/ 5255653 w 6105267"/>
              <a:gd name="connsiteY18" fmla="*/ 1524712 h 6858000"/>
              <a:gd name="connsiteX19" fmla="*/ 5263491 w 6105267"/>
              <a:gd name="connsiteY19" fmla="*/ 1642938 h 6858000"/>
              <a:gd name="connsiteX20" fmla="*/ 5256552 w 6105267"/>
              <a:gd name="connsiteY20" fmla="*/ 1672509 h 6858000"/>
              <a:gd name="connsiteX21" fmla="*/ 5264549 w 6105267"/>
              <a:gd name="connsiteY21" fmla="*/ 1837572 h 6858000"/>
              <a:gd name="connsiteX22" fmla="*/ 5255696 w 6105267"/>
              <a:gd name="connsiteY22" fmla="*/ 1953770 h 6858000"/>
              <a:gd name="connsiteX23" fmla="*/ 5252592 w 6105267"/>
              <a:gd name="connsiteY23" fmla="*/ 2092210 h 6858000"/>
              <a:gd name="connsiteX24" fmla="*/ 5257248 w 6105267"/>
              <a:gd name="connsiteY24" fmla="*/ 2203922 h 6858000"/>
              <a:gd name="connsiteX25" fmla="*/ 5262551 w 6105267"/>
              <a:gd name="connsiteY25" fmla="*/ 2288050 h 6858000"/>
              <a:gd name="connsiteX26" fmla="*/ 5293877 w 6105267"/>
              <a:gd name="connsiteY26" fmla="*/ 2368649 h 6858000"/>
              <a:gd name="connsiteX27" fmla="*/ 5311338 w 6105267"/>
              <a:gd name="connsiteY27" fmla="*/ 2404034 h 6858000"/>
              <a:gd name="connsiteX28" fmla="*/ 5338366 w 6105267"/>
              <a:gd name="connsiteY28" fmla="*/ 2465052 h 6858000"/>
              <a:gd name="connsiteX29" fmla="*/ 5371263 w 6105267"/>
              <a:gd name="connsiteY29" fmla="*/ 2586413 h 6858000"/>
              <a:gd name="connsiteX30" fmla="*/ 5407503 w 6105267"/>
              <a:gd name="connsiteY30" fmla="*/ 2786290 h 6858000"/>
              <a:gd name="connsiteX31" fmla="*/ 5407356 w 6105267"/>
              <a:gd name="connsiteY31" fmla="*/ 2787545 h 6858000"/>
              <a:gd name="connsiteX32" fmla="*/ 5448870 w 6105267"/>
              <a:gd name="connsiteY32" fmla="*/ 2838305 h 6858000"/>
              <a:gd name="connsiteX33" fmla="*/ 5503944 w 6105267"/>
              <a:gd name="connsiteY33" fmla="*/ 3123335 h 6858000"/>
              <a:gd name="connsiteX34" fmla="*/ 5525532 w 6105267"/>
              <a:gd name="connsiteY34" fmla="*/ 3258473 h 6858000"/>
              <a:gd name="connsiteX35" fmla="*/ 5589758 w 6105267"/>
              <a:gd name="connsiteY35" fmla="*/ 3453699 h 6858000"/>
              <a:gd name="connsiteX36" fmla="*/ 5596144 w 6105267"/>
              <a:gd name="connsiteY36" fmla="*/ 3534624 h 6858000"/>
              <a:gd name="connsiteX37" fmla="*/ 5597750 w 6105267"/>
              <a:gd name="connsiteY37" fmla="*/ 3534129 h 6858000"/>
              <a:gd name="connsiteX38" fmla="*/ 5618377 w 6105267"/>
              <a:gd name="connsiteY38" fmla="*/ 3588431 h 6858000"/>
              <a:gd name="connsiteX39" fmla="*/ 5655472 w 6105267"/>
              <a:gd name="connsiteY39" fmla="*/ 3678877 h 6858000"/>
              <a:gd name="connsiteX40" fmla="*/ 5683015 w 6105267"/>
              <a:gd name="connsiteY40" fmla="*/ 3762025 h 6858000"/>
              <a:gd name="connsiteX41" fmla="*/ 5722836 w 6105267"/>
              <a:gd name="connsiteY41" fmla="*/ 3814370 h 6858000"/>
              <a:gd name="connsiteX42" fmla="*/ 5768491 w 6105267"/>
              <a:gd name="connsiteY42" fmla="*/ 3914399 h 6858000"/>
              <a:gd name="connsiteX43" fmla="*/ 5793123 w 6105267"/>
              <a:gd name="connsiteY43" fmla="*/ 3969952 h 6858000"/>
              <a:gd name="connsiteX44" fmla="*/ 5808321 w 6105267"/>
              <a:gd name="connsiteY44" fmla="*/ 3988153 h 6858000"/>
              <a:gd name="connsiteX45" fmla="*/ 5860672 w 6105267"/>
              <a:gd name="connsiteY45" fmla="*/ 4061579 h 6858000"/>
              <a:gd name="connsiteX46" fmla="*/ 5894095 w 6105267"/>
              <a:gd name="connsiteY46" fmla="*/ 4128857 h 6858000"/>
              <a:gd name="connsiteX47" fmla="*/ 5903513 w 6105267"/>
              <a:gd name="connsiteY47" fmla="*/ 4187661 h 6858000"/>
              <a:gd name="connsiteX48" fmla="*/ 5949086 w 6105267"/>
              <a:gd name="connsiteY48" fmla="*/ 4366139 h 6858000"/>
              <a:gd name="connsiteX49" fmla="*/ 5949261 w 6105267"/>
              <a:gd name="connsiteY49" fmla="*/ 4449185 h 6858000"/>
              <a:gd name="connsiteX50" fmla="*/ 5961816 w 6105267"/>
              <a:gd name="connsiteY50" fmla="*/ 4494562 h 6858000"/>
              <a:gd name="connsiteX51" fmla="*/ 5998138 w 6105267"/>
              <a:gd name="connsiteY51" fmla="*/ 4697518 h 6858000"/>
              <a:gd name="connsiteX52" fmla="*/ 6007819 w 6105267"/>
              <a:gd name="connsiteY52" fmla="*/ 4858148 h 6858000"/>
              <a:gd name="connsiteX53" fmla="*/ 6007749 w 6105267"/>
              <a:gd name="connsiteY53" fmla="*/ 4964715 h 6858000"/>
              <a:gd name="connsiteX54" fmla="*/ 6005269 w 6105267"/>
              <a:gd name="connsiteY54" fmla="*/ 5150567 h 6858000"/>
              <a:gd name="connsiteX55" fmla="*/ 6001127 w 6105267"/>
              <a:gd name="connsiteY55" fmla="*/ 5164609 h 6858000"/>
              <a:gd name="connsiteX56" fmla="*/ 5998514 w 6105267"/>
              <a:gd name="connsiteY56" fmla="*/ 5189673 h 6858000"/>
              <a:gd name="connsiteX57" fmla="*/ 6036748 w 6105267"/>
              <a:gd name="connsiteY57" fmla="*/ 5322752 h 6858000"/>
              <a:gd name="connsiteX58" fmla="*/ 6037677 w 6105267"/>
              <a:gd name="connsiteY58" fmla="*/ 5354807 h 6858000"/>
              <a:gd name="connsiteX59" fmla="*/ 6053435 w 6105267"/>
              <a:gd name="connsiteY59" fmla="*/ 5387547 h 6858000"/>
              <a:gd name="connsiteX60" fmla="*/ 6068640 w 6105267"/>
              <a:gd name="connsiteY60" fmla="*/ 5474503 h 6858000"/>
              <a:gd name="connsiteX61" fmla="*/ 6080922 w 6105267"/>
              <a:gd name="connsiteY61" fmla="*/ 5561070 h 6858000"/>
              <a:gd name="connsiteX62" fmla="*/ 6096949 w 6105267"/>
              <a:gd name="connsiteY62" fmla="*/ 5648179 h 6858000"/>
              <a:gd name="connsiteX63" fmla="*/ 6096746 w 6105267"/>
              <a:gd name="connsiteY63" fmla="*/ 5862844 h 6858000"/>
              <a:gd name="connsiteX64" fmla="*/ 6045436 w 6105267"/>
              <a:gd name="connsiteY64" fmla="*/ 6124480 h 6858000"/>
              <a:gd name="connsiteX65" fmla="*/ 6030489 w 6105267"/>
              <a:gd name="connsiteY65" fmla="*/ 6317666 h 6858000"/>
              <a:gd name="connsiteX66" fmla="*/ 6007492 w 6105267"/>
              <a:gd name="connsiteY66" fmla="*/ 6440818 h 6858000"/>
              <a:gd name="connsiteX67" fmla="*/ 6009467 w 6105267"/>
              <a:gd name="connsiteY67" fmla="*/ 6487076 h 6858000"/>
              <a:gd name="connsiteX68" fmla="*/ 5995064 w 6105267"/>
              <a:gd name="connsiteY68" fmla="*/ 6540791 h 6858000"/>
              <a:gd name="connsiteX69" fmla="*/ 5986207 w 6105267"/>
              <a:gd name="connsiteY69" fmla="*/ 6695855 h 6858000"/>
              <a:gd name="connsiteX70" fmla="*/ 5979428 w 6105267"/>
              <a:gd name="connsiteY70" fmla="*/ 6754678 h 6858000"/>
              <a:gd name="connsiteX71" fmla="*/ 5984543 w 6105267"/>
              <a:gd name="connsiteY71" fmla="*/ 6811016 h 6858000"/>
              <a:gd name="connsiteX72" fmla="*/ 5979671 w 6105267"/>
              <a:gd name="connsiteY72" fmla="*/ 6858000 h 6858000"/>
              <a:gd name="connsiteX73" fmla="*/ 0 w 6105267"/>
              <a:gd name="connsiteY73" fmla="*/ 6858000 h 6858000"/>
              <a:gd name="connsiteX74" fmla="*/ 0 w 6105267"/>
              <a:gd name="connsiteY74" fmla="*/ 0 h 6858000"/>
              <a:gd name="connsiteX0" fmla="*/ 0 w 6105267"/>
              <a:gd name="connsiteY0" fmla="*/ 0 h 6858000"/>
              <a:gd name="connsiteX1" fmla="*/ 4965888 w 6105267"/>
              <a:gd name="connsiteY1" fmla="*/ 0 h 6858000"/>
              <a:gd name="connsiteX2" fmla="*/ 4967767 w 6105267"/>
              <a:gd name="connsiteY2" fmla="*/ 7930 h 6858000"/>
              <a:gd name="connsiteX3" fmla="*/ 4979444 w 6105267"/>
              <a:gd name="connsiteY3" fmla="*/ 43921 h 6858000"/>
              <a:gd name="connsiteX4" fmla="*/ 5075458 w 6105267"/>
              <a:gd name="connsiteY4" fmla="*/ 264355 h 6858000"/>
              <a:gd name="connsiteX5" fmla="*/ 5081175 w 6105267"/>
              <a:gd name="connsiteY5" fmla="*/ 277448 h 6858000"/>
              <a:gd name="connsiteX6" fmla="*/ 5097011 w 6105267"/>
              <a:gd name="connsiteY6" fmla="*/ 355616 h 6858000"/>
              <a:gd name="connsiteX7" fmla="*/ 5153000 w 6105267"/>
              <a:gd name="connsiteY7" fmla="*/ 507134 h 6858000"/>
              <a:gd name="connsiteX8" fmla="*/ 5171282 w 6105267"/>
              <a:gd name="connsiteY8" fmla="*/ 602071 h 6858000"/>
              <a:gd name="connsiteX9" fmla="*/ 5189051 w 6105267"/>
              <a:gd name="connsiteY9" fmla="*/ 782518 h 6858000"/>
              <a:gd name="connsiteX10" fmla="*/ 5218707 w 6105267"/>
              <a:gd name="connsiteY10" fmla="*/ 886387 h 6858000"/>
              <a:gd name="connsiteX11" fmla="*/ 5221281 w 6105267"/>
              <a:gd name="connsiteY11" fmla="*/ 920873 h 6858000"/>
              <a:gd name="connsiteX12" fmla="*/ 5201018 w 6105267"/>
              <a:gd name="connsiteY12" fmla="*/ 1095027 h 6858000"/>
              <a:gd name="connsiteX13" fmla="*/ 5205902 w 6105267"/>
              <a:gd name="connsiteY13" fmla="*/ 1203021 h 6858000"/>
              <a:gd name="connsiteX14" fmla="*/ 5207532 w 6105267"/>
              <a:gd name="connsiteY14" fmla="*/ 1278975 h 6858000"/>
              <a:gd name="connsiteX15" fmla="*/ 5225968 w 6105267"/>
              <a:gd name="connsiteY15" fmla="*/ 1357994 h 6858000"/>
              <a:gd name="connsiteX16" fmla="*/ 5226675 w 6105267"/>
              <a:gd name="connsiteY16" fmla="*/ 1385685 h 6858000"/>
              <a:gd name="connsiteX17" fmla="*/ 5237226 w 6105267"/>
              <a:gd name="connsiteY17" fmla="*/ 1441327 h 6858000"/>
              <a:gd name="connsiteX18" fmla="*/ 5255653 w 6105267"/>
              <a:gd name="connsiteY18" fmla="*/ 1524712 h 6858000"/>
              <a:gd name="connsiteX19" fmla="*/ 5263491 w 6105267"/>
              <a:gd name="connsiteY19" fmla="*/ 1642938 h 6858000"/>
              <a:gd name="connsiteX20" fmla="*/ 5256552 w 6105267"/>
              <a:gd name="connsiteY20" fmla="*/ 1672509 h 6858000"/>
              <a:gd name="connsiteX21" fmla="*/ 5264549 w 6105267"/>
              <a:gd name="connsiteY21" fmla="*/ 1837572 h 6858000"/>
              <a:gd name="connsiteX22" fmla="*/ 5255696 w 6105267"/>
              <a:gd name="connsiteY22" fmla="*/ 1953770 h 6858000"/>
              <a:gd name="connsiteX23" fmla="*/ 5252592 w 6105267"/>
              <a:gd name="connsiteY23" fmla="*/ 2092210 h 6858000"/>
              <a:gd name="connsiteX24" fmla="*/ 5257248 w 6105267"/>
              <a:gd name="connsiteY24" fmla="*/ 2203922 h 6858000"/>
              <a:gd name="connsiteX25" fmla="*/ 5262551 w 6105267"/>
              <a:gd name="connsiteY25" fmla="*/ 2288050 h 6858000"/>
              <a:gd name="connsiteX26" fmla="*/ 5293877 w 6105267"/>
              <a:gd name="connsiteY26" fmla="*/ 2368649 h 6858000"/>
              <a:gd name="connsiteX27" fmla="*/ 5311338 w 6105267"/>
              <a:gd name="connsiteY27" fmla="*/ 2404034 h 6858000"/>
              <a:gd name="connsiteX28" fmla="*/ 5338366 w 6105267"/>
              <a:gd name="connsiteY28" fmla="*/ 2465052 h 6858000"/>
              <a:gd name="connsiteX29" fmla="*/ 5371263 w 6105267"/>
              <a:gd name="connsiteY29" fmla="*/ 2586413 h 6858000"/>
              <a:gd name="connsiteX30" fmla="*/ 5407503 w 6105267"/>
              <a:gd name="connsiteY30" fmla="*/ 2786290 h 6858000"/>
              <a:gd name="connsiteX31" fmla="*/ 5407356 w 6105267"/>
              <a:gd name="connsiteY31" fmla="*/ 2787545 h 6858000"/>
              <a:gd name="connsiteX32" fmla="*/ 5448870 w 6105267"/>
              <a:gd name="connsiteY32" fmla="*/ 2838305 h 6858000"/>
              <a:gd name="connsiteX33" fmla="*/ 5503944 w 6105267"/>
              <a:gd name="connsiteY33" fmla="*/ 3123335 h 6858000"/>
              <a:gd name="connsiteX34" fmla="*/ 5525532 w 6105267"/>
              <a:gd name="connsiteY34" fmla="*/ 3258473 h 6858000"/>
              <a:gd name="connsiteX35" fmla="*/ 5589758 w 6105267"/>
              <a:gd name="connsiteY35" fmla="*/ 3453699 h 6858000"/>
              <a:gd name="connsiteX36" fmla="*/ 5596144 w 6105267"/>
              <a:gd name="connsiteY36" fmla="*/ 3534624 h 6858000"/>
              <a:gd name="connsiteX37" fmla="*/ 5597750 w 6105267"/>
              <a:gd name="connsiteY37" fmla="*/ 3534129 h 6858000"/>
              <a:gd name="connsiteX38" fmla="*/ 5655472 w 6105267"/>
              <a:gd name="connsiteY38" fmla="*/ 3678877 h 6858000"/>
              <a:gd name="connsiteX39" fmla="*/ 5683015 w 6105267"/>
              <a:gd name="connsiteY39" fmla="*/ 3762025 h 6858000"/>
              <a:gd name="connsiteX40" fmla="*/ 5722836 w 6105267"/>
              <a:gd name="connsiteY40" fmla="*/ 3814370 h 6858000"/>
              <a:gd name="connsiteX41" fmla="*/ 5768491 w 6105267"/>
              <a:gd name="connsiteY41" fmla="*/ 3914399 h 6858000"/>
              <a:gd name="connsiteX42" fmla="*/ 5793123 w 6105267"/>
              <a:gd name="connsiteY42" fmla="*/ 3969952 h 6858000"/>
              <a:gd name="connsiteX43" fmla="*/ 5808321 w 6105267"/>
              <a:gd name="connsiteY43" fmla="*/ 3988153 h 6858000"/>
              <a:gd name="connsiteX44" fmla="*/ 5860672 w 6105267"/>
              <a:gd name="connsiteY44" fmla="*/ 4061579 h 6858000"/>
              <a:gd name="connsiteX45" fmla="*/ 5894095 w 6105267"/>
              <a:gd name="connsiteY45" fmla="*/ 4128857 h 6858000"/>
              <a:gd name="connsiteX46" fmla="*/ 5903513 w 6105267"/>
              <a:gd name="connsiteY46" fmla="*/ 4187661 h 6858000"/>
              <a:gd name="connsiteX47" fmla="*/ 5949086 w 6105267"/>
              <a:gd name="connsiteY47" fmla="*/ 4366139 h 6858000"/>
              <a:gd name="connsiteX48" fmla="*/ 5949261 w 6105267"/>
              <a:gd name="connsiteY48" fmla="*/ 4449185 h 6858000"/>
              <a:gd name="connsiteX49" fmla="*/ 5961816 w 6105267"/>
              <a:gd name="connsiteY49" fmla="*/ 4494562 h 6858000"/>
              <a:gd name="connsiteX50" fmla="*/ 5998138 w 6105267"/>
              <a:gd name="connsiteY50" fmla="*/ 4697518 h 6858000"/>
              <a:gd name="connsiteX51" fmla="*/ 6007819 w 6105267"/>
              <a:gd name="connsiteY51" fmla="*/ 4858148 h 6858000"/>
              <a:gd name="connsiteX52" fmla="*/ 6007749 w 6105267"/>
              <a:gd name="connsiteY52" fmla="*/ 4964715 h 6858000"/>
              <a:gd name="connsiteX53" fmla="*/ 6005269 w 6105267"/>
              <a:gd name="connsiteY53" fmla="*/ 5150567 h 6858000"/>
              <a:gd name="connsiteX54" fmla="*/ 6001127 w 6105267"/>
              <a:gd name="connsiteY54" fmla="*/ 5164609 h 6858000"/>
              <a:gd name="connsiteX55" fmla="*/ 5998514 w 6105267"/>
              <a:gd name="connsiteY55" fmla="*/ 5189673 h 6858000"/>
              <a:gd name="connsiteX56" fmla="*/ 6036748 w 6105267"/>
              <a:gd name="connsiteY56" fmla="*/ 5322752 h 6858000"/>
              <a:gd name="connsiteX57" fmla="*/ 6037677 w 6105267"/>
              <a:gd name="connsiteY57" fmla="*/ 5354807 h 6858000"/>
              <a:gd name="connsiteX58" fmla="*/ 6053435 w 6105267"/>
              <a:gd name="connsiteY58" fmla="*/ 5387547 h 6858000"/>
              <a:gd name="connsiteX59" fmla="*/ 6068640 w 6105267"/>
              <a:gd name="connsiteY59" fmla="*/ 5474503 h 6858000"/>
              <a:gd name="connsiteX60" fmla="*/ 6080922 w 6105267"/>
              <a:gd name="connsiteY60" fmla="*/ 5561070 h 6858000"/>
              <a:gd name="connsiteX61" fmla="*/ 6096949 w 6105267"/>
              <a:gd name="connsiteY61" fmla="*/ 5648179 h 6858000"/>
              <a:gd name="connsiteX62" fmla="*/ 6096746 w 6105267"/>
              <a:gd name="connsiteY62" fmla="*/ 5862844 h 6858000"/>
              <a:gd name="connsiteX63" fmla="*/ 6045436 w 6105267"/>
              <a:gd name="connsiteY63" fmla="*/ 6124480 h 6858000"/>
              <a:gd name="connsiteX64" fmla="*/ 6030489 w 6105267"/>
              <a:gd name="connsiteY64" fmla="*/ 6317666 h 6858000"/>
              <a:gd name="connsiteX65" fmla="*/ 6007492 w 6105267"/>
              <a:gd name="connsiteY65" fmla="*/ 6440818 h 6858000"/>
              <a:gd name="connsiteX66" fmla="*/ 6009467 w 6105267"/>
              <a:gd name="connsiteY66" fmla="*/ 6487076 h 6858000"/>
              <a:gd name="connsiteX67" fmla="*/ 5995064 w 6105267"/>
              <a:gd name="connsiteY67" fmla="*/ 6540791 h 6858000"/>
              <a:gd name="connsiteX68" fmla="*/ 5986207 w 6105267"/>
              <a:gd name="connsiteY68" fmla="*/ 6695855 h 6858000"/>
              <a:gd name="connsiteX69" fmla="*/ 5979428 w 6105267"/>
              <a:gd name="connsiteY69" fmla="*/ 6754678 h 6858000"/>
              <a:gd name="connsiteX70" fmla="*/ 5984543 w 6105267"/>
              <a:gd name="connsiteY70" fmla="*/ 6811016 h 6858000"/>
              <a:gd name="connsiteX71" fmla="*/ 5979671 w 6105267"/>
              <a:gd name="connsiteY71" fmla="*/ 6858000 h 6858000"/>
              <a:gd name="connsiteX72" fmla="*/ 0 w 6105267"/>
              <a:gd name="connsiteY72" fmla="*/ 6858000 h 6858000"/>
              <a:gd name="connsiteX73" fmla="*/ 0 w 6105267"/>
              <a:gd name="connsiteY73" fmla="*/ 0 h 6858000"/>
              <a:gd name="connsiteX0" fmla="*/ 0 w 6105267"/>
              <a:gd name="connsiteY0" fmla="*/ 0 h 6858000"/>
              <a:gd name="connsiteX1" fmla="*/ 4965888 w 6105267"/>
              <a:gd name="connsiteY1" fmla="*/ 0 h 6858000"/>
              <a:gd name="connsiteX2" fmla="*/ 4967767 w 6105267"/>
              <a:gd name="connsiteY2" fmla="*/ 7930 h 6858000"/>
              <a:gd name="connsiteX3" fmla="*/ 4979444 w 6105267"/>
              <a:gd name="connsiteY3" fmla="*/ 43921 h 6858000"/>
              <a:gd name="connsiteX4" fmla="*/ 5075458 w 6105267"/>
              <a:gd name="connsiteY4" fmla="*/ 264355 h 6858000"/>
              <a:gd name="connsiteX5" fmla="*/ 5081175 w 6105267"/>
              <a:gd name="connsiteY5" fmla="*/ 277448 h 6858000"/>
              <a:gd name="connsiteX6" fmla="*/ 5097011 w 6105267"/>
              <a:gd name="connsiteY6" fmla="*/ 355616 h 6858000"/>
              <a:gd name="connsiteX7" fmla="*/ 5153000 w 6105267"/>
              <a:gd name="connsiteY7" fmla="*/ 507134 h 6858000"/>
              <a:gd name="connsiteX8" fmla="*/ 5171282 w 6105267"/>
              <a:gd name="connsiteY8" fmla="*/ 602071 h 6858000"/>
              <a:gd name="connsiteX9" fmla="*/ 5189051 w 6105267"/>
              <a:gd name="connsiteY9" fmla="*/ 782518 h 6858000"/>
              <a:gd name="connsiteX10" fmla="*/ 5218707 w 6105267"/>
              <a:gd name="connsiteY10" fmla="*/ 886387 h 6858000"/>
              <a:gd name="connsiteX11" fmla="*/ 5221281 w 6105267"/>
              <a:gd name="connsiteY11" fmla="*/ 920873 h 6858000"/>
              <a:gd name="connsiteX12" fmla="*/ 5201018 w 6105267"/>
              <a:gd name="connsiteY12" fmla="*/ 1095027 h 6858000"/>
              <a:gd name="connsiteX13" fmla="*/ 5205902 w 6105267"/>
              <a:gd name="connsiteY13" fmla="*/ 1203021 h 6858000"/>
              <a:gd name="connsiteX14" fmla="*/ 5207532 w 6105267"/>
              <a:gd name="connsiteY14" fmla="*/ 1278975 h 6858000"/>
              <a:gd name="connsiteX15" fmla="*/ 5225968 w 6105267"/>
              <a:gd name="connsiteY15" fmla="*/ 1357994 h 6858000"/>
              <a:gd name="connsiteX16" fmla="*/ 5226675 w 6105267"/>
              <a:gd name="connsiteY16" fmla="*/ 1385685 h 6858000"/>
              <a:gd name="connsiteX17" fmla="*/ 5237226 w 6105267"/>
              <a:gd name="connsiteY17" fmla="*/ 1441327 h 6858000"/>
              <a:gd name="connsiteX18" fmla="*/ 5255653 w 6105267"/>
              <a:gd name="connsiteY18" fmla="*/ 1524712 h 6858000"/>
              <a:gd name="connsiteX19" fmla="*/ 5263491 w 6105267"/>
              <a:gd name="connsiteY19" fmla="*/ 1642938 h 6858000"/>
              <a:gd name="connsiteX20" fmla="*/ 5256552 w 6105267"/>
              <a:gd name="connsiteY20" fmla="*/ 1672509 h 6858000"/>
              <a:gd name="connsiteX21" fmla="*/ 5264549 w 6105267"/>
              <a:gd name="connsiteY21" fmla="*/ 1837572 h 6858000"/>
              <a:gd name="connsiteX22" fmla="*/ 5255696 w 6105267"/>
              <a:gd name="connsiteY22" fmla="*/ 1953770 h 6858000"/>
              <a:gd name="connsiteX23" fmla="*/ 5252592 w 6105267"/>
              <a:gd name="connsiteY23" fmla="*/ 2092210 h 6858000"/>
              <a:gd name="connsiteX24" fmla="*/ 5257248 w 6105267"/>
              <a:gd name="connsiteY24" fmla="*/ 2203922 h 6858000"/>
              <a:gd name="connsiteX25" fmla="*/ 5262551 w 6105267"/>
              <a:gd name="connsiteY25" fmla="*/ 2288050 h 6858000"/>
              <a:gd name="connsiteX26" fmla="*/ 5293877 w 6105267"/>
              <a:gd name="connsiteY26" fmla="*/ 2368649 h 6858000"/>
              <a:gd name="connsiteX27" fmla="*/ 5311338 w 6105267"/>
              <a:gd name="connsiteY27" fmla="*/ 2404034 h 6858000"/>
              <a:gd name="connsiteX28" fmla="*/ 5338366 w 6105267"/>
              <a:gd name="connsiteY28" fmla="*/ 2465052 h 6858000"/>
              <a:gd name="connsiteX29" fmla="*/ 5371263 w 6105267"/>
              <a:gd name="connsiteY29" fmla="*/ 2586413 h 6858000"/>
              <a:gd name="connsiteX30" fmla="*/ 5407503 w 6105267"/>
              <a:gd name="connsiteY30" fmla="*/ 2786290 h 6858000"/>
              <a:gd name="connsiteX31" fmla="*/ 5407356 w 6105267"/>
              <a:gd name="connsiteY31" fmla="*/ 2787545 h 6858000"/>
              <a:gd name="connsiteX32" fmla="*/ 5448870 w 6105267"/>
              <a:gd name="connsiteY32" fmla="*/ 2838305 h 6858000"/>
              <a:gd name="connsiteX33" fmla="*/ 5503944 w 6105267"/>
              <a:gd name="connsiteY33" fmla="*/ 3123335 h 6858000"/>
              <a:gd name="connsiteX34" fmla="*/ 5525532 w 6105267"/>
              <a:gd name="connsiteY34" fmla="*/ 3258473 h 6858000"/>
              <a:gd name="connsiteX35" fmla="*/ 5589758 w 6105267"/>
              <a:gd name="connsiteY35" fmla="*/ 3453699 h 6858000"/>
              <a:gd name="connsiteX36" fmla="*/ 5596144 w 6105267"/>
              <a:gd name="connsiteY36" fmla="*/ 3534624 h 6858000"/>
              <a:gd name="connsiteX37" fmla="*/ 5597750 w 6105267"/>
              <a:gd name="connsiteY37" fmla="*/ 3534129 h 6858000"/>
              <a:gd name="connsiteX38" fmla="*/ 5683015 w 6105267"/>
              <a:gd name="connsiteY38" fmla="*/ 3762025 h 6858000"/>
              <a:gd name="connsiteX39" fmla="*/ 5722836 w 6105267"/>
              <a:gd name="connsiteY39" fmla="*/ 3814370 h 6858000"/>
              <a:gd name="connsiteX40" fmla="*/ 5768491 w 6105267"/>
              <a:gd name="connsiteY40" fmla="*/ 3914399 h 6858000"/>
              <a:gd name="connsiteX41" fmla="*/ 5793123 w 6105267"/>
              <a:gd name="connsiteY41" fmla="*/ 3969952 h 6858000"/>
              <a:gd name="connsiteX42" fmla="*/ 5808321 w 6105267"/>
              <a:gd name="connsiteY42" fmla="*/ 3988153 h 6858000"/>
              <a:gd name="connsiteX43" fmla="*/ 5860672 w 6105267"/>
              <a:gd name="connsiteY43" fmla="*/ 4061579 h 6858000"/>
              <a:gd name="connsiteX44" fmla="*/ 5894095 w 6105267"/>
              <a:gd name="connsiteY44" fmla="*/ 4128857 h 6858000"/>
              <a:gd name="connsiteX45" fmla="*/ 5903513 w 6105267"/>
              <a:gd name="connsiteY45" fmla="*/ 4187661 h 6858000"/>
              <a:gd name="connsiteX46" fmla="*/ 5949086 w 6105267"/>
              <a:gd name="connsiteY46" fmla="*/ 4366139 h 6858000"/>
              <a:gd name="connsiteX47" fmla="*/ 5949261 w 6105267"/>
              <a:gd name="connsiteY47" fmla="*/ 4449185 h 6858000"/>
              <a:gd name="connsiteX48" fmla="*/ 5961816 w 6105267"/>
              <a:gd name="connsiteY48" fmla="*/ 4494562 h 6858000"/>
              <a:gd name="connsiteX49" fmla="*/ 5998138 w 6105267"/>
              <a:gd name="connsiteY49" fmla="*/ 4697518 h 6858000"/>
              <a:gd name="connsiteX50" fmla="*/ 6007819 w 6105267"/>
              <a:gd name="connsiteY50" fmla="*/ 4858148 h 6858000"/>
              <a:gd name="connsiteX51" fmla="*/ 6007749 w 6105267"/>
              <a:gd name="connsiteY51" fmla="*/ 4964715 h 6858000"/>
              <a:gd name="connsiteX52" fmla="*/ 6005269 w 6105267"/>
              <a:gd name="connsiteY52" fmla="*/ 5150567 h 6858000"/>
              <a:gd name="connsiteX53" fmla="*/ 6001127 w 6105267"/>
              <a:gd name="connsiteY53" fmla="*/ 5164609 h 6858000"/>
              <a:gd name="connsiteX54" fmla="*/ 5998514 w 6105267"/>
              <a:gd name="connsiteY54" fmla="*/ 5189673 h 6858000"/>
              <a:gd name="connsiteX55" fmla="*/ 6036748 w 6105267"/>
              <a:gd name="connsiteY55" fmla="*/ 5322752 h 6858000"/>
              <a:gd name="connsiteX56" fmla="*/ 6037677 w 6105267"/>
              <a:gd name="connsiteY56" fmla="*/ 5354807 h 6858000"/>
              <a:gd name="connsiteX57" fmla="*/ 6053435 w 6105267"/>
              <a:gd name="connsiteY57" fmla="*/ 5387547 h 6858000"/>
              <a:gd name="connsiteX58" fmla="*/ 6068640 w 6105267"/>
              <a:gd name="connsiteY58" fmla="*/ 5474503 h 6858000"/>
              <a:gd name="connsiteX59" fmla="*/ 6080922 w 6105267"/>
              <a:gd name="connsiteY59" fmla="*/ 5561070 h 6858000"/>
              <a:gd name="connsiteX60" fmla="*/ 6096949 w 6105267"/>
              <a:gd name="connsiteY60" fmla="*/ 5648179 h 6858000"/>
              <a:gd name="connsiteX61" fmla="*/ 6096746 w 6105267"/>
              <a:gd name="connsiteY61" fmla="*/ 5862844 h 6858000"/>
              <a:gd name="connsiteX62" fmla="*/ 6045436 w 6105267"/>
              <a:gd name="connsiteY62" fmla="*/ 6124480 h 6858000"/>
              <a:gd name="connsiteX63" fmla="*/ 6030489 w 6105267"/>
              <a:gd name="connsiteY63" fmla="*/ 6317666 h 6858000"/>
              <a:gd name="connsiteX64" fmla="*/ 6007492 w 6105267"/>
              <a:gd name="connsiteY64" fmla="*/ 6440818 h 6858000"/>
              <a:gd name="connsiteX65" fmla="*/ 6009467 w 6105267"/>
              <a:gd name="connsiteY65" fmla="*/ 6487076 h 6858000"/>
              <a:gd name="connsiteX66" fmla="*/ 5995064 w 6105267"/>
              <a:gd name="connsiteY66" fmla="*/ 6540791 h 6858000"/>
              <a:gd name="connsiteX67" fmla="*/ 5986207 w 6105267"/>
              <a:gd name="connsiteY67" fmla="*/ 6695855 h 6858000"/>
              <a:gd name="connsiteX68" fmla="*/ 5979428 w 6105267"/>
              <a:gd name="connsiteY68" fmla="*/ 6754678 h 6858000"/>
              <a:gd name="connsiteX69" fmla="*/ 5984543 w 6105267"/>
              <a:gd name="connsiteY69" fmla="*/ 6811016 h 6858000"/>
              <a:gd name="connsiteX70" fmla="*/ 5979671 w 6105267"/>
              <a:gd name="connsiteY70" fmla="*/ 6858000 h 6858000"/>
              <a:gd name="connsiteX71" fmla="*/ 0 w 6105267"/>
              <a:gd name="connsiteY71" fmla="*/ 6858000 h 6858000"/>
              <a:gd name="connsiteX72" fmla="*/ 0 w 6105267"/>
              <a:gd name="connsiteY72" fmla="*/ 0 h 6858000"/>
              <a:gd name="connsiteX0" fmla="*/ 0 w 6105267"/>
              <a:gd name="connsiteY0" fmla="*/ 0 h 6858000"/>
              <a:gd name="connsiteX1" fmla="*/ 4965888 w 6105267"/>
              <a:gd name="connsiteY1" fmla="*/ 0 h 6858000"/>
              <a:gd name="connsiteX2" fmla="*/ 4967767 w 6105267"/>
              <a:gd name="connsiteY2" fmla="*/ 7930 h 6858000"/>
              <a:gd name="connsiteX3" fmla="*/ 4979444 w 6105267"/>
              <a:gd name="connsiteY3" fmla="*/ 43921 h 6858000"/>
              <a:gd name="connsiteX4" fmla="*/ 5075458 w 6105267"/>
              <a:gd name="connsiteY4" fmla="*/ 264355 h 6858000"/>
              <a:gd name="connsiteX5" fmla="*/ 5081175 w 6105267"/>
              <a:gd name="connsiteY5" fmla="*/ 277448 h 6858000"/>
              <a:gd name="connsiteX6" fmla="*/ 5097011 w 6105267"/>
              <a:gd name="connsiteY6" fmla="*/ 355616 h 6858000"/>
              <a:gd name="connsiteX7" fmla="*/ 5153000 w 6105267"/>
              <a:gd name="connsiteY7" fmla="*/ 507134 h 6858000"/>
              <a:gd name="connsiteX8" fmla="*/ 5171282 w 6105267"/>
              <a:gd name="connsiteY8" fmla="*/ 602071 h 6858000"/>
              <a:gd name="connsiteX9" fmla="*/ 5189051 w 6105267"/>
              <a:gd name="connsiteY9" fmla="*/ 782518 h 6858000"/>
              <a:gd name="connsiteX10" fmla="*/ 5218707 w 6105267"/>
              <a:gd name="connsiteY10" fmla="*/ 886387 h 6858000"/>
              <a:gd name="connsiteX11" fmla="*/ 5221281 w 6105267"/>
              <a:gd name="connsiteY11" fmla="*/ 920873 h 6858000"/>
              <a:gd name="connsiteX12" fmla="*/ 5201018 w 6105267"/>
              <a:gd name="connsiteY12" fmla="*/ 1095027 h 6858000"/>
              <a:gd name="connsiteX13" fmla="*/ 5205902 w 6105267"/>
              <a:gd name="connsiteY13" fmla="*/ 1203021 h 6858000"/>
              <a:gd name="connsiteX14" fmla="*/ 5207532 w 6105267"/>
              <a:gd name="connsiteY14" fmla="*/ 1278975 h 6858000"/>
              <a:gd name="connsiteX15" fmla="*/ 5225968 w 6105267"/>
              <a:gd name="connsiteY15" fmla="*/ 1357994 h 6858000"/>
              <a:gd name="connsiteX16" fmla="*/ 5226675 w 6105267"/>
              <a:gd name="connsiteY16" fmla="*/ 1385685 h 6858000"/>
              <a:gd name="connsiteX17" fmla="*/ 5237226 w 6105267"/>
              <a:gd name="connsiteY17" fmla="*/ 1441327 h 6858000"/>
              <a:gd name="connsiteX18" fmla="*/ 5255653 w 6105267"/>
              <a:gd name="connsiteY18" fmla="*/ 1524712 h 6858000"/>
              <a:gd name="connsiteX19" fmla="*/ 5263491 w 6105267"/>
              <a:gd name="connsiteY19" fmla="*/ 1642938 h 6858000"/>
              <a:gd name="connsiteX20" fmla="*/ 5256552 w 6105267"/>
              <a:gd name="connsiteY20" fmla="*/ 1672509 h 6858000"/>
              <a:gd name="connsiteX21" fmla="*/ 5264549 w 6105267"/>
              <a:gd name="connsiteY21" fmla="*/ 1837572 h 6858000"/>
              <a:gd name="connsiteX22" fmla="*/ 5255696 w 6105267"/>
              <a:gd name="connsiteY22" fmla="*/ 1953770 h 6858000"/>
              <a:gd name="connsiteX23" fmla="*/ 5252592 w 6105267"/>
              <a:gd name="connsiteY23" fmla="*/ 2092210 h 6858000"/>
              <a:gd name="connsiteX24" fmla="*/ 5257248 w 6105267"/>
              <a:gd name="connsiteY24" fmla="*/ 2203922 h 6858000"/>
              <a:gd name="connsiteX25" fmla="*/ 5262551 w 6105267"/>
              <a:gd name="connsiteY25" fmla="*/ 2288050 h 6858000"/>
              <a:gd name="connsiteX26" fmla="*/ 5293877 w 6105267"/>
              <a:gd name="connsiteY26" fmla="*/ 2368649 h 6858000"/>
              <a:gd name="connsiteX27" fmla="*/ 5311338 w 6105267"/>
              <a:gd name="connsiteY27" fmla="*/ 2404034 h 6858000"/>
              <a:gd name="connsiteX28" fmla="*/ 5338366 w 6105267"/>
              <a:gd name="connsiteY28" fmla="*/ 2465052 h 6858000"/>
              <a:gd name="connsiteX29" fmla="*/ 5371263 w 6105267"/>
              <a:gd name="connsiteY29" fmla="*/ 2586413 h 6858000"/>
              <a:gd name="connsiteX30" fmla="*/ 5407503 w 6105267"/>
              <a:gd name="connsiteY30" fmla="*/ 2786290 h 6858000"/>
              <a:gd name="connsiteX31" fmla="*/ 5407356 w 6105267"/>
              <a:gd name="connsiteY31" fmla="*/ 2787545 h 6858000"/>
              <a:gd name="connsiteX32" fmla="*/ 5448870 w 6105267"/>
              <a:gd name="connsiteY32" fmla="*/ 2838305 h 6858000"/>
              <a:gd name="connsiteX33" fmla="*/ 5503944 w 6105267"/>
              <a:gd name="connsiteY33" fmla="*/ 3123335 h 6858000"/>
              <a:gd name="connsiteX34" fmla="*/ 5525532 w 6105267"/>
              <a:gd name="connsiteY34" fmla="*/ 3258473 h 6858000"/>
              <a:gd name="connsiteX35" fmla="*/ 5589758 w 6105267"/>
              <a:gd name="connsiteY35" fmla="*/ 3453699 h 6858000"/>
              <a:gd name="connsiteX36" fmla="*/ 5596144 w 6105267"/>
              <a:gd name="connsiteY36" fmla="*/ 3534624 h 6858000"/>
              <a:gd name="connsiteX37" fmla="*/ 5597750 w 6105267"/>
              <a:gd name="connsiteY37" fmla="*/ 3534129 h 6858000"/>
              <a:gd name="connsiteX38" fmla="*/ 5683015 w 6105267"/>
              <a:gd name="connsiteY38" fmla="*/ 3762025 h 6858000"/>
              <a:gd name="connsiteX39" fmla="*/ 5722836 w 6105267"/>
              <a:gd name="connsiteY39" fmla="*/ 3814370 h 6858000"/>
              <a:gd name="connsiteX40" fmla="*/ 5768491 w 6105267"/>
              <a:gd name="connsiteY40" fmla="*/ 3914399 h 6858000"/>
              <a:gd name="connsiteX41" fmla="*/ 5793123 w 6105267"/>
              <a:gd name="connsiteY41" fmla="*/ 3969952 h 6858000"/>
              <a:gd name="connsiteX42" fmla="*/ 5808321 w 6105267"/>
              <a:gd name="connsiteY42" fmla="*/ 3988153 h 6858000"/>
              <a:gd name="connsiteX43" fmla="*/ 5860672 w 6105267"/>
              <a:gd name="connsiteY43" fmla="*/ 4061579 h 6858000"/>
              <a:gd name="connsiteX44" fmla="*/ 5894095 w 6105267"/>
              <a:gd name="connsiteY44" fmla="*/ 4128857 h 6858000"/>
              <a:gd name="connsiteX45" fmla="*/ 5903513 w 6105267"/>
              <a:gd name="connsiteY45" fmla="*/ 4187661 h 6858000"/>
              <a:gd name="connsiteX46" fmla="*/ 5949086 w 6105267"/>
              <a:gd name="connsiteY46" fmla="*/ 4366139 h 6858000"/>
              <a:gd name="connsiteX47" fmla="*/ 5949261 w 6105267"/>
              <a:gd name="connsiteY47" fmla="*/ 4449185 h 6858000"/>
              <a:gd name="connsiteX48" fmla="*/ 5961816 w 6105267"/>
              <a:gd name="connsiteY48" fmla="*/ 4494562 h 6858000"/>
              <a:gd name="connsiteX49" fmla="*/ 5998138 w 6105267"/>
              <a:gd name="connsiteY49" fmla="*/ 4697518 h 6858000"/>
              <a:gd name="connsiteX50" fmla="*/ 6007819 w 6105267"/>
              <a:gd name="connsiteY50" fmla="*/ 4858148 h 6858000"/>
              <a:gd name="connsiteX51" fmla="*/ 6007749 w 6105267"/>
              <a:gd name="connsiteY51" fmla="*/ 4964715 h 6858000"/>
              <a:gd name="connsiteX52" fmla="*/ 6005269 w 6105267"/>
              <a:gd name="connsiteY52" fmla="*/ 5150567 h 6858000"/>
              <a:gd name="connsiteX53" fmla="*/ 6001127 w 6105267"/>
              <a:gd name="connsiteY53" fmla="*/ 5164609 h 6858000"/>
              <a:gd name="connsiteX54" fmla="*/ 5998514 w 6105267"/>
              <a:gd name="connsiteY54" fmla="*/ 5189673 h 6858000"/>
              <a:gd name="connsiteX55" fmla="*/ 6036748 w 6105267"/>
              <a:gd name="connsiteY55" fmla="*/ 5322752 h 6858000"/>
              <a:gd name="connsiteX56" fmla="*/ 6037677 w 6105267"/>
              <a:gd name="connsiteY56" fmla="*/ 5354807 h 6858000"/>
              <a:gd name="connsiteX57" fmla="*/ 6053435 w 6105267"/>
              <a:gd name="connsiteY57" fmla="*/ 5387547 h 6858000"/>
              <a:gd name="connsiteX58" fmla="*/ 6068640 w 6105267"/>
              <a:gd name="connsiteY58" fmla="*/ 5474503 h 6858000"/>
              <a:gd name="connsiteX59" fmla="*/ 6080922 w 6105267"/>
              <a:gd name="connsiteY59" fmla="*/ 5561070 h 6858000"/>
              <a:gd name="connsiteX60" fmla="*/ 6096949 w 6105267"/>
              <a:gd name="connsiteY60" fmla="*/ 5648179 h 6858000"/>
              <a:gd name="connsiteX61" fmla="*/ 6096746 w 6105267"/>
              <a:gd name="connsiteY61" fmla="*/ 5862844 h 6858000"/>
              <a:gd name="connsiteX62" fmla="*/ 6045436 w 6105267"/>
              <a:gd name="connsiteY62" fmla="*/ 6124480 h 6858000"/>
              <a:gd name="connsiteX63" fmla="*/ 6030489 w 6105267"/>
              <a:gd name="connsiteY63" fmla="*/ 6317666 h 6858000"/>
              <a:gd name="connsiteX64" fmla="*/ 6007492 w 6105267"/>
              <a:gd name="connsiteY64" fmla="*/ 6440818 h 6858000"/>
              <a:gd name="connsiteX65" fmla="*/ 6009467 w 6105267"/>
              <a:gd name="connsiteY65" fmla="*/ 6487076 h 6858000"/>
              <a:gd name="connsiteX66" fmla="*/ 5995064 w 6105267"/>
              <a:gd name="connsiteY66" fmla="*/ 6540791 h 6858000"/>
              <a:gd name="connsiteX67" fmla="*/ 5986207 w 6105267"/>
              <a:gd name="connsiteY67" fmla="*/ 6695855 h 6858000"/>
              <a:gd name="connsiteX68" fmla="*/ 5979428 w 6105267"/>
              <a:gd name="connsiteY68" fmla="*/ 6754678 h 6858000"/>
              <a:gd name="connsiteX69" fmla="*/ 5984543 w 6105267"/>
              <a:gd name="connsiteY69" fmla="*/ 6811016 h 6858000"/>
              <a:gd name="connsiteX70" fmla="*/ 5979671 w 6105267"/>
              <a:gd name="connsiteY70" fmla="*/ 6858000 h 6858000"/>
              <a:gd name="connsiteX71" fmla="*/ 0 w 6105267"/>
              <a:gd name="connsiteY71" fmla="*/ 6858000 h 6858000"/>
              <a:gd name="connsiteX72" fmla="*/ 0 w 6105267"/>
              <a:gd name="connsiteY72" fmla="*/ 0 h 6858000"/>
              <a:gd name="connsiteX0" fmla="*/ 0 w 6105267"/>
              <a:gd name="connsiteY0" fmla="*/ 0 h 6858000"/>
              <a:gd name="connsiteX1" fmla="*/ 4965888 w 6105267"/>
              <a:gd name="connsiteY1" fmla="*/ 0 h 6858000"/>
              <a:gd name="connsiteX2" fmla="*/ 4967767 w 6105267"/>
              <a:gd name="connsiteY2" fmla="*/ 7930 h 6858000"/>
              <a:gd name="connsiteX3" fmla="*/ 4979444 w 6105267"/>
              <a:gd name="connsiteY3" fmla="*/ 43921 h 6858000"/>
              <a:gd name="connsiteX4" fmla="*/ 5075458 w 6105267"/>
              <a:gd name="connsiteY4" fmla="*/ 264355 h 6858000"/>
              <a:gd name="connsiteX5" fmla="*/ 5081175 w 6105267"/>
              <a:gd name="connsiteY5" fmla="*/ 277448 h 6858000"/>
              <a:gd name="connsiteX6" fmla="*/ 5097011 w 6105267"/>
              <a:gd name="connsiteY6" fmla="*/ 355616 h 6858000"/>
              <a:gd name="connsiteX7" fmla="*/ 5153000 w 6105267"/>
              <a:gd name="connsiteY7" fmla="*/ 507134 h 6858000"/>
              <a:gd name="connsiteX8" fmla="*/ 5171282 w 6105267"/>
              <a:gd name="connsiteY8" fmla="*/ 602071 h 6858000"/>
              <a:gd name="connsiteX9" fmla="*/ 5189051 w 6105267"/>
              <a:gd name="connsiteY9" fmla="*/ 782518 h 6858000"/>
              <a:gd name="connsiteX10" fmla="*/ 5218707 w 6105267"/>
              <a:gd name="connsiteY10" fmla="*/ 886387 h 6858000"/>
              <a:gd name="connsiteX11" fmla="*/ 5221281 w 6105267"/>
              <a:gd name="connsiteY11" fmla="*/ 920873 h 6858000"/>
              <a:gd name="connsiteX12" fmla="*/ 5201018 w 6105267"/>
              <a:gd name="connsiteY12" fmla="*/ 1095027 h 6858000"/>
              <a:gd name="connsiteX13" fmla="*/ 5205902 w 6105267"/>
              <a:gd name="connsiteY13" fmla="*/ 1203021 h 6858000"/>
              <a:gd name="connsiteX14" fmla="*/ 5207532 w 6105267"/>
              <a:gd name="connsiteY14" fmla="*/ 1278975 h 6858000"/>
              <a:gd name="connsiteX15" fmla="*/ 5225968 w 6105267"/>
              <a:gd name="connsiteY15" fmla="*/ 1357994 h 6858000"/>
              <a:gd name="connsiteX16" fmla="*/ 5226675 w 6105267"/>
              <a:gd name="connsiteY16" fmla="*/ 1385685 h 6858000"/>
              <a:gd name="connsiteX17" fmla="*/ 5237226 w 6105267"/>
              <a:gd name="connsiteY17" fmla="*/ 1441327 h 6858000"/>
              <a:gd name="connsiteX18" fmla="*/ 5255653 w 6105267"/>
              <a:gd name="connsiteY18" fmla="*/ 1524712 h 6858000"/>
              <a:gd name="connsiteX19" fmla="*/ 5263491 w 6105267"/>
              <a:gd name="connsiteY19" fmla="*/ 1642938 h 6858000"/>
              <a:gd name="connsiteX20" fmla="*/ 5256552 w 6105267"/>
              <a:gd name="connsiteY20" fmla="*/ 1672509 h 6858000"/>
              <a:gd name="connsiteX21" fmla="*/ 5264549 w 6105267"/>
              <a:gd name="connsiteY21" fmla="*/ 1837572 h 6858000"/>
              <a:gd name="connsiteX22" fmla="*/ 5255696 w 6105267"/>
              <a:gd name="connsiteY22" fmla="*/ 1953770 h 6858000"/>
              <a:gd name="connsiteX23" fmla="*/ 5252592 w 6105267"/>
              <a:gd name="connsiteY23" fmla="*/ 2092210 h 6858000"/>
              <a:gd name="connsiteX24" fmla="*/ 5257248 w 6105267"/>
              <a:gd name="connsiteY24" fmla="*/ 2203922 h 6858000"/>
              <a:gd name="connsiteX25" fmla="*/ 5262551 w 6105267"/>
              <a:gd name="connsiteY25" fmla="*/ 2288050 h 6858000"/>
              <a:gd name="connsiteX26" fmla="*/ 5293877 w 6105267"/>
              <a:gd name="connsiteY26" fmla="*/ 2368649 h 6858000"/>
              <a:gd name="connsiteX27" fmla="*/ 5311338 w 6105267"/>
              <a:gd name="connsiteY27" fmla="*/ 2404034 h 6858000"/>
              <a:gd name="connsiteX28" fmla="*/ 5338366 w 6105267"/>
              <a:gd name="connsiteY28" fmla="*/ 2465052 h 6858000"/>
              <a:gd name="connsiteX29" fmla="*/ 5371263 w 6105267"/>
              <a:gd name="connsiteY29" fmla="*/ 2586413 h 6858000"/>
              <a:gd name="connsiteX30" fmla="*/ 5407503 w 6105267"/>
              <a:gd name="connsiteY30" fmla="*/ 2786290 h 6858000"/>
              <a:gd name="connsiteX31" fmla="*/ 5407356 w 6105267"/>
              <a:gd name="connsiteY31" fmla="*/ 2787545 h 6858000"/>
              <a:gd name="connsiteX32" fmla="*/ 5448870 w 6105267"/>
              <a:gd name="connsiteY32" fmla="*/ 2838305 h 6858000"/>
              <a:gd name="connsiteX33" fmla="*/ 5503944 w 6105267"/>
              <a:gd name="connsiteY33" fmla="*/ 3123335 h 6858000"/>
              <a:gd name="connsiteX34" fmla="*/ 5525532 w 6105267"/>
              <a:gd name="connsiteY34" fmla="*/ 3258473 h 6858000"/>
              <a:gd name="connsiteX35" fmla="*/ 5589758 w 6105267"/>
              <a:gd name="connsiteY35" fmla="*/ 3453699 h 6858000"/>
              <a:gd name="connsiteX36" fmla="*/ 5596144 w 6105267"/>
              <a:gd name="connsiteY36" fmla="*/ 3534624 h 6858000"/>
              <a:gd name="connsiteX37" fmla="*/ 5597750 w 6105267"/>
              <a:gd name="connsiteY37" fmla="*/ 3520805 h 6858000"/>
              <a:gd name="connsiteX38" fmla="*/ 5683015 w 6105267"/>
              <a:gd name="connsiteY38" fmla="*/ 3762025 h 6858000"/>
              <a:gd name="connsiteX39" fmla="*/ 5722836 w 6105267"/>
              <a:gd name="connsiteY39" fmla="*/ 3814370 h 6858000"/>
              <a:gd name="connsiteX40" fmla="*/ 5768491 w 6105267"/>
              <a:gd name="connsiteY40" fmla="*/ 3914399 h 6858000"/>
              <a:gd name="connsiteX41" fmla="*/ 5793123 w 6105267"/>
              <a:gd name="connsiteY41" fmla="*/ 3969952 h 6858000"/>
              <a:gd name="connsiteX42" fmla="*/ 5808321 w 6105267"/>
              <a:gd name="connsiteY42" fmla="*/ 3988153 h 6858000"/>
              <a:gd name="connsiteX43" fmla="*/ 5860672 w 6105267"/>
              <a:gd name="connsiteY43" fmla="*/ 4061579 h 6858000"/>
              <a:gd name="connsiteX44" fmla="*/ 5894095 w 6105267"/>
              <a:gd name="connsiteY44" fmla="*/ 4128857 h 6858000"/>
              <a:gd name="connsiteX45" fmla="*/ 5903513 w 6105267"/>
              <a:gd name="connsiteY45" fmla="*/ 4187661 h 6858000"/>
              <a:gd name="connsiteX46" fmla="*/ 5949086 w 6105267"/>
              <a:gd name="connsiteY46" fmla="*/ 4366139 h 6858000"/>
              <a:gd name="connsiteX47" fmla="*/ 5949261 w 6105267"/>
              <a:gd name="connsiteY47" fmla="*/ 4449185 h 6858000"/>
              <a:gd name="connsiteX48" fmla="*/ 5961816 w 6105267"/>
              <a:gd name="connsiteY48" fmla="*/ 4494562 h 6858000"/>
              <a:gd name="connsiteX49" fmla="*/ 5998138 w 6105267"/>
              <a:gd name="connsiteY49" fmla="*/ 4697518 h 6858000"/>
              <a:gd name="connsiteX50" fmla="*/ 6007819 w 6105267"/>
              <a:gd name="connsiteY50" fmla="*/ 4858148 h 6858000"/>
              <a:gd name="connsiteX51" fmla="*/ 6007749 w 6105267"/>
              <a:gd name="connsiteY51" fmla="*/ 4964715 h 6858000"/>
              <a:gd name="connsiteX52" fmla="*/ 6005269 w 6105267"/>
              <a:gd name="connsiteY52" fmla="*/ 5150567 h 6858000"/>
              <a:gd name="connsiteX53" fmla="*/ 6001127 w 6105267"/>
              <a:gd name="connsiteY53" fmla="*/ 5164609 h 6858000"/>
              <a:gd name="connsiteX54" fmla="*/ 5998514 w 6105267"/>
              <a:gd name="connsiteY54" fmla="*/ 5189673 h 6858000"/>
              <a:gd name="connsiteX55" fmla="*/ 6036748 w 6105267"/>
              <a:gd name="connsiteY55" fmla="*/ 5322752 h 6858000"/>
              <a:gd name="connsiteX56" fmla="*/ 6037677 w 6105267"/>
              <a:gd name="connsiteY56" fmla="*/ 5354807 h 6858000"/>
              <a:gd name="connsiteX57" fmla="*/ 6053435 w 6105267"/>
              <a:gd name="connsiteY57" fmla="*/ 5387547 h 6858000"/>
              <a:gd name="connsiteX58" fmla="*/ 6068640 w 6105267"/>
              <a:gd name="connsiteY58" fmla="*/ 5474503 h 6858000"/>
              <a:gd name="connsiteX59" fmla="*/ 6080922 w 6105267"/>
              <a:gd name="connsiteY59" fmla="*/ 5561070 h 6858000"/>
              <a:gd name="connsiteX60" fmla="*/ 6096949 w 6105267"/>
              <a:gd name="connsiteY60" fmla="*/ 5648179 h 6858000"/>
              <a:gd name="connsiteX61" fmla="*/ 6096746 w 6105267"/>
              <a:gd name="connsiteY61" fmla="*/ 5862844 h 6858000"/>
              <a:gd name="connsiteX62" fmla="*/ 6045436 w 6105267"/>
              <a:gd name="connsiteY62" fmla="*/ 6124480 h 6858000"/>
              <a:gd name="connsiteX63" fmla="*/ 6030489 w 6105267"/>
              <a:gd name="connsiteY63" fmla="*/ 6317666 h 6858000"/>
              <a:gd name="connsiteX64" fmla="*/ 6007492 w 6105267"/>
              <a:gd name="connsiteY64" fmla="*/ 6440818 h 6858000"/>
              <a:gd name="connsiteX65" fmla="*/ 6009467 w 6105267"/>
              <a:gd name="connsiteY65" fmla="*/ 6487076 h 6858000"/>
              <a:gd name="connsiteX66" fmla="*/ 5995064 w 6105267"/>
              <a:gd name="connsiteY66" fmla="*/ 6540791 h 6858000"/>
              <a:gd name="connsiteX67" fmla="*/ 5986207 w 6105267"/>
              <a:gd name="connsiteY67" fmla="*/ 6695855 h 6858000"/>
              <a:gd name="connsiteX68" fmla="*/ 5979428 w 6105267"/>
              <a:gd name="connsiteY68" fmla="*/ 6754678 h 6858000"/>
              <a:gd name="connsiteX69" fmla="*/ 5984543 w 6105267"/>
              <a:gd name="connsiteY69" fmla="*/ 6811016 h 6858000"/>
              <a:gd name="connsiteX70" fmla="*/ 5979671 w 6105267"/>
              <a:gd name="connsiteY70" fmla="*/ 6858000 h 6858000"/>
              <a:gd name="connsiteX71" fmla="*/ 0 w 6105267"/>
              <a:gd name="connsiteY71" fmla="*/ 6858000 h 6858000"/>
              <a:gd name="connsiteX72" fmla="*/ 0 w 6105267"/>
              <a:gd name="connsiteY72" fmla="*/ 0 h 6858000"/>
              <a:gd name="connsiteX0" fmla="*/ 0 w 6105267"/>
              <a:gd name="connsiteY0" fmla="*/ 0 h 6858000"/>
              <a:gd name="connsiteX1" fmla="*/ 4965888 w 6105267"/>
              <a:gd name="connsiteY1" fmla="*/ 0 h 6858000"/>
              <a:gd name="connsiteX2" fmla="*/ 4967767 w 6105267"/>
              <a:gd name="connsiteY2" fmla="*/ 7930 h 6858000"/>
              <a:gd name="connsiteX3" fmla="*/ 4979444 w 6105267"/>
              <a:gd name="connsiteY3" fmla="*/ 43921 h 6858000"/>
              <a:gd name="connsiteX4" fmla="*/ 5075458 w 6105267"/>
              <a:gd name="connsiteY4" fmla="*/ 264355 h 6858000"/>
              <a:gd name="connsiteX5" fmla="*/ 5081175 w 6105267"/>
              <a:gd name="connsiteY5" fmla="*/ 277448 h 6858000"/>
              <a:gd name="connsiteX6" fmla="*/ 5097011 w 6105267"/>
              <a:gd name="connsiteY6" fmla="*/ 355616 h 6858000"/>
              <a:gd name="connsiteX7" fmla="*/ 5153000 w 6105267"/>
              <a:gd name="connsiteY7" fmla="*/ 507134 h 6858000"/>
              <a:gd name="connsiteX8" fmla="*/ 5171282 w 6105267"/>
              <a:gd name="connsiteY8" fmla="*/ 602071 h 6858000"/>
              <a:gd name="connsiteX9" fmla="*/ 5189051 w 6105267"/>
              <a:gd name="connsiteY9" fmla="*/ 782518 h 6858000"/>
              <a:gd name="connsiteX10" fmla="*/ 5218707 w 6105267"/>
              <a:gd name="connsiteY10" fmla="*/ 886387 h 6858000"/>
              <a:gd name="connsiteX11" fmla="*/ 5221281 w 6105267"/>
              <a:gd name="connsiteY11" fmla="*/ 920873 h 6858000"/>
              <a:gd name="connsiteX12" fmla="*/ 5201018 w 6105267"/>
              <a:gd name="connsiteY12" fmla="*/ 1095027 h 6858000"/>
              <a:gd name="connsiteX13" fmla="*/ 5205902 w 6105267"/>
              <a:gd name="connsiteY13" fmla="*/ 1203021 h 6858000"/>
              <a:gd name="connsiteX14" fmla="*/ 5207532 w 6105267"/>
              <a:gd name="connsiteY14" fmla="*/ 1278975 h 6858000"/>
              <a:gd name="connsiteX15" fmla="*/ 5225968 w 6105267"/>
              <a:gd name="connsiteY15" fmla="*/ 1357994 h 6858000"/>
              <a:gd name="connsiteX16" fmla="*/ 5226675 w 6105267"/>
              <a:gd name="connsiteY16" fmla="*/ 1385685 h 6858000"/>
              <a:gd name="connsiteX17" fmla="*/ 5237226 w 6105267"/>
              <a:gd name="connsiteY17" fmla="*/ 1441327 h 6858000"/>
              <a:gd name="connsiteX18" fmla="*/ 5255653 w 6105267"/>
              <a:gd name="connsiteY18" fmla="*/ 1524712 h 6858000"/>
              <a:gd name="connsiteX19" fmla="*/ 5263491 w 6105267"/>
              <a:gd name="connsiteY19" fmla="*/ 1642938 h 6858000"/>
              <a:gd name="connsiteX20" fmla="*/ 5256552 w 6105267"/>
              <a:gd name="connsiteY20" fmla="*/ 1672509 h 6858000"/>
              <a:gd name="connsiteX21" fmla="*/ 5264549 w 6105267"/>
              <a:gd name="connsiteY21" fmla="*/ 1837572 h 6858000"/>
              <a:gd name="connsiteX22" fmla="*/ 5255696 w 6105267"/>
              <a:gd name="connsiteY22" fmla="*/ 1953770 h 6858000"/>
              <a:gd name="connsiteX23" fmla="*/ 5252592 w 6105267"/>
              <a:gd name="connsiteY23" fmla="*/ 2092210 h 6858000"/>
              <a:gd name="connsiteX24" fmla="*/ 5257248 w 6105267"/>
              <a:gd name="connsiteY24" fmla="*/ 2203922 h 6858000"/>
              <a:gd name="connsiteX25" fmla="*/ 5262551 w 6105267"/>
              <a:gd name="connsiteY25" fmla="*/ 2288050 h 6858000"/>
              <a:gd name="connsiteX26" fmla="*/ 5293877 w 6105267"/>
              <a:gd name="connsiteY26" fmla="*/ 2368649 h 6858000"/>
              <a:gd name="connsiteX27" fmla="*/ 5311338 w 6105267"/>
              <a:gd name="connsiteY27" fmla="*/ 2404034 h 6858000"/>
              <a:gd name="connsiteX28" fmla="*/ 5338366 w 6105267"/>
              <a:gd name="connsiteY28" fmla="*/ 2465052 h 6858000"/>
              <a:gd name="connsiteX29" fmla="*/ 5371263 w 6105267"/>
              <a:gd name="connsiteY29" fmla="*/ 2586413 h 6858000"/>
              <a:gd name="connsiteX30" fmla="*/ 5407503 w 6105267"/>
              <a:gd name="connsiteY30" fmla="*/ 2786290 h 6858000"/>
              <a:gd name="connsiteX31" fmla="*/ 5407356 w 6105267"/>
              <a:gd name="connsiteY31" fmla="*/ 2787545 h 6858000"/>
              <a:gd name="connsiteX32" fmla="*/ 5448870 w 6105267"/>
              <a:gd name="connsiteY32" fmla="*/ 2838305 h 6858000"/>
              <a:gd name="connsiteX33" fmla="*/ 5503944 w 6105267"/>
              <a:gd name="connsiteY33" fmla="*/ 3123335 h 6858000"/>
              <a:gd name="connsiteX34" fmla="*/ 5525532 w 6105267"/>
              <a:gd name="connsiteY34" fmla="*/ 3258473 h 6858000"/>
              <a:gd name="connsiteX35" fmla="*/ 5589758 w 6105267"/>
              <a:gd name="connsiteY35" fmla="*/ 3453699 h 6858000"/>
              <a:gd name="connsiteX36" fmla="*/ 5530926 w 6105267"/>
              <a:gd name="connsiteY36" fmla="*/ 3564605 h 6858000"/>
              <a:gd name="connsiteX37" fmla="*/ 5597750 w 6105267"/>
              <a:gd name="connsiteY37" fmla="*/ 3520805 h 6858000"/>
              <a:gd name="connsiteX38" fmla="*/ 5683015 w 6105267"/>
              <a:gd name="connsiteY38" fmla="*/ 3762025 h 6858000"/>
              <a:gd name="connsiteX39" fmla="*/ 5722836 w 6105267"/>
              <a:gd name="connsiteY39" fmla="*/ 3814370 h 6858000"/>
              <a:gd name="connsiteX40" fmla="*/ 5768491 w 6105267"/>
              <a:gd name="connsiteY40" fmla="*/ 3914399 h 6858000"/>
              <a:gd name="connsiteX41" fmla="*/ 5793123 w 6105267"/>
              <a:gd name="connsiteY41" fmla="*/ 3969952 h 6858000"/>
              <a:gd name="connsiteX42" fmla="*/ 5808321 w 6105267"/>
              <a:gd name="connsiteY42" fmla="*/ 3988153 h 6858000"/>
              <a:gd name="connsiteX43" fmla="*/ 5860672 w 6105267"/>
              <a:gd name="connsiteY43" fmla="*/ 4061579 h 6858000"/>
              <a:gd name="connsiteX44" fmla="*/ 5894095 w 6105267"/>
              <a:gd name="connsiteY44" fmla="*/ 4128857 h 6858000"/>
              <a:gd name="connsiteX45" fmla="*/ 5903513 w 6105267"/>
              <a:gd name="connsiteY45" fmla="*/ 4187661 h 6858000"/>
              <a:gd name="connsiteX46" fmla="*/ 5949086 w 6105267"/>
              <a:gd name="connsiteY46" fmla="*/ 4366139 h 6858000"/>
              <a:gd name="connsiteX47" fmla="*/ 5949261 w 6105267"/>
              <a:gd name="connsiteY47" fmla="*/ 4449185 h 6858000"/>
              <a:gd name="connsiteX48" fmla="*/ 5961816 w 6105267"/>
              <a:gd name="connsiteY48" fmla="*/ 4494562 h 6858000"/>
              <a:gd name="connsiteX49" fmla="*/ 5998138 w 6105267"/>
              <a:gd name="connsiteY49" fmla="*/ 4697518 h 6858000"/>
              <a:gd name="connsiteX50" fmla="*/ 6007819 w 6105267"/>
              <a:gd name="connsiteY50" fmla="*/ 4858148 h 6858000"/>
              <a:gd name="connsiteX51" fmla="*/ 6007749 w 6105267"/>
              <a:gd name="connsiteY51" fmla="*/ 4964715 h 6858000"/>
              <a:gd name="connsiteX52" fmla="*/ 6005269 w 6105267"/>
              <a:gd name="connsiteY52" fmla="*/ 5150567 h 6858000"/>
              <a:gd name="connsiteX53" fmla="*/ 6001127 w 6105267"/>
              <a:gd name="connsiteY53" fmla="*/ 5164609 h 6858000"/>
              <a:gd name="connsiteX54" fmla="*/ 5998514 w 6105267"/>
              <a:gd name="connsiteY54" fmla="*/ 5189673 h 6858000"/>
              <a:gd name="connsiteX55" fmla="*/ 6036748 w 6105267"/>
              <a:gd name="connsiteY55" fmla="*/ 5322752 h 6858000"/>
              <a:gd name="connsiteX56" fmla="*/ 6037677 w 6105267"/>
              <a:gd name="connsiteY56" fmla="*/ 5354807 h 6858000"/>
              <a:gd name="connsiteX57" fmla="*/ 6053435 w 6105267"/>
              <a:gd name="connsiteY57" fmla="*/ 5387547 h 6858000"/>
              <a:gd name="connsiteX58" fmla="*/ 6068640 w 6105267"/>
              <a:gd name="connsiteY58" fmla="*/ 5474503 h 6858000"/>
              <a:gd name="connsiteX59" fmla="*/ 6080922 w 6105267"/>
              <a:gd name="connsiteY59" fmla="*/ 5561070 h 6858000"/>
              <a:gd name="connsiteX60" fmla="*/ 6096949 w 6105267"/>
              <a:gd name="connsiteY60" fmla="*/ 5648179 h 6858000"/>
              <a:gd name="connsiteX61" fmla="*/ 6096746 w 6105267"/>
              <a:gd name="connsiteY61" fmla="*/ 5862844 h 6858000"/>
              <a:gd name="connsiteX62" fmla="*/ 6045436 w 6105267"/>
              <a:gd name="connsiteY62" fmla="*/ 6124480 h 6858000"/>
              <a:gd name="connsiteX63" fmla="*/ 6030489 w 6105267"/>
              <a:gd name="connsiteY63" fmla="*/ 6317666 h 6858000"/>
              <a:gd name="connsiteX64" fmla="*/ 6007492 w 6105267"/>
              <a:gd name="connsiteY64" fmla="*/ 6440818 h 6858000"/>
              <a:gd name="connsiteX65" fmla="*/ 6009467 w 6105267"/>
              <a:gd name="connsiteY65" fmla="*/ 6487076 h 6858000"/>
              <a:gd name="connsiteX66" fmla="*/ 5995064 w 6105267"/>
              <a:gd name="connsiteY66" fmla="*/ 6540791 h 6858000"/>
              <a:gd name="connsiteX67" fmla="*/ 5986207 w 6105267"/>
              <a:gd name="connsiteY67" fmla="*/ 6695855 h 6858000"/>
              <a:gd name="connsiteX68" fmla="*/ 5979428 w 6105267"/>
              <a:gd name="connsiteY68" fmla="*/ 6754678 h 6858000"/>
              <a:gd name="connsiteX69" fmla="*/ 5984543 w 6105267"/>
              <a:gd name="connsiteY69" fmla="*/ 6811016 h 6858000"/>
              <a:gd name="connsiteX70" fmla="*/ 5979671 w 6105267"/>
              <a:gd name="connsiteY70" fmla="*/ 6858000 h 6858000"/>
              <a:gd name="connsiteX71" fmla="*/ 0 w 6105267"/>
              <a:gd name="connsiteY71" fmla="*/ 6858000 h 6858000"/>
              <a:gd name="connsiteX72" fmla="*/ 0 w 6105267"/>
              <a:gd name="connsiteY72" fmla="*/ 0 h 6858000"/>
              <a:gd name="connsiteX0" fmla="*/ 0 w 6105267"/>
              <a:gd name="connsiteY0" fmla="*/ 0 h 6858000"/>
              <a:gd name="connsiteX1" fmla="*/ 4965888 w 6105267"/>
              <a:gd name="connsiteY1" fmla="*/ 0 h 6858000"/>
              <a:gd name="connsiteX2" fmla="*/ 4967767 w 6105267"/>
              <a:gd name="connsiteY2" fmla="*/ 7930 h 6858000"/>
              <a:gd name="connsiteX3" fmla="*/ 4979444 w 6105267"/>
              <a:gd name="connsiteY3" fmla="*/ 43921 h 6858000"/>
              <a:gd name="connsiteX4" fmla="*/ 5075458 w 6105267"/>
              <a:gd name="connsiteY4" fmla="*/ 264355 h 6858000"/>
              <a:gd name="connsiteX5" fmla="*/ 5081175 w 6105267"/>
              <a:gd name="connsiteY5" fmla="*/ 277448 h 6858000"/>
              <a:gd name="connsiteX6" fmla="*/ 5097011 w 6105267"/>
              <a:gd name="connsiteY6" fmla="*/ 355616 h 6858000"/>
              <a:gd name="connsiteX7" fmla="*/ 5153000 w 6105267"/>
              <a:gd name="connsiteY7" fmla="*/ 507134 h 6858000"/>
              <a:gd name="connsiteX8" fmla="*/ 5171282 w 6105267"/>
              <a:gd name="connsiteY8" fmla="*/ 602071 h 6858000"/>
              <a:gd name="connsiteX9" fmla="*/ 5189051 w 6105267"/>
              <a:gd name="connsiteY9" fmla="*/ 782518 h 6858000"/>
              <a:gd name="connsiteX10" fmla="*/ 5218707 w 6105267"/>
              <a:gd name="connsiteY10" fmla="*/ 886387 h 6858000"/>
              <a:gd name="connsiteX11" fmla="*/ 5221281 w 6105267"/>
              <a:gd name="connsiteY11" fmla="*/ 920873 h 6858000"/>
              <a:gd name="connsiteX12" fmla="*/ 5201018 w 6105267"/>
              <a:gd name="connsiteY12" fmla="*/ 1095027 h 6858000"/>
              <a:gd name="connsiteX13" fmla="*/ 5205902 w 6105267"/>
              <a:gd name="connsiteY13" fmla="*/ 1203021 h 6858000"/>
              <a:gd name="connsiteX14" fmla="*/ 5207532 w 6105267"/>
              <a:gd name="connsiteY14" fmla="*/ 1278975 h 6858000"/>
              <a:gd name="connsiteX15" fmla="*/ 5225968 w 6105267"/>
              <a:gd name="connsiteY15" fmla="*/ 1357994 h 6858000"/>
              <a:gd name="connsiteX16" fmla="*/ 5226675 w 6105267"/>
              <a:gd name="connsiteY16" fmla="*/ 1385685 h 6858000"/>
              <a:gd name="connsiteX17" fmla="*/ 5237226 w 6105267"/>
              <a:gd name="connsiteY17" fmla="*/ 1441327 h 6858000"/>
              <a:gd name="connsiteX18" fmla="*/ 5255653 w 6105267"/>
              <a:gd name="connsiteY18" fmla="*/ 1524712 h 6858000"/>
              <a:gd name="connsiteX19" fmla="*/ 5263491 w 6105267"/>
              <a:gd name="connsiteY19" fmla="*/ 1642938 h 6858000"/>
              <a:gd name="connsiteX20" fmla="*/ 5256552 w 6105267"/>
              <a:gd name="connsiteY20" fmla="*/ 1672509 h 6858000"/>
              <a:gd name="connsiteX21" fmla="*/ 5264549 w 6105267"/>
              <a:gd name="connsiteY21" fmla="*/ 1837572 h 6858000"/>
              <a:gd name="connsiteX22" fmla="*/ 5255696 w 6105267"/>
              <a:gd name="connsiteY22" fmla="*/ 1953770 h 6858000"/>
              <a:gd name="connsiteX23" fmla="*/ 5252592 w 6105267"/>
              <a:gd name="connsiteY23" fmla="*/ 2092210 h 6858000"/>
              <a:gd name="connsiteX24" fmla="*/ 5257248 w 6105267"/>
              <a:gd name="connsiteY24" fmla="*/ 2203922 h 6858000"/>
              <a:gd name="connsiteX25" fmla="*/ 5262551 w 6105267"/>
              <a:gd name="connsiteY25" fmla="*/ 2288050 h 6858000"/>
              <a:gd name="connsiteX26" fmla="*/ 5293877 w 6105267"/>
              <a:gd name="connsiteY26" fmla="*/ 2368649 h 6858000"/>
              <a:gd name="connsiteX27" fmla="*/ 5311338 w 6105267"/>
              <a:gd name="connsiteY27" fmla="*/ 2404034 h 6858000"/>
              <a:gd name="connsiteX28" fmla="*/ 5338366 w 6105267"/>
              <a:gd name="connsiteY28" fmla="*/ 2465052 h 6858000"/>
              <a:gd name="connsiteX29" fmla="*/ 5371263 w 6105267"/>
              <a:gd name="connsiteY29" fmla="*/ 2586413 h 6858000"/>
              <a:gd name="connsiteX30" fmla="*/ 5407503 w 6105267"/>
              <a:gd name="connsiteY30" fmla="*/ 2786290 h 6858000"/>
              <a:gd name="connsiteX31" fmla="*/ 5407356 w 6105267"/>
              <a:gd name="connsiteY31" fmla="*/ 2787545 h 6858000"/>
              <a:gd name="connsiteX32" fmla="*/ 5448870 w 6105267"/>
              <a:gd name="connsiteY32" fmla="*/ 2838305 h 6858000"/>
              <a:gd name="connsiteX33" fmla="*/ 5503944 w 6105267"/>
              <a:gd name="connsiteY33" fmla="*/ 3123335 h 6858000"/>
              <a:gd name="connsiteX34" fmla="*/ 5525532 w 6105267"/>
              <a:gd name="connsiteY34" fmla="*/ 3258473 h 6858000"/>
              <a:gd name="connsiteX35" fmla="*/ 5589758 w 6105267"/>
              <a:gd name="connsiteY35" fmla="*/ 3453699 h 6858000"/>
              <a:gd name="connsiteX36" fmla="*/ 5530926 w 6105267"/>
              <a:gd name="connsiteY36" fmla="*/ 3564605 h 6858000"/>
              <a:gd name="connsiteX37" fmla="*/ 5614055 w 6105267"/>
              <a:gd name="connsiteY37" fmla="*/ 3560779 h 6858000"/>
              <a:gd name="connsiteX38" fmla="*/ 5683015 w 6105267"/>
              <a:gd name="connsiteY38" fmla="*/ 3762025 h 6858000"/>
              <a:gd name="connsiteX39" fmla="*/ 5722836 w 6105267"/>
              <a:gd name="connsiteY39" fmla="*/ 3814370 h 6858000"/>
              <a:gd name="connsiteX40" fmla="*/ 5768491 w 6105267"/>
              <a:gd name="connsiteY40" fmla="*/ 3914399 h 6858000"/>
              <a:gd name="connsiteX41" fmla="*/ 5793123 w 6105267"/>
              <a:gd name="connsiteY41" fmla="*/ 3969952 h 6858000"/>
              <a:gd name="connsiteX42" fmla="*/ 5808321 w 6105267"/>
              <a:gd name="connsiteY42" fmla="*/ 3988153 h 6858000"/>
              <a:gd name="connsiteX43" fmla="*/ 5860672 w 6105267"/>
              <a:gd name="connsiteY43" fmla="*/ 4061579 h 6858000"/>
              <a:gd name="connsiteX44" fmla="*/ 5894095 w 6105267"/>
              <a:gd name="connsiteY44" fmla="*/ 4128857 h 6858000"/>
              <a:gd name="connsiteX45" fmla="*/ 5903513 w 6105267"/>
              <a:gd name="connsiteY45" fmla="*/ 4187661 h 6858000"/>
              <a:gd name="connsiteX46" fmla="*/ 5949086 w 6105267"/>
              <a:gd name="connsiteY46" fmla="*/ 4366139 h 6858000"/>
              <a:gd name="connsiteX47" fmla="*/ 5949261 w 6105267"/>
              <a:gd name="connsiteY47" fmla="*/ 4449185 h 6858000"/>
              <a:gd name="connsiteX48" fmla="*/ 5961816 w 6105267"/>
              <a:gd name="connsiteY48" fmla="*/ 4494562 h 6858000"/>
              <a:gd name="connsiteX49" fmla="*/ 5998138 w 6105267"/>
              <a:gd name="connsiteY49" fmla="*/ 4697518 h 6858000"/>
              <a:gd name="connsiteX50" fmla="*/ 6007819 w 6105267"/>
              <a:gd name="connsiteY50" fmla="*/ 4858148 h 6858000"/>
              <a:gd name="connsiteX51" fmla="*/ 6007749 w 6105267"/>
              <a:gd name="connsiteY51" fmla="*/ 4964715 h 6858000"/>
              <a:gd name="connsiteX52" fmla="*/ 6005269 w 6105267"/>
              <a:gd name="connsiteY52" fmla="*/ 5150567 h 6858000"/>
              <a:gd name="connsiteX53" fmla="*/ 6001127 w 6105267"/>
              <a:gd name="connsiteY53" fmla="*/ 5164609 h 6858000"/>
              <a:gd name="connsiteX54" fmla="*/ 5998514 w 6105267"/>
              <a:gd name="connsiteY54" fmla="*/ 5189673 h 6858000"/>
              <a:gd name="connsiteX55" fmla="*/ 6036748 w 6105267"/>
              <a:gd name="connsiteY55" fmla="*/ 5322752 h 6858000"/>
              <a:gd name="connsiteX56" fmla="*/ 6037677 w 6105267"/>
              <a:gd name="connsiteY56" fmla="*/ 5354807 h 6858000"/>
              <a:gd name="connsiteX57" fmla="*/ 6053435 w 6105267"/>
              <a:gd name="connsiteY57" fmla="*/ 5387547 h 6858000"/>
              <a:gd name="connsiteX58" fmla="*/ 6068640 w 6105267"/>
              <a:gd name="connsiteY58" fmla="*/ 5474503 h 6858000"/>
              <a:gd name="connsiteX59" fmla="*/ 6080922 w 6105267"/>
              <a:gd name="connsiteY59" fmla="*/ 5561070 h 6858000"/>
              <a:gd name="connsiteX60" fmla="*/ 6096949 w 6105267"/>
              <a:gd name="connsiteY60" fmla="*/ 5648179 h 6858000"/>
              <a:gd name="connsiteX61" fmla="*/ 6096746 w 6105267"/>
              <a:gd name="connsiteY61" fmla="*/ 5862844 h 6858000"/>
              <a:gd name="connsiteX62" fmla="*/ 6045436 w 6105267"/>
              <a:gd name="connsiteY62" fmla="*/ 6124480 h 6858000"/>
              <a:gd name="connsiteX63" fmla="*/ 6030489 w 6105267"/>
              <a:gd name="connsiteY63" fmla="*/ 6317666 h 6858000"/>
              <a:gd name="connsiteX64" fmla="*/ 6007492 w 6105267"/>
              <a:gd name="connsiteY64" fmla="*/ 6440818 h 6858000"/>
              <a:gd name="connsiteX65" fmla="*/ 6009467 w 6105267"/>
              <a:gd name="connsiteY65" fmla="*/ 6487076 h 6858000"/>
              <a:gd name="connsiteX66" fmla="*/ 5995064 w 6105267"/>
              <a:gd name="connsiteY66" fmla="*/ 6540791 h 6858000"/>
              <a:gd name="connsiteX67" fmla="*/ 5986207 w 6105267"/>
              <a:gd name="connsiteY67" fmla="*/ 6695855 h 6858000"/>
              <a:gd name="connsiteX68" fmla="*/ 5979428 w 6105267"/>
              <a:gd name="connsiteY68" fmla="*/ 6754678 h 6858000"/>
              <a:gd name="connsiteX69" fmla="*/ 5984543 w 6105267"/>
              <a:gd name="connsiteY69" fmla="*/ 6811016 h 6858000"/>
              <a:gd name="connsiteX70" fmla="*/ 5979671 w 6105267"/>
              <a:gd name="connsiteY70" fmla="*/ 6858000 h 6858000"/>
              <a:gd name="connsiteX71" fmla="*/ 0 w 6105267"/>
              <a:gd name="connsiteY71" fmla="*/ 6858000 h 6858000"/>
              <a:gd name="connsiteX72" fmla="*/ 0 w 6105267"/>
              <a:gd name="connsiteY72" fmla="*/ 0 h 6858000"/>
              <a:gd name="connsiteX0" fmla="*/ 0 w 6105267"/>
              <a:gd name="connsiteY0" fmla="*/ 0 h 6858000"/>
              <a:gd name="connsiteX1" fmla="*/ 4965888 w 6105267"/>
              <a:gd name="connsiteY1" fmla="*/ 0 h 6858000"/>
              <a:gd name="connsiteX2" fmla="*/ 4967767 w 6105267"/>
              <a:gd name="connsiteY2" fmla="*/ 7930 h 6858000"/>
              <a:gd name="connsiteX3" fmla="*/ 4979444 w 6105267"/>
              <a:gd name="connsiteY3" fmla="*/ 43921 h 6858000"/>
              <a:gd name="connsiteX4" fmla="*/ 5075458 w 6105267"/>
              <a:gd name="connsiteY4" fmla="*/ 264355 h 6858000"/>
              <a:gd name="connsiteX5" fmla="*/ 5081175 w 6105267"/>
              <a:gd name="connsiteY5" fmla="*/ 277448 h 6858000"/>
              <a:gd name="connsiteX6" fmla="*/ 5097011 w 6105267"/>
              <a:gd name="connsiteY6" fmla="*/ 355616 h 6858000"/>
              <a:gd name="connsiteX7" fmla="*/ 5153000 w 6105267"/>
              <a:gd name="connsiteY7" fmla="*/ 507134 h 6858000"/>
              <a:gd name="connsiteX8" fmla="*/ 5171282 w 6105267"/>
              <a:gd name="connsiteY8" fmla="*/ 602071 h 6858000"/>
              <a:gd name="connsiteX9" fmla="*/ 5189051 w 6105267"/>
              <a:gd name="connsiteY9" fmla="*/ 782518 h 6858000"/>
              <a:gd name="connsiteX10" fmla="*/ 5218707 w 6105267"/>
              <a:gd name="connsiteY10" fmla="*/ 886387 h 6858000"/>
              <a:gd name="connsiteX11" fmla="*/ 5221281 w 6105267"/>
              <a:gd name="connsiteY11" fmla="*/ 920873 h 6858000"/>
              <a:gd name="connsiteX12" fmla="*/ 5201018 w 6105267"/>
              <a:gd name="connsiteY12" fmla="*/ 1095027 h 6858000"/>
              <a:gd name="connsiteX13" fmla="*/ 5205902 w 6105267"/>
              <a:gd name="connsiteY13" fmla="*/ 1203021 h 6858000"/>
              <a:gd name="connsiteX14" fmla="*/ 5207532 w 6105267"/>
              <a:gd name="connsiteY14" fmla="*/ 1278975 h 6858000"/>
              <a:gd name="connsiteX15" fmla="*/ 5225968 w 6105267"/>
              <a:gd name="connsiteY15" fmla="*/ 1357994 h 6858000"/>
              <a:gd name="connsiteX16" fmla="*/ 5226675 w 6105267"/>
              <a:gd name="connsiteY16" fmla="*/ 1385685 h 6858000"/>
              <a:gd name="connsiteX17" fmla="*/ 5237226 w 6105267"/>
              <a:gd name="connsiteY17" fmla="*/ 1441327 h 6858000"/>
              <a:gd name="connsiteX18" fmla="*/ 5255653 w 6105267"/>
              <a:gd name="connsiteY18" fmla="*/ 1524712 h 6858000"/>
              <a:gd name="connsiteX19" fmla="*/ 5263491 w 6105267"/>
              <a:gd name="connsiteY19" fmla="*/ 1642938 h 6858000"/>
              <a:gd name="connsiteX20" fmla="*/ 5256552 w 6105267"/>
              <a:gd name="connsiteY20" fmla="*/ 1672509 h 6858000"/>
              <a:gd name="connsiteX21" fmla="*/ 5264549 w 6105267"/>
              <a:gd name="connsiteY21" fmla="*/ 1837572 h 6858000"/>
              <a:gd name="connsiteX22" fmla="*/ 5255696 w 6105267"/>
              <a:gd name="connsiteY22" fmla="*/ 1953770 h 6858000"/>
              <a:gd name="connsiteX23" fmla="*/ 5252592 w 6105267"/>
              <a:gd name="connsiteY23" fmla="*/ 2092210 h 6858000"/>
              <a:gd name="connsiteX24" fmla="*/ 5257248 w 6105267"/>
              <a:gd name="connsiteY24" fmla="*/ 2203922 h 6858000"/>
              <a:gd name="connsiteX25" fmla="*/ 5262551 w 6105267"/>
              <a:gd name="connsiteY25" fmla="*/ 2288050 h 6858000"/>
              <a:gd name="connsiteX26" fmla="*/ 5293877 w 6105267"/>
              <a:gd name="connsiteY26" fmla="*/ 2368649 h 6858000"/>
              <a:gd name="connsiteX27" fmla="*/ 5311338 w 6105267"/>
              <a:gd name="connsiteY27" fmla="*/ 2404034 h 6858000"/>
              <a:gd name="connsiteX28" fmla="*/ 5338366 w 6105267"/>
              <a:gd name="connsiteY28" fmla="*/ 2465052 h 6858000"/>
              <a:gd name="connsiteX29" fmla="*/ 5371263 w 6105267"/>
              <a:gd name="connsiteY29" fmla="*/ 2586413 h 6858000"/>
              <a:gd name="connsiteX30" fmla="*/ 5407503 w 6105267"/>
              <a:gd name="connsiteY30" fmla="*/ 2786290 h 6858000"/>
              <a:gd name="connsiteX31" fmla="*/ 5407356 w 6105267"/>
              <a:gd name="connsiteY31" fmla="*/ 2787545 h 6858000"/>
              <a:gd name="connsiteX32" fmla="*/ 5448870 w 6105267"/>
              <a:gd name="connsiteY32" fmla="*/ 2838305 h 6858000"/>
              <a:gd name="connsiteX33" fmla="*/ 5503944 w 6105267"/>
              <a:gd name="connsiteY33" fmla="*/ 3123335 h 6858000"/>
              <a:gd name="connsiteX34" fmla="*/ 5525532 w 6105267"/>
              <a:gd name="connsiteY34" fmla="*/ 3258473 h 6858000"/>
              <a:gd name="connsiteX35" fmla="*/ 5589758 w 6105267"/>
              <a:gd name="connsiteY35" fmla="*/ 3453699 h 6858000"/>
              <a:gd name="connsiteX36" fmla="*/ 5530926 w 6105267"/>
              <a:gd name="connsiteY36" fmla="*/ 3564605 h 6858000"/>
              <a:gd name="connsiteX37" fmla="*/ 5614055 w 6105267"/>
              <a:gd name="connsiteY37" fmla="*/ 3560779 h 6858000"/>
              <a:gd name="connsiteX38" fmla="*/ 5683015 w 6105267"/>
              <a:gd name="connsiteY38" fmla="*/ 3762025 h 6858000"/>
              <a:gd name="connsiteX39" fmla="*/ 5722836 w 6105267"/>
              <a:gd name="connsiteY39" fmla="*/ 3814370 h 6858000"/>
              <a:gd name="connsiteX40" fmla="*/ 5768491 w 6105267"/>
              <a:gd name="connsiteY40" fmla="*/ 3914399 h 6858000"/>
              <a:gd name="connsiteX41" fmla="*/ 5793123 w 6105267"/>
              <a:gd name="connsiteY41" fmla="*/ 3969952 h 6858000"/>
              <a:gd name="connsiteX42" fmla="*/ 5808321 w 6105267"/>
              <a:gd name="connsiteY42" fmla="*/ 3988153 h 6858000"/>
              <a:gd name="connsiteX43" fmla="*/ 5860672 w 6105267"/>
              <a:gd name="connsiteY43" fmla="*/ 4061579 h 6858000"/>
              <a:gd name="connsiteX44" fmla="*/ 5894095 w 6105267"/>
              <a:gd name="connsiteY44" fmla="*/ 4128857 h 6858000"/>
              <a:gd name="connsiteX45" fmla="*/ 5903513 w 6105267"/>
              <a:gd name="connsiteY45" fmla="*/ 4187661 h 6858000"/>
              <a:gd name="connsiteX46" fmla="*/ 5949086 w 6105267"/>
              <a:gd name="connsiteY46" fmla="*/ 4366139 h 6858000"/>
              <a:gd name="connsiteX47" fmla="*/ 5949261 w 6105267"/>
              <a:gd name="connsiteY47" fmla="*/ 4449185 h 6858000"/>
              <a:gd name="connsiteX48" fmla="*/ 5961816 w 6105267"/>
              <a:gd name="connsiteY48" fmla="*/ 4494562 h 6858000"/>
              <a:gd name="connsiteX49" fmla="*/ 5998138 w 6105267"/>
              <a:gd name="connsiteY49" fmla="*/ 4697518 h 6858000"/>
              <a:gd name="connsiteX50" fmla="*/ 6007819 w 6105267"/>
              <a:gd name="connsiteY50" fmla="*/ 4858148 h 6858000"/>
              <a:gd name="connsiteX51" fmla="*/ 6007749 w 6105267"/>
              <a:gd name="connsiteY51" fmla="*/ 4964715 h 6858000"/>
              <a:gd name="connsiteX52" fmla="*/ 6005269 w 6105267"/>
              <a:gd name="connsiteY52" fmla="*/ 5150567 h 6858000"/>
              <a:gd name="connsiteX53" fmla="*/ 6001127 w 6105267"/>
              <a:gd name="connsiteY53" fmla="*/ 5164609 h 6858000"/>
              <a:gd name="connsiteX54" fmla="*/ 5998514 w 6105267"/>
              <a:gd name="connsiteY54" fmla="*/ 5189673 h 6858000"/>
              <a:gd name="connsiteX55" fmla="*/ 6036748 w 6105267"/>
              <a:gd name="connsiteY55" fmla="*/ 5322752 h 6858000"/>
              <a:gd name="connsiteX56" fmla="*/ 6037677 w 6105267"/>
              <a:gd name="connsiteY56" fmla="*/ 5354807 h 6858000"/>
              <a:gd name="connsiteX57" fmla="*/ 6053435 w 6105267"/>
              <a:gd name="connsiteY57" fmla="*/ 5387547 h 6858000"/>
              <a:gd name="connsiteX58" fmla="*/ 6068640 w 6105267"/>
              <a:gd name="connsiteY58" fmla="*/ 5474503 h 6858000"/>
              <a:gd name="connsiteX59" fmla="*/ 6080922 w 6105267"/>
              <a:gd name="connsiteY59" fmla="*/ 5561070 h 6858000"/>
              <a:gd name="connsiteX60" fmla="*/ 6096949 w 6105267"/>
              <a:gd name="connsiteY60" fmla="*/ 5648179 h 6858000"/>
              <a:gd name="connsiteX61" fmla="*/ 6096746 w 6105267"/>
              <a:gd name="connsiteY61" fmla="*/ 5862844 h 6858000"/>
              <a:gd name="connsiteX62" fmla="*/ 6045436 w 6105267"/>
              <a:gd name="connsiteY62" fmla="*/ 6124480 h 6858000"/>
              <a:gd name="connsiteX63" fmla="*/ 6030489 w 6105267"/>
              <a:gd name="connsiteY63" fmla="*/ 6317666 h 6858000"/>
              <a:gd name="connsiteX64" fmla="*/ 6007492 w 6105267"/>
              <a:gd name="connsiteY64" fmla="*/ 6440818 h 6858000"/>
              <a:gd name="connsiteX65" fmla="*/ 6009467 w 6105267"/>
              <a:gd name="connsiteY65" fmla="*/ 6487076 h 6858000"/>
              <a:gd name="connsiteX66" fmla="*/ 5995064 w 6105267"/>
              <a:gd name="connsiteY66" fmla="*/ 6540791 h 6858000"/>
              <a:gd name="connsiteX67" fmla="*/ 5986207 w 6105267"/>
              <a:gd name="connsiteY67" fmla="*/ 6695855 h 6858000"/>
              <a:gd name="connsiteX68" fmla="*/ 5979428 w 6105267"/>
              <a:gd name="connsiteY68" fmla="*/ 6754678 h 6858000"/>
              <a:gd name="connsiteX69" fmla="*/ 5984543 w 6105267"/>
              <a:gd name="connsiteY69" fmla="*/ 6811016 h 6858000"/>
              <a:gd name="connsiteX70" fmla="*/ 5979671 w 6105267"/>
              <a:gd name="connsiteY70" fmla="*/ 6858000 h 6858000"/>
              <a:gd name="connsiteX71" fmla="*/ 0 w 6105267"/>
              <a:gd name="connsiteY71" fmla="*/ 6858000 h 6858000"/>
              <a:gd name="connsiteX72" fmla="*/ 0 w 6105267"/>
              <a:gd name="connsiteY72" fmla="*/ 0 h 6858000"/>
              <a:gd name="connsiteX0" fmla="*/ 0 w 6105267"/>
              <a:gd name="connsiteY0" fmla="*/ 0 h 6858000"/>
              <a:gd name="connsiteX1" fmla="*/ 4965888 w 6105267"/>
              <a:gd name="connsiteY1" fmla="*/ 0 h 6858000"/>
              <a:gd name="connsiteX2" fmla="*/ 4967767 w 6105267"/>
              <a:gd name="connsiteY2" fmla="*/ 7930 h 6858000"/>
              <a:gd name="connsiteX3" fmla="*/ 4979444 w 6105267"/>
              <a:gd name="connsiteY3" fmla="*/ 43921 h 6858000"/>
              <a:gd name="connsiteX4" fmla="*/ 5075458 w 6105267"/>
              <a:gd name="connsiteY4" fmla="*/ 264355 h 6858000"/>
              <a:gd name="connsiteX5" fmla="*/ 5081175 w 6105267"/>
              <a:gd name="connsiteY5" fmla="*/ 277448 h 6858000"/>
              <a:gd name="connsiteX6" fmla="*/ 5097011 w 6105267"/>
              <a:gd name="connsiteY6" fmla="*/ 355616 h 6858000"/>
              <a:gd name="connsiteX7" fmla="*/ 5153000 w 6105267"/>
              <a:gd name="connsiteY7" fmla="*/ 507134 h 6858000"/>
              <a:gd name="connsiteX8" fmla="*/ 5171282 w 6105267"/>
              <a:gd name="connsiteY8" fmla="*/ 602071 h 6858000"/>
              <a:gd name="connsiteX9" fmla="*/ 5189051 w 6105267"/>
              <a:gd name="connsiteY9" fmla="*/ 782518 h 6858000"/>
              <a:gd name="connsiteX10" fmla="*/ 5218707 w 6105267"/>
              <a:gd name="connsiteY10" fmla="*/ 886387 h 6858000"/>
              <a:gd name="connsiteX11" fmla="*/ 5221281 w 6105267"/>
              <a:gd name="connsiteY11" fmla="*/ 920873 h 6858000"/>
              <a:gd name="connsiteX12" fmla="*/ 5201018 w 6105267"/>
              <a:gd name="connsiteY12" fmla="*/ 1095027 h 6858000"/>
              <a:gd name="connsiteX13" fmla="*/ 5205902 w 6105267"/>
              <a:gd name="connsiteY13" fmla="*/ 1203021 h 6858000"/>
              <a:gd name="connsiteX14" fmla="*/ 5207532 w 6105267"/>
              <a:gd name="connsiteY14" fmla="*/ 1278975 h 6858000"/>
              <a:gd name="connsiteX15" fmla="*/ 5225968 w 6105267"/>
              <a:gd name="connsiteY15" fmla="*/ 1357994 h 6858000"/>
              <a:gd name="connsiteX16" fmla="*/ 5226675 w 6105267"/>
              <a:gd name="connsiteY16" fmla="*/ 1385685 h 6858000"/>
              <a:gd name="connsiteX17" fmla="*/ 5237226 w 6105267"/>
              <a:gd name="connsiteY17" fmla="*/ 1441327 h 6858000"/>
              <a:gd name="connsiteX18" fmla="*/ 5255653 w 6105267"/>
              <a:gd name="connsiteY18" fmla="*/ 1524712 h 6858000"/>
              <a:gd name="connsiteX19" fmla="*/ 5263491 w 6105267"/>
              <a:gd name="connsiteY19" fmla="*/ 1642938 h 6858000"/>
              <a:gd name="connsiteX20" fmla="*/ 5256552 w 6105267"/>
              <a:gd name="connsiteY20" fmla="*/ 1672509 h 6858000"/>
              <a:gd name="connsiteX21" fmla="*/ 5264549 w 6105267"/>
              <a:gd name="connsiteY21" fmla="*/ 1837572 h 6858000"/>
              <a:gd name="connsiteX22" fmla="*/ 5255696 w 6105267"/>
              <a:gd name="connsiteY22" fmla="*/ 1953770 h 6858000"/>
              <a:gd name="connsiteX23" fmla="*/ 5252592 w 6105267"/>
              <a:gd name="connsiteY23" fmla="*/ 2092210 h 6858000"/>
              <a:gd name="connsiteX24" fmla="*/ 5257248 w 6105267"/>
              <a:gd name="connsiteY24" fmla="*/ 2203922 h 6858000"/>
              <a:gd name="connsiteX25" fmla="*/ 5262551 w 6105267"/>
              <a:gd name="connsiteY25" fmla="*/ 2288050 h 6858000"/>
              <a:gd name="connsiteX26" fmla="*/ 5293877 w 6105267"/>
              <a:gd name="connsiteY26" fmla="*/ 2368649 h 6858000"/>
              <a:gd name="connsiteX27" fmla="*/ 5311338 w 6105267"/>
              <a:gd name="connsiteY27" fmla="*/ 2404034 h 6858000"/>
              <a:gd name="connsiteX28" fmla="*/ 5338366 w 6105267"/>
              <a:gd name="connsiteY28" fmla="*/ 2465052 h 6858000"/>
              <a:gd name="connsiteX29" fmla="*/ 5371263 w 6105267"/>
              <a:gd name="connsiteY29" fmla="*/ 2586413 h 6858000"/>
              <a:gd name="connsiteX30" fmla="*/ 5407503 w 6105267"/>
              <a:gd name="connsiteY30" fmla="*/ 2786290 h 6858000"/>
              <a:gd name="connsiteX31" fmla="*/ 5407356 w 6105267"/>
              <a:gd name="connsiteY31" fmla="*/ 2787545 h 6858000"/>
              <a:gd name="connsiteX32" fmla="*/ 5448870 w 6105267"/>
              <a:gd name="connsiteY32" fmla="*/ 2838305 h 6858000"/>
              <a:gd name="connsiteX33" fmla="*/ 5503944 w 6105267"/>
              <a:gd name="connsiteY33" fmla="*/ 3123335 h 6858000"/>
              <a:gd name="connsiteX34" fmla="*/ 5525532 w 6105267"/>
              <a:gd name="connsiteY34" fmla="*/ 3258473 h 6858000"/>
              <a:gd name="connsiteX35" fmla="*/ 5589758 w 6105267"/>
              <a:gd name="connsiteY35" fmla="*/ 3453699 h 6858000"/>
              <a:gd name="connsiteX36" fmla="*/ 5592069 w 6105267"/>
              <a:gd name="connsiteY36" fmla="*/ 3514638 h 6858000"/>
              <a:gd name="connsiteX37" fmla="*/ 5614055 w 6105267"/>
              <a:gd name="connsiteY37" fmla="*/ 3560779 h 6858000"/>
              <a:gd name="connsiteX38" fmla="*/ 5683015 w 6105267"/>
              <a:gd name="connsiteY38" fmla="*/ 3762025 h 6858000"/>
              <a:gd name="connsiteX39" fmla="*/ 5722836 w 6105267"/>
              <a:gd name="connsiteY39" fmla="*/ 3814370 h 6858000"/>
              <a:gd name="connsiteX40" fmla="*/ 5768491 w 6105267"/>
              <a:gd name="connsiteY40" fmla="*/ 3914399 h 6858000"/>
              <a:gd name="connsiteX41" fmla="*/ 5793123 w 6105267"/>
              <a:gd name="connsiteY41" fmla="*/ 3969952 h 6858000"/>
              <a:gd name="connsiteX42" fmla="*/ 5808321 w 6105267"/>
              <a:gd name="connsiteY42" fmla="*/ 3988153 h 6858000"/>
              <a:gd name="connsiteX43" fmla="*/ 5860672 w 6105267"/>
              <a:gd name="connsiteY43" fmla="*/ 4061579 h 6858000"/>
              <a:gd name="connsiteX44" fmla="*/ 5894095 w 6105267"/>
              <a:gd name="connsiteY44" fmla="*/ 4128857 h 6858000"/>
              <a:gd name="connsiteX45" fmla="*/ 5903513 w 6105267"/>
              <a:gd name="connsiteY45" fmla="*/ 4187661 h 6858000"/>
              <a:gd name="connsiteX46" fmla="*/ 5949086 w 6105267"/>
              <a:gd name="connsiteY46" fmla="*/ 4366139 h 6858000"/>
              <a:gd name="connsiteX47" fmla="*/ 5949261 w 6105267"/>
              <a:gd name="connsiteY47" fmla="*/ 4449185 h 6858000"/>
              <a:gd name="connsiteX48" fmla="*/ 5961816 w 6105267"/>
              <a:gd name="connsiteY48" fmla="*/ 4494562 h 6858000"/>
              <a:gd name="connsiteX49" fmla="*/ 5998138 w 6105267"/>
              <a:gd name="connsiteY49" fmla="*/ 4697518 h 6858000"/>
              <a:gd name="connsiteX50" fmla="*/ 6007819 w 6105267"/>
              <a:gd name="connsiteY50" fmla="*/ 4858148 h 6858000"/>
              <a:gd name="connsiteX51" fmla="*/ 6007749 w 6105267"/>
              <a:gd name="connsiteY51" fmla="*/ 4964715 h 6858000"/>
              <a:gd name="connsiteX52" fmla="*/ 6005269 w 6105267"/>
              <a:gd name="connsiteY52" fmla="*/ 5150567 h 6858000"/>
              <a:gd name="connsiteX53" fmla="*/ 6001127 w 6105267"/>
              <a:gd name="connsiteY53" fmla="*/ 5164609 h 6858000"/>
              <a:gd name="connsiteX54" fmla="*/ 5998514 w 6105267"/>
              <a:gd name="connsiteY54" fmla="*/ 5189673 h 6858000"/>
              <a:gd name="connsiteX55" fmla="*/ 6036748 w 6105267"/>
              <a:gd name="connsiteY55" fmla="*/ 5322752 h 6858000"/>
              <a:gd name="connsiteX56" fmla="*/ 6037677 w 6105267"/>
              <a:gd name="connsiteY56" fmla="*/ 5354807 h 6858000"/>
              <a:gd name="connsiteX57" fmla="*/ 6053435 w 6105267"/>
              <a:gd name="connsiteY57" fmla="*/ 5387547 h 6858000"/>
              <a:gd name="connsiteX58" fmla="*/ 6068640 w 6105267"/>
              <a:gd name="connsiteY58" fmla="*/ 5474503 h 6858000"/>
              <a:gd name="connsiteX59" fmla="*/ 6080922 w 6105267"/>
              <a:gd name="connsiteY59" fmla="*/ 5561070 h 6858000"/>
              <a:gd name="connsiteX60" fmla="*/ 6096949 w 6105267"/>
              <a:gd name="connsiteY60" fmla="*/ 5648179 h 6858000"/>
              <a:gd name="connsiteX61" fmla="*/ 6096746 w 6105267"/>
              <a:gd name="connsiteY61" fmla="*/ 5862844 h 6858000"/>
              <a:gd name="connsiteX62" fmla="*/ 6045436 w 6105267"/>
              <a:gd name="connsiteY62" fmla="*/ 6124480 h 6858000"/>
              <a:gd name="connsiteX63" fmla="*/ 6030489 w 6105267"/>
              <a:gd name="connsiteY63" fmla="*/ 6317666 h 6858000"/>
              <a:gd name="connsiteX64" fmla="*/ 6007492 w 6105267"/>
              <a:gd name="connsiteY64" fmla="*/ 6440818 h 6858000"/>
              <a:gd name="connsiteX65" fmla="*/ 6009467 w 6105267"/>
              <a:gd name="connsiteY65" fmla="*/ 6487076 h 6858000"/>
              <a:gd name="connsiteX66" fmla="*/ 5995064 w 6105267"/>
              <a:gd name="connsiteY66" fmla="*/ 6540791 h 6858000"/>
              <a:gd name="connsiteX67" fmla="*/ 5986207 w 6105267"/>
              <a:gd name="connsiteY67" fmla="*/ 6695855 h 6858000"/>
              <a:gd name="connsiteX68" fmla="*/ 5979428 w 6105267"/>
              <a:gd name="connsiteY68" fmla="*/ 6754678 h 6858000"/>
              <a:gd name="connsiteX69" fmla="*/ 5984543 w 6105267"/>
              <a:gd name="connsiteY69" fmla="*/ 6811016 h 6858000"/>
              <a:gd name="connsiteX70" fmla="*/ 5979671 w 6105267"/>
              <a:gd name="connsiteY70" fmla="*/ 6858000 h 6858000"/>
              <a:gd name="connsiteX71" fmla="*/ 0 w 6105267"/>
              <a:gd name="connsiteY71" fmla="*/ 6858000 h 6858000"/>
              <a:gd name="connsiteX72" fmla="*/ 0 w 6105267"/>
              <a:gd name="connsiteY72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</a:cxnLst>
            <a:rect l="l" t="t" r="r" b="b"/>
            <a:pathLst>
              <a:path w="6105267" h="6858000">
                <a:moveTo>
                  <a:pt x="0" y="0"/>
                </a:moveTo>
                <a:lnTo>
                  <a:pt x="4965888" y="0"/>
                </a:lnTo>
                <a:lnTo>
                  <a:pt x="4967767" y="7930"/>
                </a:lnTo>
                <a:cubicBezTo>
                  <a:pt x="4971201" y="21562"/>
                  <a:pt x="4974810" y="33728"/>
                  <a:pt x="4979444" y="43921"/>
                </a:cubicBezTo>
                <a:cubicBezTo>
                  <a:pt x="5002155" y="108089"/>
                  <a:pt x="5039453" y="125421"/>
                  <a:pt x="5075458" y="264355"/>
                </a:cubicBezTo>
                <a:cubicBezTo>
                  <a:pt x="5080172" y="263373"/>
                  <a:pt x="5084375" y="273006"/>
                  <a:pt x="5081175" y="277448"/>
                </a:cubicBezTo>
                <a:cubicBezTo>
                  <a:pt x="5078869" y="356637"/>
                  <a:pt x="5109899" y="337879"/>
                  <a:pt x="5097011" y="355616"/>
                </a:cubicBezTo>
                <a:cubicBezTo>
                  <a:pt x="5108982" y="393897"/>
                  <a:pt x="5123954" y="442245"/>
                  <a:pt x="5153000" y="507134"/>
                </a:cubicBezTo>
                <a:cubicBezTo>
                  <a:pt x="5159130" y="542272"/>
                  <a:pt x="5172528" y="570912"/>
                  <a:pt x="5171282" y="602071"/>
                </a:cubicBezTo>
                <a:cubicBezTo>
                  <a:pt x="5177290" y="647968"/>
                  <a:pt x="5183528" y="639882"/>
                  <a:pt x="5189051" y="782518"/>
                </a:cubicBezTo>
                <a:cubicBezTo>
                  <a:pt x="5196533" y="819747"/>
                  <a:pt x="5211748" y="856581"/>
                  <a:pt x="5218707" y="886387"/>
                </a:cubicBezTo>
                <a:cubicBezTo>
                  <a:pt x="5222103" y="910651"/>
                  <a:pt x="5224626" y="881734"/>
                  <a:pt x="5221281" y="920873"/>
                </a:cubicBezTo>
                <a:cubicBezTo>
                  <a:pt x="5216226" y="962348"/>
                  <a:pt x="5227328" y="1047212"/>
                  <a:pt x="5201018" y="1095027"/>
                </a:cubicBezTo>
                <a:cubicBezTo>
                  <a:pt x="5195677" y="1140464"/>
                  <a:pt x="5205610" y="1173951"/>
                  <a:pt x="5205902" y="1203021"/>
                </a:cubicBezTo>
                <a:cubicBezTo>
                  <a:pt x="5207939" y="1240877"/>
                  <a:pt x="5220231" y="1264849"/>
                  <a:pt x="5207532" y="1278975"/>
                </a:cubicBezTo>
                <a:cubicBezTo>
                  <a:pt x="5213654" y="1306391"/>
                  <a:pt x="5220794" y="1339415"/>
                  <a:pt x="5225968" y="1357994"/>
                </a:cubicBezTo>
                <a:cubicBezTo>
                  <a:pt x="5235560" y="1363307"/>
                  <a:pt x="5224941" y="1377158"/>
                  <a:pt x="5226675" y="1385685"/>
                </a:cubicBezTo>
                <a:cubicBezTo>
                  <a:pt x="5235522" y="1394562"/>
                  <a:pt x="5242140" y="1429309"/>
                  <a:pt x="5237226" y="1441327"/>
                </a:cubicBezTo>
                <a:lnTo>
                  <a:pt x="5255653" y="1524712"/>
                </a:lnTo>
                <a:lnTo>
                  <a:pt x="5263491" y="1642938"/>
                </a:lnTo>
                <a:cubicBezTo>
                  <a:pt x="5233312" y="1645260"/>
                  <a:pt x="5283758" y="1680689"/>
                  <a:pt x="5256552" y="1672509"/>
                </a:cubicBezTo>
                <a:cubicBezTo>
                  <a:pt x="5263439" y="1704194"/>
                  <a:pt x="5241186" y="1762238"/>
                  <a:pt x="5264549" y="1837572"/>
                </a:cubicBezTo>
                <a:cubicBezTo>
                  <a:pt x="5255047" y="1894025"/>
                  <a:pt x="5279958" y="1903508"/>
                  <a:pt x="5255696" y="1953770"/>
                </a:cubicBezTo>
                <a:cubicBezTo>
                  <a:pt x="5254497" y="2018939"/>
                  <a:pt x="5251158" y="2034824"/>
                  <a:pt x="5252592" y="2092210"/>
                </a:cubicBezTo>
                <a:cubicBezTo>
                  <a:pt x="5251660" y="2141443"/>
                  <a:pt x="5257478" y="2177466"/>
                  <a:pt x="5257248" y="2203922"/>
                </a:cubicBezTo>
                <a:lnTo>
                  <a:pt x="5262551" y="2288050"/>
                </a:lnTo>
                <a:cubicBezTo>
                  <a:pt x="5267437" y="2336348"/>
                  <a:pt x="5279466" y="2334639"/>
                  <a:pt x="5293877" y="2368649"/>
                </a:cubicBezTo>
                <a:lnTo>
                  <a:pt x="5311338" y="2404034"/>
                </a:lnTo>
                <a:cubicBezTo>
                  <a:pt x="5310997" y="2405674"/>
                  <a:pt x="5338704" y="2463412"/>
                  <a:pt x="5338366" y="2465052"/>
                </a:cubicBezTo>
                <a:cubicBezTo>
                  <a:pt x="5342744" y="2497318"/>
                  <a:pt x="5359740" y="2532873"/>
                  <a:pt x="5371263" y="2586413"/>
                </a:cubicBezTo>
                <a:cubicBezTo>
                  <a:pt x="5361911" y="2605414"/>
                  <a:pt x="5395423" y="2719664"/>
                  <a:pt x="5407503" y="2786290"/>
                </a:cubicBezTo>
                <a:cubicBezTo>
                  <a:pt x="5407454" y="2786708"/>
                  <a:pt x="5407404" y="2787125"/>
                  <a:pt x="5407356" y="2787545"/>
                </a:cubicBezTo>
                <a:cubicBezTo>
                  <a:pt x="5433437" y="2813691"/>
                  <a:pt x="5432314" y="2814723"/>
                  <a:pt x="5448870" y="2838305"/>
                </a:cubicBezTo>
                <a:cubicBezTo>
                  <a:pt x="5464968" y="2894270"/>
                  <a:pt x="5454425" y="2918525"/>
                  <a:pt x="5503944" y="3123335"/>
                </a:cubicBezTo>
                <a:cubicBezTo>
                  <a:pt x="5512347" y="3181628"/>
                  <a:pt x="5512245" y="3208390"/>
                  <a:pt x="5525532" y="3258473"/>
                </a:cubicBezTo>
                <a:cubicBezTo>
                  <a:pt x="5539834" y="3322326"/>
                  <a:pt x="5576402" y="3407674"/>
                  <a:pt x="5589758" y="3453699"/>
                </a:cubicBezTo>
                <a:cubicBezTo>
                  <a:pt x="5570147" y="3490668"/>
                  <a:pt x="5591299" y="3454351"/>
                  <a:pt x="5592069" y="3514638"/>
                </a:cubicBezTo>
                <a:lnTo>
                  <a:pt x="5614055" y="3560779"/>
                </a:lnTo>
                <a:cubicBezTo>
                  <a:pt x="5642477" y="3636744"/>
                  <a:pt x="5634212" y="3552814"/>
                  <a:pt x="5683015" y="3762025"/>
                </a:cubicBezTo>
                <a:cubicBezTo>
                  <a:pt x="5687021" y="3766429"/>
                  <a:pt x="5717920" y="3810691"/>
                  <a:pt x="5722836" y="3814370"/>
                </a:cubicBezTo>
                <a:lnTo>
                  <a:pt x="5768491" y="3914399"/>
                </a:lnTo>
                <a:cubicBezTo>
                  <a:pt x="5768399" y="3927909"/>
                  <a:pt x="5782052" y="3965459"/>
                  <a:pt x="5793123" y="3969952"/>
                </a:cubicBezTo>
                <a:cubicBezTo>
                  <a:pt x="5797717" y="3977244"/>
                  <a:pt x="5797864" y="3987352"/>
                  <a:pt x="5808321" y="3988153"/>
                </a:cubicBezTo>
                <a:cubicBezTo>
                  <a:pt x="5819579" y="4003424"/>
                  <a:pt x="5841613" y="4014315"/>
                  <a:pt x="5860672" y="4061579"/>
                </a:cubicBezTo>
                <a:cubicBezTo>
                  <a:pt x="5872084" y="4080468"/>
                  <a:pt x="5865523" y="4095937"/>
                  <a:pt x="5894095" y="4128857"/>
                </a:cubicBezTo>
                <a:lnTo>
                  <a:pt x="5903513" y="4187661"/>
                </a:lnTo>
                <a:cubicBezTo>
                  <a:pt x="5912281" y="4237527"/>
                  <a:pt x="5929555" y="4191583"/>
                  <a:pt x="5949086" y="4366139"/>
                </a:cubicBezTo>
                <a:cubicBezTo>
                  <a:pt x="5948498" y="4373973"/>
                  <a:pt x="5947179" y="4442831"/>
                  <a:pt x="5949261" y="4449185"/>
                </a:cubicBezTo>
                <a:lnTo>
                  <a:pt x="5961816" y="4494562"/>
                </a:lnTo>
                <a:cubicBezTo>
                  <a:pt x="5969962" y="4535951"/>
                  <a:pt x="5978352" y="4666880"/>
                  <a:pt x="5998138" y="4697518"/>
                </a:cubicBezTo>
                <a:cubicBezTo>
                  <a:pt x="6005688" y="4743028"/>
                  <a:pt x="6006217" y="4813615"/>
                  <a:pt x="6007819" y="4858148"/>
                </a:cubicBezTo>
                <a:cubicBezTo>
                  <a:pt x="6006852" y="4913684"/>
                  <a:pt x="6011369" y="4918877"/>
                  <a:pt x="6007749" y="4964715"/>
                </a:cubicBezTo>
                <a:cubicBezTo>
                  <a:pt x="6006922" y="5026666"/>
                  <a:pt x="6006096" y="5088616"/>
                  <a:pt x="6005269" y="5150567"/>
                </a:cubicBezTo>
                <a:lnTo>
                  <a:pt x="6001127" y="5164609"/>
                </a:lnTo>
                <a:lnTo>
                  <a:pt x="5998514" y="5189673"/>
                </a:lnTo>
                <a:lnTo>
                  <a:pt x="6036748" y="5322752"/>
                </a:lnTo>
                <a:cubicBezTo>
                  <a:pt x="6037058" y="5333437"/>
                  <a:pt x="6037367" y="5344122"/>
                  <a:pt x="6037677" y="5354807"/>
                </a:cubicBezTo>
                <a:lnTo>
                  <a:pt x="6053435" y="5387547"/>
                </a:lnTo>
                <a:cubicBezTo>
                  <a:pt x="6058595" y="5407496"/>
                  <a:pt x="6064059" y="5445583"/>
                  <a:pt x="6068640" y="5474503"/>
                </a:cubicBezTo>
                <a:cubicBezTo>
                  <a:pt x="6065387" y="5502156"/>
                  <a:pt x="6077015" y="5529097"/>
                  <a:pt x="6080922" y="5561070"/>
                </a:cubicBezTo>
                <a:cubicBezTo>
                  <a:pt x="6069952" y="5593856"/>
                  <a:pt x="6092872" y="5614018"/>
                  <a:pt x="6096949" y="5648179"/>
                </a:cubicBezTo>
                <a:cubicBezTo>
                  <a:pt x="6121811" y="5715144"/>
                  <a:pt x="6081535" y="5799438"/>
                  <a:pt x="6096746" y="5862844"/>
                </a:cubicBezTo>
                <a:cubicBezTo>
                  <a:pt x="6088161" y="5942227"/>
                  <a:pt x="6066798" y="6084395"/>
                  <a:pt x="6045436" y="6124480"/>
                </a:cubicBezTo>
                <a:cubicBezTo>
                  <a:pt x="6035300" y="6187952"/>
                  <a:pt x="6042671" y="6255420"/>
                  <a:pt x="6030489" y="6317666"/>
                </a:cubicBezTo>
                <a:cubicBezTo>
                  <a:pt x="5997800" y="6359855"/>
                  <a:pt x="6026490" y="6389009"/>
                  <a:pt x="6007492" y="6440818"/>
                </a:cubicBezTo>
                <a:cubicBezTo>
                  <a:pt x="6032870" y="6477306"/>
                  <a:pt x="6007936" y="6454949"/>
                  <a:pt x="6009467" y="6487076"/>
                </a:cubicBezTo>
                <a:cubicBezTo>
                  <a:pt x="6007396" y="6503737"/>
                  <a:pt x="5997257" y="6531311"/>
                  <a:pt x="5995064" y="6540791"/>
                </a:cubicBezTo>
                <a:lnTo>
                  <a:pt x="5986207" y="6695855"/>
                </a:lnTo>
                <a:cubicBezTo>
                  <a:pt x="5979276" y="6706164"/>
                  <a:pt x="5972094" y="6743953"/>
                  <a:pt x="5979428" y="6754678"/>
                </a:cubicBezTo>
                <a:cubicBezTo>
                  <a:pt x="5979151" y="6773871"/>
                  <a:pt x="5984503" y="6793796"/>
                  <a:pt x="5984543" y="6811016"/>
                </a:cubicBezTo>
                <a:cubicBezTo>
                  <a:pt x="5983922" y="6824242"/>
                  <a:pt x="6007010" y="6838446"/>
                  <a:pt x="5979671" y="6858000"/>
                </a:cubicBez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tile tx="0" ty="0" sx="70000" sy="70000" flip="none" algn="tl"/>
          </a:blip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F72E177-4A24-7C6A-C97D-425BBEF99A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800" y="1295399"/>
            <a:ext cx="5932714" cy="4062414"/>
          </a:xfrm>
        </p:spPr>
        <p:txBody>
          <a:bodyPr vert="horz" lIns="91440" tIns="45720" rIns="91440" bIns="45720" rtlCol="0" anchor="t">
            <a:normAutofit fontScale="90000"/>
          </a:bodyPr>
          <a:lstStyle/>
          <a:p>
            <a:r>
              <a:rPr lang="en-US" dirty="0"/>
              <a:t>What is a Hazard? A situation or thing that can cause harm.</a:t>
            </a:r>
            <a:br>
              <a:rPr lang="en-US" dirty="0"/>
            </a:br>
            <a:r>
              <a:rPr lang="en-US" dirty="0"/>
              <a:t>What is a Risk? The possibility of harm when exposed to the hazard.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3465D05-4F6D-0FF5-5272-DF761771115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5800" y="5562601"/>
            <a:ext cx="3886200" cy="595013"/>
          </a:xfrm>
        </p:spPr>
        <p:txBody>
          <a:bodyPr vert="horz" lIns="91440" tIns="45720" rIns="91440" bIns="45720" rtlCol="0">
            <a:noAutofit/>
          </a:bodyPr>
          <a:lstStyle/>
          <a:p>
            <a:pPr marL="0" indent="0">
              <a:buNone/>
            </a:pPr>
            <a:r>
              <a:rPr lang="en-US" sz="3600" dirty="0">
                <a:solidFill>
                  <a:srgbClr val="FFFFFF"/>
                </a:solidFill>
              </a:rPr>
              <a:t>Introduction</a:t>
            </a:r>
          </a:p>
        </p:txBody>
      </p:sp>
    </p:spTree>
    <p:extLst>
      <p:ext uri="{BB962C8B-B14F-4D97-AF65-F5344CB8AC3E}">
        <p14:creationId xmlns:p14="http://schemas.microsoft.com/office/powerpoint/2010/main" val="271942025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2E5FB6-BBD7-D5CF-0970-A300570554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/>
              <a:t>Responsibilities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84E5AC0-EADD-93B1-1D1A-73034444425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AU" dirty="0"/>
              <a:t>WORKERS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6E53134-9BFD-EB03-CFC9-581FD168AD82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/>
          </a:bodyPr>
          <a:lstStyle/>
          <a:p>
            <a:r>
              <a:rPr lang="en-AU" dirty="0"/>
              <a:t>Responsible for taking reasonable care of your own health and safety in the workplace.</a:t>
            </a:r>
          </a:p>
          <a:p>
            <a:r>
              <a:rPr lang="en-AU" dirty="0"/>
              <a:t>Responsible for taking reasonable care of the health and safety of others.</a:t>
            </a:r>
          </a:p>
          <a:p>
            <a:r>
              <a:rPr lang="en-AU" dirty="0"/>
              <a:t>Follow reasonable health and safety instructions from your employer.</a:t>
            </a:r>
          </a:p>
          <a:p>
            <a:r>
              <a:rPr lang="en-AU" dirty="0"/>
              <a:t>You must only use tools and equipment that have been tested and tagged.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51F8FFA-9E89-F922-E4CF-DEAB131BDA2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AU" dirty="0"/>
              <a:t>PCBU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3B8678D-C5C9-02AA-CF05-9F21D83FD674}"/>
              </a:ext>
            </a:extLst>
          </p:cNvPr>
          <p:cNvSpPr>
            <a:spLocks noGrp="1"/>
          </p:cNvSpPr>
          <p:nvPr>
            <p:ph sz="quarter" idx="4"/>
          </p:nvPr>
        </p:nvSpPr>
        <p:spPr/>
        <p:txBody>
          <a:bodyPr>
            <a:normAutofit fontScale="92500"/>
          </a:bodyPr>
          <a:lstStyle/>
          <a:p>
            <a:r>
              <a:rPr lang="en-AU" dirty="0"/>
              <a:t>To provide and maintain a work environment without risks to health and safety.</a:t>
            </a:r>
          </a:p>
          <a:p>
            <a:r>
              <a:rPr lang="en-AU" dirty="0"/>
              <a:t>Provide and maintain safe plant and structures.</a:t>
            </a:r>
          </a:p>
          <a:p>
            <a:r>
              <a:rPr lang="en-AU" dirty="0"/>
              <a:t>Provide and maintain safe systems of work.</a:t>
            </a:r>
          </a:p>
          <a:p>
            <a:r>
              <a:rPr lang="en-AU" dirty="0"/>
              <a:t>Must ensure all electrical equipment is electrically safe, inspected, tested and tagged regularly.</a:t>
            </a:r>
          </a:p>
        </p:txBody>
      </p:sp>
    </p:spTree>
    <p:extLst>
      <p:ext uri="{BB962C8B-B14F-4D97-AF65-F5344CB8AC3E}">
        <p14:creationId xmlns:p14="http://schemas.microsoft.com/office/powerpoint/2010/main" val="382640004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44186B-4DC1-8F78-F1F6-295A3A37ED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/>
              <a:t>Legal and Organisational Responsibilities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9CACC2F-6C66-0675-850E-552DD642046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AU" dirty="0"/>
              <a:t>These responsibilities are outlined in the Electrical Safety Act 2002 and the Work Health and Safety Act 2011 (Qld) for the health and safety of every worker, bystander and visitor.</a:t>
            </a:r>
          </a:p>
          <a:p>
            <a:r>
              <a:rPr lang="en-AU" dirty="0"/>
              <a:t>The purpose of the act is to eliminate the human cost to individuals, families and the community of death, injury and destruction that can be caused by electricity. </a:t>
            </a:r>
            <a:r>
              <a:rPr lang="en-AU" dirty="0">
                <a:hlinkClick r:id="rId2"/>
              </a:rPr>
              <a:t>www.worksafe.qld.gov.au</a:t>
            </a:r>
            <a:endParaRPr lang="en-AU" dirty="0"/>
          </a:p>
          <a:p>
            <a:r>
              <a:rPr lang="en-AU" dirty="0"/>
              <a:t>We must identify hazards by talking to the workforce and observe how they use electrical equipment.</a:t>
            </a:r>
          </a:p>
          <a:p>
            <a:r>
              <a:rPr lang="en-AU" dirty="0"/>
              <a:t>Carry out regular inspections and testing of equipment.</a:t>
            </a:r>
          </a:p>
          <a:p>
            <a:r>
              <a:rPr lang="en-AU" dirty="0"/>
              <a:t>Look at labels and manufacturers instructions to ensure correct use.</a:t>
            </a:r>
          </a:p>
          <a:p>
            <a:r>
              <a:rPr lang="en-AU" dirty="0"/>
              <a:t>Talk to suppliers, industry and electrical safety specialists and review incident reports.</a:t>
            </a:r>
          </a:p>
        </p:txBody>
      </p:sp>
    </p:spTree>
    <p:extLst>
      <p:ext uri="{BB962C8B-B14F-4D97-AF65-F5344CB8AC3E}">
        <p14:creationId xmlns:p14="http://schemas.microsoft.com/office/powerpoint/2010/main" val="283149674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3" name="Rectangle 22">
            <a:extLst>
              <a:ext uri="{FF2B5EF4-FFF2-40B4-BE49-F238E27FC236}">
                <a16:creationId xmlns:a16="http://schemas.microsoft.com/office/drawing/2014/main" id="{40F9F56E-5A69-4F79-A578-5963B46C141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Freeform: Shape 24">
            <a:extLst>
              <a:ext uri="{FF2B5EF4-FFF2-40B4-BE49-F238E27FC236}">
                <a16:creationId xmlns:a16="http://schemas.microsoft.com/office/drawing/2014/main" id="{A0AACC87-D7C2-427C-9600-75167AB8E57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1230236">
            <a:off x="-128490" y="-645610"/>
            <a:ext cx="12341965" cy="2353377"/>
          </a:xfrm>
          <a:custGeom>
            <a:avLst/>
            <a:gdLst>
              <a:gd name="connsiteX0" fmla="*/ 220422 w 12341965"/>
              <a:gd name="connsiteY0" fmla="*/ 0 h 2894079"/>
              <a:gd name="connsiteX1" fmla="*/ 12341965 w 12341965"/>
              <a:gd name="connsiteY1" fmla="*/ 1308844 h 2894079"/>
              <a:gd name="connsiteX2" fmla="*/ 12263497 w 12341965"/>
              <a:gd name="connsiteY2" fmla="*/ 2035552 h 2894079"/>
              <a:gd name="connsiteX3" fmla="*/ 11965860 w 12341965"/>
              <a:gd name="connsiteY3" fmla="*/ 1985279 h 2894079"/>
              <a:gd name="connsiteX4" fmla="*/ 11724758 w 12341965"/>
              <a:gd name="connsiteY4" fmla="*/ 1975746 h 2894079"/>
              <a:gd name="connsiteX5" fmla="*/ 11689778 w 12341965"/>
              <a:gd name="connsiteY5" fmla="*/ 1966871 h 2894079"/>
              <a:gd name="connsiteX6" fmla="*/ 11689778 w 12341965"/>
              <a:gd name="connsiteY6" fmla="*/ 2894079 h 2894079"/>
              <a:gd name="connsiteX7" fmla="*/ 7533154 w 12341965"/>
              <a:gd name="connsiteY7" fmla="*/ 2894079 h 2894079"/>
              <a:gd name="connsiteX8" fmla="*/ 7533154 w 12341965"/>
              <a:gd name="connsiteY8" fmla="*/ 2207393 h 2894079"/>
              <a:gd name="connsiteX9" fmla="*/ 7520438 w 12341965"/>
              <a:gd name="connsiteY9" fmla="*/ 2221621 h 2894079"/>
              <a:gd name="connsiteX10" fmla="*/ 7506231 w 12341965"/>
              <a:gd name="connsiteY10" fmla="*/ 2233137 h 2894079"/>
              <a:gd name="connsiteX11" fmla="*/ 7396556 w 12341965"/>
              <a:gd name="connsiteY11" fmla="*/ 2265493 h 2894079"/>
              <a:gd name="connsiteX12" fmla="*/ 7246167 w 12341965"/>
              <a:gd name="connsiteY12" fmla="*/ 2287725 h 2894079"/>
              <a:gd name="connsiteX13" fmla="*/ 7238841 w 12341965"/>
              <a:gd name="connsiteY13" fmla="*/ 2297086 h 2894079"/>
              <a:gd name="connsiteX14" fmla="*/ 7195429 w 12341965"/>
              <a:gd name="connsiteY14" fmla="*/ 2314078 h 2894079"/>
              <a:gd name="connsiteX15" fmla="*/ 7175833 w 12341965"/>
              <a:gd name="connsiteY15" fmla="*/ 2323047 h 2894079"/>
              <a:gd name="connsiteX16" fmla="*/ 6909853 w 12341965"/>
              <a:gd name="connsiteY16" fmla="*/ 2323220 h 2894079"/>
              <a:gd name="connsiteX17" fmla="*/ 6804732 w 12341965"/>
              <a:gd name="connsiteY17" fmla="*/ 2320509 h 2894079"/>
              <a:gd name="connsiteX18" fmla="*/ 6701005 w 12341965"/>
              <a:gd name="connsiteY18" fmla="*/ 2320573 h 2894079"/>
              <a:gd name="connsiteX19" fmla="*/ 6663627 w 12341965"/>
              <a:gd name="connsiteY19" fmla="*/ 2321931 h 2894079"/>
              <a:gd name="connsiteX20" fmla="*/ 6563598 w 12341965"/>
              <a:gd name="connsiteY20" fmla="*/ 2313634 h 2894079"/>
              <a:gd name="connsiteX21" fmla="*/ 6525203 w 12341965"/>
              <a:gd name="connsiteY21" fmla="*/ 2312470 h 2894079"/>
              <a:gd name="connsiteX22" fmla="*/ 6517061 w 12341965"/>
              <a:gd name="connsiteY22" fmla="*/ 2312846 h 2894079"/>
              <a:gd name="connsiteX23" fmla="*/ 6478721 w 12341965"/>
              <a:gd name="connsiteY23" fmla="*/ 2318342 h 2894079"/>
              <a:gd name="connsiteX24" fmla="*/ 6373502 w 12341965"/>
              <a:gd name="connsiteY24" fmla="*/ 2296294 h 2894079"/>
              <a:gd name="connsiteX25" fmla="*/ 6250573 w 12341965"/>
              <a:gd name="connsiteY25" fmla="*/ 2310299 h 2894079"/>
              <a:gd name="connsiteX26" fmla="*/ 6103688 w 12341965"/>
              <a:gd name="connsiteY26" fmla="*/ 2319965 h 2894079"/>
              <a:gd name="connsiteX27" fmla="*/ 5881220 w 12341965"/>
              <a:gd name="connsiteY27" fmla="*/ 2352697 h 2894079"/>
              <a:gd name="connsiteX28" fmla="*/ 5787527 w 12341965"/>
              <a:gd name="connsiteY28" fmla="*/ 2338337 h 2894079"/>
              <a:gd name="connsiteX29" fmla="*/ 5643041 w 12341965"/>
              <a:gd name="connsiteY29" fmla="*/ 2349756 h 2894079"/>
              <a:gd name="connsiteX30" fmla="*/ 5517419 w 12341965"/>
              <a:gd name="connsiteY30" fmla="*/ 2351254 h 2894079"/>
              <a:gd name="connsiteX31" fmla="*/ 5503615 w 12341965"/>
              <a:gd name="connsiteY31" fmla="*/ 2350690 h 2894079"/>
              <a:gd name="connsiteX32" fmla="*/ 5452604 w 12341965"/>
              <a:gd name="connsiteY32" fmla="*/ 2341455 h 2894079"/>
              <a:gd name="connsiteX33" fmla="*/ 5218880 w 12341965"/>
              <a:gd name="connsiteY33" fmla="*/ 2347042 h 2894079"/>
              <a:gd name="connsiteX34" fmla="*/ 5147783 w 12341965"/>
              <a:gd name="connsiteY34" fmla="*/ 2337307 h 2894079"/>
              <a:gd name="connsiteX35" fmla="*/ 5112799 w 12341965"/>
              <a:gd name="connsiteY35" fmla="*/ 2336446 h 2894079"/>
              <a:gd name="connsiteX36" fmla="*/ 5106864 w 12341965"/>
              <a:gd name="connsiteY36" fmla="*/ 2335911 h 2894079"/>
              <a:gd name="connsiteX37" fmla="*/ 5066303 w 12341965"/>
              <a:gd name="connsiteY37" fmla="*/ 2329557 h 2894079"/>
              <a:gd name="connsiteX38" fmla="*/ 5006531 w 12341965"/>
              <a:gd name="connsiteY38" fmla="*/ 2315968 h 2894079"/>
              <a:gd name="connsiteX39" fmla="*/ 4945504 w 12341965"/>
              <a:gd name="connsiteY39" fmla="*/ 2294413 h 2894079"/>
              <a:gd name="connsiteX40" fmla="*/ 4909961 w 12341965"/>
              <a:gd name="connsiteY40" fmla="*/ 2284281 h 2894079"/>
              <a:gd name="connsiteX41" fmla="*/ 4885568 w 12341965"/>
              <a:gd name="connsiteY41" fmla="*/ 2274743 h 2894079"/>
              <a:gd name="connsiteX42" fmla="*/ 4815574 w 12341965"/>
              <a:gd name="connsiteY42" fmla="*/ 2262107 h 2894079"/>
              <a:gd name="connsiteX43" fmla="*/ 4696246 w 12341965"/>
              <a:gd name="connsiteY43" fmla="*/ 2246027 h 2894079"/>
              <a:gd name="connsiteX44" fmla="*/ 4647561 w 12341965"/>
              <a:gd name="connsiteY44" fmla="*/ 2224054 h 2894079"/>
              <a:gd name="connsiteX45" fmla="*/ 4544244 w 12341965"/>
              <a:gd name="connsiteY45" fmla="*/ 2213903 h 2894079"/>
              <a:gd name="connsiteX46" fmla="*/ 4520901 w 12341965"/>
              <a:gd name="connsiteY46" fmla="*/ 2217902 h 2894079"/>
              <a:gd name="connsiteX47" fmla="*/ 4466684 w 12341965"/>
              <a:gd name="connsiteY47" fmla="*/ 2217811 h 2894079"/>
              <a:gd name="connsiteX48" fmla="*/ 4384389 w 12341965"/>
              <a:gd name="connsiteY48" fmla="*/ 2227803 h 2894079"/>
              <a:gd name="connsiteX49" fmla="*/ 4294465 w 12341965"/>
              <a:gd name="connsiteY49" fmla="*/ 2240110 h 2894079"/>
              <a:gd name="connsiteX50" fmla="*/ 4240927 w 12341965"/>
              <a:gd name="connsiteY50" fmla="*/ 2245879 h 2894079"/>
              <a:gd name="connsiteX51" fmla="*/ 4234993 w 12341965"/>
              <a:gd name="connsiteY51" fmla="*/ 2246302 h 2894079"/>
              <a:gd name="connsiteX52" fmla="*/ 4193946 w 12341965"/>
              <a:gd name="connsiteY52" fmla="*/ 2246529 h 2894079"/>
              <a:gd name="connsiteX53" fmla="*/ 4068669 w 12341965"/>
              <a:gd name="connsiteY53" fmla="*/ 2231190 h 2894079"/>
              <a:gd name="connsiteX54" fmla="*/ 4031847 w 12341965"/>
              <a:gd name="connsiteY54" fmla="*/ 2226882 h 2894079"/>
              <a:gd name="connsiteX55" fmla="*/ 4006096 w 12341965"/>
              <a:gd name="connsiteY55" fmla="*/ 2221376 h 2894079"/>
              <a:gd name="connsiteX56" fmla="*/ 3934949 w 12341965"/>
              <a:gd name="connsiteY56" fmla="*/ 2220116 h 2894079"/>
              <a:gd name="connsiteX57" fmla="*/ 3814672 w 12341965"/>
              <a:gd name="connsiteY57" fmla="*/ 2223359 h 2894079"/>
              <a:gd name="connsiteX58" fmla="*/ 3761308 w 12341965"/>
              <a:gd name="connsiteY58" fmla="*/ 2214030 h 2894079"/>
              <a:gd name="connsiteX59" fmla="*/ 3569306 w 12341965"/>
              <a:gd name="connsiteY59" fmla="*/ 2214461 h 2894079"/>
              <a:gd name="connsiteX60" fmla="*/ 3407590 w 12341965"/>
              <a:gd name="connsiteY60" fmla="*/ 2207870 h 2894079"/>
              <a:gd name="connsiteX61" fmla="*/ 3281075 w 12341965"/>
              <a:gd name="connsiteY61" fmla="*/ 2208906 h 2894079"/>
              <a:gd name="connsiteX62" fmla="*/ 3008454 w 12341965"/>
              <a:gd name="connsiteY62" fmla="*/ 2216904 h 2894079"/>
              <a:gd name="connsiteX63" fmla="*/ 2993596 w 12341965"/>
              <a:gd name="connsiteY63" fmla="*/ 2224321 h 2894079"/>
              <a:gd name="connsiteX64" fmla="*/ 2939335 w 12341965"/>
              <a:gd name="connsiteY64" fmla="*/ 2232438 h 2894079"/>
              <a:gd name="connsiteX65" fmla="*/ 2870672 w 12341965"/>
              <a:gd name="connsiteY65" fmla="*/ 2240299 h 2894079"/>
              <a:gd name="connsiteX66" fmla="*/ 2870224 w 12341965"/>
              <a:gd name="connsiteY66" fmla="*/ 2239378 h 2894079"/>
              <a:gd name="connsiteX67" fmla="*/ 2839549 w 12341965"/>
              <a:gd name="connsiteY67" fmla="*/ 2232556 h 2894079"/>
              <a:gd name="connsiteX68" fmla="*/ 2715695 w 12341965"/>
              <a:gd name="connsiteY68" fmla="*/ 2217586 h 2894079"/>
              <a:gd name="connsiteX69" fmla="*/ 2710404 w 12341965"/>
              <a:gd name="connsiteY69" fmla="*/ 2216336 h 2894079"/>
              <a:gd name="connsiteX70" fmla="*/ 2473552 w 12341965"/>
              <a:gd name="connsiteY70" fmla="*/ 2198719 h 2894079"/>
              <a:gd name="connsiteX71" fmla="*/ 2371052 w 12341965"/>
              <a:gd name="connsiteY71" fmla="*/ 2192460 h 2894079"/>
              <a:gd name="connsiteX72" fmla="*/ 2285669 w 12341965"/>
              <a:gd name="connsiteY72" fmla="*/ 2178867 h 2894079"/>
              <a:gd name="connsiteX73" fmla="*/ 2162799 w 12341965"/>
              <a:gd name="connsiteY73" fmla="*/ 2176749 h 2894079"/>
              <a:gd name="connsiteX74" fmla="*/ 2052698 w 12341965"/>
              <a:gd name="connsiteY74" fmla="*/ 2201848 h 2894079"/>
              <a:gd name="connsiteX75" fmla="*/ 2036176 w 12341965"/>
              <a:gd name="connsiteY75" fmla="*/ 2207519 h 2894079"/>
              <a:gd name="connsiteX76" fmla="*/ 1867865 w 12341965"/>
              <a:gd name="connsiteY76" fmla="*/ 2233814 h 2894079"/>
              <a:gd name="connsiteX77" fmla="*/ 1747309 w 12341965"/>
              <a:gd name="connsiteY77" fmla="*/ 2244873 h 2894079"/>
              <a:gd name="connsiteX78" fmla="*/ 1621993 w 12341965"/>
              <a:gd name="connsiteY78" fmla="*/ 2277323 h 2894079"/>
              <a:gd name="connsiteX79" fmla="*/ 1413302 w 12341965"/>
              <a:gd name="connsiteY79" fmla="*/ 2315386 h 2894079"/>
              <a:gd name="connsiteX80" fmla="*/ 1349774 w 12341965"/>
              <a:gd name="connsiteY80" fmla="*/ 2311415 h 2894079"/>
              <a:gd name="connsiteX81" fmla="*/ 1335513 w 12341965"/>
              <a:gd name="connsiteY81" fmla="*/ 2307541 h 2894079"/>
              <a:gd name="connsiteX82" fmla="*/ 1259923 w 12341965"/>
              <a:gd name="connsiteY82" fmla="*/ 2294046 h 2894079"/>
              <a:gd name="connsiteX83" fmla="*/ 1177798 w 12341965"/>
              <a:gd name="connsiteY83" fmla="*/ 2268264 h 2894079"/>
              <a:gd name="connsiteX84" fmla="*/ 953096 w 12341965"/>
              <a:gd name="connsiteY84" fmla="*/ 2252491 h 2894079"/>
              <a:gd name="connsiteX85" fmla="*/ 797811 w 12341965"/>
              <a:gd name="connsiteY85" fmla="*/ 2225024 h 2894079"/>
              <a:gd name="connsiteX86" fmla="*/ 586407 w 12341965"/>
              <a:gd name="connsiteY86" fmla="*/ 2173725 h 2894079"/>
              <a:gd name="connsiteX87" fmla="*/ 510297 w 12341965"/>
              <a:gd name="connsiteY87" fmla="*/ 2165489 h 2894079"/>
              <a:gd name="connsiteX88" fmla="*/ 406606 w 12341965"/>
              <a:gd name="connsiteY88" fmla="*/ 2130615 h 2894079"/>
              <a:gd name="connsiteX89" fmla="*/ 369789 w 12341965"/>
              <a:gd name="connsiteY89" fmla="*/ 2123930 h 2894079"/>
              <a:gd name="connsiteX90" fmla="*/ 268455 w 12341965"/>
              <a:gd name="connsiteY90" fmla="*/ 2101771 h 2894079"/>
              <a:gd name="connsiteX91" fmla="*/ 75483 w 12341965"/>
              <a:gd name="connsiteY91" fmla="*/ 2065556 h 2894079"/>
              <a:gd name="connsiteX92" fmla="*/ 36912 w 12341965"/>
              <a:gd name="connsiteY92" fmla="*/ 2050202 h 2894079"/>
              <a:gd name="connsiteX93" fmla="*/ 4480 w 12341965"/>
              <a:gd name="connsiteY93" fmla="*/ 2042483 h 2894079"/>
              <a:gd name="connsiteX94" fmla="*/ 0 w 12341965"/>
              <a:gd name="connsiteY94" fmla="*/ 2041389 h 2894079"/>
              <a:gd name="connsiteX0" fmla="*/ 220422 w 12341965"/>
              <a:gd name="connsiteY0" fmla="*/ 0 h 2894079"/>
              <a:gd name="connsiteX1" fmla="*/ 12341965 w 12341965"/>
              <a:gd name="connsiteY1" fmla="*/ 1308844 h 2894079"/>
              <a:gd name="connsiteX2" fmla="*/ 12263497 w 12341965"/>
              <a:gd name="connsiteY2" fmla="*/ 2035552 h 2894079"/>
              <a:gd name="connsiteX3" fmla="*/ 11965860 w 12341965"/>
              <a:gd name="connsiteY3" fmla="*/ 1985279 h 2894079"/>
              <a:gd name="connsiteX4" fmla="*/ 11724758 w 12341965"/>
              <a:gd name="connsiteY4" fmla="*/ 1975746 h 2894079"/>
              <a:gd name="connsiteX5" fmla="*/ 11689778 w 12341965"/>
              <a:gd name="connsiteY5" fmla="*/ 1966871 h 2894079"/>
              <a:gd name="connsiteX6" fmla="*/ 11689778 w 12341965"/>
              <a:gd name="connsiteY6" fmla="*/ 2894079 h 2894079"/>
              <a:gd name="connsiteX7" fmla="*/ 7533154 w 12341965"/>
              <a:gd name="connsiteY7" fmla="*/ 2207393 h 2894079"/>
              <a:gd name="connsiteX8" fmla="*/ 7520438 w 12341965"/>
              <a:gd name="connsiteY8" fmla="*/ 2221621 h 2894079"/>
              <a:gd name="connsiteX9" fmla="*/ 7506231 w 12341965"/>
              <a:gd name="connsiteY9" fmla="*/ 2233137 h 2894079"/>
              <a:gd name="connsiteX10" fmla="*/ 7396556 w 12341965"/>
              <a:gd name="connsiteY10" fmla="*/ 2265493 h 2894079"/>
              <a:gd name="connsiteX11" fmla="*/ 7246167 w 12341965"/>
              <a:gd name="connsiteY11" fmla="*/ 2287725 h 2894079"/>
              <a:gd name="connsiteX12" fmla="*/ 7238841 w 12341965"/>
              <a:gd name="connsiteY12" fmla="*/ 2297086 h 2894079"/>
              <a:gd name="connsiteX13" fmla="*/ 7195429 w 12341965"/>
              <a:gd name="connsiteY13" fmla="*/ 2314078 h 2894079"/>
              <a:gd name="connsiteX14" fmla="*/ 7175833 w 12341965"/>
              <a:gd name="connsiteY14" fmla="*/ 2323047 h 2894079"/>
              <a:gd name="connsiteX15" fmla="*/ 6909853 w 12341965"/>
              <a:gd name="connsiteY15" fmla="*/ 2323220 h 2894079"/>
              <a:gd name="connsiteX16" fmla="*/ 6804732 w 12341965"/>
              <a:gd name="connsiteY16" fmla="*/ 2320509 h 2894079"/>
              <a:gd name="connsiteX17" fmla="*/ 6701005 w 12341965"/>
              <a:gd name="connsiteY17" fmla="*/ 2320573 h 2894079"/>
              <a:gd name="connsiteX18" fmla="*/ 6663627 w 12341965"/>
              <a:gd name="connsiteY18" fmla="*/ 2321931 h 2894079"/>
              <a:gd name="connsiteX19" fmla="*/ 6563598 w 12341965"/>
              <a:gd name="connsiteY19" fmla="*/ 2313634 h 2894079"/>
              <a:gd name="connsiteX20" fmla="*/ 6525203 w 12341965"/>
              <a:gd name="connsiteY20" fmla="*/ 2312470 h 2894079"/>
              <a:gd name="connsiteX21" fmla="*/ 6517061 w 12341965"/>
              <a:gd name="connsiteY21" fmla="*/ 2312846 h 2894079"/>
              <a:gd name="connsiteX22" fmla="*/ 6478721 w 12341965"/>
              <a:gd name="connsiteY22" fmla="*/ 2318342 h 2894079"/>
              <a:gd name="connsiteX23" fmla="*/ 6373502 w 12341965"/>
              <a:gd name="connsiteY23" fmla="*/ 2296294 h 2894079"/>
              <a:gd name="connsiteX24" fmla="*/ 6250573 w 12341965"/>
              <a:gd name="connsiteY24" fmla="*/ 2310299 h 2894079"/>
              <a:gd name="connsiteX25" fmla="*/ 6103688 w 12341965"/>
              <a:gd name="connsiteY25" fmla="*/ 2319965 h 2894079"/>
              <a:gd name="connsiteX26" fmla="*/ 5881220 w 12341965"/>
              <a:gd name="connsiteY26" fmla="*/ 2352697 h 2894079"/>
              <a:gd name="connsiteX27" fmla="*/ 5787527 w 12341965"/>
              <a:gd name="connsiteY27" fmla="*/ 2338337 h 2894079"/>
              <a:gd name="connsiteX28" fmla="*/ 5643041 w 12341965"/>
              <a:gd name="connsiteY28" fmla="*/ 2349756 h 2894079"/>
              <a:gd name="connsiteX29" fmla="*/ 5517419 w 12341965"/>
              <a:gd name="connsiteY29" fmla="*/ 2351254 h 2894079"/>
              <a:gd name="connsiteX30" fmla="*/ 5503615 w 12341965"/>
              <a:gd name="connsiteY30" fmla="*/ 2350690 h 2894079"/>
              <a:gd name="connsiteX31" fmla="*/ 5452604 w 12341965"/>
              <a:gd name="connsiteY31" fmla="*/ 2341455 h 2894079"/>
              <a:gd name="connsiteX32" fmla="*/ 5218880 w 12341965"/>
              <a:gd name="connsiteY32" fmla="*/ 2347042 h 2894079"/>
              <a:gd name="connsiteX33" fmla="*/ 5147783 w 12341965"/>
              <a:gd name="connsiteY33" fmla="*/ 2337307 h 2894079"/>
              <a:gd name="connsiteX34" fmla="*/ 5112799 w 12341965"/>
              <a:gd name="connsiteY34" fmla="*/ 2336446 h 2894079"/>
              <a:gd name="connsiteX35" fmla="*/ 5106864 w 12341965"/>
              <a:gd name="connsiteY35" fmla="*/ 2335911 h 2894079"/>
              <a:gd name="connsiteX36" fmla="*/ 5066303 w 12341965"/>
              <a:gd name="connsiteY36" fmla="*/ 2329557 h 2894079"/>
              <a:gd name="connsiteX37" fmla="*/ 5006531 w 12341965"/>
              <a:gd name="connsiteY37" fmla="*/ 2315968 h 2894079"/>
              <a:gd name="connsiteX38" fmla="*/ 4945504 w 12341965"/>
              <a:gd name="connsiteY38" fmla="*/ 2294413 h 2894079"/>
              <a:gd name="connsiteX39" fmla="*/ 4909961 w 12341965"/>
              <a:gd name="connsiteY39" fmla="*/ 2284281 h 2894079"/>
              <a:gd name="connsiteX40" fmla="*/ 4885568 w 12341965"/>
              <a:gd name="connsiteY40" fmla="*/ 2274743 h 2894079"/>
              <a:gd name="connsiteX41" fmla="*/ 4815574 w 12341965"/>
              <a:gd name="connsiteY41" fmla="*/ 2262107 h 2894079"/>
              <a:gd name="connsiteX42" fmla="*/ 4696246 w 12341965"/>
              <a:gd name="connsiteY42" fmla="*/ 2246027 h 2894079"/>
              <a:gd name="connsiteX43" fmla="*/ 4647561 w 12341965"/>
              <a:gd name="connsiteY43" fmla="*/ 2224054 h 2894079"/>
              <a:gd name="connsiteX44" fmla="*/ 4544244 w 12341965"/>
              <a:gd name="connsiteY44" fmla="*/ 2213903 h 2894079"/>
              <a:gd name="connsiteX45" fmla="*/ 4520901 w 12341965"/>
              <a:gd name="connsiteY45" fmla="*/ 2217902 h 2894079"/>
              <a:gd name="connsiteX46" fmla="*/ 4466684 w 12341965"/>
              <a:gd name="connsiteY46" fmla="*/ 2217811 h 2894079"/>
              <a:gd name="connsiteX47" fmla="*/ 4384389 w 12341965"/>
              <a:gd name="connsiteY47" fmla="*/ 2227803 h 2894079"/>
              <a:gd name="connsiteX48" fmla="*/ 4294465 w 12341965"/>
              <a:gd name="connsiteY48" fmla="*/ 2240110 h 2894079"/>
              <a:gd name="connsiteX49" fmla="*/ 4240927 w 12341965"/>
              <a:gd name="connsiteY49" fmla="*/ 2245879 h 2894079"/>
              <a:gd name="connsiteX50" fmla="*/ 4234993 w 12341965"/>
              <a:gd name="connsiteY50" fmla="*/ 2246302 h 2894079"/>
              <a:gd name="connsiteX51" fmla="*/ 4193946 w 12341965"/>
              <a:gd name="connsiteY51" fmla="*/ 2246529 h 2894079"/>
              <a:gd name="connsiteX52" fmla="*/ 4068669 w 12341965"/>
              <a:gd name="connsiteY52" fmla="*/ 2231190 h 2894079"/>
              <a:gd name="connsiteX53" fmla="*/ 4031847 w 12341965"/>
              <a:gd name="connsiteY53" fmla="*/ 2226882 h 2894079"/>
              <a:gd name="connsiteX54" fmla="*/ 4006096 w 12341965"/>
              <a:gd name="connsiteY54" fmla="*/ 2221376 h 2894079"/>
              <a:gd name="connsiteX55" fmla="*/ 3934949 w 12341965"/>
              <a:gd name="connsiteY55" fmla="*/ 2220116 h 2894079"/>
              <a:gd name="connsiteX56" fmla="*/ 3814672 w 12341965"/>
              <a:gd name="connsiteY56" fmla="*/ 2223359 h 2894079"/>
              <a:gd name="connsiteX57" fmla="*/ 3761308 w 12341965"/>
              <a:gd name="connsiteY57" fmla="*/ 2214030 h 2894079"/>
              <a:gd name="connsiteX58" fmla="*/ 3569306 w 12341965"/>
              <a:gd name="connsiteY58" fmla="*/ 2214461 h 2894079"/>
              <a:gd name="connsiteX59" fmla="*/ 3407590 w 12341965"/>
              <a:gd name="connsiteY59" fmla="*/ 2207870 h 2894079"/>
              <a:gd name="connsiteX60" fmla="*/ 3281075 w 12341965"/>
              <a:gd name="connsiteY60" fmla="*/ 2208906 h 2894079"/>
              <a:gd name="connsiteX61" fmla="*/ 3008454 w 12341965"/>
              <a:gd name="connsiteY61" fmla="*/ 2216904 h 2894079"/>
              <a:gd name="connsiteX62" fmla="*/ 2993596 w 12341965"/>
              <a:gd name="connsiteY62" fmla="*/ 2224321 h 2894079"/>
              <a:gd name="connsiteX63" fmla="*/ 2939335 w 12341965"/>
              <a:gd name="connsiteY63" fmla="*/ 2232438 h 2894079"/>
              <a:gd name="connsiteX64" fmla="*/ 2870672 w 12341965"/>
              <a:gd name="connsiteY64" fmla="*/ 2240299 h 2894079"/>
              <a:gd name="connsiteX65" fmla="*/ 2870224 w 12341965"/>
              <a:gd name="connsiteY65" fmla="*/ 2239378 h 2894079"/>
              <a:gd name="connsiteX66" fmla="*/ 2839549 w 12341965"/>
              <a:gd name="connsiteY66" fmla="*/ 2232556 h 2894079"/>
              <a:gd name="connsiteX67" fmla="*/ 2715695 w 12341965"/>
              <a:gd name="connsiteY67" fmla="*/ 2217586 h 2894079"/>
              <a:gd name="connsiteX68" fmla="*/ 2710404 w 12341965"/>
              <a:gd name="connsiteY68" fmla="*/ 2216336 h 2894079"/>
              <a:gd name="connsiteX69" fmla="*/ 2473552 w 12341965"/>
              <a:gd name="connsiteY69" fmla="*/ 2198719 h 2894079"/>
              <a:gd name="connsiteX70" fmla="*/ 2371052 w 12341965"/>
              <a:gd name="connsiteY70" fmla="*/ 2192460 h 2894079"/>
              <a:gd name="connsiteX71" fmla="*/ 2285669 w 12341965"/>
              <a:gd name="connsiteY71" fmla="*/ 2178867 h 2894079"/>
              <a:gd name="connsiteX72" fmla="*/ 2162799 w 12341965"/>
              <a:gd name="connsiteY72" fmla="*/ 2176749 h 2894079"/>
              <a:gd name="connsiteX73" fmla="*/ 2052698 w 12341965"/>
              <a:gd name="connsiteY73" fmla="*/ 2201848 h 2894079"/>
              <a:gd name="connsiteX74" fmla="*/ 2036176 w 12341965"/>
              <a:gd name="connsiteY74" fmla="*/ 2207519 h 2894079"/>
              <a:gd name="connsiteX75" fmla="*/ 1867865 w 12341965"/>
              <a:gd name="connsiteY75" fmla="*/ 2233814 h 2894079"/>
              <a:gd name="connsiteX76" fmla="*/ 1747309 w 12341965"/>
              <a:gd name="connsiteY76" fmla="*/ 2244873 h 2894079"/>
              <a:gd name="connsiteX77" fmla="*/ 1621993 w 12341965"/>
              <a:gd name="connsiteY77" fmla="*/ 2277323 h 2894079"/>
              <a:gd name="connsiteX78" fmla="*/ 1413302 w 12341965"/>
              <a:gd name="connsiteY78" fmla="*/ 2315386 h 2894079"/>
              <a:gd name="connsiteX79" fmla="*/ 1349774 w 12341965"/>
              <a:gd name="connsiteY79" fmla="*/ 2311415 h 2894079"/>
              <a:gd name="connsiteX80" fmla="*/ 1335513 w 12341965"/>
              <a:gd name="connsiteY80" fmla="*/ 2307541 h 2894079"/>
              <a:gd name="connsiteX81" fmla="*/ 1259923 w 12341965"/>
              <a:gd name="connsiteY81" fmla="*/ 2294046 h 2894079"/>
              <a:gd name="connsiteX82" fmla="*/ 1177798 w 12341965"/>
              <a:gd name="connsiteY82" fmla="*/ 2268264 h 2894079"/>
              <a:gd name="connsiteX83" fmla="*/ 953096 w 12341965"/>
              <a:gd name="connsiteY83" fmla="*/ 2252491 h 2894079"/>
              <a:gd name="connsiteX84" fmla="*/ 797811 w 12341965"/>
              <a:gd name="connsiteY84" fmla="*/ 2225024 h 2894079"/>
              <a:gd name="connsiteX85" fmla="*/ 586407 w 12341965"/>
              <a:gd name="connsiteY85" fmla="*/ 2173725 h 2894079"/>
              <a:gd name="connsiteX86" fmla="*/ 510297 w 12341965"/>
              <a:gd name="connsiteY86" fmla="*/ 2165489 h 2894079"/>
              <a:gd name="connsiteX87" fmla="*/ 406606 w 12341965"/>
              <a:gd name="connsiteY87" fmla="*/ 2130615 h 2894079"/>
              <a:gd name="connsiteX88" fmla="*/ 369789 w 12341965"/>
              <a:gd name="connsiteY88" fmla="*/ 2123930 h 2894079"/>
              <a:gd name="connsiteX89" fmla="*/ 268455 w 12341965"/>
              <a:gd name="connsiteY89" fmla="*/ 2101771 h 2894079"/>
              <a:gd name="connsiteX90" fmla="*/ 75483 w 12341965"/>
              <a:gd name="connsiteY90" fmla="*/ 2065556 h 2894079"/>
              <a:gd name="connsiteX91" fmla="*/ 36912 w 12341965"/>
              <a:gd name="connsiteY91" fmla="*/ 2050202 h 2894079"/>
              <a:gd name="connsiteX92" fmla="*/ 4480 w 12341965"/>
              <a:gd name="connsiteY92" fmla="*/ 2042483 h 2894079"/>
              <a:gd name="connsiteX93" fmla="*/ 0 w 12341965"/>
              <a:gd name="connsiteY93" fmla="*/ 2041389 h 2894079"/>
              <a:gd name="connsiteX94" fmla="*/ 220422 w 12341965"/>
              <a:gd name="connsiteY94" fmla="*/ 0 h 2894079"/>
              <a:gd name="connsiteX0" fmla="*/ 220422 w 12341965"/>
              <a:gd name="connsiteY0" fmla="*/ 0 h 2353377"/>
              <a:gd name="connsiteX1" fmla="*/ 12341965 w 12341965"/>
              <a:gd name="connsiteY1" fmla="*/ 1308844 h 2353377"/>
              <a:gd name="connsiteX2" fmla="*/ 12263497 w 12341965"/>
              <a:gd name="connsiteY2" fmla="*/ 2035552 h 2353377"/>
              <a:gd name="connsiteX3" fmla="*/ 11965860 w 12341965"/>
              <a:gd name="connsiteY3" fmla="*/ 1985279 h 2353377"/>
              <a:gd name="connsiteX4" fmla="*/ 11724758 w 12341965"/>
              <a:gd name="connsiteY4" fmla="*/ 1975746 h 2353377"/>
              <a:gd name="connsiteX5" fmla="*/ 11689778 w 12341965"/>
              <a:gd name="connsiteY5" fmla="*/ 1966871 h 2353377"/>
              <a:gd name="connsiteX6" fmla="*/ 7533154 w 12341965"/>
              <a:gd name="connsiteY6" fmla="*/ 2207393 h 2353377"/>
              <a:gd name="connsiteX7" fmla="*/ 7520438 w 12341965"/>
              <a:gd name="connsiteY7" fmla="*/ 2221621 h 2353377"/>
              <a:gd name="connsiteX8" fmla="*/ 7506231 w 12341965"/>
              <a:gd name="connsiteY8" fmla="*/ 2233137 h 2353377"/>
              <a:gd name="connsiteX9" fmla="*/ 7396556 w 12341965"/>
              <a:gd name="connsiteY9" fmla="*/ 2265493 h 2353377"/>
              <a:gd name="connsiteX10" fmla="*/ 7246167 w 12341965"/>
              <a:gd name="connsiteY10" fmla="*/ 2287725 h 2353377"/>
              <a:gd name="connsiteX11" fmla="*/ 7238841 w 12341965"/>
              <a:gd name="connsiteY11" fmla="*/ 2297086 h 2353377"/>
              <a:gd name="connsiteX12" fmla="*/ 7195429 w 12341965"/>
              <a:gd name="connsiteY12" fmla="*/ 2314078 h 2353377"/>
              <a:gd name="connsiteX13" fmla="*/ 7175833 w 12341965"/>
              <a:gd name="connsiteY13" fmla="*/ 2323047 h 2353377"/>
              <a:gd name="connsiteX14" fmla="*/ 6909853 w 12341965"/>
              <a:gd name="connsiteY14" fmla="*/ 2323220 h 2353377"/>
              <a:gd name="connsiteX15" fmla="*/ 6804732 w 12341965"/>
              <a:gd name="connsiteY15" fmla="*/ 2320509 h 2353377"/>
              <a:gd name="connsiteX16" fmla="*/ 6701005 w 12341965"/>
              <a:gd name="connsiteY16" fmla="*/ 2320573 h 2353377"/>
              <a:gd name="connsiteX17" fmla="*/ 6663627 w 12341965"/>
              <a:gd name="connsiteY17" fmla="*/ 2321931 h 2353377"/>
              <a:gd name="connsiteX18" fmla="*/ 6563598 w 12341965"/>
              <a:gd name="connsiteY18" fmla="*/ 2313634 h 2353377"/>
              <a:gd name="connsiteX19" fmla="*/ 6525203 w 12341965"/>
              <a:gd name="connsiteY19" fmla="*/ 2312470 h 2353377"/>
              <a:gd name="connsiteX20" fmla="*/ 6517061 w 12341965"/>
              <a:gd name="connsiteY20" fmla="*/ 2312846 h 2353377"/>
              <a:gd name="connsiteX21" fmla="*/ 6478721 w 12341965"/>
              <a:gd name="connsiteY21" fmla="*/ 2318342 h 2353377"/>
              <a:gd name="connsiteX22" fmla="*/ 6373502 w 12341965"/>
              <a:gd name="connsiteY22" fmla="*/ 2296294 h 2353377"/>
              <a:gd name="connsiteX23" fmla="*/ 6250573 w 12341965"/>
              <a:gd name="connsiteY23" fmla="*/ 2310299 h 2353377"/>
              <a:gd name="connsiteX24" fmla="*/ 6103688 w 12341965"/>
              <a:gd name="connsiteY24" fmla="*/ 2319965 h 2353377"/>
              <a:gd name="connsiteX25" fmla="*/ 5881220 w 12341965"/>
              <a:gd name="connsiteY25" fmla="*/ 2352697 h 2353377"/>
              <a:gd name="connsiteX26" fmla="*/ 5787527 w 12341965"/>
              <a:gd name="connsiteY26" fmla="*/ 2338337 h 2353377"/>
              <a:gd name="connsiteX27" fmla="*/ 5643041 w 12341965"/>
              <a:gd name="connsiteY27" fmla="*/ 2349756 h 2353377"/>
              <a:gd name="connsiteX28" fmla="*/ 5517419 w 12341965"/>
              <a:gd name="connsiteY28" fmla="*/ 2351254 h 2353377"/>
              <a:gd name="connsiteX29" fmla="*/ 5503615 w 12341965"/>
              <a:gd name="connsiteY29" fmla="*/ 2350690 h 2353377"/>
              <a:gd name="connsiteX30" fmla="*/ 5452604 w 12341965"/>
              <a:gd name="connsiteY30" fmla="*/ 2341455 h 2353377"/>
              <a:gd name="connsiteX31" fmla="*/ 5218880 w 12341965"/>
              <a:gd name="connsiteY31" fmla="*/ 2347042 h 2353377"/>
              <a:gd name="connsiteX32" fmla="*/ 5147783 w 12341965"/>
              <a:gd name="connsiteY32" fmla="*/ 2337307 h 2353377"/>
              <a:gd name="connsiteX33" fmla="*/ 5112799 w 12341965"/>
              <a:gd name="connsiteY33" fmla="*/ 2336446 h 2353377"/>
              <a:gd name="connsiteX34" fmla="*/ 5106864 w 12341965"/>
              <a:gd name="connsiteY34" fmla="*/ 2335911 h 2353377"/>
              <a:gd name="connsiteX35" fmla="*/ 5066303 w 12341965"/>
              <a:gd name="connsiteY35" fmla="*/ 2329557 h 2353377"/>
              <a:gd name="connsiteX36" fmla="*/ 5006531 w 12341965"/>
              <a:gd name="connsiteY36" fmla="*/ 2315968 h 2353377"/>
              <a:gd name="connsiteX37" fmla="*/ 4945504 w 12341965"/>
              <a:gd name="connsiteY37" fmla="*/ 2294413 h 2353377"/>
              <a:gd name="connsiteX38" fmla="*/ 4909961 w 12341965"/>
              <a:gd name="connsiteY38" fmla="*/ 2284281 h 2353377"/>
              <a:gd name="connsiteX39" fmla="*/ 4885568 w 12341965"/>
              <a:gd name="connsiteY39" fmla="*/ 2274743 h 2353377"/>
              <a:gd name="connsiteX40" fmla="*/ 4815574 w 12341965"/>
              <a:gd name="connsiteY40" fmla="*/ 2262107 h 2353377"/>
              <a:gd name="connsiteX41" fmla="*/ 4696246 w 12341965"/>
              <a:gd name="connsiteY41" fmla="*/ 2246027 h 2353377"/>
              <a:gd name="connsiteX42" fmla="*/ 4647561 w 12341965"/>
              <a:gd name="connsiteY42" fmla="*/ 2224054 h 2353377"/>
              <a:gd name="connsiteX43" fmla="*/ 4544244 w 12341965"/>
              <a:gd name="connsiteY43" fmla="*/ 2213903 h 2353377"/>
              <a:gd name="connsiteX44" fmla="*/ 4520901 w 12341965"/>
              <a:gd name="connsiteY44" fmla="*/ 2217902 h 2353377"/>
              <a:gd name="connsiteX45" fmla="*/ 4466684 w 12341965"/>
              <a:gd name="connsiteY45" fmla="*/ 2217811 h 2353377"/>
              <a:gd name="connsiteX46" fmla="*/ 4384389 w 12341965"/>
              <a:gd name="connsiteY46" fmla="*/ 2227803 h 2353377"/>
              <a:gd name="connsiteX47" fmla="*/ 4294465 w 12341965"/>
              <a:gd name="connsiteY47" fmla="*/ 2240110 h 2353377"/>
              <a:gd name="connsiteX48" fmla="*/ 4240927 w 12341965"/>
              <a:gd name="connsiteY48" fmla="*/ 2245879 h 2353377"/>
              <a:gd name="connsiteX49" fmla="*/ 4234993 w 12341965"/>
              <a:gd name="connsiteY49" fmla="*/ 2246302 h 2353377"/>
              <a:gd name="connsiteX50" fmla="*/ 4193946 w 12341965"/>
              <a:gd name="connsiteY50" fmla="*/ 2246529 h 2353377"/>
              <a:gd name="connsiteX51" fmla="*/ 4068669 w 12341965"/>
              <a:gd name="connsiteY51" fmla="*/ 2231190 h 2353377"/>
              <a:gd name="connsiteX52" fmla="*/ 4031847 w 12341965"/>
              <a:gd name="connsiteY52" fmla="*/ 2226882 h 2353377"/>
              <a:gd name="connsiteX53" fmla="*/ 4006096 w 12341965"/>
              <a:gd name="connsiteY53" fmla="*/ 2221376 h 2353377"/>
              <a:gd name="connsiteX54" fmla="*/ 3934949 w 12341965"/>
              <a:gd name="connsiteY54" fmla="*/ 2220116 h 2353377"/>
              <a:gd name="connsiteX55" fmla="*/ 3814672 w 12341965"/>
              <a:gd name="connsiteY55" fmla="*/ 2223359 h 2353377"/>
              <a:gd name="connsiteX56" fmla="*/ 3761308 w 12341965"/>
              <a:gd name="connsiteY56" fmla="*/ 2214030 h 2353377"/>
              <a:gd name="connsiteX57" fmla="*/ 3569306 w 12341965"/>
              <a:gd name="connsiteY57" fmla="*/ 2214461 h 2353377"/>
              <a:gd name="connsiteX58" fmla="*/ 3407590 w 12341965"/>
              <a:gd name="connsiteY58" fmla="*/ 2207870 h 2353377"/>
              <a:gd name="connsiteX59" fmla="*/ 3281075 w 12341965"/>
              <a:gd name="connsiteY59" fmla="*/ 2208906 h 2353377"/>
              <a:gd name="connsiteX60" fmla="*/ 3008454 w 12341965"/>
              <a:gd name="connsiteY60" fmla="*/ 2216904 h 2353377"/>
              <a:gd name="connsiteX61" fmla="*/ 2993596 w 12341965"/>
              <a:gd name="connsiteY61" fmla="*/ 2224321 h 2353377"/>
              <a:gd name="connsiteX62" fmla="*/ 2939335 w 12341965"/>
              <a:gd name="connsiteY62" fmla="*/ 2232438 h 2353377"/>
              <a:gd name="connsiteX63" fmla="*/ 2870672 w 12341965"/>
              <a:gd name="connsiteY63" fmla="*/ 2240299 h 2353377"/>
              <a:gd name="connsiteX64" fmla="*/ 2870224 w 12341965"/>
              <a:gd name="connsiteY64" fmla="*/ 2239378 h 2353377"/>
              <a:gd name="connsiteX65" fmla="*/ 2839549 w 12341965"/>
              <a:gd name="connsiteY65" fmla="*/ 2232556 h 2353377"/>
              <a:gd name="connsiteX66" fmla="*/ 2715695 w 12341965"/>
              <a:gd name="connsiteY66" fmla="*/ 2217586 h 2353377"/>
              <a:gd name="connsiteX67" fmla="*/ 2710404 w 12341965"/>
              <a:gd name="connsiteY67" fmla="*/ 2216336 h 2353377"/>
              <a:gd name="connsiteX68" fmla="*/ 2473552 w 12341965"/>
              <a:gd name="connsiteY68" fmla="*/ 2198719 h 2353377"/>
              <a:gd name="connsiteX69" fmla="*/ 2371052 w 12341965"/>
              <a:gd name="connsiteY69" fmla="*/ 2192460 h 2353377"/>
              <a:gd name="connsiteX70" fmla="*/ 2285669 w 12341965"/>
              <a:gd name="connsiteY70" fmla="*/ 2178867 h 2353377"/>
              <a:gd name="connsiteX71" fmla="*/ 2162799 w 12341965"/>
              <a:gd name="connsiteY71" fmla="*/ 2176749 h 2353377"/>
              <a:gd name="connsiteX72" fmla="*/ 2052698 w 12341965"/>
              <a:gd name="connsiteY72" fmla="*/ 2201848 h 2353377"/>
              <a:gd name="connsiteX73" fmla="*/ 2036176 w 12341965"/>
              <a:gd name="connsiteY73" fmla="*/ 2207519 h 2353377"/>
              <a:gd name="connsiteX74" fmla="*/ 1867865 w 12341965"/>
              <a:gd name="connsiteY74" fmla="*/ 2233814 h 2353377"/>
              <a:gd name="connsiteX75" fmla="*/ 1747309 w 12341965"/>
              <a:gd name="connsiteY75" fmla="*/ 2244873 h 2353377"/>
              <a:gd name="connsiteX76" fmla="*/ 1621993 w 12341965"/>
              <a:gd name="connsiteY76" fmla="*/ 2277323 h 2353377"/>
              <a:gd name="connsiteX77" fmla="*/ 1413302 w 12341965"/>
              <a:gd name="connsiteY77" fmla="*/ 2315386 h 2353377"/>
              <a:gd name="connsiteX78" fmla="*/ 1349774 w 12341965"/>
              <a:gd name="connsiteY78" fmla="*/ 2311415 h 2353377"/>
              <a:gd name="connsiteX79" fmla="*/ 1335513 w 12341965"/>
              <a:gd name="connsiteY79" fmla="*/ 2307541 h 2353377"/>
              <a:gd name="connsiteX80" fmla="*/ 1259923 w 12341965"/>
              <a:gd name="connsiteY80" fmla="*/ 2294046 h 2353377"/>
              <a:gd name="connsiteX81" fmla="*/ 1177798 w 12341965"/>
              <a:gd name="connsiteY81" fmla="*/ 2268264 h 2353377"/>
              <a:gd name="connsiteX82" fmla="*/ 953096 w 12341965"/>
              <a:gd name="connsiteY82" fmla="*/ 2252491 h 2353377"/>
              <a:gd name="connsiteX83" fmla="*/ 797811 w 12341965"/>
              <a:gd name="connsiteY83" fmla="*/ 2225024 h 2353377"/>
              <a:gd name="connsiteX84" fmla="*/ 586407 w 12341965"/>
              <a:gd name="connsiteY84" fmla="*/ 2173725 h 2353377"/>
              <a:gd name="connsiteX85" fmla="*/ 510297 w 12341965"/>
              <a:gd name="connsiteY85" fmla="*/ 2165489 h 2353377"/>
              <a:gd name="connsiteX86" fmla="*/ 406606 w 12341965"/>
              <a:gd name="connsiteY86" fmla="*/ 2130615 h 2353377"/>
              <a:gd name="connsiteX87" fmla="*/ 369789 w 12341965"/>
              <a:gd name="connsiteY87" fmla="*/ 2123930 h 2353377"/>
              <a:gd name="connsiteX88" fmla="*/ 268455 w 12341965"/>
              <a:gd name="connsiteY88" fmla="*/ 2101771 h 2353377"/>
              <a:gd name="connsiteX89" fmla="*/ 75483 w 12341965"/>
              <a:gd name="connsiteY89" fmla="*/ 2065556 h 2353377"/>
              <a:gd name="connsiteX90" fmla="*/ 36912 w 12341965"/>
              <a:gd name="connsiteY90" fmla="*/ 2050202 h 2353377"/>
              <a:gd name="connsiteX91" fmla="*/ 4480 w 12341965"/>
              <a:gd name="connsiteY91" fmla="*/ 2042483 h 2353377"/>
              <a:gd name="connsiteX92" fmla="*/ 0 w 12341965"/>
              <a:gd name="connsiteY92" fmla="*/ 2041389 h 2353377"/>
              <a:gd name="connsiteX93" fmla="*/ 220422 w 12341965"/>
              <a:gd name="connsiteY93" fmla="*/ 0 h 2353377"/>
              <a:gd name="connsiteX0" fmla="*/ 220422 w 12341965"/>
              <a:gd name="connsiteY0" fmla="*/ 0 h 2353377"/>
              <a:gd name="connsiteX1" fmla="*/ 12341965 w 12341965"/>
              <a:gd name="connsiteY1" fmla="*/ 1308844 h 2353377"/>
              <a:gd name="connsiteX2" fmla="*/ 12263497 w 12341965"/>
              <a:gd name="connsiteY2" fmla="*/ 2035552 h 2353377"/>
              <a:gd name="connsiteX3" fmla="*/ 11965860 w 12341965"/>
              <a:gd name="connsiteY3" fmla="*/ 1985279 h 2353377"/>
              <a:gd name="connsiteX4" fmla="*/ 11724758 w 12341965"/>
              <a:gd name="connsiteY4" fmla="*/ 1975746 h 2353377"/>
              <a:gd name="connsiteX5" fmla="*/ 10911428 w 12341965"/>
              <a:gd name="connsiteY5" fmla="*/ 1858137 h 2353377"/>
              <a:gd name="connsiteX6" fmla="*/ 7533154 w 12341965"/>
              <a:gd name="connsiteY6" fmla="*/ 2207393 h 2353377"/>
              <a:gd name="connsiteX7" fmla="*/ 7520438 w 12341965"/>
              <a:gd name="connsiteY7" fmla="*/ 2221621 h 2353377"/>
              <a:gd name="connsiteX8" fmla="*/ 7506231 w 12341965"/>
              <a:gd name="connsiteY8" fmla="*/ 2233137 h 2353377"/>
              <a:gd name="connsiteX9" fmla="*/ 7396556 w 12341965"/>
              <a:gd name="connsiteY9" fmla="*/ 2265493 h 2353377"/>
              <a:gd name="connsiteX10" fmla="*/ 7246167 w 12341965"/>
              <a:gd name="connsiteY10" fmla="*/ 2287725 h 2353377"/>
              <a:gd name="connsiteX11" fmla="*/ 7238841 w 12341965"/>
              <a:gd name="connsiteY11" fmla="*/ 2297086 h 2353377"/>
              <a:gd name="connsiteX12" fmla="*/ 7195429 w 12341965"/>
              <a:gd name="connsiteY12" fmla="*/ 2314078 h 2353377"/>
              <a:gd name="connsiteX13" fmla="*/ 7175833 w 12341965"/>
              <a:gd name="connsiteY13" fmla="*/ 2323047 h 2353377"/>
              <a:gd name="connsiteX14" fmla="*/ 6909853 w 12341965"/>
              <a:gd name="connsiteY14" fmla="*/ 2323220 h 2353377"/>
              <a:gd name="connsiteX15" fmla="*/ 6804732 w 12341965"/>
              <a:gd name="connsiteY15" fmla="*/ 2320509 h 2353377"/>
              <a:gd name="connsiteX16" fmla="*/ 6701005 w 12341965"/>
              <a:gd name="connsiteY16" fmla="*/ 2320573 h 2353377"/>
              <a:gd name="connsiteX17" fmla="*/ 6663627 w 12341965"/>
              <a:gd name="connsiteY17" fmla="*/ 2321931 h 2353377"/>
              <a:gd name="connsiteX18" fmla="*/ 6563598 w 12341965"/>
              <a:gd name="connsiteY18" fmla="*/ 2313634 h 2353377"/>
              <a:gd name="connsiteX19" fmla="*/ 6525203 w 12341965"/>
              <a:gd name="connsiteY19" fmla="*/ 2312470 h 2353377"/>
              <a:gd name="connsiteX20" fmla="*/ 6517061 w 12341965"/>
              <a:gd name="connsiteY20" fmla="*/ 2312846 h 2353377"/>
              <a:gd name="connsiteX21" fmla="*/ 6478721 w 12341965"/>
              <a:gd name="connsiteY21" fmla="*/ 2318342 h 2353377"/>
              <a:gd name="connsiteX22" fmla="*/ 6373502 w 12341965"/>
              <a:gd name="connsiteY22" fmla="*/ 2296294 h 2353377"/>
              <a:gd name="connsiteX23" fmla="*/ 6250573 w 12341965"/>
              <a:gd name="connsiteY23" fmla="*/ 2310299 h 2353377"/>
              <a:gd name="connsiteX24" fmla="*/ 6103688 w 12341965"/>
              <a:gd name="connsiteY24" fmla="*/ 2319965 h 2353377"/>
              <a:gd name="connsiteX25" fmla="*/ 5881220 w 12341965"/>
              <a:gd name="connsiteY25" fmla="*/ 2352697 h 2353377"/>
              <a:gd name="connsiteX26" fmla="*/ 5787527 w 12341965"/>
              <a:gd name="connsiteY26" fmla="*/ 2338337 h 2353377"/>
              <a:gd name="connsiteX27" fmla="*/ 5643041 w 12341965"/>
              <a:gd name="connsiteY27" fmla="*/ 2349756 h 2353377"/>
              <a:gd name="connsiteX28" fmla="*/ 5517419 w 12341965"/>
              <a:gd name="connsiteY28" fmla="*/ 2351254 h 2353377"/>
              <a:gd name="connsiteX29" fmla="*/ 5503615 w 12341965"/>
              <a:gd name="connsiteY29" fmla="*/ 2350690 h 2353377"/>
              <a:gd name="connsiteX30" fmla="*/ 5452604 w 12341965"/>
              <a:gd name="connsiteY30" fmla="*/ 2341455 h 2353377"/>
              <a:gd name="connsiteX31" fmla="*/ 5218880 w 12341965"/>
              <a:gd name="connsiteY31" fmla="*/ 2347042 h 2353377"/>
              <a:gd name="connsiteX32" fmla="*/ 5147783 w 12341965"/>
              <a:gd name="connsiteY32" fmla="*/ 2337307 h 2353377"/>
              <a:gd name="connsiteX33" fmla="*/ 5112799 w 12341965"/>
              <a:gd name="connsiteY33" fmla="*/ 2336446 h 2353377"/>
              <a:gd name="connsiteX34" fmla="*/ 5106864 w 12341965"/>
              <a:gd name="connsiteY34" fmla="*/ 2335911 h 2353377"/>
              <a:gd name="connsiteX35" fmla="*/ 5066303 w 12341965"/>
              <a:gd name="connsiteY35" fmla="*/ 2329557 h 2353377"/>
              <a:gd name="connsiteX36" fmla="*/ 5006531 w 12341965"/>
              <a:gd name="connsiteY36" fmla="*/ 2315968 h 2353377"/>
              <a:gd name="connsiteX37" fmla="*/ 4945504 w 12341965"/>
              <a:gd name="connsiteY37" fmla="*/ 2294413 h 2353377"/>
              <a:gd name="connsiteX38" fmla="*/ 4909961 w 12341965"/>
              <a:gd name="connsiteY38" fmla="*/ 2284281 h 2353377"/>
              <a:gd name="connsiteX39" fmla="*/ 4885568 w 12341965"/>
              <a:gd name="connsiteY39" fmla="*/ 2274743 h 2353377"/>
              <a:gd name="connsiteX40" fmla="*/ 4815574 w 12341965"/>
              <a:gd name="connsiteY40" fmla="*/ 2262107 h 2353377"/>
              <a:gd name="connsiteX41" fmla="*/ 4696246 w 12341965"/>
              <a:gd name="connsiteY41" fmla="*/ 2246027 h 2353377"/>
              <a:gd name="connsiteX42" fmla="*/ 4647561 w 12341965"/>
              <a:gd name="connsiteY42" fmla="*/ 2224054 h 2353377"/>
              <a:gd name="connsiteX43" fmla="*/ 4544244 w 12341965"/>
              <a:gd name="connsiteY43" fmla="*/ 2213903 h 2353377"/>
              <a:gd name="connsiteX44" fmla="*/ 4520901 w 12341965"/>
              <a:gd name="connsiteY44" fmla="*/ 2217902 h 2353377"/>
              <a:gd name="connsiteX45" fmla="*/ 4466684 w 12341965"/>
              <a:gd name="connsiteY45" fmla="*/ 2217811 h 2353377"/>
              <a:gd name="connsiteX46" fmla="*/ 4384389 w 12341965"/>
              <a:gd name="connsiteY46" fmla="*/ 2227803 h 2353377"/>
              <a:gd name="connsiteX47" fmla="*/ 4294465 w 12341965"/>
              <a:gd name="connsiteY47" fmla="*/ 2240110 h 2353377"/>
              <a:gd name="connsiteX48" fmla="*/ 4240927 w 12341965"/>
              <a:gd name="connsiteY48" fmla="*/ 2245879 h 2353377"/>
              <a:gd name="connsiteX49" fmla="*/ 4234993 w 12341965"/>
              <a:gd name="connsiteY49" fmla="*/ 2246302 h 2353377"/>
              <a:gd name="connsiteX50" fmla="*/ 4193946 w 12341965"/>
              <a:gd name="connsiteY50" fmla="*/ 2246529 h 2353377"/>
              <a:gd name="connsiteX51" fmla="*/ 4068669 w 12341965"/>
              <a:gd name="connsiteY51" fmla="*/ 2231190 h 2353377"/>
              <a:gd name="connsiteX52" fmla="*/ 4031847 w 12341965"/>
              <a:gd name="connsiteY52" fmla="*/ 2226882 h 2353377"/>
              <a:gd name="connsiteX53" fmla="*/ 4006096 w 12341965"/>
              <a:gd name="connsiteY53" fmla="*/ 2221376 h 2353377"/>
              <a:gd name="connsiteX54" fmla="*/ 3934949 w 12341965"/>
              <a:gd name="connsiteY54" fmla="*/ 2220116 h 2353377"/>
              <a:gd name="connsiteX55" fmla="*/ 3814672 w 12341965"/>
              <a:gd name="connsiteY55" fmla="*/ 2223359 h 2353377"/>
              <a:gd name="connsiteX56" fmla="*/ 3761308 w 12341965"/>
              <a:gd name="connsiteY56" fmla="*/ 2214030 h 2353377"/>
              <a:gd name="connsiteX57" fmla="*/ 3569306 w 12341965"/>
              <a:gd name="connsiteY57" fmla="*/ 2214461 h 2353377"/>
              <a:gd name="connsiteX58" fmla="*/ 3407590 w 12341965"/>
              <a:gd name="connsiteY58" fmla="*/ 2207870 h 2353377"/>
              <a:gd name="connsiteX59" fmla="*/ 3281075 w 12341965"/>
              <a:gd name="connsiteY59" fmla="*/ 2208906 h 2353377"/>
              <a:gd name="connsiteX60" fmla="*/ 3008454 w 12341965"/>
              <a:gd name="connsiteY60" fmla="*/ 2216904 h 2353377"/>
              <a:gd name="connsiteX61" fmla="*/ 2993596 w 12341965"/>
              <a:gd name="connsiteY61" fmla="*/ 2224321 h 2353377"/>
              <a:gd name="connsiteX62" fmla="*/ 2939335 w 12341965"/>
              <a:gd name="connsiteY62" fmla="*/ 2232438 h 2353377"/>
              <a:gd name="connsiteX63" fmla="*/ 2870672 w 12341965"/>
              <a:gd name="connsiteY63" fmla="*/ 2240299 h 2353377"/>
              <a:gd name="connsiteX64" fmla="*/ 2870224 w 12341965"/>
              <a:gd name="connsiteY64" fmla="*/ 2239378 h 2353377"/>
              <a:gd name="connsiteX65" fmla="*/ 2839549 w 12341965"/>
              <a:gd name="connsiteY65" fmla="*/ 2232556 h 2353377"/>
              <a:gd name="connsiteX66" fmla="*/ 2715695 w 12341965"/>
              <a:gd name="connsiteY66" fmla="*/ 2217586 h 2353377"/>
              <a:gd name="connsiteX67" fmla="*/ 2710404 w 12341965"/>
              <a:gd name="connsiteY67" fmla="*/ 2216336 h 2353377"/>
              <a:gd name="connsiteX68" fmla="*/ 2473552 w 12341965"/>
              <a:gd name="connsiteY68" fmla="*/ 2198719 h 2353377"/>
              <a:gd name="connsiteX69" fmla="*/ 2371052 w 12341965"/>
              <a:gd name="connsiteY69" fmla="*/ 2192460 h 2353377"/>
              <a:gd name="connsiteX70" fmla="*/ 2285669 w 12341965"/>
              <a:gd name="connsiteY70" fmla="*/ 2178867 h 2353377"/>
              <a:gd name="connsiteX71" fmla="*/ 2162799 w 12341965"/>
              <a:gd name="connsiteY71" fmla="*/ 2176749 h 2353377"/>
              <a:gd name="connsiteX72" fmla="*/ 2052698 w 12341965"/>
              <a:gd name="connsiteY72" fmla="*/ 2201848 h 2353377"/>
              <a:gd name="connsiteX73" fmla="*/ 2036176 w 12341965"/>
              <a:gd name="connsiteY73" fmla="*/ 2207519 h 2353377"/>
              <a:gd name="connsiteX74" fmla="*/ 1867865 w 12341965"/>
              <a:gd name="connsiteY74" fmla="*/ 2233814 h 2353377"/>
              <a:gd name="connsiteX75" fmla="*/ 1747309 w 12341965"/>
              <a:gd name="connsiteY75" fmla="*/ 2244873 h 2353377"/>
              <a:gd name="connsiteX76" fmla="*/ 1621993 w 12341965"/>
              <a:gd name="connsiteY76" fmla="*/ 2277323 h 2353377"/>
              <a:gd name="connsiteX77" fmla="*/ 1413302 w 12341965"/>
              <a:gd name="connsiteY77" fmla="*/ 2315386 h 2353377"/>
              <a:gd name="connsiteX78" fmla="*/ 1349774 w 12341965"/>
              <a:gd name="connsiteY78" fmla="*/ 2311415 h 2353377"/>
              <a:gd name="connsiteX79" fmla="*/ 1335513 w 12341965"/>
              <a:gd name="connsiteY79" fmla="*/ 2307541 h 2353377"/>
              <a:gd name="connsiteX80" fmla="*/ 1259923 w 12341965"/>
              <a:gd name="connsiteY80" fmla="*/ 2294046 h 2353377"/>
              <a:gd name="connsiteX81" fmla="*/ 1177798 w 12341965"/>
              <a:gd name="connsiteY81" fmla="*/ 2268264 h 2353377"/>
              <a:gd name="connsiteX82" fmla="*/ 953096 w 12341965"/>
              <a:gd name="connsiteY82" fmla="*/ 2252491 h 2353377"/>
              <a:gd name="connsiteX83" fmla="*/ 797811 w 12341965"/>
              <a:gd name="connsiteY83" fmla="*/ 2225024 h 2353377"/>
              <a:gd name="connsiteX84" fmla="*/ 586407 w 12341965"/>
              <a:gd name="connsiteY84" fmla="*/ 2173725 h 2353377"/>
              <a:gd name="connsiteX85" fmla="*/ 510297 w 12341965"/>
              <a:gd name="connsiteY85" fmla="*/ 2165489 h 2353377"/>
              <a:gd name="connsiteX86" fmla="*/ 406606 w 12341965"/>
              <a:gd name="connsiteY86" fmla="*/ 2130615 h 2353377"/>
              <a:gd name="connsiteX87" fmla="*/ 369789 w 12341965"/>
              <a:gd name="connsiteY87" fmla="*/ 2123930 h 2353377"/>
              <a:gd name="connsiteX88" fmla="*/ 268455 w 12341965"/>
              <a:gd name="connsiteY88" fmla="*/ 2101771 h 2353377"/>
              <a:gd name="connsiteX89" fmla="*/ 75483 w 12341965"/>
              <a:gd name="connsiteY89" fmla="*/ 2065556 h 2353377"/>
              <a:gd name="connsiteX90" fmla="*/ 36912 w 12341965"/>
              <a:gd name="connsiteY90" fmla="*/ 2050202 h 2353377"/>
              <a:gd name="connsiteX91" fmla="*/ 4480 w 12341965"/>
              <a:gd name="connsiteY91" fmla="*/ 2042483 h 2353377"/>
              <a:gd name="connsiteX92" fmla="*/ 0 w 12341965"/>
              <a:gd name="connsiteY92" fmla="*/ 2041389 h 2353377"/>
              <a:gd name="connsiteX93" fmla="*/ 220422 w 12341965"/>
              <a:gd name="connsiteY93" fmla="*/ 0 h 2353377"/>
              <a:gd name="connsiteX0" fmla="*/ 220422 w 12341965"/>
              <a:gd name="connsiteY0" fmla="*/ 0 h 2353377"/>
              <a:gd name="connsiteX1" fmla="*/ 12341965 w 12341965"/>
              <a:gd name="connsiteY1" fmla="*/ 1308844 h 2353377"/>
              <a:gd name="connsiteX2" fmla="*/ 12263497 w 12341965"/>
              <a:gd name="connsiteY2" fmla="*/ 2035552 h 2353377"/>
              <a:gd name="connsiteX3" fmla="*/ 11965860 w 12341965"/>
              <a:gd name="connsiteY3" fmla="*/ 1985279 h 2353377"/>
              <a:gd name="connsiteX4" fmla="*/ 11724758 w 12341965"/>
              <a:gd name="connsiteY4" fmla="*/ 1975746 h 2353377"/>
              <a:gd name="connsiteX5" fmla="*/ 10911428 w 12341965"/>
              <a:gd name="connsiteY5" fmla="*/ 1858137 h 2353377"/>
              <a:gd name="connsiteX6" fmla="*/ 7533154 w 12341965"/>
              <a:gd name="connsiteY6" fmla="*/ 2207393 h 2353377"/>
              <a:gd name="connsiteX7" fmla="*/ 7520438 w 12341965"/>
              <a:gd name="connsiteY7" fmla="*/ 2221621 h 2353377"/>
              <a:gd name="connsiteX8" fmla="*/ 7396556 w 12341965"/>
              <a:gd name="connsiteY8" fmla="*/ 2265493 h 2353377"/>
              <a:gd name="connsiteX9" fmla="*/ 7246167 w 12341965"/>
              <a:gd name="connsiteY9" fmla="*/ 2287725 h 2353377"/>
              <a:gd name="connsiteX10" fmla="*/ 7238841 w 12341965"/>
              <a:gd name="connsiteY10" fmla="*/ 2297086 h 2353377"/>
              <a:gd name="connsiteX11" fmla="*/ 7195429 w 12341965"/>
              <a:gd name="connsiteY11" fmla="*/ 2314078 h 2353377"/>
              <a:gd name="connsiteX12" fmla="*/ 7175833 w 12341965"/>
              <a:gd name="connsiteY12" fmla="*/ 2323047 h 2353377"/>
              <a:gd name="connsiteX13" fmla="*/ 6909853 w 12341965"/>
              <a:gd name="connsiteY13" fmla="*/ 2323220 h 2353377"/>
              <a:gd name="connsiteX14" fmla="*/ 6804732 w 12341965"/>
              <a:gd name="connsiteY14" fmla="*/ 2320509 h 2353377"/>
              <a:gd name="connsiteX15" fmla="*/ 6701005 w 12341965"/>
              <a:gd name="connsiteY15" fmla="*/ 2320573 h 2353377"/>
              <a:gd name="connsiteX16" fmla="*/ 6663627 w 12341965"/>
              <a:gd name="connsiteY16" fmla="*/ 2321931 h 2353377"/>
              <a:gd name="connsiteX17" fmla="*/ 6563598 w 12341965"/>
              <a:gd name="connsiteY17" fmla="*/ 2313634 h 2353377"/>
              <a:gd name="connsiteX18" fmla="*/ 6525203 w 12341965"/>
              <a:gd name="connsiteY18" fmla="*/ 2312470 h 2353377"/>
              <a:gd name="connsiteX19" fmla="*/ 6517061 w 12341965"/>
              <a:gd name="connsiteY19" fmla="*/ 2312846 h 2353377"/>
              <a:gd name="connsiteX20" fmla="*/ 6478721 w 12341965"/>
              <a:gd name="connsiteY20" fmla="*/ 2318342 h 2353377"/>
              <a:gd name="connsiteX21" fmla="*/ 6373502 w 12341965"/>
              <a:gd name="connsiteY21" fmla="*/ 2296294 h 2353377"/>
              <a:gd name="connsiteX22" fmla="*/ 6250573 w 12341965"/>
              <a:gd name="connsiteY22" fmla="*/ 2310299 h 2353377"/>
              <a:gd name="connsiteX23" fmla="*/ 6103688 w 12341965"/>
              <a:gd name="connsiteY23" fmla="*/ 2319965 h 2353377"/>
              <a:gd name="connsiteX24" fmla="*/ 5881220 w 12341965"/>
              <a:gd name="connsiteY24" fmla="*/ 2352697 h 2353377"/>
              <a:gd name="connsiteX25" fmla="*/ 5787527 w 12341965"/>
              <a:gd name="connsiteY25" fmla="*/ 2338337 h 2353377"/>
              <a:gd name="connsiteX26" fmla="*/ 5643041 w 12341965"/>
              <a:gd name="connsiteY26" fmla="*/ 2349756 h 2353377"/>
              <a:gd name="connsiteX27" fmla="*/ 5517419 w 12341965"/>
              <a:gd name="connsiteY27" fmla="*/ 2351254 h 2353377"/>
              <a:gd name="connsiteX28" fmla="*/ 5503615 w 12341965"/>
              <a:gd name="connsiteY28" fmla="*/ 2350690 h 2353377"/>
              <a:gd name="connsiteX29" fmla="*/ 5452604 w 12341965"/>
              <a:gd name="connsiteY29" fmla="*/ 2341455 h 2353377"/>
              <a:gd name="connsiteX30" fmla="*/ 5218880 w 12341965"/>
              <a:gd name="connsiteY30" fmla="*/ 2347042 h 2353377"/>
              <a:gd name="connsiteX31" fmla="*/ 5147783 w 12341965"/>
              <a:gd name="connsiteY31" fmla="*/ 2337307 h 2353377"/>
              <a:gd name="connsiteX32" fmla="*/ 5112799 w 12341965"/>
              <a:gd name="connsiteY32" fmla="*/ 2336446 h 2353377"/>
              <a:gd name="connsiteX33" fmla="*/ 5106864 w 12341965"/>
              <a:gd name="connsiteY33" fmla="*/ 2335911 h 2353377"/>
              <a:gd name="connsiteX34" fmla="*/ 5066303 w 12341965"/>
              <a:gd name="connsiteY34" fmla="*/ 2329557 h 2353377"/>
              <a:gd name="connsiteX35" fmla="*/ 5006531 w 12341965"/>
              <a:gd name="connsiteY35" fmla="*/ 2315968 h 2353377"/>
              <a:gd name="connsiteX36" fmla="*/ 4945504 w 12341965"/>
              <a:gd name="connsiteY36" fmla="*/ 2294413 h 2353377"/>
              <a:gd name="connsiteX37" fmla="*/ 4909961 w 12341965"/>
              <a:gd name="connsiteY37" fmla="*/ 2284281 h 2353377"/>
              <a:gd name="connsiteX38" fmla="*/ 4885568 w 12341965"/>
              <a:gd name="connsiteY38" fmla="*/ 2274743 h 2353377"/>
              <a:gd name="connsiteX39" fmla="*/ 4815574 w 12341965"/>
              <a:gd name="connsiteY39" fmla="*/ 2262107 h 2353377"/>
              <a:gd name="connsiteX40" fmla="*/ 4696246 w 12341965"/>
              <a:gd name="connsiteY40" fmla="*/ 2246027 h 2353377"/>
              <a:gd name="connsiteX41" fmla="*/ 4647561 w 12341965"/>
              <a:gd name="connsiteY41" fmla="*/ 2224054 h 2353377"/>
              <a:gd name="connsiteX42" fmla="*/ 4544244 w 12341965"/>
              <a:gd name="connsiteY42" fmla="*/ 2213903 h 2353377"/>
              <a:gd name="connsiteX43" fmla="*/ 4520901 w 12341965"/>
              <a:gd name="connsiteY43" fmla="*/ 2217902 h 2353377"/>
              <a:gd name="connsiteX44" fmla="*/ 4466684 w 12341965"/>
              <a:gd name="connsiteY44" fmla="*/ 2217811 h 2353377"/>
              <a:gd name="connsiteX45" fmla="*/ 4384389 w 12341965"/>
              <a:gd name="connsiteY45" fmla="*/ 2227803 h 2353377"/>
              <a:gd name="connsiteX46" fmla="*/ 4294465 w 12341965"/>
              <a:gd name="connsiteY46" fmla="*/ 2240110 h 2353377"/>
              <a:gd name="connsiteX47" fmla="*/ 4240927 w 12341965"/>
              <a:gd name="connsiteY47" fmla="*/ 2245879 h 2353377"/>
              <a:gd name="connsiteX48" fmla="*/ 4234993 w 12341965"/>
              <a:gd name="connsiteY48" fmla="*/ 2246302 h 2353377"/>
              <a:gd name="connsiteX49" fmla="*/ 4193946 w 12341965"/>
              <a:gd name="connsiteY49" fmla="*/ 2246529 h 2353377"/>
              <a:gd name="connsiteX50" fmla="*/ 4068669 w 12341965"/>
              <a:gd name="connsiteY50" fmla="*/ 2231190 h 2353377"/>
              <a:gd name="connsiteX51" fmla="*/ 4031847 w 12341965"/>
              <a:gd name="connsiteY51" fmla="*/ 2226882 h 2353377"/>
              <a:gd name="connsiteX52" fmla="*/ 4006096 w 12341965"/>
              <a:gd name="connsiteY52" fmla="*/ 2221376 h 2353377"/>
              <a:gd name="connsiteX53" fmla="*/ 3934949 w 12341965"/>
              <a:gd name="connsiteY53" fmla="*/ 2220116 h 2353377"/>
              <a:gd name="connsiteX54" fmla="*/ 3814672 w 12341965"/>
              <a:gd name="connsiteY54" fmla="*/ 2223359 h 2353377"/>
              <a:gd name="connsiteX55" fmla="*/ 3761308 w 12341965"/>
              <a:gd name="connsiteY55" fmla="*/ 2214030 h 2353377"/>
              <a:gd name="connsiteX56" fmla="*/ 3569306 w 12341965"/>
              <a:gd name="connsiteY56" fmla="*/ 2214461 h 2353377"/>
              <a:gd name="connsiteX57" fmla="*/ 3407590 w 12341965"/>
              <a:gd name="connsiteY57" fmla="*/ 2207870 h 2353377"/>
              <a:gd name="connsiteX58" fmla="*/ 3281075 w 12341965"/>
              <a:gd name="connsiteY58" fmla="*/ 2208906 h 2353377"/>
              <a:gd name="connsiteX59" fmla="*/ 3008454 w 12341965"/>
              <a:gd name="connsiteY59" fmla="*/ 2216904 h 2353377"/>
              <a:gd name="connsiteX60" fmla="*/ 2993596 w 12341965"/>
              <a:gd name="connsiteY60" fmla="*/ 2224321 h 2353377"/>
              <a:gd name="connsiteX61" fmla="*/ 2939335 w 12341965"/>
              <a:gd name="connsiteY61" fmla="*/ 2232438 h 2353377"/>
              <a:gd name="connsiteX62" fmla="*/ 2870672 w 12341965"/>
              <a:gd name="connsiteY62" fmla="*/ 2240299 h 2353377"/>
              <a:gd name="connsiteX63" fmla="*/ 2870224 w 12341965"/>
              <a:gd name="connsiteY63" fmla="*/ 2239378 h 2353377"/>
              <a:gd name="connsiteX64" fmla="*/ 2839549 w 12341965"/>
              <a:gd name="connsiteY64" fmla="*/ 2232556 h 2353377"/>
              <a:gd name="connsiteX65" fmla="*/ 2715695 w 12341965"/>
              <a:gd name="connsiteY65" fmla="*/ 2217586 h 2353377"/>
              <a:gd name="connsiteX66" fmla="*/ 2710404 w 12341965"/>
              <a:gd name="connsiteY66" fmla="*/ 2216336 h 2353377"/>
              <a:gd name="connsiteX67" fmla="*/ 2473552 w 12341965"/>
              <a:gd name="connsiteY67" fmla="*/ 2198719 h 2353377"/>
              <a:gd name="connsiteX68" fmla="*/ 2371052 w 12341965"/>
              <a:gd name="connsiteY68" fmla="*/ 2192460 h 2353377"/>
              <a:gd name="connsiteX69" fmla="*/ 2285669 w 12341965"/>
              <a:gd name="connsiteY69" fmla="*/ 2178867 h 2353377"/>
              <a:gd name="connsiteX70" fmla="*/ 2162799 w 12341965"/>
              <a:gd name="connsiteY70" fmla="*/ 2176749 h 2353377"/>
              <a:gd name="connsiteX71" fmla="*/ 2052698 w 12341965"/>
              <a:gd name="connsiteY71" fmla="*/ 2201848 h 2353377"/>
              <a:gd name="connsiteX72" fmla="*/ 2036176 w 12341965"/>
              <a:gd name="connsiteY72" fmla="*/ 2207519 h 2353377"/>
              <a:gd name="connsiteX73" fmla="*/ 1867865 w 12341965"/>
              <a:gd name="connsiteY73" fmla="*/ 2233814 h 2353377"/>
              <a:gd name="connsiteX74" fmla="*/ 1747309 w 12341965"/>
              <a:gd name="connsiteY74" fmla="*/ 2244873 h 2353377"/>
              <a:gd name="connsiteX75" fmla="*/ 1621993 w 12341965"/>
              <a:gd name="connsiteY75" fmla="*/ 2277323 h 2353377"/>
              <a:gd name="connsiteX76" fmla="*/ 1413302 w 12341965"/>
              <a:gd name="connsiteY76" fmla="*/ 2315386 h 2353377"/>
              <a:gd name="connsiteX77" fmla="*/ 1349774 w 12341965"/>
              <a:gd name="connsiteY77" fmla="*/ 2311415 h 2353377"/>
              <a:gd name="connsiteX78" fmla="*/ 1335513 w 12341965"/>
              <a:gd name="connsiteY78" fmla="*/ 2307541 h 2353377"/>
              <a:gd name="connsiteX79" fmla="*/ 1259923 w 12341965"/>
              <a:gd name="connsiteY79" fmla="*/ 2294046 h 2353377"/>
              <a:gd name="connsiteX80" fmla="*/ 1177798 w 12341965"/>
              <a:gd name="connsiteY80" fmla="*/ 2268264 h 2353377"/>
              <a:gd name="connsiteX81" fmla="*/ 953096 w 12341965"/>
              <a:gd name="connsiteY81" fmla="*/ 2252491 h 2353377"/>
              <a:gd name="connsiteX82" fmla="*/ 797811 w 12341965"/>
              <a:gd name="connsiteY82" fmla="*/ 2225024 h 2353377"/>
              <a:gd name="connsiteX83" fmla="*/ 586407 w 12341965"/>
              <a:gd name="connsiteY83" fmla="*/ 2173725 h 2353377"/>
              <a:gd name="connsiteX84" fmla="*/ 510297 w 12341965"/>
              <a:gd name="connsiteY84" fmla="*/ 2165489 h 2353377"/>
              <a:gd name="connsiteX85" fmla="*/ 406606 w 12341965"/>
              <a:gd name="connsiteY85" fmla="*/ 2130615 h 2353377"/>
              <a:gd name="connsiteX86" fmla="*/ 369789 w 12341965"/>
              <a:gd name="connsiteY86" fmla="*/ 2123930 h 2353377"/>
              <a:gd name="connsiteX87" fmla="*/ 268455 w 12341965"/>
              <a:gd name="connsiteY87" fmla="*/ 2101771 h 2353377"/>
              <a:gd name="connsiteX88" fmla="*/ 75483 w 12341965"/>
              <a:gd name="connsiteY88" fmla="*/ 2065556 h 2353377"/>
              <a:gd name="connsiteX89" fmla="*/ 36912 w 12341965"/>
              <a:gd name="connsiteY89" fmla="*/ 2050202 h 2353377"/>
              <a:gd name="connsiteX90" fmla="*/ 4480 w 12341965"/>
              <a:gd name="connsiteY90" fmla="*/ 2042483 h 2353377"/>
              <a:gd name="connsiteX91" fmla="*/ 0 w 12341965"/>
              <a:gd name="connsiteY91" fmla="*/ 2041389 h 2353377"/>
              <a:gd name="connsiteX92" fmla="*/ 220422 w 12341965"/>
              <a:gd name="connsiteY92" fmla="*/ 0 h 2353377"/>
              <a:gd name="connsiteX0" fmla="*/ 220422 w 12341965"/>
              <a:gd name="connsiteY0" fmla="*/ 0 h 2353377"/>
              <a:gd name="connsiteX1" fmla="*/ 12341965 w 12341965"/>
              <a:gd name="connsiteY1" fmla="*/ 1308844 h 2353377"/>
              <a:gd name="connsiteX2" fmla="*/ 12263497 w 12341965"/>
              <a:gd name="connsiteY2" fmla="*/ 2035552 h 2353377"/>
              <a:gd name="connsiteX3" fmla="*/ 11965860 w 12341965"/>
              <a:gd name="connsiteY3" fmla="*/ 1985279 h 2353377"/>
              <a:gd name="connsiteX4" fmla="*/ 11724758 w 12341965"/>
              <a:gd name="connsiteY4" fmla="*/ 1975746 h 2353377"/>
              <a:gd name="connsiteX5" fmla="*/ 10911428 w 12341965"/>
              <a:gd name="connsiteY5" fmla="*/ 1858137 h 2353377"/>
              <a:gd name="connsiteX6" fmla="*/ 7533154 w 12341965"/>
              <a:gd name="connsiteY6" fmla="*/ 2207393 h 2353377"/>
              <a:gd name="connsiteX7" fmla="*/ 7396556 w 12341965"/>
              <a:gd name="connsiteY7" fmla="*/ 2265493 h 2353377"/>
              <a:gd name="connsiteX8" fmla="*/ 7246167 w 12341965"/>
              <a:gd name="connsiteY8" fmla="*/ 2287725 h 2353377"/>
              <a:gd name="connsiteX9" fmla="*/ 7238841 w 12341965"/>
              <a:gd name="connsiteY9" fmla="*/ 2297086 h 2353377"/>
              <a:gd name="connsiteX10" fmla="*/ 7195429 w 12341965"/>
              <a:gd name="connsiteY10" fmla="*/ 2314078 h 2353377"/>
              <a:gd name="connsiteX11" fmla="*/ 7175833 w 12341965"/>
              <a:gd name="connsiteY11" fmla="*/ 2323047 h 2353377"/>
              <a:gd name="connsiteX12" fmla="*/ 6909853 w 12341965"/>
              <a:gd name="connsiteY12" fmla="*/ 2323220 h 2353377"/>
              <a:gd name="connsiteX13" fmla="*/ 6804732 w 12341965"/>
              <a:gd name="connsiteY13" fmla="*/ 2320509 h 2353377"/>
              <a:gd name="connsiteX14" fmla="*/ 6701005 w 12341965"/>
              <a:gd name="connsiteY14" fmla="*/ 2320573 h 2353377"/>
              <a:gd name="connsiteX15" fmla="*/ 6663627 w 12341965"/>
              <a:gd name="connsiteY15" fmla="*/ 2321931 h 2353377"/>
              <a:gd name="connsiteX16" fmla="*/ 6563598 w 12341965"/>
              <a:gd name="connsiteY16" fmla="*/ 2313634 h 2353377"/>
              <a:gd name="connsiteX17" fmla="*/ 6525203 w 12341965"/>
              <a:gd name="connsiteY17" fmla="*/ 2312470 h 2353377"/>
              <a:gd name="connsiteX18" fmla="*/ 6517061 w 12341965"/>
              <a:gd name="connsiteY18" fmla="*/ 2312846 h 2353377"/>
              <a:gd name="connsiteX19" fmla="*/ 6478721 w 12341965"/>
              <a:gd name="connsiteY19" fmla="*/ 2318342 h 2353377"/>
              <a:gd name="connsiteX20" fmla="*/ 6373502 w 12341965"/>
              <a:gd name="connsiteY20" fmla="*/ 2296294 h 2353377"/>
              <a:gd name="connsiteX21" fmla="*/ 6250573 w 12341965"/>
              <a:gd name="connsiteY21" fmla="*/ 2310299 h 2353377"/>
              <a:gd name="connsiteX22" fmla="*/ 6103688 w 12341965"/>
              <a:gd name="connsiteY22" fmla="*/ 2319965 h 2353377"/>
              <a:gd name="connsiteX23" fmla="*/ 5881220 w 12341965"/>
              <a:gd name="connsiteY23" fmla="*/ 2352697 h 2353377"/>
              <a:gd name="connsiteX24" fmla="*/ 5787527 w 12341965"/>
              <a:gd name="connsiteY24" fmla="*/ 2338337 h 2353377"/>
              <a:gd name="connsiteX25" fmla="*/ 5643041 w 12341965"/>
              <a:gd name="connsiteY25" fmla="*/ 2349756 h 2353377"/>
              <a:gd name="connsiteX26" fmla="*/ 5517419 w 12341965"/>
              <a:gd name="connsiteY26" fmla="*/ 2351254 h 2353377"/>
              <a:gd name="connsiteX27" fmla="*/ 5503615 w 12341965"/>
              <a:gd name="connsiteY27" fmla="*/ 2350690 h 2353377"/>
              <a:gd name="connsiteX28" fmla="*/ 5452604 w 12341965"/>
              <a:gd name="connsiteY28" fmla="*/ 2341455 h 2353377"/>
              <a:gd name="connsiteX29" fmla="*/ 5218880 w 12341965"/>
              <a:gd name="connsiteY29" fmla="*/ 2347042 h 2353377"/>
              <a:gd name="connsiteX30" fmla="*/ 5147783 w 12341965"/>
              <a:gd name="connsiteY30" fmla="*/ 2337307 h 2353377"/>
              <a:gd name="connsiteX31" fmla="*/ 5112799 w 12341965"/>
              <a:gd name="connsiteY31" fmla="*/ 2336446 h 2353377"/>
              <a:gd name="connsiteX32" fmla="*/ 5106864 w 12341965"/>
              <a:gd name="connsiteY32" fmla="*/ 2335911 h 2353377"/>
              <a:gd name="connsiteX33" fmla="*/ 5066303 w 12341965"/>
              <a:gd name="connsiteY33" fmla="*/ 2329557 h 2353377"/>
              <a:gd name="connsiteX34" fmla="*/ 5006531 w 12341965"/>
              <a:gd name="connsiteY34" fmla="*/ 2315968 h 2353377"/>
              <a:gd name="connsiteX35" fmla="*/ 4945504 w 12341965"/>
              <a:gd name="connsiteY35" fmla="*/ 2294413 h 2353377"/>
              <a:gd name="connsiteX36" fmla="*/ 4909961 w 12341965"/>
              <a:gd name="connsiteY36" fmla="*/ 2284281 h 2353377"/>
              <a:gd name="connsiteX37" fmla="*/ 4885568 w 12341965"/>
              <a:gd name="connsiteY37" fmla="*/ 2274743 h 2353377"/>
              <a:gd name="connsiteX38" fmla="*/ 4815574 w 12341965"/>
              <a:gd name="connsiteY38" fmla="*/ 2262107 h 2353377"/>
              <a:gd name="connsiteX39" fmla="*/ 4696246 w 12341965"/>
              <a:gd name="connsiteY39" fmla="*/ 2246027 h 2353377"/>
              <a:gd name="connsiteX40" fmla="*/ 4647561 w 12341965"/>
              <a:gd name="connsiteY40" fmla="*/ 2224054 h 2353377"/>
              <a:gd name="connsiteX41" fmla="*/ 4544244 w 12341965"/>
              <a:gd name="connsiteY41" fmla="*/ 2213903 h 2353377"/>
              <a:gd name="connsiteX42" fmla="*/ 4520901 w 12341965"/>
              <a:gd name="connsiteY42" fmla="*/ 2217902 h 2353377"/>
              <a:gd name="connsiteX43" fmla="*/ 4466684 w 12341965"/>
              <a:gd name="connsiteY43" fmla="*/ 2217811 h 2353377"/>
              <a:gd name="connsiteX44" fmla="*/ 4384389 w 12341965"/>
              <a:gd name="connsiteY44" fmla="*/ 2227803 h 2353377"/>
              <a:gd name="connsiteX45" fmla="*/ 4294465 w 12341965"/>
              <a:gd name="connsiteY45" fmla="*/ 2240110 h 2353377"/>
              <a:gd name="connsiteX46" fmla="*/ 4240927 w 12341965"/>
              <a:gd name="connsiteY46" fmla="*/ 2245879 h 2353377"/>
              <a:gd name="connsiteX47" fmla="*/ 4234993 w 12341965"/>
              <a:gd name="connsiteY47" fmla="*/ 2246302 h 2353377"/>
              <a:gd name="connsiteX48" fmla="*/ 4193946 w 12341965"/>
              <a:gd name="connsiteY48" fmla="*/ 2246529 h 2353377"/>
              <a:gd name="connsiteX49" fmla="*/ 4068669 w 12341965"/>
              <a:gd name="connsiteY49" fmla="*/ 2231190 h 2353377"/>
              <a:gd name="connsiteX50" fmla="*/ 4031847 w 12341965"/>
              <a:gd name="connsiteY50" fmla="*/ 2226882 h 2353377"/>
              <a:gd name="connsiteX51" fmla="*/ 4006096 w 12341965"/>
              <a:gd name="connsiteY51" fmla="*/ 2221376 h 2353377"/>
              <a:gd name="connsiteX52" fmla="*/ 3934949 w 12341965"/>
              <a:gd name="connsiteY52" fmla="*/ 2220116 h 2353377"/>
              <a:gd name="connsiteX53" fmla="*/ 3814672 w 12341965"/>
              <a:gd name="connsiteY53" fmla="*/ 2223359 h 2353377"/>
              <a:gd name="connsiteX54" fmla="*/ 3761308 w 12341965"/>
              <a:gd name="connsiteY54" fmla="*/ 2214030 h 2353377"/>
              <a:gd name="connsiteX55" fmla="*/ 3569306 w 12341965"/>
              <a:gd name="connsiteY55" fmla="*/ 2214461 h 2353377"/>
              <a:gd name="connsiteX56" fmla="*/ 3407590 w 12341965"/>
              <a:gd name="connsiteY56" fmla="*/ 2207870 h 2353377"/>
              <a:gd name="connsiteX57" fmla="*/ 3281075 w 12341965"/>
              <a:gd name="connsiteY57" fmla="*/ 2208906 h 2353377"/>
              <a:gd name="connsiteX58" fmla="*/ 3008454 w 12341965"/>
              <a:gd name="connsiteY58" fmla="*/ 2216904 h 2353377"/>
              <a:gd name="connsiteX59" fmla="*/ 2993596 w 12341965"/>
              <a:gd name="connsiteY59" fmla="*/ 2224321 h 2353377"/>
              <a:gd name="connsiteX60" fmla="*/ 2939335 w 12341965"/>
              <a:gd name="connsiteY60" fmla="*/ 2232438 h 2353377"/>
              <a:gd name="connsiteX61" fmla="*/ 2870672 w 12341965"/>
              <a:gd name="connsiteY61" fmla="*/ 2240299 h 2353377"/>
              <a:gd name="connsiteX62" fmla="*/ 2870224 w 12341965"/>
              <a:gd name="connsiteY62" fmla="*/ 2239378 h 2353377"/>
              <a:gd name="connsiteX63" fmla="*/ 2839549 w 12341965"/>
              <a:gd name="connsiteY63" fmla="*/ 2232556 h 2353377"/>
              <a:gd name="connsiteX64" fmla="*/ 2715695 w 12341965"/>
              <a:gd name="connsiteY64" fmla="*/ 2217586 h 2353377"/>
              <a:gd name="connsiteX65" fmla="*/ 2710404 w 12341965"/>
              <a:gd name="connsiteY65" fmla="*/ 2216336 h 2353377"/>
              <a:gd name="connsiteX66" fmla="*/ 2473552 w 12341965"/>
              <a:gd name="connsiteY66" fmla="*/ 2198719 h 2353377"/>
              <a:gd name="connsiteX67" fmla="*/ 2371052 w 12341965"/>
              <a:gd name="connsiteY67" fmla="*/ 2192460 h 2353377"/>
              <a:gd name="connsiteX68" fmla="*/ 2285669 w 12341965"/>
              <a:gd name="connsiteY68" fmla="*/ 2178867 h 2353377"/>
              <a:gd name="connsiteX69" fmla="*/ 2162799 w 12341965"/>
              <a:gd name="connsiteY69" fmla="*/ 2176749 h 2353377"/>
              <a:gd name="connsiteX70" fmla="*/ 2052698 w 12341965"/>
              <a:gd name="connsiteY70" fmla="*/ 2201848 h 2353377"/>
              <a:gd name="connsiteX71" fmla="*/ 2036176 w 12341965"/>
              <a:gd name="connsiteY71" fmla="*/ 2207519 h 2353377"/>
              <a:gd name="connsiteX72" fmla="*/ 1867865 w 12341965"/>
              <a:gd name="connsiteY72" fmla="*/ 2233814 h 2353377"/>
              <a:gd name="connsiteX73" fmla="*/ 1747309 w 12341965"/>
              <a:gd name="connsiteY73" fmla="*/ 2244873 h 2353377"/>
              <a:gd name="connsiteX74" fmla="*/ 1621993 w 12341965"/>
              <a:gd name="connsiteY74" fmla="*/ 2277323 h 2353377"/>
              <a:gd name="connsiteX75" fmla="*/ 1413302 w 12341965"/>
              <a:gd name="connsiteY75" fmla="*/ 2315386 h 2353377"/>
              <a:gd name="connsiteX76" fmla="*/ 1349774 w 12341965"/>
              <a:gd name="connsiteY76" fmla="*/ 2311415 h 2353377"/>
              <a:gd name="connsiteX77" fmla="*/ 1335513 w 12341965"/>
              <a:gd name="connsiteY77" fmla="*/ 2307541 h 2353377"/>
              <a:gd name="connsiteX78" fmla="*/ 1259923 w 12341965"/>
              <a:gd name="connsiteY78" fmla="*/ 2294046 h 2353377"/>
              <a:gd name="connsiteX79" fmla="*/ 1177798 w 12341965"/>
              <a:gd name="connsiteY79" fmla="*/ 2268264 h 2353377"/>
              <a:gd name="connsiteX80" fmla="*/ 953096 w 12341965"/>
              <a:gd name="connsiteY80" fmla="*/ 2252491 h 2353377"/>
              <a:gd name="connsiteX81" fmla="*/ 797811 w 12341965"/>
              <a:gd name="connsiteY81" fmla="*/ 2225024 h 2353377"/>
              <a:gd name="connsiteX82" fmla="*/ 586407 w 12341965"/>
              <a:gd name="connsiteY82" fmla="*/ 2173725 h 2353377"/>
              <a:gd name="connsiteX83" fmla="*/ 510297 w 12341965"/>
              <a:gd name="connsiteY83" fmla="*/ 2165489 h 2353377"/>
              <a:gd name="connsiteX84" fmla="*/ 406606 w 12341965"/>
              <a:gd name="connsiteY84" fmla="*/ 2130615 h 2353377"/>
              <a:gd name="connsiteX85" fmla="*/ 369789 w 12341965"/>
              <a:gd name="connsiteY85" fmla="*/ 2123930 h 2353377"/>
              <a:gd name="connsiteX86" fmla="*/ 268455 w 12341965"/>
              <a:gd name="connsiteY86" fmla="*/ 2101771 h 2353377"/>
              <a:gd name="connsiteX87" fmla="*/ 75483 w 12341965"/>
              <a:gd name="connsiteY87" fmla="*/ 2065556 h 2353377"/>
              <a:gd name="connsiteX88" fmla="*/ 36912 w 12341965"/>
              <a:gd name="connsiteY88" fmla="*/ 2050202 h 2353377"/>
              <a:gd name="connsiteX89" fmla="*/ 4480 w 12341965"/>
              <a:gd name="connsiteY89" fmla="*/ 2042483 h 2353377"/>
              <a:gd name="connsiteX90" fmla="*/ 0 w 12341965"/>
              <a:gd name="connsiteY90" fmla="*/ 2041389 h 2353377"/>
              <a:gd name="connsiteX91" fmla="*/ 220422 w 12341965"/>
              <a:gd name="connsiteY91" fmla="*/ 0 h 2353377"/>
              <a:gd name="connsiteX0" fmla="*/ 220422 w 12341965"/>
              <a:gd name="connsiteY0" fmla="*/ 0 h 2353377"/>
              <a:gd name="connsiteX1" fmla="*/ 12341965 w 12341965"/>
              <a:gd name="connsiteY1" fmla="*/ 1308844 h 2353377"/>
              <a:gd name="connsiteX2" fmla="*/ 12263497 w 12341965"/>
              <a:gd name="connsiteY2" fmla="*/ 2035552 h 2353377"/>
              <a:gd name="connsiteX3" fmla="*/ 11965860 w 12341965"/>
              <a:gd name="connsiteY3" fmla="*/ 1985279 h 2353377"/>
              <a:gd name="connsiteX4" fmla="*/ 11724758 w 12341965"/>
              <a:gd name="connsiteY4" fmla="*/ 1975746 h 2353377"/>
              <a:gd name="connsiteX5" fmla="*/ 10911428 w 12341965"/>
              <a:gd name="connsiteY5" fmla="*/ 1858137 h 2353377"/>
              <a:gd name="connsiteX6" fmla="*/ 8597726 w 12341965"/>
              <a:gd name="connsiteY6" fmla="*/ 1951987 h 2353377"/>
              <a:gd name="connsiteX7" fmla="*/ 7396556 w 12341965"/>
              <a:gd name="connsiteY7" fmla="*/ 2265493 h 2353377"/>
              <a:gd name="connsiteX8" fmla="*/ 7246167 w 12341965"/>
              <a:gd name="connsiteY8" fmla="*/ 2287725 h 2353377"/>
              <a:gd name="connsiteX9" fmla="*/ 7238841 w 12341965"/>
              <a:gd name="connsiteY9" fmla="*/ 2297086 h 2353377"/>
              <a:gd name="connsiteX10" fmla="*/ 7195429 w 12341965"/>
              <a:gd name="connsiteY10" fmla="*/ 2314078 h 2353377"/>
              <a:gd name="connsiteX11" fmla="*/ 7175833 w 12341965"/>
              <a:gd name="connsiteY11" fmla="*/ 2323047 h 2353377"/>
              <a:gd name="connsiteX12" fmla="*/ 6909853 w 12341965"/>
              <a:gd name="connsiteY12" fmla="*/ 2323220 h 2353377"/>
              <a:gd name="connsiteX13" fmla="*/ 6804732 w 12341965"/>
              <a:gd name="connsiteY13" fmla="*/ 2320509 h 2353377"/>
              <a:gd name="connsiteX14" fmla="*/ 6701005 w 12341965"/>
              <a:gd name="connsiteY14" fmla="*/ 2320573 h 2353377"/>
              <a:gd name="connsiteX15" fmla="*/ 6663627 w 12341965"/>
              <a:gd name="connsiteY15" fmla="*/ 2321931 h 2353377"/>
              <a:gd name="connsiteX16" fmla="*/ 6563598 w 12341965"/>
              <a:gd name="connsiteY16" fmla="*/ 2313634 h 2353377"/>
              <a:gd name="connsiteX17" fmla="*/ 6525203 w 12341965"/>
              <a:gd name="connsiteY17" fmla="*/ 2312470 h 2353377"/>
              <a:gd name="connsiteX18" fmla="*/ 6517061 w 12341965"/>
              <a:gd name="connsiteY18" fmla="*/ 2312846 h 2353377"/>
              <a:gd name="connsiteX19" fmla="*/ 6478721 w 12341965"/>
              <a:gd name="connsiteY19" fmla="*/ 2318342 h 2353377"/>
              <a:gd name="connsiteX20" fmla="*/ 6373502 w 12341965"/>
              <a:gd name="connsiteY20" fmla="*/ 2296294 h 2353377"/>
              <a:gd name="connsiteX21" fmla="*/ 6250573 w 12341965"/>
              <a:gd name="connsiteY21" fmla="*/ 2310299 h 2353377"/>
              <a:gd name="connsiteX22" fmla="*/ 6103688 w 12341965"/>
              <a:gd name="connsiteY22" fmla="*/ 2319965 h 2353377"/>
              <a:gd name="connsiteX23" fmla="*/ 5881220 w 12341965"/>
              <a:gd name="connsiteY23" fmla="*/ 2352697 h 2353377"/>
              <a:gd name="connsiteX24" fmla="*/ 5787527 w 12341965"/>
              <a:gd name="connsiteY24" fmla="*/ 2338337 h 2353377"/>
              <a:gd name="connsiteX25" fmla="*/ 5643041 w 12341965"/>
              <a:gd name="connsiteY25" fmla="*/ 2349756 h 2353377"/>
              <a:gd name="connsiteX26" fmla="*/ 5517419 w 12341965"/>
              <a:gd name="connsiteY26" fmla="*/ 2351254 h 2353377"/>
              <a:gd name="connsiteX27" fmla="*/ 5503615 w 12341965"/>
              <a:gd name="connsiteY27" fmla="*/ 2350690 h 2353377"/>
              <a:gd name="connsiteX28" fmla="*/ 5452604 w 12341965"/>
              <a:gd name="connsiteY28" fmla="*/ 2341455 h 2353377"/>
              <a:gd name="connsiteX29" fmla="*/ 5218880 w 12341965"/>
              <a:gd name="connsiteY29" fmla="*/ 2347042 h 2353377"/>
              <a:gd name="connsiteX30" fmla="*/ 5147783 w 12341965"/>
              <a:gd name="connsiteY30" fmla="*/ 2337307 h 2353377"/>
              <a:gd name="connsiteX31" fmla="*/ 5112799 w 12341965"/>
              <a:gd name="connsiteY31" fmla="*/ 2336446 h 2353377"/>
              <a:gd name="connsiteX32" fmla="*/ 5106864 w 12341965"/>
              <a:gd name="connsiteY32" fmla="*/ 2335911 h 2353377"/>
              <a:gd name="connsiteX33" fmla="*/ 5066303 w 12341965"/>
              <a:gd name="connsiteY33" fmla="*/ 2329557 h 2353377"/>
              <a:gd name="connsiteX34" fmla="*/ 5006531 w 12341965"/>
              <a:gd name="connsiteY34" fmla="*/ 2315968 h 2353377"/>
              <a:gd name="connsiteX35" fmla="*/ 4945504 w 12341965"/>
              <a:gd name="connsiteY35" fmla="*/ 2294413 h 2353377"/>
              <a:gd name="connsiteX36" fmla="*/ 4909961 w 12341965"/>
              <a:gd name="connsiteY36" fmla="*/ 2284281 h 2353377"/>
              <a:gd name="connsiteX37" fmla="*/ 4885568 w 12341965"/>
              <a:gd name="connsiteY37" fmla="*/ 2274743 h 2353377"/>
              <a:gd name="connsiteX38" fmla="*/ 4815574 w 12341965"/>
              <a:gd name="connsiteY38" fmla="*/ 2262107 h 2353377"/>
              <a:gd name="connsiteX39" fmla="*/ 4696246 w 12341965"/>
              <a:gd name="connsiteY39" fmla="*/ 2246027 h 2353377"/>
              <a:gd name="connsiteX40" fmla="*/ 4647561 w 12341965"/>
              <a:gd name="connsiteY40" fmla="*/ 2224054 h 2353377"/>
              <a:gd name="connsiteX41" fmla="*/ 4544244 w 12341965"/>
              <a:gd name="connsiteY41" fmla="*/ 2213903 h 2353377"/>
              <a:gd name="connsiteX42" fmla="*/ 4520901 w 12341965"/>
              <a:gd name="connsiteY42" fmla="*/ 2217902 h 2353377"/>
              <a:gd name="connsiteX43" fmla="*/ 4466684 w 12341965"/>
              <a:gd name="connsiteY43" fmla="*/ 2217811 h 2353377"/>
              <a:gd name="connsiteX44" fmla="*/ 4384389 w 12341965"/>
              <a:gd name="connsiteY44" fmla="*/ 2227803 h 2353377"/>
              <a:gd name="connsiteX45" fmla="*/ 4294465 w 12341965"/>
              <a:gd name="connsiteY45" fmla="*/ 2240110 h 2353377"/>
              <a:gd name="connsiteX46" fmla="*/ 4240927 w 12341965"/>
              <a:gd name="connsiteY46" fmla="*/ 2245879 h 2353377"/>
              <a:gd name="connsiteX47" fmla="*/ 4234993 w 12341965"/>
              <a:gd name="connsiteY47" fmla="*/ 2246302 h 2353377"/>
              <a:gd name="connsiteX48" fmla="*/ 4193946 w 12341965"/>
              <a:gd name="connsiteY48" fmla="*/ 2246529 h 2353377"/>
              <a:gd name="connsiteX49" fmla="*/ 4068669 w 12341965"/>
              <a:gd name="connsiteY49" fmla="*/ 2231190 h 2353377"/>
              <a:gd name="connsiteX50" fmla="*/ 4031847 w 12341965"/>
              <a:gd name="connsiteY50" fmla="*/ 2226882 h 2353377"/>
              <a:gd name="connsiteX51" fmla="*/ 4006096 w 12341965"/>
              <a:gd name="connsiteY51" fmla="*/ 2221376 h 2353377"/>
              <a:gd name="connsiteX52" fmla="*/ 3934949 w 12341965"/>
              <a:gd name="connsiteY52" fmla="*/ 2220116 h 2353377"/>
              <a:gd name="connsiteX53" fmla="*/ 3814672 w 12341965"/>
              <a:gd name="connsiteY53" fmla="*/ 2223359 h 2353377"/>
              <a:gd name="connsiteX54" fmla="*/ 3761308 w 12341965"/>
              <a:gd name="connsiteY54" fmla="*/ 2214030 h 2353377"/>
              <a:gd name="connsiteX55" fmla="*/ 3569306 w 12341965"/>
              <a:gd name="connsiteY55" fmla="*/ 2214461 h 2353377"/>
              <a:gd name="connsiteX56" fmla="*/ 3407590 w 12341965"/>
              <a:gd name="connsiteY56" fmla="*/ 2207870 h 2353377"/>
              <a:gd name="connsiteX57" fmla="*/ 3281075 w 12341965"/>
              <a:gd name="connsiteY57" fmla="*/ 2208906 h 2353377"/>
              <a:gd name="connsiteX58" fmla="*/ 3008454 w 12341965"/>
              <a:gd name="connsiteY58" fmla="*/ 2216904 h 2353377"/>
              <a:gd name="connsiteX59" fmla="*/ 2993596 w 12341965"/>
              <a:gd name="connsiteY59" fmla="*/ 2224321 h 2353377"/>
              <a:gd name="connsiteX60" fmla="*/ 2939335 w 12341965"/>
              <a:gd name="connsiteY60" fmla="*/ 2232438 h 2353377"/>
              <a:gd name="connsiteX61" fmla="*/ 2870672 w 12341965"/>
              <a:gd name="connsiteY61" fmla="*/ 2240299 h 2353377"/>
              <a:gd name="connsiteX62" fmla="*/ 2870224 w 12341965"/>
              <a:gd name="connsiteY62" fmla="*/ 2239378 h 2353377"/>
              <a:gd name="connsiteX63" fmla="*/ 2839549 w 12341965"/>
              <a:gd name="connsiteY63" fmla="*/ 2232556 h 2353377"/>
              <a:gd name="connsiteX64" fmla="*/ 2715695 w 12341965"/>
              <a:gd name="connsiteY64" fmla="*/ 2217586 h 2353377"/>
              <a:gd name="connsiteX65" fmla="*/ 2710404 w 12341965"/>
              <a:gd name="connsiteY65" fmla="*/ 2216336 h 2353377"/>
              <a:gd name="connsiteX66" fmla="*/ 2473552 w 12341965"/>
              <a:gd name="connsiteY66" fmla="*/ 2198719 h 2353377"/>
              <a:gd name="connsiteX67" fmla="*/ 2371052 w 12341965"/>
              <a:gd name="connsiteY67" fmla="*/ 2192460 h 2353377"/>
              <a:gd name="connsiteX68" fmla="*/ 2285669 w 12341965"/>
              <a:gd name="connsiteY68" fmla="*/ 2178867 h 2353377"/>
              <a:gd name="connsiteX69" fmla="*/ 2162799 w 12341965"/>
              <a:gd name="connsiteY69" fmla="*/ 2176749 h 2353377"/>
              <a:gd name="connsiteX70" fmla="*/ 2052698 w 12341965"/>
              <a:gd name="connsiteY70" fmla="*/ 2201848 h 2353377"/>
              <a:gd name="connsiteX71" fmla="*/ 2036176 w 12341965"/>
              <a:gd name="connsiteY71" fmla="*/ 2207519 h 2353377"/>
              <a:gd name="connsiteX72" fmla="*/ 1867865 w 12341965"/>
              <a:gd name="connsiteY72" fmla="*/ 2233814 h 2353377"/>
              <a:gd name="connsiteX73" fmla="*/ 1747309 w 12341965"/>
              <a:gd name="connsiteY73" fmla="*/ 2244873 h 2353377"/>
              <a:gd name="connsiteX74" fmla="*/ 1621993 w 12341965"/>
              <a:gd name="connsiteY74" fmla="*/ 2277323 h 2353377"/>
              <a:gd name="connsiteX75" fmla="*/ 1413302 w 12341965"/>
              <a:gd name="connsiteY75" fmla="*/ 2315386 h 2353377"/>
              <a:gd name="connsiteX76" fmla="*/ 1349774 w 12341965"/>
              <a:gd name="connsiteY76" fmla="*/ 2311415 h 2353377"/>
              <a:gd name="connsiteX77" fmla="*/ 1335513 w 12341965"/>
              <a:gd name="connsiteY77" fmla="*/ 2307541 h 2353377"/>
              <a:gd name="connsiteX78" fmla="*/ 1259923 w 12341965"/>
              <a:gd name="connsiteY78" fmla="*/ 2294046 h 2353377"/>
              <a:gd name="connsiteX79" fmla="*/ 1177798 w 12341965"/>
              <a:gd name="connsiteY79" fmla="*/ 2268264 h 2353377"/>
              <a:gd name="connsiteX80" fmla="*/ 953096 w 12341965"/>
              <a:gd name="connsiteY80" fmla="*/ 2252491 h 2353377"/>
              <a:gd name="connsiteX81" fmla="*/ 797811 w 12341965"/>
              <a:gd name="connsiteY81" fmla="*/ 2225024 h 2353377"/>
              <a:gd name="connsiteX82" fmla="*/ 586407 w 12341965"/>
              <a:gd name="connsiteY82" fmla="*/ 2173725 h 2353377"/>
              <a:gd name="connsiteX83" fmla="*/ 510297 w 12341965"/>
              <a:gd name="connsiteY83" fmla="*/ 2165489 h 2353377"/>
              <a:gd name="connsiteX84" fmla="*/ 406606 w 12341965"/>
              <a:gd name="connsiteY84" fmla="*/ 2130615 h 2353377"/>
              <a:gd name="connsiteX85" fmla="*/ 369789 w 12341965"/>
              <a:gd name="connsiteY85" fmla="*/ 2123930 h 2353377"/>
              <a:gd name="connsiteX86" fmla="*/ 268455 w 12341965"/>
              <a:gd name="connsiteY86" fmla="*/ 2101771 h 2353377"/>
              <a:gd name="connsiteX87" fmla="*/ 75483 w 12341965"/>
              <a:gd name="connsiteY87" fmla="*/ 2065556 h 2353377"/>
              <a:gd name="connsiteX88" fmla="*/ 36912 w 12341965"/>
              <a:gd name="connsiteY88" fmla="*/ 2050202 h 2353377"/>
              <a:gd name="connsiteX89" fmla="*/ 4480 w 12341965"/>
              <a:gd name="connsiteY89" fmla="*/ 2042483 h 2353377"/>
              <a:gd name="connsiteX90" fmla="*/ 0 w 12341965"/>
              <a:gd name="connsiteY90" fmla="*/ 2041389 h 2353377"/>
              <a:gd name="connsiteX91" fmla="*/ 220422 w 12341965"/>
              <a:gd name="connsiteY91" fmla="*/ 0 h 2353377"/>
              <a:gd name="connsiteX0" fmla="*/ 220422 w 12341965"/>
              <a:gd name="connsiteY0" fmla="*/ 0 h 2353377"/>
              <a:gd name="connsiteX1" fmla="*/ 12341965 w 12341965"/>
              <a:gd name="connsiteY1" fmla="*/ 1308844 h 2353377"/>
              <a:gd name="connsiteX2" fmla="*/ 12263497 w 12341965"/>
              <a:gd name="connsiteY2" fmla="*/ 2035552 h 2353377"/>
              <a:gd name="connsiteX3" fmla="*/ 11965860 w 12341965"/>
              <a:gd name="connsiteY3" fmla="*/ 1985279 h 2353377"/>
              <a:gd name="connsiteX4" fmla="*/ 11724758 w 12341965"/>
              <a:gd name="connsiteY4" fmla="*/ 1975746 h 2353377"/>
              <a:gd name="connsiteX5" fmla="*/ 10904839 w 12341965"/>
              <a:gd name="connsiteY5" fmla="*/ 1919152 h 2353377"/>
              <a:gd name="connsiteX6" fmla="*/ 8597726 w 12341965"/>
              <a:gd name="connsiteY6" fmla="*/ 1951987 h 2353377"/>
              <a:gd name="connsiteX7" fmla="*/ 7396556 w 12341965"/>
              <a:gd name="connsiteY7" fmla="*/ 2265493 h 2353377"/>
              <a:gd name="connsiteX8" fmla="*/ 7246167 w 12341965"/>
              <a:gd name="connsiteY8" fmla="*/ 2287725 h 2353377"/>
              <a:gd name="connsiteX9" fmla="*/ 7238841 w 12341965"/>
              <a:gd name="connsiteY9" fmla="*/ 2297086 h 2353377"/>
              <a:gd name="connsiteX10" fmla="*/ 7195429 w 12341965"/>
              <a:gd name="connsiteY10" fmla="*/ 2314078 h 2353377"/>
              <a:gd name="connsiteX11" fmla="*/ 7175833 w 12341965"/>
              <a:gd name="connsiteY11" fmla="*/ 2323047 h 2353377"/>
              <a:gd name="connsiteX12" fmla="*/ 6909853 w 12341965"/>
              <a:gd name="connsiteY12" fmla="*/ 2323220 h 2353377"/>
              <a:gd name="connsiteX13" fmla="*/ 6804732 w 12341965"/>
              <a:gd name="connsiteY13" fmla="*/ 2320509 h 2353377"/>
              <a:gd name="connsiteX14" fmla="*/ 6701005 w 12341965"/>
              <a:gd name="connsiteY14" fmla="*/ 2320573 h 2353377"/>
              <a:gd name="connsiteX15" fmla="*/ 6663627 w 12341965"/>
              <a:gd name="connsiteY15" fmla="*/ 2321931 h 2353377"/>
              <a:gd name="connsiteX16" fmla="*/ 6563598 w 12341965"/>
              <a:gd name="connsiteY16" fmla="*/ 2313634 h 2353377"/>
              <a:gd name="connsiteX17" fmla="*/ 6525203 w 12341965"/>
              <a:gd name="connsiteY17" fmla="*/ 2312470 h 2353377"/>
              <a:gd name="connsiteX18" fmla="*/ 6517061 w 12341965"/>
              <a:gd name="connsiteY18" fmla="*/ 2312846 h 2353377"/>
              <a:gd name="connsiteX19" fmla="*/ 6478721 w 12341965"/>
              <a:gd name="connsiteY19" fmla="*/ 2318342 h 2353377"/>
              <a:gd name="connsiteX20" fmla="*/ 6373502 w 12341965"/>
              <a:gd name="connsiteY20" fmla="*/ 2296294 h 2353377"/>
              <a:gd name="connsiteX21" fmla="*/ 6250573 w 12341965"/>
              <a:gd name="connsiteY21" fmla="*/ 2310299 h 2353377"/>
              <a:gd name="connsiteX22" fmla="*/ 6103688 w 12341965"/>
              <a:gd name="connsiteY22" fmla="*/ 2319965 h 2353377"/>
              <a:gd name="connsiteX23" fmla="*/ 5881220 w 12341965"/>
              <a:gd name="connsiteY23" fmla="*/ 2352697 h 2353377"/>
              <a:gd name="connsiteX24" fmla="*/ 5787527 w 12341965"/>
              <a:gd name="connsiteY24" fmla="*/ 2338337 h 2353377"/>
              <a:gd name="connsiteX25" fmla="*/ 5643041 w 12341965"/>
              <a:gd name="connsiteY25" fmla="*/ 2349756 h 2353377"/>
              <a:gd name="connsiteX26" fmla="*/ 5517419 w 12341965"/>
              <a:gd name="connsiteY26" fmla="*/ 2351254 h 2353377"/>
              <a:gd name="connsiteX27" fmla="*/ 5503615 w 12341965"/>
              <a:gd name="connsiteY27" fmla="*/ 2350690 h 2353377"/>
              <a:gd name="connsiteX28" fmla="*/ 5452604 w 12341965"/>
              <a:gd name="connsiteY28" fmla="*/ 2341455 h 2353377"/>
              <a:gd name="connsiteX29" fmla="*/ 5218880 w 12341965"/>
              <a:gd name="connsiteY29" fmla="*/ 2347042 h 2353377"/>
              <a:gd name="connsiteX30" fmla="*/ 5147783 w 12341965"/>
              <a:gd name="connsiteY30" fmla="*/ 2337307 h 2353377"/>
              <a:gd name="connsiteX31" fmla="*/ 5112799 w 12341965"/>
              <a:gd name="connsiteY31" fmla="*/ 2336446 h 2353377"/>
              <a:gd name="connsiteX32" fmla="*/ 5106864 w 12341965"/>
              <a:gd name="connsiteY32" fmla="*/ 2335911 h 2353377"/>
              <a:gd name="connsiteX33" fmla="*/ 5066303 w 12341965"/>
              <a:gd name="connsiteY33" fmla="*/ 2329557 h 2353377"/>
              <a:gd name="connsiteX34" fmla="*/ 5006531 w 12341965"/>
              <a:gd name="connsiteY34" fmla="*/ 2315968 h 2353377"/>
              <a:gd name="connsiteX35" fmla="*/ 4945504 w 12341965"/>
              <a:gd name="connsiteY35" fmla="*/ 2294413 h 2353377"/>
              <a:gd name="connsiteX36" fmla="*/ 4909961 w 12341965"/>
              <a:gd name="connsiteY36" fmla="*/ 2284281 h 2353377"/>
              <a:gd name="connsiteX37" fmla="*/ 4885568 w 12341965"/>
              <a:gd name="connsiteY37" fmla="*/ 2274743 h 2353377"/>
              <a:gd name="connsiteX38" fmla="*/ 4815574 w 12341965"/>
              <a:gd name="connsiteY38" fmla="*/ 2262107 h 2353377"/>
              <a:gd name="connsiteX39" fmla="*/ 4696246 w 12341965"/>
              <a:gd name="connsiteY39" fmla="*/ 2246027 h 2353377"/>
              <a:gd name="connsiteX40" fmla="*/ 4647561 w 12341965"/>
              <a:gd name="connsiteY40" fmla="*/ 2224054 h 2353377"/>
              <a:gd name="connsiteX41" fmla="*/ 4544244 w 12341965"/>
              <a:gd name="connsiteY41" fmla="*/ 2213903 h 2353377"/>
              <a:gd name="connsiteX42" fmla="*/ 4520901 w 12341965"/>
              <a:gd name="connsiteY42" fmla="*/ 2217902 h 2353377"/>
              <a:gd name="connsiteX43" fmla="*/ 4466684 w 12341965"/>
              <a:gd name="connsiteY43" fmla="*/ 2217811 h 2353377"/>
              <a:gd name="connsiteX44" fmla="*/ 4384389 w 12341965"/>
              <a:gd name="connsiteY44" fmla="*/ 2227803 h 2353377"/>
              <a:gd name="connsiteX45" fmla="*/ 4294465 w 12341965"/>
              <a:gd name="connsiteY45" fmla="*/ 2240110 h 2353377"/>
              <a:gd name="connsiteX46" fmla="*/ 4240927 w 12341965"/>
              <a:gd name="connsiteY46" fmla="*/ 2245879 h 2353377"/>
              <a:gd name="connsiteX47" fmla="*/ 4234993 w 12341965"/>
              <a:gd name="connsiteY47" fmla="*/ 2246302 h 2353377"/>
              <a:gd name="connsiteX48" fmla="*/ 4193946 w 12341965"/>
              <a:gd name="connsiteY48" fmla="*/ 2246529 h 2353377"/>
              <a:gd name="connsiteX49" fmla="*/ 4068669 w 12341965"/>
              <a:gd name="connsiteY49" fmla="*/ 2231190 h 2353377"/>
              <a:gd name="connsiteX50" fmla="*/ 4031847 w 12341965"/>
              <a:gd name="connsiteY50" fmla="*/ 2226882 h 2353377"/>
              <a:gd name="connsiteX51" fmla="*/ 4006096 w 12341965"/>
              <a:gd name="connsiteY51" fmla="*/ 2221376 h 2353377"/>
              <a:gd name="connsiteX52" fmla="*/ 3934949 w 12341965"/>
              <a:gd name="connsiteY52" fmla="*/ 2220116 h 2353377"/>
              <a:gd name="connsiteX53" fmla="*/ 3814672 w 12341965"/>
              <a:gd name="connsiteY53" fmla="*/ 2223359 h 2353377"/>
              <a:gd name="connsiteX54" fmla="*/ 3761308 w 12341965"/>
              <a:gd name="connsiteY54" fmla="*/ 2214030 h 2353377"/>
              <a:gd name="connsiteX55" fmla="*/ 3569306 w 12341965"/>
              <a:gd name="connsiteY55" fmla="*/ 2214461 h 2353377"/>
              <a:gd name="connsiteX56" fmla="*/ 3407590 w 12341965"/>
              <a:gd name="connsiteY56" fmla="*/ 2207870 h 2353377"/>
              <a:gd name="connsiteX57" fmla="*/ 3281075 w 12341965"/>
              <a:gd name="connsiteY57" fmla="*/ 2208906 h 2353377"/>
              <a:gd name="connsiteX58" fmla="*/ 3008454 w 12341965"/>
              <a:gd name="connsiteY58" fmla="*/ 2216904 h 2353377"/>
              <a:gd name="connsiteX59" fmla="*/ 2993596 w 12341965"/>
              <a:gd name="connsiteY59" fmla="*/ 2224321 h 2353377"/>
              <a:gd name="connsiteX60" fmla="*/ 2939335 w 12341965"/>
              <a:gd name="connsiteY60" fmla="*/ 2232438 h 2353377"/>
              <a:gd name="connsiteX61" fmla="*/ 2870672 w 12341965"/>
              <a:gd name="connsiteY61" fmla="*/ 2240299 h 2353377"/>
              <a:gd name="connsiteX62" fmla="*/ 2870224 w 12341965"/>
              <a:gd name="connsiteY62" fmla="*/ 2239378 h 2353377"/>
              <a:gd name="connsiteX63" fmla="*/ 2839549 w 12341965"/>
              <a:gd name="connsiteY63" fmla="*/ 2232556 h 2353377"/>
              <a:gd name="connsiteX64" fmla="*/ 2715695 w 12341965"/>
              <a:gd name="connsiteY64" fmla="*/ 2217586 h 2353377"/>
              <a:gd name="connsiteX65" fmla="*/ 2710404 w 12341965"/>
              <a:gd name="connsiteY65" fmla="*/ 2216336 h 2353377"/>
              <a:gd name="connsiteX66" fmla="*/ 2473552 w 12341965"/>
              <a:gd name="connsiteY66" fmla="*/ 2198719 h 2353377"/>
              <a:gd name="connsiteX67" fmla="*/ 2371052 w 12341965"/>
              <a:gd name="connsiteY67" fmla="*/ 2192460 h 2353377"/>
              <a:gd name="connsiteX68" fmla="*/ 2285669 w 12341965"/>
              <a:gd name="connsiteY68" fmla="*/ 2178867 h 2353377"/>
              <a:gd name="connsiteX69" fmla="*/ 2162799 w 12341965"/>
              <a:gd name="connsiteY69" fmla="*/ 2176749 h 2353377"/>
              <a:gd name="connsiteX70" fmla="*/ 2052698 w 12341965"/>
              <a:gd name="connsiteY70" fmla="*/ 2201848 h 2353377"/>
              <a:gd name="connsiteX71" fmla="*/ 2036176 w 12341965"/>
              <a:gd name="connsiteY71" fmla="*/ 2207519 h 2353377"/>
              <a:gd name="connsiteX72" fmla="*/ 1867865 w 12341965"/>
              <a:gd name="connsiteY72" fmla="*/ 2233814 h 2353377"/>
              <a:gd name="connsiteX73" fmla="*/ 1747309 w 12341965"/>
              <a:gd name="connsiteY73" fmla="*/ 2244873 h 2353377"/>
              <a:gd name="connsiteX74" fmla="*/ 1621993 w 12341965"/>
              <a:gd name="connsiteY74" fmla="*/ 2277323 h 2353377"/>
              <a:gd name="connsiteX75" fmla="*/ 1413302 w 12341965"/>
              <a:gd name="connsiteY75" fmla="*/ 2315386 h 2353377"/>
              <a:gd name="connsiteX76" fmla="*/ 1349774 w 12341965"/>
              <a:gd name="connsiteY76" fmla="*/ 2311415 h 2353377"/>
              <a:gd name="connsiteX77" fmla="*/ 1335513 w 12341965"/>
              <a:gd name="connsiteY77" fmla="*/ 2307541 h 2353377"/>
              <a:gd name="connsiteX78" fmla="*/ 1259923 w 12341965"/>
              <a:gd name="connsiteY78" fmla="*/ 2294046 h 2353377"/>
              <a:gd name="connsiteX79" fmla="*/ 1177798 w 12341965"/>
              <a:gd name="connsiteY79" fmla="*/ 2268264 h 2353377"/>
              <a:gd name="connsiteX80" fmla="*/ 953096 w 12341965"/>
              <a:gd name="connsiteY80" fmla="*/ 2252491 h 2353377"/>
              <a:gd name="connsiteX81" fmla="*/ 797811 w 12341965"/>
              <a:gd name="connsiteY81" fmla="*/ 2225024 h 2353377"/>
              <a:gd name="connsiteX82" fmla="*/ 586407 w 12341965"/>
              <a:gd name="connsiteY82" fmla="*/ 2173725 h 2353377"/>
              <a:gd name="connsiteX83" fmla="*/ 510297 w 12341965"/>
              <a:gd name="connsiteY83" fmla="*/ 2165489 h 2353377"/>
              <a:gd name="connsiteX84" fmla="*/ 406606 w 12341965"/>
              <a:gd name="connsiteY84" fmla="*/ 2130615 h 2353377"/>
              <a:gd name="connsiteX85" fmla="*/ 369789 w 12341965"/>
              <a:gd name="connsiteY85" fmla="*/ 2123930 h 2353377"/>
              <a:gd name="connsiteX86" fmla="*/ 268455 w 12341965"/>
              <a:gd name="connsiteY86" fmla="*/ 2101771 h 2353377"/>
              <a:gd name="connsiteX87" fmla="*/ 75483 w 12341965"/>
              <a:gd name="connsiteY87" fmla="*/ 2065556 h 2353377"/>
              <a:gd name="connsiteX88" fmla="*/ 36912 w 12341965"/>
              <a:gd name="connsiteY88" fmla="*/ 2050202 h 2353377"/>
              <a:gd name="connsiteX89" fmla="*/ 4480 w 12341965"/>
              <a:gd name="connsiteY89" fmla="*/ 2042483 h 2353377"/>
              <a:gd name="connsiteX90" fmla="*/ 0 w 12341965"/>
              <a:gd name="connsiteY90" fmla="*/ 2041389 h 2353377"/>
              <a:gd name="connsiteX91" fmla="*/ 220422 w 12341965"/>
              <a:gd name="connsiteY91" fmla="*/ 0 h 2353377"/>
              <a:gd name="connsiteX0" fmla="*/ 220422 w 12341965"/>
              <a:gd name="connsiteY0" fmla="*/ 0 h 2353377"/>
              <a:gd name="connsiteX1" fmla="*/ 12341965 w 12341965"/>
              <a:gd name="connsiteY1" fmla="*/ 1308844 h 2353377"/>
              <a:gd name="connsiteX2" fmla="*/ 12263497 w 12341965"/>
              <a:gd name="connsiteY2" fmla="*/ 2035552 h 2353377"/>
              <a:gd name="connsiteX3" fmla="*/ 11965860 w 12341965"/>
              <a:gd name="connsiteY3" fmla="*/ 1985279 h 2353377"/>
              <a:gd name="connsiteX4" fmla="*/ 11724758 w 12341965"/>
              <a:gd name="connsiteY4" fmla="*/ 1975746 h 2353377"/>
              <a:gd name="connsiteX5" fmla="*/ 10904839 w 12341965"/>
              <a:gd name="connsiteY5" fmla="*/ 1919152 h 2353377"/>
              <a:gd name="connsiteX6" fmla="*/ 8597726 w 12341965"/>
              <a:gd name="connsiteY6" fmla="*/ 1951987 h 2353377"/>
              <a:gd name="connsiteX7" fmla="*/ 7396556 w 12341965"/>
              <a:gd name="connsiteY7" fmla="*/ 2265493 h 2353377"/>
              <a:gd name="connsiteX8" fmla="*/ 7246167 w 12341965"/>
              <a:gd name="connsiteY8" fmla="*/ 2287725 h 2353377"/>
              <a:gd name="connsiteX9" fmla="*/ 7238841 w 12341965"/>
              <a:gd name="connsiteY9" fmla="*/ 2297086 h 2353377"/>
              <a:gd name="connsiteX10" fmla="*/ 7195429 w 12341965"/>
              <a:gd name="connsiteY10" fmla="*/ 2314078 h 2353377"/>
              <a:gd name="connsiteX11" fmla="*/ 7175833 w 12341965"/>
              <a:gd name="connsiteY11" fmla="*/ 2323047 h 2353377"/>
              <a:gd name="connsiteX12" fmla="*/ 6909853 w 12341965"/>
              <a:gd name="connsiteY12" fmla="*/ 2323220 h 2353377"/>
              <a:gd name="connsiteX13" fmla="*/ 6804732 w 12341965"/>
              <a:gd name="connsiteY13" fmla="*/ 2320509 h 2353377"/>
              <a:gd name="connsiteX14" fmla="*/ 6701005 w 12341965"/>
              <a:gd name="connsiteY14" fmla="*/ 2320573 h 2353377"/>
              <a:gd name="connsiteX15" fmla="*/ 6663627 w 12341965"/>
              <a:gd name="connsiteY15" fmla="*/ 2321931 h 2353377"/>
              <a:gd name="connsiteX16" fmla="*/ 6563598 w 12341965"/>
              <a:gd name="connsiteY16" fmla="*/ 2313634 h 2353377"/>
              <a:gd name="connsiteX17" fmla="*/ 6525203 w 12341965"/>
              <a:gd name="connsiteY17" fmla="*/ 2312470 h 2353377"/>
              <a:gd name="connsiteX18" fmla="*/ 6517061 w 12341965"/>
              <a:gd name="connsiteY18" fmla="*/ 2312846 h 2353377"/>
              <a:gd name="connsiteX19" fmla="*/ 6478721 w 12341965"/>
              <a:gd name="connsiteY19" fmla="*/ 2318342 h 2353377"/>
              <a:gd name="connsiteX20" fmla="*/ 6373502 w 12341965"/>
              <a:gd name="connsiteY20" fmla="*/ 2296294 h 2353377"/>
              <a:gd name="connsiteX21" fmla="*/ 6250573 w 12341965"/>
              <a:gd name="connsiteY21" fmla="*/ 2310299 h 2353377"/>
              <a:gd name="connsiteX22" fmla="*/ 6103688 w 12341965"/>
              <a:gd name="connsiteY22" fmla="*/ 2319965 h 2353377"/>
              <a:gd name="connsiteX23" fmla="*/ 5881220 w 12341965"/>
              <a:gd name="connsiteY23" fmla="*/ 2352697 h 2353377"/>
              <a:gd name="connsiteX24" fmla="*/ 5787527 w 12341965"/>
              <a:gd name="connsiteY24" fmla="*/ 2338337 h 2353377"/>
              <a:gd name="connsiteX25" fmla="*/ 5643041 w 12341965"/>
              <a:gd name="connsiteY25" fmla="*/ 2349756 h 2353377"/>
              <a:gd name="connsiteX26" fmla="*/ 5517419 w 12341965"/>
              <a:gd name="connsiteY26" fmla="*/ 2351254 h 2353377"/>
              <a:gd name="connsiteX27" fmla="*/ 5503615 w 12341965"/>
              <a:gd name="connsiteY27" fmla="*/ 2350690 h 2353377"/>
              <a:gd name="connsiteX28" fmla="*/ 5452604 w 12341965"/>
              <a:gd name="connsiteY28" fmla="*/ 2341455 h 2353377"/>
              <a:gd name="connsiteX29" fmla="*/ 5218880 w 12341965"/>
              <a:gd name="connsiteY29" fmla="*/ 2347042 h 2353377"/>
              <a:gd name="connsiteX30" fmla="*/ 5147783 w 12341965"/>
              <a:gd name="connsiteY30" fmla="*/ 2337307 h 2353377"/>
              <a:gd name="connsiteX31" fmla="*/ 5112799 w 12341965"/>
              <a:gd name="connsiteY31" fmla="*/ 2336446 h 2353377"/>
              <a:gd name="connsiteX32" fmla="*/ 5106864 w 12341965"/>
              <a:gd name="connsiteY32" fmla="*/ 2335911 h 2353377"/>
              <a:gd name="connsiteX33" fmla="*/ 5066303 w 12341965"/>
              <a:gd name="connsiteY33" fmla="*/ 2329557 h 2353377"/>
              <a:gd name="connsiteX34" fmla="*/ 5006531 w 12341965"/>
              <a:gd name="connsiteY34" fmla="*/ 2315968 h 2353377"/>
              <a:gd name="connsiteX35" fmla="*/ 4945504 w 12341965"/>
              <a:gd name="connsiteY35" fmla="*/ 2294413 h 2353377"/>
              <a:gd name="connsiteX36" fmla="*/ 4909961 w 12341965"/>
              <a:gd name="connsiteY36" fmla="*/ 2284281 h 2353377"/>
              <a:gd name="connsiteX37" fmla="*/ 4885568 w 12341965"/>
              <a:gd name="connsiteY37" fmla="*/ 2274743 h 2353377"/>
              <a:gd name="connsiteX38" fmla="*/ 4815574 w 12341965"/>
              <a:gd name="connsiteY38" fmla="*/ 2262107 h 2353377"/>
              <a:gd name="connsiteX39" fmla="*/ 4696246 w 12341965"/>
              <a:gd name="connsiteY39" fmla="*/ 2246027 h 2353377"/>
              <a:gd name="connsiteX40" fmla="*/ 4647561 w 12341965"/>
              <a:gd name="connsiteY40" fmla="*/ 2224054 h 2353377"/>
              <a:gd name="connsiteX41" fmla="*/ 4544244 w 12341965"/>
              <a:gd name="connsiteY41" fmla="*/ 2213903 h 2353377"/>
              <a:gd name="connsiteX42" fmla="*/ 4520901 w 12341965"/>
              <a:gd name="connsiteY42" fmla="*/ 2217902 h 2353377"/>
              <a:gd name="connsiteX43" fmla="*/ 4466684 w 12341965"/>
              <a:gd name="connsiteY43" fmla="*/ 2217811 h 2353377"/>
              <a:gd name="connsiteX44" fmla="*/ 4384389 w 12341965"/>
              <a:gd name="connsiteY44" fmla="*/ 2227803 h 2353377"/>
              <a:gd name="connsiteX45" fmla="*/ 4294465 w 12341965"/>
              <a:gd name="connsiteY45" fmla="*/ 2240110 h 2353377"/>
              <a:gd name="connsiteX46" fmla="*/ 4240927 w 12341965"/>
              <a:gd name="connsiteY46" fmla="*/ 2245879 h 2353377"/>
              <a:gd name="connsiteX47" fmla="*/ 4234993 w 12341965"/>
              <a:gd name="connsiteY47" fmla="*/ 2246302 h 2353377"/>
              <a:gd name="connsiteX48" fmla="*/ 4193946 w 12341965"/>
              <a:gd name="connsiteY48" fmla="*/ 2246529 h 2353377"/>
              <a:gd name="connsiteX49" fmla="*/ 4068669 w 12341965"/>
              <a:gd name="connsiteY49" fmla="*/ 2231190 h 2353377"/>
              <a:gd name="connsiteX50" fmla="*/ 4031847 w 12341965"/>
              <a:gd name="connsiteY50" fmla="*/ 2226882 h 2353377"/>
              <a:gd name="connsiteX51" fmla="*/ 4006096 w 12341965"/>
              <a:gd name="connsiteY51" fmla="*/ 2221376 h 2353377"/>
              <a:gd name="connsiteX52" fmla="*/ 3934949 w 12341965"/>
              <a:gd name="connsiteY52" fmla="*/ 2220116 h 2353377"/>
              <a:gd name="connsiteX53" fmla="*/ 3814672 w 12341965"/>
              <a:gd name="connsiteY53" fmla="*/ 2223359 h 2353377"/>
              <a:gd name="connsiteX54" fmla="*/ 3761308 w 12341965"/>
              <a:gd name="connsiteY54" fmla="*/ 2214030 h 2353377"/>
              <a:gd name="connsiteX55" fmla="*/ 3569306 w 12341965"/>
              <a:gd name="connsiteY55" fmla="*/ 2214461 h 2353377"/>
              <a:gd name="connsiteX56" fmla="*/ 3407590 w 12341965"/>
              <a:gd name="connsiteY56" fmla="*/ 2207870 h 2353377"/>
              <a:gd name="connsiteX57" fmla="*/ 3281075 w 12341965"/>
              <a:gd name="connsiteY57" fmla="*/ 2208906 h 2353377"/>
              <a:gd name="connsiteX58" fmla="*/ 3008454 w 12341965"/>
              <a:gd name="connsiteY58" fmla="*/ 2216904 h 2353377"/>
              <a:gd name="connsiteX59" fmla="*/ 2993596 w 12341965"/>
              <a:gd name="connsiteY59" fmla="*/ 2224321 h 2353377"/>
              <a:gd name="connsiteX60" fmla="*/ 2939335 w 12341965"/>
              <a:gd name="connsiteY60" fmla="*/ 2232438 h 2353377"/>
              <a:gd name="connsiteX61" fmla="*/ 2870672 w 12341965"/>
              <a:gd name="connsiteY61" fmla="*/ 2240299 h 2353377"/>
              <a:gd name="connsiteX62" fmla="*/ 2870224 w 12341965"/>
              <a:gd name="connsiteY62" fmla="*/ 2239378 h 2353377"/>
              <a:gd name="connsiteX63" fmla="*/ 2839549 w 12341965"/>
              <a:gd name="connsiteY63" fmla="*/ 2232556 h 2353377"/>
              <a:gd name="connsiteX64" fmla="*/ 2715695 w 12341965"/>
              <a:gd name="connsiteY64" fmla="*/ 2217586 h 2353377"/>
              <a:gd name="connsiteX65" fmla="*/ 2710404 w 12341965"/>
              <a:gd name="connsiteY65" fmla="*/ 2216336 h 2353377"/>
              <a:gd name="connsiteX66" fmla="*/ 2473552 w 12341965"/>
              <a:gd name="connsiteY66" fmla="*/ 2198719 h 2353377"/>
              <a:gd name="connsiteX67" fmla="*/ 2371052 w 12341965"/>
              <a:gd name="connsiteY67" fmla="*/ 2192460 h 2353377"/>
              <a:gd name="connsiteX68" fmla="*/ 2285669 w 12341965"/>
              <a:gd name="connsiteY68" fmla="*/ 2178867 h 2353377"/>
              <a:gd name="connsiteX69" fmla="*/ 2162799 w 12341965"/>
              <a:gd name="connsiteY69" fmla="*/ 2176749 h 2353377"/>
              <a:gd name="connsiteX70" fmla="*/ 2052698 w 12341965"/>
              <a:gd name="connsiteY70" fmla="*/ 2201848 h 2353377"/>
              <a:gd name="connsiteX71" fmla="*/ 2036176 w 12341965"/>
              <a:gd name="connsiteY71" fmla="*/ 2207519 h 2353377"/>
              <a:gd name="connsiteX72" fmla="*/ 1867865 w 12341965"/>
              <a:gd name="connsiteY72" fmla="*/ 2233814 h 2353377"/>
              <a:gd name="connsiteX73" fmla="*/ 1747309 w 12341965"/>
              <a:gd name="connsiteY73" fmla="*/ 2244873 h 2353377"/>
              <a:gd name="connsiteX74" fmla="*/ 1621993 w 12341965"/>
              <a:gd name="connsiteY74" fmla="*/ 2277323 h 2353377"/>
              <a:gd name="connsiteX75" fmla="*/ 1413302 w 12341965"/>
              <a:gd name="connsiteY75" fmla="*/ 2315386 h 2353377"/>
              <a:gd name="connsiteX76" fmla="*/ 1349774 w 12341965"/>
              <a:gd name="connsiteY76" fmla="*/ 2311415 h 2353377"/>
              <a:gd name="connsiteX77" fmla="*/ 1335513 w 12341965"/>
              <a:gd name="connsiteY77" fmla="*/ 2307541 h 2353377"/>
              <a:gd name="connsiteX78" fmla="*/ 1259923 w 12341965"/>
              <a:gd name="connsiteY78" fmla="*/ 2294046 h 2353377"/>
              <a:gd name="connsiteX79" fmla="*/ 1177798 w 12341965"/>
              <a:gd name="connsiteY79" fmla="*/ 2268264 h 2353377"/>
              <a:gd name="connsiteX80" fmla="*/ 953096 w 12341965"/>
              <a:gd name="connsiteY80" fmla="*/ 2252491 h 2353377"/>
              <a:gd name="connsiteX81" fmla="*/ 797811 w 12341965"/>
              <a:gd name="connsiteY81" fmla="*/ 2225024 h 2353377"/>
              <a:gd name="connsiteX82" fmla="*/ 586407 w 12341965"/>
              <a:gd name="connsiteY82" fmla="*/ 2173725 h 2353377"/>
              <a:gd name="connsiteX83" fmla="*/ 510297 w 12341965"/>
              <a:gd name="connsiteY83" fmla="*/ 2165489 h 2353377"/>
              <a:gd name="connsiteX84" fmla="*/ 406606 w 12341965"/>
              <a:gd name="connsiteY84" fmla="*/ 2130615 h 2353377"/>
              <a:gd name="connsiteX85" fmla="*/ 369789 w 12341965"/>
              <a:gd name="connsiteY85" fmla="*/ 2123930 h 2353377"/>
              <a:gd name="connsiteX86" fmla="*/ 268455 w 12341965"/>
              <a:gd name="connsiteY86" fmla="*/ 2101771 h 2353377"/>
              <a:gd name="connsiteX87" fmla="*/ 75483 w 12341965"/>
              <a:gd name="connsiteY87" fmla="*/ 2065556 h 2353377"/>
              <a:gd name="connsiteX88" fmla="*/ 36912 w 12341965"/>
              <a:gd name="connsiteY88" fmla="*/ 2050202 h 2353377"/>
              <a:gd name="connsiteX89" fmla="*/ 4480 w 12341965"/>
              <a:gd name="connsiteY89" fmla="*/ 2042483 h 2353377"/>
              <a:gd name="connsiteX90" fmla="*/ 0 w 12341965"/>
              <a:gd name="connsiteY90" fmla="*/ 2041389 h 2353377"/>
              <a:gd name="connsiteX91" fmla="*/ 220422 w 12341965"/>
              <a:gd name="connsiteY91" fmla="*/ 0 h 2353377"/>
              <a:gd name="connsiteX0" fmla="*/ 220422 w 12341965"/>
              <a:gd name="connsiteY0" fmla="*/ 0 h 2353377"/>
              <a:gd name="connsiteX1" fmla="*/ 12341965 w 12341965"/>
              <a:gd name="connsiteY1" fmla="*/ 1308844 h 2353377"/>
              <a:gd name="connsiteX2" fmla="*/ 12263497 w 12341965"/>
              <a:gd name="connsiteY2" fmla="*/ 2035552 h 2353377"/>
              <a:gd name="connsiteX3" fmla="*/ 11965860 w 12341965"/>
              <a:gd name="connsiteY3" fmla="*/ 1985279 h 2353377"/>
              <a:gd name="connsiteX4" fmla="*/ 11724758 w 12341965"/>
              <a:gd name="connsiteY4" fmla="*/ 1975746 h 2353377"/>
              <a:gd name="connsiteX5" fmla="*/ 10904839 w 12341965"/>
              <a:gd name="connsiteY5" fmla="*/ 1919152 h 2353377"/>
              <a:gd name="connsiteX6" fmla="*/ 8756364 w 12341965"/>
              <a:gd name="connsiteY6" fmla="*/ 1969116 h 2353377"/>
              <a:gd name="connsiteX7" fmla="*/ 7396556 w 12341965"/>
              <a:gd name="connsiteY7" fmla="*/ 2265493 h 2353377"/>
              <a:gd name="connsiteX8" fmla="*/ 7246167 w 12341965"/>
              <a:gd name="connsiteY8" fmla="*/ 2287725 h 2353377"/>
              <a:gd name="connsiteX9" fmla="*/ 7238841 w 12341965"/>
              <a:gd name="connsiteY9" fmla="*/ 2297086 h 2353377"/>
              <a:gd name="connsiteX10" fmla="*/ 7195429 w 12341965"/>
              <a:gd name="connsiteY10" fmla="*/ 2314078 h 2353377"/>
              <a:gd name="connsiteX11" fmla="*/ 7175833 w 12341965"/>
              <a:gd name="connsiteY11" fmla="*/ 2323047 h 2353377"/>
              <a:gd name="connsiteX12" fmla="*/ 6909853 w 12341965"/>
              <a:gd name="connsiteY12" fmla="*/ 2323220 h 2353377"/>
              <a:gd name="connsiteX13" fmla="*/ 6804732 w 12341965"/>
              <a:gd name="connsiteY13" fmla="*/ 2320509 h 2353377"/>
              <a:gd name="connsiteX14" fmla="*/ 6701005 w 12341965"/>
              <a:gd name="connsiteY14" fmla="*/ 2320573 h 2353377"/>
              <a:gd name="connsiteX15" fmla="*/ 6663627 w 12341965"/>
              <a:gd name="connsiteY15" fmla="*/ 2321931 h 2353377"/>
              <a:gd name="connsiteX16" fmla="*/ 6563598 w 12341965"/>
              <a:gd name="connsiteY16" fmla="*/ 2313634 h 2353377"/>
              <a:gd name="connsiteX17" fmla="*/ 6525203 w 12341965"/>
              <a:gd name="connsiteY17" fmla="*/ 2312470 h 2353377"/>
              <a:gd name="connsiteX18" fmla="*/ 6517061 w 12341965"/>
              <a:gd name="connsiteY18" fmla="*/ 2312846 h 2353377"/>
              <a:gd name="connsiteX19" fmla="*/ 6478721 w 12341965"/>
              <a:gd name="connsiteY19" fmla="*/ 2318342 h 2353377"/>
              <a:gd name="connsiteX20" fmla="*/ 6373502 w 12341965"/>
              <a:gd name="connsiteY20" fmla="*/ 2296294 h 2353377"/>
              <a:gd name="connsiteX21" fmla="*/ 6250573 w 12341965"/>
              <a:gd name="connsiteY21" fmla="*/ 2310299 h 2353377"/>
              <a:gd name="connsiteX22" fmla="*/ 6103688 w 12341965"/>
              <a:gd name="connsiteY22" fmla="*/ 2319965 h 2353377"/>
              <a:gd name="connsiteX23" fmla="*/ 5881220 w 12341965"/>
              <a:gd name="connsiteY23" fmla="*/ 2352697 h 2353377"/>
              <a:gd name="connsiteX24" fmla="*/ 5787527 w 12341965"/>
              <a:gd name="connsiteY24" fmla="*/ 2338337 h 2353377"/>
              <a:gd name="connsiteX25" fmla="*/ 5643041 w 12341965"/>
              <a:gd name="connsiteY25" fmla="*/ 2349756 h 2353377"/>
              <a:gd name="connsiteX26" fmla="*/ 5517419 w 12341965"/>
              <a:gd name="connsiteY26" fmla="*/ 2351254 h 2353377"/>
              <a:gd name="connsiteX27" fmla="*/ 5503615 w 12341965"/>
              <a:gd name="connsiteY27" fmla="*/ 2350690 h 2353377"/>
              <a:gd name="connsiteX28" fmla="*/ 5452604 w 12341965"/>
              <a:gd name="connsiteY28" fmla="*/ 2341455 h 2353377"/>
              <a:gd name="connsiteX29" fmla="*/ 5218880 w 12341965"/>
              <a:gd name="connsiteY29" fmla="*/ 2347042 h 2353377"/>
              <a:gd name="connsiteX30" fmla="*/ 5147783 w 12341965"/>
              <a:gd name="connsiteY30" fmla="*/ 2337307 h 2353377"/>
              <a:gd name="connsiteX31" fmla="*/ 5112799 w 12341965"/>
              <a:gd name="connsiteY31" fmla="*/ 2336446 h 2353377"/>
              <a:gd name="connsiteX32" fmla="*/ 5106864 w 12341965"/>
              <a:gd name="connsiteY32" fmla="*/ 2335911 h 2353377"/>
              <a:gd name="connsiteX33" fmla="*/ 5066303 w 12341965"/>
              <a:gd name="connsiteY33" fmla="*/ 2329557 h 2353377"/>
              <a:gd name="connsiteX34" fmla="*/ 5006531 w 12341965"/>
              <a:gd name="connsiteY34" fmla="*/ 2315968 h 2353377"/>
              <a:gd name="connsiteX35" fmla="*/ 4945504 w 12341965"/>
              <a:gd name="connsiteY35" fmla="*/ 2294413 h 2353377"/>
              <a:gd name="connsiteX36" fmla="*/ 4909961 w 12341965"/>
              <a:gd name="connsiteY36" fmla="*/ 2284281 h 2353377"/>
              <a:gd name="connsiteX37" fmla="*/ 4885568 w 12341965"/>
              <a:gd name="connsiteY37" fmla="*/ 2274743 h 2353377"/>
              <a:gd name="connsiteX38" fmla="*/ 4815574 w 12341965"/>
              <a:gd name="connsiteY38" fmla="*/ 2262107 h 2353377"/>
              <a:gd name="connsiteX39" fmla="*/ 4696246 w 12341965"/>
              <a:gd name="connsiteY39" fmla="*/ 2246027 h 2353377"/>
              <a:gd name="connsiteX40" fmla="*/ 4647561 w 12341965"/>
              <a:gd name="connsiteY40" fmla="*/ 2224054 h 2353377"/>
              <a:gd name="connsiteX41" fmla="*/ 4544244 w 12341965"/>
              <a:gd name="connsiteY41" fmla="*/ 2213903 h 2353377"/>
              <a:gd name="connsiteX42" fmla="*/ 4520901 w 12341965"/>
              <a:gd name="connsiteY42" fmla="*/ 2217902 h 2353377"/>
              <a:gd name="connsiteX43" fmla="*/ 4466684 w 12341965"/>
              <a:gd name="connsiteY43" fmla="*/ 2217811 h 2353377"/>
              <a:gd name="connsiteX44" fmla="*/ 4384389 w 12341965"/>
              <a:gd name="connsiteY44" fmla="*/ 2227803 h 2353377"/>
              <a:gd name="connsiteX45" fmla="*/ 4294465 w 12341965"/>
              <a:gd name="connsiteY45" fmla="*/ 2240110 h 2353377"/>
              <a:gd name="connsiteX46" fmla="*/ 4240927 w 12341965"/>
              <a:gd name="connsiteY46" fmla="*/ 2245879 h 2353377"/>
              <a:gd name="connsiteX47" fmla="*/ 4234993 w 12341965"/>
              <a:gd name="connsiteY47" fmla="*/ 2246302 h 2353377"/>
              <a:gd name="connsiteX48" fmla="*/ 4193946 w 12341965"/>
              <a:gd name="connsiteY48" fmla="*/ 2246529 h 2353377"/>
              <a:gd name="connsiteX49" fmla="*/ 4068669 w 12341965"/>
              <a:gd name="connsiteY49" fmla="*/ 2231190 h 2353377"/>
              <a:gd name="connsiteX50" fmla="*/ 4031847 w 12341965"/>
              <a:gd name="connsiteY50" fmla="*/ 2226882 h 2353377"/>
              <a:gd name="connsiteX51" fmla="*/ 4006096 w 12341965"/>
              <a:gd name="connsiteY51" fmla="*/ 2221376 h 2353377"/>
              <a:gd name="connsiteX52" fmla="*/ 3934949 w 12341965"/>
              <a:gd name="connsiteY52" fmla="*/ 2220116 h 2353377"/>
              <a:gd name="connsiteX53" fmla="*/ 3814672 w 12341965"/>
              <a:gd name="connsiteY53" fmla="*/ 2223359 h 2353377"/>
              <a:gd name="connsiteX54" fmla="*/ 3761308 w 12341965"/>
              <a:gd name="connsiteY54" fmla="*/ 2214030 h 2353377"/>
              <a:gd name="connsiteX55" fmla="*/ 3569306 w 12341965"/>
              <a:gd name="connsiteY55" fmla="*/ 2214461 h 2353377"/>
              <a:gd name="connsiteX56" fmla="*/ 3407590 w 12341965"/>
              <a:gd name="connsiteY56" fmla="*/ 2207870 h 2353377"/>
              <a:gd name="connsiteX57" fmla="*/ 3281075 w 12341965"/>
              <a:gd name="connsiteY57" fmla="*/ 2208906 h 2353377"/>
              <a:gd name="connsiteX58" fmla="*/ 3008454 w 12341965"/>
              <a:gd name="connsiteY58" fmla="*/ 2216904 h 2353377"/>
              <a:gd name="connsiteX59" fmla="*/ 2993596 w 12341965"/>
              <a:gd name="connsiteY59" fmla="*/ 2224321 h 2353377"/>
              <a:gd name="connsiteX60" fmla="*/ 2939335 w 12341965"/>
              <a:gd name="connsiteY60" fmla="*/ 2232438 h 2353377"/>
              <a:gd name="connsiteX61" fmla="*/ 2870672 w 12341965"/>
              <a:gd name="connsiteY61" fmla="*/ 2240299 h 2353377"/>
              <a:gd name="connsiteX62" fmla="*/ 2870224 w 12341965"/>
              <a:gd name="connsiteY62" fmla="*/ 2239378 h 2353377"/>
              <a:gd name="connsiteX63" fmla="*/ 2839549 w 12341965"/>
              <a:gd name="connsiteY63" fmla="*/ 2232556 h 2353377"/>
              <a:gd name="connsiteX64" fmla="*/ 2715695 w 12341965"/>
              <a:gd name="connsiteY64" fmla="*/ 2217586 h 2353377"/>
              <a:gd name="connsiteX65" fmla="*/ 2710404 w 12341965"/>
              <a:gd name="connsiteY65" fmla="*/ 2216336 h 2353377"/>
              <a:gd name="connsiteX66" fmla="*/ 2473552 w 12341965"/>
              <a:gd name="connsiteY66" fmla="*/ 2198719 h 2353377"/>
              <a:gd name="connsiteX67" fmla="*/ 2371052 w 12341965"/>
              <a:gd name="connsiteY67" fmla="*/ 2192460 h 2353377"/>
              <a:gd name="connsiteX68" fmla="*/ 2285669 w 12341965"/>
              <a:gd name="connsiteY68" fmla="*/ 2178867 h 2353377"/>
              <a:gd name="connsiteX69" fmla="*/ 2162799 w 12341965"/>
              <a:gd name="connsiteY69" fmla="*/ 2176749 h 2353377"/>
              <a:gd name="connsiteX70" fmla="*/ 2052698 w 12341965"/>
              <a:gd name="connsiteY70" fmla="*/ 2201848 h 2353377"/>
              <a:gd name="connsiteX71" fmla="*/ 2036176 w 12341965"/>
              <a:gd name="connsiteY71" fmla="*/ 2207519 h 2353377"/>
              <a:gd name="connsiteX72" fmla="*/ 1867865 w 12341965"/>
              <a:gd name="connsiteY72" fmla="*/ 2233814 h 2353377"/>
              <a:gd name="connsiteX73" fmla="*/ 1747309 w 12341965"/>
              <a:gd name="connsiteY73" fmla="*/ 2244873 h 2353377"/>
              <a:gd name="connsiteX74" fmla="*/ 1621993 w 12341965"/>
              <a:gd name="connsiteY74" fmla="*/ 2277323 h 2353377"/>
              <a:gd name="connsiteX75" fmla="*/ 1413302 w 12341965"/>
              <a:gd name="connsiteY75" fmla="*/ 2315386 h 2353377"/>
              <a:gd name="connsiteX76" fmla="*/ 1349774 w 12341965"/>
              <a:gd name="connsiteY76" fmla="*/ 2311415 h 2353377"/>
              <a:gd name="connsiteX77" fmla="*/ 1335513 w 12341965"/>
              <a:gd name="connsiteY77" fmla="*/ 2307541 h 2353377"/>
              <a:gd name="connsiteX78" fmla="*/ 1259923 w 12341965"/>
              <a:gd name="connsiteY78" fmla="*/ 2294046 h 2353377"/>
              <a:gd name="connsiteX79" fmla="*/ 1177798 w 12341965"/>
              <a:gd name="connsiteY79" fmla="*/ 2268264 h 2353377"/>
              <a:gd name="connsiteX80" fmla="*/ 953096 w 12341965"/>
              <a:gd name="connsiteY80" fmla="*/ 2252491 h 2353377"/>
              <a:gd name="connsiteX81" fmla="*/ 797811 w 12341965"/>
              <a:gd name="connsiteY81" fmla="*/ 2225024 h 2353377"/>
              <a:gd name="connsiteX82" fmla="*/ 586407 w 12341965"/>
              <a:gd name="connsiteY82" fmla="*/ 2173725 h 2353377"/>
              <a:gd name="connsiteX83" fmla="*/ 510297 w 12341965"/>
              <a:gd name="connsiteY83" fmla="*/ 2165489 h 2353377"/>
              <a:gd name="connsiteX84" fmla="*/ 406606 w 12341965"/>
              <a:gd name="connsiteY84" fmla="*/ 2130615 h 2353377"/>
              <a:gd name="connsiteX85" fmla="*/ 369789 w 12341965"/>
              <a:gd name="connsiteY85" fmla="*/ 2123930 h 2353377"/>
              <a:gd name="connsiteX86" fmla="*/ 268455 w 12341965"/>
              <a:gd name="connsiteY86" fmla="*/ 2101771 h 2353377"/>
              <a:gd name="connsiteX87" fmla="*/ 75483 w 12341965"/>
              <a:gd name="connsiteY87" fmla="*/ 2065556 h 2353377"/>
              <a:gd name="connsiteX88" fmla="*/ 36912 w 12341965"/>
              <a:gd name="connsiteY88" fmla="*/ 2050202 h 2353377"/>
              <a:gd name="connsiteX89" fmla="*/ 4480 w 12341965"/>
              <a:gd name="connsiteY89" fmla="*/ 2042483 h 2353377"/>
              <a:gd name="connsiteX90" fmla="*/ 0 w 12341965"/>
              <a:gd name="connsiteY90" fmla="*/ 2041389 h 2353377"/>
              <a:gd name="connsiteX91" fmla="*/ 220422 w 12341965"/>
              <a:gd name="connsiteY91" fmla="*/ 0 h 2353377"/>
              <a:gd name="connsiteX0" fmla="*/ 220422 w 12341965"/>
              <a:gd name="connsiteY0" fmla="*/ 0 h 2353377"/>
              <a:gd name="connsiteX1" fmla="*/ 12341965 w 12341965"/>
              <a:gd name="connsiteY1" fmla="*/ 1308844 h 2353377"/>
              <a:gd name="connsiteX2" fmla="*/ 12263497 w 12341965"/>
              <a:gd name="connsiteY2" fmla="*/ 2035552 h 2353377"/>
              <a:gd name="connsiteX3" fmla="*/ 11965860 w 12341965"/>
              <a:gd name="connsiteY3" fmla="*/ 1985279 h 2353377"/>
              <a:gd name="connsiteX4" fmla="*/ 11724758 w 12341965"/>
              <a:gd name="connsiteY4" fmla="*/ 1975746 h 2353377"/>
              <a:gd name="connsiteX5" fmla="*/ 10904839 w 12341965"/>
              <a:gd name="connsiteY5" fmla="*/ 1919152 h 2353377"/>
              <a:gd name="connsiteX6" fmla="*/ 8756364 w 12341965"/>
              <a:gd name="connsiteY6" fmla="*/ 1969116 h 2353377"/>
              <a:gd name="connsiteX7" fmla="*/ 7396556 w 12341965"/>
              <a:gd name="connsiteY7" fmla="*/ 2265493 h 2353377"/>
              <a:gd name="connsiteX8" fmla="*/ 7246167 w 12341965"/>
              <a:gd name="connsiteY8" fmla="*/ 2287725 h 2353377"/>
              <a:gd name="connsiteX9" fmla="*/ 7238841 w 12341965"/>
              <a:gd name="connsiteY9" fmla="*/ 2297086 h 2353377"/>
              <a:gd name="connsiteX10" fmla="*/ 7195429 w 12341965"/>
              <a:gd name="connsiteY10" fmla="*/ 2314078 h 2353377"/>
              <a:gd name="connsiteX11" fmla="*/ 7175833 w 12341965"/>
              <a:gd name="connsiteY11" fmla="*/ 2323047 h 2353377"/>
              <a:gd name="connsiteX12" fmla="*/ 6909853 w 12341965"/>
              <a:gd name="connsiteY12" fmla="*/ 2323220 h 2353377"/>
              <a:gd name="connsiteX13" fmla="*/ 6804732 w 12341965"/>
              <a:gd name="connsiteY13" fmla="*/ 2320509 h 2353377"/>
              <a:gd name="connsiteX14" fmla="*/ 6701005 w 12341965"/>
              <a:gd name="connsiteY14" fmla="*/ 2320573 h 2353377"/>
              <a:gd name="connsiteX15" fmla="*/ 6663627 w 12341965"/>
              <a:gd name="connsiteY15" fmla="*/ 2321931 h 2353377"/>
              <a:gd name="connsiteX16" fmla="*/ 6563598 w 12341965"/>
              <a:gd name="connsiteY16" fmla="*/ 2313634 h 2353377"/>
              <a:gd name="connsiteX17" fmla="*/ 6525203 w 12341965"/>
              <a:gd name="connsiteY17" fmla="*/ 2312470 h 2353377"/>
              <a:gd name="connsiteX18" fmla="*/ 6517061 w 12341965"/>
              <a:gd name="connsiteY18" fmla="*/ 2312846 h 2353377"/>
              <a:gd name="connsiteX19" fmla="*/ 6478721 w 12341965"/>
              <a:gd name="connsiteY19" fmla="*/ 2318342 h 2353377"/>
              <a:gd name="connsiteX20" fmla="*/ 6373502 w 12341965"/>
              <a:gd name="connsiteY20" fmla="*/ 2296294 h 2353377"/>
              <a:gd name="connsiteX21" fmla="*/ 6250573 w 12341965"/>
              <a:gd name="connsiteY21" fmla="*/ 2310299 h 2353377"/>
              <a:gd name="connsiteX22" fmla="*/ 6103688 w 12341965"/>
              <a:gd name="connsiteY22" fmla="*/ 2319965 h 2353377"/>
              <a:gd name="connsiteX23" fmla="*/ 5881220 w 12341965"/>
              <a:gd name="connsiteY23" fmla="*/ 2352697 h 2353377"/>
              <a:gd name="connsiteX24" fmla="*/ 5787527 w 12341965"/>
              <a:gd name="connsiteY24" fmla="*/ 2338337 h 2353377"/>
              <a:gd name="connsiteX25" fmla="*/ 5643041 w 12341965"/>
              <a:gd name="connsiteY25" fmla="*/ 2349756 h 2353377"/>
              <a:gd name="connsiteX26" fmla="*/ 5517419 w 12341965"/>
              <a:gd name="connsiteY26" fmla="*/ 2351254 h 2353377"/>
              <a:gd name="connsiteX27" fmla="*/ 5503615 w 12341965"/>
              <a:gd name="connsiteY27" fmla="*/ 2350690 h 2353377"/>
              <a:gd name="connsiteX28" fmla="*/ 5452604 w 12341965"/>
              <a:gd name="connsiteY28" fmla="*/ 2341455 h 2353377"/>
              <a:gd name="connsiteX29" fmla="*/ 5218880 w 12341965"/>
              <a:gd name="connsiteY29" fmla="*/ 2347042 h 2353377"/>
              <a:gd name="connsiteX30" fmla="*/ 5147783 w 12341965"/>
              <a:gd name="connsiteY30" fmla="*/ 2337307 h 2353377"/>
              <a:gd name="connsiteX31" fmla="*/ 5112799 w 12341965"/>
              <a:gd name="connsiteY31" fmla="*/ 2336446 h 2353377"/>
              <a:gd name="connsiteX32" fmla="*/ 5106864 w 12341965"/>
              <a:gd name="connsiteY32" fmla="*/ 2335911 h 2353377"/>
              <a:gd name="connsiteX33" fmla="*/ 5066303 w 12341965"/>
              <a:gd name="connsiteY33" fmla="*/ 2329557 h 2353377"/>
              <a:gd name="connsiteX34" fmla="*/ 5006531 w 12341965"/>
              <a:gd name="connsiteY34" fmla="*/ 2315968 h 2353377"/>
              <a:gd name="connsiteX35" fmla="*/ 4945504 w 12341965"/>
              <a:gd name="connsiteY35" fmla="*/ 2294413 h 2353377"/>
              <a:gd name="connsiteX36" fmla="*/ 4909961 w 12341965"/>
              <a:gd name="connsiteY36" fmla="*/ 2284281 h 2353377"/>
              <a:gd name="connsiteX37" fmla="*/ 4885568 w 12341965"/>
              <a:gd name="connsiteY37" fmla="*/ 2274743 h 2353377"/>
              <a:gd name="connsiteX38" fmla="*/ 4815574 w 12341965"/>
              <a:gd name="connsiteY38" fmla="*/ 2262107 h 2353377"/>
              <a:gd name="connsiteX39" fmla="*/ 4696246 w 12341965"/>
              <a:gd name="connsiteY39" fmla="*/ 2246027 h 2353377"/>
              <a:gd name="connsiteX40" fmla="*/ 4647561 w 12341965"/>
              <a:gd name="connsiteY40" fmla="*/ 2224054 h 2353377"/>
              <a:gd name="connsiteX41" fmla="*/ 4544244 w 12341965"/>
              <a:gd name="connsiteY41" fmla="*/ 2213903 h 2353377"/>
              <a:gd name="connsiteX42" fmla="*/ 4520901 w 12341965"/>
              <a:gd name="connsiteY42" fmla="*/ 2217902 h 2353377"/>
              <a:gd name="connsiteX43" fmla="*/ 4466684 w 12341965"/>
              <a:gd name="connsiteY43" fmla="*/ 2217811 h 2353377"/>
              <a:gd name="connsiteX44" fmla="*/ 4384389 w 12341965"/>
              <a:gd name="connsiteY44" fmla="*/ 2227803 h 2353377"/>
              <a:gd name="connsiteX45" fmla="*/ 4294465 w 12341965"/>
              <a:gd name="connsiteY45" fmla="*/ 2240110 h 2353377"/>
              <a:gd name="connsiteX46" fmla="*/ 4240927 w 12341965"/>
              <a:gd name="connsiteY46" fmla="*/ 2245879 h 2353377"/>
              <a:gd name="connsiteX47" fmla="*/ 4234993 w 12341965"/>
              <a:gd name="connsiteY47" fmla="*/ 2246302 h 2353377"/>
              <a:gd name="connsiteX48" fmla="*/ 4193946 w 12341965"/>
              <a:gd name="connsiteY48" fmla="*/ 2246529 h 2353377"/>
              <a:gd name="connsiteX49" fmla="*/ 4068669 w 12341965"/>
              <a:gd name="connsiteY49" fmla="*/ 2231190 h 2353377"/>
              <a:gd name="connsiteX50" fmla="*/ 4031847 w 12341965"/>
              <a:gd name="connsiteY50" fmla="*/ 2226882 h 2353377"/>
              <a:gd name="connsiteX51" fmla="*/ 4006096 w 12341965"/>
              <a:gd name="connsiteY51" fmla="*/ 2221376 h 2353377"/>
              <a:gd name="connsiteX52" fmla="*/ 3934949 w 12341965"/>
              <a:gd name="connsiteY52" fmla="*/ 2220116 h 2353377"/>
              <a:gd name="connsiteX53" fmla="*/ 3814672 w 12341965"/>
              <a:gd name="connsiteY53" fmla="*/ 2223359 h 2353377"/>
              <a:gd name="connsiteX54" fmla="*/ 3761308 w 12341965"/>
              <a:gd name="connsiteY54" fmla="*/ 2214030 h 2353377"/>
              <a:gd name="connsiteX55" fmla="*/ 3569306 w 12341965"/>
              <a:gd name="connsiteY55" fmla="*/ 2214461 h 2353377"/>
              <a:gd name="connsiteX56" fmla="*/ 3407590 w 12341965"/>
              <a:gd name="connsiteY56" fmla="*/ 2207870 h 2353377"/>
              <a:gd name="connsiteX57" fmla="*/ 3281075 w 12341965"/>
              <a:gd name="connsiteY57" fmla="*/ 2208906 h 2353377"/>
              <a:gd name="connsiteX58" fmla="*/ 3008454 w 12341965"/>
              <a:gd name="connsiteY58" fmla="*/ 2216904 h 2353377"/>
              <a:gd name="connsiteX59" fmla="*/ 2993596 w 12341965"/>
              <a:gd name="connsiteY59" fmla="*/ 2224321 h 2353377"/>
              <a:gd name="connsiteX60" fmla="*/ 2939335 w 12341965"/>
              <a:gd name="connsiteY60" fmla="*/ 2232438 h 2353377"/>
              <a:gd name="connsiteX61" fmla="*/ 2870672 w 12341965"/>
              <a:gd name="connsiteY61" fmla="*/ 2240299 h 2353377"/>
              <a:gd name="connsiteX62" fmla="*/ 2870224 w 12341965"/>
              <a:gd name="connsiteY62" fmla="*/ 2239378 h 2353377"/>
              <a:gd name="connsiteX63" fmla="*/ 2839549 w 12341965"/>
              <a:gd name="connsiteY63" fmla="*/ 2232556 h 2353377"/>
              <a:gd name="connsiteX64" fmla="*/ 2715695 w 12341965"/>
              <a:gd name="connsiteY64" fmla="*/ 2217586 h 2353377"/>
              <a:gd name="connsiteX65" fmla="*/ 2710404 w 12341965"/>
              <a:gd name="connsiteY65" fmla="*/ 2216336 h 2353377"/>
              <a:gd name="connsiteX66" fmla="*/ 2473552 w 12341965"/>
              <a:gd name="connsiteY66" fmla="*/ 2198719 h 2353377"/>
              <a:gd name="connsiteX67" fmla="*/ 2371052 w 12341965"/>
              <a:gd name="connsiteY67" fmla="*/ 2192460 h 2353377"/>
              <a:gd name="connsiteX68" fmla="*/ 2285669 w 12341965"/>
              <a:gd name="connsiteY68" fmla="*/ 2178867 h 2353377"/>
              <a:gd name="connsiteX69" fmla="*/ 2162799 w 12341965"/>
              <a:gd name="connsiteY69" fmla="*/ 2176749 h 2353377"/>
              <a:gd name="connsiteX70" fmla="*/ 2052698 w 12341965"/>
              <a:gd name="connsiteY70" fmla="*/ 2201848 h 2353377"/>
              <a:gd name="connsiteX71" fmla="*/ 2036176 w 12341965"/>
              <a:gd name="connsiteY71" fmla="*/ 2207519 h 2353377"/>
              <a:gd name="connsiteX72" fmla="*/ 1867865 w 12341965"/>
              <a:gd name="connsiteY72" fmla="*/ 2233814 h 2353377"/>
              <a:gd name="connsiteX73" fmla="*/ 1747309 w 12341965"/>
              <a:gd name="connsiteY73" fmla="*/ 2244873 h 2353377"/>
              <a:gd name="connsiteX74" fmla="*/ 1621993 w 12341965"/>
              <a:gd name="connsiteY74" fmla="*/ 2277323 h 2353377"/>
              <a:gd name="connsiteX75" fmla="*/ 1413302 w 12341965"/>
              <a:gd name="connsiteY75" fmla="*/ 2315386 h 2353377"/>
              <a:gd name="connsiteX76" fmla="*/ 1349774 w 12341965"/>
              <a:gd name="connsiteY76" fmla="*/ 2311415 h 2353377"/>
              <a:gd name="connsiteX77" fmla="*/ 1335513 w 12341965"/>
              <a:gd name="connsiteY77" fmla="*/ 2307541 h 2353377"/>
              <a:gd name="connsiteX78" fmla="*/ 1259923 w 12341965"/>
              <a:gd name="connsiteY78" fmla="*/ 2294046 h 2353377"/>
              <a:gd name="connsiteX79" fmla="*/ 1177798 w 12341965"/>
              <a:gd name="connsiteY79" fmla="*/ 2268264 h 2353377"/>
              <a:gd name="connsiteX80" fmla="*/ 953096 w 12341965"/>
              <a:gd name="connsiteY80" fmla="*/ 2252491 h 2353377"/>
              <a:gd name="connsiteX81" fmla="*/ 797811 w 12341965"/>
              <a:gd name="connsiteY81" fmla="*/ 2225024 h 2353377"/>
              <a:gd name="connsiteX82" fmla="*/ 586407 w 12341965"/>
              <a:gd name="connsiteY82" fmla="*/ 2173725 h 2353377"/>
              <a:gd name="connsiteX83" fmla="*/ 510297 w 12341965"/>
              <a:gd name="connsiteY83" fmla="*/ 2165489 h 2353377"/>
              <a:gd name="connsiteX84" fmla="*/ 406606 w 12341965"/>
              <a:gd name="connsiteY84" fmla="*/ 2130615 h 2353377"/>
              <a:gd name="connsiteX85" fmla="*/ 369789 w 12341965"/>
              <a:gd name="connsiteY85" fmla="*/ 2123930 h 2353377"/>
              <a:gd name="connsiteX86" fmla="*/ 268455 w 12341965"/>
              <a:gd name="connsiteY86" fmla="*/ 2101771 h 2353377"/>
              <a:gd name="connsiteX87" fmla="*/ 75483 w 12341965"/>
              <a:gd name="connsiteY87" fmla="*/ 2065556 h 2353377"/>
              <a:gd name="connsiteX88" fmla="*/ 36912 w 12341965"/>
              <a:gd name="connsiteY88" fmla="*/ 2050202 h 2353377"/>
              <a:gd name="connsiteX89" fmla="*/ 4480 w 12341965"/>
              <a:gd name="connsiteY89" fmla="*/ 2042483 h 2353377"/>
              <a:gd name="connsiteX90" fmla="*/ 0 w 12341965"/>
              <a:gd name="connsiteY90" fmla="*/ 2041389 h 2353377"/>
              <a:gd name="connsiteX91" fmla="*/ 220422 w 12341965"/>
              <a:gd name="connsiteY91" fmla="*/ 0 h 2353377"/>
              <a:gd name="connsiteX0" fmla="*/ 220422 w 12341965"/>
              <a:gd name="connsiteY0" fmla="*/ 0 h 2353377"/>
              <a:gd name="connsiteX1" fmla="*/ 12341965 w 12341965"/>
              <a:gd name="connsiteY1" fmla="*/ 1308844 h 2353377"/>
              <a:gd name="connsiteX2" fmla="*/ 12263497 w 12341965"/>
              <a:gd name="connsiteY2" fmla="*/ 2035552 h 2353377"/>
              <a:gd name="connsiteX3" fmla="*/ 11965860 w 12341965"/>
              <a:gd name="connsiteY3" fmla="*/ 1985279 h 2353377"/>
              <a:gd name="connsiteX4" fmla="*/ 11724758 w 12341965"/>
              <a:gd name="connsiteY4" fmla="*/ 1975746 h 2353377"/>
              <a:gd name="connsiteX5" fmla="*/ 10904839 w 12341965"/>
              <a:gd name="connsiteY5" fmla="*/ 1919152 h 2353377"/>
              <a:gd name="connsiteX6" fmla="*/ 8756364 w 12341965"/>
              <a:gd name="connsiteY6" fmla="*/ 1969116 h 2353377"/>
              <a:gd name="connsiteX7" fmla="*/ 7441068 w 12341965"/>
              <a:gd name="connsiteY7" fmla="*/ 2196228 h 2353377"/>
              <a:gd name="connsiteX8" fmla="*/ 7246167 w 12341965"/>
              <a:gd name="connsiteY8" fmla="*/ 2287725 h 2353377"/>
              <a:gd name="connsiteX9" fmla="*/ 7238841 w 12341965"/>
              <a:gd name="connsiteY9" fmla="*/ 2297086 h 2353377"/>
              <a:gd name="connsiteX10" fmla="*/ 7195429 w 12341965"/>
              <a:gd name="connsiteY10" fmla="*/ 2314078 h 2353377"/>
              <a:gd name="connsiteX11" fmla="*/ 7175833 w 12341965"/>
              <a:gd name="connsiteY11" fmla="*/ 2323047 h 2353377"/>
              <a:gd name="connsiteX12" fmla="*/ 6909853 w 12341965"/>
              <a:gd name="connsiteY12" fmla="*/ 2323220 h 2353377"/>
              <a:gd name="connsiteX13" fmla="*/ 6804732 w 12341965"/>
              <a:gd name="connsiteY13" fmla="*/ 2320509 h 2353377"/>
              <a:gd name="connsiteX14" fmla="*/ 6701005 w 12341965"/>
              <a:gd name="connsiteY14" fmla="*/ 2320573 h 2353377"/>
              <a:gd name="connsiteX15" fmla="*/ 6663627 w 12341965"/>
              <a:gd name="connsiteY15" fmla="*/ 2321931 h 2353377"/>
              <a:gd name="connsiteX16" fmla="*/ 6563598 w 12341965"/>
              <a:gd name="connsiteY16" fmla="*/ 2313634 h 2353377"/>
              <a:gd name="connsiteX17" fmla="*/ 6525203 w 12341965"/>
              <a:gd name="connsiteY17" fmla="*/ 2312470 h 2353377"/>
              <a:gd name="connsiteX18" fmla="*/ 6517061 w 12341965"/>
              <a:gd name="connsiteY18" fmla="*/ 2312846 h 2353377"/>
              <a:gd name="connsiteX19" fmla="*/ 6478721 w 12341965"/>
              <a:gd name="connsiteY19" fmla="*/ 2318342 h 2353377"/>
              <a:gd name="connsiteX20" fmla="*/ 6373502 w 12341965"/>
              <a:gd name="connsiteY20" fmla="*/ 2296294 h 2353377"/>
              <a:gd name="connsiteX21" fmla="*/ 6250573 w 12341965"/>
              <a:gd name="connsiteY21" fmla="*/ 2310299 h 2353377"/>
              <a:gd name="connsiteX22" fmla="*/ 6103688 w 12341965"/>
              <a:gd name="connsiteY22" fmla="*/ 2319965 h 2353377"/>
              <a:gd name="connsiteX23" fmla="*/ 5881220 w 12341965"/>
              <a:gd name="connsiteY23" fmla="*/ 2352697 h 2353377"/>
              <a:gd name="connsiteX24" fmla="*/ 5787527 w 12341965"/>
              <a:gd name="connsiteY24" fmla="*/ 2338337 h 2353377"/>
              <a:gd name="connsiteX25" fmla="*/ 5643041 w 12341965"/>
              <a:gd name="connsiteY25" fmla="*/ 2349756 h 2353377"/>
              <a:gd name="connsiteX26" fmla="*/ 5517419 w 12341965"/>
              <a:gd name="connsiteY26" fmla="*/ 2351254 h 2353377"/>
              <a:gd name="connsiteX27" fmla="*/ 5503615 w 12341965"/>
              <a:gd name="connsiteY27" fmla="*/ 2350690 h 2353377"/>
              <a:gd name="connsiteX28" fmla="*/ 5452604 w 12341965"/>
              <a:gd name="connsiteY28" fmla="*/ 2341455 h 2353377"/>
              <a:gd name="connsiteX29" fmla="*/ 5218880 w 12341965"/>
              <a:gd name="connsiteY29" fmla="*/ 2347042 h 2353377"/>
              <a:gd name="connsiteX30" fmla="*/ 5147783 w 12341965"/>
              <a:gd name="connsiteY30" fmla="*/ 2337307 h 2353377"/>
              <a:gd name="connsiteX31" fmla="*/ 5112799 w 12341965"/>
              <a:gd name="connsiteY31" fmla="*/ 2336446 h 2353377"/>
              <a:gd name="connsiteX32" fmla="*/ 5106864 w 12341965"/>
              <a:gd name="connsiteY32" fmla="*/ 2335911 h 2353377"/>
              <a:gd name="connsiteX33" fmla="*/ 5066303 w 12341965"/>
              <a:gd name="connsiteY33" fmla="*/ 2329557 h 2353377"/>
              <a:gd name="connsiteX34" fmla="*/ 5006531 w 12341965"/>
              <a:gd name="connsiteY34" fmla="*/ 2315968 h 2353377"/>
              <a:gd name="connsiteX35" fmla="*/ 4945504 w 12341965"/>
              <a:gd name="connsiteY35" fmla="*/ 2294413 h 2353377"/>
              <a:gd name="connsiteX36" fmla="*/ 4909961 w 12341965"/>
              <a:gd name="connsiteY36" fmla="*/ 2284281 h 2353377"/>
              <a:gd name="connsiteX37" fmla="*/ 4885568 w 12341965"/>
              <a:gd name="connsiteY37" fmla="*/ 2274743 h 2353377"/>
              <a:gd name="connsiteX38" fmla="*/ 4815574 w 12341965"/>
              <a:gd name="connsiteY38" fmla="*/ 2262107 h 2353377"/>
              <a:gd name="connsiteX39" fmla="*/ 4696246 w 12341965"/>
              <a:gd name="connsiteY39" fmla="*/ 2246027 h 2353377"/>
              <a:gd name="connsiteX40" fmla="*/ 4647561 w 12341965"/>
              <a:gd name="connsiteY40" fmla="*/ 2224054 h 2353377"/>
              <a:gd name="connsiteX41" fmla="*/ 4544244 w 12341965"/>
              <a:gd name="connsiteY41" fmla="*/ 2213903 h 2353377"/>
              <a:gd name="connsiteX42" fmla="*/ 4520901 w 12341965"/>
              <a:gd name="connsiteY42" fmla="*/ 2217902 h 2353377"/>
              <a:gd name="connsiteX43" fmla="*/ 4466684 w 12341965"/>
              <a:gd name="connsiteY43" fmla="*/ 2217811 h 2353377"/>
              <a:gd name="connsiteX44" fmla="*/ 4384389 w 12341965"/>
              <a:gd name="connsiteY44" fmla="*/ 2227803 h 2353377"/>
              <a:gd name="connsiteX45" fmla="*/ 4294465 w 12341965"/>
              <a:gd name="connsiteY45" fmla="*/ 2240110 h 2353377"/>
              <a:gd name="connsiteX46" fmla="*/ 4240927 w 12341965"/>
              <a:gd name="connsiteY46" fmla="*/ 2245879 h 2353377"/>
              <a:gd name="connsiteX47" fmla="*/ 4234993 w 12341965"/>
              <a:gd name="connsiteY47" fmla="*/ 2246302 h 2353377"/>
              <a:gd name="connsiteX48" fmla="*/ 4193946 w 12341965"/>
              <a:gd name="connsiteY48" fmla="*/ 2246529 h 2353377"/>
              <a:gd name="connsiteX49" fmla="*/ 4068669 w 12341965"/>
              <a:gd name="connsiteY49" fmla="*/ 2231190 h 2353377"/>
              <a:gd name="connsiteX50" fmla="*/ 4031847 w 12341965"/>
              <a:gd name="connsiteY50" fmla="*/ 2226882 h 2353377"/>
              <a:gd name="connsiteX51" fmla="*/ 4006096 w 12341965"/>
              <a:gd name="connsiteY51" fmla="*/ 2221376 h 2353377"/>
              <a:gd name="connsiteX52" fmla="*/ 3934949 w 12341965"/>
              <a:gd name="connsiteY52" fmla="*/ 2220116 h 2353377"/>
              <a:gd name="connsiteX53" fmla="*/ 3814672 w 12341965"/>
              <a:gd name="connsiteY53" fmla="*/ 2223359 h 2353377"/>
              <a:gd name="connsiteX54" fmla="*/ 3761308 w 12341965"/>
              <a:gd name="connsiteY54" fmla="*/ 2214030 h 2353377"/>
              <a:gd name="connsiteX55" fmla="*/ 3569306 w 12341965"/>
              <a:gd name="connsiteY55" fmla="*/ 2214461 h 2353377"/>
              <a:gd name="connsiteX56" fmla="*/ 3407590 w 12341965"/>
              <a:gd name="connsiteY56" fmla="*/ 2207870 h 2353377"/>
              <a:gd name="connsiteX57" fmla="*/ 3281075 w 12341965"/>
              <a:gd name="connsiteY57" fmla="*/ 2208906 h 2353377"/>
              <a:gd name="connsiteX58" fmla="*/ 3008454 w 12341965"/>
              <a:gd name="connsiteY58" fmla="*/ 2216904 h 2353377"/>
              <a:gd name="connsiteX59" fmla="*/ 2993596 w 12341965"/>
              <a:gd name="connsiteY59" fmla="*/ 2224321 h 2353377"/>
              <a:gd name="connsiteX60" fmla="*/ 2939335 w 12341965"/>
              <a:gd name="connsiteY60" fmla="*/ 2232438 h 2353377"/>
              <a:gd name="connsiteX61" fmla="*/ 2870672 w 12341965"/>
              <a:gd name="connsiteY61" fmla="*/ 2240299 h 2353377"/>
              <a:gd name="connsiteX62" fmla="*/ 2870224 w 12341965"/>
              <a:gd name="connsiteY62" fmla="*/ 2239378 h 2353377"/>
              <a:gd name="connsiteX63" fmla="*/ 2839549 w 12341965"/>
              <a:gd name="connsiteY63" fmla="*/ 2232556 h 2353377"/>
              <a:gd name="connsiteX64" fmla="*/ 2715695 w 12341965"/>
              <a:gd name="connsiteY64" fmla="*/ 2217586 h 2353377"/>
              <a:gd name="connsiteX65" fmla="*/ 2710404 w 12341965"/>
              <a:gd name="connsiteY65" fmla="*/ 2216336 h 2353377"/>
              <a:gd name="connsiteX66" fmla="*/ 2473552 w 12341965"/>
              <a:gd name="connsiteY66" fmla="*/ 2198719 h 2353377"/>
              <a:gd name="connsiteX67" fmla="*/ 2371052 w 12341965"/>
              <a:gd name="connsiteY67" fmla="*/ 2192460 h 2353377"/>
              <a:gd name="connsiteX68" fmla="*/ 2285669 w 12341965"/>
              <a:gd name="connsiteY68" fmla="*/ 2178867 h 2353377"/>
              <a:gd name="connsiteX69" fmla="*/ 2162799 w 12341965"/>
              <a:gd name="connsiteY69" fmla="*/ 2176749 h 2353377"/>
              <a:gd name="connsiteX70" fmla="*/ 2052698 w 12341965"/>
              <a:gd name="connsiteY70" fmla="*/ 2201848 h 2353377"/>
              <a:gd name="connsiteX71" fmla="*/ 2036176 w 12341965"/>
              <a:gd name="connsiteY71" fmla="*/ 2207519 h 2353377"/>
              <a:gd name="connsiteX72" fmla="*/ 1867865 w 12341965"/>
              <a:gd name="connsiteY72" fmla="*/ 2233814 h 2353377"/>
              <a:gd name="connsiteX73" fmla="*/ 1747309 w 12341965"/>
              <a:gd name="connsiteY73" fmla="*/ 2244873 h 2353377"/>
              <a:gd name="connsiteX74" fmla="*/ 1621993 w 12341965"/>
              <a:gd name="connsiteY74" fmla="*/ 2277323 h 2353377"/>
              <a:gd name="connsiteX75" fmla="*/ 1413302 w 12341965"/>
              <a:gd name="connsiteY75" fmla="*/ 2315386 h 2353377"/>
              <a:gd name="connsiteX76" fmla="*/ 1349774 w 12341965"/>
              <a:gd name="connsiteY76" fmla="*/ 2311415 h 2353377"/>
              <a:gd name="connsiteX77" fmla="*/ 1335513 w 12341965"/>
              <a:gd name="connsiteY77" fmla="*/ 2307541 h 2353377"/>
              <a:gd name="connsiteX78" fmla="*/ 1259923 w 12341965"/>
              <a:gd name="connsiteY78" fmla="*/ 2294046 h 2353377"/>
              <a:gd name="connsiteX79" fmla="*/ 1177798 w 12341965"/>
              <a:gd name="connsiteY79" fmla="*/ 2268264 h 2353377"/>
              <a:gd name="connsiteX80" fmla="*/ 953096 w 12341965"/>
              <a:gd name="connsiteY80" fmla="*/ 2252491 h 2353377"/>
              <a:gd name="connsiteX81" fmla="*/ 797811 w 12341965"/>
              <a:gd name="connsiteY81" fmla="*/ 2225024 h 2353377"/>
              <a:gd name="connsiteX82" fmla="*/ 586407 w 12341965"/>
              <a:gd name="connsiteY82" fmla="*/ 2173725 h 2353377"/>
              <a:gd name="connsiteX83" fmla="*/ 510297 w 12341965"/>
              <a:gd name="connsiteY83" fmla="*/ 2165489 h 2353377"/>
              <a:gd name="connsiteX84" fmla="*/ 406606 w 12341965"/>
              <a:gd name="connsiteY84" fmla="*/ 2130615 h 2353377"/>
              <a:gd name="connsiteX85" fmla="*/ 369789 w 12341965"/>
              <a:gd name="connsiteY85" fmla="*/ 2123930 h 2353377"/>
              <a:gd name="connsiteX86" fmla="*/ 268455 w 12341965"/>
              <a:gd name="connsiteY86" fmla="*/ 2101771 h 2353377"/>
              <a:gd name="connsiteX87" fmla="*/ 75483 w 12341965"/>
              <a:gd name="connsiteY87" fmla="*/ 2065556 h 2353377"/>
              <a:gd name="connsiteX88" fmla="*/ 36912 w 12341965"/>
              <a:gd name="connsiteY88" fmla="*/ 2050202 h 2353377"/>
              <a:gd name="connsiteX89" fmla="*/ 4480 w 12341965"/>
              <a:gd name="connsiteY89" fmla="*/ 2042483 h 2353377"/>
              <a:gd name="connsiteX90" fmla="*/ 0 w 12341965"/>
              <a:gd name="connsiteY90" fmla="*/ 2041389 h 2353377"/>
              <a:gd name="connsiteX91" fmla="*/ 220422 w 12341965"/>
              <a:gd name="connsiteY91" fmla="*/ 0 h 2353377"/>
              <a:gd name="connsiteX0" fmla="*/ 220422 w 12341965"/>
              <a:gd name="connsiteY0" fmla="*/ 0 h 2353377"/>
              <a:gd name="connsiteX1" fmla="*/ 12341965 w 12341965"/>
              <a:gd name="connsiteY1" fmla="*/ 1308844 h 2353377"/>
              <a:gd name="connsiteX2" fmla="*/ 12263497 w 12341965"/>
              <a:gd name="connsiteY2" fmla="*/ 2035552 h 2353377"/>
              <a:gd name="connsiteX3" fmla="*/ 11965860 w 12341965"/>
              <a:gd name="connsiteY3" fmla="*/ 1985279 h 2353377"/>
              <a:gd name="connsiteX4" fmla="*/ 11724758 w 12341965"/>
              <a:gd name="connsiteY4" fmla="*/ 1975746 h 2353377"/>
              <a:gd name="connsiteX5" fmla="*/ 10904839 w 12341965"/>
              <a:gd name="connsiteY5" fmla="*/ 1919152 h 2353377"/>
              <a:gd name="connsiteX6" fmla="*/ 8756364 w 12341965"/>
              <a:gd name="connsiteY6" fmla="*/ 1969116 h 2353377"/>
              <a:gd name="connsiteX7" fmla="*/ 7441068 w 12341965"/>
              <a:gd name="connsiteY7" fmla="*/ 2196228 h 2353377"/>
              <a:gd name="connsiteX8" fmla="*/ 7246167 w 12341965"/>
              <a:gd name="connsiteY8" fmla="*/ 2287725 h 2353377"/>
              <a:gd name="connsiteX9" fmla="*/ 7238841 w 12341965"/>
              <a:gd name="connsiteY9" fmla="*/ 2297086 h 2353377"/>
              <a:gd name="connsiteX10" fmla="*/ 7195429 w 12341965"/>
              <a:gd name="connsiteY10" fmla="*/ 2314078 h 2353377"/>
              <a:gd name="connsiteX11" fmla="*/ 7175833 w 12341965"/>
              <a:gd name="connsiteY11" fmla="*/ 2323047 h 2353377"/>
              <a:gd name="connsiteX12" fmla="*/ 6909853 w 12341965"/>
              <a:gd name="connsiteY12" fmla="*/ 2323220 h 2353377"/>
              <a:gd name="connsiteX13" fmla="*/ 6804732 w 12341965"/>
              <a:gd name="connsiteY13" fmla="*/ 2320509 h 2353377"/>
              <a:gd name="connsiteX14" fmla="*/ 6701005 w 12341965"/>
              <a:gd name="connsiteY14" fmla="*/ 2320573 h 2353377"/>
              <a:gd name="connsiteX15" fmla="*/ 6663627 w 12341965"/>
              <a:gd name="connsiteY15" fmla="*/ 2321931 h 2353377"/>
              <a:gd name="connsiteX16" fmla="*/ 6563598 w 12341965"/>
              <a:gd name="connsiteY16" fmla="*/ 2313634 h 2353377"/>
              <a:gd name="connsiteX17" fmla="*/ 6525203 w 12341965"/>
              <a:gd name="connsiteY17" fmla="*/ 2312470 h 2353377"/>
              <a:gd name="connsiteX18" fmla="*/ 6517061 w 12341965"/>
              <a:gd name="connsiteY18" fmla="*/ 2312846 h 2353377"/>
              <a:gd name="connsiteX19" fmla="*/ 6478721 w 12341965"/>
              <a:gd name="connsiteY19" fmla="*/ 2318342 h 2353377"/>
              <a:gd name="connsiteX20" fmla="*/ 6373502 w 12341965"/>
              <a:gd name="connsiteY20" fmla="*/ 2296294 h 2353377"/>
              <a:gd name="connsiteX21" fmla="*/ 6250573 w 12341965"/>
              <a:gd name="connsiteY21" fmla="*/ 2310299 h 2353377"/>
              <a:gd name="connsiteX22" fmla="*/ 6103688 w 12341965"/>
              <a:gd name="connsiteY22" fmla="*/ 2319965 h 2353377"/>
              <a:gd name="connsiteX23" fmla="*/ 5881220 w 12341965"/>
              <a:gd name="connsiteY23" fmla="*/ 2352697 h 2353377"/>
              <a:gd name="connsiteX24" fmla="*/ 5787527 w 12341965"/>
              <a:gd name="connsiteY24" fmla="*/ 2338337 h 2353377"/>
              <a:gd name="connsiteX25" fmla="*/ 5643041 w 12341965"/>
              <a:gd name="connsiteY25" fmla="*/ 2349756 h 2353377"/>
              <a:gd name="connsiteX26" fmla="*/ 5517419 w 12341965"/>
              <a:gd name="connsiteY26" fmla="*/ 2351254 h 2353377"/>
              <a:gd name="connsiteX27" fmla="*/ 5503615 w 12341965"/>
              <a:gd name="connsiteY27" fmla="*/ 2350690 h 2353377"/>
              <a:gd name="connsiteX28" fmla="*/ 5452604 w 12341965"/>
              <a:gd name="connsiteY28" fmla="*/ 2341455 h 2353377"/>
              <a:gd name="connsiteX29" fmla="*/ 5218880 w 12341965"/>
              <a:gd name="connsiteY29" fmla="*/ 2347042 h 2353377"/>
              <a:gd name="connsiteX30" fmla="*/ 5147783 w 12341965"/>
              <a:gd name="connsiteY30" fmla="*/ 2337307 h 2353377"/>
              <a:gd name="connsiteX31" fmla="*/ 5112799 w 12341965"/>
              <a:gd name="connsiteY31" fmla="*/ 2336446 h 2353377"/>
              <a:gd name="connsiteX32" fmla="*/ 5106864 w 12341965"/>
              <a:gd name="connsiteY32" fmla="*/ 2335911 h 2353377"/>
              <a:gd name="connsiteX33" fmla="*/ 5066303 w 12341965"/>
              <a:gd name="connsiteY33" fmla="*/ 2329557 h 2353377"/>
              <a:gd name="connsiteX34" fmla="*/ 5006531 w 12341965"/>
              <a:gd name="connsiteY34" fmla="*/ 2315968 h 2353377"/>
              <a:gd name="connsiteX35" fmla="*/ 4945504 w 12341965"/>
              <a:gd name="connsiteY35" fmla="*/ 2294413 h 2353377"/>
              <a:gd name="connsiteX36" fmla="*/ 4909961 w 12341965"/>
              <a:gd name="connsiteY36" fmla="*/ 2284281 h 2353377"/>
              <a:gd name="connsiteX37" fmla="*/ 4885568 w 12341965"/>
              <a:gd name="connsiteY37" fmla="*/ 2274743 h 2353377"/>
              <a:gd name="connsiteX38" fmla="*/ 4815574 w 12341965"/>
              <a:gd name="connsiteY38" fmla="*/ 2262107 h 2353377"/>
              <a:gd name="connsiteX39" fmla="*/ 4696246 w 12341965"/>
              <a:gd name="connsiteY39" fmla="*/ 2246027 h 2353377"/>
              <a:gd name="connsiteX40" fmla="*/ 4647561 w 12341965"/>
              <a:gd name="connsiteY40" fmla="*/ 2224054 h 2353377"/>
              <a:gd name="connsiteX41" fmla="*/ 4544244 w 12341965"/>
              <a:gd name="connsiteY41" fmla="*/ 2213903 h 2353377"/>
              <a:gd name="connsiteX42" fmla="*/ 4520901 w 12341965"/>
              <a:gd name="connsiteY42" fmla="*/ 2217902 h 2353377"/>
              <a:gd name="connsiteX43" fmla="*/ 4466684 w 12341965"/>
              <a:gd name="connsiteY43" fmla="*/ 2217811 h 2353377"/>
              <a:gd name="connsiteX44" fmla="*/ 4384389 w 12341965"/>
              <a:gd name="connsiteY44" fmla="*/ 2227803 h 2353377"/>
              <a:gd name="connsiteX45" fmla="*/ 4294465 w 12341965"/>
              <a:gd name="connsiteY45" fmla="*/ 2240110 h 2353377"/>
              <a:gd name="connsiteX46" fmla="*/ 4240927 w 12341965"/>
              <a:gd name="connsiteY46" fmla="*/ 2245879 h 2353377"/>
              <a:gd name="connsiteX47" fmla="*/ 4234993 w 12341965"/>
              <a:gd name="connsiteY47" fmla="*/ 2246302 h 2353377"/>
              <a:gd name="connsiteX48" fmla="*/ 4193946 w 12341965"/>
              <a:gd name="connsiteY48" fmla="*/ 2246529 h 2353377"/>
              <a:gd name="connsiteX49" fmla="*/ 4068669 w 12341965"/>
              <a:gd name="connsiteY49" fmla="*/ 2231190 h 2353377"/>
              <a:gd name="connsiteX50" fmla="*/ 4031847 w 12341965"/>
              <a:gd name="connsiteY50" fmla="*/ 2226882 h 2353377"/>
              <a:gd name="connsiteX51" fmla="*/ 4006096 w 12341965"/>
              <a:gd name="connsiteY51" fmla="*/ 2221376 h 2353377"/>
              <a:gd name="connsiteX52" fmla="*/ 3934949 w 12341965"/>
              <a:gd name="connsiteY52" fmla="*/ 2220116 h 2353377"/>
              <a:gd name="connsiteX53" fmla="*/ 3814672 w 12341965"/>
              <a:gd name="connsiteY53" fmla="*/ 2223359 h 2353377"/>
              <a:gd name="connsiteX54" fmla="*/ 3761308 w 12341965"/>
              <a:gd name="connsiteY54" fmla="*/ 2214030 h 2353377"/>
              <a:gd name="connsiteX55" fmla="*/ 3569306 w 12341965"/>
              <a:gd name="connsiteY55" fmla="*/ 2214461 h 2353377"/>
              <a:gd name="connsiteX56" fmla="*/ 3407590 w 12341965"/>
              <a:gd name="connsiteY56" fmla="*/ 2207870 h 2353377"/>
              <a:gd name="connsiteX57" fmla="*/ 3281075 w 12341965"/>
              <a:gd name="connsiteY57" fmla="*/ 2208906 h 2353377"/>
              <a:gd name="connsiteX58" fmla="*/ 3008454 w 12341965"/>
              <a:gd name="connsiteY58" fmla="*/ 2216904 h 2353377"/>
              <a:gd name="connsiteX59" fmla="*/ 2993596 w 12341965"/>
              <a:gd name="connsiteY59" fmla="*/ 2224321 h 2353377"/>
              <a:gd name="connsiteX60" fmla="*/ 2939335 w 12341965"/>
              <a:gd name="connsiteY60" fmla="*/ 2232438 h 2353377"/>
              <a:gd name="connsiteX61" fmla="*/ 2870672 w 12341965"/>
              <a:gd name="connsiteY61" fmla="*/ 2240299 h 2353377"/>
              <a:gd name="connsiteX62" fmla="*/ 2870224 w 12341965"/>
              <a:gd name="connsiteY62" fmla="*/ 2239378 h 2353377"/>
              <a:gd name="connsiteX63" fmla="*/ 2839549 w 12341965"/>
              <a:gd name="connsiteY63" fmla="*/ 2232556 h 2353377"/>
              <a:gd name="connsiteX64" fmla="*/ 2715695 w 12341965"/>
              <a:gd name="connsiteY64" fmla="*/ 2217586 h 2353377"/>
              <a:gd name="connsiteX65" fmla="*/ 2710404 w 12341965"/>
              <a:gd name="connsiteY65" fmla="*/ 2216336 h 2353377"/>
              <a:gd name="connsiteX66" fmla="*/ 2473552 w 12341965"/>
              <a:gd name="connsiteY66" fmla="*/ 2198719 h 2353377"/>
              <a:gd name="connsiteX67" fmla="*/ 2371052 w 12341965"/>
              <a:gd name="connsiteY67" fmla="*/ 2192460 h 2353377"/>
              <a:gd name="connsiteX68" fmla="*/ 2285669 w 12341965"/>
              <a:gd name="connsiteY68" fmla="*/ 2178867 h 2353377"/>
              <a:gd name="connsiteX69" fmla="*/ 2162799 w 12341965"/>
              <a:gd name="connsiteY69" fmla="*/ 2176749 h 2353377"/>
              <a:gd name="connsiteX70" fmla="*/ 2052698 w 12341965"/>
              <a:gd name="connsiteY70" fmla="*/ 2201848 h 2353377"/>
              <a:gd name="connsiteX71" fmla="*/ 2036176 w 12341965"/>
              <a:gd name="connsiteY71" fmla="*/ 2207519 h 2353377"/>
              <a:gd name="connsiteX72" fmla="*/ 1867865 w 12341965"/>
              <a:gd name="connsiteY72" fmla="*/ 2233814 h 2353377"/>
              <a:gd name="connsiteX73" fmla="*/ 1747309 w 12341965"/>
              <a:gd name="connsiteY73" fmla="*/ 2244873 h 2353377"/>
              <a:gd name="connsiteX74" fmla="*/ 1621993 w 12341965"/>
              <a:gd name="connsiteY74" fmla="*/ 2277323 h 2353377"/>
              <a:gd name="connsiteX75" fmla="*/ 1413302 w 12341965"/>
              <a:gd name="connsiteY75" fmla="*/ 2315386 h 2353377"/>
              <a:gd name="connsiteX76" fmla="*/ 1349774 w 12341965"/>
              <a:gd name="connsiteY76" fmla="*/ 2311415 h 2353377"/>
              <a:gd name="connsiteX77" fmla="*/ 1335513 w 12341965"/>
              <a:gd name="connsiteY77" fmla="*/ 2307541 h 2353377"/>
              <a:gd name="connsiteX78" fmla="*/ 1259923 w 12341965"/>
              <a:gd name="connsiteY78" fmla="*/ 2294046 h 2353377"/>
              <a:gd name="connsiteX79" fmla="*/ 1177798 w 12341965"/>
              <a:gd name="connsiteY79" fmla="*/ 2268264 h 2353377"/>
              <a:gd name="connsiteX80" fmla="*/ 953096 w 12341965"/>
              <a:gd name="connsiteY80" fmla="*/ 2252491 h 2353377"/>
              <a:gd name="connsiteX81" fmla="*/ 797811 w 12341965"/>
              <a:gd name="connsiteY81" fmla="*/ 2225024 h 2353377"/>
              <a:gd name="connsiteX82" fmla="*/ 586407 w 12341965"/>
              <a:gd name="connsiteY82" fmla="*/ 2173725 h 2353377"/>
              <a:gd name="connsiteX83" fmla="*/ 510297 w 12341965"/>
              <a:gd name="connsiteY83" fmla="*/ 2165489 h 2353377"/>
              <a:gd name="connsiteX84" fmla="*/ 406606 w 12341965"/>
              <a:gd name="connsiteY84" fmla="*/ 2130615 h 2353377"/>
              <a:gd name="connsiteX85" fmla="*/ 369789 w 12341965"/>
              <a:gd name="connsiteY85" fmla="*/ 2123930 h 2353377"/>
              <a:gd name="connsiteX86" fmla="*/ 268455 w 12341965"/>
              <a:gd name="connsiteY86" fmla="*/ 2101771 h 2353377"/>
              <a:gd name="connsiteX87" fmla="*/ 75483 w 12341965"/>
              <a:gd name="connsiteY87" fmla="*/ 2065556 h 2353377"/>
              <a:gd name="connsiteX88" fmla="*/ 36912 w 12341965"/>
              <a:gd name="connsiteY88" fmla="*/ 2050202 h 2353377"/>
              <a:gd name="connsiteX89" fmla="*/ 4480 w 12341965"/>
              <a:gd name="connsiteY89" fmla="*/ 2042483 h 2353377"/>
              <a:gd name="connsiteX90" fmla="*/ 0 w 12341965"/>
              <a:gd name="connsiteY90" fmla="*/ 2041389 h 2353377"/>
              <a:gd name="connsiteX91" fmla="*/ 220422 w 12341965"/>
              <a:gd name="connsiteY91" fmla="*/ 0 h 2353377"/>
              <a:gd name="connsiteX0" fmla="*/ 220422 w 12341965"/>
              <a:gd name="connsiteY0" fmla="*/ 0 h 2353377"/>
              <a:gd name="connsiteX1" fmla="*/ 12341965 w 12341965"/>
              <a:gd name="connsiteY1" fmla="*/ 1308844 h 2353377"/>
              <a:gd name="connsiteX2" fmla="*/ 12263497 w 12341965"/>
              <a:gd name="connsiteY2" fmla="*/ 2035552 h 2353377"/>
              <a:gd name="connsiteX3" fmla="*/ 11965860 w 12341965"/>
              <a:gd name="connsiteY3" fmla="*/ 1985279 h 2353377"/>
              <a:gd name="connsiteX4" fmla="*/ 11724758 w 12341965"/>
              <a:gd name="connsiteY4" fmla="*/ 1975746 h 2353377"/>
              <a:gd name="connsiteX5" fmla="*/ 10904839 w 12341965"/>
              <a:gd name="connsiteY5" fmla="*/ 1919152 h 2353377"/>
              <a:gd name="connsiteX6" fmla="*/ 8756364 w 12341965"/>
              <a:gd name="connsiteY6" fmla="*/ 1969116 h 2353377"/>
              <a:gd name="connsiteX7" fmla="*/ 7441068 w 12341965"/>
              <a:gd name="connsiteY7" fmla="*/ 2196228 h 2353377"/>
              <a:gd name="connsiteX8" fmla="*/ 7246167 w 12341965"/>
              <a:gd name="connsiteY8" fmla="*/ 2287725 h 2353377"/>
              <a:gd name="connsiteX9" fmla="*/ 7238841 w 12341965"/>
              <a:gd name="connsiteY9" fmla="*/ 2297086 h 2353377"/>
              <a:gd name="connsiteX10" fmla="*/ 7195429 w 12341965"/>
              <a:gd name="connsiteY10" fmla="*/ 2314078 h 2353377"/>
              <a:gd name="connsiteX11" fmla="*/ 7175833 w 12341965"/>
              <a:gd name="connsiteY11" fmla="*/ 2323047 h 2353377"/>
              <a:gd name="connsiteX12" fmla="*/ 6909853 w 12341965"/>
              <a:gd name="connsiteY12" fmla="*/ 2323220 h 2353377"/>
              <a:gd name="connsiteX13" fmla="*/ 6804732 w 12341965"/>
              <a:gd name="connsiteY13" fmla="*/ 2320509 h 2353377"/>
              <a:gd name="connsiteX14" fmla="*/ 6701005 w 12341965"/>
              <a:gd name="connsiteY14" fmla="*/ 2320573 h 2353377"/>
              <a:gd name="connsiteX15" fmla="*/ 6663627 w 12341965"/>
              <a:gd name="connsiteY15" fmla="*/ 2321931 h 2353377"/>
              <a:gd name="connsiteX16" fmla="*/ 6563598 w 12341965"/>
              <a:gd name="connsiteY16" fmla="*/ 2313634 h 2353377"/>
              <a:gd name="connsiteX17" fmla="*/ 6525203 w 12341965"/>
              <a:gd name="connsiteY17" fmla="*/ 2312470 h 2353377"/>
              <a:gd name="connsiteX18" fmla="*/ 6517061 w 12341965"/>
              <a:gd name="connsiteY18" fmla="*/ 2312846 h 2353377"/>
              <a:gd name="connsiteX19" fmla="*/ 6478721 w 12341965"/>
              <a:gd name="connsiteY19" fmla="*/ 2318342 h 2353377"/>
              <a:gd name="connsiteX20" fmla="*/ 6373502 w 12341965"/>
              <a:gd name="connsiteY20" fmla="*/ 2296294 h 2353377"/>
              <a:gd name="connsiteX21" fmla="*/ 6250573 w 12341965"/>
              <a:gd name="connsiteY21" fmla="*/ 2310299 h 2353377"/>
              <a:gd name="connsiteX22" fmla="*/ 6103688 w 12341965"/>
              <a:gd name="connsiteY22" fmla="*/ 2319965 h 2353377"/>
              <a:gd name="connsiteX23" fmla="*/ 5881220 w 12341965"/>
              <a:gd name="connsiteY23" fmla="*/ 2352697 h 2353377"/>
              <a:gd name="connsiteX24" fmla="*/ 5787527 w 12341965"/>
              <a:gd name="connsiteY24" fmla="*/ 2338337 h 2353377"/>
              <a:gd name="connsiteX25" fmla="*/ 5643041 w 12341965"/>
              <a:gd name="connsiteY25" fmla="*/ 2349756 h 2353377"/>
              <a:gd name="connsiteX26" fmla="*/ 5517419 w 12341965"/>
              <a:gd name="connsiteY26" fmla="*/ 2351254 h 2353377"/>
              <a:gd name="connsiteX27" fmla="*/ 5503615 w 12341965"/>
              <a:gd name="connsiteY27" fmla="*/ 2350690 h 2353377"/>
              <a:gd name="connsiteX28" fmla="*/ 5452604 w 12341965"/>
              <a:gd name="connsiteY28" fmla="*/ 2341455 h 2353377"/>
              <a:gd name="connsiteX29" fmla="*/ 5218880 w 12341965"/>
              <a:gd name="connsiteY29" fmla="*/ 2347042 h 2353377"/>
              <a:gd name="connsiteX30" fmla="*/ 5147783 w 12341965"/>
              <a:gd name="connsiteY30" fmla="*/ 2337307 h 2353377"/>
              <a:gd name="connsiteX31" fmla="*/ 5112799 w 12341965"/>
              <a:gd name="connsiteY31" fmla="*/ 2336446 h 2353377"/>
              <a:gd name="connsiteX32" fmla="*/ 5106864 w 12341965"/>
              <a:gd name="connsiteY32" fmla="*/ 2335911 h 2353377"/>
              <a:gd name="connsiteX33" fmla="*/ 5066303 w 12341965"/>
              <a:gd name="connsiteY33" fmla="*/ 2329557 h 2353377"/>
              <a:gd name="connsiteX34" fmla="*/ 5006531 w 12341965"/>
              <a:gd name="connsiteY34" fmla="*/ 2315968 h 2353377"/>
              <a:gd name="connsiteX35" fmla="*/ 4945504 w 12341965"/>
              <a:gd name="connsiteY35" fmla="*/ 2294413 h 2353377"/>
              <a:gd name="connsiteX36" fmla="*/ 4909961 w 12341965"/>
              <a:gd name="connsiteY36" fmla="*/ 2284281 h 2353377"/>
              <a:gd name="connsiteX37" fmla="*/ 4885568 w 12341965"/>
              <a:gd name="connsiteY37" fmla="*/ 2274743 h 2353377"/>
              <a:gd name="connsiteX38" fmla="*/ 4815574 w 12341965"/>
              <a:gd name="connsiteY38" fmla="*/ 2262107 h 2353377"/>
              <a:gd name="connsiteX39" fmla="*/ 4696246 w 12341965"/>
              <a:gd name="connsiteY39" fmla="*/ 2246027 h 2353377"/>
              <a:gd name="connsiteX40" fmla="*/ 4647561 w 12341965"/>
              <a:gd name="connsiteY40" fmla="*/ 2224054 h 2353377"/>
              <a:gd name="connsiteX41" fmla="*/ 4544244 w 12341965"/>
              <a:gd name="connsiteY41" fmla="*/ 2213903 h 2353377"/>
              <a:gd name="connsiteX42" fmla="*/ 4520901 w 12341965"/>
              <a:gd name="connsiteY42" fmla="*/ 2217902 h 2353377"/>
              <a:gd name="connsiteX43" fmla="*/ 4466684 w 12341965"/>
              <a:gd name="connsiteY43" fmla="*/ 2217811 h 2353377"/>
              <a:gd name="connsiteX44" fmla="*/ 4384389 w 12341965"/>
              <a:gd name="connsiteY44" fmla="*/ 2227803 h 2353377"/>
              <a:gd name="connsiteX45" fmla="*/ 4294465 w 12341965"/>
              <a:gd name="connsiteY45" fmla="*/ 2240110 h 2353377"/>
              <a:gd name="connsiteX46" fmla="*/ 4240927 w 12341965"/>
              <a:gd name="connsiteY46" fmla="*/ 2245879 h 2353377"/>
              <a:gd name="connsiteX47" fmla="*/ 4234993 w 12341965"/>
              <a:gd name="connsiteY47" fmla="*/ 2246302 h 2353377"/>
              <a:gd name="connsiteX48" fmla="*/ 4193946 w 12341965"/>
              <a:gd name="connsiteY48" fmla="*/ 2246529 h 2353377"/>
              <a:gd name="connsiteX49" fmla="*/ 4068669 w 12341965"/>
              <a:gd name="connsiteY49" fmla="*/ 2231190 h 2353377"/>
              <a:gd name="connsiteX50" fmla="*/ 4031847 w 12341965"/>
              <a:gd name="connsiteY50" fmla="*/ 2226882 h 2353377"/>
              <a:gd name="connsiteX51" fmla="*/ 4006096 w 12341965"/>
              <a:gd name="connsiteY51" fmla="*/ 2221376 h 2353377"/>
              <a:gd name="connsiteX52" fmla="*/ 3934949 w 12341965"/>
              <a:gd name="connsiteY52" fmla="*/ 2220116 h 2353377"/>
              <a:gd name="connsiteX53" fmla="*/ 3814672 w 12341965"/>
              <a:gd name="connsiteY53" fmla="*/ 2223359 h 2353377"/>
              <a:gd name="connsiteX54" fmla="*/ 3761308 w 12341965"/>
              <a:gd name="connsiteY54" fmla="*/ 2214030 h 2353377"/>
              <a:gd name="connsiteX55" fmla="*/ 3569306 w 12341965"/>
              <a:gd name="connsiteY55" fmla="*/ 2214461 h 2353377"/>
              <a:gd name="connsiteX56" fmla="*/ 3407590 w 12341965"/>
              <a:gd name="connsiteY56" fmla="*/ 2207870 h 2353377"/>
              <a:gd name="connsiteX57" fmla="*/ 3281075 w 12341965"/>
              <a:gd name="connsiteY57" fmla="*/ 2208906 h 2353377"/>
              <a:gd name="connsiteX58" fmla="*/ 3008454 w 12341965"/>
              <a:gd name="connsiteY58" fmla="*/ 2216904 h 2353377"/>
              <a:gd name="connsiteX59" fmla="*/ 2993596 w 12341965"/>
              <a:gd name="connsiteY59" fmla="*/ 2224321 h 2353377"/>
              <a:gd name="connsiteX60" fmla="*/ 2939335 w 12341965"/>
              <a:gd name="connsiteY60" fmla="*/ 2232438 h 2353377"/>
              <a:gd name="connsiteX61" fmla="*/ 2870672 w 12341965"/>
              <a:gd name="connsiteY61" fmla="*/ 2240299 h 2353377"/>
              <a:gd name="connsiteX62" fmla="*/ 2870224 w 12341965"/>
              <a:gd name="connsiteY62" fmla="*/ 2239378 h 2353377"/>
              <a:gd name="connsiteX63" fmla="*/ 2839549 w 12341965"/>
              <a:gd name="connsiteY63" fmla="*/ 2232556 h 2353377"/>
              <a:gd name="connsiteX64" fmla="*/ 2715695 w 12341965"/>
              <a:gd name="connsiteY64" fmla="*/ 2217586 h 2353377"/>
              <a:gd name="connsiteX65" fmla="*/ 2710404 w 12341965"/>
              <a:gd name="connsiteY65" fmla="*/ 2216336 h 2353377"/>
              <a:gd name="connsiteX66" fmla="*/ 2473552 w 12341965"/>
              <a:gd name="connsiteY66" fmla="*/ 2198719 h 2353377"/>
              <a:gd name="connsiteX67" fmla="*/ 2371052 w 12341965"/>
              <a:gd name="connsiteY67" fmla="*/ 2192460 h 2353377"/>
              <a:gd name="connsiteX68" fmla="*/ 2285669 w 12341965"/>
              <a:gd name="connsiteY68" fmla="*/ 2178867 h 2353377"/>
              <a:gd name="connsiteX69" fmla="*/ 2162799 w 12341965"/>
              <a:gd name="connsiteY69" fmla="*/ 2176749 h 2353377"/>
              <a:gd name="connsiteX70" fmla="*/ 2052698 w 12341965"/>
              <a:gd name="connsiteY70" fmla="*/ 2201848 h 2353377"/>
              <a:gd name="connsiteX71" fmla="*/ 2036176 w 12341965"/>
              <a:gd name="connsiteY71" fmla="*/ 2207519 h 2353377"/>
              <a:gd name="connsiteX72" fmla="*/ 1867865 w 12341965"/>
              <a:gd name="connsiteY72" fmla="*/ 2233814 h 2353377"/>
              <a:gd name="connsiteX73" fmla="*/ 1747309 w 12341965"/>
              <a:gd name="connsiteY73" fmla="*/ 2244873 h 2353377"/>
              <a:gd name="connsiteX74" fmla="*/ 1621993 w 12341965"/>
              <a:gd name="connsiteY74" fmla="*/ 2277323 h 2353377"/>
              <a:gd name="connsiteX75" fmla="*/ 1413302 w 12341965"/>
              <a:gd name="connsiteY75" fmla="*/ 2315386 h 2353377"/>
              <a:gd name="connsiteX76" fmla="*/ 1349774 w 12341965"/>
              <a:gd name="connsiteY76" fmla="*/ 2311415 h 2353377"/>
              <a:gd name="connsiteX77" fmla="*/ 1335513 w 12341965"/>
              <a:gd name="connsiteY77" fmla="*/ 2307541 h 2353377"/>
              <a:gd name="connsiteX78" fmla="*/ 1259923 w 12341965"/>
              <a:gd name="connsiteY78" fmla="*/ 2294046 h 2353377"/>
              <a:gd name="connsiteX79" fmla="*/ 1177798 w 12341965"/>
              <a:gd name="connsiteY79" fmla="*/ 2268264 h 2353377"/>
              <a:gd name="connsiteX80" fmla="*/ 953096 w 12341965"/>
              <a:gd name="connsiteY80" fmla="*/ 2252491 h 2353377"/>
              <a:gd name="connsiteX81" fmla="*/ 797811 w 12341965"/>
              <a:gd name="connsiteY81" fmla="*/ 2225024 h 2353377"/>
              <a:gd name="connsiteX82" fmla="*/ 586407 w 12341965"/>
              <a:gd name="connsiteY82" fmla="*/ 2173725 h 2353377"/>
              <a:gd name="connsiteX83" fmla="*/ 510297 w 12341965"/>
              <a:gd name="connsiteY83" fmla="*/ 2165489 h 2353377"/>
              <a:gd name="connsiteX84" fmla="*/ 406606 w 12341965"/>
              <a:gd name="connsiteY84" fmla="*/ 2130615 h 2353377"/>
              <a:gd name="connsiteX85" fmla="*/ 369789 w 12341965"/>
              <a:gd name="connsiteY85" fmla="*/ 2123930 h 2353377"/>
              <a:gd name="connsiteX86" fmla="*/ 268455 w 12341965"/>
              <a:gd name="connsiteY86" fmla="*/ 2101771 h 2353377"/>
              <a:gd name="connsiteX87" fmla="*/ 75483 w 12341965"/>
              <a:gd name="connsiteY87" fmla="*/ 2065556 h 2353377"/>
              <a:gd name="connsiteX88" fmla="*/ 36912 w 12341965"/>
              <a:gd name="connsiteY88" fmla="*/ 2050202 h 2353377"/>
              <a:gd name="connsiteX89" fmla="*/ 4480 w 12341965"/>
              <a:gd name="connsiteY89" fmla="*/ 2042483 h 2353377"/>
              <a:gd name="connsiteX90" fmla="*/ 0 w 12341965"/>
              <a:gd name="connsiteY90" fmla="*/ 2041389 h 2353377"/>
              <a:gd name="connsiteX91" fmla="*/ 220422 w 12341965"/>
              <a:gd name="connsiteY91" fmla="*/ 0 h 2353377"/>
              <a:gd name="connsiteX0" fmla="*/ 220422 w 12341965"/>
              <a:gd name="connsiteY0" fmla="*/ 0 h 2353377"/>
              <a:gd name="connsiteX1" fmla="*/ 12341965 w 12341965"/>
              <a:gd name="connsiteY1" fmla="*/ 1308844 h 2353377"/>
              <a:gd name="connsiteX2" fmla="*/ 12263497 w 12341965"/>
              <a:gd name="connsiteY2" fmla="*/ 2035552 h 2353377"/>
              <a:gd name="connsiteX3" fmla="*/ 11965860 w 12341965"/>
              <a:gd name="connsiteY3" fmla="*/ 1985279 h 2353377"/>
              <a:gd name="connsiteX4" fmla="*/ 11724758 w 12341965"/>
              <a:gd name="connsiteY4" fmla="*/ 1975746 h 2353377"/>
              <a:gd name="connsiteX5" fmla="*/ 10904839 w 12341965"/>
              <a:gd name="connsiteY5" fmla="*/ 1919152 h 2353377"/>
              <a:gd name="connsiteX6" fmla="*/ 8756364 w 12341965"/>
              <a:gd name="connsiteY6" fmla="*/ 1969116 h 2353377"/>
              <a:gd name="connsiteX7" fmla="*/ 7441068 w 12341965"/>
              <a:gd name="connsiteY7" fmla="*/ 2196228 h 2353377"/>
              <a:gd name="connsiteX8" fmla="*/ 7246167 w 12341965"/>
              <a:gd name="connsiteY8" fmla="*/ 2287725 h 2353377"/>
              <a:gd name="connsiteX9" fmla="*/ 7238841 w 12341965"/>
              <a:gd name="connsiteY9" fmla="*/ 2297086 h 2353377"/>
              <a:gd name="connsiteX10" fmla="*/ 7195429 w 12341965"/>
              <a:gd name="connsiteY10" fmla="*/ 2314078 h 2353377"/>
              <a:gd name="connsiteX11" fmla="*/ 7175833 w 12341965"/>
              <a:gd name="connsiteY11" fmla="*/ 2323047 h 2353377"/>
              <a:gd name="connsiteX12" fmla="*/ 6909853 w 12341965"/>
              <a:gd name="connsiteY12" fmla="*/ 2323220 h 2353377"/>
              <a:gd name="connsiteX13" fmla="*/ 6804732 w 12341965"/>
              <a:gd name="connsiteY13" fmla="*/ 2320509 h 2353377"/>
              <a:gd name="connsiteX14" fmla="*/ 6701005 w 12341965"/>
              <a:gd name="connsiteY14" fmla="*/ 2320573 h 2353377"/>
              <a:gd name="connsiteX15" fmla="*/ 6663627 w 12341965"/>
              <a:gd name="connsiteY15" fmla="*/ 2321931 h 2353377"/>
              <a:gd name="connsiteX16" fmla="*/ 6563598 w 12341965"/>
              <a:gd name="connsiteY16" fmla="*/ 2313634 h 2353377"/>
              <a:gd name="connsiteX17" fmla="*/ 6525203 w 12341965"/>
              <a:gd name="connsiteY17" fmla="*/ 2312470 h 2353377"/>
              <a:gd name="connsiteX18" fmla="*/ 6517061 w 12341965"/>
              <a:gd name="connsiteY18" fmla="*/ 2312846 h 2353377"/>
              <a:gd name="connsiteX19" fmla="*/ 6478721 w 12341965"/>
              <a:gd name="connsiteY19" fmla="*/ 2318342 h 2353377"/>
              <a:gd name="connsiteX20" fmla="*/ 6373502 w 12341965"/>
              <a:gd name="connsiteY20" fmla="*/ 2296294 h 2353377"/>
              <a:gd name="connsiteX21" fmla="*/ 6250573 w 12341965"/>
              <a:gd name="connsiteY21" fmla="*/ 2310299 h 2353377"/>
              <a:gd name="connsiteX22" fmla="*/ 6103688 w 12341965"/>
              <a:gd name="connsiteY22" fmla="*/ 2319965 h 2353377"/>
              <a:gd name="connsiteX23" fmla="*/ 5881220 w 12341965"/>
              <a:gd name="connsiteY23" fmla="*/ 2352697 h 2353377"/>
              <a:gd name="connsiteX24" fmla="*/ 5787527 w 12341965"/>
              <a:gd name="connsiteY24" fmla="*/ 2338337 h 2353377"/>
              <a:gd name="connsiteX25" fmla="*/ 5643041 w 12341965"/>
              <a:gd name="connsiteY25" fmla="*/ 2349756 h 2353377"/>
              <a:gd name="connsiteX26" fmla="*/ 5517419 w 12341965"/>
              <a:gd name="connsiteY26" fmla="*/ 2351254 h 2353377"/>
              <a:gd name="connsiteX27" fmla="*/ 5503615 w 12341965"/>
              <a:gd name="connsiteY27" fmla="*/ 2350690 h 2353377"/>
              <a:gd name="connsiteX28" fmla="*/ 5452604 w 12341965"/>
              <a:gd name="connsiteY28" fmla="*/ 2341455 h 2353377"/>
              <a:gd name="connsiteX29" fmla="*/ 5218880 w 12341965"/>
              <a:gd name="connsiteY29" fmla="*/ 2347042 h 2353377"/>
              <a:gd name="connsiteX30" fmla="*/ 5147783 w 12341965"/>
              <a:gd name="connsiteY30" fmla="*/ 2337307 h 2353377"/>
              <a:gd name="connsiteX31" fmla="*/ 5112799 w 12341965"/>
              <a:gd name="connsiteY31" fmla="*/ 2336446 h 2353377"/>
              <a:gd name="connsiteX32" fmla="*/ 5106864 w 12341965"/>
              <a:gd name="connsiteY32" fmla="*/ 2335911 h 2353377"/>
              <a:gd name="connsiteX33" fmla="*/ 5066303 w 12341965"/>
              <a:gd name="connsiteY33" fmla="*/ 2329557 h 2353377"/>
              <a:gd name="connsiteX34" fmla="*/ 5006531 w 12341965"/>
              <a:gd name="connsiteY34" fmla="*/ 2315968 h 2353377"/>
              <a:gd name="connsiteX35" fmla="*/ 4945504 w 12341965"/>
              <a:gd name="connsiteY35" fmla="*/ 2294413 h 2353377"/>
              <a:gd name="connsiteX36" fmla="*/ 4909961 w 12341965"/>
              <a:gd name="connsiteY36" fmla="*/ 2284281 h 2353377"/>
              <a:gd name="connsiteX37" fmla="*/ 4885568 w 12341965"/>
              <a:gd name="connsiteY37" fmla="*/ 2274743 h 2353377"/>
              <a:gd name="connsiteX38" fmla="*/ 4815574 w 12341965"/>
              <a:gd name="connsiteY38" fmla="*/ 2262107 h 2353377"/>
              <a:gd name="connsiteX39" fmla="*/ 4696246 w 12341965"/>
              <a:gd name="connsiteY39" fmla="*/ 2246027 h 2353377"/>
              <a:gd name="connsiteX40" fmla="*/ 4647561 w 12341965"/>
              <a:gd name="connsiteY40" fmla="*/ 2224054 h 2353377"/>
              <a:gd name="connsiteX41" fmla="*/ 4544244 w 12341965"/>
              <a:gd name="connsiteY41" fmla="*/ 2213903 h 2353377"/>
              <a:gd name="connsiteX42" fmla="*/ 4520901 w 12341965"/>
              <a:gd name="connsiteY42" fmla="*/ 2217902 h 2353377"/>
              <a:gd name="connsiteX43" fmla="*/ 4466684 w 12341965"/>
              <a:gd name="connsiteY43" fmla="*/ 2217811 h 2353377"/>
              <a:gd name="connsiteX44" fmla="*/ 4384389 w 12341965"/>
              <a:gd name="connsiteY44" fmla="*/ 2227803 h 2353377"/>
              <a:gd name="connsiteX45" fmla="*/ 4294465 w 12341965"/>
              <a:gd name="connsiteY45" fmla="*/ 2240110 h 2353377"/>
              <a:gd name="connsiteX46" fmla="*/ 4240927 w 12341965"/>
              <a:gd name="connsiteY46" fmla="*/ 2245879 h 2353377"/>
              <a:gd name="connsiteX47" fmla="*/ 4234993 w 12341965"/>
              <a:gd name="connsiteY47" fmla="*/ 2246302 h 2353377"/>
              <a:gd name="connsiteX48" fmla="*/ 4193946 w 12341965"/>
              <a:gd name="connsiteY48" fmla="*/ 2246529 h 2353377"/>
              <a:gd name="connsiteX49" fmla="*/ 4068669 w 12341965"/>
              <a:gd name="connsiteY49" fmla="*/ 2231190 h 2353377"/>
              <a:gd name="connsiteX50" fmla="*/ 4031847 w 12341965"/>
              <a:gd name="connsiteY50" fmla="*/ 2226882 h 2353377"/>
              <a:gd name="connsiteX51" fmla="*/ 4006096 w 12341965"/>
              <a:gd name="connsiteY51" fmla="*/ 2221376 h 2353377"/>
              <a:gd name="connsiteX52" fmla="*/ 3934949 w 12341965"/>
              <a:gd name="connsiteY52" fmla="*/ 2220116 h 2353377"/>
              <a:gd name="connsiteX53" fmla="*/ 3814672 w 12341965"/>
              <a:gd name="connsiteY53" fmla="*/ 2223359 h 2353377"/>
              <a:gd name="connsiteX54" fmla="*/ 3761308 w 12341965"/>
              <a:gd name="connsiteY54" fmla="*/ 2214030 h 2353377"/>
              <a:gd name="connsiteX55" fmla="*/ 3569306 w 12341965"/>
              <a:gd name="connsiteY55" fmla="*/ 2214461 h 2353377"/>
              <a:gd name="connsiteX56" fmla="*/ 3407590 w 12341965"/>
              <a:gd name="connsiteY56" fmla="*/ 2207870 h 2353377"/>
              <a:gd name="connsiteX57" fmla="*/ 3281075 w 12341965"/>
              <a:gd name="connsiteY57" fmla="*/ 2208906 h 2353377"/>
              <a:gd name="connsiteX58" fmla="*/ 3008454 w 12341965"/>
              <a:gd name="connsiteY58" fmla="*/ 2216904 h 2353377"/>
              <a:gd name="connsiteX59" fmla="*/ 2993596 w 12341965"/>
              <a:gd name="connsiteY59" fmla="*/ 2224321 h 2353377"/>
              <a:gd name="connsiteX60" fmla="*/ 2939335 w 12341965"/>
              <a:gd name="connsiteY60" fmla="*/ 2232438 h 2353377"/>
              <a:gd name="connsiteX61" fmla="*/ 2870672 w 12341965"/>
              <a:gd name="connsiteY61" fmla="*/ 2240299 h 2353377"/>
              <a:gd name="connsiteX62" fmla="*/ 2870224 w 12341965"/>
              <a:gd name="connsiteY62" fmla="*/ 2239378 h 2353377"/>
              <a:gd name="connsiteX63" fmla="*/ 2839549 w 12341965"/>
              <a:gd name="connsiteY63" fmla="*/ 2232556 h 2353377"/>
              <a:gd name="connsiteX64" fmla="*/ 2715695 w 12341965"/>
              <a:gd name="connsiteY64" fmla="*/ 2217586 h 2353377"/>
              <a:gd name="connsiteX65" fmla="*/ 2710404 w 12341965"/>
              <a:gd name="connsiteY65" fmla="*/ 2216336 h 2353377"/>
              <a:gd name="connsiteX66" fmla="*/ 2473552 w 12341965"/>
              <a:gd name="connsiteY66" fmla="*/ 2198719 h 2353377"/>
              <a:gd name="connsiteX67" fmla="*/ 2371052 w 12341965"/>
              <a:gd name="connsiteY67" fmla="*/ 2192460 h 2353377"/>
              <a:gd name="connsiteX68" fmla="*/ 2285669 w 12341965"/>
              <a:gd name="connsiteY68" fmla="*/ 2178867 h 2353377"/>
              <a:gd name="connsiteX69" fmla="*/ 2162799 w 12341965"/>
              <a:gd name="connsiteY69" fmla="*/ 2176749 h 2353377"/>
              <a:gd name="connsiteX70" fmla="*/ 2052698 w 12341965"/>
              <a:gd name="connsiteY70" fmla="*/ 2201848 h 2353377"/>
              <a:gd name="connsiteX71" fmla="*/ 2036176 w 12341965"/>
              <a:gd name="connsiteY71" fmla="*/ 2207519 h 2353377"/>
              <a:gd name="connsiteX72" fmla="*/ 1867865 w 12341965"/>
              <a:gd name="connsiteY72" fmla="*/ 2233814 h 2353377"/>
              <a:gd name="connsiteX73" fmla="*/ 1747309 w 12341965"/>
              <a:gd name="connsiteY73" fmla="*/ 2244873 h 2353377"/>
              <a:gd name="connsiteX74" fmla="*/ 1621993 w 12341965"/>
              <a:gd name="connsiteY74" fmla="*/ 2277323 h 2353377"/>
              <a:gd name="connsiteX75" fmla="*/ 1413302 w 12341965"/>
              <a:gd name="connsiteY75" fmla="*/ 2315386 h 2353377"/>
              <a:gd name="connsiteX76" fmla="*/ 1349774 w 12341965"/>
              <a:gd name="connsiteY76" fmla="*/ 2311415 h 2353377"/>
              <a:gd name="connsiteX77" fmla="*/ 1335513 w 12341965"/>
              <a:gd name="connsiteY77" fmla="*/ 2307541 h 2353377"/>
              <a:gd name="connsiteX78" fmla="*/ 1259923 w 12341965"/>
              <a:gd name="connsiteY78" fmla="*/ 2294046 h 2353377"/>
              <a:gd name="connsiteX79" fmla="*/ 1177798 w 12341965"/>
              <a:gd name="connsiteY79" fmla="*/ 2268264 h 2353377"/>
              <a:gd name="connsiteX80" fmla="*/ 953096 w 12341965"/>
              <a:gd name="connsiteY80" fmla="*/ 2252491 h 2353377"/>
              <a:gd name="connsiteX81" fmla="*/ 797811 w 12341965"/>
              <a:gd name="connsiteY81" fmla="*/ 2225024 h 2353377"/>
              <a:gd name="connsiteX82" fmla="*/ 586407 w 12341965"/>
              <a:gd name="connsiteY82" fmla="*/ 2173725 h 2353377"/>
              <a:gd name="connsiteX83" fmla="*/ 510297 w 12341965"/>
              <a:gd name="connsiteY83" fmla="*/ 2165489 h 2353377"/>
              <a:gd name="connsiteX84" fmla="*/ 406606 w 12341965"/>
              <a:gd name="connsiteY84" fmla="*/ 2130615 h 2353377"/>
              <a:gd name="connsiteX85" fmla="*/ 369789 w 12341965"/>
              <a:gd name="connsiteY85" fmla="*/ 2123930 h 2353377"/>
              <a:gd name="connsiteX86" fmla="*/ 268455 w 12341965"/>
              <a:gd name="connsiteY86" fmla="*/ 2101771 h 2353377"/>
              <a:gd name="connsiteX87" fmla="*/ 75483 w 12341965"/>
              <a:gd name="connsiteY87" fmla="*/ 2065556 h 2353377"/>
              <a:gd name="connsiteX88" fmla="*/ 36912 w 12341965"/>
              <a:gd name="connsiteY88" fmla="*/ 2050202 h 2353377"/>
              <a:gd name="connsiteX89" fmla="*/ 4480 w 12341965"/>
              <a:gd name="connsiteY89" fmla="*/ 2042483 h 2353377"/>
              <a:gd name="connsiteX90" fmla="*/ 0 w 12341965"/>
              <a:gd name="connsiteY90" fmla="*/ 2041389 h 2353377"/>
              <a:gd name="connsiteX91" fmla="*/ 220422 w 12341965"/>
              <a:gd name="connsiteY91" fmla="*/ 0 h 23533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</a:cxnLst>
            <a:rect l="l" t="t" r="r" b="b"/>
            <a:pathLst>
              <a:path w="12341965" h="2353377">
                <a:moveTo>
                  <a:pt x="220422" y="0"/>
                </a:moveTo>
                <a:lnTo>
                  <a:pt x="12341965" y="1308844"/>
                </a:lnTo>
                <a:lnTo>
                  <a:pt x="12263497" y="2035552"/>
                </a:lnTo>
                <a:cubicBezTo>
                  <a:pt x="12106187" y="2024495"/>
                  <a:pt x="12065072" y="2002037"/>
                  <a:pt x="11965860" y="1985279"/>
                </a:cubicBezTo>
                <a:cubicBezTo>
                  <a:pt x="11876070" y="1975312"/>
                  <a:pt x="11779749" y="1979196"/>
                  <a:pt x="11724758" y="1975746"/>
                </a:cubicBezTo>
                <a:lnTo>
                  <a:pt x="10904839" y="1919152"/>
                </a:lnTo>
                <a:cubicBezTo>
                  <a:pt x="10055307" y="1760918"/>
                  <a:pt x="9109530" y="2036718"/>
                  <a:pt x="8756364" y="1969116"/>
                </a:cubicBezTo>
                <a:cubicBezTo>
                  <a:pt x="8495362" y="2002252"/>
                  <a:pt x="7865978" y="2131409"/>
                  <a:pt x="7441068" y="2196228"/>
                </a:cubicBezTo>
                <a:cubicBezTo>
                  <a:pt x="7386333" y="2202891"/>
                  <a:pt x="7305428" y="2295216"/>
                  <a:pt x="7246167" y="2287725"/>
                </a:cubicBezTo>
                <a:cubicBezTo>
                  <a:pt x="7244827" y="2291352"/>
                  <a:pt x="7242257" y="2294422"/>
                  <a:pt x="7238841" y="2297086"/>
                </a:cubicBezTo>
                <a:lnTo>
                  <a:pt x="7195429" y="2314078"/>
                </a:lnTo>
                <a:lnTo>
                  <a:pt x="7175833" y="2323047"/>
                </a:lnTo>
                <a:cubicBezTo>
                  <a:pt x="7128237" y="2324570"/>
                  <a:pt x="6971703" y="2323643"/>
                  <a:pt x="6909853" y="2323220"/>
                </a:cubicBezTo>
                <a:cubicBezTo>
                  <a:pt x="6869084" y="2323828"/>
                  <a:pt x="6840814" y="2308658"/>
                  <a:pt x="6804732" y="2320509"/>
                </a:cubicBezTo>
                <a:cubicBezTo>
                  <a:pt x="6766551" y="2321011"/>
                  <a:pt x="6732672" y="2315120"/>
                  <a:pt x="6701005" y="2320573"/>
                </a:cubicBezTo>
                <a:cubicBezTo>
                  <a:pt x="6687229" y="2315697"/>
                  <a:pt x="6674600" y="2313894"/>
                  <a:pt x="6663627" y="2321931"/>
                </a:cubicBezTo>
                <a:cubicBezTo>
                  <a:pt x="6640726" y="2320775"/>
                  <a:pt x="6586669" y="2315212"/>
                  <a:pt x="6563598" y="2313634"/>
                </a:cubicBezTo>
                <a:lnTo>
                  <a:pt x="6525203" y="2312470"/>
                </a:lnTo>
                <a:lnTo>
                  <a:pt x="6517061" y="2312846"/>
                </a:lnTo>
                <a:cubicBezTo>
                  <a:pt x="6503780" y="2314306"/>
                  <a:pt x="6490919" y="2316182"/>
                  <a:pt x="6478721" y="2318342"/>
                </a:cubicBezTo>
                <a:cubicBezTo>
                  <a:pt x="6454794" y="2315583"/>
                  <a:pt x="6405181" y="2297966"/>
                  <a:pt x="6373502" y="2296294"/>
                </a:cubicBezTo>
                <a:lnTo>
                  <a:pt x="6250573" y="2310299"/>
                </a:lnTo>
                <a:cubicBezTo>
                  <a:pt x="6219746" y="2312241"/>
                  <a:pt x="6169132" y="2313318"/>
                  <a:pt x="6103688" y="2319965"/>
                </a:cubicBezTo>
                <a:cubicBezTo>
                  <a:pt x="6040932" y="2325401"/>
                  <a:pt x="5903967" y="2345789"/>
                  <a:pt x="5881220" y="2352697"/>
                </a:cubicBezTo>
                <a:cubicBezTo>
                  <a:pt x="5862137" y="2355758"/>
                  <a:pt x="5777813" y="2348049"/>
                  <a:pt x="5787527" y="2338337"/>
                </a:cubicBezTo>
                <a:cubicBezTo>
                  <a:pt x="5731144" y="2359953"/>
                  <a:pt x="5708521" y="2339004"/>
                  <a:pt x="5643041" y="2349756"/>
                </a:cubicBezTo>
                <a:lnTo>
                  <a:pt x="5517419" y="2351254"/>
                </a:lnTo>
                <a:lnTo>
                  <a:pt x="5503615" y="2350690"/>
                </a:lnTo>
                <a:lnTo>
                  <a:pt x="5452604" y="2341455"/>
                </a:lnTo>
                <a:cubicBezTo>
                  <a:pt x="5362493" y="2351410"/>
                  <a:pt x="5269683" y="2347734"/>
                  <a:pt x="5218880" y="2347042"/>
                </a:cubicBezTo>
                <a:lnTo>
                  <a:pt x="5147783" y="2337307"/>
                </a:lnTo>
                <a:cubicBezTo>
                  <a:pt x="5136337" y="2335815"/>
                  <a:pt x="5122774" y="2337020"/>
                  <a:pt x="5112799" y="2336446"/>
                </a:cubicBezTo>
                <a:lnTo>
                  <a:pt x="5106864" y="2335911"/>
                </a:lnTo>
                <a:lnTo>
                  <a:pt x="5066303" y="2329557"/>
                </a:lnTo>
                <a:lnTo>
                  <a:pt x="5006531" y="2315968"/>
                </a:lnTo>
                <a:cubicBezTo>
                  <a:pt x="4987105" y="2308900"/>
                  <a:pt x="4971495" y="2288182"/>
                  <a:pt x="4945504" y="2294413"/>
                </a:cubicBezTo>
                <a:cubicBezTo>
                  <a:pt x="4952381" y="2284703"/>
                  <a:pt x="4915690" y="2293955"/>
                  <a:pt x="4909961" y="2284281"/>
                </a:cubicBezTo>
                <a:cubicBezTo>
                  <a:pt x="4906882" y="2276450"/>
                  <a:pt x="4895035" y="2277433"/>
                  <a:pt x="4885568" y="2274743"/>
                </a:cubicBezTo>
                <a:cubicBezTo>
                  <a:pt x="4878048" y="2266851"/>
                  <a:pt x="4831352" y="2260576"/>
                  <a:pt x="4815574" y="2262107"/>
                </a:cubicBezTo>
                <a:cubicBezTo>
                  <a:pt x="4771715" y="2271162"/>
                  <a:pt x="4731418" y="2239620"/>
                  <a:pt x="4696246" y="2246027"/>
                </a:cubicBezTo>
                <a:cubicBezTo>
                  <a:pt x="4663636" y="2237989"/>
                  <a:pt x="4668995" y="2228937"/>
                  <a:pt x="4647561" y="2224054"/>
                </a:cubicBezTo>
                <a:cubicBezTo>
                  <a:pt x="4622228" y="2218700"/>
                  <a:pt x="4560747" y="2213234"/>
                  <a:pt x="4544244" y="2213903"/>
                </a:cubicBezTo>
                <a:lnTo>
                  <a:pt x="4520901" y="2217902"/>
                </a:lnTo>
                <a:lnTo>
                  <a:pt x="4466684" y="2217811"/>
                </a:lnTo>
                <a:lnTo>
                  <a:pt x="4384389" y="2227803"/>
                </a:lnTo>
                <a:cubicBezTo>
                  <a:pt x="4354414" y="2231905"/>
                  <a:pt x="4318104" y="2228138"/>
                  <a:pt x="4294465" y="2240110"/>
                </a:cubicBezTo>
                <a:cubicBezTo>
                  <a:pt x="4280780" y="2241348"/>
                  <a:pt x="4250839" y="2244848"/>
                  <a:pt x="4240927" y="2245879"/>
                </a:cubicBezTo>
                <a:lnTo>
                  <a:pt x="4234993" y="2246302"/>
                </a:lnTo>
                <a:lnTo>
                  <a:pt x="4193946" y="2246529"/>
                </a:lnTo>
                <a:lnTo>
                  <a:pt x="4068669" y="2231190"/>
                </a:lnTo>
                <a:cubicBezTo>
                  <a:pt x="4073618" y="2220503"/>
                  <a:pt x="4039283" y="2235514"/>
                  <a:pt x="4031847" y="2226882"/>
                </a:cubicBezTo>
                <a:cubicBezTo>
                  <a:pt x="4027362" y="2219647"/>
                  <a:pt x="4015901" y="2222514"/>
                  <a:pt x="4006096" y="2221376"/>
                </a:cubicBezTo>
                <a:cubicBezTo>
                  <a:pt x="3997234" y="2214791"/>
                  <a:pt x="3950170" y="2216076"/>
                  <a:pt x="3934949" y="2220116"/>
                </a:cubicBezTo>
                <a:cubicBezTo>
                  <a:pt x="3893532" y="2236079"/>
                  <a:pt x="3848045" y="2211403"/>
                  <a:pt x="3814672" y="2223359"/>
                </a:cubicBezTo>
                <a:cubicBezTo>
                  <a:pt x="3781125" y="2220650"/>
                  <a:pt x="3783283" y="2215417"/>
                  <a:pt x="3761308" y="2214030"/>
                </a:cubicBezTo>
                <a:cubicBezTo>
                  <a:pt x="3720414" y="2212547"/>
                  <a:pt x="3628260" y="2215487"/>
                  <a:pt x="3569306" y="2214461"/>
                </a:cubicBezTo>
                <a:cubicBezTo>
                  <a:pt x="3514762" y="2212921"/>
                  <a:pt x="3465806" y="2207824"/>
                  <a:pt x="3407590" y="2207870"/>
                </a:cubicBezTo>
                <a:cubicBezTo>
                  <a:pt x="3361745" y="2215668"/>
                  <a:pt x="3314990" y="2196078"/>
                  <a:pt x="3281075" y="2208906"/>
                </a:cubicBezTo>
                <a:cubicBezTo>
                  <a:pt x="3120266" y="2215996"/>
                  <a:pt x="3053255" y="2197289"/>
                  <a:pt x="3008454" y="2216904"/>
                </a:cubicBezTo>
                <a:cubicBezTo>
                  <a:pt x="3004056" y="2220042"/>
                  <a:pt x="2999032" y="2222447"/>
                  <a:pt x="2993596" y="2224321"/>
                </a:cubicBezTo>
                <a:lnTo>
                  <a:pt x="2939335" y="2232438"/>
                </a:lnTo>
                <a:lnTo>
                  <a:pt x="2870672" y="2240299"/>
                </a:lnTo>
                <a:lnTo>
                  <a:pt x="2870224" y="2239378"/>
                </a:lnTo>
                <a:cubicBezTo>
                  <a:pt x="2865037" y="2238088"/>
                  <a:pt x="2852258" y="2237137"/>
                  <a:pt x="2839549" y="2232556"/>
                </a:cubicBezTo>
                <a:lnTo>
                  <a:pt x="2715695" y="2217586"/>
                </a:lnTo>
                <a:lnTo>
                  <a:pt x="2710404" y="2216336"/>
                </a:lnTo>
                <a:lnTo>
                  <a:pt x="2473552" y="2198719"/>
                </a:lnTo>
                <a:cubicBezTo>
                  <a:pt x="2433163" y="2209361"/>
                  <a:pt x="2411483" y="2193227"/>
                  <a:pt x="2371052" y="2192460"/>
                </a:cubicBezTo>
                <a:cubicBezTo>
                  <a:pt x="2339739" y="2189151"/>
                  <a:pt x="2307500" y="2179285"/>
                  <a:pt x="2285669" y="2178867"/>
                </a:cubicBezTo>
                <a:cubicBezTo>
                  <a:pt x="2219354" y="2185261"/>
                  <a:pt x="2203755" y="2177455"/>
                  <a:pt x="2162799" y="2176749"/>
                </a:cubicBezTo>
                <a:cubicBezTo>
                  <a:pt x="2131400" y="2180309"/>
                  <a:pt x="2073801" y="2196720"/>
                  <a:pt x="2052698" y="2201848"/>
                </a:cubicBezTo>
                <a:lnTo>
                  <a:pt x="2036176" y="2207519"/>
                </a:lnTo>
                <a:cubicBezTo>
                  <a:pt x="2005752" y="2212926"/>
                  <a:pt x="1885299" y="2245828"/>
                  <a:pt x="1867865" y="2233814"/>
                </a:cubicBezTo>
                <a:cubicBezTo>
                  <a:pt x="1829403" y="2230625"/>
                  <a:pt x="1808413" y="2235203"/>
                  <a:pt x="1747309" y="2244873"/>
                </a:cubicBezTo>
                <a:cubicBezTo>
                  <a:pt x="1706329" y="2252123"/>
                  <a:pt x="1676431" y="2271948"/>
                  <a:pt x="1621993" y="2277323"/>
                </a:cubicBezTo>
                <a:cubicBezTo>
                  <a:pt x="1568045" y="2305215"/>
                  <a:pt x="1477306" y="2297296"/>
                  <a:pt x="1413302" y="2315386"/>
                </a:cubicBezTo>
                <a:cubicBezTo>
                  <a:pt x="1367932" y="2321068"/>
                  <a:pt x="1362739" y="2312723"/>
                  <a:pt x="1349774" y="2311415"/>
                </a:cubicBezTo>
                <a:lnTo>
                  <a:pt x="1335513" y="2307541"/>
                </a:lnTo>
                <a:cubicBezTo>
                  <a:pt x="1320538" y="2304646"/>
                  <a:pt x="1286209" y="2300592"/>
                  <a:pt x="1259923" y="2294046"/>
                </a:cubicBezTo>
                <a:cubicBezTo>
                  <a:pt x="1241272" y="2283687"/>
                  <a:pt x="1192295" y="2269094"/>
                  <a:pt x="1177798" y="2268264"/>
                </a:cubicBezTo>
                <a:cubicBezTo>
                  <a:pt x="1154017" y="2270121"/>
                  <a:pt x="1015624" y="2260639"/>
                  <a:pt x="953096" y="2252491"/>
                </a:cubicBezTo>
                <a:cubicBezTo>
                  <a:pt x="897860" y="2238742"/>
                  <a:pt x="841713" y="2236936"/>
                  <a:pt x="797811" y="2225024"/>
                </a:cubicBezTo>
                <a:cubicBezTo>
                  <a:pt x="751212" y="2191331"/>
                  <a:pt x="634326" y="2183648"/>
                  <a:pt x="586407" y="2173725"/>
                </a:cubicBezTo>
                <a:cubicBezTo>
                  <a:pt x="565635" y="2167365"/>
                  <a:pt x="523888" y="2167240"/>
                  <a:pt x="510297" y="2165489"/>
                </a:cubicBezTo>
                <a:cubicBezTo>
                  <a:pt x="446302" y="2153145"/>
                  <a:pt x="441170" y="2142240"/>
                  <a:pt x="406606" y="2130615"/>
                </a:cubicBezTo>
                <a:cubicBezTo>
                  <a:pt x="394069" y="2136093"/>
                  <a:pt x="382142" y="2131632"/>
                  <a:pt x="369789" y="2123930"/>
                </a:cubicBezTo>
                <a:cubicBezTo>
                  <a:pt x="337624" y="2122458"/>
                  <a:pt x="305863" y="2109462"/>
                  <a:pt x="268455" y="2101771"/>
                </a:cubicBezTo>
                <a:cubicBezTo>
                  <a:pt x="219404" y="2092042"/>
                  <a:pt x="114073" y="2074150"/>
                  <a:pt x="75483" y="2065556"/>
                </a:cubicBezTo>
                <a:lnTo>
                  <a:pt x="36912" y="2050202"/>
                </a:lnTo>
                <a:cubicBezTo>
                  <a:pt x="29609" y="2043720"/>
                  <a:pt x="16374" y="2043760"/>
                  <a:pt x="4480" y="2042483"/>
                </a:cubicBezTo>
                <a:lnTo>
                  <a:pt x="0" y="2041389"/>
                </a:lnTo>
                <a:lnTo>
                  <a:pt x="220422" y="0"/>
                </a:lnTo>
                <a:close/>
              </a:path>
            </a:pathLst>
          </a:custGeom>
          <a:blipFill>
            <a:blip r:embed="rId2"/>
            <a:tile tx="0" ty="0" sx="70000" sy="7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7" name="Rectangle 13">
            <a:extLst>
              <a:ext uri="{FF2B5EF4-FFF2-40B4-BE49-F238E27FC236}">
                <a16:creationId xmlns:a16="http://schemas.microsoft.com/office/drawing/2014/main" id="{E99323BC-1B70-447E-A2E4-BD7851671A1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54245">
            <a:off x="7357309" y="579304"/>
            <a:ext cx="4207231" cy="5687459"/>
          </a:xfrm>
          <a:custGeom>
            <a:avLst/>
            <a:gdLst>
              <a:gd name="connsiteX0" fmla="*/ 0 w 4212976"/>
              <a:gd name="connsiteY0" fmla="*/ 0 h 5687201"/>
              <a:gd name="connsiteX1" fmla="*/ 4212976 w 4212976"/>
              <a:gd name="connsiteY1" fmla="*/ 0 h 5687201"/>
              <a:gd name="connsiteX2" fmla="*/ 4212976 w 4212976"/>
              <a:gd name="connsiteY2" fmla="*/ 5687201 h 5687201"/>
              <a:gd name="connsiteX3" fmla="*/ 0 w 4212976"/>
              <a:gd name="connsiteY3" fmla="*/ 5687201 h 5687201"/>
              <a:gd name="connsiteX4" fmla="*/ 0 w 4212976"/>
              <a:gd name="connsiteY4" fmla="*/ 0 h 5687201"/>
              <a:gd name="connsiteX0" fmla="*/ 0 w 4212976"/>
              <a:gd name="connsiteY0" fmla="*/ 0 h 5687201"/>
              <a:gd name="connsiteX1" fmla="*/ 4212976 w 4212976"/>
              <a:gd name="connsiteY1" fmla="*/ 0 h 5687201"/>
              <a:gd name="connsiteX2" fmla="*/ 4212976 w 4212976"/>
              <a:gd name="connsiteY2" fmla="*/ 5687201 h 5687201"/>
              <a:gd name="connsiteX3" fmla="*/ 22981 w 4212976"/>
              <a:gd name="connsiteY3" fmla="*/ 5686169 h 5687201"/>
              <a:gd name="connsiteX4" fmla="*/ 0 w 4212976"/>
              <a:gd name="connsiteY4" fmla="*/ 0 h 5687201"/>
              <a:gd name="connsiteX0" fmla="*/ 0 w 4207231"/>
              <a:gd name="connsiteY0" fmla="*/ 0 h 5687459"/>
              <a:gd name="connsiteX1" fmla="*/ 4207231 w 4207231"/>
              <a:gd name="connsiteY1" fmla="*/ 258 h 5687459"/>
              <a:gd name="connsiteX2" fmla="*/ 4207231 w 4207231"/>
              <a:gd name="connsiteY2" fmla="*/ 5687459 h 5687459"/>
              <a:gd name="connsiteX3" fmla="*/ 17236 w 4207231"/>
              <a:gd name="connsiteY3" fmla="*/ 5686427 h 5687459"/>
              <a:gd name="connsiteX4" fmla="*/ 0 w 4207231"/>
              <a:gd name="connsiteY4" fmla="*/ 0 h 56874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207231" h="5687459">
                <a:moveTo>
                  <a:pt x="0" y="0"/>
                </a:moveTo>
                <a:lnTo>
                  <a:pt x="4207231" y="258"/>
                </a:lnTo>
                <a:lnTo>
                  <a:pt x="4207231" y="5687459"/>
                </a:lnTo>
                <a:lnTo>
                  <a:pt x="17236" y="5686427"/>
                </a:lnTo>
                <a:cubicBezTo>
                  <a:pt x="9576" y="3791037"/>
                  <a:pt x="7660" y="1895390"/>
                  <a:pt x="0" y="0"/>
                </a:cubicBezTo>
                <a:close/>
              </a:path>
            </a:pathLst>
          </a:custGeom>
          <a:solidFill>
            <a:srgbClr val="EFEEE9"/>
          </a:solidFill>
          <a:ln>
            <a:noFill/>
          </a:ln>
          <a:effectLst>
            <a:outerShdw blurRad="63500" dist="127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Freeform: Shape 28">
            <a:extLst>
              <a:ext uri="{FF2B5EF4-FFF2-40B4-BE49-F238E27FC236}">
                <a16:creationId xmlns:a16="http://schemas.microsoft.com/office/drawing/2014/main" id="{A688E9A4-AA06-438D-8D89-524C6C9458D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376654" y="590280"/>
            <a:ext cx="4201826" cy="5663512"/>
          </a:xfrm>
          <a:custGeom>
            <a:avLst/>
            <a:gdLst>
              <a:gd name="connsiteX0" fmla="*/ 414836 w 4486013"/>
              <a:gd name="connsiteY0" fmla="*/ 0 h 5663512"/>
              <a:gd name="connsiteX1" fmla="*/ 3224977 w 4486013"/>
              <a:gd name="connsiteY1" fmla="*/ 145161 h 5663512"/>
              <a:gd name="connsiteX2" fmla="*/ 4000859 w 4486013"/>
              <a:gd name="connsiteY2" fmla="*/ 193118 h 5663512"/>
              <a:gd name="connsiteX3" fmla="*/ 4350169 w 4486013"/>
              <a:gd name="connsiteY3" fmla="*/ 210199 h 5663512"/>
              <a:gd name="connsiteX4" fmla="*/ 4376498 w 4486013"/>
              <a:gd name="connsiteY4" fmla="*/ 232320 h 5663512"/>
              <a:gd name="connsiteX5" fmla="*/ 4375204 w 4486013"/>
              <a:gd name="connsiteY5" fmla="*/ 264976 h 5663512"/>
              <a:gd name="connsiteX6" fmla="*/ 4377957 w 4486013"/>
              <a:gd name="connsiteY6" fmla="*/ 266710 h 5663512"/>
              <a:gd name="connsiteX7" fmla="*/ 4393686 w 4486013"/>
              <a:gd name="connsiteY7" fmla="*/ 298994 h 5663512"/>
              <a:gd name="connsiteX8" fmla="*/ 4382271 w 4486013"/>
              <a:gd name="connsiteY8" fmla="*/ 332680 h 5663512"/>
              <a:gd name="connsiteX9" fmla="*/ 4486013 w 4486013"/>
              <a:gd name="connsiteY9" fmla="*/ 332680 h 5663512"/>
              <a:gd name="connsiteX10" fmla="*/ 4486013 w 4486013"/>
              <a:gd name="connsiteY10" fmla="*/ 1737775 h 5663512"/>
              <a:gd name="connsiteX11" fmla="*/ 4318772 w 4486013"/>
              <a:gd name="connsiteY11" fmla="*/ 1737775 h 5663512"/>
              <a:gd name="connsiteX12" fmla="*/ 4318680 w 4486013"/>
              <a:gd name="connsiteY12" fmla="*/ 1740050 h 5663512"/>
              <a:gd name="connsiteX13" fmla="*/ 4316755 w 4486013"/>
              <a:gd name="connsiteY13" fmla="*/ 1740201 h 5663512"/>
              <a:gd name="connsiteX14" fmla="*/ 4310558 w 4486013"/>
              <a:gd name="connsiteY14" fmla="*/ 1896619 h 5663512"/>
              <a:gd name="connsiteX15" fmla="*/ 4318966 w 4486013"/>
              <a:gd name="connsiteY15" fmla="*/ 1921364 h 5663512"/>
              <a:gd name="connsiteX16" fmla="*/ 4321675 w 4486013"/>
              <a:gd name="connsiteY16" fmla="*/ 1972960 h 5663512"/>
              <a:gd name="connsiteX17" fmla="*/ 4321238 w 4486013"/>
              <a:gd name="connsiteY17" fmla="*/ 2007537 h 5663512"/>
              <a:gd name="connsiteX18" fmla="*/ 4320862 w 4486013"/>
              <a:gd name="connsiteY18" fmla="*/ 2012537 h 5663512"/>
              <a:gd name="connsiteX19" fmla="*/ 4312791 w 4486013"/>
              <a:gd name="connsiteY19" fmla="*/ 2053644 h 5663512"/>
              <a:gd name="connsiteX20" fmla="*/ 4315891 w 4486013"/>
              <a:gd name="connsiteY20" fmla="*/ 2057665 h 5663512"/>
              <a:gd name="connsiteX21" fmla="*/ 4318696 w 4486013"/>
              <a:gd name="connsiteY21" fmla="*/ 2070810 h 5663512"/>
              <a:gd name="connsiteX22" fmla="*/ 4314383 w 4486013"/>
              <a:gd name="connsiteY22" fmla="*/ 2081740 h 5663512"/>
              <a:gd name="connsiteX23" fmla="*/ 4305436 w 4486013"/>
              <a:gd name="connsiteY23" fmla="*/ 2133479 h 5663512"/>
              <a:gd name="connsiteX24" fmla="*/ 4299150 w 4486013"/>
              <a:gd name="connsiteY24" fmla="*/ 2184520 h 5663512"/>
              <a:gd name="connsiteX25" fmla="*/ 4258862 w 4486013"/>
              <a:gd name="connsiteY25" fmla="*/ 3270918 h 5663512"/>
              <a:gd name="connsiteX26" fmla="*/ 4249825 w 4486013"/>
              <a:gd name="connsiteY26" fmla="*/ 3531778 h 5663512"/>
              <a:gd name="connsiteX27" fmla="*/ 4241331 w 4486013"/>
              <a:gd name="connsiteY27" fmla="*/ 3699138 h 5663512"/>
              <a:gd name="connsiteX28" fmla="*/ 4175319 w 4486013"/>
              <a:gd name="connsiteY28" fmla="*/ 5384761 h 5663512"/>
              <a:gd name="connsiteX29" fmla="*/ 4180697 w 4486013"/>
              <a:gd name="connsiteY29" fmla="*/ 5422435 h 5663512"/>
              <a:gd name="connsiteX30" fmla="*/ 4184400 w 4486013"/>
              <a:gd name="connsiteY30" fmla="*/ 5457824 h 5663512"/>
              <a:gd name="connsiteX31" fmla="*/ 4188204 w 4486013"/>
              <a:gd name="connsiteY31" fmla="*/ 5560902 h 5663512"/>
              <a:gd name="connsiteX32" fmla="*/ 4171243 w 4486013"/>
              <a:gd name="connsiteY32" fmla="*/ 5596462 h 5663512"/>
              <a:gd name="connsiteX33" fmla="*/ 4166923 w 4486013"/>
              <a:gd name="connsiteY33" fmla="*/ 5599286 h 5663512"/>
              <a:gd name="connsiteX34" fmla="*/ 4164409 w 4486013"/>
              <a:gd name="connsiteY34" fmla="*/ 5663512 h 5663512"/>
              <a:gd name="connsiteX35" fmla="*/ 192084 w 4486013"/>
              <a:gd name="connsiteY35" fmla="*/ 5467037 h 5663512"/>
              <a:gd name="connsiteX36" fmla="*/ 195036 w 4486013"/>
              <a:gd name="connsiteY36" fmla="*/ 5398536 h 5663512"/>
              <a:gd name="connsiteX37" fmla="*/ 0 w 4486013"/>
              <a:gd name="connsiteY37" fmla="*/ 5398536 h 5663512"/>
              <a:gd name="connsiteX38" fmla="*/ 0 w 4486013"/>
              <a:gd name="connsiteY38" fmla="*/ 4524329 h 5663512"/>
              <a:gd name="connsiteX39" fmla="*/ 227640 w 4486013"/>
              <a:gd name="connsiteY39" fmla="*/ 4524329 h 5663512"/>
              <a:gd name="connsiteX40" fmla="*/ 248902 w 4486013"/>
              <a:gd name="connsiteY40" fmla="*/ 3948801 h 5663512"/>
              <a:gd name="connsiteX0" fmla="*/ 414836 w 4486013"/>
              <a:gd name="connsiteY0" fmla="*/ 0 h 5663512"/>
              <a:gd name="connsiteX1" fmla="*/ 3224977 w 4486013"/>
              <a:gd name="connsiteY1" fmla="*/ 145161 h 5663512"/>
              <a:gd name="connsiteX2" fmla="*/ 4000859 w 4486013"/>
              <a:gd name="connsiteY2" fmla="*/ 193118 h 5663512"/>
              <a:gd name="connsiteX3" fmla="*/ 4350169 w 4486013"/>
              <a:gd name="connsiteY3" fmla="*/ 210199 h 5663512"/>
              <a:gd name="connsiteX4" fmla="*/ 4376498 w 4486013"/>
              <a:gd name="connsiteY4" fmla="*/ 232320 h 5663512"/>
              <a:gd name="connsiteX5" fmla="*/ 4375204 w 4486013"/>
              <a:gd name="connsiteY5" fmla="*/ 264976 h 5663512"/>
              <a:gd name="connsiteX6" fmla="*/ 4377957 w 4486013"/>
              <a:gd name="connsiteY6" fmla="*/ 266710 h 5663512"/>
              <a:gd name="connsiteX7" fmla="*/ 4393686 w 4486013"/>
              <a:gd name="connsiteY7" fmla="*/ 298994 h 5663512"/>
              <a:gd name="connsiteX8" fmla="*/ 4382271 w 4486013"/>
              <a:gd name="connsiteY8" fmla="*/ 332680 h 5663512"/>
              <a:gd name="connsiteX9" fmla="*/ 4486013 w 4486013"/>
              <a:gd name="connsiteY9" fmla="*/ 332680 h 5663512"/>
              <a:gd name="connsiteX10" fmla="*/ 4486013 w 4486013"/>
              <a:gd name="connsiteY10" fmla="*/ 1737775 h 5663512"/>
              <a:gd name="connsiteX11" fmla="*/ 4318772 w 4486013"/>
              <a:gd name="connsiteY11" fmla="*/ 1737775 h 5663512"/>
              <a:gd name="connsiteX12" fmla="*/ 4318680 w 4486013"/>
              <a:gd name="connsiteY12" fmla="*/ 1740050 h 5663512"/>
              <a:gd name="connsiteX13" fmla="*/ 4316755 w 4486013"/>
              <a:gd name="connsiteY13" fmla="*/ 1740201 h 5663512"/>
              <a:gd name="connsiteX14" fmla="*/ 4310558 w 4486013"/>
              <a:gd name="connsiteY14" fmla="*/ 1896619 h 5663512"/>
              <a:gd name="connsiteX15" fmla="*/ 4318966 w 4486013"/>
              <a:gd name="connsiteY15" fmla="*/ 1921364 h 5663512"/>
              <a:gd name="connsiteX16" fmla="*/ 4321675 w 4486013"/>
              <a:gd name="connsiteY16" fmla="*/ 1972960 h 5663512"/>
              <a:gd name="connsiteX17" fmla="*/ 4321238 w 4486013"/>
              <a:gd name="connsiteY17" fmla="*/ 2007537 h 5663512"/>
              <a:gd name="connsiteX18" fmla="*/ 4320862 w 4486013"/>
              <a:gd name="connsiteY18" fmla="*/ 2012537 h 5663512"/>
              <a:gd name="connsiteX19" fmla="*/ 4312791 w 4486013"/>
              <a:gd name="connsiteY19" fmla="*/ 2053644 h 5663512"/>
              <a:gd name="connsiteX20" fmla="*/ 4315891 w 4486013"/>
              <a:gd name="connsiteY20" fmla="*/ 2057665 h 5663512"/>
              <a:gd name="connsiteX21" fmla="*/ 4318696 w 4486013"/>
              <a:gd name="connsiteY21" fmla="*/ 2070810 h 5663512"/>
              <a:gd name="connsiteX22" fmla="*/ 4314383 w 4486013"/>
              <a:gd name="connsiteY22" fmla="*/ 2081740 h 5663512"/>
              <a:gd name="connsiteX23" fmla="*/ 4305436 w 4486013"/>
              <a:gd name="connsiteY23" fmla="*/ 2133479 h 5663512"/>
              <a:gd name="connsiteX24" fmla="*/ 4299150 w 4486013"/>
              <a:gd name="connsiteY24" fmla="*/ 2184520 h 5663512"/>
              <a:gd name="connsiteX25" fmla="*/ 4258862 w 4486013"/>
              <a:gd name="connsiteY25" fmla="*/ 3270918 h 5663512"/>
              <a:gd name="connsiteX26" fmla="*/ 4249825 w 4486013"/>
              <a:gd name="connsiteY26" fmla="*/ 3531778 h 5663512"/>
              <a:gd name="connsiteX27" fmla="*/ 4241331 w 4486013"/>
              <a:gd name="connsiteY27" fmla="*/ 3699138 h 5663512"/>
              <a:gd name="connsiteX28" fmla="*/ 4175319 w 4486013"/>
              <a:gd name="connsiteY28" fmla="*/ 5384761 h 5663512"/>
              <a:gd name="connsiteX29" fmla="*/ 4180697 w 4486013"/>
              <a:gd name="connsiteY29" fmla="*/ 5422435 h 5663512"/>
              <a:gd name="connsiteX30" fmla="*/ 4184400 w 4486013"/>
              <a:gd name="connsiteY30" fmla="*/ 5457824 h 5663512"/>
              <a:gd name="connsiteX31" fmla="*/ 4188204 w 4486013"/>
              <a:gd name="connsiteY31" fmla="*/ 5560902 h 5663512"/>
              <a:gd name="connsiteX32" fmla="*/ 4171243 w 4486013"/>
              <a:gd name="connsiteY32" fmla="*/ 5596462 h 5663512"/>
              <a:gd name="connsiteX33" fmla="*/ 4166923 w 4486013"/>
              <a:gd name="connsiteY33" fmla="*/ 5599286 h 5663512"/>
              <a:gd name="connsiteX34" fmla="*/ 4164409 w 4486013"/>
              <a:gd name="connsiteY34" fmla="*/ 5663512 h 5663512"/>
              <a:gd name="connsiteX35" fmla="*/ 192084 w 4486013"/>
              <a:gd name="connsiteY35" fmla="*/ 5467037 h 5663512"/>
              <a:gd name="connsiteX36" fmla="*/ 195036 w 4486013"/>
              <a:gd name="connsiteY36" fmla="*/ 5398536 h 5663512"/>
              <a:gd name="connsiteX37" fmla="*/ 0 w 4486013"/>
              <a:gd name="connsiteY37" fmla="*/ 5398536 h 5663512"/>
              <a:gd name="connsiteX38" fmla="*/ 227640 w 4486013"/>
              <a:gd name="connsiteY38" fmla="*/ 4524329 h 5663512"/>
              <a:gd name="connsiteX39" fmla="*/ 248902 w 4486013"/>
              <a:gd name="connsiteY39" fmla="*/ 3948801 h 5663512"/>
              <a:gd name="connsiteX40" fmla="*/ 414836 w 4486013"/>
              <a:gd name="connsiteY40" fmla="*/ 0 h 5663512"/>
              <a:gd name="connsiteX0" fmla="*/ 222752 w 4293929"/>
              <a:gd name="connsiteY0" fmla="*/ 0 h 5663512"/>
              <a:gd name="connsiteX1" fmla="*/ 3032893 w 4293929"/>
              <a:gd name="connsiteY1" fmla="*/ 145161 h 5663512"/>
              <a:gd name="connsiteX2" fmla="*/ 3808775 w 4293929"/>
              <a:gd name="connsiteY2" fmla="*/ 193118 h 5663512"/>
              <a:gd name="connsiteX3" fmla="*/ 4158085 w 4293929"/>
              <a:gd name="connsiteY3" fmla="*/ 210199 h 5663512"/>
              <a:gd name="connsiteX4" fmla="*/ 4184414 w 4293929"/>
              <a:gd name="connsiteY4" fmla="*/ 232320 h 5663512"/>
              <a:gd name="connsiteX5" fmla="*/ 4183120 w 4293929"/>
              <a:gd name="connsiteY5" fmla="*/ 264976 h 5663512"/>
              <a:gd name="connsiteX6" fmla="*/ 4185873 w 4293929"/>
              <a:gd name="connsiteY6" fmla="*/ 266710 h 5663512"/>
              <a:gd name="connsiteX7" fmla="*/ 4201602 w 4293929"/>
              <a:gd name="connsiteY7" fmla="*/ 298994 h 5663512"/>
              <a:gd name="connsiteX8" fmla="*/ 4190187 w 4293929"/>
              <a:gd name="connsiteY8" fmla="*/ 332680 h 5663512"/>
              <a:gd name="connsiteX9" fmla="*/ 4293929 w 4293929"/>
              <a:gd name="connsiteY9" fmla="*/ 332680 h 5663512"/>
              <a:gd name="connsiteX10" fmla="*/ 4293929 w 4293929"/>
              <a:gd name="connsiteY10" fmla="*/ 1737775 h 5663512"/>
              <a:gd name="connsiteX11" fmla="*/ 4126688 w 4293929"/>
              <a:gd name="connsiteY11" fmla="*/ 1737775 h 5663512"/>
              <a:gd name="connsiteX12" fmla="*/ 4126596 w 4293929"/>
              <a:gd name="connsiteY12" fmla="*/ 1740050 h 5663512"/>
              <a:gd name="connsiteX13" fmla="*/ 4124671 w 4293929"/>
              <a:gd name="connsiteY13" fmla="*/ 1740201 h 5663512"/>
              <a:gd name="connsiteX14" fmla="*/ 4118474 w 4293929"/>
              <a:gd name="connsiteY14" fmla="*/ 1896619 h 5663512"/>
              <a:gd name="connsiteX15" fmla="*/ 4126882 w 4293929"/>
              <a:gd name="connsiteY15" fmla="*/ 1921364 h 5663512"/>
              <a:gd name="connsiteX16" fmla="*/ 4129591 w 4293929"/>
              <a:gd name="connsiteY16" fmla="*/ 1972960 h 5663512"/>
              <a:gd name="connsiteX17" fmla="*/ 4129154 w 4293929"/>
              <a:gd name="connsiteY17" fmla="*/ 2007537 h 5663512"/>
              <a:gd name="connsiteX18" fmla="*/ 4128778 w 4293929"/>
              <a:gd name="connsiteY18" fmla="*/ 2012537 h 5663512"/>
              <a:gd name="connsiteX19" fmla="*/ 4120707 w 4293929"/>
              <a:gd name="connsiteY19" fmla="*/ 2053644 h 5663512"/>
              <a:gd name="connsiteX20" fmla="*/ 4123807 w 4293929"/>
              <a:gd name="connsiteY20" fmla="*/ 2057665 h 5663512"/>
              <a:gd name="connsiteX21" fmla="*/ 4126612 w 4293929"/>
              <a:gd name="connsiteY21" fmla="*/ 2070810 h 5663512"/>
              <a:gd name="connsiteX22" fmla="*/ 4122299 w 4293929"/>
              <a:gd name="connsiteY22" fmla="*/ 2081740 h 5663512"/>
              <a:gd name="connsiteX23" fmla="*/ 4113352 w 4293929"/>
              <a:gd name="connsiteY23" fmla="*/ 2133479 h 5663512"/>
              <a:gd name="connsiteX24" fmla="*/ 4107066 w 4293929"/>
              <a:gd name="connsiteY24" fmla="*/ 2184520 h 5663512"/>
              <a:gd name="connsiteX25" fmla="*/ 4066778 w 4293929"/>
              <a:gd name="connsiteY25" fmla="*/ 3270918 h 5663512"/>
              <a:gd name="connsiteX26" fmla="*/ 4057741 w 4293929"/>
              <a:gd name="connsiteY26" fmla="*/ 3531778 h 5663512"/>
              <a:gd name="connsiteX27" fmla="*/ 4049247 w 4293929"/>
              <a:gd name="connsiteY27" fmla="*/ 3699138 h 5663512"/>
              <a:gd name="connsiteX28" fmla="*/ 3983235 w 4293929"/>
              <a:gd name="connsiteY28" fmla="*/ 5384761 h 5663512"/>
              <a:gd name="connsiteX29" fmla="*/ 3988613 w 4293929"/>
              <a:gd name="connsiteY29" fmla="*/ 5422435 h 5663512"/>
              <a:gd name="connsiteX30" fmla="*/ 3992316 w 4293929"/>
              <a:gd name="connsiteY30" fmla="*/ 5457824 h 5663512"/>
              <a:gd name="connsiteX31" fmla="*/ 3996120 w 4293929"/>
              <a:gd name="connsiteY31" fmla="*/ 5560902 h 5663512"/>
              <a:gd name="connsiteX32" fmla="*/ 3979159 w 4293929"/>
              <a:gd name="connsiteY32" fmla="*/ 5596462 h 5663512"/>
              <a:gd name="connsiteX33" fmla="*/ 3974839 w 4293929"/>
              <a:gd name="connsiteY33" fmla="*/ 5599286 h 5663512"/>
              <a:gd name="connsiteX34" fmla="*/ 3972325 w 4293929"/>
              <a:gd name="connsiteY34" fmla="*/ 5663512 h 5663512"/>
              <a:gd name="connsiteX35" fmla="*/ 0 w 4293929"/>
              <a:gd name="connsiteY35" fmla="*/ 5467037 h 5663512"/>
              <a:gd name="connsiteX36" fmla="*/ 2952 w 4293929"/>
              <a:gd name="connsiteY36" fmla="*/ 5398536 h 5663512"/>
              <a:gd name="connsiteX37" fmla="*/ 35556 w 4293929"/>
              <a:gd name="connsiteY37" fmla="*/ 4524329 h 5663512"/>
              <a:gd name="connsiteX38" fmla="*/ 56818 w 4293929"/>
              <a:gd name="connsiteY38" fmla="*/ 3948801 h 5663512"/>
              <a:gd name="connsiteX39" fmla="*/ 222752 w 4293929"/>
              <a:gd name="connsiteY39" fmla="*/ 0 h 5663512"/>
              <a:gd name="connsiteX0" fmla="*/ 222752 w 4293929"/>
              <a:gd name="connsiteY0" fmla="*/ 0 h 5663512"/>
              <a:gd name="connsiteX1" fmla="*/ 3032893 w 4293929"/>
              <a:gd name="connsiteY1" fmla="*/ 145161 h 5663512"/>
              <a:gd name="connsiteX2" fmla="*/ 3808775 w 4293929"/>
              <a:gd name="connsiteY2" fmla="*/ 193118 h 5663512"/>
              <a:gd name="connsiteX3" fmla="*/ 4158085 w 4293929"/>
              <a:gd name="connsiteY3" fmla="*/ 210199 h 5663512"/>
              <a:gd name="connsiteX4" fmla="*/ 4184414 w 4293929"/>
              <a:gd name="connsiteY4" fmla="*/ 232320 h 5663512"/>
              <a:gd name="connsiteX5" fmla="*/ 4183120 w 4293929"/>
              <a:gd name="connsiteY5" fmla="*/ 264976 h 5663512"/>
              <a:gd name="connsiteX6" fmla="*/ 4185873 w 4293929"/>
              <a:gd name="connsiteY6" fmla="*/ 266710 h 5663512"/>
              <a:gd name="connsiteX7" fmla="*/ 4201602 w 4293929"/>
              <a:gd name="connsiteY7" fmla="*/ 298994 h 5663512"/>
              <a:gd name="connsiteX8" fmla="*/ 4190187 w 4293929"/>
              <a:gd name="connsiteY8" fmla="*/ 332680 h 5663512"/>
              <a:gd name="connsiteX9" fmla="*/ 4293929 w 4293929"/>
              <a:gd name="connsiteY9" fmla="*/ 332680 h 5663512"/>
              <a:gd name="connsiteX10" fmla="*/ 4293929 w 4293929"/>
              <a:gd name="connsiteY10" fmla="*/ 1737775 h 5663512"/>
              <a:gd name="connsiteX11" fmla="*/ 4126688 w 4293929"/>
              <a:gd name="connsiteY11" fmla="*/ 1737775 h 5663512"/>
              <a:gd name="connsiteX12" fmla="*/ 4126596 w 4293929"/>
              <a:gd name="connsiteY12" fmla="*/ 1740050 h 5663512"/>
              <a:gd name="connsiteX13" fmla="*/ 4124671 w 4293929"/>
              <a:gd name="connsiteY13" fmla="*/ 1740201 h 5663512"/>
              <a:gd name="connsiteX14" fmla="*/ 4118474 w 4293929"/>
              <a:gd name="connsiteY14" fmla="*/ 1896619 h 5663512"/>
              <a:gd name="connsiteX15" fmla="*/ 4126882 w 4293929"/>
              <a:gd name="connsiteY15" fmla="*/ 1921364 h 5663512"/>
              <a:gd name="connsiteX16" fmla="*/ 4129591 w 4293929"/>
              <a:gd name="connsiteY16" fmla="*/ 1972960 h 5663512"/>
              <a:gd name="connsiteX17" fmla="*/ 4129154 w 4293929"/>
              <a:gd name="connsiteY17" fmla="*/ 2007537 h 5663512"/>
              <a:gd name="connsiteX18" fmla="*/ 4128778 w 4293929"/>
              <a:gd name="connsiteY18" fmla="*/ 2012537 h 5663512"/>
              <a:gd name="connsiteX19" fmla="*/ 4120707 w 4293929"/>
              <a:gd name="connsiteY19" fmla="*/ 2053644 h 5663512"/>
              <a:gd name="connsiteX20" fmla="*/ 4123807 w 4293929"/>
              <a:gd name="connsiteY20" fmla="*/ 2057665 h 5663512"/>
              <a:gd name="connsiteX21" fmla="*/ 4126612 w 4293929"/>
              <a:gd name="connsiteY21" fmla="*/ 2070810 h 5663512"/>
              <a:gd name="connsiteX22" fmla="*/ 4122299 w 4293929"/>
              <a:gd name="connsiteY22" fmla="*/ 2081740 h 5663512"/>
              <a:gd name="connsiteX23" fmla="*/ 4113352 w 4293929"/>
              <a:gd name="connsiteY23" fmla="*/ 2133479 h 5663512"/>
              <a:gd name="connsiteX24" fmla="*/ 4107066 w 4293929"/>
              <a:gd name="connsiteY24" fmla="*/ 2184520 h 5663512"/>
              <a:gd name="connsiteX25" fmla="*/ 4066778 w 4293929"/>
              <a:gd name="connsiteY25" fmla="*/ 3270918 h 5663512"/>
              <a:gd name="connsiteX26" fmla="*/ 4057741 w 4293929"/>
              <a:gd name="connsiteY26" fmla="*/ 3531778 h 5663512"/>
              <a:gd name="connsiteX27" fmla="*/ 4049247 w 4293929"/>
              <a:gd name="connsiteY27" fmla="*/ 3699138 h 5663512"/>
              <a:gd name="connsiteX28" fmla="*/ 3983235 w 4293929"/>
              <a:gd name="connsiteY28" fmla="*/ 5384761 h 5663512"/>
              <a:gd name="connsiteX29" fmla="*/ 3988613 w 4293929"/>
              <a:gd name="connsiteY29" fmla="*/ 5422435 h 5663512"/>
              <a:gd name="connsiteX30" fmla="*/ 3992316 w 4293929"/>
              <a:gd name="connsiteY30" fmla="*/ 5457824 h 5663512"/>
              <a:gd name="connsiteX31" fmla="*/ 3996120 w 4293929"/>
              <a:gd name="connsiteY31" fmla="*/ 5560902 h 5663512"/>
              <a:gd name="connsiteX32" fmla="*/ 3979159 w 4293929"/>
              <a:gd name="connsiteY32" fmla="*/ 5596462 h 5663512"/>
              <a:gd name="connsiteX33" fmla="*/ 3974839 w 4293929"/>
              <a:gd name="connsiteY33" fmla="*/ 5599286 h 5663512"/>
              <a:gd name="connsiteX34" fmla="*/ 3972325 w 4293929"/>
              <a:gd name="connsiteY34" fmla="*/ 5663512 h 5663512"/>
              <a:gd name="connsiteX35" fmla="*/ 0 w 4293929"/>
              <a:gd name="connsiteY35" fmla="*/ 5467037 h 5663512"/>
              <a:gd name="connsiteX36" fmla="*/ 2952 w 4293929"/>
              <a:gd name="connsiteY36" fmla="*/ 5398536 h 5663512"/>
              <a:gd name="connsiteX37" fmla="*/ 56818 w 4293929"/>
              <a:gd name="connsiteY37" fmla="*/ 3948801 h 5663512"/>
              <a:gd name="connsiteX38" fmla="*/ 222752 w 4293929"/>
              <a:gd name="connsiteY38" fmla="*/ 0 h 5663512"/>
              <a:gd name="connsiteX0" fmla="*/ 222752 w 4293929"/>
              <a:gd name="connsiteY0" fmla="*/ 0 h 5663512"/>
              <a:gd name="connsiteX1" fmla="*/ 3032893 w 4293929"/>
              <a:gd name="connsiteY1" fmla="*/ 145161 h 5663512"/>
              <a:gd name="connsiteX2" fmla="*/ 3808775 w 4293929"/>
              <a:gd name="connsiteY2" fmla="*/ 193118 h 5663512"/>
              <a:gd name="connsiteX3" fmla="*/ 4158085 w 4293929"/>
              <a:gd name="connsiteY3" fmla="*/ 210199 h 5663512"/>
              <a:gd name="connsiteX4" fmla="*/ 4184414 w 4293929"/>
              <a:gd name="connsiteY4" fmla="*/ 232320 h 5663512"/>
              <a:gd name="connsiteX5" fmla="*/ 4183120 w 4293929"/>
              <a:gd name="connsiteY5" fmla="*/ 264976 h 5663512"/>
              <a:gd name="connsiteX6" fmla="*/ 4185873 w 4293929"/>
              <a:gd name="connsiteY6" fmla="*/ 266710 h 5663512"/>
              <a:gd name="connsiteX7" fmla="*/ 4201602 w 4293929"/>
              <a:gd name="connsiteY7" fmla="*/ 298994 h 5663512"/>
              <a:gd name="connsiteX8" fmla="*/ 4190187 w 4293929"/>
              <a:gd name="connsiteY8" fmla="*/ 332680 h 5663512"/>
              <a:gd name="connsiteX9" fmla="*/ 4293929 w 4293929"/>
              <a:gd name="connsiteY9" fmla="*/ 332680 h 5663512"/>
              <a:gd name="connsiteX10" fmla="*/ 4293929 w 4293929"/>
              <a:gd name="connsiteY10" fmla="*/ 1737775 h 5663512"/>
              <a:gd name="connsiteX11" fmla="*/ 4126688 w 4293929"/>
              <a:gd name="connsiteY11" fmla="*/ 1737775 h 5663512"/>
              <a:gd name="connsiteX12" fmla="*/ 4126596 w 4293929"/>
              <a:gd name="connsiteY12" fmla="*/ 1740050 h 5663512"/>
              <a:gd name="connsiteX13" fmla="*/ 4124671 w 4293929"/>
              <a:gd name="connsiteY13" fmla="*/ 1740201 h 5663512"/>
              <a:gd name="connsiteX14" fmla="*/ 4118474 w 4293929"/>
              <a:gd name="connsiteY14" fmla="*/ 1896619 h 5663512"/>
              <a:gd name="connsiteX15" fmla="*/ 4126882 w 4293929"/>
              <a:gd name="connsiteY15" fmla="*/ 1921364 h 5663512"/>
              <a:gd name="connsiteX16" fmla="*/ 4129591 w 4293929"/>
              <a:gd name="connsiteY16" fmla="*/ 1972960 h 5663512"/>
              <a:gd name="connsiteX17" fmla="*/ 4129154 w 4293929"/>
              <a:gd name="connsiteY17" fmla="*/ 2007537 h 5663512"/>
              <a:gd name="connsiteX18" fmla="*/ 4128778 w 4293929"/>
              <a:gd name="connsiteY18" fmla="*/ 2012537 h 5663512"/>
              <a:gd name="connsiteX19" fmla="*/ 4120707 w 4293929"/>
              <a:gd name="connsiteY19" fmla="*/ 2053644 h 5663512"/>
              <a:gd name="connsiteX20" fmla="*/ 4123807 w 4293929"/>
              <a:gd name="connsiteY20" fmla="*/ 2057665 h 5663512"/>
              <a:gd name="connsiteX21" fmla="*/ 4126612 w 4293929"/>
              <a:gd name="connsiteY21" fmla="*/ 2070810 h 5663512"/>
              <a:gd name="connsiteX22" fmla="*/ 4122299 w 4293929"/>
              <a:gd name="connsiteY22" fmla="*/ 2081740 h 5663512"/>
              <a:gd name="connsiteX23" fmla="*/ 4113352 w 4293929"/>
              <a:gd name="connsiteY23" fmla="*/ 2133479 h 5663512"/>
              <a:gd name="connsiteX24" fmla="*/ 4107066 w 4293929"/>
              <a:gd name="connsiteY24" fmla="*/ 2184520 h 5663512"/>
              <a:gd name="connsiteX25" fmla="*/ 4074388 w 4293929"/>
              <a:gd name="connsiteY25" fmla="*/ 3270918 h 5663512"/>
              <a:gd name="connsiteX26" fmla="*/ 4057741 w 4293929"/>
              <a:gd name="connsiteY26" fmla="*/ 3531778 h 5663512"/>
              <a:gd name="connsiteX27" fmla="*/ 4049247 w 4293929"/>
              <a:gd name="connsiteY27" fmla="*/ 3699138 h 5663512"/>
              <a:gd name="connsiteX28" fmla="*/ 3983235 w 4293929"/>
              <a:gd name="connsiteY28" fmla="*/ 5384761 h 5663512"/>
              <a:gd name="connsiteX29" fmla="*/ 3988613 w 4293929"/>
              <a:gd name="connsiteY29" fmla="*/ 5422435 h 5663512"/>
              <a:gd name="connsiteX30" fmla="*/ 3992316 w 4293929"/>
              <a:gd name="connsiteY30" fmla="*/ 5457824 h 5663512"/>
              <a:gd name="connsiteX31" fmla="*/ 3996120 w 4293929"/>
              <a:gd name="connsiteY31" fmla="*/ 5560902 h 5663512"/>
              <a:gd name="connsiteX32" fmla="*/ 3979159 w 4293929"/>
              <a:gd name="connsiteY32" fmla="*/ 5596462 h 5663512"/>
              <a:gd name="connsiteX33" fmla="*/ 3974839 w 4293929"/>
              <a:gd name="connsiteY33" fmla="*/ 5599286 h 5663512"/>
              <a:gd name="connsiteX34" fmla="*/ 3972325 w 4293929"/>
              <a:gd name="connsiteY34" fmla="*/ 5663512 h 5663512"/>
              <a:gd name="connsiteX35" fmla="*/ 0 w 4293929"/>
              <a:gd name="connsiteY35" fmla="*/ 5467037 h 5663512"/>
              <a:gd name="connsiteX36" fmla="*/ 2952 w 4293929"/>
              <a:gd name="connsiteY36" fmla="*/ 5398536 h 5663512"/>
              <a:gd name="connsiteX37" fmla="*/ 56818 w 4293929"/>
              <a:gd name="connsiteY37" fmla="*/ 3948801 h 5663512"/>
              <a:gd name="connsiteX38" fmla="*/ 222752 w 4293929"/>
              <a:gd name="connsiteY38" fmla="*/ 0 h 5663512"/>
              <a:gd name="connsiteX0" fmla="*/ 222752 w 4293929"/>
              <a:gd name="connsiteY0" fmla="*/ 0 h 5663512"/>
              <a:gd name="connsiteX1" fmla="*/ 3032893 w 4293929"/>
              <a:gd name="connsiteY1" fmla="*/ 145161 h 5663512"/>
              <a:gd name="connsiteX2" fmla="*/ 3808775 w 4293929"/>
              <a:gd name="connsiteY2" fmla="*/ 193118 h 5663512"/>
              <a:gd name="connsiteX3" fmla="*/ 4158085 w 4293929"/>
              <a:gd name="connsiteY3" fmla="*/ 210199 h 5663512"/>
              <a:gd name="connsiteX4" fmla="*/ 4184414 w 4293929"/>
              <a:gd name="connsiteY4" fmla="*/ 232320 h 5663512"/>
              <a:gd name="connsiteX5" fmla="*/ 4183120 w 4293929"/>
              <a:gd name="connsiteY5" fmla="*/ 264976 h 5663512"/>
              <a:gd name="connsiteX6" fmla="*/ 4185873 w 4293929"/>
              <a:gd name="connsiteY6" fmla="*/ 266710 h 5663512"/>
              <a:gd name="connsiteX7" fmla="*/ 4201602 w 4293929"/>
              <a:gd name="connsiteY7" fmla="*/ 298994 h 5663512"/>
              <a:gd name="connsiteX8" fmla="*/ 4190187 w 4293929"/>
              <a:gd name="connsiteY8" fmla="*/ 332680 h 5663512"/>
              <a:gd name="connsiteX9" fmla="*/ 4293929 w 4293929"/>
              <a:gd name="connsiteY9" fmla="*/ 332680 h 5663512"/>
              <a:gd name="connsiteX10" fmla="*/ 4293929 w 4293929"/>
              <a:gd name="connsiteY10" fmla="*/ 1737775 h 5663512"/>
              <a:gd name="connsiteX11" fmla="*/ 4126688 w 4293929"/>
              <a:gd name="connsiteY11" fmla="*/ 1737775 h 5663512"/>
              <a:gd name="connsiteX12" fmla="*/ 4126596 w 4293929"/>
              <a:gd name="connsiteY12" fmla="*/ 1740050 h 5663512"/>
              <a:gd name="connsiteX13" fmla="*/ 4124671 w 4293929"/>
              <a:gd name="connsiteY13" fmla="*/ 1740201 h 5663512"/>
              <a:gd name="connsiteX14" fmla="*/ 4118474 w 4293929"/>
              <a:gd name="connsiteY14" fmla="*/ 1896619 h 5663512"/>
              <a:gd name="connsiteX15" fmla="*/ 4126882 w 4293929"/>
              <a:gd name="connsiteY15" fmla="*/ 1921364 h 5663512"/>
              <a:gd name="connsiteX16" fmla="*/ 4129591 w 4293929"/>
              <a:gd name="connsiteY16" fmla="*/ 1972960 h 5663512"/>
              <a:gd name="connsiteX17" fmla="*/ 4129154 w 4293929"/>
              <a:gd name="connsiteY17" fmla="*/ 2007537 h 5663512"/>
              <a:gd name="connsiteX18" fmla="*/ 4128778 w 4293929"/>
              <a:gd name="connsiteY18" fmla="*/ 2012537 h 5663512"/>
              <a:gd name="connsiteX19" fmla="*/ 4120707 w 4293929"/>
              <a:gd name="connsiteY19" fmla="*/ 2053644 h 5663512"/>
              <a:gd name="connsiteX20" fmla="*/ 4123807 w 4293929"/>
              <a:gd name="connsiteY20" fmla="*/ 2057665 h 5663512"/>
              <a:gd name="connsiteX21" fmla="*/ 4126612 w 4293929"/>
              <a:gd name="connsiteY21" fmla="*/ 2070810 h 5663512"/>
              <a:gd name="connsiteX22" fmla="*/ 4113352 w 4293929"/>
              <a:gd name="connsiteY22" fmla="*/ 2133479 h 5663512"/>
              <a:gd name="connsiteX23" fmla="*/ 4107066 w 4293929"/>
              <a:gd name="connsiteY23" fmla="*/ 2184520 h 5663512"/>
              <a:gd name="connsiteX24" fmla="*/ 4074388 w 4293929"/>
              <a:gd name="connsiteY24" fmla="*/ 3270918 h 5663512"/>
              <a:gd name="connsiteX25" fmla="*/ 4057741 w 4293929"/>
              <a:gd name="connsiteY25" fmla="*/ 3531778 h 5663512"/>
              <a:gd name="connsiteX26" fmla="*/ 4049247 w 4293929"/>
              <a:gd name="connsiteY26" fmla="*/ 3699138 h 5663512"/>
              <a:gd name="connsiteX27" fmla="*/ 3983235 w 4293929"/>
              <a:gd name="connsiteY27" fmla="*/ 5384761 h 5663512"/>
              <a:gd name="connsiteX28" fmla="*/ 3988613 w 4293929"/>
              <a:gd name="connsiteY28" fmla="*/ 5422435 h 5663512"/>
              <a:gd name="connsiteX29" fmla="*/ 3992316 w 4293929"/>
              <a:gd name="connsiteY29" fmla="*/ 5457824 h 5663512"/>
              <a:gd name="connsiteX30" fmla="*/ 3996120 w 4293929"/>
              <a:gd name="connsiteY30" fmla="*/ 5560902 h 5663512"/>
              <a:gd name="connsiteX31" fmla="*/ 3979159 w 4293929"/>
              <a:gd name="connsiteY31" fmla="*/ 5596462 h 5663512"/>
              <a:gd name="connsiteX32" fmla="*/ 3974839 w 4293929"/>
              <a:gd name="connsiteY32" fmla="*/ 5599286 h 5663512"/>
              <a:gd name="connsiteX33" fmla="*/ 3972325 w 4293929"/>
              <a:gd name="connsiteY33" fmla="*/ 5663512 h 5663512"/>
              <a:gd name="connsiteX34" fmla="*/ 0 w 4293929"/>
              <a:gd name="connsiteY34" fmla="*/ 5467037 h 5663512"/>
              <a:gd name="connsiteX35" fmla="*/ 2952 w 4293929"/>
              <a:gd name="connsiteY35" fmla="*/ 5398536 h 5663512"/>
              <a:gd name="connsiteX36" fmla="*/ 56818 w 4293929"/>
              <a:gd name="connsiteY36" fmla="*/ 3948801 h 5663512"/>
              <a:gd name="connsiteX37" fmla="*/ 222752 w 4293929"/>
              <a:gd name="connsiteY37" fmla="*/ 0 h 5663512"/>
              <a:gd name="connsiteX0" fmla="*/ 222752 w 4293929"/>
              <a:gd name="connsiteY0" fmla="*/ 0 h 5663512"/>
              <a:gd name="connsiteX1" fmla="*/ 3032893 w 4293929"/>
              <a:gd name="connsiteY1" fmla="*/ 145161 h 5663512"/>
              <a:gd name="connsiteX2" fmla="*/ 3808775 w 4293929"/>
              <a:gd name="connsiteY2" fmla="*/ 193118 h 5663512"/>
              <a:gd name="connsiteX3" fmla="*/ 4158085 w 4293929"/>
              <a:gd name="connsiteY3" fmla="*/ 210199 h 5663512"/>
              <a:gd name="connsiteX4" fmla="*/ 4184414 w 4293929"/>
              <a:gd name="connsiteY4" fmla="*/ 232320 h 5663512"/>
              <a:gd name="connsiteX5" fmla="*/ 4183120 w 4293929"/>
              <a:gd name="connsiteY5" fmla="*/ 264976 h 5663512"/>
              <a:gd name="connsiteX6" fmla="*/ 4185873 w 4293929"/>
              <a:gd name="connsiteY6" fmla="*/ 266710 h 5663512"/>
              <a:gd name="connsiteX7" fmla="*/ 4201602 w 4293929"/>
              <a:gd name="connsiteY7" fmla="*/ 298994 h 5663512"/>
              <a:gd name="connsiteX8" fmla="*/ 4190187 w 4293929"/>
              <a:gd name="connsiteY8" fmla="*/ 332680 h 5663512"/>
              <a:gd name="connsiteX9" fmla="*/ 4293929 w 4293929"/>
              <a:gd name="connsiteY9" fmla="*/ 332680 h 5663512"/>
              <a:gd name="connsiteX10" fmla="*/ 4293929 w 4293929"/>
              <a:gd name="connsiteY10" fmla="*/ 1737775 h 5663512"/>
              <a:gd name="connsiteX11" fmla="*/ 4126688 w 4293929"/>
              <a:gd name="connsiteY11" fmla="*/ 1737775 h 5663512"/>
              <a:gd name="connsiteX12" fmla="*/ 4126596 w 4293929"/>
              <a:gd name="connsiteY12" fmla="*/ 1740050 h 5663512"/>
              <a:gd name="connsiteX13" fmla="*/ 4124671 w 4293929"/>
              <a:gd name="connsiteY13" fmla="*/ 1740201 h 5663512"/>
              <a:gd name="connsiteX14" fmla="*/ 4118474 w 4293929"/>
              <a:gd name="connsiteY14" fmla="*/ 1896619 h 5663512"/>
              <a:gd name="connsiteX15" fmla="*/ 4126882 w 4293929"/>
              <a:gd name="connsiteY15" fmla="*/ 1921364 h 5663512"/>
              <a:gd name="connsiteX16" fmla="*/ 4129154 w 4293929"/>
              <a:gd name="connsiteY16" fmla="*/ 2007537 h 5663512"/>
              <a:gd name="connsiteX17" fmla="*/ 4128778 w 4293929"/>
              <a:gd name="connsiteY17" fmla="*/ 2012537 h 5663512"/>
              <a:gd name="connsiteX18" fmla="*/ 4120707 w 4293929"/>
              <a:gd name="connsiteY18" fmla="*/ 2053644 h 5663512"/>
              <a:gd name="connsiteX19" fmla="*/ 4123807 w 4293929"/>
              <a:gd name="connsiteY19" fmla="*/ 2057665 h 5663512"/>
              <a:gd name="connsiteX20" fmla="*/ 4126612 w 4293929"/>
              <a:gd name="connsiteY20" fmla="*/ 2070810 h 5663512"/>
              <a:gd name="connsiteX21" fmla="*/ 4113352 w 4293929"/>
              <a:gd name="connsiteY21" fmla="*/ 2133479 h 5663512"/>
              <a:gd name="connsiteX22" fmla="*/ 4107066 w 4293929"/>
              <a:gd name="connsiteY22" fmla="*/ 2184520 h 5663512"/>
              <a:gd name="connsiteX23" fmla="*/ 4074388 w 4293929"/>
              <a:gd name="connsiteY23" fmla="*/ 3270918 h 5663512"/>
              <a:gd name="connsiteX24" fmla="*/ 4057741 w 4293929"/>
              <a:gd name="connsiteY24" fmla="*/ 3531778 h 5663512"/>
              <a:gd name="connsiteX25" fmla="*/ 4049247 w 4293929"/>
              <a:gd name="connsiteY25" fmla="*/ 3699138 h 5663512"/>
              <a:gd name="connsiteX26" fmla="*/ 3983235 w 4293929"/>
              <a:gd name="connsiteY26" fmla="*/ 5384761 h 5663512"/>
              <a:gd name="connsiteX27" fmla="*/ 3988613 w 4293929"/>
              <a:gd name="connsiteY27" fmla="*/ 5422435 h 5663512"/>
              <a:gd name="connsiteX28" fmla="*/ 3992316 w 4293929"/>
              <a:gd name="connsiteY28" fmla="*/ 5457824 h 5663512"/>
              <a:gd name="connsiteX29" fmla="*/ 3996120 w 4293929"/>
              <a:gd name="connsiteY29" fmla="*/ 5560902 h 5663512"/>
              <a:gd name="connsiteX30" fmla="*/ 3979159 w 4293929"/>
              <a:gd name="connsiteY30" fmla="*/ 5596462 h 5663512"/>
              <a:gd name="connsiteX31" fmla="*/ 3974839 w 4293929"/>
              <a:gd name="connsiteY31" fmla="*/ 5599286 h 5663512"/>
              <a:gd name="connsiteX32" fmla="*/ 3972325 w 4293929"/>
              <a:gd name="connsiteY32" fmla="*/ 5663512 h 5663512"/>
              <a:gd name="connsiteX33" fmla="*/ 0 w 4293929"/>
              <a:gd name="connsiteY33" fmla="*/ 5467037 h 5663512"/>
              <a:gd name="connsiteX34" fmla="*/ 2952 w 4293929"/>
              <a:gd name="connsiteY34" fmla="*/ 5398536 h 5663512"/>
              <a:gd name="connsiteX35" fmla="*/ 56818 w 4293929"/>
              <a:gd name="connsiteY35" fmla="*/ 3948801 h 5663512"/>
              <a:gd name="connsiteX36" fmla="*/ 222752 w 4293929"/>
              <a:gd name="connsiteY36" fmla="*/ 0 h 5663512"/>
              <a:gd name="connsiteX0" fmla="*/ 222752 w 4293929"/>
              <a:gd name="connsiteY0" fmla="*/ 0 h 5663512"/>
              <a:gd name="connsiteX1" fmla="*/ 3032893 w 4293929"/>
              <a:gd name="connsiteY1" fmla="*/ 145161 h 5663512"/>
              <a:gd name="connsiteX2" fmla="*/ 3808775 w 4293929"/>
              <a:gd name="connsiteY2" fmla="*/ 193118 h 5663512"/>
              <a:gd name="connsiteX3" fmla="*/ 4158085 w 4293929"/>
              <a:gd name="connsiteY3" fmla="*/ 210199 h 5663512"/>
              <a:gd name="connsiteX4" fmla="*/ 4184414 w 4293929"/>
              <a:gd name="connsiteY4" fmla="*/ 232320 h 5663512"/>
              <a:gd name="connsiteX5" fmla="*/ 4183120 w 4293929"/>
              <a:gd name="connsiteY5" fmla="*/ 264976 h 5663512"/>
              <a:gd name="connsiteX6" fmla="*/ 4185873 w 4293929"/>
              <a:gd name="connsiteY6" fmla="*/ 266710 h 5663512"/>
              <a:gd name="connsiteX7" fmla="*/ 4201602 w 4293929"/>
              <a:gd name="connsiteY7" fmla="*/ 298994 h 5663512"/>
              <a:gd name="connsiteX8" fmla="*/ 4190187 w 4293929"/>
              <a:gd name="connsiteY8" fmla="*/ 332680 h 5663512"/>
              <a:gd name="connsiteX9" fmla="*/ 4293929 w 4293929"/>
              <a:gd name="connsiteY9" fmla="*/ 332680 h 5663512"/>
              <a:gd name="connsiteX10" fmla="*/ 4126688 w 4293929"/>
              <a:gd name="connsiteY10" fmla="*/ 1737775 h 5663512"/>
              <a:gd name="connsiteX11" fmla="*/ 4126596 w 4293929"/>
              <a:gd name="connsiteY11" fmla="*/ 1740050 h 5663512"/>
              <a:gd name="connsiteX12" fmla="*/ 4124671 w 4293929"/>
              <a:gd name="connsiteY12" fmla="*/ 1740201 h 5663512"/>
              <a:gd name="connsiteX13" fmla="*/ 4118474 w 4293929"/>
              <a:gd name="connsiteY13" fmla="*/ 1896619 h 5663512"/>
              <a:gd name="connsiteX14" fmla="*/ 4126882 w 4293929"/>
              <a:gd name="connsiteY14" fmla="*/ 1921364 h 5663512"/>
              <a:gd name="connsiteX15" fmla="*/ 4129154 w 4293929"/>
              <a:gd name="connsiteY15" fmla="*/ 2007537 h 5663512"/>
              <a:gd name="connsiteX16" fmla="*/ 4128778 w 4293929"/>
              <a:gd name="connsiteY16" fmla="*/ 2012537 h 5663512"/>
              <a:gd name="connsiteX17" fmla="*/ 4120707 w 4293929"/>
              <a:gd name="connsiteY17" fmla="*/ 2053644 h 5663512"/>
              <a:gd name="connsiteX18" fmla="*/ 4123807 w 4293929"/>
              <a:gd name="connsiteY18" fmla="*/ 2057665 h 5663512"/>
              <a:gd name="connsiteX19" fmla="*/ 4126612 w 4293929"/>
              <a:gd name="connsiteY19" fmla="*/ 2070810 h 5663512"/>
              <a:gd name="connsiteX20" fmla="*/ 4113352 w 4293929"/>
              <a:gd name="connsiteY20" fmla="*/ 2133479 h 5663512"/>
              <a:gd name="connsiteX21" fmla="*/ 4107066 w 4293929"/>
              <a:gd name="connsiteY21" fmla="*/ 2184520 h 5663512"/>
              <a:gd name="connsiteX22" fmla="*/ 4074388 w 4293929"/>
              <a:gd name="connsiteY22" fmla="*/ 3270918 h 5663512"/>
              <a:gd name="connsiteX23" fmla="*/ 4057741 w 4293929"/>
              <a:gd name="connsiteY23" fmla="*/ 3531778 h 5663512"/>
              <a:gd name="connsiteX24" fmla="*/ 4049247 w 4293929"/>
              <a:gd name="connsiteY24" fmla="*/ 3699138 h 5663512"/>
              <a:gd name="connsiteX25" fmla="*/ 3983235 w 4293929"/>
              <a:gd name="connsiteY25" fmla="*/ 5384761 h 5663512"/>
              <a:gd name="connsiteX26" fmla="*/ 3988613 w 4293929"/>
              <a:gd name="connsiteY26" fmla="*/ 5422435 h 5663512"/>
              <a:gd name="connsiteX27" fmla="*/ 3992316 w 4293929"/>
              <a:gd name="connsiteY27" fmla="*/ 5457824 h 5663512"/>
              <a:gd name="connsiteX28" fmla="*/ 3996120 w 4293929"/>
              <a:gd name="connsiteY28" fmla="*/ 5560902 h 5663512"/>
              <a:gd name="connsiteX29" fmla="*/ 3979159 w 4293929"/>
              <a:gd name="connsiteY29" fmla="*/ 5596462 h 5663512"/>
              <a:gd name="connsiteX30" fmla="*/ 3974839 w 4293929"/>
              <a:gd name="connsiteY30" fmla="*/ 5599286 h 5663512"/>
              <a:gd name="connsiteX31" fmla="*/ 3972325 w 4293929"/>
              <a:gd name="connsiteY31" fmla="*/ 5663512 h 5663512"/>
              <a:gd name="connsiteX32" fmla="*/ 0 w 4293929"/>
              <a:gd name="connsiteY32" fmla="*/ 5467037 h 5663512"/>
              <a:gd name="connsiteX33" fmla="*/ 2952 w 4293929"/>
              <a:gd name="connsiteY33" fmla="*/ 5398536 h 5663512"/>
              <a:gd name="connsiteX34" fmla="*/ 56818 w 4293929"/>
              <a:gd name="connsiteY34" fmla="*/ 3948801 h 5663512"/>
              <a:gd name="connsiteX35" fmla="*/ 222752 w 4293929"/>
              <a:gd name="connsiteY35" fmla="*/ 0 h 5663512"/>
              <a:gd name="connsiteX0" fmla="*/ 222752 w 4201826"/>
              <a:gd name="connsiteY0" fmla="*/ 0 h 5663512"/>
              <a:gd name="connsiteX1" fmla="*/ 3032893 w 4201826"/>
              <a:gd name="connsiteY1" fmla="*/ 145161 h 5663512"/>
              <a:gd name="connsiteX2" fmla="*/ 3808775 w 4201826"/>
              <a:gd name="connsiteY2" fmla="*/ 193118 h 5663512"/>
              <a:gd name="connsiteX3" fmla="*/ 4158085 w 4201826"/>
              <a:gd name="connsiteY3" fmla="*/ 210199 h 5663512"/>
              <a:gd name="connsiteX4" fmla="*/ 4184414 w 4201826"/>
              <a:gd name="connsiteY4" fmla="*/ 232320 h 5663512"/>
              <a:gd name="connsiteX5" fmla="*/ 4183120 w 4201826"/>
              <a:gd name="connsiteY5" fmla="*/ 264976 h 5663512"/>
              <a:gd name="connsiteX6" fmla="*/ 4185873 w 4201826"/>
              <a:gd name="connsiteY6" fmla="*/ 266710 h 5663512"/>
              <a:gd name="connsiteX7" fmla="*/ 4201602 w 4201826"/>
              <a:gd name="connsiteY7" fmla="*/ 298994 h 5663512"/>
              <a:gd name="connsiteX8" fmla="*/ 4190187 w 4201826"/>
              <a:gd name="connsiteY8" fmla="*/ 332680 h 5663512"/>
              <a:gd name="connsiteX9" fmla="*/ 4126688 w 4201826"/>
              <a:gd name="connsiteY9" fmla="*/ 1737775 h 5663512"/>
              <a:gd name="connsiteX10" fmla="*/ 4126596 w 4201826"/>
              <a:gd name="connsiteY10" fmla="*/ 1740050 h 5663512"/>
              <a:gd name="connsiteX11" fmla="*/ 4124671 w 4201826"/>
              <a:gd name="connsiteY11" fmla="*/ 1740201 h 5663512"/>
              <a:gd name="connsiteX12" fmla="*/ 4118474 w 4201826"/>
              <a:gd name="connsiteY12" fmla="*/ 1896619 h 5663512"/>
              <a:gd name="connsiteX13" fmla="*/ 4126882 w 4201826"/>
              <a:gd name="connsiteY13" fmla="*/ 1921364 h 5663512"/>
              <a:gd name="connsiteX14" fmla="*/ 4129154 w 4201826"/>
              <a:gd name="connsiteY14" fmla="*/ 2007537 h 5663512"/>
              <a:gd name="connsiteX15" fmla="*/ 4128778 w 4201826"/>
              <a:gd name="connsiteY15" fmla="*/ 2012537 h 5663512"/>
              <a:gd name="connsiteX16" fmla="*/ 4120707 w 4201826"/>
              <a:gd name="connsiteY16" fmla="*/ 2053644 h 5663512"/>
              <a:gd name="connsiteX17" fmla="*/ 4123807 w 4201826"/>
              <a:gd name="connsiteY17" fmla="*/ 2057665 h 5663512"/>
              <a:gd name="connsiteX18" fmla="*/ 4126612 w 4201826"/>
              <a:gd name="connsiteY18" fmla="*/ 2070810 h 5663512"/>
              <a:gd name="connsiteX19" fmla="*/ 4113352 w 4201826"/>
              <a:gd name="connsiteY19" fmla="*/ 2133479 h 5663512"/>
              <a:gd name="connsiteX20" fmla="*/ 4107066 w 4201826"/>
              <a:gd name="connsiteY20" fmla="*/ 2184520 h 5663512"/>
              <a:gd name="connsiteX21" fmla="*/ 4074388 w 4201826"/>
              <a:gd name="connsiteY21" fmla="*/ 3270918 h 5663512"/>
              <a:gd name="connsiteX22" fmla="*/ 4057741 w 4201826"/>
              <a:gd name="connsiteY22" fmla="*/ 3531778 h 5663512"/>
              <a:gd name="connsiteX23" fmla="*/ 4049247 w 4201826"/>
              <a:gd name="connsiteY23" fmla="*/ 3699138 h 5663512"/>
              <a:gd name="connsiteX24" fmla="*/ 3983235 w 4201826"/>
              <a:gd name="connsiteY24" fmla="*/ 5384761 h 5663512"/>
              <a:gd name="connsiteX25" fmla="*/ 3988613 w 4201826"/>
              <a:gd name="connsiteY25" fmla="*/ 5422435 h 5663512"/>
              <a:gd name="connsiteX26" fmla="*/ 3992316 w 4201826"/>
              <a:gd name="connsiteY26" fmla="*/ 5457824 h 5663512"/>
              <a:gd name="connsiteX27" fmla="*/ 3996120 w 4201826"/>
              <a:gd name="connsiteY27" fmla="*/ 5560902 h 5663512"/>
              <a:gd name="connsiteX28" fmla="*/ 3979159 w 4201826"/>
              <a:gd name="connsiteY28" fmla="*/ 5596462 h 5663512"/>
              <a:gd name="connsiteX29" fmla="*/ 3974839 w 4201826"/>
              <a:gd name="connsiteY29" fmla="*/ 5599286 h 5663512"/>
              <a:gd name="connsiteX30" fmla="*/ 3972325 w 4201826"/>
              <a:gd name="connsiteY30" fmla="*/ 5663512 h 5663512"/>
              <a:gd name="connsiteX31" fmla="*/ 0 w 4201826"/>
              <a:gd name="connsiteY31" fmla="*/ 5467037 h 5663512"/>
              <a:gd name="connsiteX32" fmla="*/ 2952 w 4201826"/>
              <a:gd name="connsiteY32" fmla="*/ 5398536 h 5663512"/>
              <a:gd name="connsiteX33" fmla="*/ 56818 w 4201826"/>
              <a:gd name="connsiteY33" fmla="*/ 3948801 h 5663512"/>
              <a:gd name="connsiteX34" fmla="*/ 222752 w 4201826"/>
              <a:gd name="connsiteY34" fmla="*/ 0 h 5663512"/>
              <a:gd name="connsiteX0" fmla="*/ 222752 w 4201826"/>
              <a:gd name="connsiteY0" fmla="*/ 0 h 5663512"/>
              <a:gd name="connsiteX1" fmla="*/ 3032893 w 4201826"/>
              <a:gd name="connsiteY1" fmla="*/ 145161 h 5663512"/>
              <a:gd name="connsiteX2" fmla="*/ 3808775 w 4201826"/>
              <a:gd name="connsiteY2" fmla="*/ 193118 h 5663512"/>
              <a:gd name="connsiteX3" fmla="*/ 4158085 w 4201826"/>
              <a:gd name="connsiteY3" fmla="*/ 210199 h 5663512"/>
              <a:gd name="connsiteX4" fmla="*/ 4184414 w 4201826"/>
              <a:gd name="connsiteY4" fmla="*/ 232320 h 5663512"/>
              <a:gd name="connsiteX5" fmla="*/ 4183120 w 4201826"/>
              <a:gd name="connsiteY5" fmla="*/ 264976 h 5663512"/>
              <a:gd name="connsiteX6" fmla="*/ 4185873 w 4201826"/>
              <a:gd name="connsiteY6" fmla="*/ 266710 h 5663512"/>
              <a:gd name="connsiteX7" fmla="*/ 4201602 w 4201826"/>
              <a:gd name="connsiteY7" fmla="*/ 298994 h 5663512"/>
              <a:gd name="connsiteX8" fmla="*/ 4185114 w 4201826"/>
              <a:gd name="connsiteY8" fmla="*/ 383410 h 5663512"/>
              <a:gd name="connsiteX9" fmla="*/ 4126688 w 4201826"/>
              <a:gd name="connsiteY9" fmla="*/ 1737775 h 5663512"/>
              <a:gd name="connsiteX10" fmla="*/ 4126596 w 4201826"/>
              <a:gd name="connsiteY10" fmla="*/ 1740050 h 5663512"/>
              <a:gd name="connsiteX11" fmla="*/ 4124671 w 4201826"/>
              <a:gd name="connsiteY11" fmla="*/ 1740201 h 5663512"/>
              <a:gd name="connsiteX12" fmla="*/ 4118474 w 4201826"/>
              <a:gd name="connsiteY12" fmla="*/ 1896619 h 5663512"/>
              <a:gd name="connsiteX13" fmla="*/ 4126882 w 4201826"/>
              <a:gd name="connsiteY13" fmla="*/ 1921364 h 5663512"/>
              <a:gd name="connsiteX14" fmla="*/ 4129154 w 4201826"/>
              <a:gd name="connsiteY14" fmla="*/ 2007537 h 5663512"/>
              <a:gd name="connsiteX15" fmla="*/ 4128778 w 4201826"/>
              <a:gd name="connsiteY15" fmla="*/ 2012537 h 5663512"/>
              <a:gd name="connsiteX16" fmla="*/ 4120707 w 4201826"/>
              <a:gd name="connsiteY16" fmla="*/ 2053644 h 5663512"/>
              <a:gd name="connsiteX17" fmla="*/ 4123807 w 4201826"/>
              <a:gd name="connsiteY17" fmla="*/ 2057665 h 5663512"/>
              <a:gd name="connsiteX18" fmla="*/ 4126612 w 4201826"/>
              <a:gd name="connsiteY18" fmla="*/ 2070810 h 5663512"/>
              <a:gd name="connsiteX19" fmla="*/ 4113352 w 4201826"/>
              <a:gd name="connsiteY19" fmla="*/ 2133479 h 5663512"/>
              <a:gd name="connsiteX20" fmla="*/ 4107066 w 4201826"/>
              <a:gd name="connsiteY20" fmla="*/ 2184520 h 5663512"/>
              <a:gd name="connsiteX21" fmla="*/ 4074388 w 4201826"/>
              <a:gd name="connsiteY21" fmla="*/ 3270918 h 5663512"/>
              <a:gd name="connsiteX22" fmla="*/ 4057741 w 4201826"/>
              <a:gd name="connsiteY22" fmla="*/ 3531778 h 5663512"/>
              <a:gd name="connsiteX23" fmla="*/ 4049247 w 4201826"/>
              <a:gd name="connsiteY23" fmla="*/ 3699138 h 5663512"/>
              <a:gd name="connsiteX24" fmla="*/ 3983235 w 4201826"/>
              <a:gd name="connsiteY24" fmla="*/ 5384761 h 5663512"/>
              <a:gd name="connsiteX25" fmla="*/ 3988613 w 4201826"/>
              <a:gd name="connsiteY25" fmla="*/ 5422435 h 5663512"/>
              <a:gd name="connsiteX26" fmla="*/ 3992316 w 4201826"/>
              <a:gd name="connsiteY26" fmla="*/ 5457824 h 5663512"/>
              <a:gd name="connsiteX27" fmla="*/ 3996120 w 4201826"/>
              <a:gd name="connsiteY27" fmla="*/ 5560902 h 5663512"/>
              <a:gd name="connsiteX28" fmla="*/ 3979159 w 4201826"/>
              <a:gd name="connsiteY28" fmla="*/ 5596462 h 5663512"/>
              <a:gd name="connsiteX29" fmla="*/ 3974839 w 4201826"/>
              <a:gd name="connsiteY29" fmla="*/ 5599286 h 5663512"/>
              <a:gd name="connsiteX30" fmla="*/ 3972325 w 4201826"/>
              <a:gd name="connsiteY30" fmla="*/ 5663512 h 5663512"/>
              <a:gd name="connsiteX31" fmla="*/ 0 w 4201826"/>
              <a:gd name="connsiteY31" fmla="*/ 5467037 h 5663512"/>
              <a:gd name="connsiteX32" fmla="*/ 2952 w 4201826"/>
              <a:gd name="connsiteY32" fmla="*/ 5398536 h 5663512"/>
              <a:gd name="connsiteX33" fmla="*/ 56818 w 4201826"/>
              <a:gd name="connsiteY33" fmla="*/ 3948801 h 5663512"/>
              <a:gd name="connsiteX34" fmla="*/ 222752 w 4201826"/>
              <a:gd name="connsiteY34" fmla="*/ 0 h 5663512"/>
              <a:gd name="connsiteX0" fmla="*/ 222752 w 4201826"/>
              <a:gd name="connsiteY0" fmla="*/ 241591 h 5905103"/>
              <a:gd name="connsiteX1" fmla="*/ 3808775 w 4201826"/>
              <a:gd name="connsiteY1" fmla="*/ 434709 h 5905103"/>
              <a:gd name="connsiteX2" fmla="*/ 4158085 w 4201826"/>
              <a:gd name="connsiteY2" fmla="*/ 451790 h 5905103"/>
              <a:gd name="connsiteX3" fmla="*/ 4184414 w 4201826"/>
              <a:gd name="connsiteY3" fmla="*/ 473911 h 5905103"/>
              <a:gd name="connsiteX4" fmla="*/ 4183120 w 4201826"/>
              <a:gd name="connsiteY4" fmla="*/ 506567 h 5905103"/>
              <a:gd name="connsiteX5" fmla="*/ 4185873 w 4201826"/>
              <a:gd name="connsiteY5" fmla="*/ 508301 h 5905103"/>
              <a:gd name="connsiteX6" fmla="*/ 4201602 w 4201826"/>
              <a:gd name="connsiteY6" fmla="*/ 540585 h 5905103"/>
              <a:gd name="connsiteX7" fmla="*/ 4185114 w 4201826"/>
              <a:gd name="connsiteY7" fmla="*/ 625001 h 5905103"/>
              <a:gd name="connsiteX8" fmla="*/ 4126688 w 4201826"/>
              <a:gd name="connsiteY8" fmla="*/ 1979366 h 5905103"/>
              <a:gd name="connsiteX9" fmla="*/ 4126596 w 4201826"/>
              <a:gd name="connsiteY9" fmla="*/ 1981641 h 5905103"/>
              <a:gd name="connsiteX10" fmla="*/ 4124671 w 4201826"/>
              <a:gd name="connsiteY10" fmla="*/ 1981792 h 5905103"/>
              <a:gd name="connsiteX11" fmla="*/ 4118474 w 4201826"/>
              <a:gd name="connsiteY11" fmla="*/ 2138210 h 5905103"/>
              <a:gd name="connsiteX12" fmla="*/ 4126882 w 4201826"/>
              <a:gd name="connsiteY12" fmla="*/ 2162955 h 5905103"/>
              <a:gd name="connsiteX13" fmla="*/ 4129154 w 4201826"/>
              <a:gd name="connsiteY13" fmla="*/ 2249128 h 5905103"/>
              <a:gd name="connsiteX14" fmla="*/ 4128778 w 4201826"/>
              <a:gd name="connsiteY14" fmla="*/ 2254128 h 5905103"/>
              <a:gd name="connsiteX15" fmla="*/ 4120707 w 4201826"/>
              <a:gd name="connsiteY15" fmla="*/ 2295235 h 5905103"/>
              <a:gd name="connsiteX16" fmla="*/ 4123807 w 4201826"/>
              <a:gd name="connsiteY16" fmla="*/ 2299256 h 5905103"/>
              <a:gd name="connsiteX17" fmla="*/ 4126612 w 4201826"/>
              <a:gd name="connsiteY17" fmla="*/ 2312401 h 5905103"/>
              <a:gd name="connsiteX18" fmla="*/ 4113352 w 4201826"/>
              <a:gd name="connsiteY18" fmla="*/ 2375070 h 5905103"/>
              <a:gd name="connsiteX19" fmla="*/ 4107066 w 4201826"/>
              <a:gd name="connsiteY19" fmla="*/ 2426111 h 5905103"/>
              <a:gd name="connsiteX20" fmla="*/ 4074388 w 4201826"/>
              <a:gd name="connsiteY20" fmla="*/ 3512509 h 5905103"/>
              <a:gd name="connsiteX21" fmla="*/ 4057741 w 4201826"/>
              <a:gd name="connsiteY21" fmla="*/ 3773369 h 5905103"/>
              <a:gd name="connsiteX22" fmla="*/ 4049247 w 4201826"/>
              <a:gd name="connsiteY22" fmla="*/ 3940729 h 5905103"/>
              <a:gd name="connsiteX23" fmla="*/ 3983235 w 4201826"/>
              <a:gd name="connsiteY23" fmla="*/ 5626352 h 5905103"/>
              <a:gd name="connsiteX24" fmla="*/ 3988613 w 4201826"/>
              <a:gd name="connsiteY24" fmla="*/ 5664026 h 5905103"/>
              <a:gd name="connsiteX25" fmla="*/ 3992316 w 4201826"/>
              <a:gd name="connsiteY25" fmla="*/ 5699415 h 5905103"/>
              <a:gd name="connsiteX26" fmla="*/ 3996120 w 4201826"/>
              <a:gd name="connsiteY26" fmla="*/ 5802493 h 5905103"/>
              <a:gd name="connsiteX27" fmla="*/ 3979159 w 4201826"/>
              <a:gd name="connsiteY27" fmla="*/ 5838053 h 5905103"/>
              <a:gd name="connsiteX28" fmla="*/ 3974839 w 4201826"/>
              <a:gd name="connsiteY28" fmla="*/ 5840877 h 5905103"/>
              <a:gd name="connsiteX29" fmla="*/ 3972325 w 4201826"/>
              <a:gd name="connsiteY29" fmla="*/ 5905103 h 5905103"/>
              <a:gd name="connsiteX30" fmla="*/ 0 w 4201826"/>
              <a:gd name="connsiteY30" fmla="*/ 5708628 h 5905103"/>
              <a:gd name="connsiteX31" fmla="*/ 2952 w 4201826"/>
              <a:gd name="connsiteY31" fmla="*/ 5640127 h 5905103"/>
              <a:gd name="connsiteX32" fmla="*/ 56818 w 4201826"/>
              <a:gd name="connsiteY32" fmla="*/ 4190392 h 5905103"/>
              <a:gd name="connsiteX33" fmla="*/ 222752 w 4201826"/>
              <a:gd name="connsiteY33" fmla="*/ 241591 h 5905103"/>
              <a:gd name="connsiteX0" fmla="*/ 222752 w 4201826"/>
              <a:gd name="connsiteY0" fmla="*/ 0 h 5663512"/>
              <a:gd name="connsiteX1" fmla="*/ 3808775 w 4201826"/>
              <a:gd name="connsiteY1" fmla="*/ 193118 h 5663512"/>
              <a:gd name="connsiteX2" fmla="*/ 4158085 w 4201826"/>
              <a:gd name="connsiteY2" fmla="*/ 210199 h 5663512"/>
              <a:gd name="connsiteX3" fmla="*/ 4184414 w 4201826"/>
              <a:gd name="connsiteY3" fmla="*/ 232320 h 5663512"/>
              <a:gd name="connsiteX4" fmla="*/ 4183120 w 4201826"/>
              <a:gd name="connsiteY4" fmla="*/ 264976 h 5663512"/>
              <a:gd name="connsiteX5" fmla="*/ 4185873 w 4201826"/>
              <a:gd name="connsiteY5" fmla="*/ 266710 h 5663512"/>
              <a:gd name="connsiteX6" fmla="*/ 4201602 w 4201826"/>
              <a:gd name="connsiteY6" fmla="*/ 298994 h 5663512"/>
              <a:gd name="connsiteX7" fmla="*/ 4185114 w 4201826"/>
              <a:gd name="connsiteY7" fmla="*/ 383410 h 5663512"/>
              <a:gd name="connsiteX8" fmla="*/ 4126688 w 4201826"/>
              <a:gd name="connsiteY8" fmla="*/ 1737775 h 5663512"/>
              <a:gd name="connsiteX9" fmla="*/ 4126596 w 4201826"/>
              <a:gd name="connsiteY9" fmla="*/ 1740050 h 5663512"/>
              <a:gd name="connsiteX10" fmla="*/ 4124671 w 4201826"/>
              <a:gd name="connsiteY10" fmla="*/ 1740201 h 5663512"/>
              <a:gd name="connsiteX11" fmla="*/ 4118474 w 4201826"/>
              <a:gd name="connsiteY11" fmla="*/ 1896619 h 5663512"/>
              <a:gd name="connsiteX12" fmla="*/ 4126882 w 4201826"/>
              <a:gd name="connsiteY12" fmla="*/ 1921364 h 5663512"/>
              <a:gd name="connsiteX13" fmla="*/ 4129154 w 4201826"/>
              <a:gd name="connsiteY13" fmla="*/ 2007537 h 5663512"/>
              <a:gd name="connsiteX14" fmla="*/ 4128778 w 4201826"/>
              <a:gd name="connsiteY14" fmla="*/ 2012537 h 5663512"/>
              <a:gd name="connsiteX15" fmla="*/ 4120707 w 4201826"/>
              <a:gd name="connsiteY15" fmla="*/ 2053644 h 5663512"/>
              <a:gd name="connsiteX16" fmla="*/ 4123807 w 4201826"/>
              <a:gd name="connsiteY16" fmla="*/ 2057665 h 5663512"/>
              <a:gd name="connsiteX17" fmla="*/ 4126612 w 4201826"/>
              <a:gd name="connsiteY17" fmla="*/ 2070810 h 5663512"/>
              <a:gd name="connsiteX18" fmla="*/ 4113352 w 4201826"/>
              <a:gd name="connsiteY18" fmla="*/ 2133479 h 5663512"/>
              <a:gd name="connsiteX19" fmla="*/ 4107066 w 4201826"/>
              <a:gd name="connsiteY19" fmla="*/ 2184520 h 5663512"/>
              <a:gd name="connsiteX20" fmla="*/ 4074388 w 4201826"/>
              <a:gd name="connsiteY20" fmla="*/ 3270918 h 5663512"/>
              <a:gd name="connsiteX21" fmla="*/ 4057741 w 4201826"/>
              <a:gd name="connsiteY21" fmla="*/ 3531778 h 5663512"/>
              <a:gd name="connsiteX22" fmla="*/ 4049247 w 4201826"/>
              <a:gd name="connsiteY22" fmla="*/ 3699138 h 5663512"/>
              <a:gd name="connsiteX23" fmla="*/ 3983235 w 4201826"/>
              <a:gd name="connsiteY23" fmla="*/ 5384761 h 5663512"/>
              <a:gd name="connsiteX24" fmla="*/ 3988613 w 4201826"/>
              <a:gd name="connsiteY24" fmla="*/ 5422435 h 5663512"/>
              <a:gd name="connsiteX25" fmla="*/ 3992316 w 4201826"/>
              <a:gd name="connsiteY25" fmla="*/ 5457824 h 5663512"/>
              <a:gd name="connsiteX26" fmla="*/ 3996120 w 4201826"/>
              <a:gd name="connsiteY26" fmla="*/ 5560902 h 5663512"/>
              <a:gd name="connsiteX27" fmla="*/ 3979159 w 4201826"/>
              <a:gd name="connsiteY27" fmla="*/ 5596462 h 5663512"/>
              <a:gd name="connsiteX28" fmla="*/ 3974839 w 4201826"/>
              <a:gd name="connsiteY28" fmla="*/ 5599286 h 5663512"/>
              <a:gd name="connsiteX29" fmla="*/ 3972325 w 4201826"/>
              <a:gd name="connsiteY29" fmla="*/ 5663512 h 5663512"/>
              <a:gd name="connsiteX30" fmla="*/ 0 w 4201826"/>
              <a:gd name="connsiteY30" fmla="*/ 5467037 h 5663512"/>
              <a:gd name="connsiteX31" fmla="*/ 2952 w 4201826"/>
              <a:gd name="connsiteY31" fmla="*/ 5398536 h 5663512"/>
              <a:gd name="connsiteX32" fmla="*/ 56818 w 4201826"/>
              <a:gd name="connsiteY32" fmla="*/ 3948801 h 5663512"/>
              <a:gd name="connsiteX33" fmla="*/ 222752 w 4201826"/>
              <a:gd name="connsiteY33" fmla="*/ 0 h 5663512"/>
              <a:gd name="connsiteX0" fmla="*/ 222752 w 4201826"/>
              <a:gd name="connsiteY0" fmla="*/ 0 h 5663512"/>
              <a:gd name="connsiteX1" fmla="*/ 3808775 w 4201826"/>
              <a:gd name="connsiteY1" fmla="*/ 193118 h 5663512"/>
              <a:gd name="connsiteX2" fmla="*/ 4158085 w 4201826"/>
              <a:gd name="connsiteY2" fmla="*/ 210199 h 5663512"/>
              <a:gd name="connsiteX3" fmla="*/ 4184414 w 4201826"/>
              <a:gd name="connsiteY3" fmla="*/ 232320 h 5663512"/>
              <a:gd name="connsiteX4" fmla="*/ 4183120 w 4201826"/>
              <a:gd name="connsiteY4" fmla="*/ 264976 h 5663512"/>
              <a:gd name="connsiteX5" fmla="*/ 4185873 w 4201826"/>
              <a:gd name="connsiteY5" fmla="*/ 266710 h 5663512"/>
              <a:gd name="connsiteX6" fmla="*/ 4201602 w 4201826"/>
              <a:gd name="connsiteY6" fmla="*/ 298994 h 5663512"/>
              <a:gd name="connsiteX7" fmla="*/ 4185114 w 4201826"/>
              <a:gd name="connsiteY7" fmla="*/ 383410 h 5663512"/>
              <a:gd name="connsiteX8" fmla="*/ 4126688 w 4201826"/>
              <a:gd name="connsiteY8" fmla="*/ 1737775 h 5663512"/>
              <a:gd name="connsiteX9" fmla="*/ 4126596 w 4201826"/>
              <a:gd name="connsiteY9" fmla="*/ 1740050 h 5663512"/>
              <a:gd name="connsiteX10" fmla="*/ 4124671 w 4201826"/>
              <a:gd name="connsiteY10" fmla="*/ 1740201 h 5663512"/>
              <a:gd name="connsiteX11" fmla="*/ 4118474 w 4201826"/>
              <a:gd name="connsiteY11" fmla="*/ 1896619 h 5663512"/>
              <a:gd name="connsiteX12" fmla="*/ 4126882 w 4201826"/>
              <a:gd name="connsiteY12" fmla="*/ 1921364 h 5663512"/>
              <a:gd name="connsiteX13" fmla="*/ 4129154 w 4201826"/>
              <a:gd name="connsiteY13" fmla="*/ 2007537 h 5663512"/>
              <a:gd name="connsiteX14" fmla="*/ 4128778 w 4201826"/>
              <a:gd name="connsiteY14" fmla="*/ 2012537 h 5663512"/>
              <a:gd name="connsiteX15" fmla="*/ 4120707 w 4201826"/>
              <a:gd name="connsiteY15" fmla="*/ 2053644 h 5663512"/>
              <a:gd name="connsiteX16" fmla="*/ 4123807 w 4201826"/>
              <a:gd name="connsiteY16" fmla="*/ 2057665 h 5663512"/>
              <a:gd name="connsiteX17" fmla="*/ 4126612 w 4201826"/>
              <a:gd name="connsiteY17" fmla="*/ 2070810 h 5663512"/>
              <a:gd name="connsiteX18" fmla="*/ 4113352 w 4201826"/>
              <a:gd name="connsiteY18" fmla="*/ 2133479 h 5663512"/>
              <a:gd name="connsiteX19" fmla="*/ 4107066 w 4201826"/>
              <a:gd name="connsiteY19" fmla="*/ 2184520 h 5663512"/>
              <a:gd name="connsiteX20" fmla="*/ 4074388 w 4201826"/>
              <a:gd name="connsiteY20" fmla="*/ 3270918 h 5663512"/>
              <a:gd name="connsiteX21" fmla="*/ 4057741 w 4201826"/>
              <a:gd name="connsiteY21" fmla="*/ 3531778 h 5663512"/>
              <a:gd name="connsiteX22" fmla="*/ 4049247 w 4201826"/>
              <a:gd name="connsiteY22" fmla="*/ 3699138 h 5663512"/>
              <a:gd name="connsiteX23" fmla="*/ 3983235 w 4201826"/>
              <a:gd name="connsiteY23" fmla="*/ 5384761 h 5663512"/>
              <a:gd name="connsiteX24" fmla="*/ 3988613 w 4201826"/>
              <a:gd name="connsiteY24" fmla="*/ 5422435 h 5663512"/>
              <a:gd name="connsiteX25" fmla="*/ 3992316 w 4201826"/>
              <a:gd name="connsiteY25" fmla="*/ 5457824 h 5663512"/>
              <a:gd name="connsiteX26" fmla="*/ 3996120 w 4201826"/>
              <a:gd name="connsiteY26" fmla="*/ 5560902 h 5663512"/>
              <a:gd name="connsiteX27" fmla="*/ 3979159 w 4201826"/>
              <a:gd name="connsiteY27" fmla="*/ 5596462 h 5663512"/>
              <a:gd name="connsiteX28" fmla="*/ 3974839 w 4201826"/>
              <a:gd name="connsiteY28" fmla="*/ 5599286 h 5663512"/>
              <a:gd name="connsiteX29" fmla="*/ 3972325 w 4201826"/>
              <a:gd name="connsiteY29" fmla="*/ 5663512 h 5663512"/>
              <a:gd name="connsiteX30" fmla="*/ 0 w 4201826"/>
              <a:gd name="connsiteY30" fmla="*/ 5467037 h 5663512"/>
              <a:gd name="connsiteX31" fmla="*/ 2952 w 4201826"/>
              <a:gd name="connsiteY31" fmla="*/ 5398536 h 5663512"/>
              <a:gd name="connsiteX32" fmla="*/ 56818 w 4201826"/>
              <a:gd name="connsiteY32" fmla="*/ 3948801 h 5663512"/>
              <a:gd name="connsiteX33" fmla="*/ 222752 w 4201826"/>
              <a:gd name="connsiteY33" fmla="*/ 0 h 5663512"/>
              <a:gd name="connsiteX0" fmla="*/ 222752 w 4201826"/>
              <a:gd name="connsiteY0" fmla="*/ 0 h 5663512"/>
              <a:gd name="connsiteX1" fmla="*/ 3808775 w 4201826"/>
              <a:gd name="connsiteY1" fmla="*/ 193118 h 5663512"/>
              <a:gd name="connsiteX2" fmla="*/ 4158085 w 4201826"/>
              <a:gd name="connsiteY2" fmla="*/ 210199 h 5663512"/>
              <a:gd name="connsiteX3" fmla="*/ 4184414 w 4201826"/>
              <a:gd name="connsiteY3" fmla="*/ 232320 h 5663512"/>
              <a:gd name="connsiteX4" fmla="*/ 4183120 w 4201826"/>
              <a:gd name="connsiteY4" fmla="*/ 264976 h 5663512"/>
              <a:gd name="connsiteX5" fmla="*/ 4185873 w 4201826"/>
              <a:gd name="connsiteY5" fmla="*/ 266710 h 5663512"/>
              <a:gd name="connsiteX6" fmla="*/ 4201602 w 4201826"/>
              <a:gd name="connsiteY6" fmla="*/ 298994 h 5663512"/>
              <a:gd name="connsiteX7" fmla="*/ 4185114 w 4201826"/>
              <a:gd name="connsiteY7" fmla="*/ 383410 h 5663512"/>
              <a:gd name="connsiteX8" fmla="*/ 4126688 w 4201826"/>
              <a:gd name="connsiteY8" fmla="*/ 1737775 h 5663512"/>
              <a:gd name="connsiteX9" fmla="*/ 4126596 w 4201826"/>
              <a:gd name="connsiteY9" fmla="*/ 1740050 h 5663512"/>
              <a:gd name="connsiteX10" fmla="*/ 4124671 w 4201826"/>
              <a:gd name="connsiteY10" fmla="*/ 1740201 h 5663512"/>
              <a:gd name="connsiteX11" fmla="*/ 4118474 w 4201826"/>
              <a:gd name="connsiteY11" fmla="*/ 1896619 h 5663512"/>
              <a:gd name="connsiteX12" fmla="*/ 4126882 w 4201826"/>
              <a:gd name="connsiteY12" fmla="*/ 1921364 h 5663512"/>
              <a:gd name="connsiteX13" fmla="*/ 4129154 w 4201826"/>
              <a:gd name="connsiteY13" fmla="*/ 2007537 h 5663512"/>
              <a:gd name="connsiteX14" fmla="*/ 4128778 w 4201826"/>
              <a:gd name="connsiteY14" fmla="*/ 2012537 h 5663512"/>
              <a:gd name="connsiteX15" fmla="*/ 4120707 w 4201826"/>
              <a:gd name="connsiteY15" fmla="*/ 2053644 h 5663512"/>
              <a:gd name="connsiteX16" fmla="*/ 4123807 w 4201826"/>
              <a:gd name="connsiteY16" fmla="*/ 2057665 h 5663512"/>
              <a:gd name="connsiteX17" fmla="*/ 4126612 w 4201826"/>
              <a:gd name="connsiteY17" fmla="*/ 2070810 h 5663512"/>
              <a:gd name="connsiteX18" fmla="*/ 4113352 w 4201826"/>
              <a:gd name="connsiteY18" fmla="*/ 2133479 h 5663512"/>
              <a:gd name="connsiteX19" fmla="*/ 4074388 w 4201826"/>
              <a:gd name="connsiteY19" fmla="*/ 3270918 h 5663512"/>
              <a:gd name="connsiteX20" fmla="*/ 4057741 w 4201826"/>
              <a:gd name="connsiteY20" fmla="*/ 3531778 h 5663512"/>
              <a:gd name="connsiteX21" fmla="*/ 4049247 w 4201826"/>
              <a:gd name="connsiteY21" fmla="*/ 3699138 h 5663512"/>
              <a:gd name="connsiteX22" fmla="*/ 3983235 w 4201826"/>
              <a:gd name="connsiteY22" fmla="*/ 5384761 h 5663512"/>
              <a:gd name="connsiteX23" fmla="*/ 3988613 w 4201826"/>
              <a:gd name="connsiteY23" fmla="*/ 5422435 h 5663512"/>
              <a:gd name="connsiteX24" fmla="*/ 3992316 w 4201826"/>
              <a:gd name="connsiteY24" fmla="*/ 5457824 h 5663512"/>
              <a:gd name="connsiteX25" fmla="*/ 3996120 w 4201826"/>
              <a:gd name="connsiteY25" fmla="*/ 5560902 h 5663512"/>
              <a:gd name="connsiteX26" fmla="*/ 3979159 w 4201826"/>
              <a:gd name="connsiteY26" fmla="*/ 5596462 h 5663512"/>
              <a:gd name="connsiteX27" fmla="*/ 3974839 w 4201826"/>
              <a:gd name="connsiteY27" fmla="*/ 5599286 h 5663512"/>
              <a:gd name="connsiteX28" fmla="*/ 3972325 w 4201826"/>
              <a:gd name="connsiteY28" fmla="*/ 5663512 h 5663512"/>
              <a:gd name="connsiteX29" fmla="*/ 0 w 4201826"/>
              <a:gd name="connsiteY29" fmla="*/ 5467037 h 5663512"/>
              <a:gd name="connsiteX30" fmla="*/ 2952 w 4201826"/>
              <a:gd name="connsiteY30" fmla="*/ 5398536 h 5663512"/>
              <a:gd name="connsiteX31" fmla="*/ 56818 w 4201826"/>
              <a:gd name="connsiteY31" fmla="*/ 3948801 h 5663512"/>
              <a:gd name="connsiteX32" fmla="*/ 222752 w 4201826"/>
              <a:gd name="connsiteY32" fmla="*/ 0 h 5663512"/>
              <a:gd name="connsiteX0" fmla="*/ 222752 w 4201826"/>
              <a:gd name="connsiteY0" fmla="*/ 0 h 5663512"/>
              <a:gd name="connsiteX1" fmla="*/ 3808775 w 4201826"/>
              <a:gd name="connsiteY1" fmla="*/ 193118 h 5663512"/>
              <a:gd name="connsiteX2" fmla="*/ 4158085 w 4201826"/>
              <a:gd name="connsiteY2" fmla="*/ 210199 h 5663512"/>
              <a:gd name="connsiteX3" fmla="*/ 4184414 w 4201826"/>
              <a:gd name="connsiteY3" fmla="*/ 232320 h 5663512"/>
              <a:gd name="connsiteX4" fmla="*/ 4183120 w 4201826"/>
              <a:gd name="connsiteY4" fmla="*/ 264976 h 5663512"/>
              <a:gd name="connsiteX5" fmla="*/ 4185873 w 4201826"/>
              <a:gd name="connsiteY5" fmla="*/ 266710 h 5663512"/>
              <a:gd name="connsiteX6" fmla="*/ 4201602 w 4201826"/>
              <a:gd name="connsiteY6" fmla="*/ 298994 h 5663512"/>
              <a:gd name="connsiteX7" fmla="*/ 4185114 w 4201826"/>
              <a:gd name="connsiteY7" fmla="*/ 383410 h 5663512"/>
              <a:gd name="connsiteX8" fmla="*/ 4126688 w 4201826"/>
              <a:gd name="connsiteY8" fmla="*/ 1737775 h 5663512"/>
              <a:gd name="connsiteX9" fmla="*/ 4126596 w 4201826"/>
              <a:gd name="connsiteY9" fmla="*/ 1740050 h 5663512"/>
              <a:gd name="connsiteX10" fmla="*/ 4124671 w 4201826"/>
              <a:gd name="connsiteY10" fmla="*/ 1740201 h 5663512"/>
              <a:gd name="connsiteX11" fmla="*/ 4118474 w 4201826"/>
              <a:gd name="connsiteY11" fmla="*/ 1896619 h 5663512"/>
              <a:gd name="connsiteX12" fmla="*/ 4126882 w 4201826"/>
              <a:gd name="connsiteY12" fmla="*/ 1921364 h 5663512"/>
              <a:gd name="connsiteX13" fmla="*/ 4129154 w 4201826"/>
              <a:gd name="connsiteY13" fmla="*/ 2007537 h 5663512"/>
              <a:gd name="connsiteX14" fmla="*/ 4128778 w 4201826"/>
              <a:gd name="connsiteY14" fmla="*/ 2012537 h 5663512"/>
              <a:gd name="connsiteX15" fmla="*/ 4120707 w 4201826"/>
              <a:gd name="connsiteY15" fmla="*/ 2053644 h 5663512"/>
              <a:gd name="connsiteX16" fmla="*/ 4123807 w 4201826"/>
              <a:gd name="connsiteY16" fmla="*/ 2057665 h 5663512"/>
              <a:gd name="connsiteX17" fmla="*/ 4113352 w 4201826"/>
              <a:gd name="connsiteY17" fmla="*/ 2133479 h 5663512"/>
              <a:gd name="connsiteX18" fmla="*/ 4074388 w 4201826"/>
              <a:gd name="connsiteY18" fmla="*/ 3270918 h 5663512"/>
              <a:gd name="connsiteX19" fmla="*/ 4057741 w 4201826"/>
              <a:gd name="connsiteY19" fmla="*/ 3531778 h 5663512"/>
              <a:gd name="connsiteX20" fmla="*/ 4049247 w 4201826"/>
              <a:gd name="connsiteY20" fmla="*/ 3699138 h 5663512"/>
              <a:gd name="connsiteX21" fmla="*/ 3983235 w 4201826"/>
              <a:gd name="connsiteY21" fmla="*/ 5384761 h 5663512"/>
              <a:gd name="connsiteX22" fmla="*/ 3988613 w 4201826"/>
              <a:gd name="connsiteY22" fmla="*/ 5422435 h 5663512"/>
              <a:gd name="connsiteX23" fmla="*/ 3992316 w 4201826"/>
              <a:gd name="connsiteY23" fmla="*/ 5457824 h 5663512"/>
              <a:gd name="connsiteX24" fmla="*/ 3996120 w 4201826"/>
              <a:gd name="connsiteY24" fmla="*/ 5560902 h 5663512"/>
              <a:gd name="connsiteX25" fmla="*/ 3979159 w 4201826"/>
              <a:gd name="connsiteY25" fmla="*/ 5596462 h 5663512"/>
              <a:gd name="connsiteX26" fmla="*/ 3974839 w 4201826"/>
              <a:gd name="connsiteY26" fmla="*/ 5599286 h 5663512"/>
              <a:gd name="connsiteX27" fmla="*/ 3972325 w 4201826"/>
              <a:gd name="connsiteY27" fmla="*/ 5663512 h 5663512"/>
              <a:gd name="connsiteX28" fmla="*/ 0 w 4201826"/>
              <a:gd name="connsiteY28" fmla="*/ 5467037 h 5663512"/>
              <a:gd name="connsiteX29" fmla="*/ 2952 w 4201826"/>
              <a:gd name="connsiteY29" fmla="*/ 5398536 h 5663512"/>
              <a:gd name="connsiteX30" fmla="*/ 56818 w 4201826"/>
              <a:gd name="connsiteY30" fmla="*/ 3948801 h 5663512"/>
              <a:gd name="connsiteX31" fmla="*/ 222752 w 4201826"/>
              <a:gd name="connsiteY31" fmla="*/ 0 h 5663512"/>
              <a:gd name="connsiteX0" fmla="*/ 222752 w 4201826"/>
              <a:gd name="connsiteY0" fmla="*/ 0 h 5663512"/>
              <a:gd name="connsiteX1" fmla="*/ 3808775 w 4201826"/>
              <a:gd name="connsiteY1" fmla="*/ 193118 h 5663512"/>
              <a:gd name="connsiteX2" fmla="*/ 4158085 w 4201826"/>
              <a:gd name="connsiteY2" fmla="*/ 210199 h 5663512"/>
              <a:gd name="connsiteX3" fmla="*/ 4184414 w 4201826"/>
              <a:gd name="connsiteY3" fmla="*/ 232320 h 5663512"/>
              <a:gd name="connsiteX4" fmla="*/ 4183120 w 4201826"/>
              <a:gd name="connsiteY4" fmla="*/ 264976 h 5663512"/>
              <a:gd name="connsiteX5" fmla="*/ 4185873 w 4201826"/>
              <a:gd name="connsiteY5" fmla="*/ 266710 h 5663512"/>
              <a:gd name="connsiteX6" fmla="*/ 4201602 w 4201826"/>
              <a:gd name="connsiteY6" fmla="*/ 298994 h 5663512"/>
              <a:gd name="connsiteX7" fmla="*/ 4185114 w 4201826"/>
              <a:gd name="connsiteY7" fmla="*/ 383410 h 5663512"/>
              <a:gd name="connsiteX8" fmla="*/ 4126688 w 4201826"/>
              <a:gd name="connsiteY8" fmla="*/ 1737775 h 5663512"/>
              <a:gd name="connsiteX9" fmla="*/ 4126596 w 4201826"/>
              <a:gd name="connsiteY9" fmla="*/ 1740050 h 5663512"/>
              <a:gd name="connsiteX10" fmla="*/ 4124671 w 4201826"/>
              <a:gd name="connsiteY10" fmla="*/ 1740201 h 5663512"/>
              <a:gd name="connsiteX11" fmla="*/ 4118474 w 4201826"/>
              <a:gd name="connsiteY11" fmla="*/ 1896619 h 5663512"/>
              <a:gd name="connsiteX12" fmla="*/ 4126882 w 4201826"/>
              <a:gd name="connsiteY12" fmla="*/ 1921364 h 5663512"/>
              <a:gd name="connsiteX13" fmla="*/ 4129154 w 4201826"/>
              <a:gd name="connsiteY13" fmla="*/ 2007537 h 5663512"/>
              <a:gd name="connsiteX14" fmla="*/ 4128778 w 4201826"/>
              <a:gd name="connsiteY14" fmla="*/ 2012537 h 5663512"/>
              <a:gd name="connsiteX15" fmla="*/ 4120707 w 4201826"/>
              <a:gd name="connsiteY15" fmla="*/ 2053644 h 5663512"/>
              <a:gd name="connsiteX16" fmla="*/ 4123807 w 4201826"/>
              <a:gd name="connsiteY16" fmla="*/ 2057665 h 5663512"/>
              <a:gd name="connsiteX17" fmla="*/ 4113352 w 4201826"/>
              <a:gd name="connsiteY17" fmla="*/ 2133479 h 5663512"/>
              <a:gd name="connsiteX18" fmla="*/ 4074388 w 4201826"/>
              <a:gd name="connsiteY18" fmla="*/ 3270918 h 5663512"/>
              <a:gd name="connsiteX19" fmla="*/ 4057741 w 4201826"/>
              <a:gd name="connsiteY19" fmla="*/ 3531778 h 5663512"/>
              <a:gd name="connsiteX20" fmla="*/ 4049247 w 4201826"/>
              <a:gd name="connsiteY20" fmla="*/ 3699138 h 5663512"/>
              <a:gd name="connsiteX21" fmla="*/ 3983235 w 4201826"/>
              <a:gd name="connsiteY21" fmla="*/ 5384761 h 5663512"/>
              <a:gd name="connsiteX22" fmla="*/ 3988613 w 4201826"/>
              <a:gd name="connsiteY22" fmla="*/ 5422435 h 5663512"/>
              <a:gd name="connsiteX23" fmla="*/ 3992316 w 4201826"/>
              <a:gd name="connsiteY23" fmla="*/ 5457824 h 5663512"/>
              <a:gd name="connsiteX24" fmla="*/ 3979159 w 4201826"/>
              <a:gd name="connsiteY24" fmla="*/ 5596462 h 5663512"/>
              <a:gd name="connsiteX25" fmla="*/ 3974839 w 4201826"/>
              <a:gd name="connsiteY25" fmla="*/ 5599286 h 5663512"/>
              <a:gd name="connsiteX26" fmla="*/ 3972325 w 4201826"/>
              <a:gd name="connsiteY26" fmla="*/ 5663512 h 5663512"/>
              <a:gd name="connsiteX27" fmla="*/ 0 w 4201826"/>
              <a:gd name="connsiteY27" fmla="*/ 5467037 h 5663512"/>
              <a:gd name="connsiteX28" fmla="*/ 2952 w 4201826"/>
              <a:gd name="connsiteY28" fmla="*/ 5398536 h 5663512"/>
              <a:gd name="connsiteX29" fmla="*/ 56818 w 4201826"/>
              <a:gd name="connsiteY29" fmla="*/ 3948801 h 5663512"/>
              <a:gd name="connsiteX30" fmla="*/ 222752 w 4201826"/>
              <a:gd name="connsiteY30" fmla="*/ 0 h 5663512"/>
              <a:gd name="connsiteX0" fmla="*/ 222752 w 4201826"/>
              <a:gd name="connsiteY0" fmla="*/ 0 h 5663512"/>
              <a:gd name="connsiteX1" fmla="*/ 3808775 w 4201826"/>
              <a:gd name="connsiteY1" fmla="*/ 193118 h 5663512"/>
              <a:gd name="connsiteX2" fmla="*/ 4158085 w 4201826"/>
              <a:gd name="connsiteY2" fmla="*/ 210199 h 5663512"/>
              <a:gd name="connsiteX3" fmla="*/ 4184414 w 4201826"/>
              <a:gd name="connsiteY3" fmla="*/ 232320 h 5663512"/>
              <a:gd name="connsiteX4" fmla="*/ 4183120 w 4201826"/>
              <a:gd name="connsiteY4" fmla="*/ 264976 h 5663512"/>
              <a:gd name="connsiteX5" fmla="*/ 4185873 w 4201826"/>
              <a:gd name="connsiteY5" fmla="*/ 266710 h 5663512"/>
              <a:gd name="connsiteX6" fmla="*/ 4201602 w 4201826"/>
              <a:gd name="connsiteY6" fmla="*/ 298994 h 5663512"/>
              <a:gd name="connsiteX7" fmla="*/ 4185114 w 4201826"/>
              <a:gd name="connsiteY7" fmla="*/ 383410 h 5663512"/>
              <a:gd name="connsiteX8" fmla="*/ 4126688 w 4201826"/>
              <a:gd name="connsiteY8" fmla="*/ 1737775 h 5663512"/>
              <a:gd name="connsiteX9" fmla="*/ 4126596 w 4201826"/>
              <a:gd name="connsiteY9" fmla="*/ 1740050 h 5663512"/>
              <a:gd name="connsiteX10" fmla="*/ 4124671 w 4201826"/>
              <a:gd name="connsiteY10" fmla="*/ 1740201 h 5663512"/>
              <a:gd name="connsiteX11" fmla="*/ 4118474 w 4201826"/>
              <a:gd name="connsiteY11" fmla="*/ 1896619 h 5663512"/>
              <a:gd name="connsiteX12" fmla="*/ 4126882 w 4201826"/>
              <a:gd name="connsiteY12" fmla="*/ 1921364 h 5663512"/>
              <a:gd name="connsiteX13" fmla="*/ 4129154 w 4201826"/>
              <a:gd name="connsiteY13" fmla="*/ 2007537 h 5663512"/>
              <a:gd name="connsiteX14" fmla="*/ 4128778 w 4201826"/>
              <a:gd name="connsiteY14" fmla="*/ 2012537 h 5663512"/>
              <a:gd name="connsiteX15" fmla="*/ 4120707 w 4201826"/>
              <a:gd name="connsiteY15" fmla="*/ 2053644 h 5663512"/>
              <a:gd name="connsiteX16" fmla="*/ 4123807 w 4201826"/>
              <a:gd name="connsiteY16" fmla="*/ 2057665 h 5663512"/>
              <a:gd name="connsiteX17" fmla="*/ 4113352 w 4201826"/>
              <a:gd name="connsiteY17" fmla="*/ 2133479 h 5663512"/>
              <a:gd name="connsiteX18" fmla="*/ 4074388 w 4201826"/>
              <a:gd name="connsiteY18" fmla="*/ 3270918 h 5663512"/>
              <a:gd name="connsiteX19" fmla="*/ 4057741 w 4201826"/>
              <a:gd name="connsiteY19" fmla="*/ 3531778 h 5663512"/>
              <a:gd name="connsiteX20" fmla="*/ 4049247 w 4201826"/>
              <a:gd name="connsiteY20" fmla="*/ 3699138 h 5663512"/>
              <a:gd name="connsiteX21" fmla="*/ 3983235 w 4201826"/>
              <a:gd name="connsiteY21" fmla="*/ 5384761 h 5663512"/>
              <a:gd name="connsiteX22" fmla="*/ 3988613 w 4201826"/>
              <a:gd name="connsiteY22" fmla="*/ 5422435 h 5663512"/>
              <a:gd name="connsiteX23" fmla="*/ 3979159 w 4201826"/>
              <a:gd name="connsiteY23" fmla="*/ 5596462 h 5663512"/>
              <a:gd name="connsiteX24" fmla="*/ 3974839 w 4201826"/>
              <a:gd name="connsiteY24" fmla="*/ 5599286 h 5663512"/>
              <a:gd name="connsiteX25" fmla="*/ 3972325 w 4201826"/>
              <a:gd name="connsiteY25" fmla="*/ 5663512 h 5663512"/>
              <a:gd name="connsiteX26" fmla="*/ 0 w 4201826"/>
              <a:gd name="connsiteY26" fmla="*/ 5467037 h 5663512"/>
              <a:gd name="connsiteX27" fmla="*/ 2952 w 4201826"/>
              <a:gd name="connsiteY27" fmla="*/ 5398536 h 5663512"/>
              <a:gd name="connsiteX28" fmla="*/ 56818 w 4201826"/>
              <a:gd name="connsiteY28" fmla="*/ 3948801 h 5663512"/>
              <a:gd name="connsiteX29" fmla="*/ 222752 w 4201826"/>
              <a:gd name="connsiteY29" fmla="*/ 0 h 5663512"/>
              <a:gd name="connsiteX0" fmla="*/ 222752 w 4201826"/>
              <a:gd name="connsiteY0" fmla="*/ 0 h 5663512"/>
              <a:gd name="connsiteX1" fmla="*/ 3808775 w 4201826"/>
              <a:gd name="connsiteY1" fmla="*/ 193118 h 5663512"/>
              <a:gd name="connsiteX2" fmla="*/ 4158085 w 4201826"/>
              <a:gd name="connsiteY2" fmla="*/ 210199 h 5663512"/>
              <a:gd name="connsiteX3" fmla="*/ 4184414 w 4201826"/>
              <a:gd name="connsiteY3" fmla="*/ 232320 h 5663512"/>
              <a:gd name="connsiteX4" fmla="*/ 4183120 w 4201826"/>
              <a:gd name="connsiteY4" fmla="*/ 264976 h 5663512"/>
              <a:gd name="connsiteX5" fmla="*/ 4185873 w 4201826"/>
              <a:gd name="connsiteY5" fmla="*/ 266710 h 5663512"/>
              <a:gd name="connsiteX6" fmla="*/ 4201602 w 4201826"/>
              <a:gd name="connsiteY6" fmla="*/ 298994 h 5663512"/>
              <a:gd name="connsiteX7" fmla="*/ 4185114 w 4201826"/>
              <a:gd name="connsiteY7" fmla="*/ 383410 h 5663512"/>
              <a:gd name="connsiteX8" fmla="*/ 4126688 w 4201826"/>
              <a:gd name="connsiteY8" fmla="*/ 1737775 h 5663512"/>
              <a:gd name="connsiteX9" fmla="*/ 4126596 w 4201826"/>
              <a:gd name="connsiteY9" fmla="*/ 1740050 h 5663512"/>
              <a:gd name="connsiteX10" fmla="*/ 4124671 w 4201826"/>
              <a:gd name="connsiteY10" fmla="*/ 1740201 h 5663512"/>
              <a:gd name="connsiteX11" fmla="*/ 4118474 w 4201826"/>
              <a:gd name="connsiteY11" fmla="*/ 1896619 h 5663512"/>
              <a:gd name="connsiteX12" fmla="*/ 4126882 w 4201826"/>
              <a:gd name="connsiteY12" fmla="*/ 1921364 h 5663512"/>
              <a:gd name="connsiteX13" fmla="*/ 4129154 w 4201826"/>
              <a:gd name="connsiteY13" fmla="*/ 2007537 h 5663512"/>
              <a:gd name="connsiteX14" fmla="*/ 4128778 w 4201826"/>
              <a:gd name="connsiteY14" fmla="*/ 2012537 h 5663512"/>
              <a:gd name="connsiteX15" fmla="*/ 4120707 w 4201826"/>
              <a:gd name="connsiteY15" fmla="*/ 2053644 h 5663512"/>
              <a:gd name="connsiteX16" fmla="*/ 4113352 w 4201826"/>
              <a:gd name="connsiteY16" fmla="*/ 2133479 h 5663512"/>
              <a:gd name="connsiteX17" fmla="*/ 4074388 w 4201826"/>
              <a:gd name="connsiteY17" fmla="*/ 3270918 h 5663512"/>
              <a:gd name="connsiteX18" fmla="*/ 4057741 w 4201826"/>
              <a:gd name="connsiteY18" fmla="*/ 3531778 h 5663512"/>
              <a:gd name="connsiteX19" fmla="*/ 4049247 w 4201826"/>
              <a:gd name="connsiteY19" fmla="*/ 3699138 h 5663512"/>
              <a:gd name="connsiteX20" fmla="*/ 3983235 w 4201826"/>
              <a:gd name="connsiteY20" fmla="*/ 5384761 h 5663512"/>
              <a:gd name="connsiteX21" fmla="*/ 3988613 w 4201826"/>
              <a:gd name="connsiteY21" fmla="*/ 5422435 h 5663512"/>
              <a:gd name="connsiteX22" fmla="*/ 3979159 w 4201826"/>
              <a:gd name="connsiteY22" fmla="*/ 5596462 h 5663512"/>
              <a:gd name="connsiteX23" fmla="*/ 3974839 w 4201826"/>
              <a:gd name="connsiteY23" fmla="*/ 5599286 h 5663512"/>
              <a:gd name="connsiteX24" fmla="*/ 3972325 w 4201826"/>
              <a:gd name="connsiteY24" fmla="*/ 5663512 h 5663512"/>
              <a:gd name="connsiteX25" fmla="*/ 0 w 4201826"/>
              <a:gd name="connsiteY25" fmla="*/ 5467037 h 5663512"/>
              <a:gd name="connsiteX26" fmla="*/ 2952 w 4201826"/>
              <a:gd name="connsiteY26" fmla="*/ 5398536 h 5663512"/>
              <a:gd name="connsiteX27" fmla="*/ 56818 w 4201826"/>
              <a:gd name="connsiteY27" fmla="*/ 3948801 h 5663512"/>
              <a:gd name="connsiteX28" fmla="*/ 222752 w 4201826"/>
              <a:gd name="connsiteY28" fmla="*/ 0 h 56635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</a:cxnLst>
            <a:rect l="l" t="t" r="r" b="b"/>
            <a:pathLst>
              <a:path w="4201826" h="5663512">
                <a:moveTo>
                  <a:pt x="222752" y="0"/>
                </a:moveTo>
                <a:lnTo>
                  <a:pt x="3808775" y="193118"/>
                </a:lnTo>
                <a:lnTo>
                  <a:pt x="4158085" y="210199"/>
                </a:lnTo>
                <a:lnTo>
                  <a:pt x="4184414" y="232320"/>
                </a:lnTo>
                <a:cubicBezTo>
                  <a:pt x="4183983" y="243206"/>
                  <a:pt x="4183551" y="254090"/>
                  <a:pt x="4183120" y="264976"/>
                </a:cubicBezTo>
                <a:lnTo>
                  <a:pt x="4185873" y="266710"/>
                </a:lnTo>
                <a:cubicBezTo>
                  <a:pt x="4194870" y="268364"/>
                  <a:pt x="4203324" y="254877"/>
                  <a:pt x="4201602" y="298994"/>
                </a:cubicBezTo>
                <a:lnTo>
                  <a:pt x="4185114" y="383410"/>
                </a:lnTo>
                <a:lnTo>
                  <a:pt x="4126688" y="1737775"/>
                </a:lnTo>
                <a:cubicBezTo>
                  <a:pt x="4126657" y="1738533"/>
                  <a:pt x="4126627" y="1739292"/>
                  <a:pt x="4126596" y="1740050"/>
                </a:cubicBezTo>
                <a:lnTo>
                  <a:pt x="4124671" y="1740201"/>
                </a:lnTo>
                <a:lnTo>
                  <a:pt x="4118474" y="1896619"/>
                </a:lnTo>
                <a:lnTo>
                  <a:pt x="4126882" y="1921364"/>
                </a:lnTo>
                <a:cubicBezTo>
                  <a:pt x="4127639" y="1950088"/>
                  <a:pt x="4128397" y="1978813"/>
                  <a:pt x="4129154" y="2007537"/>
                </a:cubicBezTo>
                <a:cubicBezTo>
                  <a:pt x="4129029" y="2009204"/>
                  <a:pt x="4128903" y="2010870"/>
                  <a:pt x="4128778" y="2012537"/>
                </a:cubicBezTo>
                <a:lnTo>
                  <a:pt x="4120707" y="2053644"/>
                </a:lnTo>
                <a:cubicBezTo>
                  <a:pt x="4118136" y="2073801"/>
                  <a:pt x="4121072" y="1930600"/>
                  <a:pt x="4113352" y="2133479"/>
                </a:cubicBezTo>
                <a:lnTo>
                  <a:pt x="4074388" y="3270918"/>
                </a:lnTo>
                <a:cubicBezTo>
                  <a:pt x="4072534" y="3351848"/>
                  <a:pt x="4059594" y="3450848"/>
                  <a:pt x="4057741" y="3531778"/>
                </a:cubicBezTo>
                <a:cubicBezTo>
                  <a:pt x="4063853" y="3525628"/>
                  <a:pt x="4055864" y="3680107"/>
                  <a:pt x="4049247" y="3699138"/>
                </a:cubicBezTo>
                <a:lnTo>
                  <a:pt x="3983235" y="5384761"/>
                </a:lnTo>
                <a:lnTo>
                  <a:pt x="3988613" y="5422435"/>
                </a:lnTo>
                <a:cubicBezTo>
                  <a:pt x="3987934" y="5457718"/>
                  <a:pt x="3981455" y="5566987"/>
                  <a:pt x="3979159" y="5596462"/>
                </a:cubicBezTo>
                <a:lnTo>
                  <a:pt x="3974839" y="5599286"/>
                </a:lnTo>
                <a:cubicBezTo>
                  <a:pt x="3974001" y="5620694"/>
                  <a:pt x="3976042" y="5639205"/>
                  <a:pt x="3972325" y="5663512"/>
                </a:cubicBezTo>
                <a:lnTo>
                  <a:pt x="0" y="5467037"/>
                </a:lnTo>
                <a:lnTo>
                  <a:pt x="2952" y="5398536"/>
                </a:lnTo>
                <a:lnTo>
                  <a:pt x="56818" y="3948801"/>
                </a:lnTo>
                <a:lnTo>
                  <a:pt x="222752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64B4B29-774B-ADBF-071C-11CB7EFBB1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800" y="723606"/>
            <a:ext cx="6218486" cy="1706584"/>
          </a:xfrm>
        </p:spPr>
        <p:txBody>
          <a:bodyPr anchor="ctr">
            <a:normAutofit/>
          </a:bodyPr>
          <a:lstStyle/>
          <a:p>
            <a:r>
              <a:rPr lang="en-AU" dirty="0"/>
              <a:t>Identify the Hazards </a:t>
            </a:r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C4451677-9679-5984-7F06-66E7E2855BF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5800" y="2810013"/>
            <a:ext cx="5874026" cy="3514587"/>
          </a:xfrm>
        </p:spPr>
        <p:txBody>
          <a:bodyPr anchor="ctr">
            <a:normAutofit/>
          </a:bodyPr>
          <a:lstStyle/>
          <a:p>
            <a:r>
              <a:rPr lang="en-US" dirty="0"/>
              <a:t>We must be aware of our surroundings, so look up and down for the location of powerlines.</a:t>
            </a:r>
          </a:p>
          <a:p>
            <a:r>
              <a:rPr lang="en-US" dirty="0"/>
              <a:t>Is your equipment safe, tested, tagged.</a:t>
            </a:r>
          </a:p>
          <a:p>
            <a:r>
              <a:rPr lang="en-US" dirty="0"/>
              <a:t>Is your equipment damaged? Cables in good condition?</a:t>
            </a:r>
          </a:p>
          <a:p>
            <a:r>
              <a:rPr lang="en-US" dirty="0"/>
              <a:t>Are </a:t>
            </a:r>
            <a:r>
              <a:rPr lang="en-US" dirty="0" err="1"/>
              <a:t>powerboards</a:t>
            </a:r>
            <a:r>
              <a:rPr lang="en-US" dirty="0"/>
              <a:t> overloaded? Is the wiring correct? Safety switches in place?</a:t>
            </a:r>
          </a:p>
          <a:p>
            <a:r>
              <a:rPr lang="en-US" dirty="0"/>
              <a:t>What are the conditions the equipment is being used in? Wet, well lit, heat </a:t>
            </a:r>
            <a:r>
              <a:rPr lang="en-US" dirty="0" err="1"/>
              <a:t>etc</a:t>
            </a:r>
            <a:endParaRPr lang="en-US" dirty="0"/>
          </a:p>
          <a:p>
            <a:endParaRPr lang="en-US" dirty="0"/>
          </a:p>
        </p:txBody>
      </p:sp>
      <p:pic>
        <p:nvPicPr>
          <p:cNvPr id="5" name="Content Placeholder 4" descr="Telescope outline">
            <a:extLst>
              <a:ext uri="{FF2B5EF4-FFF2-40B4-BE49-F238E27FC236}">
                <a16:creationId xmlns:a16="http://schemas.microsoft.com/office/drawing/2014/main" id="{30F67307-3C3C-59AB-A2EA-AE37627A707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 rot="171272">
            <a:off x="7684579" y="1636936"/>
            <a:ext cx="3582518" cy="35825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009773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1441B98B-6E41-475D-97DA-426952893D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1D5A84C6-7CFF-4BEC-9A76-A46ABA945E9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0"/>
            <a:ext cx="12192000" cy="2179475"/>
          </a:xfrm>
          <a:custGeom>
            <a:avLst/>
            <a:gdLst>
              <a:gd name="connsiteX0" fmla="*/ 0 w 12192000"/>
              <a:gd name="connsiteY0" fmla="*/ 0 h 2237474"/>
              <a:gd name="connsiteX1" fmla="*/ 12192000 w 12192000"/>
              <a:gd name="connsiteY1" fmla="*/ 0 h 2237474"/>
              <a:gd name="connsiteX2" fmla="*/ 12192000 w 12192000"/>
              <a:gd name="connsiteY2" fmla="*/ 751299 h 2237474"/>
              <a:gd name="connsiteX3" fmla="*/ 12176759 w 12192000"/>
              <a:gd name="connsiteY3" fmla="*/ 759190 h 2237474"/>
              <a:gd name="connsiteX4" fmla="*/ 12154948 w 12192000"/>
              <a:gd name="connsiteY4" fmla="*/ 762731 h 2237474"/>
              <a:gd name="connsiteX5" fmla="*/ 12047364 w 12192000"/>
              <a:gd name="connsiteY5" fmla="*/ 749662 h 2237474"/>
              <a:gd name="connsiteX6" fmla="*/ 11890686 w 12192000"/>
              <a:gd name="connsiteY6" fmla="*/ 732766 h 2237474"/>
              <a:gd name="connsiteX7" fmla="*/ 11782413 w 12192000"/>
              <a:gd name="connsiteY7" fmla="*/ 769868 h 2237474"/>
              <a:gd name="connsiteX8" fmla="*/ 11649954 w 12192000"/>
              <a:gd name="connsiteY8" fmla="*/ 749628 h 2237474"/>
              <a:gd name="connsiteX9" fmla="*/ 11560424 w 12192000"/>
              <a:gd name="connsiteY9" fmla="*/ 748017 h 2237474"/>
              <a:gd name="connsiteX10" fmla="*/ 11358455 w 12192000"/>
              <a:gd name="connsiteY10" fmla="*/ 747593 h 2237474"/>
              <a:gd name="connsiteX11" fmla="*/ 11165209 w 12192000"/>
              <a:gd name="connsiteY11" fmla="*/ 748852 h 2237474"/>
              <a:gd name="connsiteX12" fmla="*/ 11058755 w 12192000"/>
              <a:gd name="connsiteY12" fmla="*/ 749617 h 2237474"/>
              <a:gd name="connsiteX13" fmla="*/ 10884013 w 12192000"/>
              <a:gd name="connsiteY13" fmla="*/ 760728 h 2237474"/>
              <a:gd name="connsiteX14" fmla="*/ 10834688 w 12192000"/>
              <a:gd name="connsiteY14" fmla="*/ 757726 h 2237474"/>
              <a:gd name="connsiteX15" fmla="*/ 10805004 w 12192000"/>
              <a:gd name="connsiteY15" fmla="*/ 757573 h 2237474"/>
              <a:gd name="connsiteX16" fmla="*/ 10739478 w 12192000"/>
              <a:gd name="connsiteY16" fmla="*/ 776841 h 2237474"/>
              <a:gd name="connsiteX17" fmla="*/ 10458762 w 12192000"/>
              <a:gd name="connsiteY17" fmla="*/ 755400 h 2237474"/>
              <a:gd name="connsiteX18" fmla="*/ 10246919 w 12192000"/>
              <a:gd name="connsiteY18" fmla="*/ 769960 h 2237474"/>
              <a:gd name="connsiteX19" fmla="*/ 10167995 w 12192000"/>
              <a:gd name="connsiteY19" fmla="*/ 760843 h 2237474"/>
              <a:gd name="connsiteX20" fmla="*/ 9997044 w 12192000"/>
              <a:gd name="connsiteY20" fmla="*/ 780129 h 2237474"/>
              <a:gd name="connsiteX21" fmla="*/ 9943887 w 12192000"/>
              <a:gd name="connsiteY21" fmla="*/ 804141 h 2237474"/>
              <a:gd name="connsiteX22" fmla="*/ 9918248 w 12192000"/>
              <a:gd name="connsiteY22" fmla="*/ 816628 h 2237474"/>
              <a:gd name="connsiteX23" fmla="*/ 9836148 w 12192000"/>
              <a:gd name="connsiteY23" fmla="*/ 858312 h 2237474"/>
              <a:gd name="connsiteX24" fmla="*/ 9823800 w 12192000"/>
              <a:gd name="connsiteY24" fmla="*/ 866604 h 2237474"/>
              <a:gd name="connsiteX25" fmla="*/ 9794684 w 12192000"/>
              <a:gd name="connsiteY25" fmla="*/ 864509 h 2237474"/>
              <a:gd name="connsiteX26" fmla="*/ 9778288 w 12192000"/>
              <a:gd name="connsiteY26" fmla="*/ 854362 h 2237474"/>
              <a:gd name="connsiteX27" fmla="*/ 9773886 w 12192000"/>
              <a:gd name="connsiteY27" fmla="*/ 857543 h 2237474"/>
              <a:gd name="connsiteX28" fmla="*/ 9761459 w 12192000"/>
              <a:gd name="connsiteY28" fmla="*/ 862394 h 2237474"/>
              <a:gd name="connsiteX29" fmla="*/ 9705768 w 12192000"/>
              <a:gd name="connsiteY29" fmla="*/ 894610 h 2237474"/>
              <a:gd name="connsiteX30" fmla="*/ 9683005 w 12192000"/>
              <a:gd name="connsiteY30" fmla="*/ 894128 h 2237474"/>
              <a:gd name="connsiteX31" fmla="*/ 9594438 w 12192000"/>
              <a:gd name="connsiteY31" fmla="*/ 919051 h 2237474"/>
              <a:gd name="connsiteX32" fmla="*/ 9577033 w 12192000"/>
              <a:gd name="connsiteY32" fmla="*/ 922857 h 2237474"/>
              <a:gd name="connsiteX33" fmla="*/ 9544189 w 12192000"/>
              <a:gd name="connsiteY33" fmla="*/ 938966 h 2237474"/>
              <a:gd name="connsiteX34" fmla="*/ 9534048 w 12192000"/>
              <a:gd name="connsiteY34" fmla="*/ 940158 h 2237474"/>
              <a:gd name="connsiteX35" fmla="*/ 9500499 w 12192000"/>
              <a:gd name="connsiteY35" fmla="*/ 954680 h 2237474"/>
              <a:gd name="connsiteX36" fmla="*/ 9428195 w 12192000"/>
              <a:gd name="connsiteY36" fmla="*/ 986225 h 2237474"/>
              <a:gd name="connsiteX37" fmla="*/ 9410017 w 12192000"/>
              <a:gd name="connsiteY37" fmla="*/ 993931 h 2237474"/>
              <a:gd name="connsiteX38" fmla="*/ 9392919 w 12192000"/>
              <a:gd name="connsiteY38" fmla="*/ 994656 h 2237474"/>
              <a:gd name="connsiteX39" fmla="*/ 9301293 w 12192000"/>
              <a:gd name="connsiteY39" fmla="*/ 1011593 h 2237474"/>
              <a:gd name="connsiteX40" fmla="*/ 9278619 w 12192000"/>
              <a:gd name="connsiteY40" fmla="*/ 1011878 h 2237474"/>
              <a:gd name="connsiteX41" fmla="*/ 9268019 w 12192000"/>
              <a:gd name="connsiteY41" fmla="*/ 1007442 h 2237474"/>
              <a:gd name="connsiteX42" fmla="*/ 9234662 w 12192000"/>
              <a:gd name="connsiteY42" fmla="*/ 1023056 h 2237474"/>
              <a:gd name="connsiteX43" fmla="*/ 9181033 w 12192000"/>
              <a:gd name="connsiteY43" fmla="*/ 1037921 h 2237474"/>
              <a:gd name="connsiteX44" fmla="*/ 9155969 w 12192000"/>
              <a:gd name="connsiteY44" fmla="*/ 1046804 h 2237474"/>
              <a:gd name="connsiteX45" fmla="*/ 9133985 w 12192000"/>
              <a:gd name="connsiteY45" fmla="*/ 1046450 h 2237474"/>
              <a:gd name="connsiteX46" fmla="*/ 9012987 w 12192000"/>
              <a:gd name="connsiteY46" fmla="*/ 1061986 h 2237474"/>
              <a:gd name="connsiteX47" fmla="*/ 8968445 w 12192000"/>
              <a:gd name="connsiteY47" fmla="*/ 1052169 h 2237474"/>
              <a:gd name="connsiteX48" fmla="*/ 8958984 w 12192000"/>
              <a:gd name="connsiteY48" fmla="*/ 1057212 h 2237474"/>
              <a:gd name="connsiteX49" fmla="*/ 8886001 w 12192000"/>
              <a:gd name="connsiteY49" fmla="*/ 1067468 h 2237474"/>
              <a:gd name="connsiteX50" fmla="*/ 8838610 w 12192000"/>
              <a:gd name="connsiteY50" fmla="*/ 1075091 h 2237474"/>
              <a:gd name="connsiteX51" fmla="*/ 8750383 w 12192000"/>
              <a:gd name="connsiteY51" fmla="*/ 1097387 h 2237474"/>
              <a:gd name="connsiteX52" fmla="*/ 8697365 w 12192000"/>
              <a:gd name="connsiteY52" fmla="*/ 1105869 h 2237474"/>
              <a:gd name="connsiteX53" fmla="*/ 8665605 w 12192000"/>
              <a:gd name="connsiteY53" fmla="*/ 1110791 h 2237474"/>
              <a:gd name="connsiteX54" fmla="*/ 8584946 w 12192000"/>
              <a:gd name="connsiteY54" fmla="*/ 1135226 h 2237474"/>
              <a:gd name="connsiteX55" fmla="*/ 8460755 w 12192000"/>
              <a:gd name="connsiteY55" fmla="*/ 1203427 h 2237474"/>
              <a:gd name="connsiteX56" fmla="*/ 8419755 w 12192000"/>
              <a:gd name="connsiteY56" fmla="*/ 1216260 h 2237474"/>
              <a:gd name="connsiteX57" fmla="*/ 8411626 w 12192000"/>
              <a:gd name="connsiteY57" fmla="*/ 1214397 h 2237474"/>
              <a:gd name="connsiteX58" fmla="*/ 8363469 w 12192000"/>
              <a:gd name="connsiteY58" fmla="*/ 1246658 h 2237474"/>
              <a:gd name="connsiteX59" fmla="*/ 8275497 w 12192000"/>
              <a:gd name="connsiteY59" fmla="*/ 1264396 h 2237474"/>
              <a:gd name="connsiteX60" fmla="*/ 8206287 w 12192000"/>
              <a:gd name="connsiteY60" fmla="*/ 1273060 h 2237474"/>
              <a:gd name="connsiteX61" fmla="*/ 8168705 w 12192000"/>
              <a:gd name="connsiteY61" fmla="*/ 1279956 h 2237474"/>
              <a:gd name="connsiteX62" fmla="*/ 8139997 w 12192000"/>
              <a:gd name="connsiteY62" fmla="*/ 1282713 h 2237474"/>
              <a:gd name="connsiteX63" fmla="*/ 8074238 w 12192000"/>
              <a:gd name="connsiteY63" fmla="*/ 1301895 h 2237474"/>
              <a:gd name="connsiteX64" fmla="*/ 7968292 w 12192000"/>
              <a:gd name="connsiteY64" fmla="*/ 1338779 h 2237474"/>
              <a:gd name="connsiteX65" fmla="*/ 7945122 w 12192000"/>
              <a:gd name="connsiteY65" fmla="*/ 1345477 h 2237474"/>
              <a:gd name="connsiteX66" fmla="*/ 7922771 w 12192000"/>
              <a:gd name="connsiteY66" fmla="*/ 1346645 h 2237474"/>
              <a:gd name="connsiteX67" fmla="*/ 7915461 w 12192000"/>
              <a:gd name="connsiteY67" fmla="*/ 1342919 h 2237474"/>
              <a:gd name="connsiteX68" fmla="*/ 7902328 w 12192000"/>
              <a:gd name="connsiteY68" fmla="*/ 1345865 h 2237474"/>
              <a:gd name="connsiteX69" fmla="*/ 7898322 w 12192000"/>
              <a:gd name="connsiteY69" fmla="*/ 1345689 h 2237474"/>
              <a:gd name="connsiteX70" fmla="*/ 7875879 w 12192000"/>
              <a:gd name="connsiteY70" fmla="*/ 1345646 h 2237474"/>
              <a:gd name="connsiteX71" fmla="*/ 7840612 w 12192000"/>
              <a:gd name="connsiteY71" fmla="*/ 1369373 h 2237474"/>
              <a:gd name="connsiteX72" fmla="*/ 7786819 w 12192000"/>
              <a:gd name="connsiteY72" fmla="*/ 1378970 h 2237474"/>
              <a:gd name="connsiteX73" fmla="*/ 7548172 w 12192000"/>
              <a:gd name="connsiteY73" fmla="*/ 1417460 h 2237474"/>
              <a:gd name="connsiteX74" fmla="*/ 7483437 w 12192000"/>
              <a:gd name="connsiteY74" fmla="*/ 1478152 h 2237474"/>
              <a:gd name="connsiteX75" fmla="*/ 7377870 w 12192000"/>
              <a:gd name="connsiteY75" fmla="*/ 1523319 h 2237474"/>
              <a:gd name="connsiteX76" fmla="*/ 7230737 w 12192000"/>
              <a:gd name="connsiteY76" fmla="*/ 1562633 h 2237474"/>
              <a:gd name="connsiteX77" fmla="*/ 7224458 w 12192000"/>
              <a:gd name="connsiteY77" fmla="*/ 1573008 h 2237474"/>
              <a:gd name="connsiteX78" fmla="*/ 7213486 w 12192000"/>
              <a:gd name="connsiteY78" fmla="*/ 1580987 h 2237474"/>
              <a:gd name="connsiteX79" fmla="*/ 7210972 w 12192000"/>
              <a:gd name="connsiteY79" fmla="*/ 1580856 h 2237474"/>
              <a:gd name="connsiteX80" fmla="*/ 7183121 w 12192000"/>
              <a:gd name="connsiteY80" fmla="*/ 1595162 h 2237474"/>
              <a:gd name="connsiteX81" fmla="*/ 7164601 w 12192000"/>
              <a:gd name="connsiteY81" fmla="*/ 1606490 h 2237474"/>
              <a:gd name="connsiteX82" fmla="*/ 7159286 w 12192000"/>
              <a:gd name="connsiteY82" fmla="*/ 1606850 h 2237474"/>
              <a:gd name="connsiteX83" fmla="*/ 7114651 w 12192000"/>
              <a:gd name="connsiteY83" fmla="*/ 1620959 h 2237474"/>
              <a:gd name="connsiteX84" fmla="*/ 7092727 w 12192000"/>
              <a:gd name="connsiteY84" fmla="*/ 1623628 h 2237474"/>
              <a:gd name="connsiteX85" fmla="*/ 7031309 w 12192000"/>
              <a:gd name="connsiteY85" fmla="*/ 1619451 h 2237474"/>
              <a:gd name="connsiteX86" fmla="*/ 6999084 w 12192000"/>
              <a:gd name="connsiteY86" fmla="*/ 1634317 h 2237474"/>
              <a:gd name="connsiteX87" fmla="*/ 6992107 w 12192000"/>
              <a:gd name="connsiteY87" fmla="*/ 1636860 h 2237474"/>
              <a:gd name="connsiteX88" fmla="*/ 6991765 w 12192000"/>
              <a:gd name="connsiteY88" fmla="*/ 1636725 h 2237474"/>
              <a:gd name="connsiteX89" fmla="*/ 6983996 w 12192000"/>
              <a:gd name="connsiteY89" fmla="*/ 1639040 h 2237474"/>
              <a:gd name="connsiteX90" fmla="*/ 6979383 w 12192000"/>
              <a:gd name="connsiteY90" fmla="*/ 1641496 h 2237474"/>
              <a:gd name="connsiteX91" fmla="*/ 6900177 w 12192000"/>
              <a:gd name="connsiteY91" fmla="*/ 1636016 h 2237474"/>
              <a:gd name="connsiteX92" fmla="*/ 6795372 w 12192000"/>
              <a:gd name="connsiteY92" fmla="*/ 1644845 h 2237474"/>
              <a:gd name="connsiteX93" fmla="*/ 6692251 w 12192000"/>
              <a:gd name="connsiteY93" fmla="*/ 1656357 h 2237474"/>
              <a:gd name="connsiteX94" fmla="*/ 6655235 w 12192000"/>
              <a:gd name="connsiteY94" fmla="*/ 1661869 h 2237474"/>
              <a:gd name="connsiteX95" fmla="*/ 6587857 w 12192000"/>
              <a:gd name="connsiteY95" fmla="*/ 1665769 h 2237474"/>
              <a:gd name="connsiteX96" fmla="*/ 6554894 w 12192000"/>
              <a:gd name="connsiteY96" fmla="*/ 1664428 h 2237474"/>
              <a:gd name="connsiteX97" fmla="*/ 6551579 w 12192000"/>
              <a:gd name="connsiteY97" fmla="*/ 1662213 h 2237474"/>
              <a:gd name="connsiteX98" fmla="*/ 6545693 w 12192000"/>
              <a:gd name="connsiteY98" fmla="*/ 1661776 h 2237474"/>
              <a:gd name="connsiteX99" fmla="*/ 6530561 w 12192000"/>
              <a:gd name="connsiteY99" fmla="*/ 1664619 h 2237474"/>
              <a:gd name="connsiteX100" fmla="*/ 6525028 w 12192000"/>
              <a:gd name="connsiteY100" fmla="*/ 1666354 h 2237474"/>
              <a:gd name="connsiteX101" fmla="*/ 6516595 w 12192000"/>
              <a:gd name="connsiteY101" fmla="*/ 1667475 h 2237474"/>
              <a:gd name="connsiteX102" fmla="*/ 6516340 w 12192000"/>
              <a:gd name="connsiteY102" fmla="*/ 1667291 h 2237474"/>
              <a:gd name="connsiteX103" fmla="*/ 6508541 w 12192000"/>
              <a:gd name="connsiteY103" fmla="*/ 1668757 h 2237474"/>
              <a:gd name="connsiteX104" fmla="*/ 6471012 w 12192000"/>
              <a:gd name="connsiteY104" fmla="*/ 1678604 h 2237474"/>
              <a:gd name="connsiteX105" fmla="*/ 6415265 w 12192000"/>
              <a:gd name="connsiteY105" fmla="*/ 1665317 h 2237474"/>
              <a:gd name="connsiteX106" fmla="*/ 6393343 w 12192000"/>
              <a:gd name="connsiteY106" fmla="*/ 1664672 h 2237474"/>
              <a:gd name="connsiteX107" fmla="*/ 6380457 w 12192000"/>
              <a:gd name="connsiteY107" fmla="*/ 1662376 h 2237474"/>
              <a:gd name="connsiteX108" fmla="*/ 6280959 w 12192000"/>
              <a:gd name="connsiteY108" fmla="*/ 1689329 h 2237474"/>
              <a:gd name="connsiteX109" fmla="*/ 6266765 w 12192000"/>
              <a:gd name="connsiteY109" fmla="*/ 1695560 h 2237474"/>
              <a:gd name="connsiteX110" fmla="*/ 6255823 w 12192000"/>
              <a:gd name="connsiteY110" fmla="*/ 1704850 h 2237474"/>
              <a:gd name="connsiteX111" fmla="*/ 6098321 w 12192000"/>
              <a:gd name="connsiteY111" fmla="*/ 1721646 h 2237474"/>
              <a:gd name="connsiteX112" fmla="*/ 5880652 w 12192000"/>
              <a:gd name="connsiteY112" fmla="*/ 1779643 h 2237474"/>
              <a:gd name="connsiteX113" fmla="*/ 5785959 w 12192000"/>
              <a:gd name="connsiteY113" fmla="*/ 1775307 h 2237474"/>
              <a:gd name="connsiteX114" fmla="*/ 5643534 w 12192000"/>
              <a:gd name="connsiteY114" fmla="*/ 1802919 h 2237474"/>
              <a:gd name="connsiteX115" fmla="*/ 5518799 w 12192000"/>
              <a:gd name="connsiteY115" fmla="*/ 1818312 h 2237474"/>
              <a:gd name="connsiteX116" fmla="*/ 5505014 w 12192000"/>
              <a:gd name="connsiteY116" fmla="*/ 1819259 h 2237474"/>
              <a:gd name="connsiteX117" fmla="*/ 5499949 w 12192000"/>
              <a:gd name="connsiteY117" fmla="*/ 1814490 h 2237474"/>
              <a:gd name="connsiteX118" fmla="*/ 5453307 w 12192000"/>
              <a:gd name="connsiteY118" fmla="*/ 1815450 h 2237474"/>
              <a:gd name="connsiteX119" fmla="*/ 5364192 w 12192000"/>
              <a:gd name="connsiteY119" fmla="*/ 1826074 h 2237474"/>
              <a:gd name="connsiteX120" fmla="*/ 5350380 w 12192000"/>
              <a:gd name="connsiteY120" fmla="*/ 1830891 h 2237474"/>
              <a:gd name="connsiteX121" fmla="*/ 5259633 w 12192000"/>
              <a:gd name="connsiteY121" fmla="*/ 1837160 h 2237474"/>
              <a:gd name="connsiteX122" fmla="*/ 5197513 w 12192000"/>
              <a:gd name="connsiteY122" fmla="*/ 1844718 h 2237474"/>
              <a:gd name="connsiteX123" fmla="*/ 5184170 w 12192000"/>
              <a:gd name="connsiteY123" fmla="*/ 1849402 h 2237474"/>
              <a:gd name="connsiteX124" fmla="*/ 5168852 w 12192000"/>
              <a:gd name="connsiteY124" fmla="*/ 1844846 h 2237474"/>
              <a:gd name="connsiteX125" fmla="*/ 5164370 w 12192000"/>
              <a:gd name="connsiteY125" fmla="*/ 1840597 h 2237474"/>
              <a:gd name="connsiteX126" fmla="*/ 5114927 w 12192000"/>
              <a:gd name="connsiteY126" fmla="*/ 1847827 h 2237474"/>
              <a:gd name="connsiteX127" fmla="*/ 5108970 w 12192000"/>
              <a:gd name="connsiteY127" fmla="*/ 1847935 h 2237474"/>
              <a:gd name="connsiteX128" fmla="*/ 5067961 w 12192000"/>
              <a:gd name="connsiteY128" fmla="*/ 1845917 h 2237474"/>
              <a:gd name="connsiteX129" fmla="*/ 5007075 w 12192000"/>
              <a:gd name="connsiteY129" fmla="*/ 1838626 h 2237474"/>
              <a:gd name="connsiteX130" fmla="*/ 4944087 w 12192000"/>
              <a:gd name="connsiteY130" fmla="*/ 1823332 h 2237474"/>
              <a:gd name="connsiteX131" fmla="*/ 4907662 w 12192000"/>
              <a:gd name="connsiteY131" fmla="*/ 1816900 h 2237474"/>
              <a:gd name="connsiteX132" fmla="*/ 4882386 w 12192000"/>
              <a:gd name="connsiteY132" fmla="*/ 1809844 h 2237474"/>
              <a:gd name="connsiteX133" fmla="*/ 4811440 w 12192000"/>
              <a:gd name="connsiteY133" fmla="*/ 1804655 h 2237474"/>
              <a:gd name="connsiteX134" fmla="*/ 4691075 w 12192000"/>
              <a:gd name="connsiteY134" fmla="*/ 1801389 h 2237474"/>
              <a:gd name="connsiteX135" fmla="*/ 4647449 w 12192000"/>
              <a:gd name="connsiteY135" fmla="*/ 1793181 h 2237474"/>
              <a:gd name="connsiteX136" fmla="*/ 4645504 w 12192000"/>
              <a:gd name="connsiteY136" fmla="*/ 1787606 h 2237474"/>
              <a:gd name="connsiteX137" fmla="*/ 4632229 w 12192000"/>
              <a:gd name="connsiteY137" fmla="*/ 1785815 h 2237474"/>
              <a:gd name="connsiteX138" fmla="*/ 4629273 w 12192000"/>
              <a:gd name="connsiteY138" fmla="*/ 1784355 h 2237474"/>
              <a:gd name="connsiteX139" fmla="*/ 4611738 w 12192000"/>
              <a:gd name="connsiteY139" fmla="*/ 1776964 h 2237474"/>
              <a:gd name="connsiteX140" fmla="*/ 4560070 w 12192000"/>
              <a:gd name="connsiteY140" fmla="*/ 1785640 h 2237474"/>
              <a:gd name="connsiteX141" fmla="*/ 4536503 w 12192000"/>
              <a:gd name="connsiteY141" fmla="*/ 1785334 h 2237474"/>
              <a:gd name="connsiteX142" fmla="*/ 4513724 w 12192000"/>
              <a:gd name="connsiteY142" fmla="*/ 1791996 h 2237474"/>
              <a:gd name="connsiteX143" fmla="*/ 4501513 w 12192000"/>
              <a:gd name="connsiteY143" fmla="*/ 1799835 h 2237474"/>
              <a:gd name="connsiteX144" fmla="*/ 4459076 w 12192000"/>
              <a:gd name="connsiteY144" fmla="*/ 1813003 h 2237474"/>
              <a:gd name="connsiteX145" fmla="*/ 4459810 w 12192000"/>
              <a:gd name="connsiteY145" fmla="*/ 1797886 h 2237474"/>
              <a:gd name="connsiteX146" fmla="*/ 4379064 w 12192000"/>
              <a:gd name="connsiteY146" fmla="*/ 1817177 h 2237474"/>
              <a:gd name="connsiteX147" fmla="*/ 4319209 w 12192000"/>
              <a:gd name="connsiteY147" fmla="*/ 1834833 h 2237474"/>
              <a:gd name="connsiteX148" fmla="*/ 4306907 w 12192000"/>
              <a:gd name="connsiteY148" fmla="*/ 1841641 h 2237474"/>
              <a:gd name="connsiteX149" fmla="*/ 4290981 w 12192000"/>
              <a:gd name="connsiteY149" fmla="*/ 1839677 h 2237474"/>
              <a:gd name="connsiteX150" fmla="*/ 4285792 w 12192000"/>
              <a:gd name="connsiteY150" fmla="*/ 1836231 h 2237474"/>
              <a:gd name="connsiteX151" fmla="*/ 4238372 w 12192000"/>
              <a:gd name="connsiteY151" fmla="*/ 1851480 h 2237474"/>
              <a:gd name="connsiteX152" fmla="*/ 4232517 w 12192000"/>
              <a:gd name="connsiteY152" fmla="*/ 1852567 h 2237474"/>
              <a:gd name="connsiteX153" fmla="*/ 4191732 w 12192000"/>
              <a:gd name="connsiteY153" fmla="*/ 1857328 h 2237474"/>
              <a:gd name="connsiteX154" fmla="*/ 4065532 w 12192000"/>
              <a:gd name="connsiteY154" fmla="*/ 1855477 h 2237474"/>
              <a:gd name="connsiteX155" fmla="*/ 4028460 w 12192000"/>
              <a:gd name="connsiteY155" fmla="*/ 1855137 h 2237474"/>
              <a:gd name="connsiteX156" fmla="*/ 4002267 w 12192000"/>
              <a:gd name="connsiteY156" fmla="*/ 1852352 h 2237474"/>
              <a:gd name="connsiteX157" fmla="*/ 3931396 w 12192000"/>
              <a:gd name="connsiteY157" fmla="*/ 1858915 h 2237474"/>
              <a:gd name="connsiteX158" fmla="*/ 3812162 w 12192000"/>
              <a:gd name="connsiteY158" fmla="*/ 1875501 h 2237474"/>
              <a:gd name="connsiteX159" fmla="*/ 3767672 w 12192000"/>
              <a:gd name="connsiteY159" fmla="*/ 1874600 h 2237474"/>
              <a:gd name="connsiteX160" fmla="*/ 3764741 w 12192000"/>
              <a:gd name="connsiteY160" fmla="*/ 1869433 h 2237474"/>
              <a:gd name="connsiteX161" fmla="*/ 3751332 w 12192000"/>
              <a:gd name="connsiteY161" fmla="*/ 1869854 h 2237474"/>
              <a:gd name="connsiteX162" fmla="*/ 3748155 w 12192000"/>
              <a:gd name="connsiteY162" fmla="*/ 1868903 h 2237474"/>
              <a:gd name="connsiteX163" fmla="*/ 3729530 w 12192000"/>
              <a:gd name="connsiteY163" fmla="*/ 1864513 h 2237474"/>
              <a:gd name="connsiteX164" fmla="*/ 3680177 w 12192000"/>
              <a:gd name="connsiteY164" fmla="*/ 1881552 h 2237474"/>
              <a:gd name="connsiteX165" fmla="*/ 3567259 w 12192000"/>
              <a:gd name="connsiteY165" fmla="*/ 1893482 h 2237474"/>
              <a:gd name="connsiteX166" fmla="*/ 3405770 w 12192000"/>
              <a:gd name="connsiteY166" fmla="*/ 1904591 h 2237474"/>
              <a:gd name="connsiteX167" fmla="*/ 3280097 w 12192000"/>
              <a:gd name="connsiteY167" fmla="*/ 1919610 h 2237474"/>
              <a:gd name="connsiteX168" fmla="*/ 3123424 w 12192000"/>
              <a:gd name="connsiteY168" fmla="*/ 1952930 h 2237474"/>
              <a:gd name="connsiteX169" fmla="*/ 3009910 w 12192000"/>
              <a:gd name="connsiteY169" fmla="*/ 1957866 h 2237474"/>
              <a:gd name="connsiteX170" fmla="*/ 2995934 w 12192000"/>
              <a:gd name="connsiteY170" fmla="*/ 1967085 h 2237474"/>
              <a:gd name="connsiteX171" fmla="*/ 2980071 w 12192000"/>
              <a:gd name="connsiteY171" fmla="*/ 1972988 h 2237474"/>
              <a:gd name="connsiteX172" fmla="*/ 2978094 w 12192000"/>
              <a:gd name="connsiteY172" fmla="*/ 1972369 h 2237474"/>
              <a:gd name="connsiteX173" fmla="*/ 2942858 w 12192000"/>
              <a:gd name="connsiteY173" fmla="*/ 1981367 h 2237474"/>
              <a:gd name="connsiteX174" fmla="*/ 2875436 w 12192000"/>
              <a:gd name="connsiteY174" fmla="*/ 1996977 h 2237474"/>
              <a:gd name="connsiteX175" fmla="*/ 2874892 w 12192000"/>
              <a:gd name="connsiteY175" fmla="*/ 1996085 h 2237474"/>
              <a:gd name="connsiteX176" fmla="*/ 2864145 w 12192000"/>
              <a:gd name="connsiteY176" fmla="*/ 1994061 h 2237474"/>
              <a:gd name="connsiteX177" fmla="*/ 2843662 w 12192000"/>
              <a:gd name="connsiteY177" fmla="*/ 1992498 h 2237474"/>
              <a:gd name="connsiteX178" fmla="*/ 2796128 w 12192000"/>
              <a:gd name="connsiteY178" fmla="*/ 1976403 h 2237474"/>
              <a:gd name="connsiteX179" fmla="*/ 2756784 w 12192000"/>
              <a:gd name="connsiteY179" fmla="*/ 1985116 h 2237474"/>
              <a:gd name="connsiteX180" fmla="*/ 2748833 w 12192000"/>
              <a:gd name="connsiteY180" fmla="*/ 1986323 h 2237474"/>
              <a:gd name="connsiteX181" fmla="*/ 2748661 w 12192000"/>
              <a:gd name="connsiteY181" fmla="*/ 1986122 h 2237474"/>
              <a:gd name="connsiteX182" fmla="*/ 2740251 w 12192000"/>
              <a:gd name="connsiteY182" fmla="*/ 1986946 h 2237474"/>
              <a:gd name="connsiteX183" fmla="*/ 2718916 w 12192000"/>
              <a:gd name="connsiteY183" fmla="*/ 1990867 h 2237474"/>
              <a:gd name="connsiteX184" fmla="*/ 2713522 w 12192000"/>
              <a:gd name="connsiteY184" fmla="*/ 1990173 h 2237474"/>
              <a:gd name="connsiteX185" fmla="*/ 2680597 w 12192000"/>
              <a:gd name="connsiteY185" fmla="*/ 1984996 h 2237474"/>
              <a:gd name="connsiteX186" fmla="*/ 2578178 w 12192000"/>
              <a:gd name="connsiteY186" fmla="*/ 1990531 h 2237474"/>
              <a:gd name="connsiteX187" fmla="*/ 2476147 w 12192000"/>
              <a:gd name="connsiteY187" fmla="*/ 1998305 h 2237474"/>
              <a:gd name="connsiteX188" fmla="*/ 2373568 w 12192000"/>
              <a:gd name="connsiteY188" fmla="*/ 2003219 h 2237474"/>
              <a:gd name="connsiteX189" fmla="*/ 2321399 w 12192000"/>
              <a:gd name="connsiteY189" fmla="*/ 1989467 h 2237474"/>
              <a:gd name="connsiteX190" fmla="*/ 2315525 w 12192000"/>
              <a:gd name="connsiteY190" fmla="*/ 1989708 h 2237474"/>
              <a:gd name="connsiteX191" fmla="*/ 2300792 w 12192000"/>
              <a:gd name="connsiteY191" fmla="*/ 1994290 h 2237474"/>
              <a:gd name="connsiteX192" fmla="*/ 2295469 w 12192000"/>
              <a:gd name="connsiteY192" fmla="*/ 1996659 h 2237474"/>
              <a:gd name="connsiteX193" fmla="*/ 2287219 w 12192000"/>
              <a:gd name="connsiteY193" fmla="*/ 1998750 h 2237474"/>
              <a:gd name="connsiteX194" fmla="*/ 2286948 w 12192000"/>
              <a:gd name="connsiteY194" fmla="*/ 1998596 h 2237474"/>
              <a:gd name="connsiteX195" fmla="*/ 2243069 w 12192000"/>
              <a:gd name="connsiteY195" fmla="*/ 2015111 h 2237474"/>
              <a:gd name="connsiteX196" fmla="*/ 2186609 w 12192000"/>
              <a:gd name="connsiteY196" fmla="*/ 2008263 h 2237474"/>
              <a:gd name="connsiteX197" fmla="*/ 2164831 w 12192000"/>
              <a:gd name="connsiteY197" fmla="*/ 2010143 h 2237474"/>
              <a:gd name="connsiteX198" fmla="*/ 2152836 w 12192000"/>
              <a:gd name="connsiteY198" fmla="*/ 2010048 h 2237474"/>
              <a:gd name="connsiteX199" fmla="*/ 2117102 w 12192000"/>
              <a:gd name="connsiteY199" fmla="*/ 2023004 h 2237474"/>
              <a:gd name="connsiteX200" fmla="*/ 2111935 w 12192000"/>
              <a:gd name="connsiteY200" fmla="*/ 2023163 h 2237474"/>
              <a:gd name="connsiteX201" fmla="*/ 2089991 w 12192000"/>
              <a:gd name="connsiteY201" fmla="*/ 2034193 h 2237474"/>
              <a:gd name="connsiteX202" fmla="*/ 2058061 w 12192000"/>
              <a:gd name="connsiteY202" fmla="*/ 2047942 h 2237474"/>
              <a:gd name="connsiteX203" fmla="*/ 2055737 w 12192000"/>
              <a:gd name="connsiteY203" fmla="*/ 2047704 h 2237474"/>
              <a:gd name="connsiteX204" fmla="*/ 2042244 w 12192000"/>
              <a:gd name="connsiteY204" fmla="*/ 2055560 h 2237474"/>
              <a:gd name="connsiteX205" fmla="*/ 1976224 w 12192000"/>
              <a:gd name="connsiteY205" fmla="*/ 2074257 h 2237474"/>
              <a:gd name="connsiteX206" fmla="*/ 1877728 w 12192000"/>
              <a:gd name="connsiteY206" fmla="*/ 2101004 h 2237474"/>
              <a:gd name="connsiteX207" fmla="*/ 1759056 w 12192000"/>
              <a:gd name="connsiteY207" fmla="*/ 2125608 h 2237474"/>
              <a:gd name="connsiteX208" fmla="*/ 1637948 w 12192000"/>
              <a:gd name="connsiteY208" fmla="*/ 2172597 h 2237474"/>
              <a:gd name="connsiteX209" fmla="*/ 1434549 w 12192000"/>
              <a:gd name="connsiteY209" fmla="*/ 2234522 h 2237474"/>
              <a:gd name="connsiteX210" fmla="*/ 1398481 w 12192000"/>
              <a:gd name="connsiteY210" fmla="*/ 2237074 h 2237474"/>
              <a:gd name="connsiteX211" fmla="*/ 1398407 w 12192000"/>
              <a:gd name="connsiteY211" fmla="*/ 2237095 h 2237474"/>
              <a:gd name="connsiteX212" fmla="*/ 1370962 w 12192000"/>
              <a:gd name="connsiteY212" fmla="*/ 2237474 h 2237474"/>
              <a:gd name="connsiteX213" fmla="*/ 1356367 w 12192000"/>
              <a:gd name="connsiteY213" fmla="*/ 2235089 h 2237474"/>
              <a:gd name="connsiteX214" fmla="*/ 1324828 w 12192000"/>
              <a:gd name="connsiteY214" fmla="*/ 2231968 h 2237474"/>
              <a:gd name="connsiteX215" fmla="*/ 1297744 w 12192000"/>
              <a:gd name="connsiteY215" fmla="*/ 2235849 h 2237474"/>
              <a:gd name="connsiteX216" fmla="*/ 1286236 w 12192000"/>
              <a:gd name="connsiteY216" fmla="*/ 2233135 h 2237474"/>
              <a:gd name="connsiteX217" fmla="*/ 1283504 w 12192000"/>
              <a:gd name="connsiteY217" fmla="*/ 2233797 h 2237474"/>
              <a:gd name="connsiteX218" fmla="*/ 1279765 w 12192000"/>
              <a:gd name="connsiteY218" fmla="*/ 2229639 h 2237474"/>
              <a:gd name="connsiteX219" fmla="*/ 1195347 w 12192000"/>
              <a:gd name="connsiteY219" fmla="*/ 2212354 h 2237474"/>
              <a:gd name="connsiteX220" fmla="*/ 970251 w 12192000"/>
              <a:gd name="connsiteY220" fmla="*/ 2221029 h 2237474"/>
              <a:gd name="connsiteX221" fmla="*/ 812914 w 12192000"/>
              <a:gd name="connsiteY221" fmla="*/ 2202752 h 2237474"/>
              <a:gd name="connsiteX222" fmla="*/ 800195 w 12192000"/>
              <a:gd name="connsiteY222" fmla="*/ 2209407 h 2237474"/>
              <a:gd name="connsiteX223" fmla="*/ 784978 w 12192000"/>
              <a:gd name="connsiteY223" fmla="*/ 2212360 h 2237474"/>
              <a:gd name="connsiteX224" fmla="*/ 681987 w 12192000"/>
              <a:gd name="connsiteY224" fmla="*/ 2216757 h 2237474"/>
              <a:gd name="connsiteX225" fmla="*/ 669923 w 12192000"/>
              <a:gd name="connsiteY225" fmla="*/ 2211682 h 2237474"/>
              <a:gd name="connsiteX226" fmla="*/ 648680 w 12192000"/>
              <a:gd name="connsiteY226" fmla="*/ 2206229 h 2237474"/>
              <a:gd name="connsiteX227" fmla="*/ 597225 w 12192000"/>
              <a:gd name="connsiteY227" fmla="*/ 2180999 h 2237474"/>
              <a:gd name="connsiteX228" fmla="*/ 558449 w 12192000"/>
              <a:gd name="connsiteY228" fmla="*/ 2182346 h 2237474"/>
              <a:gd name="connsiteX229" fmla="*/ 550517 w 12192000"/>
              <a:gd name="connsiteY229" fmla="*/ 2182060 h 2237474"/>
              <a:gd name="connsiteX230" fmla="*/ 550309 w 12192000"/>
              <a:gd name="connsiteY230" fmla="*/ 2181825 h 2237474"/>
              <a:gd name="connsiteX231" fmla="*/ 541836 w 12192000"/>
              <a:gd name="connsiteY231" fmla="*/ 2181063 h 2237474"/>
              <a:gd name="connsiteX232" fmla="*/ 536057 w 12192000"/>
              <a:gd name="connsiteY232" fmla="*/ 2181537 h 2237474"/>
              <a:gd name="connsiteX233" fmla="*/ 520671 w 12192000"/>
              <a:gd name="connsiteY233" fmla="*/ 2180980 h 2237474"/>
              <a:gd name="connsiteX234" fmla="*/ 515024 w 12192000"/>
              <a:gd name="connsiteY234" fmla="*/ 2179258 h 2237474"/>
              <a:gd name="connsiteX235" fmla="*/ 512278 w 12192000"/>
              <a:gd name="connsiteY235" fmla="*/ 2176369 h 2237474"/>
              <a:gd name="connsiteX236" fmla="*/ 480419 w 12192000"/>
              <a:gd name="connsiteY236" fmla="*/ 2167807 h 2237474"/>
              <a:gd name="connsiteX237" fmla="*/ 413835 w 12192000"/>
              <a:gd name="connsiteY237" fmla="*/ 2156783 h 2237474"/>
              <a:gd name="connsiteX238" fmla="*/ 376513 w 12192000"/>
              <a:gd name="connsiteY238" fmla="*/ 2154014 h 2237474"/>
              <a:gd name="connsiteX239" fmla="*/ 273386 w 12192000"/>
              <a:gd name="connsiteY239" fmla="*/ 2142551 h 2237474"/>
              <a:gd name="connsiteX240" fmla="*/ 169207 w 12192000"/>
              <a:gd name="connsiteY240" fmla="*/ 2128100 h 2237474"/>
              <a:gd name="connsiteX241" fmla="*/ 93149 w 12192000"/>
              <a:gd name="connsiteY241" fmla="*/ 2105324 h 2237474"/>
              <a:gd name="connsiteX242" fmla="*/ 88109 w 12192000"/>
              <a:gd name="connsiteY242" fmla="*/ 2106704 h 2237474"/>
              <a:gd name="connsiteX243" fmla="*/ 80022 w 12192000"/>
              <a:gd name="connsiteY243" fmla="*/ 2107254 h 2237474"/>
              <a:gd name="connsiteX244" fmla="*/ 79717 w 12192000"/>
              <a:gd name="connsiteY244" fmla="*/ 2107046 h 2237474"/>
              <a:gd name="connsiteX245" fmla="*/ 72352 w 12192000"/>
              <a:gd name="connsiteY245" fmla="*/ 2107991 h 2237474"/>
              <a:gd name="connsiteX246" fmla="*/ 37645 w 12192000"/>
              <a:gd name="connsiteY246" fmla="*/ 2115401 h 2237474"/>
              <a:gd name="connsiteX247" fmla="*/ 4572 w 12192000"/>
              <a:gd name="connsiteY247" fmla="*/ 2111091 h 2237474"/>
              <a:gd name="connsiteX248" fmla="*/ 0 w 12192000"/>
              <a:gd name="connsiteY248" fmla="*/ 2110468 h 2237474"/>
              <a:gd name="connsiteX0" fmla="*/ 0 w 12192000"/>
              <a:gd name="connsiteY0" fmla="*/ 0 h 2237474"/>
              <a:gd name="connsiteX1" fmla="*/ 12192000 w 12192000"/>
              <a:gd name="connsiteY1" fmla="*/ 0 h 2237474"/>
              <a:gd name="connsiteX2" fmla="*/ 12192000 w 12192000"/>
              <a:gd name="connsiteY2" fmla="*/ 751299 h 2237474"/>
              <a:gd name="connsiteX3" fmla="*/ 12176759 w 12192000"/>
              <a:gd name="connsiteY3" fmla="*/ 759190 h 2237474"/>
              <a:gd name="connsiteX4" fmla="*/ 12154948 w 12192000"/>
              <a:gd name="connsiteY4" fmla="*/ 762731 h 2237474"/>
              <a:gd name="connsiteX5" fmla="*/ 12047364 w 12192000"/>
              <a:gd name="connsiteY5" fmla="*/ 749662 h 2237474"/>
              <a:gd name="connsiteX6" fmla="*/ 11890686 w 12192000"/>
              <a:gd name="connsiteY6" fmla="*/ 732766 h 2237474"/>
              <a:gd name="connsiteX7" fmla="*/ 11782413 w 12192000"/>
              <a:gd name="connsiteY7" fmla="*/ 769868 h 2237474"/>
              <a:gd name="connsiteX8" fmla="*/ 11649954 w 12192000"/>
              <a:gd name="connsiteY8" fmla="*/ 749628 h 2237474"/>
              <a:gd name="connsiteX9" fmla="*/ 11560424 w 12192000"/>
              <a:gd name="connsiteY9" fmla="*/ 748017 h 2237474"/>
              <a:gd name="connsiteX10" fmla="*/ 11358455 w 12192000"/>
              <a:gd name="connsiteY10" fmla="*/ 747593 h 2237474"/>
              <a:gd name="connsiteX11" fmla="*/ 11165209 w 12192000"/>
              <a:gd name="connsiteY11" fmla="*/ 748852 h 2237474"/>
              <a:gd name="connsiteX12" fmla="*/ 11058755 w 12192000"/>
              <a:gd name="connsiteY12" fmla="*/ 749617 h 2237474"/>
              <a:gd name="connsiteX13" fmla="*/ 10884013 w 12192000"/>
              <a:gd name="connsiteY13" fmla="*/ 760728 h 2237474"/>
              <a:gd name="connsiteX14" fmla="*/ 10834688 w 12192000"/>
              <a:gd name="connsiteY14" fmla="*/ 757726 h 2237474"/>
              <a:gd name="connsiteX15" fmla="*/ 10805004 w 12192000"/>
              <a:gd name="connsiteY15" fmla="*/ 757573 h 2237474"/>
              <a:gd name="connsiteX16" fmla="*/ 10739478 w 12192000"/>
              <a:gd name="connsiteY16" fmla="*/ 776841 h 2237474"/>
              <a:gd name="connsiteX17" fmla="*/ 10458762 w 12192000"/>
              <a:gd name="connsiteY17" fmla="*/ 755400 h 2237474"/>
              <a:gd name="connsiteX18" fmla="*/ 10246919 w 12192000"/>
              <a:gd name="connsiteY18" fmla="*/ 769960 h 2237474"/>
              <a:gd name="connsiteX19" fmla="*/ 10167995 w 12192000"/>
              <a:gd name="connsiteY19" fmla="*/ 760843 h 2237474"/>
              <a:gd name="connsiteX20" fmla="*/ 9997044 w 12192000"/>
              <a:gd name="connsiteY20" fmla="*/ 780129 h 2237474"/>
              <a:gd name="connsiteX21" fmla="*/ 9943887 w 12192000"/>
              <a:gd name="connsiteY21" fmla="*/ 804141 h 2237474"/>
              <a:gd name="connsiteX22" fmla="*/ 9918248 w 12192000"/>
              <a:gd name="connsiteY22" fmla="*/ 816628 h 2237474"/>
              <a:gd name="connsiteX23" fmla="*/ 9836148 w 12192000"/>
              <a:gd name="connsiteY23" fmla="*/ 858312 h 2237474"/>
              <a:gd name="connsiteX24" fmla="*/ 9823800 w 12192000"/>
              <a:gd name="connsiteY24" fmla="*/ 866604 h 2237474"/>
              <a:gd name="connsiteX25" fmla="*/ 9794684 w 12192000"/>
              <a:gd name="connsiteY25" fmla="*/ 864509 h 2237474"/>
              <a:gd name="connsiteX26" fmla="*/ 9778288 w 12192000"/>
              <a:gd name="connsiteY26" fmla="*/ 854362 h 2237474"/>
              <a:gd name="connsiteX27" fmla="*/ 9773886 w 12192000"/>
              <a:gd name="connsiteY27" fmla="*/ 857543 h 2237474"/>
              <a:gd name="connsiteX28" fmla="*/ 9761459 w 12192000"/>
              <a:gd name="connsiteY28" fmla="*/ 862394 h 2237474"/>
              <a:gd name="connsiteX29" fmla="*/ 9705768 w 12192000"/>
              <a:gd name="connsiteY29" fmla="*/ 894610 h 2237474"/>
              <a:gd name="connsiteX30" fmla="*/ 9683005 w 12192000"/>
              <a:gd name="connsiteY30" fmla="*/ 894128 h 2237474"/>
              <a:gd name="connsiteX31" fmla="*/ 9594438 w 12192000"/>
              <a:gd name="connsiteY31" fmla="*/ 919051 h 2237474"/>
              <a:gd name="connsiteX32" fmla="*/ 9577033 w 12192000"/>
              <a:gd name="connsiteY32" fmla="*/ 922857 h 2237474"/>
              <a:gd name="connsiteX33" fmla="*/ 9544189 w 12192000"/>
              <a:gd name="connsiteY33" fmla="*/ 938966 h 2237474"/>
              <a:gd name="connsiteX34" fmla="*/ 9534048 w 12192000"/>
              <a:gd name="connsiteY34" fmla="*/ 940158 h 2237474"/>
              <a:gd name="connsiteX35" fmla="*/ 9500499 w 12192000"/>
              <a:gd name="connsiteY35" fmla="*/ 954680 h 2237474"/>
              <a:gd name="connsiteX36" fmla="*/ 9428195 w 12192000"/>
              <a:gd name="connsiteY36" fmla="*/ 986225 h 2237474"/>
              <a:gd name="connsiteX37" fmla="*/ 9410017 w 12192000"/>
              <a:gd name="connsiteY37" fmla="*/ 993931 h 2237474"/>
              <a:gd name="connsiteX38" fmla="*/ 9392919 w 12192000"/>
              <a:gd name="connsiteY38" fmla="*/ 994656 h 2237474"/>
              <a:gd name="connsiteX39" fmla="*/ 9301293 w 12192000"/>
              <a:gd name="connsiteY39" fmla="*/ 1011593 h 2237474"/>
              <a:gd name="connsiteX40" fmla="*/ 9278619 w 12192000"/>
              <a:gd name="connsiteY40" fmla="*/ 1011878 h 2237474"/>
              <a:gd name="connsiteX41" fmla="*/ 9268019 w 12192000"/>
              <a:gd name="connsiteY41" fmla="*/ 1007442 h 2237474"/>
              <a:gd name="connsiteX42" fmla="*/ 9234662 w 12192000"/>
              <a:gd name="connsiteY42" fmla="*/ 1023056 h 2237474"/>
              <a:gd name="connsiteX43" fmla="*/ 9181033 w 12192000"/>
              <a:gd name="connsiteY43" fmla="*/ 1037921 h 2237474"/>
              <a:gd name="connsiteX44" fmla="*/ 9155969 w 12192000"/>
              <a:gd name="connsiteY44" fmla="*/ 1046804 h 2237474"/>
              <a:gd name="connsiteX45" fmla="*/ 9133985 w 12192000"/>
              <a:gd name="connsiteY45" fmla="*/ 1046450 h 2237474"/>
              <a:gd name="connsiteX46" fmla="*/ 9012987 w 12192000"/>
              <a:gd name="connsiteY46" fmla="*/ 1061986 h 2237474"/>
              <a:gd name="connsiteX47" fmla="*/ 8968445 w 12192000"/>
              <a:gd name="connsiteY47" fmla="*/ 1052169 h 2237474"/>
              <a:gd name="connsiteX48" fmla="*/ 8958984 w 12192000"/>
              <a:gd name="connsiteY48" fmla="*/ 1057212 h 2237474"/>
              <a:gd name="connsiteX49" fmla="*/ 8886001 w 12192000"/>
              <a:gd name="connsiteY49" fmla="*/ 1067468 h 2237474"/>
              <a:gd name="connsiteX50" fmla="*/ 8838610 w 12192000"/>
              <a:gd name="connsiteY50" fmla="*/ 1075091 h 2237474"/>
              <a:gd name="connsiteX51" fmla="*/ 8750383 w 12192000"/>
              <a:gd name="connsiteY51" fmla="*/ 1097387 h 2237474"/>
              <a:gd name="connsiteX52" fmla="*/ 8697365 w 12192000"/>
              <a:gd name="connsiteY52" fmla="*/ 1105869 h 2237474"/>
              <a:gd name="connsiteX53" fmla="*/ 8665605 w 12192000"/>
              <a:gd name="connsiteY53" fmla="*/ 1110791 h 2237474"/>
              <a:gd name="connsiteX54" fmla="*/ 8584946 w 12192000"/>
              <a:gd name="connsiteY54" fmla="*/ 1135226 h 2237474"/>
              <a:gd name="connsiteX55" fmla="*/ 8460755 w 12192000"/>
              <a:gd name="connsiteY55" fmla="*/ 1203427 h 2237474"/>
              <a:gd name="connsiteX56" fmla="*/ 8419755 w 12192000"/>
              <a:gd name="connsiteY56" fmla="*/ 1216260 h 2237474"/>
              <a:gd name="connsiteX57" fmla="*/ 8411626 w 12192000"/>
              <a:gd name="connsiteY57" fmla="*/ 1214397 h 2237474"/>
              <a:gd name="connsiteX58" fmla="*/ 8363469 w 12192000"/>
              <a:gd name="connsiteY58" fmla="*/ 1246658 h 2237474"/>
              <a:gd name="connsiteX59" fmla="*/ 8275497 w 12192000"/>
              <a:gd name="connsiteY59" fmla="*/ 1264396 h 2237474"/>
              <a:gd name="connsiteX60" fmla="*/ 8206287 w 12192000"/>
              <a:gd name="connsiteY60" fmla="*/ 1273060 h 2237474"/>
              <a:gd name="connsiteX61" fmla="*/ 8168705 w 12192000"/>
              <a:gd name="connsiteY61" fmla="*/ 1279956 h 2237474"/>
              <a:gd name="connsiteX62" fmla="*/ 8139997 w 12192000"/>
              <a:gd name="connsiteY62" fmla="*/ 1282713 h 2237474"/>
              <a:gd name="connsiteX63" fmla="*/ 8074238 w 12192000"/>
              <a:gd name="connsiteY63" fmla="*/ 1301895 h 2237474"/>
              <a:gd name="connsiteX64" fmla="*/ 7968292 w 12192000"/>
              <a:gd name="connsiteY64" fmla="*/ 1338779 h 2237474"/>
              <a:gd name="connsiteX65" fmla="*/ 7945122 w 12192000"/>
              <a:gd name="connsiteY65" fmla="*/ 1345477 h 2237474"/>
              <a:gd name="connsiteX66" fmla="*/ 7922771 w 12192000"/>
              <a:gd name="connsiteY66" fmla="*/ 1346645 h 2237474"/>
              <a:gd name="connsiteX67" fmla="*/ 7915461 w 12192000"/>
              <a:gd name="connsiteY67" fmla="*/ 1342919 h 2237474"/>
              <a:gd name="connsiteX68" fmla="*/ 7902328 w 12192000"/>
              <a:gd name="connsiteY68" fmla="*/ 1345865 h 2237474"/>
              <a:gd name="connsiteX69" fmla="*/ 7898322 w 12192000"/>
              <a:gd name="connsiteY69" fmla="*/ 1345689 h 2237474"/>
              <a:gd name="connsiteX70" fmla="*/ 7875879 w 12192000"/>
              <a:gd name="connsiteY70" fmla="*/ 1345646 h 2237474"/>
              <a:gd name="connsiteX71" fmla="*/ 7840612 w 12192000"/>
              <a:gd name="connsiteY71" fmla="*/ 1369373 h 2237474"/>
              <a:gd name="connsiteX72" fmla="*/ 7786819 w 12192000"/>
              <a:gd name="connsiteY72" fmla="*/ 1378970 h 2237474"/>
              <a:gd name="connsiteX73" fmla="*/ 7548172 w 12192000"/>
              <a:gd name="connsiteY73" fmla="*/ 1417460 h 2237474"/>
              <a:gd name="connsiteX74" fmla="*/ 7483437 w 12192000"/>
              <a:gd name="connsiteY74" fmla="*/ 1478152 h 2237474"/>
              <a:gd name="connsiteX75" fmla="*/ 7377870 w 12192000"/>
              <a:gd name="connsiteY75" fmla="*/ 1523319 h 2237474"/>
              <a:gd name="connsiteX76" fmla="*/ 7230737 w 12192000"/>
              <a:gd name="connsiteY76" fmla="*/ 1562633 h 2237474"/>
              <a:gd name="connsiteX77" fmla="*/ 7224458 w 12192000"/>
              <a:gd name="connsiteY77" fmla="*/ 1573008 h 2237474"/>
              <a:gd name="connsiteX78" fmla="*/ 7213486 w 12192000"/>
              <a:gd name="connsiteY78" fmla="*/ 1580987 h 2237474"/>
              <a:gd name="connsiteX79" fmla="*/ 7210972 w 12192000"/>
              <a:gd name="connsiteY79" fmla="*/ 1580856 h 2237474"/>
              <a:gd name="connsiteX80" fmla="*/ 7183121 w 12192000"/>
              <a:gd name="connsiteY80" fmla="*/ 1595162 h 2237474"/>
              <a:gd name="connsiteX81" fmla="*/ 7164601 w 12192000"/>
              <a:gd name="connsiteY81" fmla="*/ 1606490 h 2237474"/>
              <a:gd name="connsiteX82" fmla="*/ 7159286 w 12192000"/>
              <a:gd name="connsiteY82" fmla="*/ 1606850 h 2237474"/>
              <a:gd name="connsiteX83" fmla="*/ 7114651 w 12192000"/>
              <a:gd name="connsiteY83" fmla="*/ 1620959 h 2237474"/>
              <a:gd name="connsiteX84" fmla="*/ 7092727 w 12192000"/>
              <a:gd name="connsiteY84" fmla="*/ 1623628 h 2237474"/>
              <a:gd name="connsiteX85" fmla="*/ 7031309 w 12192000"/>
              <a:gd name="connsiteY85" fmla="*/ 1619451 h 2237474"/>
              <a:gd name="connsiteX86" fmla="*/ 6999084 w 12192000"/>
              <a:gd name="connsiteY86" fmla="*/ 1634317 h 2237474"/>
              <a:gd name="connsiteX87" fmla="*/ 6992107 w 12192000"/>
              <a:gd name="connsiteY87" fmla="*/ 1636860 h 2237474"/>
              <a:gd name="connsiteX88" fmla="*/ 6991765 w 12192000"/>
              <a:gd name="connsiteY88" fmla="*/ 1636725 h 2237474"/>
              <a:gd name="connsiteX89" fmla="*/ 6983996 w 12192000"/>
              <a:gd name="connsiteY89" fmla="*/ 1639040 h 2237474"/>
              <a:gd name="connsiteX90" fmla="*/ 6979383 w 12192000"/>
              <a:gd name="connsiteY90" fmla="*/ 1641496 h 2237474"/>
              <a:gd name="connsiteX91" fmla="*/ 6900177 w 12192000"/>
              <a:gd name="connsiteY91" fmla="*/ 1636016 h 2237474"/>
              <a:gd name="connsiteX92" fmla="*/ 6795372 w 12192000"/>
              <a:gd name="connsiteY92" fmla="*/ 1644845 h 2237474"/>
              <a:gd name="connsiteX93" fmla="*/ 6692251 w 12192000"/>
              <a:gd name="connsiteY93" fmla="*/ 1656357 h 2237474"/>
              <a:gd name="connsiteX94" fmla="*/ 6655235 w 12192000"/>
              <a:gd name="connsiteY94" fmla="*/ 1661869 h 2237474"/>
              <a:gd name="connsiteX95" fmla="*/ 6587857 w 12192000"/>
              <a:gd name="connsiteY95" fmla="*/ 1665769 h 2237474"/>
              <a:gd name="connsiteX96" fmla="*/ 6554894 w 12192000"/>
              <a:gd name="connsiteY96" fmla="*/ 1664428 h 2237474"/>
              <a:gd name="connsiteX97" fmla="*/ 6551579 w 12192000"/>
              <a:gd name="connsiteY97" fmla="*/ 1662213 h 2237474"/>
              <a:gd name="connsiteX98" fmla="*/ 6545693 w 12192000"/>
              <a:gd name="connsiteY98" fmla="*/ 1661776 h 2237474"/>
              <a:gd name="connsiteX99" fmla="*/ 6530561 w 12192000"/>
              <a:gd name="connsiteY99" fmla="*/ 1664619 h 2237474"/>
              <a:gd name="connsiteX100" fmla="*/ 6525028 w 12192000"/>
              <a:gd name="connsiteY100" fmla="*/ 1666354 h 2237474"/>
              <a:gd name="connsiteX101" fmla="*/ 6516595 w 12192000"/>
              <a:gd name="connsiteY101" fmla="*/ 1667475 h 2237474"/>
              <a:gd name="connsiteX102" fmla="*/ 6516340 w 12192000"/>
              <a:gd name="connsiteY102" fmla="*/ 1667291 h 2237474"/>
              <a:gd name="connsiteX103" fmla="*/ 6508541 w 12192000"/>
              <a:gd name="connsiteY103" fmla="*/ 1668757 h 2237474"/>
              <a:gd name="connsiteX104" fmla="*/ 6471012 w 12192000"/>
              <a:gd name="connsiteY104" fmla="*/ 1678604 h 2237474"/>
              <a:gd name="connsiteX105" fmla="*/ 6415265 w 12192000"/>
              <a:gd name="connsiteY105" fmla="*/ 1665317 h 2237474"/>
              <a:gd name="connsiteX106" fmla="*/ 6393343 w 12192000"/>
              <a:gd name="connsiteY106" fmla="*/ 1664672 h 2237474"/>
              <a:gd name="connsiteX107" fmla="*/ 6380457 w 12192000"/>
              <a:gd name="connsiteY107" fmla="*/ 1662376 h 2237474"/>
              <a:gd name="connsiteX108" fmla="*/ 6280959 w 12192000"/>
              <a:gd name="connsiteY108" fmla="*/ 1689329 h 2237474"/>
              <a:gd name="connsiteX109" fmla="*/ 6266765 w 12192000"/>
              <a:gd name="connsiteY109" fmla="*/ 1695560 h 2237474"/>
              <a:gd name="connsiteX110" fmla="*/ 6255823 w 12192000"/>
              <a:gd name="connsiteY110" fmla="*/ 1704850 h 2237474"/>
              <a:gd name="connsiteX111" fmla="*/ 6098321 w 12192000"/>
              <a:gd name="connsiteY111" fmla="*/ 1721646 h 2237474"/>
              <a:gd name="connsiteX112" fmla="*/ 5880652 w 12192000"/>
              <a:gd name="connsiteY112" fmla="*/ 1779643 h 2237474"/>
              <a:gd name="connsiteX113" fmla="*/ 5785959 w 12192000"/>
              <a:gd name="connsiteY113" fmla="*/ 1775307 h 2237474"/>
              <a:gd name="connsiteX114" fmla="*/ 5643534 w 12192000"/>
              <a:gd name="connsiteY114" fmla="*/ 1802919 h 2237474"/>
              <a:gd name="connsiteX115" fmla="*/ 5518799 w 12192000"/>
              <a:gd name="connsiteY115" fmla="*/ 1818312 h 2237474"/>
              <a:gd name="connsiteX116" fmla="*/ 5505014 w 12192000"/>
              <a:gd name="connsiteY116" fmla="*/ 1819259 h 2237474"/>
              <a:gd name="connsiteX117" fmla="*/ 5499949 w 12192000"/>
              <a:gd name="connsiteY117" fmla="*/ 1814490 h 2237474"/>
              <a:gd name="connsiteX118" fmla="*/ 5453307 w 12192000"/>
              <a:gd name="connsiteY118" fmla="*/ 1815450 h 2237474"/>
              <a:gd name="connsiteX119" fmla="*/ 5364192 w 12192000"/>
              <a:gd name="connsiteY119" fmla="*/ 1826074 h 2237474"/>
              <a:gd name="connsiteX120" fmla="*/ 5350380 w 12192000"/>
              <a:gd name="connsiteY120" fmla="*/ 1830891 h 2237474"/>
              <a:gd name="connsiteX121" fmla="*/ 5259633 w 12192000"/>
              <a:gd name="connsiteY121" fmla="*/ 1837160 h 2237474"/>
              <a:gd name="connsiteX122" fmla="*/ 5197513 w 12192000"/>
              <a:gd name="connsiteY122" fmla="*/ 1844718 h 2237474"/>
              <a:gd name="connsiteX123" fmla="*/ 5184170 w 12192000"/>
              <a:gd name="connsiteY123" fmla="*/ 1849402 h 2237474"/>
              <a:gd name="connsiteX124" fmla="*/ 5168852 w 12192000"/>
              <a:gd name="connsiteY124" fmla="*/ 1844846 h 2237474"/>
              <a:gd name="connsiteX125" fmla="*/ 5164370 w 12192000"/>
              <a:gd name="connsiteY125" fmla="*/ 1840597 h 2237474"/>
              <a:gd name="connsiteX126" fmla="*/ 5114927 w 12192000"/>
              <a:gd name="connsiteY126" fmla="*/ 1847827 h 2237474"/>
              <a:gd name="connsiteX127" fmla="*/ 5108970 w 12192000"/>
              <a:gd name="connsiteY127" fmla="*/ 1847935 h 2237474"/>
              <a:gd name="connsiteX128" fmla="*/ 5067961 w 12192000"/>
              <a:gd name="connsiteY128" fmla="*/ 1845917 h 2237474"/>
              <a:gd name="connsiteX129" fmla="*/ 5007075 w 12192000"/>
              <a:gd name="connsiteY129" fmla="*/ 1838626 h 2237474"/>
              <a:gd name="connsiteX130" fmla="*/ 4944087 w 12192000"/>
              <a:gd name="connsiteY130" fmla="*/ 1823332 h 2237474"/>
              <a:gd name="connsiteX131" fmla="*/ 4907662 w 12192000"/>
              <a:gd name="connsiteY131" fmla="*/ 1816900 h 2237474"/>
              <a:gd name="connsiteX132" fmla="*/ 4882386 w 12192000"/>
              <a:gd name="connsiteY132" fmla="*/ 1809844 h 2237474"/>
              <a:gd name="connsiteX133" fmla="*/ 4811440 w 12192000"/>
              <a:gd name="connsiteY133" fmla="*/ 1804655 h 2237474"/>
              <a:gd name="connsiteX134" fmla="*/ 4691075 w 12192000"/>
              <a:gd name="connsiteY134" fmla="*/ 1801389 h 2237474"/>
              <a:gd name="connsiteX135" fmla="*/ 4647449 w 12192000"/>
              <a:gd name="connsiteY135" fmla="*/ 1793181 h 2237474"/>
              <a:gd name="connsiteX136" fmla="*/ 4645504 w 12192000"/>
              <a:gd name="connsiteY136" fmla="*/ 1787606 h 2237474"/>
              <a:gd name="connsiteX137" fmla="*/ 4632229 w 12192000"/>
              <a:gd name="connsiteY137" fmla="*/ 1785815 h 2237474"/>
              <a:gd name="connsiteX138" fmla="*/ 4629273 w 12192000"/>
              <a:gd name="connsiteY138" fmla="*/ 1784355 h 2237474"/>
              <a:gd name="connsiteX139" fmla="*/ 4611738 w 12192000"/>
              <a:gd name="connsiteY139" fmla="*/ 1776964 h 2237474"/>
              <a:gd name="connsiteX140" fmla="*/ 4560070 w 12192000"/>
              <a:gd name="connsiteY140" fmla="*/ 1785640 h 2237474"/>
              <a:gd name="connsiteX141" fmla="*/ 4536503 w 12192000"/>
              <a:gd name="connsiteY141" fmla="*/ 1785334 h 2237474"/>
              <a:gd name="connsiteX142" fmla="*/ 4513724 w 12192000"/>
              <a:gd name="connsiteY142" fmla="*/ 1791996 h 2237474"/>
              <a:gd name="connsiteX143" fmla="*/ 4501513 w 12192000"/>
              <a:gd name="connsiteY143" fmla="*/ 1799835 h 2237474"/>
              <a:gd name="connsiteX144" fmla="*/ 4459810 w 12192000"/>
              <a:gd name="connsiteY144" fmla="*/ 1797886 h 2237474"/>
              <a:gd name="connsiteX145" fmla="*/ 4379064 w 12192000"/>
              <a:gd name="connsiteY145" fmla="*/ 1817177 h 2237474"/>
              <a:gd name="connsiteX146" fmla="*/ 4319209 w 12192000"/>
              <a:gd name="connsiteY146" fmla="*/ 1834833 h 2237474"/>
              <a:gd name="connsiteX147" fmla="*/ 4306907 w 12192000"/>
              <a:gd name="connsiteY147" fmla="*/ 1841641 h 2237474"/>
              <a:gd name="connsiteX148" fmla="*/ 4290981 w 12192000"/>
              <a:gd name="connsiteY148" fmla="*/ 1839677 h 2237474"/>
              <a:gd name="connsiteX149" fmla="*/ 4285792 w 12192000"/>
              <a:gd name="connsiteY149" fmla="*/ 1836231 h 2237474"/>
              <a:gd name="connsiteX150" fmla="*/ 4238372 w 12192000"/>
              <a:gd name="connsiteY150" fmla="*/ 1851480 h 2237474"/>
              <a:gd name="connsiteX151" fmla="*/ 4232517 w 12192000"/>
              <a:gd name="connsiteY151" fmla="*/ 1852567 h 2237474"/>
              <a:gd name="connsiteX152" fmla="*/ 4191732 w 12192000"/>
              <a:gd name="connsiteY152" fmla="*/ 1857328 h 2237474"/>
              <a:gd name="connsiteX153" fmla="*/ 4065532 w 12192000"/>
              <a:gd name="connsiteY153" fmla="*/ 1855477 h 2237474"/>
              <a:gd name="connsiteX154" fmla="*/ 4028460 w 12192000"/>
              <a:gd name="connsiteY154" fmla="*/ 1855137 h 2237474"/>
              <a:gd name="connsiteX155" fmla="*/ 4002267 w 12192000"/>
              <a:gd name="connsiteY155" fmla="*/ 1852352 h 2237474"/>
              <a:gd name="connsiteX156" fmla="*/ 3931396 w 12192000"/>
              <a:gd name="connsiteY156" fmla="*/ 1858915 h 2237474"/>
              <a:gd name="connsiteX157" fmla="*/ 3812162 w 12192000"/>
              <a:gd name="connsiteY157" fmla="*/ 1875501 h 2237474"/>
              <a:gd name="connsiteX158" fmla="*/ 3767672 w 12192000"/>
              <a:gd name="connsiteY158" fmla="*/ 1874600 h 2237474"/>
              <a:gd name="connsiteX159" fmla="*/ 3764741 w 12192000"/>
              <a:gd name="connsiteY159" fmla="*/ 1869433 h 2237474"/>
              <a:gd name="connsiteX160" fmla="*/ 3751332 w 12192000"/>
              <a:gd name="connsiteY160" fmla="*/ 1869854 h 2237474"/>
              <a:gd name="connsiteX161" fmla="*/ 3748155 w 12192000"/>
              <a:gd name="connsiteY161" fmla="*/ 1868903 h 2237474"/>
              <a:gd name="connsiteX162" fmla="*/ 3729530 w 12192000"/>
              <a:gd name="connsiteY162" fmla="*/ 1864513 h 2237474"/>
              <a:gd name="connsiteX163" fmla="*/ 3680177 w 12192000"/>
              <a:gd name="connsiteY163" fmla="*/ 1881552 h 2237474"/>
              <a:gd name="connsiteX164" fmla="*/ 3567259 w 12192000"/>
              <a:gd name="connsiteY164" fmla="*/ 1893482 h 2237474"/>
              <a:gd name="connsiteX165" fmla="*/ 3405770 w 12192000"/>
              <a:gd name="connsiteY165" fmla="*/ 1904591 h 2237474"/>
              <a:gd name="connsiteX166" fmla="*/ 3280097 w 12192000"/>
              <a:gd name="connsiteY166" fmla="*/ 1919610 h 2237474"/>
              <a:gd name="connsiteX167" fmla="*/ 3123424 w 12192000"/>
              <a:gd name="connsiteY167" fmla="*/ 1952930 h 2237474"/>
              <a:gd name="connsiteX168" fmla="*/ 3009910 w 12192000"/>
              <a:gd name="connsiteY168" fmla="*/ 1957866 h 2237474"/>
              <a:gd name="connsiteX169" fmla="*/ 2995934 w 12192000"/>
              <a:gd name="connsiteY169" fmla="*/ 1967085 h 2237474"/>
              <a:gd name="connsiteX170" fmla="*/ 2980071 w 12192000"/>
              <a:gd name="connsiteY170" fmla="*/ 1972988 h 2237474"/>
              <a:gd name="connsiteX171" fmla="*/ 2978094 w 12192000"/>
              <a:gd name="connsiteY171" fmla="*/ 1972369 h 2237474"/>
              <a:gd name="connsiteX172" fmla="*/ 2942858 w 12192000"/>
              <a:gd name="connsiteY172" fmla="*/ 1981367 h 2237474"/>
              <a:gd name="connsiteX173" fmla="*/ 2875436 w 12192000"/>
              <a:gd name="connsiteY173" fmla="*/ 1996977 h 2237474"/>
              <a:gd name="connsiteX174" fmla="*/ 2874892 w 12192000"/>
              <a:gd name="connsiteY174" fmla="*/ 1996085 h 2237474"/>
              <a:gd name="connsiteX175" fmla="*/ 2864145 w 12192000"/>
              <a:gd name="connsiteY175" fmla="*/ 1994061 h 2237474"/>
              <a:gd name="connsiteX176" fmla="*/ 2843662 w 12192000"/>
              <a:gd name="connsiteY176" fmla="*/ 1992498 h 2237474"/>
              <a:gd name="connsiteX177" fmla="*/ 2796128 w 12192000"/>
              <a:gd name="connsiteY177" fmla="*/ 1976403 h 2237474"/>
              <a:gd name="connsiteX178" fmla="*/ 2756784 w 12192000"/>
              <a:gd name="connsiteY178" fmla="*/ 1985116 h 2237474"/>
              <a:gd name="connsiteX179" fmla="*/ 2748833 w 12192000"/>
              <a:gd name="connsiteY179" fmla="*/ 1986323 h 2237474"/>
              <a:gd name="connsiteX180" fmla="*/ 2748661 w 12192000"/>
              <a:gd name="connsiteY180" fmla="*/ 1986122 h 2237474"/>
              <a:gd name="connsiteX181" fmla="*/ 2740251 w 12192000"/>
              <a:gd name="connsiteY181" fmla="*/ 1986946 h 2237474"/>
              <a:gd name="connsiteX182" fmla="*/ 2718916 w 12192000"/>
              <a:gd name="connsiteY182" fmla="*/ 1990867 h 2237474"/>
              <a:gd name="connsiteX183" fmla="*/ 2713522 w 12192000"/>
              <a:gd name="connsiteY183" fmla="*/ 1990173 h 2237474"/>
              <a:gd name="connsiteX184" fmla="*/ 2680597 w 12192000"/>
              <a:gd name="connsiteY184" fmla="*/ 1984996 h 2237474"/>
              <a:gd name="connsiteX185" fmla="*/ 2578178 w 12192000"/>
              <a:gd name="connsiteY185" fmla="*/ 1990531 h 2237474"/>
              <a:gd name="connsiteX186" fmla="*/ 2476147 w 12192000"/>
              <a:gd name="connsiteY186" fmla="*/ 1998305 h 2237474"/>
              <a:gd name="connsiteX187" fmla="*/ 2373568 w 12192000"/>
              <a:gd name="connsiteY187" fmla="*/ 2003219 h 2237474"/>
              <a:gd name="connsiteX188" fmla="*/ 2321399 w 12192000"/>
              <a:gd name="connsiteY188" fmla="*/ 1989467 h 2237474"/>
              <a:gd name="connsiteX189" fmla="*/ 2315525 w 12192000"/>
              <a:gd name="connsiteY189" fmla="*/ 1989708 h 2237474"/>
              <a:gd name="connsiteX190" fmla="*/ 2300792 w 12192000"/>
              <a:gd name="connsiteY190" fmla="*/ 1994290 h 2237474"/>
              <a:gd name="connsiteX191" fmla="*/ 2295469 w 12192000"/>
              <a:gd name="connsiteY191" fmla="*/ 1996659 h 2237474"/>
              <a:gd name="connsiteX192" fmla="*/ 2287219 w 12192000"/>
              <a:gd name="connsiteY192" fmla="*/ 1998750 h 2237474"/>
              <a:gd name="connsiteX193" fmla="*/ 2286948 w 12192000"/>
              <a:gd name="connsiteY193" fmla="*/ 1998596 h 2237474"/>
              <a:gd name="connsiteX194" fmla="*/ 2243069 w 12192000"/>
              <a:gd name="connsiteY194" fmla="*/ 2015111 h 2237474"/>
              <a:gd name="connsiteX195" fmla="*/ 2186609 w 12192000"/>
              <a:gd name="connsiteY195" fmla="*/ 2008263 h 2237474"/>
              <a:gd name="connsiteX196" fmla="*/ 2164831 w 12192000"/>
              <a:gd name="connsiteY196" fmla="*/ 2010143 h 2237474"/>
              <a:gd name="connsiteX197" fmla="*/ 2152836 w 12192000"/>
              <a:gd name="connsiteY197" fmla="*/ 2010048 h 2237474"/>
              <a:gd name="connsiteX198" fmla="*/ 2117102 w 12192000"/>
              <a:gd name="connsiteY198" fmla="*/ 2023004 h 2237474"/>
              <a:gd name="connsiteX199" fmla="*/ 2111935 w 12192000"/>
              <a:gd name="connsiteY199" fmla="*/ 2023163 h 2237474"/>
              <a:gd name="connsiteX200" fmla="*/ 2089991 w 12192000"/>
              <a:gd name="connsiteY200" fmla="*/ 2034193 h 2237474"/>
              <a:gd name="connsiteX201" fmla="*/ 2058061 w 12192000"/>
              <a:gd name="connsiteY201" fmla="*/ 2047942 h 2237474"/>
              <a:gd name="connsiteX202" fmla="*/ 2055737 w 12192000"/>
              <a:gd name="connsiteY202" fmla="*/ 2047704 h 2237474"/>
              <a:gd name="connsiteX203" fmla="*/ 2042244 w 12192000"/>
              <a:gd name="connsiteY203" fmla="*/ 2055560 h 2237474"/>
              <a:gd name="connsiteX204" fmla="*/ 1976224 w 12192000"/>
              <a:gd name="connsiteY204" fmla="*/ 2074257 h 2237474"/>
              <a:gd name="connsiteX205" fmla="*/ 1877728 w 12192000"/>
              <a:gd name="connsiteY205" fmla="*/ 2101004 h 2237474"/>
              <a:gd name="connsiteX206" fmla="*/ 1759056 w 12192000"/>
              <a:gd name="connsiteY206" fmla="*/ 2125608 h 2237474"/>
              <a:gd name="connsiteX207" fmla="*/ 1637948 w 12192000"/>
              <a:gd name="connsiteY207" fmla="*/ 2172597 h 2237474"/>
              <a:gd name="connsiteX208" fmla="*/ 1434549 w 12192000"/>
              <a:gd name="connsiteY208" fmla="*/ 2234522 h 2237474"/>
              <a:gd name="connsiteX209" fmla="*/ 1398481 w 12192000"/>
              <a:gd name="connsiteY209" fmla="*/ 2237074 h 2237474"/>
              <a:gd name="connsiteX210" fmla="*/ 1398407 w 12192000"/>
              <a:gd name="connsiteY210" fmla="*/ 2237095 h 2237474"/>
              <a:gd name="connsiteX211" fmla="*/ 1370962 w 12192000"/>
              <a:gd name="connsiteY211" fmla="*/ 2237474 h 2237474"/>
              <a:gd name="connsiteX212" fmla="*/ 1356367 w 12192000"/>
              <a:gd name="connsiteY212" fmla="*/ 2235089 h 2237474"/>
              <a:gd name="connsiteX213" fmla="*/ 1324828 w 12192000"/>
              <a:gd name="connsiteY213" fmla="*/ 2231968 h 2237474"/>
              <a:gd name="connsiteX214" fmla="*/ 1297744 w 12192000"/>
              <a:gd name="connsiteY214" fmla="*/ 2235849 h 2237474"/>
              <a:gd name="connsiteX215" fmla="*/ 1286236 w 12192000"/>
              <a:gd name="connsiteY215" fmla="*/ 2233135 h 2237474"/>
              <a:gd name="connsiteX216" fmla="*/ 1283504 w 12192000"/>
              <a:gd name="connsiteY216" fmla="*/ 2233797 h 2237474"/>
              <a:gd name="connsiteX217" fmla="*/ 1279765 w 12192000"/>
              <a:gd name="connsiteY217" fmla="*/ 2229639 h 2237474"/>
              <a:gd name="connsiteX218" fmla="*/ 1195347 w 12192000"/>
              <a:gd name="connsiteY218" fmla="*/ 2212354 h 2237474"/>
              <a:gd name="connsiteX219" fmla="*/ 970251 w 12192000"/>
              <a:gd name="connsiteY219" fmla="*/ 2221029 h 2237474"/>
              <a:gd name="connsiteX220" fmla="*/ 812914 w 12192000"/>
              <a:gd name="connsiteY220" fmla="*/ 2202752 h 2237474"/>
              <a:gd name="connsiteX221" fmla="*/ 800195 w 12192000"/>
              <a:gd name="connsiteY221" fmla="*/ 2209407 h 2237474"/>
              <a:gd name="connsiteX222" fmla="*/ 784978 w 12192000"/>
              <a:gd name="connsiteY222" fmla="*/ 2212360 h 2237474"/>
              <a:gd name="connsiteX223" fmla="*/ 681987 w 12192000"/>
              <a:gd name="connsiteY223" fmla="*/ 2216757 h 2237474"/>
              <a:gd name="connsiteX224" fmla="*/ 669923 w 12192000"/>
              <a:gd name="connsiteY224" fmla="*/ 2211682 h 2237474"/>
              <a:gd name="connsiteX225" fmla="*/ 648680 w 12192000"/>
              <a:gd name="connsiteY225" fmla="*/ 2206229 h 2237474"/>
              <a:gd name="connsiteX226" fmla="*/ 597225 w 12192000"/>
              <a:gd name="connsiteY226" fmla="*/ 2180999 h 2237474"/>
              <a:gd name="connsiteX227" fmla="*/ 558449 w 12192000"/>
              <a:gd name="connsiteY227" fmla="*/ 2182346 h 2237474"/>
              <a:gd name="connsiteX228" fmla="*/ 550517 w 12192000"/>
              <a:gd name="connsiteY228" fmla="*/ 2182060 h 2237474"/>
              <a:gd name="connsiteX229" fmla="*/ 550309 w 12192000"/>
              <a:gd name="connsiteY229" fmla="*/ 2181825 h 2237474"/>
              <a:gd name="connsiteX230" fmla="*/ 541836 w 12192000"/>
              <a:gd name="connsiteY230" fmla="*/ 2181063 h 2237474"/>
              <a:gd name="connsiteX231" fmla="*/ 536057 w 12192000"/>
              <a:gd name="connsiteY231" fmla="*/ 2181537 h 2237474"/>
              <a:gd name="connsiteX232" fmla="*/ 520671 w 12192000"/>
              <a:gd name="connsiteY232" fmla="*/ 2180980 h 2237474"/>
              <a:gd name="connsiteX233" fmla="*/ 515024 w 12192000"/>
              <a:gd name="connsiteY233" fmla="*/ 2179258 h 2237474"/>
              <a:gd name="connsiteX234" fmla="*/ 512278 w 12192000"/>
              <a:gd name="connsiteY234" fmla="*/ 2176369 h 2237474"/>
              <a:gd name="connsiteX235" fmla="*/ 480419 w 12192000"/>
              <a:gd name="connsiteY235" fmla="*/ 2167807 h 2237474"/>
              <a:gd name="connsiteX236" fmla="*/ 413835 w 12192000"/>
              <a:gd name="connsiteY236" fmla="*/ 2156783 h 2237474"/>
              <a:gd name="connsiteX237" fmla="*/ 376513 w 12192000"/>
              <a:gd name="connsiteY237" fmla="*/ 2154014 h 2237474"/>
              <a:gd name="connsiteX238" fmla="*/ 273386 w 12192000"/>
              <a:gd name="connsiteY238" fmla="*/ 2142551 h 2237474"/>
              <a:gd name="connsiteX239" fmla="*/ 169207 w 12192000"/>
              <a:gd name="connsiteY239" fmla="*/ 2128100 h 2237474"/>
              <a:gd name="connsiteX240" fmla="*/ 93149 w 12192000"/>
              <a:gd name="connsiteY240" fmla="*/ 2105324 h 2237474"/>
              <a:gd name="connsiteX241" fmla="*/ 88109 w 12192000"/>
              <a:gd name="connsiteY241" fmla="*/ 2106704 h 2237474"/>
              <a:gd name="connsiteX242" fmla="*/ 80022 w 12192000"/>
              <a:gd name="connsiteY242" fmla="*/ 2107254 h 2237474"/>
              <a:gd name="connsiteX243" fmla="*/ 79717 w 12192000"/>
              <a:gd name="connsiteY243" fmla="*/ 2107046 h 2237474"/>
              <a:gd name="connsiteX244" fmla="*/ 72352 w 12192000"/>
              <a:gd name="connsiteY244" fmla="*/ 2107991 h 2237474"/>
              <a:gd name="connsiteX245" fmla="*/ 37645 w 12192000"/>
              <a:gd name="connsiteY245" fmla="*/ 2115401 h 2237474"/>
              <a:gd name="connsiteX246" fmla="*/ 4572 w 12192000"/>
              <a:gd name="connsiteY246" fmla="*/ 2111091 h 2237474"/>
              <a:gd name="connsiteX247" fmla="*/ 0 w 12192000"/>
              <a:gd name="connsiteY247" fmla="*/ 2110468 h 2237474"/>
              <a:gd name="connsiteX248" fmla="*/ 0 w 12192000"/>
              <a:gd name="connsiteY248" fmla="*/ 0 h 2237474"/>
              <a:gd name="connsiteX0" fmla="*/ 0 w 12192000"/>
              <a:gd name="connsiteY0" fmla="*/ 0 h 2237474"/>
              <a:gd name="connsiteX1" fmla="*/ 12192000 w 12192000"/>
              <a:gd name="connsiteY1" fmla="*/ 0 h 2237474"/>
              <a:gd name="connsiteX2" fmla="*/ 12192000 w 12192000"/>
              <a:gd name="connsiteY2" fmla="*/ 751299 h 2237474"/>
              <a:gd name="connsiteX3" fmla="*/ 12176759 w 12192000"/>
              <a:gd name="connsiteY3" fmla="*/ 759190 h 2237474"/>
              <a:gd name="connsiteX4" fmla="*/ 12154948 w 12192000"/>
              <a:gd name="connsiteY4" fmla="*/ 762731 h 2237474"/>
              <a:gd name="connsiteX5" fmla="*/ 12047364 w 12192000"/>
              <a:gd name="connsiteY5" fmla="*/ 749662 h 2237474"/>
              <a:gd name="connsiteX6" fmla="*/ 11890686 w 12192000"/>
              <a:gd name="connsiteY6" fmla="*/ 732766 h 2237474"/>
              <a:gd name="connsiteX7" fmla="*/ 11782413 w 12192000"/>
              <a:gd name="connsiteY7" fmla="*/ 769868 h 2237474"/>
              <a:gd name="connsiteX8" fmla="*/ 11649954 w 12192000"/>
              <a:gd name="connsiteY8" fmla="*/ 749628 h 2237474"/>
              <a:gd name="connsiteX9" fmla="*/ 11560424 w 12192000"/>
              <a:gd name="connsiteY9" fmla="*/ 748017 h 2237474"/>
              <a:gd name="connsiteX10" fmla="*/ 11358455 w 12192000"/>
              <a:gd name="connsiteY10" fmla="*/ 747593 h 2237474"/>
              <a:gd name="connsiteX11" fmla="*/ 11165209 w 12192000"/>
              <a:gd name="connsiteY11" fmla="*/ 748852 h 2237474"/>
              <a:gd name="connsiteX12" fmla="*/ 11058755 w 12192000"/>
              <a:gd name="connsiteY12" fmla="*/ 749617 h 2237474"/>
              <a:gd name="connsiteX13" fmla="*/ 10884013 w 12192000"/>
              <a:gd name="connsiteY13" fmla="*/ 760728 h 2237474"/>
              <a:gd name="connsiteX14" fmla="*/ 10834688 w 12192000"/>
              <a:gd name="connsiteY14" fmla="*/ 757726 h 2237474"/>
              <a:gd name="connsiteX15" fmla="*/ 10805004 w 12192000"/>
              <a:gd name="connsiteY15" fmla="*/ 757573 h 2237474"/>
              <a:gd name="connsiteX16" fmla="*/ 10739478 w 12192000"/>
              <a:gd name="connsiteY16" fmla="*/ 776841 h 2237474"/>
              <a:gd name="connsiteX17" fmla="*/ 10458762 w 12192000"/>
              <a:gd name="connsiteY17" fmla="*/ 755400 h 2237474"/>
              <a:gd name="connsiteX18" fmla="*/ 10246919 w 12192000"/>
              <a:gd name="connsiteY18" fmla="*/ 769960 h 2237474"/>
              <a:gd name="connsiteX19" fmla="*/ 10167995 w 12192000"/>
              <a:gd name="connsiteY19" fmla="*/ 760843 h 2237474"/>
              <a:gd name="connsiteX20" fmla="*/ 9997044 w 12192000"/>
              <a:gd name="connsiteY20" fmla="*/ 780129 h 2237474"/>
              <a:gd name="connsiteX21" fmla="*/ 9943887 w 12192000"/>
              <a:gd name="connsiteY21" fmla="*/ 804141 h 2237474"/>
              <a:gd name="connsiteX22" fmla="*/ 9918248 w 12192000"/>
              <a:gd name="connsiteY22" fmla="*/ 816628 h 2237474"/>
              <a:gd name="connsiteX23" fmla="*/ 9836148 w 12192000"/>
              <a:gd name="connsiteY23" fmla="*/ 858312 h 2237474"/>
              <a:gd name="connsiteX24" fmla="*/ 9823800 w 12192000"/>
              <a:gd name="connsiteY24" fmla="*/ 866604 h 2237474"/>
              <a:gd name="connsiteX25" fmla="*/ 9794684 w 12192000"/>
              <a:gd name="connsiteY25" fmla="*/ 864509 h 2237474"/>
              <a:gd name="connsiteX26" fmla="*/ 9778288 w 12192000"/>
              <a:gd name="connsiteY26" fmla="*/ 854362 h 2237474"/>
              <a:gd name="connsiteX27" fmla="*/ 9773886 w 12192000"/>
              <a:gd name="connsiteY27" fmla="*/ 857543 h 2237474"/>
              <a:gd name="connsiteX28" fmla="*/ 9761459 w 12192000"/>
              <a:gd name="connsiteY28" fmla="*/ 862394 h 2237474"/>
              <a:gd name="connsiteX29" fmla="*/ 9705768 w 12192000"/>
              <a:gd name="connsiteY29" fmla="*/ 894610 h 2237474"/>
              <a:gd name="connsiteX30" fmla="*/ 9683005 w 12192000"/>
              <a:gd name="connsiteY30" fmla="*/ 894128 h 2237474"/>
              <a:gd name="connsiteX31" fmla="*/ 9594438 w 12192000"/>
              <a:gd name="connsiteY31" fmla="*/ 919051 h 2237474"/>
              <a:gd name="connsiteX32" fmla="*/ 9577033 w 12192000"/>
              <a:gd name="connsiteY32" fmla="*/ 922857 h 2237474"/>
              <a:gd name="connsiteX33" fmla="*/ 9544189 w 12192000"/>
              <a:gd name="connsiteY33" fmla="*/ 938966 h 2237474"/>
              <a:gd name="connsiteX34" fmla="*/ 9534048 w 12192000"/>
              <a:gd name="connsiteY34" fmla="*/ 940158 h 2237474"/>
              <a:gd name="connsiteX35" fmla="*/ 9500499 w 12192000"/>
              <a:gd name="connsiteY35" fmla="*/ 954680 h 2237474"/>
              <a:gd name="connsiteX36" fmla="*/ 9428195 w 12192000"/>
              <a:gd name="connsiteY36" fmla="*/ 986225 h 2237474"/>
              <a:gd name="connsiteX37" fmla="*/ 9410017 w 12192000"/>
              <a:gd name="connsiteY37" fmla="*/ 993931 h 2237474"/>
              <a:gd name="connsiteX38" fmla="*/ 9392919 w 12192000"/>
              <a:gd name="connsiteY38" fmla="*/ 994656 h 2237474"/>
              <a:gd name="connsiteX39" fmla="*/ 9301293 w 12192000"/>
              <a:gd name="connsiteY39" fmla="*/ 1011593 h 2237474"/>
              <a:gd name="connsiteX40" fmla="*/ 9278619 w 12192000"/>
              <a:gd name="connsiteY40" fmla="*/ 1011878 h 2237474"/>
              <a:gd name="connsiteX41" fmla="*/ 9268019 w 12192000"/>
              <a:gd name="connsiteY41" fmla="*/ 1007442 h 2237474"/>
              <a:gd name="connsiteX42" fmla="*/ 9234662 w 12192000"/>
              <a:gd name="connsiteY42" fmla="*/ 1023056 h 2237474"/>
              <a:gd name="connsiteX43" fmla="*/ 9181033 w 12192000"/>
              <a:gd name="connsiteY43" fmla="*/ 1037921 h 2237474"/>
              <a:gd name="connsiteX44" fmla="*/ 9155969 w 12192000"/>
              <a:gd name="connsiteY44" fmla="*/ 1046804 h 2237474"/>
              <a:gd name="connsiteX45" fmla="*/ 9133985 w 12192000"/>
              <a:gd name="connsiteY45" fmla="*/ 1046450 h 2237474"/>
              <a:gd name="connsiteX46" fmla="*/ 9012987 w 12192000"/>
              <a:gd name="connsiteY46" fmla="*/ 1061986 h 2237474"/>
              <a:gd name="connsiteX47" fmla="*/ 8968445 w 12192000"/>
              <a:gd name="connsiteY47" fmla="*/ 1052169 h 2237474"/>
              <a:gd name="connsiteX48" fmla="*/ 8958984 w 12192000"/>
              <a:gd name="connsiteY48" fmla="*/ 1057212 h 2237474"/>
              <a:gd name="connsiteX49" fmla="*/ 8886001 w 12192000"/>
              <a:gd name="connsiteY49" fmla="*/ 1067468 h 2237474"/>
              <a:gd name="connsiteX50" fmla="*/ 8838610 w 12192000"/>
              <a:gd name="connsiteY50" fmla="*/ 1075091 h 2237474"/>
              <a:gd name="connsiteX51" fmla="*/ 8750383 w 12192000"/>
              <a:gd name="connsiteY51" fmla="*/ 1097387 h 2237474"/>
              <a:gd name="connsiteX52" fmla="*/ 8697365 w 12192000"/>
              <a:gd name="connsiteY52" fmla="*/ 1105869 h 2237474"/>
              <a:gd name="connsiteX53" fmla="*/ 8665605 w 12192000"/>
              <a:gd name="connsiteY53" fmla="*/ 1110791 h 2237474"/>
              <a:gd name="connsiteX54" fmla="*/ 8584946 w 12192000"/>
              <a:gd name="connsiteY54" fmla="*/ 1135226 h 2237474"/>
              <a:gd name="connsiteX55" fmla="*/ 8460755 w 12192000"/>
              <a:gd name="connsiteY55" fmla="*/ 1203427 h 2237474"/>
              <a:gd name="connsiteX56" fmla="*/ 8419755 w 12192000"/>
              <a:gd name="connsiteY56" fmla="*/ 1216260 h 2237474"/>
              <a:gd name="connsiteX57" fmla="*/ 8411626 w 12192000"/>
              <a:gd name="connsiteY57" fmla="*/ 1214397 h 2237474"/>
              <a:gd name="connsiteX58" fmla="*/ 8363469 w 12192000"/>
              <a:gd name="connsiteY58" fmla="*/ 1246658 h 2237474"/>
              <a:gd name="connsiteX59" fmla="*/ 8275497 w 12192000"/>
              <a:gd name="connsiteY59" fmla="*/ 1264396 h 2237474"/>
              <a:gd name="connsiteX60" fmla="*/ 8206287 w 12192000"/>
              <a:gd name="connsiteY60" fmla="*/ 1273060 h 2237474"/>
              <a:gd name="connsiteX61" fmla="*/ 8168705 w 12192000"/>
              <a:gd name="connsiteY61" fmla="*/ 1279956 h 2237474"/>
              <a:gd name="connsiteX62" fmla="*/ 8139997 w 12192000"/>
              <a:gd name="connsiteY62" fmla="*/ 1282713 h 2237474"/>
              <a:gd name="connsiteX63" fmla="*/ 8074238 w 12192000"/>
              <a:gd name="connsiteY63" fmla="*/ 1301895 h 2237474"/>
              <a:gd name="connsiteX64" fmla="*/ 7968292 w 12192000"/>
              <a:gd name="connsiteY64" fmla="*/ 1338779 h 2237474"/>
              <a:gd name="connsiteX65" fmla="*/ 7945122 w 12192000"/>
              <a:gd name="connsiteY65" fmla="*/ 1345477 h 2237474"/>
              <a:gd name="connsiteX66" fmla="*/ 7922771 w 12192000"/>
              <a:gd name="connsiteY66" fmla="*/ 1346645 h 2237474"/>
              <a:gd name="connsiteX67" fmla="*/ 7915461 w 12192000"/>
              <a:gd name="connsiteY67" fmla="*/ 1342919 h 2237474"/>
              <a:gd name="connsiteX68" fmla="*/ 7902328 w 12192000"/>
              <a:gd name="connsiteY68" fmla="*/ 1345865 h 2237474"/>
              <a:gd name="connsiteX69" fmla="*/ 7898322 w 12192000"/>
              <a:gd name="connsiteY69" fmla="*/ 1345689 h 2237474"/>
              <a:gd name="connsiteX70" fmla="*/ 7875879 w 12192000"/>
              <a:gd name="connsiteY70" fmla="*/ 1345646 h 2237474"/>
              <a:gd name="connsiteX71" fmla="*/ 7840612 w 12192000"/>
              <a:gd name="connsiteY71" fmla="*/ 1369373 h 2237474"/>
              <a:gd name="connsiteX72" fmla="*/ 7786819 w 12192000"/>
              <a:gd name="connsiteY72" fmla="*/ 1378970 h 2237474"/>
              <a:gd name="connsiteX73" fmla="*/ 7548172 w 12192000"/>
              <a:gd name="connsiteY73" fmla="*/ 1417460 h 2237474"/>
              <a:gd name="connsiteX74" fmla="*/ 7483437 w 12192000"/>
              <a:gd name="connsiteY74" fmla="*/ 1478152 h 2237474"/>
              <a:gd name="connsiteX75" fmla="*/ 7377870 w 12192000"/>
              <a:gd name="connsiteY75" fmla="*/ 1523319 h 2237474"/>
              <a:gd name="connsiteX76" fmla="*/ 7230737 w 12192000"/>
              <a:gd name="connsiteY76" fmla="*/ 1562633 h 2237474"/>
              <a:gd name="connsiteX77" fmla="*/ 7224458 w 12192000"/>
              <a:gd name="connsiteY77" fmla="*/ 1573008 h 2237474"/>
              <a:gd name="connsiteX78" fmla="*/ 7213486 w 12192000"/>
              <a:gd name="connsiteY78" fmla="*/ 1580987 h 2237474"/>
              <a:gd name="connsiteX79" fmla="*/ 7210972 w 12192000"/>
              <a:gd name="connsiteY79" fmla="*/ 1580856 h 2237474"/>
              <a:gd name="connsiteX80" fmla="*/ 7183121 w 12192000"/>
              <a:gd name="connsiteY80" fmla="*/ 1595162 h 2237474"/>
              <a:gd name="connsiteX81" fmla="*/ 7164601 w 12192000"/>
              <a:gd name="connsiteY81" fmla="*/ 1606490 h 2237474"/>
              <a:gd name="connsiteX82" fmla="*/ 7159286 w 12192000"/>
              <a:gd name="connsiteY82" fmla="*/ 1606850 h 2237474"/>
              <a:gd name="connsiteX83" fmla="*/ 7114651 w 12192000"/>
              <a:gd name="connsiteY83" fmla="*/ 1620959 h 2237474"/>
              <a:gd name="connsiteX84" fmla="*/ 7092727 w 12192000"/>
              <a:gd name="connsiteY84" fmla="*/ 1623628 h 2237474"/>
              <a:gd name="connsiteX85" fmla="*/ 7031309 w 12192000"/>
              <a:gd name="connsiteY85" fmla="*/ 1619451 h 2237474"/>
              <a:gd name="connsiteX86" fmla="*/ 6999084 w 12192000"/>
              <a:gd name="connsiteY86" fmla="*/ 1634317 h 2237474"/>
              <a:gd name="connsiteX87" fmla="*/ 6992107 w 12192000"/>
              <a:gd name="connsiteY87" fmla="*/ 1636860 h 2237474"/>
              <a:gd name="connsiteX88" fmla="*/ 6991765 w 12192000"/>
              <a:gd name="connsiteY88" fmla="*/ 1636725 h 2237474"/>
              <a:gd name="connsiteX89" fmla="*/ 6983996 w 12192000"/>
              <a:gd name="connsiteY89" fmla="*/ 1639040 h 2237474"/>
              <a:gd name="connsiteX90" fmla="*/ 6979383 w 12192000"/>
              <a:gd name="connsiteY90" fmla="*/ 1641496 h 2237474"/>
              <a:gd name="connsiteX91" fmla="*/ 6900177 w 12192000"/>
              <a:gd name="connsiteY91" fmla="*/ 1636016 h 2237474"/>
              <a:gd name="connsiteX92" fmla="*/ 6795372 w 12192000"/>
              <a:gd name="connsiteY92" fmla="*/ 1644845 h 2237474"/>
              <a:gd name="connsiteX93" fmla="*/ 6692251 w 12192000"/>
              <a:gd name="connsiteY93" fmla="*/ 1656357 h 2237474"/>
              <a:gd name="connsiteX94" fmla="*/ 6655235 w 12192000"/>
              <a:gd name="connsiteY94" fmla="*/ 1661869 h 2237474"/>
              <a:gd name="connsiteX95" fmla="*/ 6587857 w 12192000"/>
              <a:gd name="connsiteY95" fmla="*/ 1665769 h 2237474"/>
              <a:gd name="connsiteX96" fmla="*/ 6554894 w 12192000"/>
              <a:gd name="connsiteY96" fmla="*/ 1664428 h 2237474"/>
              <a:gd name="connsiteX97" fmla="*/ 6551579 w 12192000"/>
              <a:gd name="connsiteY97" fmla="*/ 1662213 h 2237474"/>
              <a:gd name="connsiteX98" fmla="*/ 6545693 w 12192000"/>
              <a:gd name="connsiteY98" fmla="*/ 1661776 h 2237474"/>
              <a:gd name="connsiteX99" fmla="*/ 6530561 w 12192000"/>
              <a:gd name="connsiteY99" fmla="*/ 1664619 h 2237474"/>
              <a:gd name="connsiteX100" fmla="*/ 6525028 w 12192000"/>
              <a:gd name="connsiteY100" fmla="*/ 1666354 h 2237474"/>
              <a:gd name="connsiteX101" fmla="*/ 6516595 w 12192000"/>
              <a:gd name="connsiteY101" fmla="*/ 1667475 h 2237474"/>
              <a:gd name="connsiteX102" fmla="*/ 6516340 w 12192000"/>
              <a:gd name="connsiteY102" fmla="*/ 1667291 h 2237474"/>
              <a:gd name="connsiteX103" fmla="*/ 6508541 w 12192000"/>
              <a:gd name="connsiteY103" fmla="*/ 1668757 h 2237474"/>
              <a:gd name="connsiteX104" fmla="*/ 6471012 w 12192000"/>
              <a:gd name="connsiteY104" fmla="*/ 1678604 h 2237474"/>
              <a:gd name="connsiteX105" fmla="*/ 6415265 w 12192000"/>
              <a:gd name="connsiteY105" fmla="*/ 1665317 h 2237474"/>
              <a:gd name="connsiteX106" fmla="*/ 6393343 w 12192000"/>
              <a:gd name="connsiteY106" fmla="*/ 1664672 h 2237474"/>
              <a:gd name="connsiteX107" fmla="*/ 6380457 w 12192000"/>
              <a:gd name="connsiteY107" fmla="*/ 1662376 h 2237474"/>
              <a:gd name="connsiteX108" fmla="*/ 6280959 w 12192000"/>
              <a:gd name="connsiteY108" fmla="*/ 1689329 h 2237474"/>
              <a:gd name="connsiteX109" fmla="*/ 6266765 w 12192000"/>
              <a:gd name="connsiteY109" fmla="*/ 1695560 h 2237474"/>
              <a:gd name="connsiteX110" fmla="*/ 6255823 w 12192000"/>
              <a:gd name="connsiteY110" fmla="*/ 1704850 h 2237474"/>
              <a:gd name="connsiteX111" fmla="*/ 6098321 w 12192000"/>
              <a:gd name="connsiteY111" fmla="*/ 1721646 h 2237474"/>
              <a:gd name="connsiteX112" fmla="*/ 5880652 w 12192000"/>
              <a:gd name="connsiteY112" fmla="*/ 1779643 h 2237474"/>
              <a:gd name="connsiteX113" fmla="*/ 5785959 w 12192000"/>
              <a:gd name="connsiteY113" fmla="*/ 1775307 h 2237474"/>
              <a:gd name="connsiteX114" fmla="*/ 5643534 w 12192000"/>
              <a:gd name="connsiteY114" fmla="*/ 1802919 h 2237474"/>
              <a:gd name="connsiteX115" fmla="*/ 5518799 w 12192000"/>
              <a:gd name="connsiteY115" fmla="*/ 1818312 h 2237474"/>
              <a:gd name="connsiteX116" fmla="*/ 5505014 w 12192000"/>
              <a:gd name="connsiteY116" fmla="*/ 1819259 h 2237474"/>
              <a:gd name="connsiteX117" fmla="*/ 5499949 w 12192000"/>
              <a:gd name="connsiteY117" fmla="*/ 1814490 h 2237474"/>
              <a:gd name="connsiteX118" fmla="*/ 5453307 w 12192000"/>
              <a:gd name="connsiteY118" fmla="*/ 1815450 h 2237474"/>
              <a:gd name="connsiteX119" fmla="*/ 5364192 w 12192000"/>
              <a:gd name="connsiteY119" fmla="*/ 1826074 h 2237474"/>
              <a:gd name="connsiteX120" fmla="*/ 5350380 w 12192000"/>
              <a:gd name="connsiteY120" fmla="*/ 1830891 h 2237474"/>
              <a:gd name="connsiteX121" fmla="*/ 5259633 w 12192000"/>
              <a:gd name="connsiteY121" fmla="*/ 1837160 h 2237474"/>
              <a:gd name="connsiteX122" fmla="*/ 5197513 w 12192000"/>
              <a:gd name="connsiteY122" fmla="*/ 1844718 h 2237474"/>
              <a:gd name="connsiteX123" fmla="*/ 5184170 w 12192000"/>
              <a:gd name="connsiteY123" fmla="*/ 1849402 h 2237474"/>
              <a:gd name="connsiteX124" fmla="*/ 5168852 w 12192000"/>
              <a:gd name="connsiteY124" fmla="*/ 1844846 h 2237474"/>
              <a:gd name="connsiteX125" fmla="*/ 5164370 w 12192000"/>
              <a:gd name="connsiteY125" fmla="*/ 1840597 h 2237474"/>
              <a:gd name="connsiteX126" fmla="*/ 5114927 w 12192000"/>
              <a:gd name="connsiteY126" fmla="*/ 1847827 h 2237474"/>
              <a:gd name="connsiteX127" fmla="*/ 5108970 w 12192000"/>
              <a:gd name="connsiteY127" fmla="*/ 1847935 h 2237474"/>
              <a:gd name="connsiteX128" fmla="*/ 5067961 w 12192000"/>
              <a:gd name="connsiteY128" fmla="*/ 1845917 h 2237474"/>
              <a:gd name="connsiteX129" fmla="*/ 5007075 w 12192000"/>
              <a:gd name="connsiteY129" fmla="*/ 1838626 h 2237474"/>
              <a:gd name="connsiteX130" fmla="*/ 4944087 w 12192000"/>
              <a:gd name="connsiteY130" fmla="*/ 1823332 h 2237474"/>
              <a:gd name="connsiteX131" fmla="*/ 4907662 w 12192000"/>
              <a:gd name="connsiteY131" fmla="*/ 1816900 h 2237474"/>
              <a:gd name="connsiteX132" fmla="*/ 4882386 w 12192000"/>
              <a:gd name="connsiteY132" fmla="*/ 1809844 h 2237474"/>
              <a:gd name="connsiteX133" fmla="*/ 4811440 w 12192000"/>
              <a:gd name="connsiteY133" fmla="*/ 1804655 h 2237474"/>
              <a:gd name="connsiteX134" fmla="*/ 4691075 w 12192000"/>
              <a:gd name="connsiteY134" fmla="*/ 1801389 h 2237474"/>
              <a:gd name="connsiteX135" fmla="*/ 4647449 w 12192000"/>
              <a:gd name="connsiteY135" fmla="*/ 1793181 h 2237474"/>
              <a:gd name="connsiteX136" fmla="*/ 4645504 w 12192000"/>
              <a:gd name="connsiteY136" fmla="*/ 1787606 h 2237474"/>
              <a:gd name="connsiteX137" fmla="*/ 4632229 w 12192000"/>
              <a:gd name="connsiteY137" fmla="*/ 1785815 h 2237474"/>
              <a:gd name="connsiteX138" fmla="*/ 4629273 w 12192000"/>
              <a:gd name="connsiteY138" fmla="*/ 1784355 h 2237474"/>
              <a:gd name="connsiteX139" fmla="*/ 4611738 w 12192000"/>
              <a:gd name="connsiteY139" fmla="*/ 1776964 h 2237474"/>
              <a:gd name="connsiteX140" fmla="*/ 4560070 w 12192000"/>
              <a:gd name="connsiteY140" fmla="*/ 1785640 h 2237474"/>
              <a:gd name="connsiteX141" fmla="*/ 4536503 w 12192000"/>
              <a:gd name="connsiteY141" fmla="*/ 1785334 h 2237474"/>
              <a:gd name="connsiteX142" fmla="*/ 4513724 w 12192000"/>
              <a:gd name="connsiteY142" fmla="*/ 1791996 h 2237474"/>
              <a:gd name="connsiteX143" fmla="*/ 4459810 w 12192000"/>
              <a:gd name="connsiteY143" fmla="*/ 1797886 h 2237474"/>
              <a:gd name="connsiteX144" fmla="*/ 4379064 w 12192000"/>
              <a:gd name="connsiteY144" fmla="*/ 1817177 h 2237474"/>
              <a:gd name="connsiteX145" fmla="*/ 4319209 w 12192000"/>
              <a:gd name="connsiteY145" fmla="*/ 1834833 h 2237474"/>
              <a:gd name="connsiteX146" fmla="*/ 4306907 w 12192000"/>
              <a:gd name="connsiteY146" fmla="*/ 1841641 h 2237474"/>
              <a:gd name="connsiteX147" fmla="*/ 4290981 w 12192000"/>
              <a:gd name="connsiteY147" fmla="*/ 1839677 h 2237474"/>
              <a:gd name="connsiteX148" fmla="*/ 4285792 w 12192000"/>
              <a:gd name="connsiteY148" fmla="*/ 1836231 h 2237474"/>
              <a:gd name="connsiteX149" fmla="*/ 4238372 w 12192000"/>
              <a:gd name="connsiteY149" fmla="*/ 1851480 h 2237474"/>
              <a:gd name="connsiteX150" fmla="*/ 4232517 w 12192000"/>
              <a:gd name="connsiteY150" fmla="*/ 1852567 h 2237474"/>
              <a:gd name="connsiteX151" fmla="*/ 4191732 w 12192000"/>
              <a:gd name="connsiteY151" fmla="*/ 1857328 h 2237474"/>
              <a:gd name="connsiteX152" fmla="*/ 4065532 w 12192000"/>
              <a:gd name="connsiteY152" fmla="*/ 1855477 h 2237474"/>
              <a:gd name="connsiteX153" fmla="*/ 4028460 w 12192000"/>
              <a:gd name="connsiteY153" fmla="*/ 1855137 h 2237474"/>
              <a:gd name="connsiteX154" fmla="*/ 4002267 w 12192000"/>
              <a:gd name="connsiteY154" fmla="*/ 1852352 h 2237474"/>
              <a:gd name="connsiteX155" fmla="*/ 3931396 w 12192000"/>
              <a:gd name="connsiteY155" fmla="*/ 1858915 h 2237474"/>
              <a:gd name="connsiteX156" fmla="*/ 3812162 w 12192000"/>
              <a:gd name="connsiteY156" fmla="*/ 1875501 h 2237474"/>
              <a:gd name="connsiteX157" fmla="*/ 3767672 w 12192000"/>
              <a:gd name="connsiteY157" fmla="*/ 1874600 h 2237474"/>
              <a:gd name="connsiteX158" fmla="*/ 3764741 w 12192000"/>
              <a:gd name="connsiteY158" fmla="*/ 1869433 h 2237474"/>
              <a:gd name="connsiteX159" fmla="*/ 3751332 w 12192000"/>
              <a:gd name="connsiteY159" fmla="*/ 1869854 h 2237474"/>
              <a:gd name="connsiteX160" fmla="*/ 3748155 w 12192000"/>
              <a:gd name="connsiteY160" fmla="*/ 1868903 h 2237474"/>
              <a:gd name="connsiteX161" fmla="*/ 3729530 w 12192000"/>
              <a:gd name="connsiteY161" fmla="*/ 1864513 h 2237474"/>
              <a:gd name="connsiteX162" fmla="*/ 3680177 w 12192000"/>
              <a:gd name="connsiteY162" fmla="*/ 1881552 h 2237474"/>
              <a:gd name="connsiteX163" fmla="*/ 3567259 w 12192000"/>
              <a:gd name="connsiteY163" fmla="*/ 1893482 h 2237474"/>
              <a:gd name="connsiteX164" fmla="*/ 3405770 w 12192000"/>
              <a:gd name="connsiteY164" fmla="*/ 1904591 h 2237474"/>
              <a:gd name="connsiteX165" fmla="*/ 3280097 w 12192000"/>
              <a:gd name="connsiteY165" fmla="*/ 1919610 h 2237474"/>
              <a:gd name="connsiteX166" fmla="*/ 3123424 w 12192000"/>
              <a:gd name="connsiteY166" fmla="*/ 1952930 h 2237474"/>
              <a:gd name="connsiteX167" fmla="*/ 3009910 w 12192000"/>
              <a:gd name="connsiteY167" fmla="*/ 1957866 h 2237474"/>
              <a:gd name="connsiteX168" fmla="*/ 2995934 w 12192000"/>
              <a:gd name="connsiteY168" fmla="*/ 1967085 h 2237474"/>
              <a:gd name="connsiteX169" fmla="*/ 2980071 w 12192000"/>
              <a:gd name="connsiteY169" fmla="*/ 1972988 h 2237474"/>
              <a:gd name="connsiteX170" fmla="*/ 2978094 w 12192000"/>
              <a:gd name="connsiteY170" fmla="*/ 1972369 h 2237474"/>
              <a:gd name="connsiteX171" fmla="*/ 2942858 w 12192000"/>
              <a:gd name="connsiteY171" fmla="*/ 1981367 h 2237474"/>
              <a:gd name="connsiteX172" fmla="*/ 2875436 w 12192000"/>
              <a:gd name="connsiteY172" fmla="*/ 1996977 h 2237474"/>
              <a:gd name="connsiteX173" fmla="*/ 2874892 w 12192000"/>
              <a:gd name="connsiteY173" fmla="*/ 1996085 h 2237474"/>
              <a:gd name="connsiteX174" fmla="*/ 2864145 w 12192000"/>
              <a:gd name="connsiteY174" fmla="*/ 1994061 h 2237474"/>
              <a:gd name="connsiteX175" fmla="*/ 2843662 w 12192000"/>
              <a:gd name="connsiteY175" fmla="*/ 1992498 h 2237474"/>
              <a:gd name="connsiteX176" fmla="*/ 2796128 w 12192000"/>
              <a:gd name="connsiteY176" fmla="*/ 1976403 h 2237474"/>
              <a:gd name="connsiteX177" fmla="*/ 2756784 w 12192000"/>
              <a:gd name="connsiteY177" fmla="*/ 1985116 h 2237474"/>
              <a:gd name="connsiteX178" fmla="*/ 2748833 w 12192000"/>
              <a:gd name="connsiteY178" fmla="*/ 1986323 h 2237474"/>
              <a:gd name="connsiteX179" fmla="*/ 2748661 w 12192000"/>
              <a:gd name="connsiteY179" fmla="*/ 1986122 h 2237474"/>
              <a:gd name="connsiteX180" fmla="*/ 2740251 w 12192000"/>
              <a:gd name="connsiteY180" fmla="*/ 1986946 h 2237474"/>
              <a:gd name="connsiteX181" fmla="*/ 2718916 w 12192000"/>
              <a:gd name="connsiteY181" fmla="*/ 1990867 h 2237474"/>
              <a:gd name="connsiteX182" fmla="*/ 2713522 w 12192000"/>
              <a:gd name="connsiteY182" fmla="*/ 1990173 h 2237474"/>
              <a:gd name="connsiteX183" fmla="*/ 2680597 w 12192000"/>
              <a:gd name="connsiteY183" fmla="*/ 1984996 h 2237474"/>
              <a:gd name="connsiteX184" fmla="*/ 2578178 w 12192000"/>
              <a:gd name="connsiteY184" fmla="*/ 1990531 h 2237474"/>
              <a:gd name="connsiteX185" fmla="*/ 2476147 w 12192000"/>
              <a:gd name="connsiteY185" fmla="*/ 1998305 h 2237474"/>
              <a:gd name="connsiteX186" fmla="*/ 2373568 w 12192000"/>
              <a:gd name="connsiteY186" fmla="*/ 2003219 h 2237474"/>
              <a:gd name="connsiteX187" fmla="*/ 2321399 w 12192000"/>
              <a:gd name="connsiteY187" fmla="*/ 1989467 h 2237474"/>
              <a:gd name="connsiteX188" fmla="*/ 2315525 w 12192000"/>
              <a:gd name="connsiteY188" fmla="*/ 1989708 h 2237474"/>
              <a:gd name="connsiteX189" fmla="*/ 2300792 w 12192000"/>
              <a:gd name="connsiteY189" fmla="*/ 1994290 h 2237474"/>
              <a:gd name="connsiteX190" fmla="*/ 2295469 w 12192000"/>
              <a:gd name="connsiteY190" fmla="*/ 1996659 h 2237474"/>
              <a:gd name="connsiteX191" fmla="*/ 2287219 w 12192000"/>
              <a:gd name="connsiteY191" fmla="*/ 1998750 h 2237474"/>
              <a:gd name="connsiteX192" fmla="*/ 2286948 w 12192000"/>
              <a:gd name="connsiteY192" fmla="*/ 1998596 h 2237474"/>
              <a:gd name="connsiteX193" fmla="*/ 2243069 w 12192000"/>
              <a:gd name="connsiteY193" fmla="*/ 2015111 h 2237474"/>
              <a:gd name="connsiteX194" fmla="*/ 2186609 w 12192000"/>
              <a:gd name="connsiteY194" fmla="*/ 2008263 h 2237474"/>
              <a:gd name="connsiteX195" fmla="*/ 2164831 w 12192000"/>
              <a:gd name="connsiteY195" fmla="*/ 2010143 h 2237474"/>
              <a:gd name="connsiteX196" fmla="*/ 2152836 w 12192000"/>
              <a:gd name="connsiteY196" fmla="*/ 2010048 h 2237474"/>
              <a:gd name="connsiteX197" fmla="*/ 2117102 w 12192000"/>
              <a:gd name="connsiteY197" fmla="*/ 2023004 h 2237474"/>
              <a:gd name="connsiteX198" fmla="*/ 2111935 w 12192000"/>
              <a:gd name="connsiteY198" fmla="*/ 2023163 h 2237474"/>
              <a:gd name="connsiteX199" fmla="*/ 2089991 w 12192000"/>
              <a:gd name="connsiteY199" fmla="*/ 2034193 h 2237474"/>
              <a:gd name="connsiteX200" fmla="*/ 2058061 w 12192000"/>
              <a:gd name="connsiteY200" fmla="*/ 2047942 h 2237474"/>
              <a:gd name="connsiteX201" fmla="*/ 2055737 w 12192000"/>
              <a:gd name="connsiteY201" fmla="*/ 2047704 h 2237474"/>
              <a:gd name="connsiteX202" fmla="*/ 2042244 w 12192000"/>
              <a:gd name="connsiteY202" fmla="*/ 2055560 h 2237474"/>
              <a:gd name="connsiteX203" fmla="*/ 1976224 w 12192000"/>
              <a:gd name="connsiteY203" fmla="*/ 2074257 h 2237474"/>
              <a:gd name="connsiteX204" fmla="*/ 1877728 w 12192000"/>
              <a:gd name="connsiteY204" fmla="*/ 2101004 h 2237474"/>
              <a:gd name="connsiteX205" fmla="*/ 1759056 w 12192000"/>
              <a:gd name="connsiteY205" fmla="*/ 2125608 h 2237474"/>
              <a:gd name="connsiteX206" fmla="*/ 1637948 w 12192000"/>
              <a:gd name="connsiteY206" fmla="*/ 2172597 h 2237474"/>
              <a:gd name="connsiteX207" fmla="*/ 1434549 w 12192000"/>
              <a:gd name="connsiteY207" fmla="*/ 2234522 h 2237474"/>
              <a:gd name="connsiteX208" fmla="*/ 1398481 w 12192000"/>
              <a:gd name="connsiteY208" fmla="*/ 2237074 h 2237474"/>
              <a:gd name="connsiteX209" fmla="*/ 1398407 w 12192000"/>
              <a:gd name="connsiteY209" fmla="*/ 2237095 h 2237474"/>
              <a:gd name="connsiteX210" fmla="*/ 1370962 w 12192000"/>
              <a:gd name="connsiteY210" fmla="*/ 2237474 h 2237474"/>
              <a:gd name="connsiteX211" fmla="*/ 1356367 w 12192000"/>
              <a:gd name="connsiteY211" fmla="*/ 2235089 h 2237474"/>
              <a:gd name="connsiteX212" fmla="*/ 1324828 w 12192000"/>
              <a:gd name="connsiteY212" fmla="*/ 2231968 h 2237474"/>
              <a:gd name="connsiteX213" fmla="*/ 1297744 w 12192000"/>
              <a:gd name="connsiteY213" fmla="*/ 2235849 h 2237474"/>
              <a:gd name="connsiteX214" fmla="*/ 1286236 w 12192000"/>
              <a:gd name="connsiteY214" fmla="*/ 2233135 h 2237474"/>
              <a:gd name="connsiteX215" fmla="*/ 1283504 w 12192000"/>
              <a:gd name="connsiteY215" fmla="*/ 2233797 h 2237474"/>
              <a:gd name="connsiteX216" fmla="*/ 1279765 w 12192000"/>
              <a:gd name="connsiteY216" fmla="*/ 2229639 h 2237474"/>
              <a:gd name="connsiteX217" fmla="*/ 1195347 w 12192000"/>
              <a:gd name="connsiteY217" fmla="*/ 2212354 h 2237474"/>
              <a:gd name="connsiteX218" fmla="*/ 970251 w 12192000"/>
              <a:gd name="connsiteY218" fmla="*/ 2221029 h 2237474"/>
              <a:gd name="connsiteX219" fmla="*/ 812914 w 12192000"/>
              <a:gd name="connsiteY219" fmla="*/ 2202752 h 2237474"/>
              <a:gd name="connsiteX220" fmla="*/ 800195 w 12192000"/>
              <a:gd name="connsiteY220" fmla="*/ 2209407 h 2237474"/>
              <a:gd name="connsiteX221" fmla="*/ 784978 w 12192000"/>
              <a:gd name="connsiteY221" fmla="*/ 2212360 h 2237474"/>
              <a:gd name="connsiteX222" fmla="*/ 681987 w 12192000"/>
              <a:gd name="connsiteY222" fmla="*/ 2216757 h 2237474"/>
              <a:gd name="connsiteX223" fmla="*/ 669923 w 12192000"/>
              <a:gd name="connsiteY223" fmla="*/ 2211682 h 2237474"/>
              <a:gd name="connsiteX224" fmla="*/ 648680 w 12192000"/>
              <a:gd name="connsiteY224" fmla="*/ 2206229 h 2237474"/>
              <a:gd name="connsiteX225" fmla="*/ 597225 w 12192000"/>
              <a:gd name="connsiteY225" fmla="*/ 2180999 h 2237474"/>
              <a:gd name="connsiteX226" fmla="*/ 558449 w 12192000"/>
              <a:gd name="connsiteY226" fmla="*/ 2182346 h 2237474"/>
              <a:gd name="connsiteX227" fmla="*/ 550517 w 12192000"/>
              <a:gd name="connsiteY227" fmla="*/ 2182060 h 2237474"/>
              <a:gd name="connsiteX228" fmla="*/ 550309 w 12192000"/>
              <a:gd name="connsiteY228" fmla="*/ 2181825 h 2237474"/>
              <a:gd name="connsiteX229" fmla="*/ 541836 w 12192000"/>
              <a:gd name="connsiteY229" fmla="*/ 2181063 h 2237474"/>
              <a:gd name="connsiteX230" fmla="*/ 536057 w 12192000"/>
              <a:gd name="connsiteY230" fmla="*/ 2181537 h 2237474"/>
              <a:gd name="connsiteX231" fmla="*/ 520671 w 12192000"/>
              <a:gd name="connsiteY231" fmla="*/ 2180980 h 2237474"/>
              <a:gd name="connsiteX232" fmla="*/ 515024 w 12192000"/>
              <a:gd name="connsiteY232" fmla="*/ 2179258 h 2237474"/>
              <a:gd name="connsiteX233" fmla="*/ 512278 w 12192000"/>
              <a:gd name="connsiteY233" fmla="*/ 2176369 h 2237474"/>
              <a:gd name="connsiteX234" fmla="*/ 480419 w 12192000"/>
              <a:gd name="connsiteY234" fmla="*/ 2167807 h 2237474"/>
              <a:gd name="connsiteX235" fmla="*/ 413835 w 12192000"/>
              <a:gd name="connsiteY235" fmla="*/ 2156783 h 2237474"/>
              <a:gd name="connsiteX236" fmla="*/ 376513 w 12192000"/>
              <a:gd name="connsiteY236" fmla="*/ 2154014 h 2237474"/>
              <a:gd name="connsiteX237" fmla="*/ 273386 w 12192000"/>
              <a:gd name="connsiteY237" fmla="*/ 2142551 h 2237474"/>
              <a:gd name="connsiteX238" fmla="*/ 169207 w 12192000"/>
              <a:gd name="connsiteY238" fmla="*/ 2128100 h 2237474"/>
              <a:gd name="connsiteX239" fmla="*/ 93149 w 12192000"/>
              <a:gd name="connsiteY239" fmla="*/ 2105324 h 2237474"/>
              <a:gd name="connsiteX240" fmla="*/ 88109 w 12192000"/>
              <a:gd name="connsiteY240" fmla="*/ 2106704 h 2237474"/>
              <a:gd name="connsiteX241" fmla="*/ 80022 w 12192000"/>
              <a:gd name="connsiteY241" fmla="*/ 2107254 h 2237474"/>
              <a:gd name="connsiteX242" fmla="*/ 79717 w 12192000"/>
              <a:gd name="connsiteY242" fmla="*/ 2107046 h 2237474"/>
              <a:gd name="connsiteX243" fmla="*/ 72352 w 12192000"/>
              <a:gd name="connsiteY243" fmla="*/ 2107991 h 2237474"/>
              <a:gd name="connsiteX244" fmla="*/ 37645 w 12192000"/>
              <a:gd name="connsiteY244" fmla="*/ 2115401 h 2237474"/>
              <a:gd name="connsiteX245" fmla="*/ 4572 w 12192000"/>
              <a:gd name="connsiteY245" fmla="*/ 2111091 h 2237474"/>
              <a:gd name="connsiteX246" fmla="*/ 0 w 12192000"/>
              <a:gd name="connsiteY246" fmla="*/ 2110468 h 2237474"/>
              <a:gd name="connsiteX247" fmla="*/ 0 w 12192000"/>
              <a:gd name="connsiteY247" fmla="*/ 0 h 2237474"/>
              <a:gd name="connsiteX0" fmla="*/ 0 w 12192000"/>
              <a:gd name="connsiteY0" fmla="*/ 0 h 2237474"/>
              <a:gd name="connsiteX1" fmla="*/ 12192000 w 12192000"/>
              <a:gd name="connsiteY1" fmla="*/ 0 h 2237474"/>
              <a:gd name="connsiteX2" fmla="*/ 12192000 w 12192000"/>
              <a:gd name="connsiteY2" fmla="*/ 751299 h 2237474"/>
              <a:gd name="connsiteX3" fmla="*/ 12176759 w 12192000"/>
              <a:gd name="connsiteY3" fmla="*/ 759190 h 2237474"/>
              <a:gd name="connsiteX4" fmla="*/ 12154948 w 12192000"/>
              <a:gd name="connsiteY4" fmla="*/ 762731 h 2237474"/>
              <a:gd name="connsiteX5" fmla="*/ 12047364 w 12192000"/>
              <a:gd name="connsiteY5" fmla="*/ 749662 h 2237474"/>
              <a:gd name="connsiteX6" fmla="*/ 11890686 w 12192000"/>
              <a:gd name="connsiteY6" fmla="*/ 732766 h 2237474"/>
              <a:gd name="connsiteX7" fmla="*/ 11782413 w 12192000"/>
              <a:gd name="connsiteY7" fmla="*/ 769868 h 2237474"/>
              <a:gd name="connsiteX8" fmla="*/ 11649954 w 12192000"/>
              <a:gd name="connsiteY8" fmla="*/ 749628 h 2237474"/>
              <a:gd name="connsiteX9" fmla="*/ 11560424 w 12192000"/>
              <a:gd name="connsiteY9" fmla="*/ 748017 h 2237474"/>
              <a:gd name="connsiteX10" fmla="*/ 11358455 w 12192000"/>
              <a:gd name="connsiteY10" fmla="*/ 747593 h 2237474"/>
              <a:gd name="connsiteX11" fmla="*/ 11165209 w 12192000"/>
              <a:gd name="connsiteY11" fmla="*/ 748852 h 2237474"/>
              <a:gd name="connsiteX12" fmla="*/ 11058755 w 12192000"/>
              <a:gd name="connsiteY12" fmla="*/ 749617 h 2237474"/>
              <a:gd name="connsiteX13" fmla="*/ 10884013 w 12192000"/>
              <a:gd name="connsiteY13" fmla="*/ 760728 h 2237474"/>
              <a:gd name="connsiteX14" fmla="*/ 10834688 w 12192000"/>
              <a:gd name="connsiteY14" fmla="*/ 757726 h 2237474"/>
              <a:gd name="connsiteX15" fmla="*/ 10805004 w 12192000"/>
              <a:gd name="connsiteY15" fmla="*/ 757573 h 2237474"/>
              <a:gd name="connsiteX16" fmla="*/ 10739478 w 12192000"/>
              <a:gd name="connsiteY16" fmla="*/ 776841 h 2237474"/>
              <a:gd name="connsiteX17" fmla="*/ 10458762 w 12192000"/>
              <a:gd name="connsiteY17" fmla="*/ 755400 h 2237474"/>
              <a:gd name="connsiteX18" fmla="*/ 10246919 w 12192000"/>
              <a:gd name="connsiteY18" fmla="*/ 769960 h 2237474"/>
              <a:gd name="connsiteX19" fmla="*/ 10167995 w 12192000"/>
              <a:gd name="connsiteY19" fmla="*/ 760843 h 2237474"/>
              <a:gd name="connsiteX20" fmla="*/ 9997044 w 12192000"/>
              <a:gd name="connsiteY20" fmla="*/ 780129 h 2237474"/>
              <a:gd name="connsiteX21" fmla="*/ 9943887 w 12192000"/>
              <a:gd name="connsiteY21" fmla="*/ 804141 h 2237474"/>
              <a:gd name="connsiteX22" fmla="*/ 9918248 w 12192000"/>
              <a:gd name="connsiteY22" fmla="*/ 816628 h 2237474"/>
              <a:gd name="connsiteX23" fmla="*/ 9836148 w 12192000"/>
              <a:gd name="connsiteY23" fmla="*/ 858312 h 2237474"/>
              <a:gd name="connsiteX24" fmla="*/ 9823800 w 12192000"/>
              <a:gd name="connsiteY24" fmla="*/ 866604 h 2237474"/>
              <a:gd name="connsiteX25" fmla="*/ 9794684 w 12192000"/>
              <a:gd name="connsiteY25" fmla="*/ 864509 h 2237474"/>
              <a:gd name="connsiteX26" fmla="*/ 9778288 w 12192000"/>
              <a:gd name="connsiteY26" fmla="*/ 854362 h 2237474"/>
              <a:gd name="connsiteX27" fmla="*/ 9773886 w 12192000"/>
              <a:gd name="connsiteY27" fmla="*/ 857543 h 2237474"/>
              <a:gd name="connsiteX28" fmla="*/ 9761459 w 12192000"/>
              <a:gd name="connsiteY28" fmla="*/ 862394 h 2237474"/>
              <a:gd name="connsiteX29" fmla="*/ 9705768 w 12192000"/>
              <a:gd name="connsiteY29" fmla="*/ 894610 h 2237474"/>
              <a:gd name="connsiteX30" fmla="*/ 9683005 w 12192000"/>
              <a:gd name="connsiteY30" fmla="*/ 894128 h 2237474"/>
              <a:gd name="connsiteX31" fmla="*/ 9594438 w 12192000"/>
              <a:gd name="connsiteY31" fmla="*/ 919051 h 2237474"/>
              <a:gd name="connsiteX32" fmla="*/ 9577033 w 12192000"/>
              <a:gd name="connsiteY32" fmla="*/ 922857 h 2237474"/>
              <a:gd name="connsiteX33" fmla="*/ 9544189 w 12192000"/>
              <a:gd name="connsiteY33" fmla="*/ 938966 h 2237474"/>
              <a:gd name="connsiteX34" fmla="*/ 9534048 w 12192000"/>
              <a:gd name="connsiteY34" fmla="*/ 940158 h 2237474"/>
              <a:gd name="connsiteX35" fmla="*/ 9500499 w 12192000"/>
              <a:gd name="connsiteY35" fmla="*/ 954680 h 2237474"/>
              <a:gd name="connsiteX36" fmla="*/ 9428195 w 12192000"/>
              <a:gd name="connsiteY36" fmla="*/ 986225 h 2237474"/>
              <a:gd name="connsiteX37" fmla="*/ 9410017 w 12192000"/>
              <a:gd name="connsiteY37" fmla="*/ 993931 h 2237474"/>
              <a:gd name="connsiteX38" fmla="*/ 9392919 w 12192000"/>
              <a:gd name="connsiteY38" fmla="*/ 994656 h 2237474"/>
              <a:gd name="connsiteX39" fmla="*/ 9301293 w 12192000"/>
              <a:gd name="connsiteY39" fmla="*/ 1011593 h 2237474"/>
              <a:gd name="connsiteX40" fmla="*/ 9278619 w 12192000"/>
              <a:gd name="connsiteY40" fmla="*/ 1011878 h 2237474"/>
              <a:gd name="connsiteX41" fmla="*/ 9268019 w 12192000"/>
              <a:gd name="connsiteY41" fmla="*/ 1007442 h 2237474"/>
              <a:gd name="connsiteX42" fmla="*/ 9234662 w 12192000"/>
              <a:gd name="connsiteY42" fmla="*/ 1023056 h 2237474"/>
              <a:gd name="connsiteX43" fmla="*/ 9181033 w 12192000"/>
              <a:gd name="connsiteY43" fmla="*/ 1037921 h 2237474"/>
              <a:gd name="connsiteX44" fmla="*/ 9155969 w 12192000"/>
              <a:gd name="connsiteY44" fmla="*/ 1046804 h 2237474"/>
              <a:gd name="connsiteX45" fmla="*/ 9133985 w 12192000"/>
              <a:gd name="connsiteY45" fmla="*/ 1046450 h 2237474"/>
              <a:gd name="connsiteX46" fmla="*/ 9012987 w 12192000"/>
              <a:gd name="connsiteY46" fmla="*/ 1061986 h 2237474"/>
              <a:gd name="connsiteX47" fmla="*/ 8968445 w 12192000"/>
              <a:gd name="connsiteY47" fmla="*/ 1052169 h 2237474"/>
              <a:gd name="connsiteX48" fmla="*/ 8958984 w 12192000"/>
              <a:gd name="connsiteY48" fmla="*/ 1057212 h 2237474"/>
              <a:gd name="connsiteX49" fmla="*/ 8886001 w 12192000"/>
              <a:gd name="connsiteY49" fmla="*/ 1067468 h 2237474"/>
              <a:gd name="connsiteX50" fmla="*/ 8838610 w 12192000"/>
              <a:gd name="connsiteY50" fmla="*/ 1075091 h 2237474"/>
              <a:gd name="connsiteX51" fmla="*/ 8750383 w 12192000"/>
              <a:gd name="connsiteY51" fmla="*/ 1097387 h 2237474"/>
              <a:gd name="connsiteX52" fmla="*/ 8697365 w 12192000"/>
              <a:gd name="connsiteY52" fmla="*/ 1105869 h 2237474"/>
              <a:gd name="connsiteX53" fmla="*/ 8665605 w 12192000"/>
              <a:gd name="connsiteY53" fmla="*/ 1110791 h 2237474"/>
              <a:gd name="connsiteX54" fmla="*/ 8584946 w 12192000"/>
              <a:gd name="connsiteY54" fmla="*/ 1135226 h 2237474"/>
              <a:gd name="connsiteX55" fmla="*/ 8460755 w 12192000"/>
              <a:gd name="connsiteY55" fmla="*/ 1203427 h 2237474"/>
              <a:gd name="connsiteX56" fmla="*/ 8419755 w 12192000"/>
              <a:gd name="connsiteY56" fmla="*/ 1216260 h 2237474"/>
              <a:gd name="connsiteX57" fmla="*/ 8411626 w 12192000"/>
              <a:gd name="connsiteY57" fmla="*/ 1214397 h 2237474"/>
              <a:gd name="connsiteX58" fmla="*/ 8363469 w 12192000"/>
              <a:gd name="connsiteY58" fmla="*/ 1246658 h 2237474"/>
              <a:gd name="connsiteX59" fmla="*/ 8275497 w 12192000"/>
              <a:gd name="connsiteY59" fmla="*/ 1264396 h 2237474"/>
              <a:gd name="connsiteX60" fmla="*/ 8206287 w 12192000"/>
              <a:gd name="connsiteY60" fmla="*/ 1273060 h 2237474"/>
              <a:gd name="connsiteX61" fmla="*/ 8168705 w 12192000"/>
              <a:gd name="connsiteY61" fmla="*/ 1279956 h 2237474"/>
              <a:gd name="connsiteX62" fmla="*/ 8139997 w 12192000"/>
              <a:gd name="connsiteY62" fmla="*/ 1282713 h 2237474"/>
              <a:gd name="connsiteX63" fmla="*/ 8074238 w 12192000"/>
              <a:gd name="connsiteY63" fmla="*/ 1301895 h 2237474"/>
              <a:gd name="connsiteX64" fmla="*/ 7968292 w 12192000"/>
              <a:gd name="connsiteY64" fmla="*/ 1338779 h 2237474"/>
              <a:gd name="connsiteX65" fmla="*/ 7945122 w 12192000"/>
              <a:gd name="connsiteY65" fmla="*/ 1345477 h 2237474"/>
              <a:gd name="connsiteX66" fmla="*/ 7922771 w 12192000"/>
              <a:gd name="connsiteY66" fmla="*/ 1346645 h 2237474"/>
              <a:gd name="connsiteX67" fmla="*/ 7915461 w 12192000"/>
              <a:gd name="connsiteY67" fmla="*/ 1342919 h 2237474"/>
              <a:gd name="connsiteX68" fmla="*/ 7902328 w 12192000"/>
              <a:gd name="connsiteY68" fmla="*/ 1345865 h 2237474"/>
              <a:gd name="connsiteX69" fmla="*/ 7898322 w 12192000"/>
              <a:gd name="connsiteY69" fmla="*/ 1345689 h 2237474"/>
              <a:gd name="connsiteX70" fmla="*/ 7875879 w 12192000"/>
              <a:gd name="connsiteY70" fmla="*/ 1345646 h 2237474"/>
              <a:gd name="connsiteX71" fmla="*/ 7840612 w 12192000"/>
              <a:gd name="connsiteY71" fmla="*/ 1369373 h 2237474"/>
              <a:gd name="connsiteX72" fmla="*/ 7786819 w 12192000"/>
              <a:gd name="connsiteY72" fmla="*/ 1378970 h 2237474"/>
              <a:gd name="connsiteX73" fmla="*/ 7548172 w 12192000"/>
              <a:gd name="connsiteY73" fmla="*/ 1417460 h 2237474"/>
              <a:gd name="connsiteX74" fmla="*/ 7483437 w 12192000"/>
              <a:gd name="connsiteY74" fmla="*/ 1478152 h 2237474"/>
              <a:gd name="connsiteX75" fmla="*/ 7377870 w 12192000"/>
              <a:gd name="connsiteY75" fmla="*/ 1523319 h 2237474"/>
              <a:gd name="connsiteX76" fmla="*/ 7230737 w 12192000"/>
              <a:gd name="connsiteY76" fmla="*/ 1562633 h 2237474"/>
              <a:gd name="connsiteX77" fmla="*/ 7224458 w 12192000"/>
              <a:gd name="connsiteY77" fmla="*/ 1573008 h 2237474"/>
              <a:gd name="connsiteX78" fmla="*/ 7213486 w 12192000"/>
              <a:gd name="connsiteY78" fmla="*/ 1580987 h 2237474"/>
              <a:gd name="connsiteX79" fmla="*/ 7210972 w 12192000"/>
              <a:gd name="connsiteY79" fmla="*/ 1580856 h 2237474"/>
              <a:gd name="connsiteX80" fmla="*/ 7183121 w 12192000"/>
              <a:gd name="connsiteY80" fmla="*/ 1595162 h 2237474"/>
              <a:gd name="connsiteX81" fmla="*/ 7164601 w 12192000"/>
              <a:gd name="connsiteY81" fmla="*/ 1606490 h 2237474"/>
              <a:gd name="connsiteX82" fmla="*/ 7159286 w 12192000"/>
              <a:gd name="connsiteY82" fmla="*/ 1606850 h 2237474"/>
              <a:gd name="connsiteX83" fmla="*/ 7114651 w 12192000"/>
              <a:gd name="connsiteY83" fmla="*/ 1620959 h 2237474"/>
              <a:gd name="connsiteX84" fmla="*/ 7092727 w 12192000"/>
              <a:gd name="connsiteY84" fmla="*/ 1623628 h 2237474"/>
              <a:gd name="connsiteX85" fmla="*/ 7031309 w 12192000"/>
              <a:gd name="connsiteY85" fmla="*/ 1619451 h 2237474"/>
              <a:gd name="connsiteX86" fmla="*/ 6999084 w 12192000"/>
              <a:gd name="connsiteY86" fmla="*/ 1634317 h 2237474"/>
              <a:gd name="connsiteX87" fmla="*/ 6992107 w 12192000"/>
              <a:gd name="connsiteY87" fmla="*/ 1636860 h 2237474"/>
              <a:gd name="connsiteX88" fmla="*/ 6991765 w 12192000"/>
              <a:gd name="connsiteY88" fmla="*/ 1636725 h 2237474"/>
              <a:gd name="connsiteX89" fmla="*/ 6983996 w 12192000"/>
              <a:gd name="connsiteY89" fmla="*/ 1639040 h 2237474"/>
              <a:gd name="connsiteX90" fmla="*/ 6979383 w 12192000"/>
              <a:gd name="connsiteY90" fmla="*/ 1641496 h 2237474"/>
              <a:gd name="connsiteX91" fmla="*/ 6900177 w 12192000"/>
              <a:gd name="connsiteY91" fmla="*/ 1636016 h 2237474"/>
              <a:gd name="connsiteX92" fmla="*/ 6795372 w 12192000"/>
              <a:gd name="connsiteY92" fmla="*/ 1644845 h 2237474"/>
              <a:gd name="connsiteX93" fmla="*/ 6692251 w 12192000"/>
              <a:gd name="connsiteY93" fmla="*/ 1656357 h 2237474"/>
              <a:gd name="connsiteX94" fmla="*/ 6655235 w 12192000"/>
              <a:gd name="connsiteY94" fmla="*/ 1661869 h 2237474"/>
              <a:gd name="connsiteX95" fmla="*/ 6587857 w 12192000"/>
              <a:gd name="connsiteY95" fmla="*/ 1665769 h 2237474"/>
              <a:gd name="connsiteX96" fmla="*/ 6554894 w 12192000"/>
              <a:gd name="connsiteY96" fmla="*/ 1664428 h 2237474"/>
              <a:gd name="connsiteX97" fmla="*/ 6551579 w 12192000"/>
              <a:gd name="connsiteY97" fmla="*/ 1662213 h 2237474"/>
              <a:gd name="connsiteX98" fmla="*/ 6545693 w 12192000"/>
              <a:gd name="connsiteY98" fmla="*/ 1661776 h 2237474"/>
              <a:gd name="connsiteX99" fmla="*/ 6530561 w 12192000"/>
              <a:gd name="connsiteY99" fmla="*/ 1664619 h 2237474"/>
              <a:gd name="connsiteX100" fmla="*/ 6525028 w 12192000"/>
              <a:gd name="connsiteY100" fmla="*/ 1666354 h 2237474"/>
              <a:gd name="connsiteX101" fmla="*/ 6516595 w 12192000"/>
              <a:gd name="connsiteY101" fmla="*/ 1667475 h 2237474"/>
              <a:gd name="connsiteX102" fmla="*/ 6516340 w 12192000"/>
              <a:gd name="connsiteY102" fmla="*/ 1667291 h 2237474"/>
              <a:gd name="connsiteX103" fmla="*/ 6508541 w 12192000"/>
              <a:gd name="connsiteY103" fmla="*/ 1668757 h 2237474"/>
              <a:gd name="connsiteX104" fmla="*/ 6471012 w 12192000"/>
              <a:gd name="connsiteY104" fmla="*/ 1678604 h 2237474"/>
              <a:gd name="connsiteX105" fmla="*/ 6415265 w 12192000"/>
              <a:gd name="connsiteY105" fmla="*/ 1665317 h 2237474"/>
              <a:gd name="connsiteX106" fmla="*/ 6393343 w 12192000"/>
              <a:gd name="connsiteY106" fmla="*/ 1664672 h 2237474"/>
              <a:gd name="connsiteX107" fmla="*/ 6380457 w 12192000"/>
              <a:gd name="connsiteY107" fmla="*/ 1662376 h 2237474"/>
              <a:gd name="connsiteX108" fmla="*/ 6280959 w 12192000"/>
              <a:gd name="connsiteY108" fmla="*/ 1689329 h 2237474"/>
              <a:gd name="connsiteX109" fmla="*/ 6266765 w 12192000"/>
              <a:gd name="connsiteY109" fmla="*/ 1695560 h 2237474"/>
              <a:gd name="connsiteX110" fmla="*/ 6255823 w 12192000"/>
              <a:gd name="connsiteY110" fmla="*/ 1704850 h 2237474"/>
              <a:gd name="connsiteX111" fmla="*/ 6098321 w 12192000"/>
              <a:gd name="connsiteY111" fmla="*/ 1721646 h 2237474"/>
              <a:gd name="connsiteX112" fmla="*/ 5880652 w 12192000"/>
              <a:gd name="connsiteY112" fmla="*/ 1779643 h 2237474"/>
              <a:gd name="connsiteX113" fmla="*/ 5785959 w 12192000"/>
              <a:gd name="connsiteY113" fmla="*/ 1775307 h 2237474"/>
              <a:gd name="connsiteX114" fmla="*/ 5643534 w 12192000"/>
              <a:gd name="connsiteY114" fmla="*/ 1802919 h 2237474"/>
              <a:gd name="connsiteX115" fmla="*/ 5518799 w 12192000"/>
              <a:gd name="connsiteY115" fmla="*/ 1818312 h 2237474"/>
              <a:gd name="connsiteX116" fmla="*/ 5505014 w 12192000"/>
              <a:gd name="connsiteY116" fmla="*/ 1819259 h 2237474"/>
              <a:gd name="connsiteX117" fmla="*/ 5453307 w 12192000"/>
              <a:gd name="connsiteY117" fmla="*/ 1815450 h 2237474"/>
              <a:gd name="connsiteX118" fmla="*/ 5364192 w 12192000"/>
              <a:gd name="connsiteY118" fmla="*/ 1826074 h 2237474"/>
              <a:gd name="connsiteX119" fmla="*/ 5350380 w 12192000"/>
              <a:gd name="connsiteY119" fmla="*/ 1830891 h 2237474"/>
              <a:gd name="connsiteX120" fmla="*/ 5259633 w 12192000"/>
              <a:gd name="connsiteY120" fmla="*/ 1837160 h 2237474"/>
              <a:gd name="connsiteX121" fmla="*/ 5197513 w 12192000"/>
              <a:gd name="connsiteY121" fmla="*/ 1844718 h 2237474"/>
              <a:gd name="connsiteX122" fmla="*/ 5184170 w 12192000"/>
              <a:gd name="connsiteY122" fmla="*/ 1849402 h 2237474"/>
              <a:gd name="connsiteX123" fmla="*/ 5168852 w 12192000"/>
              <a:gd name="connsiteY123" fmla="*/ 1844846 h 2237474"/>
              <a:gd name="connsiteX124" fmla="*/ 5164370 w 12192000"/>
              <a:gd name="connsiteY124" fmla="*/ 1840597 h 2237474"/>
              <a:gd name="connsiteX125" fmla="*/ 5114927 w 12192000"/>
              <a:gd name="connsiteY125" fmla="*/ 1847827 h 2237474"/>
              <a:gd name="connsiteX126" fmla="*/ 5108970 w 12192000"/>
              <a:gd name="connsiteY126" fmla="*/ 1847935 h 2237474"/>
              <a:gd name="connsiteX127" fmla="*/ 5067961 w 12192000"/>
              <a:gd name="connsiteY127" fmla="*/ 1845917 h 2237474"/>
              <a:gd name="connsiteX128" fmla="*/ 5007075 w 12192000"/>
              <a:gd name="connsiteY128" fmla="*/ 1838626 h 2237474"/>
              <a:gd name="connsiteX129" fmla="*/ 4944087 w 12192000"/>
              <a:gd name="connsiteY129" fmla="*/ 1823332 h 2237474"/>
              <a:gd name="connsiteX130" fmla="*/ 4907662 w 12192000"/>
              <a:gd name="connsiteY130" fmla="*/ 1816900 h 2237474"/>
              <a:gd name="connsiteX131" fmla="*/ 4882386 w 12192000"/>
              <a:gd name="connsiteY131" fmla="*/ 1809844 h 2237474"/>
              <a:gd name="connsiteX132" fmla="*/ 4811440 w 12192000"/>
              <a:gd name="connsiteY132" fmla="*/ 1804655 h 2237474"/>
              <a:gd name="connsiteX133" fmla="*/ 4691075 w 12192000"/>
              <a:gd name="connsiteY133" fmla="*/ 1801389 h 2237474"/>
              <a:gd name="connsiteX134" fmla="*/ 4647449 w 12192000"/>
              <a:gd name="connsiteY134" fmla="*/ 1793181 h 2237474"/>
              <a:gd name="connsiteX135" fmla="*/ 4645504 w 12192000"/>
              <a:gd name="connsiteY135" fmla="*/ 1787606 h 2237474"/>
              <a:gd name="connsiteX136" fmla="*/ 4632229 w 12192000"/>
              <a:gd name="connsiteY136" fmla="*/ 1785815 h 2237474"/>
              <a:gd name="connsiteX137" fmla="*/ 4629273 w 12192000"/>
              <a:gd name="connsiteY137" fmla="*/ 1784355 h 2237474"/>
              <a:gd name="connsiteX138" fmla="*/ 4611738 w 12192000"/>
              <a:gd name="connsiteY138" fmla="*/ 1776964 h 2237474"/>
              <a:gd name="connsiteX139" fmla="*/ 4560070 w 12192000"/>
              <a:gd name="connsiteY139" fmla="*/ 1785640 h 2237474"/>
              <a:gd name="connsiteX140" fmla="*/ 4536503 w 12192000"/>
              <a:gd name="connsiteY140" fmla="*/ 1785334 h 2237474"/>
              <a:gd name="connsiteX141" fmla="*/ 4513724 w 12192000"/>
              <a:gd name="connsiteY141" fmla="*/ 1791996 h 2237474"/>
              <a:gd name="connsiteX142" fmla="*/ 4459810 w 12192000"/>
              <a:gd name="connsiteY142" fmla="*/ 1797886 h 2237474"/>
              <a:gd name="connsiteX143" fmla="*/ 4379064 w 12192000"/>
              <a:gd name="connsiteY143" fmla="*/ 1817177 h 2237474"/>
              <a:gd name="connsiteX144" fmla="*/ 4319209 w 12192000"/>
              <a:gd name="connsiteY144" fmla="*/ 1834833 h 2237474"/>
              <a:gd name="connsiteX145" fmla="*/ 4306907 w 12192000"/>
              <a:gd name="connsiteY145" fmla="*/ 1841641 h 2237474"/>
              <a:gd name="connsiteX146" fmla="*/ 4290981 w 12192000"/>
              <a:gd name="connsiteY146" fmla="*/ 1839677 h 2237474"/>
              <a:gd name="connsiteX147" fmla="*/ 4285792 w 12192000"/>
              <a:gd name="connsiteY147" fmla="*/ 1836231 h 2237474"/>
              <a:gd name="connsiteX148" fmla="*/ 4238372 w 12192000"/>
              <a:gd name="connsiteY148" fmla="*/ 1851480 h 2237474"/>
              <a:gd name="connsiteX149" fmla="*/ 4232517 w 12192000"/>
              <a:gd name="connsiteY149" fmla="*/ 1852567 h 2237474"/>
              <a:gd name="connsiteX150" fmla="*/ 4191732 w 12192000"/>
              <a:gd name="connsiteY150" fmla="*/ 1857328 h 2237474"/>
              <a:gd name="connsiteX151" fmla="*/ 4065532 w 12192000"/>
              <a:gd name="connsiteY151" fmla="*/ 1855477 h 2237474"/>
              <a:gd name="connsiteX152" fmla="*/ 4028460 w 12192000"/>
              <a:gd name="connsiteY152" fmla="*/ 1855137 h 2237474"/>
              <a:gd name="connsiteX153" fmla="*/ 4002267 w 12192000"/>
              <a:gd name="connsiteY153" fmla="*/ 1852352 h 2237474"/>
              <a:gd name="connsiteX154" fmla="*/ 3931396 w 12192000"/>
              <a:gd name="connsiteY154" fmla="*/ 1858915 h 2237474"/>
              <a:gd name="connsiteX155" fmla="*/ 3812162 w 12192000"/>
              <a:gd name="connsiteY155" fmla="*/ 1875501 h 2237474"/>
              <a:gd name="connsiteX156" fmla="*/ 3767672 w 12192000"/>
              <a:gd name="connsiteY156" fmla="*/ 1874600 h 2237474"/>
              <a:gd name="connsiteX157" fmla="*/ 3764741 w 12192000"/>
              <a:gd name="connsiteY157" fmla="*/ 1869433 h 2237474"/>
              <a:gd name="connsiteX158" fmla="*/ 3751332 w 12192000"/>
              <a:gd name="connsiteY158" fmla="*/ 1869854 h 2237474"/>
              <a:gd name="connsiteX159" fmla="*/ 3748155 w 12192000"/>
              <a:gd name="connsiteY159" fmla="*/ 1868903 h 2237474"/>
              <a:gd name="connsiteX160" fmla="*/ 3729530 w 12192000"/>
              <a:gd name="connsiteY160" fmla="*/ 1864513 h 2237474"/>
              <a:gd name="connsiteX161" fmla="*/ 3680177 w 12192000"/>
              <a:gd name="connsiteY161" fmla="*/ 1881552 h 2237474"/>
              <a:gd name="connsiteX162" fmla="*/ 3567259 w 12192000"/>
              <a:gd name="connsiteY162" fmla="*/ 1893482 h 2237474"/>
              <a:gd name="connsiteX163" fmla="*/ 3405770 w 12192000"/>
              <a:gd name="connsiteY163" fmla="*/ 1904591 h 2237474"/>
              <a:gd name="connsiteX164" fmla="*/ 3280097 w 12192000"/>
              <a:gd name="connsiteY164" fmla="*/ 1919610 h 2237474"/>
              <a:gd name="connsiteX165" fmla="*/ 3123424 w 12192000"/>
              <a:gd name="connsiteY165" fmla="*/ 1952930 h 2237474"/>
              <a:gd name="connsiteX166" fmla="*/ 3009910 w 12192000"/>
              <a:gd name="connsiteY166" fmla="*/ 1957866 h 2237474"/>
              <a:gd name="connsiteX167" fmla="*/ 2995934 w 12192000"/>
              <a:gd name="connsiteY167" fmla="*/ 1967085 h 2237474"/>
              <a:gd name="connsiteX168" fmla="*/ 2980071 w 12192000"/>
              <a:gd name="connsiteY168" fmla="*/ 1972988 h 2237474"/>
              <a:gd name="connsiteX169" fmla="*/ 2978094 w 12192000"/>
              <a:gd name="connsiteY169" fmla="*/ 1972369 h 2237474"/>
              <a:gd name="connsiteX170" fmla="*/ 2942858 w 12192000"/>
              <a:gd name="connsiteY170" fmla="*/ 1981367 h 2237474"/>
              <a:gd name="connsiteX171" fmla="*/ 2875436 w 12192000"/>
              <a:gd name="connsiteY171" fmla="*/ 1996977 h 2237474"/>
              <a:gd name="connsiteX172" fmla="*/ 2874892 w 12192000"/>
              <a:gd name="connsiteY172" fmla="*/ 1996085 h 2237474"/>
              <a:gd name="connsiteX173" fmla="*/ 2864145 w 12192000"/>
              <a:gd name="connsiteY173" fmla="*/ 1994061 h 2237474"/>
              <a:gd name="connsiteX174" fmla="*/ 2843662 w 12192000"/>
              <a:gd name="connsiteY174" fmla="*/ 1992498 h 2237474"/>
              <a:gd name="connsiteX175" fmla="*/ 2796128 w 12192000"/>
              <a:gd name="connsiteY175" fmla="*/ 1976403 h 2237474"/>
              <a:gd name="connsiteX176" fmla="*/ 2756784 w 12192000"/>
              <a:gd name="connsiteY176" fmla="*/ 1985116 h 2237474"/>
              <a:gd name="connsiteX177" fmla="*/ 2748833 w 12192000"/>
              <a:gd name="connsiteY177" fmla="*/ 1986323 h 2237474"/>
              <a:gd name="connsiteX178" fmla="*/ 2748661 w 12192000"/>
              <a:gd name="connsiteY178" fmla="*/ 1986122 h 2237474"/>
              <a:gd name="connsiteX179" fmla="*/ 2740251 w 12192000"/>
              <a:gd name="connsiteY179" fmla="*/ 1986946 h 2237474"/>
              <a:gd name="connsiteX180" fmla="*/ 2718916 w 12192000"/>
              <a:gd name="connsiteY180" fmla="*/ 1990867 h 2237474"/>
              <a:gd name="connsiteX181" fmla="*/ 2713522 w 12192000"/>
              <a:gd name="connsiteY181" fmla="*/ 1990173 h 2237474"/>
              <a:gd name="connsiteX182" fmla="*/ 2680597 w 12192000"/>
              <a:gd name="connsiteY182" fmla="*/ 1984996 h 2237474"/>
              <a:gd name="connsiteX183" fmla="*/ 2578178 w 12192000"/>
              <a:gd name="connsiteY183" fmla="*/ 1990531 h 2237474"/>
              <a:gd name="connsiteX184" fmla="*/ 2476147 w 12192000"/>
              <a:gd name="connsiteY184" fmla="*/ 1998305 h 2237474"/>
              <a:gd name="connsiteX185" fmla="*/ 2373568 w 12192000"/>
              <a:gd name="connsiteY185" fmla="*/ 2003219 h 2237474"/>
              <a:gd name="connsiteX186" fmla="*/ 2321399 w 12192000"/>
              <a:gd name="connsiteY186" fmla="*/ 1989467 h 2237474"/>
              <a:gd name="connsiteX187" fmla="*/ 2315525 w 12192000"/>
              <a:gd name="connsiteY187" fmla="*/ 1989708 h 2237474"/>
              <a:gd name="connsiteX188" fmla="*/ 2300792 w 12192000"/>
              <a:gd name="connsiteY188" fmla="*/ 1994290 h 2237474"/>
              <a:gd name="connsiteX189" fmla="*/ 2295469 w 12192000"/>
              <a:gd name="connsiteY189" fmla="*/ 1996659 h 2237474"/>
              <a:gd name="connsiteX190" fmla="*/ 2287219 w 12192000"/>
              <a:gd name="connsiteY190" fmla="*/ 1998750 h 2237474"/>
              <a:gd name="connsiteX191" fmla="*/ 2286948 w 12192000"/>
              <a:gd name="connsiteY191" fmla="*/ 1998596 h 2237474"/>
              <a:gd name="connsiteX192" fmla="*/ 2243069 w 12192000"/>
              <a:gd name="connsiteY192" fmla="*/ 2015111 h 2237474"/>
              <a:gd name="connsiteX193" fmla="*/ 2186609 w 12192000"/>
              <a:gd name="connsiteY193" fmla="*/ 2008263 h 2237474"/>
              <a:gd name="connsiteX194" fmla="*/ 2164831 w 12192000"/>
              <a:gd name="connsiteY194" fmla="*/ 2010143 h 2237474"/>
              <a:gd name="connsiteX195" fmla="*/ 2152836 w 12192000"/>
              <a:gd name="connsiteY195" fmla="*/ 2010048 h 2237474"/>
              <a:gd name="connsiteX196" fmla="*/ 2117102 w 12192000"/>
              <a:gd name="connsiteY196" fmla="*/ 2023004 h 2237474"/>
              <a:gd name="connsiteX197" fmla="*/ 2111935 w 12192000"/>
              <a:gd name="connsiteY197" fmla="*/ 2023163 h 2237474"/>
              <a:gd name="connsiteX198" fmla="*/ 2089991 w 12192000"/>
              <a:gd name="connsiteY198" fmla="*/ 2034193 h 2237474"/>
              <a:gd name="connsiteX199" fmla="*/ 2058061 w 12192000"/>
              <a:gd name="connsiteY199" fmla="*/ 2047942 h 2237474"/>
              <a:gd name="connsiteX200" fmla="*/ 2055737 w 12192000"/>
              <a:gd name="connsiteY200" fmla="*/ 2047704 h 2237474"/>
              <a:gd name="connsiteX201" fmla="*/ 2042244 w 12192000"/>
              <a:gd name="connsiteY201" fmla="*/ 2055560 h 2237474"/>
              <a:gd name="connsiteX202" fmla="*/ 1976224 w 12192000"/>
              <a:gd name="connsiteY202" fmla="*/ 2074257 h 2237474"/>
              <a:gd name="connsiteX203" fmla="*/ 1877728 w 12192000"/>
              <a:gd name="connsiteY203" fmla="*/ 2101004 h 2237474"/>
              <a:gd name="connsiteX204" fmla="*/ 1759056 w 12192000"/>
              <a:gd name="connsiteY204" fmla="*/ 2125608 h 2237474"/>
              <a:gd name="connsiteX205" fmla="*/ 1637948 w 12192000"/>
              <a:gd name="connsiteY205" fmla="*/ 2172597 h 2237474"/>
              <a:gd name="connsiteX206" fmla="*/ 1434549 w 12192000"/>
              <a:gd name="connsiteY206" fmla="*/ 2234522 h 2237474"/>
              <a:gd name="connsiteX207" fmla="*/ 1398481 w 12192000"/>
              <a:gd name="connsiteY207" fmla="*/ 2237074 h 2237474"/>
              <a:gd name="connsiteX208" fmla="*/ 1398407 w 12192000"/>
              <a:gd name="connsiteY208" fmla="*/ 2237095 h 2237474"/>
              <a:gd name="connsiteX209" fmla="*/ 1370962 w 12192000"/>
              <a:gd name="connsiteY209" fmla="*/ 2237474 h 2237474"/>
              <a:gd name="connsiteX210" fmla="*/ 1356367 w 12192000"/>
              <a:gd name="connsiteY210" fmla="*/ 2235089 h 2237474"/>
              <a:gd name="connsiteX211" fmla="*/ 1324828 w 12192000"/>
              <a:gd name="connsiteY211" fmla="*/ 2231968 h 2237474"/>
              <a:gd name="connsiteX212" fmla="*/ 1297744 w 12192000"/>
              <a:gd name="connsiteY212" fmla="*/ 2235849 h 2237474"/>
              <a:gd name="connsiteX213" fmla="*/ 1286236 w 12192000"/>
              <a:gd name="connsiteY213" fmla="*/ 2233135 h 2237474"/>
              <a:gd name="connsiteX214" fmla="*/ 1283504 w 12192000"/>
              <a:gd name="connsiteY214" fmla="*/ 2233797 h 2237474"/>
              <a:gd name="connsiteX215" fmla="*/ 1279765 w 12192000"/>
              <a:gd name="connsiteY215" fmla="*/ 2229639 h 2237474"/>
              <a:gd name="connsiteX216" fmla="*/ 1195347 w 12192000"/>
              <a:gd name="connsiteY216" fmla="*/ 2212354 h 2237474"/>
              <a:gd name="connsiteX217" fmla="*/ 970251 w 12192000"/>
              <a:gd name="connsiteY217" fmla="*/ 2221029 h 2237474"/>
              <a:gd name="connsiteX218" fmla="*/ 812914 w 12192000"/>
              <a:gd name="connsiteY218" fmla="*/ 2202752 h 2237474"/>
              <a:gd name="connsiteX219" fmla="*/ 800195 w 12192000"/>
              <a:gd name="connsiteY219" fmla="*/ 2209407 h 2237474"/>
              <a:gd name="connsiteX220" fmla="*/ 784978 w 12192000"/>
              <a:gd name="connsiteY220" fmla="*/ 2212360 h 2237474"/>
              <a:gd name="connsiteX221" fmla="*/ 681987 w 12192000"/>
              <a:gd name="connsiteY221" fmla="*/ 2216757 h 2237474"/>
              <a:gd name="connsiteX222" fmla="*/ 669923 w 12192000"/>
              <a:gd name="connsiteY222" fmla="*/ 2211682 h 2237474"/>
              <a:gd name="connsiteX223" fmla="*/ 648680 w 12192000"/>
              <a:gd name="connsiteY223" fmla="*/ 2206229 h 2237474"/>
              <a:gd name="connsiteX224" fmla="*/ 597225 w 12192000"/>
              <a:gd name="connsiteY224" fmla="*/ 2180999 h 2237474"/>
              <a:gd name="connsiteX225" fmla="*/ 558449 w 12192000"/>
              <a:gd name="connsiteY225" fmla="*/ 2182346 h 2237474"/>
              <a:gd name="connsiteX226" fmla="*/ 550517 w 12192000"/>
              <a:gd name="connsiteY226" fmla="*/ 2182060 h 2237474"/>
              <a:gd name="connsiteX227" fmla="*/ 550309 w 12192000"/>
              <a:gd name="connsiteY227" fmla="*/ 2181825 h 2237474"/>
              <a:gd name="connsiteX228" fmla="*/ 541836 w 12192000"/>
              <a:gd name="connsiteY228" fmla="*/ 2181063 h 2237474"/>
              <a:gd name="connsiteX229" fmla="*/ 536057 w 12192000"/>
              <a:gd name="connsiteY229" fmla="*/ 2181537 h 2237474"/>
              <a:gd name="connsiteX230" fmla="*/ 520671 w 12192000"/>
              <a:gd name="connsiteY230" fmla="*/ 2180980 h 2237474"/>
              <a:gd name="connsiteX231" fmla="*/ 515024 w 12192000"/>
              <a:gd name="connsiteY231" fmla="*/ 2179258 h 2237474"/>
              <a:gd name="connsiteX232" fmla="*/ 512278 w 12192000"/>
              <a:gd name="connsiteY232" fmla="*/ 2176369 h 2237474"/>
              <a:gd name="connsiteX233" fmla="*/ 480419 w 12192000"/>
              <a:gd name="connsiteY233" fmla="*/ 2167807 h 2237474"/>
              <a:gd name="connsiteX234" fmla="*/ 413835 w 12192000"/>
              <a:gd name="connsiteY234" fmla="*/ 2156783 h 2237474"/>
              <a:gd name="connsiteX235" fmla="*/ 376513 w 12192000"/>
              <a:gd name="connsiteY235" fmla="*/ 2154014 h 2237474"/>
              <a:gd name="connsiteX236" fmla="*/ 273386 w 12192000"/>
              <a:gd name="connsiteY236" fmla="*/ 2142551 h 2237474"/>
              <a:gd name="connsiteX237" fmla="*/ 169207 w 12192000"/>
              <a:gd name="connsiteY237" fmla="*/ 2128100 h 2237474"/>
              <a:gd name="connsiteX238" fmla="*/ 93149 w 12192000"/>
              <a:gd name="connsiteY238" fmla="*/ 2105324 h 2237474"/>
              <a:gd name="connsiteX239" fmla="*/ 88109 w 12192000"/>
              <a:gd name="connsiteY239" fmla="*/ 2106704 h 2237474"/>
              <a:gd name="connsiteX240" fmla="*/ 80022 w 12192000"/>
              <a:gd name="connsiteY240" fmla="*/ 2107254 h 2237474"/>
              <a:gd name="connsiteX241" fmla="*/ 79717 w 12192000"/>
              <a:gd name="connsiteY241" fmla="*/ 2107046 h 2237474"/>
              <a:gd name="connsiteX242" fmla="*/ 72352 w 12192000"/>
              <a:gd name="connsiteY242" fmla="*/ 2107991 h 2237474"/>
              <a:gd name="connsiteX243" fmla="*/ 37645 w 12192000"/>
              <a:gd name="connsiteY243" fmla="*/ 2115401 h 2237474"/>
              <a:gd name="connsiteX244" fmla="*/ 4572 w 12192000"/>
              <a:gd name="connsiteY244" fmla="*/ 2111091 h 2237474"/>
              <a:gd name="connsiteX245" fmla="*/ 0 w 12192000"/>
              <a:gd name="connsiteY245" fmla="*/ 2110468 h 2237474"/>
              <a:gd name="connsiteX246" fmla="*/ 0 w 12192000"/>
              <a:gd name="connsiteY246" fmla="*/ 0 h 2237474"/>
              <a:gd name="connsiteX0" fmla="*/ 0 w 12192000"/>
              <a:gd name="connsiteY0" fmla="*/ 0 h 2237474"/>
              <a:gd name="connsiteX1" fmla="*/ 12192000 w 12192000"/>
              <a:gd name="connsiteY1" fmla="*/ 0 h 2237474"/>
              <a:gd name="connsiteX2" fmla="*/ 12192000 w 12192000"/>
              <a:gd name="connsiteY2" fmla="*/ 751299 h 2237474"/>
              <a:gd name="connsiteX3" fmla="*/ 12176759 w 12192000"/>
              <a:gd name="connsiteY3" fmla="*/ 759190 h 2237474"/>
              <a:gd name="connsiteX4" fmla="*/ 12154948 w 12192000"/>
              <a:gd name="connsiteY4" fmla="*/ 762731 h 2237474"/>
              <a:gd name="connsiteX5" fmla="*/ 12047364 w 12192000"/>
              <a:gd name="connsiteY5" fmla="*/ 749662 h 2237474"/>
              <a:gd name="connsiteX6" fmla="*/ 11890686 w 12192000"/>
              <a:gd name="connsiteY6" fmla="*/ 732766 h 2237474"/>
              <a:gd name="connsiteX7" fmla="*/ 11782413 w 12192000"/>
              <a:gd name="connsiteY7" fmla="*/ 769868 h 2237474"/>
              <a:gd name="connsiteX8" fmla="*/ 11649954 w 12192000"/>
              <a:gd name="connsiteY8" fmla="*/ 749628 h 2237474"/>
              <a:gd name="connsiteX9" fmla="*/ 11560424 w 12192000"/>
              <a:gd name="connsiteY9" fmla="*/ 748017 h 2237474"/>
              <a:gd name="connsiteX10" fmla="*/ 11358455 w 12192000"/>
              <a:gd name="connsiteY10" fmla="*/ 747593 h 2237474"/>
              <a:gd name="connsiteX11" fmla="*/ 11165209 w 12192000"/>
              <a:gd name="connsiteY11" fmla="*/ 748852 h 2237474"/>
              <a:gd name="connsiteX12" fmla="*/ 11058755 w 12192000"/>
              <a:gd name="connsiteY12" fmla="*/ 749617 h 2237474"/>
              <a:gd name="connsiteX13" fmla="*/ 10884013 w 12192000"/>
              <a:gd name="connsiteY13" fmla="*/ 760728 h 2237474"/>
              <a:gd name="connsiteX14" fmla="*/ 10834688 w 12192000"/>
              <a:gd name="connsiteY14" fmla="*/ 757726 h 2237474"/>
              <a:gd name="connsiteX15" fmla="*/ 10805004 w 12192000"/>
              <a:gd name="connsiteY15" fmla="*/ 757573 h 2237474"/>
              <a:gd name="connsiteX16" fmla="*/ 10739478 w 12192000"/>
              <a:gd name="connsiteY16" fmla="*/ 776841 h 2237474"/>
              <a:gd name="connsiteX17" fmla="*/ 10458762 w 12192000"/>
              <a:gd name="connsiteY17" fmla="*/ 755400 h 2237474"/>
              <a:gd name="connsiteX18" fmla="*/ 10246919 w 12192000"/>
              <a:gd name="connsiteY18" fmla="*/ 769960 h 2237474"/>
              <a:gd name="connsiteX19" fmla="*/ 10167995 w 12192000"/>
              <a:gd name="connsiteY19" fmla="*/ 760843 h 2237474"/>
              <a:gd name="connsiteX20" fmla="*/ 9997044 w 12192000"/>
              <a:gd name="connsiteY20" fmla="*/ 780129 h 2237474"/>
              <a:gd name="connsiteX21" fmla="*/ 9943887 w 12192000"/>
              <a:gd name="connsiteY21" fmla="*/ 804141 h 2237474"/>
              <a:gd name="connsiteX22" fmla="*/ 9918248 w 12192000"/>
              <a:gd name="connsiteY22" fmla="*/ 816628 h 2237474"/>
              <a:gd name="connsiteX23" fmla="*/ 9836148 w 12192000"/>
              <a:gd name="connsiteY23" fmla="*/ 858312 h 2237474"/>
              <a:gd name="connsiteX24" fmla="*/ 9823800 w 12192000"/>
              <a:gd name="connsiteY24" fmla="*/ 866604 h 2237474"/>
              <a:gd name="connsiteX25" fmla="*/ 9794684 w 12192000"/>
              <a:gd name="connsiteY25" fmla="*/ 864509 h 2237474"/>
              <a:gd name="connsiteX26" fmla="*/ 9778288 w 12192000"/>
              <a:gd name="connsiteY26" fmla="*/ 854362 h 2237474"/>
              <a:gd name="connsiteX27" fmla="*/ 9773886 w 12192000"/>
              <a:gd name="connsiteY27" fmla="*/ 857543 h 2237474"/>
              <a:gd name="connsiteX28" fmla="*/ 9761459 w 12192000"/>
              <a:gd name="connsiteY28" fmla="*/ 862394 h 2237474"/>
              <a:gd name="connsiteX29" fmla="*/ 9705768 w 12192000"/>
              <a:gd name="connsiteY29" fmla="*/ 894610 h 2237474"/>
              <a:gd name="connsiteX30" fmla="*/ 9683005 w 12192000"/>
              <a:gd name="connsiteY30" fmla="*/ 894128 h 2237474"/>
              <a:gd name="connsiteX31" fmla="*/ 9594438 w 12192000"/>
              <a:gd name="connsiteY31" fmla="*/ 919051 h 2237474"/>
              <a:gd name="connsiteX32" fmla="*/ 9577033 w 12192000"/>
              <a:gd name="connsiteY32" fmla="*/ 922857 h 2237474"/>
              <a:gd name="connsiteX33" fmla="*/ 9544189 w 12192000"/>
              <a:gd name="connsiteY33" fmla="*/ 938966 h 2237474"/>
              <a:gd name="connsiteX34" fmla="*/ 9534048 w 12192000"/>
              <a:gd name="connsiteY34" fmla="*/ 940158 h 2237474"/>
              <a:gd name="connsiteX35" fmla="*/ 9500499 w 12192000"/>
              <a:gd name="connsiteY35" fmla="*/ 954680 h 2237474"/>
              <a:gd name="connsiteX36" fmla="*/ 9428195 w 12192000"/>
              <a:gd name="connsiteY36" fmla="*/ 986225 h 2237474"/>
              <a:gd name="connsiteX37" fmla="*/ 9410017 w 12192000"/>
              <a:gd name="connsiteY37" fmla="*/ 993931 h 2237474"/>
              <a:gd name="connsiteX38" fmla="*/ 9392919 w 12192000"/>
              <a:gd name="connsiteY38" fmla="*/ 994656 h 2237474"/>
              <a:gd name="connsiteX39" fmla="*/ 9301293 w 12192000"/>
              <a:gd name="connsiteY39" fmla="*/ 1011593 h 2237474"/>
              <a:gd name="connsiteX40" fmla="*/ 9278619 w 12192000"/>
              <a:gd name="connsiteY40" fmla="*/ 1011878 h 2237474"/>
              <a:gd name="connsiteX41" fmla="*/ 9268019 w 12192000"/>
              <a:gd name="connsiteY41" fmla="*/ 1007442 h 2237474"/>
              <a:gd name="connsiteX42" fmla="*/ 9234662 w 12192000"/>
              <a:gd name="connsiteY42" fmla="*/ 1023056 h 2237474"/>
              <a:gd name="connsiteX43" fmla="*/ 9181033 w 12192000"/>
              <a:gd name="connsiteY43" fmla="*/ 1037921 h 2237474"/>
              <a:gd name="connsiteX44" fmla="*/ 9155969 w 12192000"/>
              <a:gd name="connsiteY44" fmla="*/ 1046804 h 2237474"/>
              <a:gd name="connsiteX45" fmla="*/ 9133985 w 12192000"/>
              <a:gd name="connsiteY45" fmla="*/ 1046450 h 2237474"/>
              <a:gd name="connsiteX46" fmla="*/ 9012987 w 12192000"/>
              <a:gd name="connsiteY46" fmla="*/ 1061986 h 2237474"/>
              <a:gd name="connsiteX47" fmla="*/ 8968445 w 12192000"/>
              <a:gd name="connsiteY47" fmla="*/ 1052169 h 2237474"/>
              <a:gd name="connsiteX48" fmla="*/ 8958984 w 12192000"/>
              <a:gd name="connsiteY48" fmla="*/ 1057212 h 2237474"/>
              <a:gd name="connsiteX49" fmla="*/ 8886001 w 12192000"/>
              <a:gd name="connsiteY49" fmla="*/ 1067468 h 2237474"/>
              <a:gd name="connsiteX50" fmla="*/ 8838610 w 12192000"/>
              <a:gd name="connsiteY50" fmla="*/ 1075091 h 2237474"/>
              <a:gd name="connsiteX51" fmla="*/ 8750383 w 12192000"/>
              <a:gd name="connsiteY51" fmla="*/ 1097387 h 2237474"/>
              <a:gd name="connsiteX52" fmla="*/ 8697365 w 12192000"/>
              <a:gd name="connsiteY52" fmla="*/ 1105869 h 2237474"/>
              <a:gd name="connsiteX53" fmla="*/ 8665605 w 12192000"/>
              <a:gd name="connsiteY53" fmla="*/ 1110791 h 2237474"/>
              <a:gd name="connsiteX54" fmla="*/ 8584946 w 12192000"/>
              <a:gd name="connsiteY54" fmla="*/ 1135226 h 2237474"/>
              <a:gd name="connsiteX55" fmla="*/ 8460755 w 12192000"/>
              <a:gd name="connsiteY55" fmla="*/ 1203427 h 2237474"/>
              <a:gd name="connsiteX56" fmla="*/ 8419755 w 12192000"/>
              <a:gd name="connsiteY56" fmla="*/ 1216260 h 2237474"/>
              <a:gd name="connsiteX57" fmla="*/ 8411626 w 12192000"/>
              <a:gd name="connsiteY57" fmla="*/ 1214397 h 2237474"/>
              <a:gd name="connsiteX58" fmla="*/ 8363469 w 12192000"/>
              <a:gd name="connsiteY58" fmla="*/ 1246658 h 2237474"/>
              <a:gd name="connsiteX59" fmla="*/ 8275497 w 12192000"/>
              <a:gd name="connsiteY59" fmla="*/ 1264396 h 2237474"/>
              <a:gd name="connsiteX60" fmla="*/ 8206287 w 12192000"/>
              <a:gd name="connsiteY60" fmla="*/ 1273060 h 2237474"/>
              <a:gd name="connsiteX61" fmla="*/ 8168705 w 12192000"/>
              <a:gd name="connsiteY61" fmla="*/ 1279956 h 2237474"/>
              <a:gd name="connsiteX62" fmla="*/ 8139997 w 12192000"/>
              <a:gd name="connsiteY62" fmla="*/ 1282713 h 2237474"/>
              <a:gd name="connsiteX63" fmla="*/ 8074238 w 12192000"/>
              <a:gd name="connsiteY63" fmla="*/ 1301895 h 2237474"/>
              <a:gd name="connsiteX64" fmla="*/ 7968292 w 12192000"/>
              <a:gd name="connsiteY64" fmla="*/ 1338779 h 2237474"/>
              <a:gd name="connsiteX65" fmla="*/ 7945122 w 12192000"/>
              <a:gd name="connsiteY65" fmla="*/ 1345477 h 2237474"/>
              <a:gd name="connsiteX66" fmla="*/ 7922771 w 12192000"/>
              <a:gd name="connsiteY66" fmla="*/ 1346645 h 2237474"/>
              <a:gd name="connsiteX67" fmla="*/ 7915461 w 12192000"/>
              <a:gd name="connsiteY67" fmla="*/ 1342919 h 2237474"/>
              <a:gd name="connsiteX68" fmla="*/ 7902328 w 12192000"/>
              <a:gd name="connsiteY68" fmla="*/ 1345865 h 2237474"/>
              <a:gd name="connsiteX69" fmla="*/ 7898322 w 12192000"/>
              <a:gd name="connsiteY69" fmla="*/ 1345689 h 2237474"/>
              <a:gd name="connsiteX70" fmla="*/ 7875879 w 12192000"/>
              <a:gd name="connsiteY70" fmla="*/ 1345646 h 2237474"/>
              <a:gd name="connsiteX71" fmla="*/ 7840612 w 12192000"/>
              <a:gd name="connsiteY71" fmla="*/ 1369373 h 2237474"/>
              <a:gd name="connsiteX72" fmla="*/ 7786819 w 12192000"/>
              <a:gd name="connsiteY72" fmla="*/ 1378970 h 2237474"/>
              <a:gd name="connsiteX73" fmla="*/ 7548172 w 12192000"/>
              <a:gd name="connsiteY73" fmla="*/ 1417460 h 2237474"/>
              <a:gd name="connsiteX74" fmla="*/ 7483437 w 12192000"/>
              <a:gd name="connsiteY74" fmla="*/ 1478152 h 2237474"/>
              <a:gd name="connsiteX75" fmla="*/ 7377870 w 12192000"/>
              <a:gd name="connsiteY75" fmla="*/ 1523319 h 2237474"/>
              <a:gd name="connsiteX76" fmla="*/ 7230737 w 12192000"/>
              <a:gd name="connsiteY76" fmla="*/ 1562633 h 2237474"/>
              <a:gd name="connsiteX77" fmla="*/ 7224458 w 12192000"/>
              <a:gd name="connsiteY77" fmla="*/ 1573008 h 2237474"/>
              <a:gd name="connsiteX78" fmla="*/ 7213486 w 12192000"/>
              <a:gd name="connsiteY78" fmla="*/ 1580987 h 2237474"/>
              <a:gd name="connsiteX79" fmla="*/ 7210972 w 12192000"/>
              <a:gd name="connsiteY79" fmla="*/ 1580856 h 2237474"/>
              <a:gd name="connsiteX80" fmla="*/ 7183121 w 12192000"/>
              <a:gd name="connsiteY80" fmla="*/ 1595162 h 2237474"/>
              <a:gd name="connsiteX81" fmla="*/ 7164601 w 12192000"/>
              <a:gd name="connsiteY81" fmla="*/ 1606490 h 2237474"/>
              <a:gd name="connsiteX82" fmla="*/ 7159286 w 12192000"/>
              <a:gd name="connsiteY82" fmla="*/ 1606850 h 2237474"/>
              <a:gd name="connsiteX83" fmla="*/ 7114651 w 12192000"/>
              <a:gd name="connsiteY83" fmla="*/ 1620959 h 2237474"/>
              <a:gd name="connsiteX84" fmla="*/ 7092727 w 12192000"/>
              <a:gd name="connsiteY84" fmla="*/ 1623628 h 2237474"/>
              <a:gd name="connsiteX85" fmla="*/ 7031309 w 12192000"/>
              <a:gd name="connsiteY85" fmla="*/ 1619451 h 2237474"/>
              <a:gd name="connsiteX86" fmla="*/ 6999084 w 12192000"/>
              <a:gd name="connsiteY86" fmla="*/ 1634317 h 2237474"/>
              <a:gd name="connsiteX87" fmla="*/ 6992107 w 12192000"/>
              <a:gd name="connsiteY87" fmla="*/ 1636860 h 2237474"/>
              <a:gd name="connsiteX88" fmla="*/ 6991765 w 12192000"/>
              <a:gd name="connsiteY88" fmla="*/ 1636725 h 2237474"/>
              <a:gd name="connsiteX89" fmla="*/ 6983996 w 12192000"/>
              <a:gd name="connsiteY89" fmla="*/ 1639040 h 2237474"/>
              <a:gd name="connsiteX90" fmla="*/ 6979383 w 12192000"/>
              <a:gd name="connsiteY90" fmla="*/ 1641496 h 2237474"/>
              <a:gd name="connsiteX91" fmla="*/ 6900177 w 12192000"/>
              <a:gd name="connsiteY91" fmla="*/ 1636016 h 2237474"/>
              <a:gd name="connsiteX92" fmla="*/ 6795372 w 12192000"/>
              <a:gd name="connsiteY92" fmla="*/ 1644845 h 2237474"/>
              <a:gd name="connsiteX93" fmla="*/ 6692251 w 12192000"/>
              <a:gd name="connsiteY93" fmla="*/ 1656357 h 2237474"/>
              <a:gd name="connsiteX94" fmla="*/ 6655235 w 12192000"/>
              <a:gd name="connsiteY94" fmla="*/ 1661869 h 2237474"/>
              <a:gd name="connsiteX95" fmla="*/ 6587857 w 12192000"/>
              <a:gd name="connsiteY95" fmla="*/ 1665769 h 2237474"/>
              <a:gd name="connsiteX96" fmla="*/ 6554894 w 12192000"/>
              <a:gd name="connsiteY96" fmla="*/ 1664428 h 2237474"/>
              <a:gd name="connsiteX97" fmla="*/ 6551579 w 12192000"/>
              <a:gd name="connsiteY97" fmla="*/ 1662213 h 2237474"/>
              <a:gd name="connsiteX98" fmla="*/ 6545693 w 12192000"/>
              <a:gd name="connsiteY98" fmla="*/ 1661776 h 2237474"/>
              <a:gd name="connsiteX99" fmla="*/ 6530561 w 12192000"/>
              <a:gd name="connsiteY99" fmla="*/ 1664619 h 2237474"/>
              <a:gd name="connsiteX100" fmla="*/ 6525028 w 12192000"/>
              <a:gd name="connsiteY100" fmla="*/ 1666354 h 2237474"/>
              <a:gd name="connsiteX101" fmla="*/ 6516595 w 12192000"/>
              <a:gd name="connsiteY101" fmla="*/ 1667475 h 2237474"/>
              <a:gd name="connsiteX102" fmla="*/ 6516340 w 12192000"/>
              <a:gd name="connsiteY102" fmla="*/ 1667291 h 2237474"/>
              <a:gd name="connsiteX103" fmla="*/ 6508541 w 12192000"/>
              <a:gd name="connsiteY103" fmla="*/ 1668757 h 2237474"/>
              <a:gd name="connsiteX104" fmla="*/ 6471012 w 12192000"/>
              <a:gd name="connsiteY104" fmla="*/ 1678604 h 2237474"/>
              <a:gd name="connsiteX105" fmla="*/ 6415265 w 12192000"/>
              <a:gd name="connsiteY105" fmla="*/ 1665317 h 2237474"/>
              <a:gd name="connsiteX106" fmla="*/ 6393343 w 12192000"/>
              <a:gd name="connsiteY106" fmla="*/ 1664672 h 2237474"/>
              <a:gd name="connsiteX107" fmla="*/ 6380457 w 12192000"/>
              <a:gd name="connsiteY107" fmla="*/ 1662376 h 2237474"/>
              <a:gd name="connsiteX108" fmla="*/ 6280959 w 12192000"/>
              <a:gd name="connsiteY108" fmla="*/ 1689329 h 2237474"/>
              <a:gd name="connsiteX109" fmla="*/ 6266765 w 12192000"/>
              <a:gd name="connsiteY109" fmla="*/ 1695560 h 2237474"/>
              <a:gd name="connsiteX110" fmla="*/ 6098321 w 12192000"/>
              <a:gd name="connsiteY110" fmla="*/ 1721646 h 2237474"/>
              <a:gd name="connsiteX111" fmla="*/ 5880652 w 12192000"/>
              <a:gd name="connsiteY111" fmla="*/ 1779643 h 2237474"/>
              <a:gd name="connsiteX112" fmla="*/ 5785959 w 12192000"/>
              <a:gd name="connsiteY112" fmla="*/ 1775307 h 2237474"/>
              <a:gd name="connsiteX113" fmla="*/ 5643534 w 12192000"/>
              <a:gd name="connsiteY113" fmla="*/ 1802919 h 2237474"/>
              <a:gd name="connsiteX114" fmla="*/ 5518799 w 12192000"/>
              <a:gd name="connsiteY114" fmla="*/ 1818312 h 2237474"/>
              <a:gd name="connsiteX115" fmla="*/ 5505014 w 12192000"/>
              <a:gd name="connsiteY115" fmla="*/ 1819259 h 2237474"/>
              <a:gd name="connsiteX116" fmla="*/ 5453307 w 12192000"/>
              <a:gd name="connsiteY116" fmla="*/ 1815450 h 2237474"/>
              <a:gd name="connsiteX117" fmla="*/ 5364192 w 12192000"/>
              <a:gd name="connsiteY117" fmla="*/ 1826074 h 2237474"/>
              <a:gd name="connsiteX118" fmla="*/ 5350380 w 12192000"/>
              <a:gd name="connsiteY118" fmla="*/ 1830891 h 2237474"/>
              <a:gd name="connsiteX119" fmla="*/ 5259633 w 12192000"/>
              <a:gd name="connsiteY119" fmla="*/ 1837160 h 2237474"/>
              <a:gd name="connsiteX120" fmla="*/ 5197513 w 12192000"/>
              <a:gd name="connsiteY120" fmla="*/ 1844718 h 2237474"/>
              <a:gd name="connsiteX121" fmla="*/ 5184170 w 12192000"/>
              <a:gd name="connsiteY121" fmla="*/ 1849402 h 2237474"/>
              <a:gd name="connsiteX122" fmla="*/ 5168852 w 12192000"/>
              <a:gd name="connsiteY122" fmla="*/ 1844846 h 2237474"/>
              <a:gd name="connsiteX123" fmla="*/ 5164370 w 12192000"/>
              <a:gd name="connsiteY123" fmla="*/ 1840597 h 2237474"/>
              <a:gd name="connsiteX124" fmla="*/ 5114927 w 12192000"/>
              <a:gd name="connsiteY124" fmla="*/ 1847827 h 2237474"/>
              <a:gd name="connsiteX125" fmla="*/ 5108970 w 12192000"/>
              <a:gd name="connsiteY125" fmla="*/ 1847935 h 2237474"/>
              <a:gd name="connsiteX126" fmla="*/ 5067961 w 12192000"/>
              <a:gd name="connsiteY126" fmla="*/ 1845917 h 2237474"/>
              <a:gd name="connsiteX127" fmla="*/ 5007075 w 12192000"/>
              <a:gd name="connsiteY127" fmla="*/ 1838626 h 2237474"/>
              <a:gd name="connsiteX128" fmla="*/ 4944087 w 12192000"/>
              <a:gd name="connsiteY128" fmla="*/ 1823332 h 2237474"/>
              <a:gd name="connsiteX129" fmla="*/ 4907662 w 12192000"/>
              <a:gd name="connsiteY129" fmla="*/ 1816900 h 2237474"/>
              <a:gd name="connsiteX130" fmla="*/ 4882386 w 12192000"/>
              <a:gd name="connsiteY130" fmla="*/ 1809844 h 2237474"/>
              <a:gd name="connsiteX131" fmla="*/ 4811440 w 12192000"/>
              <a:gd name="connsiteY131" fmla="*/ 1804655 h 2237474"/>
              <a:gd name="connsiteX132" fmla="*/ 4691075 w 12192000"/>
              <a:gd name="connsiteY132" fmla="*/ 1801389 h 2237474"/>
              <a:gd name="connsiteX133" fmla="*/ 4647449 w 12192000"/>
              <a:gd name="connsiteY133" fmla="*/ 1793181 h 2237474"/>
              <a:gd name="connsiteX134" fmla="*/ 4645504 w 12192000"/>
              <a:gd name="connsiteY134" fmla="*/ 1787606 h 2237474"/>
              <a:gd name="connsiteX135" fmla="*/ 4632229 w 12192000"/>
              <a:gd name="connsiteY135" fmla="*/ 1785815 h 2237474"/>
              <a:gd name="connsiteX136" fmla="*/ 4629273 w 12192000"/>
              <a:gd name="connsiteY136" fmla="*/ 1784355 h 2237474"/>
              <a:gd name="connsiteX137" fmla="*/ 4611738 w 12192000"/>
              <a:gd name="connsiteY137" fmla="*/ 1776964 h 2237474"/>
              <a:gd name="connsiteX138" fmla="*/ 4560070 w 12192000"/>
              <a:gd name="connsiteY138" fmla="*/ 1785640 h 2237474"/>
              <a:gd name="connsiteX139" fmla="*/ 4536503 w 12192000"/>
              <a:gd name="connsiteY139" fmla="*/ 1785334 h 2237474"/>
              <a:gd name="connsiteX140" fmla="*/ 4513724 w 12192000"/>
              <a:gd name="connsiteY140" fmla="*/ 1791996 h 2237474"/>
              <a:gd name="connsiteX141" fmla="*/ 4459810 w 12192000"/>
              <a:gd name="connsiteY141" fmla="*/ 1797886 h 2237474"/>
              <a:gd name="connsiteX142" fmla="*/ 4379064 w 12192000"/>
              <a:gd name="connsiteY142" fmla="*/ 1817177 h 2237474"/>
              <a:gd name="connsiteX143" fmla="*/ 4319209 w 12192000"/>
              <a:gd name="connsiteY143" fmla="*/ 1834833 h 2237474"/>
              <a:gd name="connsiteX144" fmla="*/ 4306907 w 12192000"/>
              <a:gd name="connsiteY144" fmla="*/ 1841641 h 2237474"/>
              <a:gd name="connsiteX145" fmla="*/ 4290981 w 12192000"/>
              <a:gd name="connsiteY145" fmla="*/ 1839677 h 2237474"/>
              <a:gd name="connsiteX146" fmla="*/ 4285792 w 12192000"/>
              <a:gd name="connsiteY146" fmla="*/ 1836231 h 2237474"/>
              <a:gd name="connsiteX147" fmla="*/ 4238372 w 12192000"/>
              <a:gd name="connsiteY147" fmla="*/ 1851480 h 2237474"/>
              <a:gd name="connsiteX148" fmla="*/ 4232517 w 12192000"/>
              <a:gd name="connsiteY148" fmla="*/ 1852567 h 2237474"/>
              <a:gd name="connsiteX149" fmla="*/ 4191732 w 12192000"/>
              <a:gd name="connsiteY149" fmla="*/ 1857328 h 2237474"/>
              <a:gd name="connsiteX150" fmla="*/ 4065532 w 12192000"/>
              <a:gd name="connsiteY150" fmla="*/ 1855477 h 2237474"/>
              <a:gd name="connsiteX151" fmla="*/ 4028460 w 12192000"/>
              <a:gd name="connsiteY151" fmla="*/ 1855137 h 2237474"/>
              <a:gd name="connsiteX152" fmla="*/ 4002267 w 12192000"/>
              <a:gd name="connsiteY152" fmla="*/ 1852352 h 2237474"/>
              <a:gd name="connsiteX153" fmla="*/ 3931396 w 12192000"/>
              <a:gd name="connsiteY153" fmla="*/ 1858915 h 2237474"/>
              <a:gd name="connsiteX154" fmla="*/ 3812162 w 12192000"/>
              <a:gd name="connsiteY154" fmla="*/ 1875501 h 2237474"/>
              <a:gd name="connsiteX155" fmla="*/ 3767672 w 12192000"/>
              <a:gd name="connsiteY155" fmla="*/ 1874600 h 2237474"/>
              <a:gd name="connsiteX156" fmla="*/ 3764741 w 12192000"/>
              <a:gd name="connsiteY156" fmla="*/ 1869433 h 2237474"/>
              <a:gd name="connsiteX157" fmla="*/ 3751332 w 12192000"/>
              <a:gd name="connsiteY157" fmla="*/ 1869854 h 2237474"/>
              <a:gd name="connsiteX158" fmla="*/ 3748155 w 12192000"/>
              <a:gd name="connsiteY158" fmla="*/ 1868903 h 2237474"/>
              <a:gd name="connsiteX159" fmla="*/ 3729530 w 12192000"/>
              <a:gd name="connsiteY159" fmla="*/ 1864513 h 2237474"/>
              <a:gd name="connsiteX160" fmla="*/ 3680177 w 12192000"/>
              <a:gd name="connsiteY160" fmla="*/ 1881552 h 2237474"/>
              <a:gd name="connsiteX161" fmla="*/ 3567259 w 12192000"/>
              <a:gd name="connsiteY161" fmla="*/ 1893482 h 2237474"/>
              <a:gd name="connsiteX162" fmla="*/ 3405770 w 12192000"/>
              <a:gd name="connsiteY162" fmla="*/ 1904591 h 2237474"/>
              <a:gd name="connsiteX163" fmla="*/ 3280097 w 12192000"/>
              <a:gd name="connsiteY163" fmla="*/ 1919610 h 2237474"/>
              <a:gd name="connsiteX164" fmla="*/ 3123424 w 12192000"/>
              <a:gd name="connsiteY164" fmla="*/ 1952930 h 2237474"/>
              <a:gd name="connsiteX165" fmla="*/ 3009910 w 12192000"/>
              <a:gd name="connsiteY165" fmla="*/ 1957866 h 2237474"/>
              <a:gd name="connsiteX166" fmla="*/ 2995934 w 12192000"/>
              <a:gd name="connsiteY166" fmla="*/ 1967085 h 2237474"/>
              <a:gd name="connsiteX167" fmla="*/ 2980071 w 12192000"/>
              <a:gd name="connsiteY167" fmla="*/ 1972988 h 2237474"/>
              <a:gd name="connsiteX168" fmla="*/ 2978094 w 12192000"/>
              <a:gd name="connsiteY168" fmla="*/ 1972369 h 2237474"/>
              <a:gd name="connsiteX169" fmla="*/ 2942858 w 12192000"/>
              <a:gd name="connsiteY169" fmla="*/ 1981367 h 2237474"/>
              <a:gd name="connsiteX170" fmla="*/ 2875436 w 12192000"/>
              <a:gd name="connsiteY170" fmla="*/ 1996977 h 2237474"/>
              <a:gd name="connsiteX171" fmla="*/ 2874892 w 12192000"/>
              <a:gd name="connsiteY171" fmla="*/ 1996085 h 2237474"/>
              <a:gd name="connsiteX172" fmla="*/ 2864145 w 12192000"/>
              <a:gd name="connsiteY172" fmla="*/ 1994061 h 2237474"/>
              <a:gd name="connsiteX173" fmla="*/ 2843662 w 12192000"/>
              <a:gd name="connsiteY173" fmla="*/ 1992498 h 2237474"/>
              <a:gd name="connsiteX174" fmla="*/ 2796128 w 12192000"/>
              <a:gd name="connsiteY174" fmla="*/ 1976403 h 2237474"/>
              <a:gd name="connsiteX175" fmla="*/ 2756784 w 12192000"/>
              <a:gd name="connsiteY175" fmla="*/ 1985116 h 2237474"/>
              <a:gd name="connsiteX176" fmla="*/ 2748833 w 12192000"/>
              <a:gd name="connsiteY176" fmla="*/ 1986323 h 2237474"/>
              <a:gd name="connsiteX177" fmla="*/ 2748661 w 12192000"/>
              <a:gd name="connsiteY177" fmla="*/ 1986122 h 2237474"/>
              <a:gd name="connsiteX178" fmla="*/ 2740251 w 12192000"/>
              <a:gd name="connsiteY178" fmla="*/ 1986946 h 2237474"/>
              <a:gd name="connsiteX179" fmla="*/ 2718916 w 12192000"/>
              <a:gd name="connsiteY179" fmla="*/ 1990867 h 2237474"/>
              <a:gd name="connsiteX180" fmla="*/ 2713522 w 12192000"/>
              <a:gd name="connsiteY180" fmla="*/ 1990173 h 2237474"/>
              <a:gd name="connsiteX181" fmla="*/ 2680597 w 12192000"/>
              <a:gd name="connsiteY181" fmla="*/ 1984996 h 2237474"/>
              <a:gd name="connsiteX182" fmla="*/ 2578178 w 12192000"/>
              <a:gd name="connsiteY182" fmla="*/ 1990531 h 2237474"/>
              <a:gd name="connsiteX183" fmla="*/ 2476147 w 12192000"/>
              <a:gd name="connsiteY183" fmla="*/ 1998305 h 2237474"/>
              <a:gd name="connsiteX184" fmla="*/ 2373568 w 12192000"/>
              <a:gd name="connsiteY184" fmla="*/ 2003219 h 2237474"/>
              <a:gd name="connsiteX185" fmla="*/ 2321399 w 12192000"/>
              <a:gd name="connsiteY185" fmla="*/ 1989467 h 2237474"/>
              <a:gd name="connsiteX186" fmla="*/ 2315525 w 12192000"/>
              <a:gd name="connsiteY186" fmla="*/ 1989708 h 2237474"/>
              <a:gd name="connsiteX187" fmla="*/ 2300792 w 12192000"/>
              <a:gd name="connsiteY187" fmla="*/ 1994290 h 2237474"/>
              <a:gd name="connsiteX188" fmla="*/ 2295469 w 12192000"/>
              <a:gd name="connsiteY188" fmla="*/ 1996659 h 2237474"/>
              <a:gd name="connsiteX189" fmla="*/ 2287219 w 12192000"/>
              <a:gd name="connsiteY189" fmla="*/ 1998750 h 2237474"/>
              <a:gd name="connsiteX190" fmla="*/ 2286948 w 12192000"/>
              <a:gd name="connsiteY190" fmla="*/ 1998596 h 2237474"/>
              <a:gd name="connsiteX191" fmla="*/ 2243069 w 12192000"/>
              <a:gd name="connsiteY191" fmla="*/ 2015111 h 2237474"/>
              <a:gd name="connsiteX192" fmla="*/ 2186609 w 12192000"/>
              <a:gd name="connsiteY192" fmla="*/ 2008263 h 2237474"/>
              <a:gd name="connsiteX193" fmla="*/ 2164831 w 12192000"/>
              <a:gd name="connsiteY193" fmla="*/ 2010143 h 2237474"/>
              <a:gd name="connsiteX194" fmla="*/ 2152836 w 12192000"/>
              <a:gd name="connsiteY194" fmla="*/ 2010048 h 2237474"/>
              <a:gd name="connsiteX195" fmla="*/ 2117102 w 12192000"/>
              <a:gd name="connsiteY195" fmla="*/ 2023004 h 2237474"/>
              <a:gd name="connsiteX196" fmla="*/ 2111935 w 12192000"/>
              <a:gd name="connsiteY196" fmla="*/ 2023163 h 2237474"/>
              <a:gd name="connsiteX197" fmla="*/ 2089991 w 12192000"/>
              <a:gd name="connsiteY197" fmla="*/ 2034193 h 2237474"/>
              <a:gd name="connsiteX198" fmla="*/ 2058061 w 12192000"/>
              <a:gd name="connsiteY198" fmla="*/ 2047942 h 2237474"/>
              <a:gd name="connsiteX199" fmla="*/ 2055737 w 12192000"/>
              <a:gd name="connsiteY199" fmla="*/ 2047704 h 2237474"/>
              <a:gd name="connsiteX200" fmla="*/ 2042244 w 12192000"/>
              <a:gd name="connsiteY200" fmla="*/ 2055560 h 2237474"/>
              <a:gd name="connsiteX201" fmla="*/ 1976224 w 12192000"/>
              <a:gd name="connsiteY201" fmla="*/ 2074257 h 2237474"/>
              <a:gd name="connsiteX202" fmla="*/ 1877728 w 12192000"/>
              <a:gd name="connsiteY202" fmla="*/ 2101004 h 2237474"/>
              <a:gd name="connsiteX203" fmla="*/ 1759056 w 12192000"/>
              <a:gd name="connsiteY203" fmla="*/ 2125608 h 2237474"/>
              <a:gd name="connsiteX204" fmla="*/ 1637948 w 12192000"/>
              <a:gd name="connsiteY204" fmla="*/ 2172597 h 2237474"/>
              <a:gd name="connsiteX205" fmla="*/ 1434549 w 12192000"/>
              <a:gd name="connsiteY205" fmla="*/ 2234522 h 2237474"/>
              <a:gd name="connsiteX206" fmla="*/ 1398481 w 12192000"/>
              <a:gd name="connsiteY206" fmla="*/ 2237074 h 2237474"/>
              <a:gd name="connsiteX207" fmla="*/ 1398407 w 12192000"/>
              <a:gd name="connsiteY207" fmla="*/ 2237095 h 2237474"/>
              <a:gd name="connsiteX208" fmla="*/ 1370962 w 12192000"/>
              <a:gd name="connsiteY208" fmla="*/ 2237474 h 2237474"/>
              <a:gd name="connsiteX209" fmla="*/ 1356367 w 12192000"/>
              <a:gd name="connsiteY209" fmla="*/ 2235089 h 2237474"/>
              <a:gd name="connsiteX210" fmla="*/ 1324828 w 12192000"/>
              <a:gd name="connsiteY210" fmla="*/ 2231968 h 2237474"/>
              <a:gd name="connsiteX211" fmla="*/ 1297744 w 12192000"/>
              <a:gd name="connsiteY211" fmla="*/ 2235849 h 2237474"/>
              <a:gd name="connsiteX212" fmla="*/ 1286236 w 12192000"/>
              <a:gd name="connsiteY212" fmla="*/ 2233135 h 2237474"/>
              <a:gd name="connsiteX213" fmla="*/ 1283504 w 12192000"/>
              <a:gd name="connsiteY213" fmla="*/ 2233797 h 2237474"/>
              <a:gd name="connsiteX214" fmla="*/ 1279765 w 12192000"/>
              <a:gd name="connsiteY214" fmla="*/ 2229639 h 2237474"/>
              <a:gd name="connsiteX215" fmla="*/ 1195347 w 12192000"/>
              <a:gd name="connsiteY215" fmla="*/ 2212354 h 2237474"/>
              <a:gd name="connsiteX216" fmla="*/ 970251 w 12192000"/>
              <a:gd name="connsiteY216" fmla="*/ 2221029 h 2237474"/>
              <a:gd name="connsiteX217" fmla="*/ 812914 w 12192000"/>
              <a:gd name="connsiteY217" fmla="*/ 2202752 h 2237474"/>
              <a:gd name="connsiteX218" fmla="*/ 800195 w 12192000"/>
              <a:gd name="connsiteY218" fmla="*/ 2209407 h 2237474"/>
              <a:gd name="connsiteX219" fmla="*/ 784978 w 12192000"/>
              <a:gd name="connsiteY219" fmla="*/ 2212360 h 2237474"/>
              <a:gd name="connsiteX220" fmla="*/ 681987 w 12192000"/>
              <a:gd name="connsiteY220" fmla="*/ 2216757 h 2237474"/>
              <a:gd name="connsiteX221" fmla="*/ 669923 w 12192000"/>
              <a:gd name="connsiteY221" fmla="*/ 2211682 h 2237474"/>
              <a:gd name="connsiteX222" fmla="*/ 648680 w 12192000"/>
              <a:gd name="connsiteY222" fmla="*/ 2206229 h 2237474"/>
              <a:gd name="connsiteX223" fmla="*/ 597225 w 12192000"/>
              <a:gd name="connsiteY223" fmla="*/ 2180999 h 2237474"/>
              <a:gd name="connsiteX224" fmla="*/ 558449 w 12192000"/>
              <a:gd name="connsiteY224" fmla="*/ 2182346 h 2237474"/>
              <a:gd name="connsiteX225" fmla="*/ 550517 w 12192000"/>
              <a:gd name="connsiteY225" fmla="*/ 2182060 h 2237474"/>
              <a:gd name="connsiteX226" fmla="*/ 550309 w 12192000"/>
              <a:gd name="connsiteY226" fmla="*/ 2181825 h 2237474"/>
              <a:gd name="connsiteX227" fmla="*/ 541836 w 12192000"/>
              <a:gd name="connsiteY227" fmla="*/ 2181063 h 2237474"/>
              <a:gd name="connsiteX228" fmla="*/ 536057 w 12192000"/>
              <a:gd name="connsiteY228" fmla="*/ 2181537 h 2237474"/>
              <a:gd name="connsiteX229" fmla="*/ 520671 w 12192000"/>
              <a:gd name="connsiteY229" fmla="*/ 2180980 h 2237474"/>
              <a:gd name="connsiteX230" fmla="*/ 515024 w 12192000"/>
              <a:gd name="connsiteY230" fmla="*/ 2179258 h 2237474"/>
              <a:gd name="connsiteX231" fmla="*/ 512278 w 12192000"/>
              <a:gd name="connsiteY231" fmla="*/ 2176369 h 2237474"/>
              <a:gd name="connsiteX232" fmla="*/ 480419 w 12192000"/>
              <a:gd name="connsiteY232" fmla="*/ 2167807 h 2237474"/>
              <a:gd name="connsiteX233" fmla="*/ 413835 w 12192000"/>
              <a:gd name="connsiteY233" fmla="*/ 2156783 h 2237474"/>
              <a:gd name="connsiteX234" fmla="*/ 376513 w 12192000"/>
              <a:gd name="connsiteY234" fmla="*/ 2154014 h 2237474"/>
              <a:gd name="connsiteX235" fmla="*/ 273386 w 12192000"/>
              <a:gd name="connsiteY235" fmla="*/ 2142551 h 2237474"/>
              <a:gd name="connsiteX236" fmla="*/ 169207 w 12192000"/>
              <a:gd name="connsiteY236" fmla="*/ 2128100 h 2237474"/>
              <a:gd name="connsiteX237" fmla="*/ 93149 w 12192000"/>
              <a:gd name="connsiteY237" fmla="*/ 2105324 h 2237474"/>
              <a:gd name="connsiteX238" fmla="*/ 88109 w 12192000"/>
              <a:gd name="connsiteY238" fmla="*/ 2106704 h 2237474"/>
              <a:gd name="connsiteX239" fmla="*/ 80022 w 12192000"/>
              <a:gd name="connsiteY239" fmla="*/ 2107254 h 2237474"/>
              <a:gd name="connsiteX240" fmla="*/ 79717 w 12192000"/>
              <a:gd name="connsiteY240" fmla="*/ 2107046 h 2237474"/>
              <a:gd name="connsiteX241" fmla="*/ 72352 w 12192000"/>
              <a:gd name="connsiteY241" fmla="*/ 2107991 h 2237474"/>
              <a:gd name="connsiteX242" fmla="*/ 37645 w 12192000"/>
              <a:gd name="connsiteY242" fmla="*/ 2115401 h 2237474"/>
              <a:gd name="connsiteX243" fmla="*/ 4572 w 12192000"/>
              <a:gd name="connsiteY243" fmla="*/ 2111091 h 2237474"/>
              <a:gd name="connsiteX244" fmla="*/ 0 w 12192000"/>
              <a:gd name="connsiteY244" fmla="*/ 2110468 h 2237474"/>
              <a:gd name="connsiteX245" fmla="*/ 0 w 12192000"/>
              <a:gd name="connsiteY245" fmla="*/ 0 h 2237474"/>
              <a:gd name="connsiteX0" fmla="*/ 0 w 12192000"/>
              <a:gd name="connsiteY0" fmla="*/ 0 h 2237474"/>
              <a:gd name="connsiteX1" fmla="*/ 12192000 w 12192000"/>
              <a:gd name="connsiteY1" fmla="*/ 0 h 2237474"/>
              <a:gd name="connsiteX2" fmla="*/ 12192000 w 12192000"/>
              <a:gd name="connsiteY2" fmla="*/ 751299 h 2237474"/>
              <a:gd name="connsiteX3" fmla="*/ 12176759 w 12192000"/>
              <a:gd name="connsiteY3" fmla="*/ 759190 h 2237474"/>
              <a:gd name="connsiteX4" fmla="*/ 12154948 w 12192000"/>
              <a:gd name="connsiteY4" fmla="*/ 762731 h 2237474"/>
              <a:gd name="connsiteX5" fmla="*/ 12047364 w 12192000"/>
              <a:gd name="connsiteY5" fmla="*/ 749662 h 2237474"/>
              <a:gd name="connsiteX6" fmla="*/ 11890686 w 12192000"/>
              <a:gd name="connsiteY6" fmla="*/ 732766 h 2237474"/>
              <a:gd name="connsiteX7" fmla="*/ 11782413 w 12192000"/>
              <a:gd name="connsiteY7" fmla="*/ 769868 h 2237474"/>
              <a:gd name="connsiteX8" fmla="*/ 11649954 w 12192000"/>
              <a:gd name="connsiteY8" fmla="*/ 749628 h 2237474"/>
              <a:gd name="connsiteX9" fmla="*/ 11560424 w 12192000"/>
              <a:gd name="connsiteY9" fmla="*/ 748017 h 2237474"/>
              <a:gd name="connsiteX10" fmla="*/ 11358455 w 12192000"/>
              <a:gd name="connsiteY10" fmla="*/ 747593 h 2237474"/>
              <a:gd name="connsiteX11" fmla="*/ 11165209 w 12192000"/>
              <a:gd name="connsiteY11" fmla="*/ 748852 h 2237474"/>
              <a:gd name="connsiteX12" fmla="*/ 11058755 w 12192000"/>
              <a:gd name="connsiteY12" fmla="*/ 749617 h 2237474"/>
              <a:gd name="connsiteX13" fmla="*/ 10884013 w 12192000"/>
              <a:gd name="connsiteY13" fmla="*/ 760728 h 2237474"/>
              <a:gd name="connsiteX14" fmla="*/ 10834688 w 12192000"/>
              <a:gd name="connsiteY14" fmla="*/ 757726 h 2237474"/>
              <a:gd name="connsiteX15" fmla="*/ 10805004 w 12192000"/>
              <a:gd name="connsiteY15" fmla="*/ 757573 h 2237474"/>
              <a:gd name="connsiteX16" fmla="*/ 10739478 w 12192000"/>
              <a:gd name="connsiteY16" fmla="*/ 776841 h 2237474"/>
              <a:gd name="connsiteX17" fmla="*/ 10458762 w 12192000"/>
              <a:gd name="connsiteY17" fmla="*/ 755400 h 2237474"/>
              <a:gd name="connsiteX18" fmla="*/ 10246919 w 12192000"/>
              <a:gd name="connsiteY18" fmla="*/ 769960 h 2237474"/>
              <a:gd name="connsiteX19" fmla="*/ 10167995 w 12192000"/>
              <a:gd name="connsiteY19" fmla="*/ 760843 h 2237474"/>
              <a:gd name="connsiteX20" fmla="*/ 9997044 w 12192000"/>
              <a:gd name="connsiteY20" fmla="*/ 780129 h 2237474"/>
              <a:gd name="connsiteX21" fmla="*/ 9943887 w 12192000"/>
              <a:gd name="connsiteY21" fmla="*/ 804141 h 2237474"/>
              <a:gd name="connsiteX22" fmla="*/ 9918248 w 12192000"/>
              <a:gd name="connsiteY22" fmla="*/ 816628 h 2237474"/>
              <a:gd name="connsiteX23" fmla="*/ 9836148 w 12192000"/>
              <a:gd name="connsiteY23" fmla="*/ 858312 h 2237474"/>
              <a:gd name="connsiteX24" fmla="*/ 9823800 w 12192000"/>
              <a:gd name="connsiteY24" fmla="*/ 866604 h 2237474"/>
              <a:gd name="connsiteX25" fmla="*/ 9794684 w 12192000"/>
              <a:gd name="connsiteY25" fmla="*/ 864509 h 2237474"/>
              <a:gd name="connsiteX26" fmla="*/ 9778288 w 12192000"/>
              <a:gd name="connsiteY26" fmla="*/ 854362 h 2237474"/>
              <a:gd name="connsiteX27" fmla="*/ 9773886 w 12192000"/>
              <a:gd name="connsiteY27" fmla="*/ 857543 h 2237474"/>
              <a:gd name="connsiteX28" fmla="*/ 9761459 w 12192000"/>
              <a:gd name="connsiteY28" fmla="*/ 862394 h 2237474"/>
              <a:gd name="connsiteX29" fmla="*/ 9705768 w 12192000"/>
              <a:gd name="connsiteY29" fmla="*/ 894610 h 2237474"/>
              <a:gd name="connsiteX30" fmla="*/ 9683005 w 12192000"/>
              <a:gd name="connsiteY30" fmla="*/ 894128 h 2237474"/>
              <a:gd name="connsiteX31" fmla="*/ 9594438 w 12192000"/>
              <a:gd name="connsiteY31" fmla="*/ 919051 h 2237474"/>
              <a:gd name="connsiteX32" fmla="*/ 9577033 w 12192000"/>
              <a:gd name="connsiteY32" fmla="*/ 922857 h 2237474"/>
              <a:gd name="connsiteX33" fmla="*/ 9544189 w 12192000"/>
              <a:gd name="connsiteY33" fmla="*/ 938966 h 2237474"/>
              <a:gd name="connsiteX34" fmla="*/ 9534048 w 12192000"/>
              <a:gd name="connsiteY34" fmla="*/ 940158 h 2237474"/>
              <a:gd name="connsiteX35" fmla="*/ 9500499 w 12192000"/>
              <a:gd name="connsiteY35" fmla="*/ 954680 h 2237474"/>
              <a:gd name="connsiteX36" fmla="*/ 9428195 w 12192000"/>
              <a:gd name="connsiteY36" fmla="*/ 986225 h 2237474"/>
              <a:gd name="connsiteX37" fmla="*/ 9410017 w 12192000"/>
              <a:gd name="connsiteY37" fmla="*/ 993931 h 2237474"/>
              <a:gd name="connsiteX38" fmla="*/ 9392919 w 12192000"/>
              <a:gd name="connsiteY38" fmla="*/ 994656 h 2237474"/>
              <a:gd name="connsiteX39" fmla="*/ 9301293 w 12192000"/>
              <a:gd name="connsiteY39" fmla="*/ 1011593 h 2237474"/>
              <a:gd name="connsiteX40" fmla="*/ 9278619 w 12192000"/>
              <a:gd name="connsiteY40" fmla="*/ 1011878 h 2237474"/>
              <a:gd name="connsiteX41" fmla="*/ 9268019 w 12192000"/>
              <a:gd name="connsiteY41" fmla="*/ 1007442 h 2237474"/>
              <a:gd name="connsiteX42" fmla="*/ 9234662 w 12192000"/>
              <a:gd name="connsiteY42" fmla="*/ 1023056 h 2237474"/>
              <a:gd name="connsiteX43" fmla="*/ 9181033 w 12192000"/>
              <a:gd name="connsiteY43" fmla="*/ 1037921 h 2237474"/>
              <a:gd name="connsiteX44" fmla="*/ 9155969 w 12192000"/>
              <a:gd name="connsiteY44" fmla="*/ 1046804 h 2237474"/>
              <a:gd name="connsiteX45" fmla="*/ 9133985 w 12192000"/>
              <a:gd name="connsiteY45" fmla="*/ 1046450 h 2237474"/>
              <a:gd name="connsiteX46" fmla="*/ 9012987 w 12192000"/>
              <a:gd name="connsiteY46" fmla="*/ 1061986 h 2237474"/>
              <a:gd name="connsiteX47" fmla="*/ 8968445 w 12192000"/>
              <a:gd name="connsiteY47" fmla="*/ 1052169 h 2237474"/>
              <a:gd name="connsiteX48" fmla="*/ 8958984 w 12192000"/>
              <a:gd name="connsiteY48" fmla="*/ 1057212 h 2237474"/>
              <a:gd name="connsiteX49" fmla="*/ 8886001 w 12192000"/>
              <a:gd name="connsiteY49" fmla="*/ 1067468 h 2237474"/>
              <a:gd name="connsiteX50" fmla="*/ 8838610 w 12192000"/>
              <a:gd name="connsiteY50" fmla="*/ 1075091 h 2237474"/>
              <a:gd name="connsiteX51" fmla="*/ 8750383 w 12192000"/>
              <a:gd name="connsiteY51" fmla="*/ 1097387 h 2237474"/>
              <a:gd name="connsiteX52" fmla="*/ 8697365 w 12192000"/>
              <a:gd name="connsiteY52" fmla="*/ 1105869 h 2237474"/>
              <a:gd name="connsiteX53" fmla="*/ 8665605 w 12192000"/>
              <a:gd name="connsiteY53" fmla="*/ 1110791 h 2237474"/>
              <a:gd name="connsiteX54" fmla="*/ 8584946 w 12192000"/>
              <a:gd name="connsiteY54" fmla="*/ 1135226 h 2237474"/>
              <a:gd name="connsiteX55" fmla="*/ 8460755 w 12192000"/>
              <a:gd name="connsiteY55" fmla="*/ 1203427 h 2237474"/>
              <a:gd name="connsiteX56" fmla="*/ 8419755 w 12192000"/>
              <a:gd name="connsiteY56" fmla="*/ 1216260 h 2237474"/>
              <a:gd name="connsiteX57" fmla="*/ 8411626 w 12192000"/>
              <a:gd name="connsiteY57" fmla="*/ 1214397 h 2237474"/>
              <a:gd name="connsiteX58" fmla="*/ 8363469 w 12192000"/>
              <a:gd name="connsiteY58" fmla="*/ 1246658 h 2237474"/>
              <a:gd name="connsiteX59" fmla="*/ 8275497 w 12192000"/>
              <a:gd name="connsiteY59" fmla="*/ 1264396 h 2237474"/>
              <a:gd name="connsiteX60" fmla="*/ 8206287 w 12192000"/>
              <a:gd name="connsiteY60" fmla="*/ 1273060 h 2237474"/>
              <a:gd name="connsiteX61" fmla="*/ 8168705 w 12192000"/>
              <a:gd name="connsiteY61" fmla="*/ 1279956 h 2237474"/>
              <a:gd name="connsiteX62" fmla="*/ 8139997 w 12192000"/>
              <a:gd name="connsiteY62" fmla="*/ 1282713 h 2237474"/>
              <a:gd name="connsiteX63" fmla="*/ 8074238 w 12192000"/>
              <a:gd name="connsiteY63" fmla="*/ 1301895 h 2237474"/>
              <a:gd name="connsiteX64" fmla="*/ 7968292 w 12192000"/>
              <a:gd name="connsiteY64" fmla="*/ 1338779 h 2237474"/>
              <a:gd name="connsiteX65" fmla="*/ 7945122 w 12192000"/>
              <a:gd name="connsiteY65" fmla="*/ 1345477 h 2237474"/>
              <a:gd name="connsiteX66" fmla="*/ 7922771 w 12192000"/>
              <a:gd name="connsiteY66" fmla="*/ 1346645 h 2237474"/>
              <a:gd name="connsiteX67" fmla="*/ 7915461 w 12192000"/>
              <a:gd name="connsiteY67" fmla="*/ 1342919 h 2237474"/>
              <a:gd name="connsiteX68" fmla="*/ 7902328 w 12192000"/>
              <a:gd name="connsiteY68" fmla="*/ 1345865 h 2237474"/>
              <a:gd name="connsiteX69" fmla="*/ 7898322 w 12192000"/>
              <a:gd name="connsiteY69" fmla="*/ 1345689 h 2237474"/>
              <a:gd name="connsiteX70" fmla="*/ 7875879 w 12192000"/>
              <a:gd name="connsiteY70" fmla="*/ 1345646 h 2237474"/>
              <a:gd name="connsiteX71" fmla="*/ 7840612 w 12192000"/>
              <a:gd name="connsiteY71" fmla="*/ 1369373 h 2237474"/>
              <a:gd name="connsiteX72" fmla="*/ 7786819 w 12192000"/>
              <a:gd name="connsiteY72" fmla="*/ 1378970 h 2237474"/>
              <a:gd name="connsiteX73" fmla="*/ 7548172 w 12192000"/>
              <a:gd name="connsiteY73" fmla="*/ 1417460 h 2237474"/>
              <a:gd name="connsiteX74" fmla="*/ 7483437 w 12192000"/>
              <a:gd name="connsiteY74" fmla="*/ 1478152 h 2237474"/>
              <a:gd name="connsiteX75" fmla="*/ 7377870 w 12192000"/>
              <a:gd name="connsiteY75" fmla="*/ 1523319 h 2237474"/>
              <a:gd name="connsiteX76" fmla="*/ 7230737 w 12192000"/>
              <a:gd name="connsiteY76" fmla="*/ 1562633 h 2237474"/>
              <a:gd name="connsiteX77" fmla="*/ 7224458 w 12192000"/>
              <a:gd name="connsiteY77" fmla="*/ 1573008 h 2237474"/>
              <a:gd name="connsiteX78" fmla="*/ 7213486 w 12192000"/>
              <a:gd name="connsiteY78" fmla="*/ 1580987 h 2237474"/>
              <a:gd name="connsiteX79" fmla="*/ 7210972 w 12192000"/>
              <a:gd name="connsiteY79" fmla="*/ 1580856 h 2237474"/>
              <a:gd name="connsiteX80" fmla="*/ 7183121 w 12192000"/>
              <a:gd name="connsiteY80" fmla="*/ 1595162 h 2237474"/>
              <a:gd name="connsiteX81" fmla="*/ 7164601 w 12192000"/>
              <a:gd name="connsiteY81" fmla="*/ 1606490 h 2237474"/>
              <a:gd name="connsiteX82" fmla="*/ 7159286 w 12192000"/>
              <a:gd name="connsiteY82" fmla="*/ 1606850 h 2237474"/>
              <a:gd name="connsiteX83" fmla="*/ 7114651 w 12192000"/>
              <a:gd name="connsiteY83" fmla="*/ 1620959 h 2237474"/>
              <a:gd name="connsiteX84" fmla="*/ 7092727 w 12192000"/>
              <a:gd name="connsiteY84" fmla="*/ 1623628 h 2237474"/>
              <a:gd name="connsiteX85" fmla="*/ 7031309 w 12192000"/>
              <a:gd name="connsiteY85" fmla="*/ 1619451 h 2237474"/>
              <a:gd name="connsiteX86" fmla="*/ 6999084 w 12192000"/>
              <a:gd name="connsiteY86" fmla="*/ 1634317 h 2237474"/>
              <a:gd name="connsiteX87" fmla="*/ 6992107 w 12192000"/>
              <a:gd name="connsiteY87" fmla="*/ 1636860 h 2237474"/>
              <a:gd name="connsiteX88" fmla="*/ 6991765 w 12192000"/>
              <a:gd name="connsiteY88" fmla="*/ 1636725 h 2237474"/>
              <a:gd name="connsiteX89" fmla="*/ 6983996 w 12192000"/>
              <a:gd name="connsiteY89" fmla="*/ 1639040 h 2237474"/>
              <a:gd name="connsiteX90" fmla="*/ 6979383 w 12192000"/>
              <a:gd name="connsiteY90" fmla="*/ 1641496 h 2237474"/>
              <a:gd name="connsiteX91" fmla="*/ 6900177 w 12192000"/>
              <a:gd name="connsiteY91" fmla="*/ 1636016 h 2237474"/>
              <a:gd name="connsiteX92" fmla="*/ 6795372 w 12192000"/>
              <a:gd name="connsiteY92" fmla="*/ 1644845 h 2237474"/>
              <a:gd name="connsiteX93" fmla="*/ 6692251 w 12192000"/>
              <a:gd name="connsiteY93" fmla="*/ 1656357 h 2237474"/>
              <a:gd name="connsiteX94" fmla="*/ 6655235 w 12192000"/>
              <a:gd name="connsiteY94" fmla="*/ 1661869 h 2237474"/>
              <a:gd name="connsiteX95" fmla="*/ 6587857 w 12192000"/>
              <a:gd name="connsiteY95" fmla="*/ 1665769 h 2237474"/>
              <a:gd name="connsiteX96" fmla="*/ 6554894 w 12192000"/>
              <a:gd name="connsiteY96" fmla="*/ 1664428 h 2237474"/>
              <a:gd name="connsiteX97" fmla="*/ 6551579 w 12192000"/>
              <a:gd name="connsiteY97" fmla="*/ 1662213 h 2237474"/>
              <a:gd name="connsiteX98" fmla="*/ 6545693 w 12192000"/>
              <a:gd name="connsiteY98" fmla="*/ 1661776 h 2237474"/>
              <a:gd name="connsiteX99" fmla="*/ 6530561 w 12192000"/>
              <a:gd name="connsiteY99" fmla="*/ 1664619 h 2237474"/>
              <a:gd name="connsiteX100" fmla="*/ 6525028 w 12192000"/>
              <a:gd name="connsiteY100" fmla="*/ 1666354 h 2237474"/>
              <a:gd name="connsiteX101" fmla="*/ 6516595 w 12192000"/>
              <a:gd name="connsiteY101" fmla="*/ 1667475 h 2237474"/>
              <a:gd name="connsiteX102" fmla="*/ 6516340 w 12192000"/>
              <a:gd name="connsiteY102" fmla="*/ 1667291 h 2237474"/>
              <a:gd name="connsiteX103" fmla="*/ 6508541 w 12192000"/>
              <a:gd name="connsiteY103" fmla="*/ 1668757 h 2237474"/>
              <a:gd name="connsiteX104" fmla="*/ 6471012 w 12192000"/>
              <a:gd name="connsiteY104" fmla="*/ 1678604 h 2237474"/>
              <a:gd name="connsiteX105" fmla="*/ 6415265 w 12192000"/>
              <a:gd name="connsiteY105" fmla="*/ 1665317 h 2237474"/>
              <a:gd name="connsiteX106" fmla="*/ 6393343 w 12192000"/>
              <a:gd name="connsiteY106" fmla="*/ 1664672 h 2237474"/>
              <a:gd name="connsiteX107" fmla="*/ 6380457 w 12192000"/>
              <a:gd name="connsiteY107" fmla="*/ 1662376 h 2237474"/>
              <a:gd name="connsiteX108" fmla="*/ 6280959 w 12192000"/>
              <a:gd name="connsiteY108" fmla="*/ 1689329 h 2237474"/>
              <a:gd name="connsiteX109" fmla="*/ 6266765 w 12192000"/>
              <a:gd name="connsiteY109" fmla="*/ 1695560 h 2237474"/>
              <a:gd name="connsiteX110" fmla="*/ 6098321 w 12192000"/>
              <a:gd name="connsiteY110" fmla="*/ 1721646 h 2237474"/>
              <a:gd name="connsiteX111" fmla="*/ 5880652 w 12192000"/>
              <a:gd name="connsiteY111" fmla="*/ 1779643 h 2237474"/>
              <a:gd name="connsiteX112" fmla="*/ 5785959 w 12192000"/>
              <a:gd name="connsiteY112" fmla="*/ 1775307 h 2237474"/>
              <a:gd name="connsiteX113" fmla="*/ 5643534 w 12192000"/>
              <a:gd name="connsiteY113" fmla="*/ 1802919 h 2237474"/>
              <a:gd name="connsiteX114" fmla="*/ 5518799 w 12192000"/>
              <a:gd name="connsiteY114" fmla="*/ 1818312 h 2237474"/>
              <a:gd name="connsiteX115" fmla="*/ 5505014 w 12192000"/>
              <a:gd name="connsiteY115" fmla="*/ 1819259 h 2237474"/>
              <a:gd name="connsiteX116" fmla="*/ 5453307 w 12192000"/>
              <a:gd name="connsiteY116" fmla="*/ 1815450 h 2237474"/>
              <a:gd name="connsiteX117" fmla="*/ 5364192 w 12192000"/>
              <a:gd name="connsiteY117" fmla="*/ 1826074 h 2237474"/>
              <a:gd name="connsiteX118" fmla="*/ 5350380 w 12192000"/>
              <a:gd name="connsiteY118" fmla="*/ 1830891 h 2237474"/>
              <a:gd name="connsiteX119" fmla="*/ 5259633 w 12192000"/>
              <a:gd name="connsiteY119" fmla="*/ 1837160 h 2237474"/>
              <a:gd name="connsiteX120" fmla="*/ 5197513 w 12192000"/>
              <a:gd name="connsiteY120" fmla="*/ 1844718 h 2237474"/>
              <a:gd name="connsiteX121" fmla="*/ 5184170 w 12192000"/>
              <a:gd name="connsiteY121" fmla="*/ 1849402 h 2237474"/>
              <a:gd name="connsiteX122" fmla="*/ 5168852 w 12192000"/>
              <a:gd name="connsiteY122" fmla="*/ 1844846 h 2237474"/>
              <a:gd name="connsiteX123" fmla="*/ 5164370 w 12192000"/>
              <a:gd name="connsiteY123" fmla="*/ 1840597 h 2237474"/>
              <a:gd name="connsiteX124" fmla="*/ 5114927 w 12192000"/>
              <a:gd name="connsiteY124" fmla="*/ 1847827 h 2237474"/>
              <a:gd name="connsiteX125" fmla="*/ 5108970 w 12192000"/>
              <a:gd name="connsiteY125" fmla="*/ 1847935 h 2237474"/>
              <a:gd name="connsiteX126" fmla="*/ 5067961 w 12192000"/>
              <a:gd name="connsiteY126" fmla="*/ 1845917 h 2237474"/>
              <a:gd name="connsiteX127" fmla="*/ 5007075 w 12192000"/>
              <a:gd name="connsiteY127" fmla="*/ 1838626 h 2237474"/>
              <a:gd name="connsiteX128" fmla="*/ 4944087 w 12192000"/>
              <a:gd name="connsiteY128" fmla="*/ 1823332 h 2237474"/>
              <a:gd name="connsiteX129" fmla="*/ 4907662 w 12192000"/>
              <a:gd name="connsiteY129" fmla="*/ 1816900 h 2237474"/>
              <a:gd name="connsiteX130" fmla="*/ 4882386 w 12192000"/>
              <a:gd name="connsiteY130" fmla="*/ 1809844 h 2237474"/>
              <a:gd name="connsiteX131" fmla="*/ 4811440 w 12192000"/>
              <a:gd name="connsiteY131" fmla="*/ 1804655 h 2237474"/>
              <a:gd name="connsiteX132" fmla="*/ 4691075 w 12192000"/>
              <a:gd name="connsiteY132" fmla="*/ 1801389 h 2237474"/>
              <a:gd name="connsiteX133" fmla="*/ 4647449 w 12192000"/>
              <a:gd name="connsiteY133" fmla="*/ 1793181 h 2237474"/>
              <a:gd name="connsiteX134" fmla="*/ 4645504 w 12192000"/>
              <a:gd name="connsiteY134" fmla="*/ 1787606 h 2237474"/>
              <a:gd name="connsiteX135" fmla="*/ 4632229 w 12192000"/>
              <a:gd name="connsiteY135" fmla="*/ 1785815 h 2237474"/>
              <a:gd name="connsiteX136" fmla="*/ 4611738 w 12192000"/>
              <a:gd name="connsiteY136" fmla="*/ 1776964 h 2237474"/>
              <a:gd name="connsiteX137" fmla="*/ 4560070 w 12192000"/>
              <a:gd name="connsiteY137" fmla="*/ 1785640 h 2237474"/>
              <a:gd name="connsiteX138" fmla="*/ 4536503 w 12192000"/>
              <a:gd name="connsiteY138" fmla="*/ 1785334 h 2237474"/>
              <a:gd name="connsiteX139" fmla="*/ 4513724 w 12192000"/>
              <a:gd name="connsiteY139" fmla="*/ 1791996 h 2237474"/>
              <a:gd name="connsiteX140" fmla="*/ 4459810 w 12192000"/>
              <a:gd name="connsiteY140" fmla="*/ 1797886 h 2237474"/>
              <a:gd name="connsiteX141" fmla="*/ 4379064 w 12192000"/>
              <a:gd name="connsiteY141" fmla="*/ 1817177 h 2237474"/>
              <a:gd name="connsiteX142" fmla="*/ 4319209 w 12192000"/>
              <a:gd name="connsiteY142" fmla="*/ 1834833 h 2237474"/>
              <a:gd name="connsiteX143" fmla="*/ 4306907 w 12192000"/>
              <a:gd name="connsiteY143" fmla="*/ 1841641 h 2237474"/>
              <a:gd name="connsiteX144" fmla="*/ 4290981 w 12192000"/>
              <a:gd name="connsiteY144" fmla="*/ 1839677 h 2237474"/>
              <a:gd name="connsiteX145" fmla="*/ 4285792 w 12192000"/>
              <a:gd name="connsiteY145" fmla="*/ 1836231 h 2237474"/>
              <a:gd name="connsiteX146" fmla="*/ 4238372 w 12192000"/>
              <a:gd name="connsiteY146" fmla="*/ 1851480 h 2237474"/>
              <a:gd name="connsiteX147" fmla="*/ 4232517 w 12192000"/>
              <a:gd name="connsiteY147" fmla="*/ 1852567 h 2237474"/>
              <a:gd name="connsiteX148" fmla="*/ 4191732 w 12192000"/>
              <a:gd name="connsiteY148" fmla="*/ 1857328 h 2237474"/>
              <a:gd name="connsiteX149" fmla="*/ 4065532 w 12192000"/>
              <a:gd name="connsiteY149" fmla="*/ 1855477 h 2237474"/>
              <a:gd name="connsiteX150" fmla="*/ 4028460 w 12192000"/>
              <a:gd name="connsiteY150" fmla="*/ 1855137 h 2237474"/>
              <a:gd name="connsiteX151" fmla="*/ 4002267 w 12192000"/>
              <a:gd name="connsiteY151" fmla="*/ 1852352 h 2237474"/>
              <a:gd name="connsiteX152" fmla="*/ 3931396 w 12192000"/>
              <a:gd name="connsiteY152" fmla="*/ 1858915 h 2237474"/>
              <a:gd name="connsiteX153" fmla="*/ 3812162 w 12192000"/>
              <a:gd name="connsiteY153" fmla="*/ 1875501 h 2237474"/>
              <a:gd name="connsiteX154" fmla="*/ 3767672 w 12192000"/>
              <a:gd name="connsiteY154" fmla="*/ 1874600 h 2237474"/>
              <a:gd name="connsiteX155" fmla="*/ 3764741 w 12192000"/>
              <a:gd name="connsiteY155" fmla="*/ 1869433 h 2237474"/>
              <a:gd name="connsiteX156" fmla="*/ 3751332 w 12192000"/>
              <a:gd name="connsiteY156" fmla="*/ 1869854 h 2237474"/>
              <a:gd name="connsiteX157" fmla="*/ 3748155 w 12192000"/>
              <a:gd name="connsiteY157" fmla="*/ 1868903 h 2237474"/>
              <a:gd name="connsiteX158" fmla="*/ 3729530 w 12192000"/>
              <a:gd name="connsiteY158" fmla="*/ 1864513 h 2237474"/>
              <a:gd name="connsiteX159" fmla="*/ 3680177 w 12192000"/>
              <a:gd name="connsiteY159" fmla="*/ 1881552 h 2237474"/>
              <a:gd name="connsiteX160" fmla="*/ 3567259 w 12192000"/>
              <a:gd name="connsiteY160" fmla="*/ 1893482 h 2237474"/>
              <a:gd name="connsiteX161" fmla="*/ 3405770 w 12192000"/>
              <a:gd name="connsiteY161" fmla="*/ 1904591 h 2237474"/>
              <a:gd name="connsiteX162" fmla="*/ 3280097 w 12192000"/>
              <a:gd name="connsiteY162" fmla="*/ 1919610 h 2237474"/>
              <a:gd name="connsiteX163" fmla="*/ 3123424 w 12192000"/>
              <a:gd name="connsiteY163" fmla="*/ 1952930 h 2237474"/>
              <a:gd name="connsiteX164" fmla="*/ 3009910 w 12192000"/>
              <a:gd name="connsiteY164" fmla="*/ 1957866 h 2237474"/>
              <a:gd name="connsiteX165" fmla="*/ 2995934 w 12192000"/>
              <a:gd name="connsiteY165" fmla="*/ 1967085 h 2237474"/>
              <a:gd name="connsiteX166" fmla="*/ 2980071 w 12192000"/>
              <a:gd name="connsiteY166" fmla="*/ 1972988 h 2237474"/>
              <a:gd name="connsiteX167" fmla="*/ 2978094 w 12192000"/>
              <a:gd name="connsiteY167" fmla="*/ 1972369 h 2237474"/>
              <a:gd name="connsiteX168" fmla="*/ 2942858 w 12192000"/>
              <a:gd name="connsiteY168" fmla="*/ 1981367 h 2237474"/>
              <a:gd name="connsiteX169" fmla="*/ 2875436 w 12192000"/>
              <a:gd name="connsiteY169" fmla="*/ 1996977 h 2237474"/>
              <a:gd name="connsiteX170" fmla="*/ 2874892 w 12192000"/>
              <a:gd name="connsiteY170" fmla="*/ 1996085 h 2237474"/>
              <a:gd name="connsiteX171" fmla="*/ 2864145 w 12192000"/>
              <a:gd name="connsiteY171" fmla="*/ 1994061 h 2237474"/>
              <a:gd name="connsiteX172" fmla="*/ 2843662 w 12192000"/>
              <a:gd name="connsiteY172" fmla="*/ 1992498 h 2237474"/>
              <a:gd name="connsiteX173" fmla="*/ 2796128 w 12192000"/>
              <a:gd name="connsiteY173" fmla="*/ 1976403 h 2237474"/>
              <a:gd name="connsiteX174" fmla="*/ 2756784 w 12192000"/>
              <a:gd name="connsiteY174" fmla="*/ 1985116 h 2237474"/>
              <a:gd name="connsiteX175" fmla="*/ 2748833 w 12192000"/>
              <a:gd name="connsiteY175" fmla="*/ 1986323 h 2237474"/>
              <a:gd name="connsiteX176" fmla="*/ 2748661 w 12192000"/>
              <a:gd name="connsiteY176" fmla="*/ 1986122 h 2237474"/>
              <a:gd name="connsiteX177" fmla="*/ 2740251 w 12192000"/>
              <a:gd name="connsiteY177" fmla="*/ 1986946 h 2237474"/>
              <a:gd name="connsiteX178" fmla="*/ 2718916 w 12192000"/>
              <a:gd name="connsiteY178" fmla="*/ 1990867 h 2237474"/>
              <a:gd name="connsiteX179" fmla="*/ 2713522 w 12192000"/>
              <a:gd name="connsiteY179" fmla="*/ 1990173 h 2237474"/>
              <a:gd name="connsiteX180" fmla="*/ 2680597 w 12192000"/>
              <a:gd name="connsiteY180" fmla="*/ 1984996 h 2237474"/>
              <a:gd name="connsiteX181" fmla="*/ 2578178 w 12192000"/>
              <a:gd name="connsiteY181" fmla="*/ 1990531 h 2237474"/>
              <a:gd name="connsiteX182" fmla="*/ 2476147 w 12192000"/>
              <a:gd name="connsiteY182" fmla="*/ 1998305 h 2237474"/>
              <a:gd name="connsiteX183" fmla="*/ 2373568 w 12192000"/>
              <a:gd name="connsiteY183" fmla="*/ 2003219 h 2237474"/>
              <a:gd name="connsiteX184" fmla="*/ 2321399 w 12192000"/>
              <a:gd name="connsiteY184" fmla="*/ 1989467 h 2237474"/>
              <a:gd name="connsiteX185" fmla="*/ 2315525 w 12192000"/>
              <a:gd name="connsiteY185" fmla="*/ 1989708 h 2237474"/>
              <a:gd name="connsiteX186" fmla="*/ 2300792 w 12192000"/>
              <a:gd name="connsiteY186" fmla="*/ 1994290 h 2237474"/>
              <a:gd name="connsiteX187" fmla="*/ 2295469 w 12192000"/>
              <a:gd name="connsiteY187" fmla="*/ 1996659 h 2237474"/>
              <a:gd name="connsiteX188" fmla="*/ 2287219 w 12192000"/>
              <a:gd name="connsiteY188" fmla="*/ 1998750 h 2237474"/>
              <a:gd name="connsiteX189" fmla="*/ 2286948 w 12192000"/>
              <a:gd name="connsiteY189" fmla="*/ 1998596 h 2237474"/>
              <a:gd name="connsiteX190" fmla="*/ 2243069 w 12192000"/>
              <a:gd name="connsiteY190" fmla="*/ 2015111 h 2237474"/>
              <a:gd name="connsiteX191" fmla="*/ 2186609 w 12192000"/>
              <a:gd name="connsiteY191" fmla="*/ 2008263 h 2237474"/>
              <a:gd name="connsiteX192" fmla="*/ 2164831 w 12192000"/>
              <a:gd name="connsiteY192" fmla="*/ 2010143 h 2237474"/>
              <a:gd name="connsiteX193" fmla="*/ 2152836 w 12192000"/>
              <a:gd name="connsiteY193" fmla="*/ 2010048 h 2237474"/>
              <a:gd name="connsiteX194" fmla="*/ 2117102 w 12192000"/>
              <a:gd name="connsiteY194" fmla="*/ 2023004 h 2237474"/>
              <a:gd name="connsiteX195" fmla="*/ 2111935 w 12192000"/>
              <a:gd name="connsiteY195" fmla="*/ 2023163 h 2237474"/>
              <a:gd name="connsiteX196" fmla="*/ 2089991 w 12192000"/>
              <a:gd name="connsiteY196" fmla="*/ 2034193 h 2237474"/>
              <a:gd name="connsiteX197" fmla="*/ 2058061 w 12192000"/>
              <a:gd name="connsiteY197" fmla="*/ 2047942 h 2237474"/>
              <a:gd name="connsiteX198" fmla="*/ 2055737 w 12192000"/>
              <a:gd name="connsiteY198" fmla="*/ 2047704 h 2237474"/>
              <a:gd name="connsiteX199" fmla="*/ 2042244 w 12192000"/>
              <a:gd name="connsiteY199" fmla="*/ 2055560 h 2237474"/>
              <a:gd name="connsiteX200" fmla="*/ 1976224 w 12192000"/>
              <a:gd name="connsiteY200" fmla="*/ 2074257 h 2237474"/>
              <a:gd name="connsiteX201" fmla="*/ 1877728 w 12192000"/>
              <a:gd name="connsiteY201" fmla="*/ 2101004 h 2237474"/>
              <a:gd name="connsiteX202" fmla="*/ 1759056 w 12192000"/>
              <a:gd name="connsiteY202" fmla="*/ 2125608 h 2237474"/>
              <a:gd name="connsiteX203" fmla="*/ 1637948 w 12192000"/>
              <a:gd name="connsiteY203" fmla="*/ 2172597 h 2237474"/>
              <a:gd name="connsiteX204" fmla="*/ 1434549 w 12192000"/>
              <a:gd name="connsiteY204" fmla="*/ 2234522 h 2237474"/>
              <a:gd name="connsiteX205" fmla="*/ 1398481 w 12192000"/>
              <a:gd name="connsiteY205" fmla="*/ 2237074 h 2237474"/>
              <a:gd name="connsiteX206" fmla="*/ 1398407 w 12192000"/>
              <a:gd name="connsiteY206" fmla="*/ 2237095 h 2237474"/>
              <a:gd name="connsiteX207" fmla="*/ 1370962 w 12192000"/>
              <a:gd name="connsiteY207" fmla="*/ 2237474 h 2237474"/>
              <a:gd name="connsiteX208" fmla="*/ 1356367 w 12192000"/>
              <a:gd name="connsiteY208" fmla="*/ 2235089 h 2237474"/>
              <a:gd name="connsiteX209" fmla="*/ 1324828 w 12192000"/>
              <a:gd name="connsiteY209" fmla="*/ 2231968 h 2237474"/>
              <a:gd name="connsiteX210" fmla="*/ 1297744 w 12192000"/>
              <a:gd name="connsiteY210" fmla="*/ 2235849 h 2237474"/>
              <a:gd name="connsiteX211" fmla="*/ 1286236 w 12192000"/>
              <a:gd name="connsiteY211" fmla="*/ 2233135 h 2237474"/>
              <a:gd name="connsiteX212" fmla="*/ 1283504 w 12192000"/>
              <a:gd name="connsiteY212" fmla="*/ 2233797 h 2237474"/>
              <a:gd name="connsiteX213" fmla="*/ 1279765 w 12192000"/>
              <a:gd name="connsiteY213" fmla="*/ 2229639 h 2237474"/>
              <a:gd name="connsiteX214" fmla="*/ 1195347 w 12192000"/>
              <a:gd name="connsiteY214" fmla="*/ 2212354 h 2237474"/>
              <a:gd name="connsiteX215" fmla="*/ 970251 w 12192000"/>
              <a:gd name="connsiteY215" fmla="*/ 2221029 h 2237474"/>
              <a:gd name="connsiteX216" fmla="*/ 812914 w 12192000"/>
              <a:gd name="connsiteY216" fmla="*/ 2202752 h 2237474"/>
              <a:gd name="connsiteX217" fmla="*/ 800195 w 12192000"/>
              <a:gd name="connsiteY217" fmla="*/ 2209407 h 2237474"/>
              <a:gd name="connsiteX218" fmla="*/ 784978 w 12192000"/>
              <a:gd name="connsiteY218" fmla="*/ 2212360 h 2237474"/>
              <a:gd name="connsiteX219" fmla="*/ 681987 w 12192000"/>
              <a:gd name="connsiteY219" fmla="*/ 2216757 h 2237474"/>
              <a:gd name="connsiteX220" fmla="*/ 669923 w 12192000"/>
              <a:gd name="connsiteY220" fmla="*/ 2211682 h 2237474"/>
              <a:gd name="connsiteX221" fmla="*/ 648680 w 12192000"/>
              <a:gd name="connsiteY221" fmla="*/ 2206229 h 2237474"/>
              <a:gd name="connsiteX222" fmla="*/ 597225 w 12192000"/>
              <a:gd name="connsiteY222" fmla="*/ 2180999 h 2237474"/>
              <a:gd name="connsiteX223" fmla="*/ 558449 w 12192000"/>
              <a:gd name="connsiteY223" fmla="*/ 2182346 h 2237474"/>
              <a:gd name="connsiteX224" fmla="*/ 550517 w 12192000"/>
              <a:gd name="connsiteY224" fmla="*/ 2182060 h 2237474"/>
              <a:gd name="connsiteX225" fmla="*/ 550309 w 12192000"/>
              <a:gd name="connsiteY225" fmla="*/ 2181825 h 2237474"/>
              <a:gd name="connsiteX226" fmla="*/ 541836 w 12192000"/>
              <a:gd name="connsiteY226" fmla="*/ 2181063 h 2237474"/>
              <a:gd name="connsiteX227" fmla="*/ 536057 w 12192000"/>
              <a:gd name="connsiteY227" fmla="*/ 2181537 h 2237474"/>
              <a:gd name="connsiteX228" fmla="*/ 520671 w 12192000"/>
              <a:gd name="connsiteY228" fmla="*/ 2180980 h 2237474"/>
              <a:gd name="connsiteX229" fmla="*/ 515024 w 12192000"/>
              <a:gd name="connsiteY229" fmla="*/ 2179258 h 2237474"/>
              <a:gd name="connsiteX230" fmla="*/ 512278 w 12192000"/>
              <a:gd name="connsiteY230" fmla="*/ 2176369 h 2237474"/>
              <a:gd name="connsiteX231" fmla="*/ 480419 w 12192000"/>
              <a:gd name="connsiteY231" fmla="*/ 2167807 h 2237474"/>
              <a:gd name="connsiteX232" fmla="*/ 413835 w 12192000"/>
              <a:gd name="connsiteY232" fmla="*/ 2156783 h 2237474"/>
              <a:gd name="connsiteX233" fmla="*/ 376513 w 12192000"/>
              <a:gd name="connsiteY233" fmla="*/ 2154014 h 2237474"/>
              <a:gd name="connsiteX234" fmla="*/ 273386 w 12192000"/>
              <a:gd name="connsiteY234" fmla="*/ 2142551 h 2237474"/>
              <a:gd name="connsiteX235" fmla="*/ 169207 w 12192000"/>
              <a:gd name="connsiteY235" fmla="*/ 2128100 h 2237474"/>
              <a:gd name="connsiteX236" fmla="*/ 93149 w 12192000"/>
              <a:gd name="connsiteY236" fmla="*/ 2105324 h 2237474"/>
              <a:gd name="connsiteX237" fmla="*/ 88109 w 12192000"/>
              <a:gd name="connsiteY237" fmla="*/ 2106704 h 2237474"/>
              <a:gd name="connsiteX238" fmla="*/ 80022 w 12192000"/>
              <a:gd name="connsiteY238" fmla="*/ 2107254 h 2237474"/>
              <a:gd name="connsiteX239" fmla="*/ 79717 w 12192000"/>
              <a:gd name="connsiteY239" fmla="*/ 2107046 h 2237474"/>
              <a:gd name="connsiteX240" fmla="*/ 72352 w 12192000"/>
              <a:gd name="connsiteY240" fmla="*/ 2107991 h 2237474"/>
              <a:gd name="connsiteX241" fmla="*/ 37645 w 12192000"/>
              <a:gd name="connsiteY241" fmla="*/ 2115401 h 2237474"/>
              <a:gd name="connsiteX242" fmla="*/ 4572 w 12192000"/>
              <a:gd name="connsiteY242" fmla="*/ 2111091 h 2237474"/>
              <a:gd name="connsiteX243" fmla="*/ 0 w 12192000"/>
              <a:gd name="connsiteY243" fmla="*/ 2110468 h 2237474"/>
              <a:gd name="connsiteX244" fmla="*/ 0 w 12192000"/>
              <a:gd name="connsiteY244" fmla="*/ 0 h 2237474"/>
              <a:gd name="connsiteX0" fmla="*/ 0 w 12192000"/>
              <a:gd name="connsiteY0" fmla="*/ 0 h 2237474"/>
              <a:gd name="connsiteX1" fmla="*/ 12192000 w 12192000"/>
              <a:gd name="connsiteY1" fmla="*/ 0 h 2237474"/>
              <a:gd name="connsiteX2" fmla="*/ 12192000 w 12192000"/>
              <a:gd name="connsiteY2" fmla="*/ 751299 h 2237474"/>
              <a:gd name="connsiteX3" fmla="*/ 12176759 w 12192000"/>
              <a:gd name="connsiteY3" fmla="*/ 759190 h 2237474"/>
              <a:gd name="connsiteX4" fmla="*/ 12154948 w 12192000"/>
              <a:gd name="connsiteY4" fmla="*/ 762731 h 2237474"/>
              <a:gd name="connsiteX5" fmla="*/ 12047364 w 12192000"/>
              <a:gd name="connsiteY5" fmla="*/ 749662 h 2237474"/>
              <a:gd name="connsiteX6" fmla="*/ 11890686 w 12192000"/>
              <a:gd name="connsiteY6" fmla="*/ 732766 h 2237474"/>
              <a:gd name="connsiteX7" fmla="*/ 11782413 w 12192000"/>
              <a:gd name="connsiteY7" fmla="*/ 769868 h 2237474"/>
              <a:gd name="connsiteX8" fmla="*/ 11649954 w 12192000"/>
              <a:gd name="connsiteY8" fmla="*/ 749628 h 2237474"/>
              <a:gd name="connsiteX9" fmla="*/ 11560424 w 12192000"/>
              <a:gd name="connsiteY9" fmla="*/ 748017 h 2237474"/>
              <a:gd name="connsiteX10" fmla="*/ 11358455 w 12192000"/>
              <a:gd name="connsiteY10" fmla="*/ 747593 h 2237474"/>
              <a:gd name="connsiteX11" fmla="*/ 11165209 w 12192000"/>
              <a:gd name="connsiteY11" fmla="*/ 748852 h 2237474"/>
              <a:gd name="connsiteX12" fmla="*/ 11058755 w 12192000"/>
              <a:gd name="connsiteY12" fmla="*/ 749617 h 2237474"/>
              <a:gd name="connsiteX13" fmla="*/ 10884013 w 12192000"/>
              <a:gd name="connsiteY13" fmla="*/ 760728 h 2237474"/>
              <a:gd name="connsiteX14" fmla="*/ 10834688 w 12192000"/>
              <a:gd name="connsiteY14" fmla="*/ 757726 h 2237474"/>
              <a:gd name="connsiteX15" fmla="*/ 10805004 w 12192000"/>
              <a:gd name="connsiteY15" fmla="*/ 757573 h 2237474"/>
              <a:gd name="connsiteX16" fmla="*/ 10739478 w 12192000"/>
              <a:gd name="connsiteY16" fmla="*/ 776841 h 2237474"/>
              <a:gd name="connsiteX17" fmla="*/ 10458762 w 12192000"/>
              <a:gd name="connsiteY17" fmla="*/ 755400 h 2237474"/>
              <a:gd name="connsiteX18" fmla="*/ 10246919 w 12192000"/>
              <a:gd name="connsiteY18" fmla="*/ 769960 h 2237474"/>
              <a:gd name="connsiteX19" fmla="*/ 10167995 w 12192000"/>
              <a:gd name="connsiteY19" fmla="*/ 760843 h 2237474"/>
              <a:gd name="connsiteX20" fmla="*/ 9997044 w 12192000"/>
              <a:gd name="connsiteY20" fmla="*/ 780129 h 2237474"/>
              <a:gd name="connsiteX21" fmla="*/ 9943887 w 12192000"/>
              <a:gd name="connsiteY21" fmla="*/ 804141 h 2237474"/>
              <a:gd name="connsiteX22" fmla="*/ 9918248 w 12192000"/>
              <a:gd name="connsiteY22" fmla="*/ 816628 h 2237474"/>
              <a:gd name="connsiteX23" fmla="*/ 9836148 w 12192000"/>
              <a:gd name="connsiteY23" fmla="*/ 858312 h 2237474"/>
              <a:gd name="connsiteX24" fmla="*/ 9823800 w 12192000"/>
              <a:gd name="connsiteY24" fmla="*/ 866604 h 2237474"/>
              <a:gd name="connsiteX25" fmla="*/ 9794684 w 12192000"/>
              <a:gd name="connsiteY25" fmla="*/ 864509 h 2237474"/>
              <a:gd name="connsiteX26" fmla="*/ 9778288 w 12192000"/>
              <a:gd name="connsiteY26" fmla="*/ 854362 h 2237474"/>
              <a:gd name="connsiteX27" fmla="*/ 9773886 w 12192000"/>
              <a:gd name="connsiteY27" fmla="*/ 857543 h 2237474"/>
              <a:gd name="connsiteX28" fmla="*/ 9761459 w 12192000"/>
              <a:gd name="connsiteY28" fmla="*/ 862394 h 2237474"/>
              <a:gd name="connsiteX29" fmla="*/ 9705768 w 12192000"/>
              <a:gd name="connsiteY29" fmla="*/ 894610 h 2237474"/>
              <a:gd name="connsiteX30" fmla="*/ 9683005 w 12192000"/>
              <a:gd name="connsiteY30" fmla="*/ 894128 h 2237474"/>
              <a:gd name="connsiteX31" fmla="*/ 9594438 w 12192000"/>
              <a:gd name="connsiteY31" fmla="*/ 919051 h 2237474"/>
              <a:gd name="connsiteX32" fmla="*/ 9577033 w 12192000"/>
              <a:gd name="connsiteY32" fmla="*/ 922857 h 2237474"/>
              <a:gd name="connsiteX33" fmla="*/ 9544189 w 12192000"/>
              <a:gd name="connsiteY33" fmla="*/ 938966 h 2237474"/>
              <a:gd name="connsiteX34" fmla="*/ 9534048 w 12192000"/>
              <a:gd name="connsiteY34" fmla="*/ 940158 h 2237474"/>
              <a:gd name="connsiteX35" fmla="*/ 9500499 w 12192000"/>
              <a:gd name="connsiteY35" fmla="*/ 954680 h 2237474"/>
              <a:gd name="connsiteX36" fmla="*/ 9428195 w 12192000"/>
              <a:gd name="connsiteY36" fmla="*/ 986225 h 2237474"/>
              <a:gd name="connsiteX37" fmla="*/ 9410017 w 12192000"/>
              <a:gd name="connsiteY37" fmla="*/ 993931 h 2237474"/>
              <a:gd name="connsiteX38" fmla="*/ 9392919 w 12192000"/>
              <a:gd name="connsiteY38" fmla="*/ 994656 h 2237474"/>
              <a:gd name="connsiteX39" fmla="*/ 9301293 w 12192000"/>
              <a:gd name="connsiteY39" fmla="*/ 1011593 h 2237474"/>
              <a:gd name="connsiteX40" fmla="*/ 9278619 w 12192000"/>
              <a:gd name="connsiteY40" fmla="*/ 1011878 h 2237474"/>
              <a:gd name="connsiteX41" fmla="*/ 9268019 w 12192000"/>
              <a:gd name="connsiteY41" fmla="*/ 1007442 h 2237474"/>
              <a:gd name="connsiteX42" fmla="*/ 9234662 w 12192000"/>
              <a:gd name="connsiteY42" fmla="*/ 1023056 h 2237474"/>
              <a:gd name="connsiteX43" fmla="*/ 9181033 w 12192000"/>
              <a:gd name="connsiteY43" fmla="*/ 1037921 h 2237474"/>
              <a:gd name="connsiteX44" fmla="*/ 9155969 w 12192000"/>
              <a:gd name="connsiteY44" fmla="*/ 1046804 h 2237474"/>
              <a:gd name="connsiteX45" fmla="*/ 9133985 w 12192000"/>
              <a:gd name="connsiteY45" fmla="*/ 1046450 h 2237474"/>
              <a:gd name="connsiteX46" fmla="*/ 9012987 w 12192000"/>
              <a:gd name="connsiteY46" fmla="*/ 1061986 h 2237474"/>
              <a:gd name="connsiteX47" fmla="*/ 8968445 w 12192000"/>
              <a:gd name="connsiteY47" fmla="*/ 1052169 h 2237474"/>
              <a:gd name="connsiteX48" fmla="*/ 8958984 w 12192000"/>
              <a:gd name="connsiteY48" fmla="*/ 1057212 h 2237474"/>
              <a:gd name="connsiteX49" fmla="*/ 8886001 w 12192000"/>
              <a:gd name="connsiteY49" fmla="*/ 1067468 h 2237474"/>
              <a:gd name="connsiteX50" fmla="*/ 8838610 w 12192000"/>
              <a:gd name="connsiteY50" fmla="*/ 1075091 h 2237474"/>
              <a:gd name="connsiteX51" fmla="*/ 8750383 w 12192000"/>
              <a:gd name="connsiteY51" fmla="*/ 1097387 h 2237474"/>
              <a:gd name="connsiteX52" fmla="*/ 8697365 w 12192000"/>
              <a:gd name="connsiteY52" fmla="*/ 1105869 h 2237474"/>
              <a:gd name="connsiteX53" fmla="*/ 8665605 w 12192000"/>
              <a:gd name="connsiteY53" fmla="*/ 1110791 h 2237474"/>
              <a:gd name="connsiteX54" fmla="*/ 8584946 w 12192000"/>
              <a:gd name="connsiteY54" fmla="*/ 1135226 h 2237474"/>
              <a:gd name="connsiteX55" fmla="*/ 8460755 w 12192000"/>
              <a:gd name="connsiteY55" fmla="*/ 1203427 h 2237474"/>
              <a:gd name="connsiteX56" fmla="*/ 8419755 w 12192000"/>
              <a:gd name="connsiteY56" fmla="*/ 1216260 h 2237474"/>
              <a:gd name="connsiteX57" fmla="*/ 8411626 w 12192000"/>
              <a:gd name="connsiteY57" fmla="*/ 1214397 h 2237474"/>
              <a:gd name="connsiteX58" fmla="*/ 8363469 w 12192000"/>
              <a:gd name="connsiteY58" fmla="*/ 1246658 h 2237474"/>
              <a:gd name="connsiteX59" fmla="*/ 8275497 w 12192000"/>
              <a:gd name="connsiteY59" fmla="*/ 1264396 h 2237474"/>
              <a:gd name="connsiteX60" fmla="*/ 8206287 w 12192000"/>
              <a:gd name="connsiteY60" fmla="*/ 1273060 h 2237474"/>
              <a:gd name="connsiteX61" fmla="*/ 8168705 w 12192000"/>
              <a:gd name="connsiteY61" fmla="*/ 1279956 h 2237474"/>
              <a:gd name="connsiteX62" fmla="*/ 8139997 w 12192000"/>
              <a:gd name="connsiteY62" fmla="*/ 1282713 h 2237474"/>
              <a:gd name="connsiteX63" fmla="*/ 8074238 w 12192000"/>
              <a:gd name="connsiteY63" fmla="*/ 1301895 h 2237474"/>
              <a:gd name="connsiteX64" fmla="*/ 7968292 w 12192000"/>
              <a:gd name="connsiteY64" fmla="*/ 1338779 h 2237474"/>
              <a:gd name="connsiteX65" fmla="*/ 7945122 w 12192000"/>
              <a:gd name="connsiteY65" fmla="*/ 1345477 h 2237474"/>
              <a:gd name="connsiteX66" fmla="*/ 7922771 w 12192000"/>
              <a:gd name="connsiteY66" fmla="*/ 1346645 h 2237474"/>
              <a:gd name="connsiteX67" fmla="*/ 7915461 w 12192000"/>
              <a:gd name="connsiteY67" fmla="*/ 1342919 h 2237474"/>
              <a:gd name="connsiteX68" fmla="*/ 7902328 w 12192000"/>
              <a:gd name="connsiteY68" fmla="*/ 1345865 h 2237474"/>
              <a:gd name="connsiteX69" fmla="*/ 7898322 w 12192000"/>
              <a:gd name="connsiteY69" fmla="*/ 1345689 h 2237474"/>
              <a:gd name="connsiteX70" fmla="*/ 7875879 w 12192000"/>
              <a:gd name="connsiteY70" fmla="*/ 1345646 h 2237474"/>
              <a:gd name="connsiteX71" fmla="*/ 7840612 w 12192000"/>
              <a:gd name="connsiteY71" fmla="*/ 1369373 h 2237474"/>
              <a:gd name="connsiteX72" fmla="*/ 7786819 w 12192000"/>
              <a:gd name="connsiteY72" fmla="*/ 1378970 h 2237474"/>
              <a:gd name="connsiteX73" fmla="*/ 7548172 w 12192000"/>
              <a:gd name="connsiteY73" fmla="*/ 1417460 h 2237474"/>
              <a:gd name="connsiteX74" fmla="*/ 7483437 w 12192000"/>
              <a:gd name="connsiteY74" fmla="*/ 1478152 h 2237474"/>
              <a:gd name="connsiteX75" fmla="*/ 7377870 w 12192000"/>
              <a:gd name="connsiteY75" fmla="*/ 1523319 h 2237474"/>
              <a:gd name="connsiteX76" fmla="*/ 7230737 w 12192000"/>
              <a:gd name="connsiteY76" fmla="*/ 1562633 h 2237474"/>
              <a:gd name="connsiteX77" fmla="*/ 7224458 w 12192000"/>
              <a:gd name="connsiteY77" fmla="*/ 1573008 h 2237474"/>
              <a:gd name="connsiteX78" fmla="*/ 7213486 w 12192000"/>
              <a:gd name="connsiteY78" fmla="*/ 1580987 h 2237474"/>
              <a:gd name="connsiteX79" fmla="*/ 7210972 w 12192000"/>
              <a:gd name="connsiteY79" fmla="*/ 1580856 h 2237474"/>
              <a:gd name="connsiteX80" fmla="*/ 7183121 w 12192000"/>
              <a:gd name="connsiteY80" fmla="*/ 1595162 h 2237474"/>
              <a:gd name="connsiteX81" fmla="*/ 7164601 w 12192000"/>
              <a:gd name="connsiteY81" fmla="*/ 1606490 h 2237474"/>
              <a:gd name="connsiteX82" fmla="*/ 7159286 w 12192000"/>
              <a:gd name="connsiteY82" fmla="*/ 1606850 h 2237474"/>
              <a:gd name="connsiteX83" fmla="*/ 7114651 w 12192000"/>
              <a:gd name="connsiteY83" fmla="*/ 1620959 h 2237474"/>
              <a:gd name="connsiteX84" fmla="*/ 7092727 w 12192000"/>
              <a:gd name="connsiteY84" fmla="*/ 1623628 h 2237474"/>
              <a:gd name="connsiteX85" fmla="*/ 7031309 w 12192000"/>
              <a:gd name="connsiteY85" fmla="*/ 1619451 h 2237474"/>
              <a:gd name="connsiteX86" fmla="*/ 6999084 w 12192000"/>
              <a:gd name="connsiteY86" fmla="*/ 1634317 h 2237474"/>
              <a:gd name="connsiteX87" fmla="*/ 6992107 w 12192000"/>
              <a:gd name="connsiteY87" fmla="*/ 1636860 h 2237474"/>
              <a:gd name="connsiteX88" fmla="*/ 6991765 w 12192000"/>
              <a:gd name="connsiteY88" fmla="*/ 1636725 h 2237474"/>
              <a:gd name="connsiteX89" fmla="*/ 6983996 w 12192000"/>
              <a:gd name="connsiteY89" fmla="*/ 1639040 h 2237474"/>
              <a:gd name="connsiteX90" fmla="*/ 6979383 w 12192000"/>
              <a:gd name="connsiteY90" fmla="*/ 1641496 h 2237474"/>
              <a:gd name="connsiteX91" fmla="*/ 6900177 w 12192000"/>
              <a:gd name="connsiteY91" fmla="*/ 1636016 h 2237474"/>
              <a:gd name="connsiteX92" fmla="*/ 6795372 w 12192000"/>
              <a:gd name="connsiteY92" fmla="*/ 1644845 h 2237474"/>
              <a:gd name="connsiteX93" fmla="*/ 6692251 w 12192000"/>
              <a:gd name="connsiteY93" fmla="*/ 1656357 h 2237474"/>
              <a:gd name="connsiteX94" fmla="*/ 6655235 w 12192000"/>
              <a:gd name="connsiteY94" fmla="*/ 1661869 h 2237474"/>
              <a:gd name="connsiteX95" fmla="*/ 6587857 w 12192000"/>
              <a:gd name="connsiteY95" fmla="*/ 1665769 h 2237474"/>
              <a:gd name="connsiteX96" fmla="*/ 6554894 w 12192000"/>
              <a:gd name="connsiteY96" fmla="*/ 1664428 h 2237474"/>
              <a:gd name="connsiteX97" fmla="*/ 6551579 w 12192000"/>
              <a:gd name="connsiteY97" fmla="*/ 1662213 h 2237474"/>
              <a:gd name="connsiteX98" fmla="*/ 6545693 w 12192000"/>
              <a:gd name="connsiteY98" fmla="*/ 1661776 h 2237474"/>
              <a:gd name="connsiteX99" fmla="*/ 6530561 w 12192000"/>
              <a:gd name="connsiteY99" fmla="*/ 1664619 h 2237474"/>
              <a:gd name="connsiteX100" fmla="*/ 6525028 w 12192000"/>
              <a:gd name="connsiteY100" fmla="*/ 1666354 h 2237474"/>
              <a:gd name="connsiteX101" fmla="*/ 6516595 w 12192000"/>
              <a:gd name="connsiteY101" fmla="*/ 1667475 h 2237474"/>
              <a:gd name="connsiteX102" fmla="*/ 6516340 w 12192000"/>
              <a:gd name="connsiteY102" fmla="*/ 1667291 h 2237474"/>
              <a:gd name="connsiteX103" fmla="*/ 6508541 w 12192000"/>
              <a:gd name="connsiteY103" fmla="*/ 1668757 h 2237474"/>
              <a:gd name="connsiteX104" fmla="*/ 6471012 w 12192000"/>
              <a:gd name="connsiteY104" fmla="*/ 1678604 h 2237474"/>
              <a:gd name="connsiteX105" fmla="*/ 6415265 w 12192000"/>
              <a:gd name="connsiteY105" fmla="*/ 1665317 h 2237474"/>
              <a:gd name="connsiteX106" fmla="*/ 6393343 w 12192000"/>
              <a:gd name="connsiteY106" fmla="*/ 1664672 h 2237474"/>
              <a:gd name="connsiteX107" fmla="*/ 6380457 w 12192000"/>
              <a:gd name="connsiteY107" fmla="*/ 1662376 h 2237474"/>
              <a:gd name="connsiteX108" fmla="*/ 6280959 w 12192000"/>
              <a:gd name="connsiteY108" fmla="*/ 1689329 h 2237474"/>
              <a:gd name="connsiteX109" fmla="*/ 6266765 w 12192000"/>
              <a:gd name="connsiteY109" fmla="*/ 1695560 h 2237474"/>
              <a:gd name="connsiteX110" fmla="*/ 6098321 w 12192000"/>
              <a:gd name="connsiteY110" fmla="*/ 1721646 h 2237474"/>
              <a:gd name="connsiteX111" fmla="*/ 5880652 w 12192000"/>
              <a:gd name="connsiteY111" fmla="*/ 1779643 h 2237474"/>
              <a:gd name="connsiteX112" fmla="*/ 5785959 w 12192000"/>
              <a:gd name="connsiteY112" fmla="*/ 1775307 h 2237474"/>
              <a:gd name="connsiteX113" fmla="*/ 5643534 w 12192000"/>
              <a:gd name="connsiteY113" fmla="*/ 1802919 h 2237474"/>
              <a:gd name="connsiteX114" fmla="*/ 5518799 w 12192000"/>
              <a:gd name="connsiteY114" fmla="*/ 1818312 h 2237474"/>
              <a:gd name="connsiteX115" fmla="*/ 5505014 w 12192000"/>
              <a:gd name="connsiteY115" fmla="*/ 1819259 h 2237474"/>
              <a:gd name="connsiteX116" fmla="*/ 5453307 w 12192000"/>
              <a:gd name="connsiteY116" fmla="*/ 1815450 h 2237474"/>
              <a:gd name="connsiteX117" fmla="*/ 5364192 w 12192000"/>
              <a:gd name="connsiteY117" fmla="*/ 1826074 h 2237474"/>
              <a:gd name="connsiteX118" fmla="*/ 5350380 w 12192000"/>
              <a:gd name="connsiteY118" fmla="*/ 1830891 h 2237474"/>
              <a:gd name="connsiteX119" fmla="*/ 5259633 w 12192000"/>
              <a:gd name="connsiteY119" fmla="*/ 1837160 h 2237474"/>
              <a:gd name="connsiteX120" fmla="*/ 5197513 w 12192000"/>
              <a:gd name="connsiteY120" fmla="*/ 1844718 h 2237474"/>
              <a:gd name="connsiteX121" fmla="*/ 5184170 w 12192000"/>
              <a:gd name="connsiteY121" fmla="*/ 1849402 h 2237474"/>
              <a:gd name="connsiteX122" fmla="*/ 5168852 w 12192000"/>
              <a:gd name="connsiteY122" fmla="*/ 1844846 h 2237474"/>
              <a:gd name="connsiteX123" fmla="*/ 5164370 w 12192000"/>
              <a:gd name="connsiteY123" fmla="*/ 1840597 h 2237474"/>
              <a:gd name="connsiteX124" fmla="*/ 5114927 w 12192000"/>
              <a:gd name="connsiteY124" fmla="*/ 1847827 h 2237474"/>
              <a:gd name="connsiteX125" fmla="*/ 5108970 w 12192000"/>
              <a:gd name="connsiteY125" fmla="*/ 1847935 h 2237474"/>
              <a:gd name="connsiteX126" fmla="*/ 5067961 w 12192000"/>
              <a:gd name="connsiteY126" fmla="*/ 1845917 h 2237474"/>
              <a:gd name="connsiteX127" fmla="*/ 5007075 w 12192000"/>
              <a:gd name="connsiteY127" fmla="*/ 1838626 h 2237474"/>
              <a:gd name="connsiteX128" fmla="*/ 4944087 w 12192000"/>
              <a:gd name="connsiteY128" fmla="*/ 1823332 h 2237474"/>
              <a:gd name="connsiteX129" fmla="*/ 4907662 w 12192000"/>
              <a:gd name="connsiteY129" fmla="*/ 1816900 h 2237474"/>
              <a:gd name="connsiteX130" fmla="*/ 4882386 w 12192000"/>
              <a:gd name="connsiteY130" fmla="*/ 1809844 h 2237474"/>
              <a:gd name="connsiteX131" fmla="*/ 4811440 w 12192000"/>
              <a:gd name="connsiteY131" fmla="*/ 1804655 h 2237474"/>
              <a:gd name="connsiteX132" fmla="*/ 4691075 w 12192000"/>
              <a:gd name="connsiteY132" fmla="*/ 1801389 h 2237474"/>
              <a:gd name="connsiteX133" fmla="*/ 4647449 w 12192000"/>
              <a:gd name="connsiteY133" fmla="*/ 1793181 h 2237474"/>
              <a:gd name="connsiteX134" fmla="*/ 4645504 w 12192000"/>
              <a:gd name="connsiteY134" fmla="*/ 1787606 h 2237474"/>
              <a:gd name="connsiteX135" fmla="*/ 4611738 w 12192000"/>
              <a:gd name="connsiteY135" fmla="*/ 1776964 h 2237474"/>
              <a:gd name="connsiteX136" fmla="*/ 4560070 w 12192000"/>
              <a:gd name="connsiteY136" fmla="*/ 1785640 h 2237474"/>
              <a:gd name="connsiteX137" fmla="*/ 4536503 w 12192000"/>
              <a:gd name="connsiteY137" fmla="*/ 1785334 h 2237474"/>
              <a:gd name="connsiteX138" fmla="*/ 4513724 w 12192000"/>
              <a:gd name="connsiteY138" fmla="*/ 1791996 h 2237474"/>
              <a:gd name="connsiteX139" fmla="*/ 4459810 w 12192000"/>
              <a:gd name="connsiteY139" fmla="*/ 1797886 h 2237474"/>
              <a:gd name="connsiteX140" fmla="*/ 4379064 w 12192000"/>
              <a:gd name="connsiteY140" fmla="*/ 1817177 h 2237474"/>
              <a:gd name="connsiteX141" fmla="*/ 4319209 w 12192000"/>
              <a:gd name="connsiteY141" fmla="*/ 1834833 h 2237474"/>
              <a:gd name="connsiteX142" fmla="*/ 4306907 w 12192000"/>
              <a:gd name="connsiteY142" fmla="*/ 1841641 h 2237474"/>
              <a:gd name="connsiteX143" fmla="*/ 4290981 w 12192000"/>
              <a:gd name="connsiteY143" fmla="*/ 1839677 h 2237474"/>
              <a:gd name="connsiteX144" fmla="*/ 4285792 w 12192000"/>
              <a:gd name="connsiteY144" fmla="*/ 1836231 h 2237474"/>
              <a:gd name="connsiteX145" fmla="*/ 4238372 w 12192000"/>
              <a:gd name="connsiteY145" fmla="*/ 1851480 h 2237474"/>
              <a:gd name="connsiteX146" fmla="*/ 4232517 w 12192000"/>
              <a:gd name="connsiteY146" fmla="*/ 1852567 h 2237474"/>
              <a:gd name="connsiteX147" fmla="*/ 4191732 w 12192000"/>
              <a:gd name="connsiteY147" fmla="*/ 1857328 h 2237474"/>
              <a:gd name="connsiteX148" fmla="*/ 4065532 w 12192000"/>
              <a:gd name="connsiteY148" fmla="*/ 1855477 h 2237474"/>
              <a:gd name="connsiteX149" fmla="*/ 4028460 w 12192000"/>
              <a:gd name="connsiteY149" fmla="*/ 1855137 h 2237474"/>
              <a:gd name="connsiteX150" fmla="*/ 4002267 w 12192000"/>
              <a:gd name="connsiteY150" fmla="*/ 1852352 h 2237474"/>
              <a:gd name="connsiteX151" fmla="*/ 3931396 w 12192000"/>
              <a:gd name="connsiteY151" fmla="*/ 1858915 h 2237474"/>
              <a:gd name="connsiteX152" fmla="*/ 3812162 w 12192000"/>
              <a:gd name="connsiteY152" fmla="*/ 1875501 h 2237474"/>
              <a:gd name="connsiteX153" fmla="*/ 3767672 w 12192000"/>
              <a:gd name="connsiteY153" fmla="*/ 1874600 h 2237474"/>
              <a:gd name="connsiteX154" fmla="*/ 3764741 w 12192000"/>
              <a:gd name="connsiteY154" fmla="*/ 1869433 h 2237474"/>
              <a:gd name="connsiteX155" fmla="*/ 3751332 w 12192000"/>
              <a:gd name="connsiteY155" fmla="*/ 1869854 h 2237474"/>
              <a:gd name="connsiteX156" fmla="*/ 3748155 w 12192000"/>
              <a:gd name="connsiteY156" fmla="*/ 1868903 h 2237474"/>
              <a:gd name="connsiteX157" fmla="*/ 3729530 w 12192000"/>
              <a:gd name="connsiteY157" fmla="*/ 1864513 h 2237474"/>
              <a:gd name="connsiteX158" fmla="*/ 3680177 w 12192000"/>
              <a:gd name="connsiteY158" fmla="*/ 1881552 h 2237474"/>
              <a:gd name="connsiteX159" fmla="*/ 3567259 w 12192000"/>
              <a:gd name="connsiteY159" fmla="*/ 1893482 h 2237474"/>
              <a:gd name="connsiteX160" fmla="*/ 3405770 w 12192000"/>
              <a:gd name="connsiteY160" fmla="*/ 1904591 h 2237474"/>
              <a:gd name="connsiteX161" fmla="*/ 3280097 w 12192000"/>
              <a:gd name="connsiteY161" fmla="*/ 1919610 h 2237474"/>
              <a:gd name="connsiteX162" fmla="*/ 3123424 w 12192000"/>
              <a:gd name="connsiteY162" fmla="*/ 1952930 h 2237474"/>
              <a:gd name="connsiteX163" fmla="*/ 3009910 w 12192000"/>
              <a:gd name="connsiteY163" fmla="*/ 1957866 h 2237474"/>
              <a:gd name="connsiteX164" fmla="*/ 2995934 w 12192000"/>
              <a:gd name="connsiteY164" fmla="*/ 1967085 h 2237474"/>
              <a:gd name="connsiteX165" fmla="*/ 2980071 w 12192000"/>
              <a:gd name="connsiteY165" fmla="*/ 1972988 h 2237474"/>
              <a:gd name="connsiteX166" fmla="*/ 2978094 w 12192000"/>
              <a:gd name="connsiteY166" fmla="*/ 1972369 h 2237474"/>
              <a:gd name="connsiteX167" fmla="*/ 2942858 w 12192000"/>
              <a:gd name="connsiteY167" fmla="*/ 1981367 h 2237474"/>
              <a:gd name="connsiteX168" fmla="*/ 2875436 w 12192000"/>
              <a:gd name="connsiteY168" fmla="*/ 1996977 h 2237474"/>
              <a:gd name="connsiteX169" fmla="*/ 2874892 w 12192000"/>
              <a:gd name="connsiteY169" fmla="*/ 1996085 h 2237474"/>
              <a:gd name="connsiteX170" fmla="*/ 2864145 w 12192000"/>
              <a:gd name="connsiteY170" fmla="*/ 1994061 h 2237474"/>
              <a:gd name="connsiteX171" fmla="*/ 2843662 w 12192000"/>
              <a:gd name="connsiteY171" fmla="*/ 1992498 h 2237474"/>
              <a:gd name="connsiteX172" fmla="*/ 2796128 w 12192000"/>
              <a:gd name="connsiteY172" fmla="*/ 1976403 h 2237474"/>
              <a:gd name="connsiteX173" fmla="*/ 2756784 w 12192000"/>
              <a:gd name="connsiteY173" fmla="*/ 1985116 h 2237474"/>
              <a:gd name="connsiteX174" fmla="*/ 2748833 w 12192000"/>
              <a:gd name="connsiteY174" fmla="*/ 1986323 h 2237474"/>
              <a:gd name="connsiteX175" fmla="*/ 2748661 w 12192000"/>
              <a:gd name="connsiteY175" fmla="*/ 1986122 h 2237474"/>
              <a:gd name="connsiteX176" fmla="*/ 2740251 w 12192000"/>
              <a:gd name="connsiteY176" fmla="*/ 1986946 h 2237474"/>
              <a:gd name="connsiteX177" fmla="*/ 2718916 w 12192000"/>
              <a:gd name="connsiteY177" fmla="*/ 1990867 h 2237474"/>
              <a:gd name="connsiteX178" fmla="*/ 2713522 w 12192000"/>
              <a:gd name="connsiteY178" fmla="*/ 1990173 h 2237474"/>
              <a:gd name="connsiteX179" fmla="*/ 2680597 w 12192000"/>
              <a:gd name="connsiteY179" fmla="*/ 1984996 h 2237474"/>
              <a:gd name="connsiteX180" fmla="*/ 2578178 w 12192000"/>
              <a:gd name="connsiteY180" fmla="*/ 1990531 h 2237474"/>
              <a:gd name="connsiteX181" fmla="*/ 2476147 w 12192000"/>
              <a:gd name="connsiteY181" fmla="*/ 1998305 h 2237474"/>
              <a:gd name="connsiteX182" fmla="*/ 2373568 w 12192000"/>
              <a:gd name="connsiteY182" fmla="*/ 2003219 h 2237474"/>
              <a:gd name="connsiteX183" fmla="*/ 2321399 w 12192000"/>
              <a:gd name="connsiteY183" fmla="*/ 1989467 h 2237474"/>
              <a:gd name="connsiteX184" fmla="*/ 2315525 w 12192000"/>
              <a:gd name="connsiteY184" fmla="*/ 1989708 h 2237474"/>
              <a:gd name="connsiteX185" fmla="*/ 2300792 w 12192000"/>
              <a:gd name="connsiteY185" fmla="*/ 1994290 h 2237474"/>
              <a:gd name="connsiteX186" fmla="*/ 2295469 w 12192000"/>
              <a:gd name="connsiteY186" fmla="*/ 1996659 h 2237474"/>
              <a:gd name="connsiteX187" fmla="*/ 2287219 w 12192000"/>
              <a:gd name="connsiteY187" fmla="*/ 1998750 h 2237474"/>
              <a:gd name="connsiteX188" fmla="*/ 2286948 w 12192000"/>
              <a:gd name="connsiteY188" fmla="*/ 1998596 h 2237474"/>
              <a:gd name="connsiteX189" fmla="*/ 2243069 w 12192000"/>
              <a:gd name="connsiteY189" fmla="*/ 2015111 h 2237474"/>
              <a:gd name="connsiteX190" fmla="*/ 2186609 w 12192000"/>
              <a:gd name="connsiteY190" fmla="*/ 2008263 h 2237474"/>
              <a:gd name="connsiteX191" fmla="*/ 2164831 w 12192000"/>
              <a:gd name="connsiteY191" fmla="*/ 2010143 h 2237474"/>
              <a:gd name="connsiteX192" fmla="*/ 2152836 w 12192000"/>
              <a:gd name="connsiteY192" fmla="*/ 2010048 h 2237474"/>
              <a:gd name="connsiteX193" fmla="*/ 2117102 w 12192000"/>
              <a:gd name="connsiteY193" fmla="*/ 2023004 h 2237474"/>
              <a:gd name="connsiteX194" fmla="*/ 2111935 w 12192000"/>
              <a:gd name="connsiteY194" fmla="*/ 2023163 h 2237474"/>
              <a:gd name="connsiteX195" fmla="*/ 2089991 w 12192000"/>
              <a:gd name="connsiteY195" fmla="*/ 2034193 h 2237474"/>
              <a:gd name="connsiteX196" fmla="*/ 2058061 w 12192000"/>
              <a:gd name="connsiteY196" fmla="*/ 2047942 h 2237474"/>
              <a:gd name="connsiteX197" fmla="*/ 2055737 w 12192000"/>
              <a:gd name="connsiteY197" fmla="*/ 2047704 h 2237474"/>
              <a:gd name="connsiteX198" fmla="*/ 2042244 w 12192000"/>
              <a:gd name="connsiteY198" fmla="*/ 2055560 h 2237474"/>
              <a:gd name="connsiteX199" fmla="*/ 1976224 w 12192000"/>
              <a:gd name="connsiteY199" fmla="*/ 2074257 h 2237474"/>
              <a:gd name="connsiteX200" fmla="*/ 1877728 w 12192000"/>
              <a:gd name="connsiteY200" fmla="*/ 2101004 h 2237474"/>
              <a:gd name="connsiteX201" fmla="*/ 1759056 w 12192000"/>
              <a:gd name="connsiteY201" fmla="*/ 2125608 h 2237474"/>
              <a:gd name="connsiteX202" fmla="*/ 1637948 w 12192000"/>
              <a:gd name="connsiteY202" fmla="*/ 2172597 h 2237474"/>
              <a:gd name="connsiteX203" fmla="*/ 1434549 w 12192000"/>
              <a:gd name="connsiteY203" fmla="*/ 2234522 h 2237474"/>
              <a:gd name="connsiteX204" fmla="*/ 1398481 w 12192000"/>
              <a:gd name="connsiteY204" fmla="*/ 2237074 h 2237474"/>
              <a:gd name="connsiteX205" fmla="*/ 1398407 w 12192000"/>
              <a:gd name="connsiteY205" fmla="*/ 2237095 h 2237474"/>
              <a:gd name="connsiteX206" fmla="*/ 1370962 w 12192000"/>
              <a:gd name="connsiteY206" fmla="*/ 2237474 h 2237474"/>
              <a:gd name="connsiteX207" fmla="*/ 1356367 w 12192000"/>
              <a:gd name="connsiteY207" fmla="*/ 2235089 h 2237474"/>
              <a:gd name="connsiteX208" fmla="*/ 1324828 w 12192000"/>
              <a:gd name="connsiteY208" fmla="*/ 2231968 h 2237474"/>
              <a:gd name="connsiteX209" fmla="*/ 1297744 w 12192000"/>
              <a:gd name="connsiteY209" fmla="*/ 2235849 h 2237474"/>
              <a:gd name="connsiteX210" fmla="*/ 1286236 w 12192000"/>
              <a:gd name="connsiteY210" fmla="*/ 2233135 h 2237474"/>
              <a:gd name="connsiteX211" fmla="*/ 1283504 w 12192000"/>
              <a:gd name="connsiteY211" fmla="*/ 2233797 h 2237474"/>
              <a:gd name="connsiteX212" fmla="*/ 1279765 w 12192000"/>
              <a:gd name="connsiteY212" fmla="*/ 2229639 h 2237474"/>
              <a:gd name="connsiteX213" fmla="*/ 1195347 w 12192000"/>
              <a:gd name="connsiteY213" fmla="*/ 2212354 h 2237474"/>
              <a:gd name="connsiteX214" fmla="*/ 970251 w 12192000"/>
              <a:gd name="connsiteY214" fmla="*/ 2221029 h 2237474"/>
              <a:gd name="connsiteX215" fmla="*/ 812914 w 12192000"/>
              <a:gd name="connsiteY215" fmla="*/ 2202752 h 2237474"/>
              <a:gd name="connsiteX216" fmla="*/ 800195 w 12192000"/>
              <a:gd name="connsiteY216" fmla="*/ 2209407 h 2237474"/>
              <a:gd name="connsiteX217" fmla="*/ 784978 w 12192000"/>
              <a:gd name="connsiteY217" fmla="*/ 2212360 h 2237474"/>
              <a:gd name="connsiteX218" fmla="*/ 681987 w 12192000"/>
              <a:gd name="connsiteY218" fmla="*/ 2216757 h 2237474"/>
              <a:gd name="connsiteX219" fmla="*/ 669923 w 12192000"/>
              <a:gd name="connsiteY219" fmla="*/ 2211682 h 2237474"/>
              <a:gd name="connsiteX220" fmla="*/ 648680 w 12192000"/>
              <a:gd name="connsiteY220" fmla="*/ 2206229 h 2237474"/>
              <a:gd name="connsiteX221" fmla="*/ 597225 w 12192000"/>
              <a:gd name="connsiteY221" fmla="*/ 2180999 h 2237474"/>
              <a:gd name="connsiteX222" fmla="*/ 558449 w 12192000"/>
              <a:gd name="connsiteY222" fmla="*/ 2182346 h 2237474"/>
              <a:gd name="connsiteX223" fmla="*/ 550517 w 12192000"/>
              <a:gd name="connsiteY223" fmla="*/ 2182060 h 2237474"/>
              <a:gd name="connsiteX224" fmla="*/ 550309 w 12192000"/>
              <a:gd name="connsiteY224" fmla="*/ 2181825 h 2237474"/>
              <a:gd name="connsiteX225" fmla="*/ 541836 w 12192000"/>
              <a:gd name="connsiteY225" fmla="*/ 2181063 h 2237474"/>
              <a:gd name="connsiteX226" fmla="*/ 536057 w 12192000"/>
              <a:gd name="connsiteY226" fmla="*/ 2181537 h 2237474"/>
              <a:gd name="connsiteX227" fmla="*/ 520671 w 12192000"/>
              <a:gd name="connsiteY227" fmla="*/ 2180980 h 2237474"/>
              <a:gd name="connsiteX228" fmla="*/ 515024 w 12192000"/>
              <a:gd name="connsiteY228" fmla="*/ 2179258 h 2237474"/>
              <a:gd name="connsiteX229" fmla="*/ 512278 w 12192000"/>
              <a:gd name="connsiteY229" fmla="*/ 2176369 h 2237474"/>
              <a:gd name="connsiteX230" fmla="*/ 480419 w 12192000"/>
              <a:gd name="connsiteY230" fmla="*/ 2167807 h 2237474"/>
              <a:gd name="connsiteX231" fmla="*/ 413835 w 12192000"/>
              <a:gd name="connsiteY231" fmla="*/ 2156783 h 2237474"/>
              <a:gd name="connsiteX232" fmla="*/ 376513 w 12192000"/>
              <a:gd name="connsiteY232" fmla="*/ 2154014 h 2237474"/>
              <a:gd name="connsiteX233" fmla="*/ 273386 w 12192000"/>
              <a:gd name="connsiteY233" fmla="*/ 2142551 h 2237474"/>
              <a:gd name="connsiteX234" fmla="*/ 169207 w 12192000"/>
              <a:gd name="connsiteY234" fmla="*/ 2128100 h 2237474"/>
              <a:gd name="connsiteX235" fmla="*/ 93149 w 12192000"/>
              <a:gd name="connsiteY235" fmla="*/ 2105324 h 2237474"/>
              <a:gd name="connsiteX236" fmla="*/ 88109 w 12192000"/>
              <a:gd name="connsiteY236" fmla="*/ 2106704 h 2237474"/>
              <a:gd name="connsiteX237" fmla="*/ 80022 w 12192000"/>
              <a:gd name="connsiteY237" fmla="*/ 2107254 h 2237474"/>
              <a:gd name="connsiteX238" fmla="*/ 79717 w 12192000"/>
              <a:gd name="connsiteY238" fmla="*/ 2107046 h 2237474"/>
              <a:gd name="connsiteX239" fmla="*/ 72352 w 12192000"/>
              <a:gd name="connsiteY239" fmla="*/ 2107991 h 2237474"/>
              <a:gd name="connsiteX240" fmla="*/ 37645 w 12192000"/>
              <a:gd name="connsiteY240" fmla="*/ 2115401 h 2237474"/>
              <a:gd name="connsiteX241" fmla="*/ 4572 w 12192000"/>
              <a:gd name="connsiteY241" fmla="*/ 2111091 h 2237474"/>
              <a:gd name="connsiteX242" fmla="*/ 0 w 12192000"/>
              <a:gd name="connsiteY242" fmla="*/ 2110468 h 2237474"/>
              <a:gd name="connsiteX243" fmla="*/ 0 w 12192000"/>
              <a:gd name="connsiteY243" fmla="*/ 0 h 2237474"/>
              <a:gd name="connsiteX0" fmla="*/ 0 w 12192000"/>
              <a:gd name="connsiteY0" fmla="*/ 0 h 2237474"/>
              <a:gd name="connsiteX1" fmla="*/ 12192000 w 12192000"/>
              <a:gd name="connsiteY1" fmla="*/ 0 h 2237474"/>
              <a:gd name="connsiteX2" fmla="*/ 12192000 w 12192000"/>
              <a:gd name="connsiteY2" fmla="*/ 751299 h 2237474"/>
              <a:gd name="connsiteX3" fmla="*/ 12176759 w 12192000"/>
              <a:gd name="connsiteY3" fmla="*/ 759190 h 2237474"/>
              <a:gd name="connsiteX4" fmla="*/ 12154948 w 12192000"/>
              <a:gd name="connsiteY4" fmla="*/ 762731 h 2237474"/>
              <a:gd name="connsiteX5" fmla="*/ 12047364 w 12192000"/>
              <a:gd name="connsiteY5" fmla="*/ 749662 h 2237474"/>
              <a:gd name="connsiteX6" fmla="*/ 11890686 w 12192000"/>
              <a:gd name="connsiteY6" fmla="*/ 732766 h 2237474"/>
              <a:gd name="connsiteX7" fmla="*/ 11782413 w 12192000"/>
              <a:gd name="connsiteY7" fmla="*/ 769868 h 2237474"/>
              <a:gd name="connsiteX8" fmla="*/ 11649954 w 12192000"/>
              <a:gd name="connsiteY8" fmla="*/ 749628 h 2237474"/>
              <a:gd name="connsiteX9" fmla="*/ 11560424 w 12192000"/>
              <a:gd name="connsiteY9" fmla="*/ 748017 h 2237474"/>
              <a:gd name="connsiteX10" fmla="*/ 11358455 w 12192000"/>
              <a:gd name="connsiteY10" fmla="*/ 747593 h 2237474"/>
              <a:gd name="connsiteX11" fmla="*/ 11165209 w 12192000"/>
              <a:gd name="connsiteY11" fmla="*/ 748852 h 2237474"/>
              <a:gd name="connsiteX12" fmla="*/ 11058755 w 12192000"/>
              <a:gd name="connsiteY12" fmla="*/ 749617 h 2237474"/>
              <a:gd name="connsiteX13" fmla="*/ 10884013 w 12192000"/>
              <a:gd name="connsiteY13" fmla="*/ 760728 h 2237474"/>
              <a:gd name="connsiteX14" fmla="*/ 10834688 w 12192000"/>
              <a:gd name="connsiteY14" fmla="*/ 757726 h 2237474"/>
              <a:gd name="connsiteX15" fmla="*/ 10805004 w 12192000"/>
              <a:gd name="connsiteY15" fmla="*/ 757573 h 2237474"/>
              <a:gd name="connsiteX16" fmla="*/ 10739478 w 12192000"/>
              <a:gd name="connsiteY16" fmla="*/ 776841 h 2237474"/>
              <a:gd name="connsiteX17" fmla="*/ 10458762 w 12192000"/>
              <a:gd name="connsiteY17" fmla="*/ 755400 h 2237474"/>
              <a:gd name="connsiteX18" fmla="*/ 10246919 w 12192000"/>
              <a:gd name="connsiteY18" fmla="*/ 769960 h 2237474"/>
              <a:gd name="connsiteX19" fmla="*/ 10167995 w 12192000"/>
              <a:gd name="connsiteY19" fmla="*/ 760843 h 2237474"/>
              <a:gd name="connsiteX20" fmla="*/ 9997044 w 12192000"/>
              <a:gd name="connsiteY20" fmla="*/ 780129 h 2237474"/>
              <a:gd name="connsiteX21" fmla="*/ 9943887 w 12192000"/>
              <a:gd name="connsiteY21" fmla="*/ 804141 h 2237474"/>
              <a:gd name="connsiteX22" fmla="*/ 9918248 w 12192000"/>
              <a:gd name="connsiteY22" fmla="*/ 816628 h 2237474"/>
              <a:gd name="connsiteX23" fmla="*/ 9836148 w 12192000"/>
              <a:gd name="connsiteY23" fmla="*/ 858312 h 2237474"/>
              <a:gd name="connsiteX24" fmla="*/ 9823800 w 12192000"/>
              <a:gd name="connsiteY24" fmla="*/ 866604 h 2237474"/>
              <a:gd name="connsiteX25" fmla="*/ 9794684 w 12192000"/>
              <a:gd name="connsiteY25" fmla="*/ 864509 h 2237474"/>
              <a:gd name="connsiteX26" fmla="*/ 9778288 w 12192000"/>
              <a:gd name="connsiteY26" fmla="*/ 854362 h 2237474"/>
              <a:gd name="connsiteX27" fmla="*/ 9773886 w 12192000"/>
              <a:gd name="connsiteY27" fmla="*/ 857543 h 2237474"/>
              <a:gd name="connsiteX28" fmla="*/ 9761459 w 12192000"/>
              <a:gd name="connsiteY28" fmla="*/ 862394 h 2237474"/>
              <a:gd name="connsiteX29" fmla="*/ 9705768 w 12192000"/>
              <a:gd name="connsiteY29" fmla="*/ 894610 h 2237474"/>
              <a:gd name="connsiteX30" fmla="*/ 9683005 w 12192000"/>
              <a:gd name="connsiteY30" fmla="*/ 894128 h 2237474"/>
              <a:gd name="connsiteX31" fmla="*/ 9594438 w 12192000"/>
              <a:gd name="connsiteY31" fmla="*/ 919051 h 2237474"/>
              <a:gd name="connsiteX32" fmla="*/ 9577033 w 12192000"/>
              <a:gd name="connsiteY32" fmla="*/ 922857 h 2237474"/>
              <a:gd name="connsiteX33" fmla="*/ 9544189 w 12192000"/>
              <a:gd name="connsiteY33" fmla="*/ 938966 h 2237474"/>
              <a:gd name="connsiteX34" fmla="*/ 9534048 w 12192000"/>
              <a:gd name="connsiteY34" fmla="*/ 940158 h 2237474"/>
              <a:gd name="connsiteX35" fmla="*/ 9500499 w 12192000"/>
              <a:gd name="connsiteY35" fmla="*/ 954680 h 2237474"/>
              <a:gd name="connsiteX36" fmla="*/ 9428195 w 12192000"/>
              <a:gd name="connsiteY36" fmla="*/ 986225 h 2237474"/>
              <a:gd name="connsiteX37" fmla="*/ 9410017 w 12192000"/>
              <a:gd name="connsiteY37" fmla="*/ 993931 h 2237474"/>
              <a:gd name="connsiteX38" fmla="*/ 9392919 w 12192000"/>
              <a:gd name="connsiteY38" fmla="*/ 994656 h 2237474"/>
              <a:gd name="connsiteX39" fmla="*/ 9301293 w 12192000"/>
              <a:gd name="connsiteY39" fmla="*/ 1011593 h 2237474"/>
              <a:gd name="connsiteX40" fmla="*/ 9278619 w 12192000"/>
              <a:gd name="connsiteY40" fmla="*/ 1011878 h 2237474"/>
              <a:gd name="connsiteX41" fmla="*/ 9268019 w 12192000"/>
              <a:gd name="connsiteY41" fmla="*/ 1007442 h 2237474"/>
              <a:gd name="connsiteX42" fmla="*/ 9234662 w 12192000"/>
              <a:gd name="connsiteY42" fmla="*/ 1023056 h 2237474"/>
              <a:gd name="connsiteX43" fmla="*/ 9181033 w 12192000"/>
              <a:gd name="connsiteY43" fmla="*/ 1037921 h 2237474"/>
              <a:gd name="connsiteX44" fmla="*/ 9155969 w 12192000"/>
              <a:gd name="connsiteY44" fmla="*/ 1046804 h 2237474"/>
              <a:gd name="connsiteX45" fmla="*/ 9133985 w 12192000"/>
              <a:gd name="connsiteY45" fmla="*/ 1046450 h 2237474"/>
              <a:gd name="connsiteX46" fmla="*/ 9012987 w 12192000"/>
              <a:gd name="connsiteY46" fmla="*/ 1061986 h 2237474"/>
              <a:gd name="connsiteX47" fmla="*/ 8968445 w 12192000"/>
              <a:gd name="connsiteY47" fmla="*/ 1052169 h 2237474"/>
              <a:gd name="connsiteX48" fmla="*/ 8958984 w 12192000"/>
              <a:gd name="connsiteY48" fmla="*/ 1057212 h 2237474"/>
              <a:gd name="connsiteX49" fmla="*/ 8886001 w 12192000"/>
              <a:gd name="connsiteY49" fmla="*/ 1067468 h 2237474"/>
              <a:gd name="connsiteX50" fmla="*/ 8838610 w 12192000"/>
              <a:gd name="connsiteY50" fmla="*/ 1075091 h 2237474"/>
              <a:gd name="connsiteX51" fmla="*/ 8750383 w 12192000"/>
              <a:gd name="connsiteY51" fmla="*/ 1097387 h 2237474"/>
              <a:gd name="connsiteX52" fmla="*/ 8697365 w 12192000"/>
              <a:gd name="connsiteY52" fmla="*/ 1105869 h 2237474"/>
              <a:gd name="connsiteX53" fmla="*/ 8665605 w 12192000"/>
              <a:gd name="connsiteY53" fmla="*/ 1110791 h 2237474"/>
              <a:gd name="connsiteX54" fmla="*/ 8584946 w 12192000"/>
              <a:gd name="connsiteY54" fmla="*/ 1135226 h 2237474"/>
              <a:gd name="connsiteX55" fmla="*/ 8460755 w 12192000"/>
              <a:gd name="connsiteY55" fmla="*/ 1203427 h 2237474"/>
              <a:gd name="connsiteX56" fmla="*/ 8419755 w 12192000"/>
              <a:gd name="connsiteY56" fmla="*/ 1216260 h 2237474"/>
              <a:gd name="connsiteX57" fmla="*/ 8411626 w 12192000"/>
              <a:gd name="connsiteY57" fmla="*/ 1214397 h 2237474"/>
              <a:gd name="connsiteX58" fmla="*/ 8363469 w 12192000"/>
              <a:gd name="connsiteY58" fmla="*/ 1246658 h 2237474"/>
              <a:gd name="connsiteX59" fmla="*/ 8275497 w 12192000"/>
              <a:gd name="connsiteY59" fmla="*/ 1264396 h 2237474"/>
              <a:gd name="connsiteX60" fmla="*/ 8206287 w 12192000"/>
              <a:gd name="connsiteY60" fmla="*/ 1273060 h 2237474"/>
              <a:gd name="connsiteX61" fmla="*/ 8168705 w 12192000"/>
              <a:gd name="connsiteY61" fmla="*/ 1279956 h 2237474"/>
              <a:gd name="connsiteX62" fmla="*/ 8139997 w 12192000"/>
              <a:gd name="connsiteY62" fmla="*/ 1282713 h 2237474"/>
              <a:gd name="connsiteX63" fmla="*/ 8074238 w 12192000"/>
              <a:gd name="connsiteY63" fmla="*/ 1301895 h 2237474"/>
              <a:gd name="connsiteX64" fmla="*/ 7968292 w 12192000"/>
              <a:gd name="connsiteY64" fmla="*/ 1338779 h 2237474"/>
              <a:gd name="connsiteX65" fmla="*/ 7945122 w 12192000"/>
              <a:gd name="connsiteY65" fmla="*/ 1345477 h 2237474"/>
              <a:gd name="connsiteX66" fmla="*/ 7922771 w 12192000"/>
              <a:gd name="connsiteY66" fmla="*/ 1346645 h 2237474"/>
              <a:gd name="connsiteX67" fmla="*/ 7915461 w 12192000"/>
              <a:gd name="connsiteY67" fmla="*/ 1342919 h 2237474"/>
              <a:gd name="connsiteX68" fmla="*/ 7902328 w 12192000"/>
              <a:gd name="connsiteY68" fmla="*/ 1345865 h 2237474"/>
              <a:gd name="connsiteX69" fmla="*/ 7898322 w 12192000"/>
              <a:gd name="connsiteY69" fmla="*/ 1345689 h 2237474"/>
              <a:gd name="connsiteX70" fmla="*/ 7875879 w 12192000"/>
              <a:gd name="connsiteY70" fmla="*/ 1345646 h 2237474"/>
              <a:gd name="connsiteX71" fmla="*/ 7840612 w 12192000"/>
              <a:gd name="connsiteY71" fmla="*/ 1369373 h 2237474"/>
              <a:gd name="connsiteX72" fmla="*/ 7786819 w 12192000"/>
              <a:gd name="connsiteY72" fmla="*/ 1378970 h 2237474"/>
              <a:gd name="connsiteX73" fmla="*/ 7548172 w 12192000"/>
              <a:gd name="connsiteY73" fmla="*/ 1417460 h 2237474"/>
              <a:gd name="connsiteX74" fmla="*/ 7483437 w 12192000"/>
              <a:gd name="connsiteY74" fmla="*/ 1478152 h 2237474"/>
              <a:gd name="connsiteX75" fmla="*/ 7377870 w 12192000"/>
              <a:gd name="connsiteY75" fmla="*/ 1523319 h 2237474"/>
              <a:gd name="connsiteX76" fmla="*/ 7230737 w 12192000"/>
              <a:gd name="connsiteY76" fmla="*/ 1562633 h 2237474"/>
              <a:gd name="connsiteX77" fmla="*/ 7224458 w 12192000"/>
              <a:gd name="connsiteY77" fmla="*/ 1573008 h 2237474"/>
              <a:gd name="connsiteX78" fmla="*/ 7213486 w 12192000"/>
              <a:gd name="connsiteY78" fmla="*/ 1580987 h 2237474"/>
              <a:gd name="connsiteX79" fmla="*/ 7210972 w 12192000"/>
              <a:gd name="connsiteY79" fmla="*/ 1580856 h 2237474"/>
              <a:gd name="connsiteX80" fmla="*/ 7183121 w 12192000"/>
              <a:gd name="connsiteY80" fmla="*/ 1595162 h 2237474"/>
              <a:gd name="connsiteX81" fmla="*/ 7164601 w 12192000"/>
              <a:gd name="connsiteY81" fmla="*/ 1606490 h 2237474"/>
              <a:gd name="connsiteX82" fmla="*/ 7159286 w 12192000"/>
              <a:gd name="connsiteY82" fmla="*/ 1606850 h 2237474"/>
              <a:gd name="connsiteX83" fmla="*/ 7114651 w 12192000"/>
              <a:gd name="connsiteY83" fmla="*/ 1620959 h 2237474"/>
              <a:gd name="connsiteX84" fmla="*/ 7092727 w 12192000"/>
              <a:gd name="connsiteY84" fmla="*/ 1623628 h 2237474"/>
              <a:gd name="connsiteX85" fmla="*/ 7031309 w 12192000"/>
              <a:gd name="connsiteY85" fmla="*/ 1619451 h 2237474"/>
              <a:gd name="connsiteX86" fmla="*/ 6999084 w 12192000"/>
              <a:gd name="connsiteY86" fmla="*/ 1634317 h 2237474"/>
              <a:gd name="connsiteX87" fmla="*/ 6992107 w 12192000"/>
              <a:gd name="connsiteY87" fmla="*/ 1636860 h 2237474"/>
              <a:gd name="connsiteX88" fmla="*/ 6991765 w 12192000"/>
              <a:gd name="connsiteY88" fmla="*/ 1636725 h 2237474"/>
              <a:gd name="connsiteX89" fmla="*/ 6983996 w 12192000"/>
              <a:gd name="connsiteY89" fmla="*/ 1639040 h 2237474"/>
              <a:gd name="connsiteX90" fmla="*/ 6979383 w 12192000"/>
              <a:gd name="connsiteY90" fmla="*/ 1641496 h 2237474"/>
              <a:gd name="connsiteX91" fmla="*/ 6900177 w 12192000"/>
              <a:gd name="connsiteY91" fmla="*/ 1636016 h 2237474"/>
              <a:gd name="connsiteX92" fmla="*/ 6795372 w 12192000"/>
              <a:gd name="connsiteY92" fmla="*/ 1644845 h 2237474"/>
              <a:gd name="connsiteX93" fmla="*/ 6692251 w 12192000"/>
              <a:gd name="connsiteY93" fmla="*/ 1656357 h 2237474"/>
              <a:gd name="connsiteX94" fmla="*/ 6655235 w 12192000"/>
              <a:gd name="connsiteY94" fmla="*/ 1661869 h 2237474"/>
              <a:gd name="connsiteX95" fmla="*/ 6587857 w 12192000"/>
              <a:gd name="connsiteY95" fmla="*/ 1665769 h 2237474"/>
              <a:gd name="connsiteX96" fmla="*/ 6554894 w 12192000"/>
              <a:gd name="connsiteY96" fmla="*/ 1664428 h 2237474"/>
              <a:gd name="connsiteX97" fmla="*/ 6551579 w 12192000"/>
              <a:gd name="connsiteY97" fmla="*/ 1662213 h 2237474"/>
              <a:gd name="connsiteX98" fmla="*/ 6545693 w 12192000"/>
              <a:gd name="connsiteY98" fmla="*/ 1661776 h 2237474"/>
              <a:gd name="connsiteX99" fmla="*/ 6530561 w 12192000"/>
              <a:gd name="connsiteY99" fmla="*/ 1664619 h 2237474"/>
              <a:gd name="connsiteX100" fmla="*/ 6525028 w 12192000"/>
              <a:gd name="connsiteY100" fmla="*/ 1666354 h 2237474"/>
              <a:gd name="connsiteX101" fmla="*/ 6516595 w 12192000"/>
              <a:gd name="connsiteY101" fmla="*/ 1667475 h 2237474"/>
              <a:gd name="connsiteX102" fmla="*/ 6516340 w 12192000"/>
              <a:gd name="connsiteY102" fmla="*/ 1667291 h 2237474"/>
              <a:gd name="connsiteX103" fmla="*/ 6508541 w 12192000"/>
              <a:gd name="connsiteY103" fmla="*/ 1668757 h 2237474"/>
              <a:gd name="connsiteX104" fmla="*/ 6471012 w 12192000"/>
              <a:gd name="connsiteY104" fmla="*/ 1678604 h 2237474"/>
              <a:gd name="connsiteX105" fmla="*/ 6415265 w 12192000"/>
              <a:gd name="connsiteY105" fmla="*/ 1665317 h 2237474"/>
              <a:gd name="connsiteX106" fmla="*/ 6393343 w 12192000"/>
              <a:gd name="connsiteY106" fmla="*/ 1664672 h 2237474"/>
              <a:gd name="connsiteX107" fmla="*/ 6380457 w 12192000"/>
              <a:gd name="connsiteY107" fmla="*/ 1662376 h 2237474"/>
              <a:gd name="connsiteX108" fmla="*/ 6280959 w 12192000"/>
              <a:gd name="connsiteY108" fmla="*/ 1689329 h 2237474"/>
              <a:gd name="connsiteX109" fmla="*/ 6266765 w 12192000"/>
              <a:gd name="connsiteY109" fmla="*/ 1695560 h 2237474"/>
              <a:gd name="connsiteX110" fmla="*/ 6098321 w 12192000"/>
              <a:gd name="connsiteY110" fmla="*/ 1721646 h 2237474"/>
              <a:gd name="connsiteX111" fmla="*/ 5880652 w 12192000"/>
              <a:gd name="connsiteY111" fmla="*/ 1779643 h 2237474"/>
              <a:gd name="connsiteX112" fmla="*/ 5785959 w 12192000"/>
              <a:gd name="connsiteY112" fmla="*/ 1775307 h 2237474"/>
              <a:gd name="connsiteX113" fmla="*/ 5643534 w 12192000"/>
              <a:gd name="connsiteY113" fmla="*/ 1802919 h 2237474"/>
              <a:gd name="connsiteX114" fmla="*/ 5518799 w 12192000"/>
              <a:gd name="connsiteY114" fmla="*/ 1818312 h 2237474"/>
              <a:gd name="connsiteX115" fmla="*/ 5505014 w 12192000"/>
              <a:gd name="connsiteY115" fmla="*/ 1819259 h 2237474"/>
              <a:gd name="connsiteX116" fmla="*/ 5453307 w 12192000"/>
              <a:gd name="connsiteY116" fmla="*/ 1815450 h 2237474"/>
              <a:gd name="connsiteX117" fmla="*/ 5364192 w 12192000"/>
              <a:gd name="connsiteY117" fmla="*/ 1826074 h 2237474"/>
              <a:gd name="connsiteX118" fmla="*/ 5350380 w 12192000"/>
              <a:gd name="connsiteY118" fmla="*/ 1830891 h 2237474"/>
              <a:gd name="connsiteX119" fmla="*/ 5259633 w 12192000"/>
              <a:gd name="connsiteY119" fmla="*/ 1837160 h 2237474"/>
              <a:gd name="connsiteX120" fmla="*/ 5197513 w 12192000"/>
              <a:gd name="connsiteY120" fmla="*/ 1844718 h 2237474"/>
              <a:gd name="connsiteX121" fmla="*/ 5184170 w 12192000"/>
              <a:gd name="connsiteY121" fmla="*/ 1849402 h 2237474"/>
              <a:gd name="connsiteX122" fmla="*/ 5168852 w 12192000"/>
              <a:gd name="connsiteY122" fmla="*/ 1844846 h 2237474"/>
              <a:gd name="connsiteX123" fmla="*/ 5164370 w 12192000"/>
              <a:gd name="connsiteY123" fmla="*/ 1840597 h 2237474"/>
              <a:gd name="connsiteX124" fmla="*/ 5114927 w 12192000"/>
              <a:gd name="connsiteY124" fmla="*/ 1847827 h 2237474"/>
              <a:gd name="connsiteX125" fmla="*/ 5108970 w 12192000"/>
              <a:gd name="connsiteY125" fmla="*/ 1847935 h 2237474"/>
              <a:gd name="connsiteX126" fmla="*/ 5067961 w 12192000"/>
              <a:gd name="connsiteY126" fmla="*/ 1845917 h 2237474"/>
              <a:gd name="connsiteX127" fmla="*/ 5007075 w 12192000"/>
              <a:gd name="connsiteY127" fmla="*/ 1838626 h 2237474"/>
              <a:gd name="connsiteX128" fmla="*/ 4944087 w 12192000"/>
              <a:gd name="connsiteY128" fmla="*/ 1823332 h 2237474"/>
              <a:gd name="connsiteX129" fmla="*/ 4907662 w 12192000"/>
              <a:gd name="connsiteY129" fmla="*/ 1816900 h 2237474"/>
              <a:gd name="connsiteX130" fmla="*/ 4882386 w 12192000"/>
              <a:gd name="connsiteY130" fmla="*/ 1809844 h 2237474"/>
              <a:gd name="connsiteX131" fmla="*/ 4811440 w 12192000"/>
              <a:gd name="connsiteY131" fmla="*/ 1804655 h 2237474"/>
              <a:gd name="connsiteX132" fmla="*/ 4691075 w 12192000"/>
              <a:gd name="connsiteY132" fmla="*/ 1801389 h 2237474"/>
              <a:gd name="connsiteX133" fmla="*/ 4647449 w 12192000"/>
              <a:gd name="connsiteY133" fmla="*/ 1793181 h 2237474"/>
              <a:gd name="connsiteX134" fmla="*/ 4611738 w 12192000"/>
              <a:gd name="connsiteY134" fmla="*/ 1776964 h 2237474"/>
              <a:gd name="connsiteX135" fmla="*/ 4560070 w 12192000"/>
              <a:gd name="connsiteY135" fmla="*/ 1785640 h 2237474"/>
              <a:gd name="connsiteX136" fmla="*/ 4536503 w 12192000"/>
              <a:gd name="connsiteY136" fmla="*/ 1785334 h 2237474"/>
              <a:gd name="connsiteX137" fmla="*/ 4513724 w 12192000"/>
              <a:gd name="connsiteY137" fmla="*/ 1791996 h 2237474"/>
              <a:gd name="connsiteX138" fmla="*/ 4459810 w 12192000"/>
              <a:gd name="connsiteY138" fmla="*/ 1797886 h 2237474"/>
              <a:gd name="connsiteX139" fmla="*/ 4379064 w 12192000"/>
              <a:gd name="connsiteY139" fmla="*/ 1817177 h 2237474"/>
              <a:gd name="connsiteX140" fmla="*/ 4319209 w 12192000"/>
              <a:gd name="connsiteY140" fmla="*/ 1834833 h 2237474"/>
              <a:gd name="connsiteX141" fmla="*/ 4306907 w 12192000"/>
              <a:gd name="connsiteY141" fmla="*/ 1841641 h 2237474"/>
              <a:gd name="connsiteX142" fmla="*/ 4290981 w 12192000"/>
              <a:gd name="connsiteY142" fmla="*/ 1839677 h 2237474"/>
              <a:gd name="connsiteX143" fmla="*/ 4285792 w 12192000"/>
              <a:gd name="connsiteY143" fmla="*/ 1836231 h 2237474"/>
              <a:gd name="connsiteX144" fmla="*/ 4238372 w 12192000"/>
              <a:gd name="connsiteY144" fmla="*/ 1851480 h 2237474"/>
              <a:gd name="connsiteX145" fmla="*/ 4232517 w 12192000"/>
              <a:gd name="connsiteY145" fmla="*/ 1852567 h 2237474"/>
              <a:gd name="connsiteX146" fmla="*/ 4191732 w 12192000"/>
              <a:gd name="connsiteY146" fmla="*/ 1857328 h 2237474"/>
              <a:gd name="connsiteX147" fmla="*/ 4065532 w 12192000"/>
              <a:gd name="connsiteY147" fmla="*/ 1855477 h 2237474"/>
              <a:gd name="connsiteX148" fmla="*/ 4028460 w 12192000"/>
              <a:gd name="connsiteY148" fmla="*/ 1855137 h 2237474"/>
              <a:gd name="connsiteX149" fmla="*/ 4002267 w 12192000"/>
              <a:gd name="connsiteY149" fmla="*/ 1852352 h 2237474"/>
              <a:gd name="connsiteX150" fmla="*/ 3931396 w 12192000"/>
              <a:gd name="connsiteY150" fmla="*/ 1858915 h 2237474"/>
              <a:gd name="connsiteX151" fmla="*/ 3812162 w 12192000"/>
              <a:gd name="connsiteY151" fmla="*/ 1875501 h 2237474"/>
              <a:gd name="connsiteX152" fmla="*/ 3767672 w 12192000"/>
              <a:gd name="connsiteY152" fmla="*/ 1874600 h 2237474"/>
              <a:gd name="connsiteX153" fmla="*/ 3764741 w 12192000"/>
              <a:gd name="connsiteY153" fmla="*/ 1869433 h 2237474"/>
              <a:gd name="connsiteX154" fmla="*/ 3751332 w 12192000"/>
              <a:gd name="connsiteY154" fmla="*/ 1869854 h 2237474"/>
              <a:gd name="connsiteX155" fmla="*/ 3748155 w 12192000"/>
              <a:gd name="connsiteY155" fmla="*/ 1868903 h 2237474"/>
              <a:gd name="connsiteX156" fmla="*/ 3729530 w 12192000"/>
              <a:gd name="connsiteY156" fmla="*/ 1864513 h 2237474"/>
              <a:gd name="connsiteX157" fmla="*/ 3680177 w 12192000"/>
              <a:gd name="connsiteY157" fmla="*/ 1881552 h 2237474"/>
              <a:gd name="connsiteX158" fmla="*/ 3567259 w 12192000"/>
              <a:gd name="connsiteY158" fmla="*/ 1893482 h 2237474"/>
              <a:gd name="connsiteX159" fmla="*/ 3405770 w 12192000"/>
              <a:gd name="connsiteY159" fmla="*/ 1904591 h 2237474"/>
              <a:gd name="connsiteX160" fmla="*/ 3280097 w 12192000"/>
              <a:gd name="connsiteY160" fmla="*/ 1919610 h 2237474"/>
              <a:gd name="connsiteX161" fmla="*/ 3123424 w 12192000"/>
              <a:gd name="connsiteY161" fmla="*/ 1952930 h 2237474"/>
              <a:gd name="connsiteX162" fmla="*/ 3009910 w 12192000"/>
              <a:gd name="connsiteY162" fmla="*/ 1957866 h 2237474"/>
              <a:gd name="connsiteX163" fmla="*/ 2995934 w 12192000"/>
              <a:gd name="connsiteY163" fmla="*/ 1967085 h 2237474"/>
              <a:gd name="connsiteX164" fmla="*/ 2980071 w 12192000"/>
              <a:gd name="connsiteY164" fmla="*/ 1972988 h 2237474"/>
              <a:gd name="connsiteX165" fmla="*/ 2978094 w 12192000"/>
              <a:gd name="connsiteY165" fmla="*/ 1972369 h 2237474"/>
              <a:gd name="connsiteX166" fmla="*/ 2942858 w 12192000"/>
              <a:gd name="connsiteY166" fmla="*/ 1981367 h 2237474"/>
              <a:gd name="connsiteX167" fmla="*/ 2875436 w 12192000"/>
              <a:gd name="connsiteY167" fmla="*/ 1996977 h 2237474"/>
              <a:gd name="connsiteX168" fmla="*/ 2874892 w 12192000"/>
              <a:gd name="connsiteY168" fmla="*/ 1996085 h 2237474"/>
              <a:gd name="connsiteX169" fmla="*/ 2864145 w 12192000"/>
              <a:gd name="connsiteY169" fmla="*/ 1994061 h 2237474"/>
              <a:gd name="connsiteX170" fmla="*/ 2843662 w 12192000"/>
              <a:gd name="connsiteY170" fmla="*/ 1992498 h 2237474"/>
              <a:gd name="connsiteX171" fmla="*/ 2796128 w 12192000"/>
              <a:gd name="connsiteY171" fmla="*/ 1976403 h 2237474"/>
              <a:gd name="connsiteX172" fmla="*/ 2756784 w 12192000"/>
              <a:gd name="connsiteY172" fmla="*/ 1985116 h 2237474"/>
              <a:gd name="connsiteX173" fmla="*/ 2748833 w 12192000"/>
              <a:gd name="connsiteY173" fmla="*/ 1986323 h 2237474"/>
              <a:gd name="connsiteX174" fmla="*/ 2748661 w 12192000"/>
              <a:gd name="connsiteY174" fmla="*/ 1986122 h 2237474"/>
              <a:gd name="connsiteX175" fmla="*/ 2740251 w 12192000"/>
              <a:gd name="connsiteY175" fmla="*/ 1986946 h 2237474"/>
              <a:gd name="connsiteX176" fmla="*/ 2718916 w 12192000"/>
              <a:gd name="connsiteY176" fmla="*/ 1990867 h 2237474"/>
              <a:gd name="connsiteX177" fmla="*/ 2713522 w 12192000"/>
              <a:gd name="connsiteY177" fmla="*/ 1990173 h 2237474"/>
              <a:gd name="connsiteX178" fmla="*/ 2680597 w 12192000"/>
              <a:gd name="connsiteY178" fmla="*/ 1984996 h 2237474"/>
              <a:gd name="connsiteX179" fmla="*/ 2578178 w 12192000"/>
              <a:gd name="connsiteY179" fmla="*/ 1990531 h 2237474"/>
              <a:gd name="connsiteX180" fmla="*/ 2476147 w 12192000"/>
              <a:gd name="connsiteY180" fmla="*/ 1998305 h 2237474"/>
              <a:gd name="connsiteX181" fmla="*/ 2373568 w 12192000"/>
              <a:gd name="connsiteY181" fmla="*/ 2003219 h 2237474"/>
              <a:gd name="connsiteX182" fmla="*/ 2321399 w 12192000"/>
              <a:gd name="connsiteY182" fmla="*/ 1989467 h 2237474"/>
              <a:gd name="connsiteX183" fmla="*/ 2315525 w 12192000"/>
              <a:gd name="connsiteY183" fmla="*/ 1989708 h 2237474"/>
              <a:gd name="connsiteX184" fmla="*/ 2300792 w 12192000"/>
              <a:gd name="connsiteY184" fmla="*/ 1994290 h 2237474"/>
              <a:gd name="connsiteX185" fmla="*/ 2295469 w 12192000"/>
              <a:gd name="connsiteY185" fmla="*/ 1996659 h 2237474"/>
              <a:gd name="connsiteX186" fmla="*/ 2287219 w 12192000"/>
              <a:gd name="connsiteY186" fmla="*/ 1998750 h 2237474"/>
              <a:gd name="connsiteX187" fmla="*/ 2286948 w 12192000"/>
              <a:gd name="connsiteY187" fmla="*/ 1998596 h 2237474"/>
              <a:gd name="connsiteX188" fmla="*/ 2243069 w 12192000"/>
              <a:gd name="connsiteY188" fmla="*/ 2015111 h 2237474"/>
              <a:gd name="connsiteX189" fmla="*/ 2186609 w 12192000"/>
              <a:gd name="connsiteY189" fmla="*/ 2008263 h 2237474"/>
              <a:gd name="connsiteX190" fmla="*/ 2164831 w 12192000"/>
              <a:gd name="connsiteY190" fmla="*/ 2010143 h 2237474"/>
              <a:gd name="connsiteX191" fmla="*/ 2152836 w 12192000"/>
              <a:gd name="connsiteY191" fmla="*/ 2010048 h 2237474"/>
              <a:gd name="connsiteX192" fmla="*/ 2117102 w 12192000"/>
              <a:gd name="connsiteY192" fmla="*/ 2023004 h 2237474"/>
              <a:gd name="connsiteX193" fmla="*/ 2111935 w 12192000"/>
              <a:gd name="connsiteY193" fmla="*/ 2023163 h 2237474"/>
              <a:gd name="connsiteX194" fmla="*/ 2089991 w 12192000"/>
              <a:gd name="connsiteY194" fmla="*/ 2034193 h 2237474"/>
              <a:gd name="connsiteX195" fmla="*/ 2058061 w 12192000"/>
              <a:gd name="connsiteY195" fmla="*/ 2047942 h 2237474"/>
              <a:gd name="connsiteX196" fmla="*/ 2055737 w 12192000"/>
              <a:gd name="connsiteY196" fmla="*/ 2047704 h 2237474"/>
              <a:gd name="connsiteX197" fmla="*/ 2042244 w 12192000"/>
              <a:gd name="connsiteY197" fmla="*/ 2055560 h 2237474"/>
              <a:gd name="connsiteX198" fmla="*/ 1976224 w 12192000"/>
              <a:gd name="connsiteY198" fmla="*/ 2074257 h 2237474"/>
              <a:gd name="connsiteX199" fmla="*/ 1877728 w 12192000"/>
              <a:gd name="connsiteY199" fmla="*/ 2101004 h 2237474"/>
              <a:gd name="connsiteX200" fmla="*/ 1759056 w 12192000"/>
              <a:gd name="connsiteY200" fmla="*/ 2125608 h 2237474"/>
              <a:gd name="connsiteX201" fmla="*/ 1637948 w 12192000"/>
              <a:gd name="connsiteY201" fmla="*/ 2172597 h 2237474"/>
              <a:gd name="connsiteX202" fmla="*/ 1434549 w 12192000"/>
              <a:gd name="connsiteY202" fmla="*/ 2234522 h 2237474"/>
              <a:gd name="connsiteX203" fmla="*/ 1398481 w 12192000"/>
              <a:gd name="connsiteY203" fmla="*/ 2237074 h 2237474"/>
              <a:gd name="connsiteX204" fmla="*/ 1398407 w 12192000"/>
              <a:gd name="connsiteY204" fmla="*/ 2237095 h 2237474"/>
              <a:gd name="connsiteX205" fmla="*/ 1370962 w 12192000"/>
              <a:gd name="connsiteY205" fmla="*/ 2237474 h 2237474"/>
              <a:gd name="connsiteX206" fmla="*/ 1356367 w 12192000"/>
              <a:gd name="connsiteY206" fmla="*/ 2235089 h 2237474"/>
              <a:gd name="connsiteX207" fmla="*/ 1324828 w 12192000"/>
              <a:gd name="connsiteY207" fmla="*/ 2231968 h 2237474"/>
              <a:gd name="connsiteX208" fmla="*/ 1297744 w 12192000"/>
              <a:gd name="connsiteY208" fmla="*/ 2235849 h 2237474"/>
              <a:gd name="connsiteX209" fmla="*/ 1286236 w 12192000"/>
              <a:gd name="connsiteY209" fmla="*/ 2233135 h 2237474"/>
              <a:gd name="connsiteX210" fmla="*/ 1283504 w 12192000"/>
              <a:gd name="connsiteY210" fmla="*/ 2233797 h 2237474"/>
              <a:gd name="connsiteX211" fmla="*/ 1279765 w 12192000"/>
              <a:gd name="connsiteY211" fmla="*/ 2229639 h 2237474"/>
              <a:gd name="connsiteX212" fmla="*/ 1195347 w 12192000"/>
              <a:gd name="connsiteY212" fmla="*/ 2212354 h 2237474"/>
              <a:gd name="connsiteX213" fmla="*/ 970251 w 12192000"/>
              <a:gd name="connsiteY213" fmla="*/ 2221029 h 2237474"/>
              <a:gd name="connsiteX214" fmla="*/ 812914 w 12192000"/>
              <a:gd name="connsiteY214" fmla="*/ 2202752 h 2237474"/>
              <a:gd name="connsiteX215" fmla="*/ 800195 w 12192000"/>
              <a:gd name="connsiteY215" fmla="*/ 2209407 h 2237474"/>
              <a:gd name="connsiteX216" fmla="*/ 784978 w 12192000"/>
              <a:gd name="connsiteY216" fmla="*/ 2212360 h 2237474"/>
              <a:gd name="connsiteX217" fmla="*/ 681987 w 12192000"/>
              <a:gd name="connsiteY217" fmla="*/ 2216757 h 2237474"/>
              <a:gd name="connsiteX218" fmla="*/ 669923 w 12192000"/>
              <a:gd name="connsiteY218" fmla="*/ 2211682 h 2237474"/>
              <a:gd name="connsiteX219" fmla="*/ 648680 w 12192000"/>
              <a:gd name="connsiteY219" fmla="*/ 2206229 h 2237474"/>
              <a:gd name="connsiteX220" fmla="*/ 597225 w 12192000"/>
              <a:gd name="connsiteY220" fmla="*/ 2180999 h 2237474"/>
              <a:gd name="connsiteX221" fmla="*/ 558449 w 12192000"/>
              <a:gd name="connsiteY221" fmla="*/ 2182346 h 2237474"/>
              <a:gd name="connsiteX222" fmla="*/ 550517 w 12192000"/>
              <a:gd name="connsiteY222" fmla="*/ 2182060 h 2237474"/>
              <a:gd name="connsiteX223" fmla="*/ 550309 w 12192000"/>
              <a:gd name="connsiteY223" fmla="*/ 2181825 h 2237474"/>
              <a:gd name="connsiteX224" fmla="*/ 541836 w 12192000"/>
              <a:gd name="connsiteY224" fmla="*/ 2181063 h 2237474"/>
              <a:gd name="connsiteX225" fmla="*/ 536057 w 12192000"/>
              <a:gd name="connsiteY225" fmla="*/ 2181537 h 2237474"/>
              <a:gd name="connsiteX226" fmla="*/ 520671 w 12192000"/>
              <a:gd name="connsiteY226" fmla="*/ 2180980 h 2237474"/>
              <a:gd name="connsiteX227" fmla="*/ 515024 w 12192000"/>
              <a:gd name="connsiteY227" fmla="*/ 2179258 h 2237474"/>
              <a:gd name="connsiteX228" fmla="*/ 512278 w 12192000"/>
              <a:gd name="connsiteY228" fmla="*/ 2176369 h 2237474"/>
              <a:gd name="connsiteX229" fmla="*/ 480419 w 12192000"/>
              <a:gd name="connsiteY229" fmla="*/ 2167807 h 2237474"/>
              <a:gd name="connsiteX230" fmla="*/ 413835 w 12192000"/>
              <a:gd name="connsiteY230" fmla="*/ 2156783 h 2237474"/>
              <a:gd name="connsiteX231" fmla="*/ 376513 w 12192000"/>
              <a:gd name="connsiteY231" fmla="*/ 2154014 h 2237474"/>
              <a:gd name="connsiteX232" fmla="*/ 273386 w 12192000"/>
              <a:gd name="connsiteY232" fmla="*/ 2142551 h 2237474"/>
              <a:gd name="connsiteX233" fmla="*/ 169207 w 12192000"/>
              <a:gd name="connsiteY233" fmla="*/ 2128100 h 2237474"/>
              <a:gd name="connsiteX234" fmla="*/ 93149 w 12192000"/>
              <a:gd name="connsiteY234" fmla="*/ 2105324 h 2237474"/>
              <a:gd name="connsiteX235" fmla="*/ 88109 w 12192000"/>
              <a:gd name="connsiteY235" fmla="*/ 2106704 h 2237474"/>
              <a:gd name="connsiteX236" fmla="*/ 80022 w 12192000"/>
              <a:gd name="connsiteY236" fmla="*/ 2107254 h 2237474"/>
              <a:gd name="connsiteX237" fmla="*/ 79717 w 12192000"/>
              <a:gd name="connsiteY237" fmla="*/ 2107046 h 2237474"/>
              <a:gd name="connsiteX238" fmla="*/ 72352 w 12192000"/>
              <a:gd name="connsiteY238" fmla="*/ 2107991 h 2237474"/>
              <a:gd name="connsiteX239" fmla="*/ 37645 w 12192000"/>
              <a:gd name="connsiteY239" fmla="*/ 2115401 h 2237474"/>
              <a:gd name="connsiteX240" fmla="*/ 4572 w 12192000"/>
              <a:gd name="connsiteY240" fmla="*/ 2111091 h 2237474"/>
              <a:gd name="connsiteX241" fmla="*/ 0 w 12192000"/>
              <a:gd name="connsiteY241" fmla="*/ 2110468 h 2237474"/>
              <a:gd name="connsiteX242" fmla="*/ 0 w 12192000"/>
              <a:gd name="connsiteY242" fmla="*/ 0 h 2237474"/>
              <a:gd name="connsiteX0" fmla="*/ 0 w 12192000"/>
              <a:gd name="connsiteY0" fmla="*/ 0 h 2237474"/>
              <a:gd name="connsiteX1" fmla="*/ 12192000 w 12192000"/>
              <a:gd name="connsiteY1" fmla="*/ 0 h 2237474"/>
              <a:gd name="connsiteX2" fmla="*/ 12192000 w 12192000"/>
              <a:gd name="connsiteY2" fmla="*/ 751299 h 2237474"/>
              <a:gd name="connsiteX3" fmla="*/ 12176759 w 12192000"/>
              <a:gd name="connsiteY3" fmla="*/ 759190 h 2237474"/>
              <a:gd name="connsiteX4" fmla="*/ 12154948 w 12192000"/>
              <a:gd name="connsiteY4" fmla="*/ 762731 h 2237474"/>
              <a:gd name="connsiteX5" fmla="*/ 12047364 w 12192000"/>
              <a:gd name="connsiteY5" fmla="*/ 749662 h 2237474"/>
              <a:gd name="connsiteX6" fmla="*/ 11890686 w 12192000"/>
              <a:gd name="connsiteY6" fmla="*/ 732766 h 2237474"/>
              <a:gd name="connsiteX7" fmla="*/ 11782413 w 12192000"/>
              <a:gd name="connsiteY7" fmla="*/ 769868 h 2237474"/>
              <a:gd name="connsiteX8" fmla="*/ 11649954 w 12192000"/>
              <a:gd name="connsiteY8" fmla="*/ 749628 h 2237474"/>
              <a:gd name="connsiteX9" fmla="*/ 11560424 w 12192000"/>
              <a:gd name="connsiteY9" fmla="*/ 748017 h 2237474"/>
              <a:gd name="connsiteX10" fmla="*/ 11358455 w 12192000"/>
              <a:gd name="connsiteY10" fmla="*/ 747593 h 2237474"/>
              <a:gd name="connsiteX11" fmla="*/ 11165209 w 12192000"/>
              <a:gd name="connsiteY11" fmla="*/ 748852 h 2237474"/>
              <a:gd name="connsiteX12" fmla="*/ 11058755 w 12192000"/>
              <a:gd name="connsiteY12" fmla="*/ 749617 h 2237474"/>
              <a:gd name="connsiteX13" fmla="*/ 10884013 w 12192000"/>
              <a:gd name="connsiteY13" fmla="*/ 760728 h 2237474"/>
              <a:gd name="connsiteX14" fmla="*/ 10834688 w 12192000"/>
              <a:gd name="connsiteY14" fmla="*/ 757726 h 2237474"/>
              <a:gd name="connsiteX15" fmla="*/ 10805004 w 12192000"/>
              <a:gd name="connsiteY15" fmla="*/ 757573 h 2237474"/>
              <a:gd name="connsiteX16" fmla="*/ 10739478 w 12192000"/>
              <a:gd name="connsiteY16" fmla="*/ 776841 h 2237474"/>
              <a:gd name="connsiteX17" fmla="*/ 10458762 w 12192000"/>
              <a:gd name="connsiteY17" fmla="*/ 755400 h 2237474"/>
              <a:gd name="connsiteX18" fmla="*/ 10246919 w 12192000"/>
              <a:gd name="connsiteY18" fmla="*/ 769960 h 2237474"/>
              <a:gd name="connsiteX19" fmla="*/ 10167995 w 12192000"/>
              <a:gd name="connsiteY19" fmla="*/ 760843 h 2237474"/>
              <a:gd name="connsiteX20" fmla="*/ 9997044 w 12192000"/>
              <a:gd name="connsiteY20" fmla="*/ 780129 h 2237474"/>
              <a:gd name="connsiteX21" fmla="*/ 9943887 w 12192000"/>
              <a:gd name="connsiteY21" fmla="*/ 804141 h 2237474"/>
              <a:gd name="connsiteX22" fmla="*/ 9918248 w 12192000"/>
              <a:gd name="connsiteY22" fmla="*/ 816628 h 2237474"/>
              <a:gd name="connsiteX23" fmla="*/ 9836148 w 12192000"/>
              <a:gd name="connsiteY23" fmla="*/ 858312 h 2237474"/>
              <a:gd name="connsiteX24" fmla="*/ 9823800 w 12192000"/>
              <a:gd name="connsiteY24" fmla="*/ 866604 h 2237474"/>
              <a:gd name="connsiteX25" fmla="*/ 9794684 w 12192000"/>
              <a:gd name="connsiteY25" fmla="*/ 864509 h 2237474"/>
              <a:gd name="connsiteX26" fmla="*/ 9778288 w 12192000"/>
              <a:gd name="connsiteY26" fmla="*/ 854362 h 2237474"/>
              <a:gd name="connsiteX27" fmla="*/ 9773886 w 12192000"/>
              <a:gd name="connsiteY27" fmla="*/ 857543 h 2237474"/>
              <a:gd name="connsiteX28" fmla="*/ 9761459 w 12192000"/>
              <a:gd name="connsiteY28" fmla="*/ 862394 h 2237474"/>
              <a:gd name="connsiteX29" fmla="*/ 9705768 w 12192000"/>
              <a:gd name="connsiteY29" fmla="*/ 894610 h 2237474"/>
              <a:gd name="connsiteX30" fmla="*/ 9683005 w 12192000"/>
              <a:gd name="connsiteY30" fmla="*/ 894128 h 2237474"/>
              <a:gd name="connsiteX31" fmla="*/ 9594438 w 12192000"/>
              <a:gd name="connsiteY31" fmla="*/ 919051 h 2237474"/>
              <a:gd name="connsiteX32" fmla="*/ 9577033 w 12192000"/>
              <a:gd name="connsiteY32" fmla="*/ 922857 h 2237474"/>
              <a:gd name="connsiteX33" fmla="*/ 9544189 w 12192000"/>
              <a:gd name="connsiteY33" fmla="*/ 938966 h 2237474"/>
              <a:gd name="connsiteX34" fmla="*/ 9534048 w 12192000"/>
              <a:gd name="connsiteY34" fmla="*/ 940158 h 2237474"/>
              <a:gd name="connsiteX35" fmla="*/ 9500499 w 12192000"/>
              <a:gd name="connsiteY35" fmla="*/ 954680 h 2237474"/>
              <a:gd name="connsiteX36" fmla="*/ 9428195 w 12192000"/>
              <a:gd name="connsiteY36" fmla="*/ 986225 h 2237474"/>
              <a:gd name="connsiteX37" fmla="*/ 9410017 w 12192000"/>
              <a:gd name="connsiteY37" fmla="*/ 993931 h 2237474"/>
              <a:gd name="connsiteX38" fmla="*/ 9392919 w 12192000"/>
              <a:gd name="connsiteY38" fmla="*/ 994656 h 2237474"/>
              <a:gd name="connsiteX39" fmla="*/ 9301293 w 12192000"/>
              <a:gd name="connsiteY39" fmla="*/ 1011593 h 2237474"/>
              <a:gd name="connsiteX40" fmla="*/ 9278619 w 12192000"/>
              <a:gd name="connsiteY40" fmla="*/ 1011878 h 2237474"/>
              <a:gd name="connsiteX41" fmla="*/ 9268019 w 12192000"/>
              <a:gd name="connsiteY41" fmla="*/ 1007442 h 2237474"/>
              <a:gd name="connsiteX42" fmla="*/ 9234662 w 12192000"/>
              <a:gd name="connsiteY42" fmla="*/ 1023056 h 2237474"/>
              <a:gd name="connsiteX43" fmla="*/ 9181033 w 12192000"/>
              <a:gd name="connsiteY43" fmla="*/ 1037921 h 2237474"/>
              <a:gd name="connsiteX44" fmla="*/ 9155969 w 12192000"/>
              <a:gd name="connsiteY44" fmla="*/ 1046804 h 2237474"/>
              <a:gd name="connsiteX45" fmla="*/ 9133985 w 12192000"/>
              <a:gd name="connsiteY45" fmla="*/ 1046450 h 2237474"/>
              <a:gd name="connsiteX46" fmla="*/ 9012987 w 12192000"/>
              <a:gd name="connsiteY46" fmla="*/ 1061986 h 2237474"/>
              <a:gd name="connsiteX47" fmla="*/ 8968445 w 12192000"/>
              <a:gd name="connsiteY47" fmla="*/ 1052169 h 2237474"/>
              <a:gd name="connsiteX48" fmla="*/ 8958984 w 12192000"/>
              <a:gd name="connsiteY48" fmla="*/ 1057212 h 2237474"/>
              <a:gd name="connsiteX49" fmla="*/ 8886001 w 12192000"/>
              <a:gd name="connsiteY49" fmla="*/ 1067468 h 2237474"/>
              <a:gd name="connsiteX50" fmla="*/ 8838610 w 12192000"/>
              <a:gd name="connsiteY50" fmla="*/ 1075091 h 2237474"/>
              <a:gd name="connsiteX51" fmla="*/ 8750383 w 12192000"/>
              <a:gd name="connsiteY51" fmla="*/ 1097387 h 2237474"/>
              <a:gd name="connsiteX52" fmla="*/ 8697365 w 12192000"/>
              <a:gd name="connsiteY52" fmla="*/ 1105869 h 2237474"/>
              <a:gd name="connsiteX53" fmla="*/ 8665605 w 12192000"/>
              <a:gd name="connsiteY53" fmla="*/ 1110791 h 2237474"/>
              <a:gd name="connsiteX54" fmla="*/ 8584946 w 12192000"/>
              <a:gd name="connsiteY54" fmla="*/ 1135226 h 2237474"/>
              <a:gd name="connsiteX55" fmla="*/ 8460755 w 12192000"/>
              <a:gd name="connsiteY55" fmla="*/ 1203427 h 2237474"/>
              <a:gd name="connsiteX56" fmla="*/ 8419755 w 12192000"/>
              <a:gd name="connsiteY56" fmla="*/ 1216260 h 2237474"/>
              <a:gd name="connsiteX57" fmla="*/ 8411626 w 12192000"/>
              <a:gd name="connsiteY57" fmla="*/ 1214397 h 2237474"/>
              <a:gd name="connsiteX58" fmla="*/ 8363469 w 12192000"/>
              <a:gd name="connsiteY58" fmla="*/ 1246658 h 2237474"/>
              <a:gd name="connsiteX59" fmla="*/ 8275497 w 12192000"/>
              <a:gd name="connsiteY59" fmla="*/ 1264396 h 2237474"/>
              <a:gd name="connsiteX60" fmla="*/ 8206287 w 12192000"/>
              <a:gd name="connsiteY60" fmla="*/ 1273060 h 2237474"/>
              <a:gd name="connsiteX61" fmla="*/ 8168705 w 12192000"/>
              <a:gd name="connsiteY61" fmla="*/ 1279956 h 2237474"/>
              <a:gd name="connsiteX62" fmla="*/ 8139997 w 12192000"/>
              <a:gd name="connsiteY62" fmla="*/ 1282713 h 2237474"/>
              <a:gd name="connsiteX63" fmla="*/ 8074238 w 12192000"/>
              <a:gd name="connsiteY63" fmla="*/ 1301895 h 2237474"/>
              <a:gd name="connsiteX64" fmla="*/ 7968292 w 12192000"/>
              <a:gd name="connsiteY64" fmla="*/ 1338779 h 2237474"/>
              <a:gd name="connsiteX65" fmla="*/ 7945122 w 12192000"/>
              <a:gd name="connsiteY65" fmla="*/ 1345477 h 2237474"/>
              <a:gd name="connsiteX66" fmla="*/ 7922771 w 12192000"/>
              <a:gd name="connsiteY66" fmla="*/ 1346645 h 2237474"/>
              <a:gd name="connsiteX67" fmla="*/ 7915461 w 12192000"/>
              <a:gd name="connsiteY67" fmla="*/ 1342919 h 2237474"/>
              <a:gd name="connsiteX68" fmla="*/ 7902328 w 12192000"/>
              <a:gd name="connsiteY68" fmla="*/ 1345865 h 2237474"/>
              <a:gd name="connsiteX69" fmla="*/ 7898322 w 12192000"/>
              <a:gd name="connsiteY69" fmla="*/ 1345689 h 2237474"/>
              <a:gd name="connsiteX70" fmla="*/ 7875879 w 12192000"/>
              <a:gd name="connsiteY70" fmla="*/ 1345646 h 2237474"/>
              <a:gd name="connsiteX71" fmla="*/ 7840612 w 12192000"/>
              <a:gd name="connsiteY71" fmla="*/ 1369373 h 2237474"/>
              <a:gd name="connsiteX72" fmla="*/ 7786819 w 12192000"/>
              <a:gd name="connsiteY72" fmla="*/ 1378970 h 2237474"/>
              <a:gd name="connsiteX73" fmla="*/ 7548172 w 12192000"/>
              <a:gd name="connsiteY73" fmla="*/ 1417460 h 2237474"/>
              <a:gd name="connsiteX74" fmla="*/ 7483437 w 12192000"/>
              <a:gd name="connsiteY74" fmla="*/ 1478152 h 2237474"/>
              <a:gd name="connsiteX75" fmla="*/ 7377870 w 12192000"/>
              <a:gd name="connsiteY75" fmla="*/ 1523319 h 2237474"/>
              <a:gd name="connsiteX76" fmla="*/ 7230737 w 12192000"/>
              <a:gd name="connsiteY76" fmla="*/ 1562633 h 2237474"/>
              <a:gd name="connsiteX77" fmla="*/ 7224458 w 12192000"/>
              <a:gd name="connsiteY77" fmla="*/ 1573008 h 2237474"/>
              <a:gd name="connsiteX78" fmla="*/ 7213486 w 12192000"/>
              <a:gd name="connsiteY78" fmla="*/ 1580987 h 2237474"/>
              <a:gd name="connsiteX79" fmla="*/ 7210972 w 12192000"/>
              <a:gd name="connsiteY79" fmla="*/ 1580856 h 2237474"/>
              <a:gd name="connsiteX80" fmla="*/ 7183121 w 12192000"/>
              <a:gd name="connsiteY80" fmla="*/ 1595162 h 2237474"/>
              <a:gd name="connsiteX81" fmla="*/ 7164601 w 12192000"/>
              <a:gd name="connsiteY81" fmla="*/ 1606490 h 2237474"/>
              <a:gd name="connsiteX82" fmla="*/ 7159286 w 12192000"/>
              <a:gd name="connsiteY82" fmla="*/ 1606850 h 2237474"/>
              <a:gd name="connsiteX83" fmla="*/ 7114651 w 12192000"/>
              <a:gd name="connsiteY83" fmla="*/ 1620959 h 2237474"/>
              <a:gd name="connsiteX84" fmla="*/ 7092727 w 12192000"/>
              <a:gd name="connsiteY84" fmla="*/ 1623628 h 2237474"/>
              <a:gd name="connsiteX85" fmla="*/ 7031309 w 12192000"/>
              <a:gd name="connsiteY85" fmla="*/ 1619451 h 2237474"/>
              <a:gd name="connsiteX86" fmla="*/ 6999084 w 12192000"/>
              <a:gd name="connsiteY86" fmla="*/ 1634317 h 2237474"/>
              <a:gd name="connsiteX87" fmla="*/ 6992107 w 12192000"/>
              <a:gd name="connsiteY87" fmla="*/ 1636860 h 2237474"/>
              <a:gd name="connsiteX88" fmla="*/ 6991765 w 12192000"/>
              <a:gd name="connsiteY88" fmla="*/ 1636725 h 2237474"/>
              <a:gd name="connsiteX89" fmla="*/ 6983996 w 12192000"/>
              <a:gd name="connsiteY89" fmla="*/ 1639040 h 2237474"/>
              <a:gd name="connsiteX90" fmla="*/ 6979383 w 12192000"/>
              <a:gd name="connsiteY90" fmla="*/ 1641496 h 2237474"/>
              <a:gd name="connsiteX91" fmla="*/ 6900177 w 12192000"/>
              <a:gd name="connsiteY91" fmla="*/ 1636016 h 2237474"/>
              <a:gd name="connsiteX92" fmla="*/ 6795372 w 12192000"/>
              <a:gd name="connsiteY92" fmla="*/ 1644845 h 2237474"/>
              <a:gd name="connsiteX93" fmla="*/ 6692251 w 12192000"/>
              <a:gd name="connsiteY93" fmla="*/ 1656357 h 2237474"/>
              <a:gd name="connsiteX94" fmla="*/ 6655235 w 12192000"/>
              <a:gd name="connsiteY94" fmla="*/ 1661869 h 2237474"/>
              <a:gd name="connsiteX95" fmla="*/ 6587857 w 12192000"/>
              <a:gd name="connsiteY95" fmla="*/ 1665769 h 2237474"/>
              <a:gd name="connsiteX96" fmla="*/ 6554894 w 12192000"/>
              <a:gd name="connsiteY96" fmla="*/ 1664428 h 2237474"/>
              <a:gd name="connsiteX97" fmla="*/ 6551579 w 12192000"/>
              <a:gd name="connsiteY97" fmla="*/ 1662213 h 2237474"/>
              <a:gd name="connsiteX98" fmla="*/ 6545693 w 12192000"/>
              <a:gd name="connsiteY98" fmla="*/ 1661776 h 2237474"/>
              <a:gd name="connsiteX99" fmla="*/ 6530561 w 12192000"/>
              <a:gd name="connsiteY99" fmla="*/ 1664619 h 2237474"/>
              <a:gd name="connsiteX100" fmla="*/ 6525028 w 12192000"/>
              <a:gd name="connsiteY100" fmla="*/ 1666354 h 2237474"/>
              <a:gd name="connsiteX101" fmla="*/ 6516595 w 12192000"/>
              <a:gd name="connsiteY101" fmla="*/ 1667475 h 2237474"/>
              <a:gd name="connsiteX102" fmla="*/ 6516340 w 12192000"/>
              <a:gd name="connsiteY102" fmla="*/ 1667291 h 2237474"/>
              <a:gd name="connsiteX103" fmla="*/ 6508541 w 12192000"/>
              <a:gd name="connsiteY103" fmla="*/ 1668757 h 2237474"/>
              <a:gd name="connsiteX104" fmla="*/ 6471012 w 12192000"/>
              <a:gd name="connsiteY104" fmla="*/ 1678604 h 2237474"/>
              <a:gd name="connsiteX105" fmla="*/ 6415265 w 12192000"/>
              <a:gd name="connsiteY105" fmla="*/ 1665317 h 2237474"/>
              <a:gd name="connsiteX106" fmla="*/ 6393343 w 12192000"/>
              <a:gd name="connsiteY106" fmla="*/ 1664672 h 2237474"/>
              <a:gd name="connsiteX107" fmla="*/ 6380457 w 12192000"/>
              <a:gd name="connsiteY107" fmla="*/ 1662376 h 2237474"/>
              <a:gd name="connsiteX108" fmla="*/ 6280959 w 12192000"/>
              <a:gd name="connsiteY108" fmla="*/ 1689329 h 2237474"/>
              <a:gd name="connsiteX109" fmla="*/ 6266765 w 12192000"/>
              <a:gd name="connsiteY109" fmla="*/ 1695560 h 2237474"/>
              <a:gd name="connsiteX110" fmla="*/ 6098321 w 12192000"/>
              <a:gd name="connsiteY110" fmla="*/ 1721646 h 2237474"/>
              <a:gd name="connsiteX111" fmla="*/ 5880652 w 12192000"/>
              <a:gd name="connsiteY111" fmla="*/ 1779643 h 2237474"/>
              <a:gd name="connsiteX112" fmla="*/ 5785959 w 12192000"/>
              <a:gd name="connsiteY112" fmla="*/ 1775307 h 2237474"/>
              <a:gd name="connsiteX113" fmla="*/ 5643534 w 12192000"/>
              <a:gd name="connsiteY113" fmla="*/ 1802919 h 2237474"/>
              <a:gd name="connsiteX114" fmla="*/ 5518799 w 12192000"/>
              <a:gd name="connsiteY114" fmla="*/ 1818312 h 2237474"/>
              <a:gd name="connsiteX115" fmla="*/ 5505014 w 12192000"/>
              <a:gd name="connsiteY115" fmla="*/ 1819259 h 2237474"/>
              <a:gd name="connsiteX116" fmla="*/ 5453307 w 12192000"/>
              <a:gd name="connsiteY116" fmla="*/ 1815450 h 2237474"/>
              <a:gd name="connsiteX117" fmla="*/ 5364192 w 12192000"/>
              <a:gd name="connsiteY117" fmla="*/ 1826074 h 2237474"/>
              <a:gd name="connsiteX118" fmla="*/ 5350380 w 12192000"/>
              <a:gd name="connsiteY118" fmla="*/ 1830891 h 2237474"/>
              <a:gd name="connsiteX119" fmla="*/ 5259633 w 12192000"/>
              <a:gd name="connsiteY119" fmla="*/ 1837160 h 2237474"/>
              <a:gd name="connsiteX120" fmla="*/ 5197513 w 12192000"/>
              <a:gd name="connsiteY120" fmla="*/ 1844718 h 2237474"/>
              <a:gd name="connsiteX121" fmla="*/ 5184170 w 12192000"/>
              <a:gd name="connsiteY121" fmla="*/ 1849402 h 2237474"/>
              <a:gd name="connsiteX122" fmla="*/ 5168852 w 12192000"/>
              <a:gd name="connsiteY122" fmla="*/ 1844846 h 2237474"/>
              <a:gd name="connsiteX123" fmla="*/ 5164370 w 12192000"/>
              <a:gd name="connsiteY123" fmla="*/ 1840597 h 2237474"/>
              <a:gd name="connsiteX124" fmla="*/ 5114927 w 12192000"/>
              <a:gd name="connsiteY124" fmla="*/ 1847827 h 2237474"/>
              <a:gd name="connsiteX125" fmla="*/ 5108970 w 12192000"/>
              <a:gd name="connsiteY125" fmla="*/ 1847935 h 2237474"/>
              <a:gd name="connsiteX126" fmla="*/ 5067961 w 12192000"/>
              <a:gd name="connsiteY126" fmla="*/ 1845917 h 2237474"/>
              <a:gd name="connsiteX127" fmla="*/ 5007075 w 12192000"/>
              <a:gd name="connsiteY127" fmla="*/ 1838626 h 2237474"/>
              <a:gd name="connsiteX128" fmla="*/ 4944087 w 12192000"/>
              <a:gd name="connsiteY128" fmla="*/ 1823332 h 2237474"/>
              <a:gd name="connsiteX129" fmla="*/ 4907662 w 12192000"/>
              <a:gd name="connsiteY129" fmla="*/ 1816900 h 2237474"/>
              <a:gd name="connsiteX130" fmla="*/ 4882386 w 12192000"/>
              <a:gd name="connsiteY130" fmla="*/ 1809844 h 2237474"/>
              <a:gd name="connsiteX131" fmla="*/ 4811440 w 12192000"/>
              <a:gd name="connsiteY131" fmla="*/ 1804655 h 2237474"/>
              <a:gd name="connsiteX132" fmla="*/ 4691075 w 12192000"/>
              <a:gd name="connsiteY132" fmla="*/ 1801389 h 2237474"/>
              <a:gd name="connsiteX133" fmla="*/ 4611738 w 12192000"/>
              <a:gd name="connsiteY133" fmla="*/ 1776964 h 2237474"/>
              <a:gd name="connsiteX134" fmla="*/ 4560070 w 12192000"/>
              <a:gd name="connsiteY134" fmla="*/ 1785640 h 2237474"/>
              <a:gd name="connsiteX135" fmla="*/ 4536503 w 12192000"/>
              <a:gd name="connsiteY135" fmla="*/ 1785334 h 2237474"/>
              <a:gd name="connsiteX136" fmla="*/ 4513724 w 12192000"/>
              <a:gd name="connsiteY136" fmla="*/ 1791996 h 2237474"/>
              <a:gd name="connsiteX137" fmla="*/ 4459810 w 12192000"/>
              <a:gd name="connsiteY137" fmla="*/ 1797886 h 2237474"/>
              <a:gd name="connsiteX138" fmla="*/ 4379064 w 12192000"/>
              <a:gd name="connsiteY138" fmla="*/ 1817177 h 2237474"/>
              <a:gd name="connsiteX139" fmla="*/ 4319209 w 12192000"/>
              <a:gd name="connsiteY139" fmla="*/ 1834833 h 2237474"/>
              <a:gd name="connsiteX140" fmla="*/ 4306907 w 12192000"/>
              <a:gd name="connsiteY140" fmla="*/ 1841641 h 2237474"/>
              <a:gd name="connsiteX141" fmla="*/ 4290981 w 12192000"/>
              <a:gd name="connsiteY141" fmla="*/ 1839677 h 2237474"/>
              <a:gd name="connsiteX142" fmla="*/ 4285792 w 12192000"/>
              <a:gd name="connsiteY142" fmla="*/ 1836231 h 2237474"/>
              <a:gd name="connsiteX143" fmla="*/ 4238372 w 12192000"/>
              <a:gd name="connsiteY143" fmla="*/ 1851480 h 2237474"/>
              <a:gd name="connsiteX144" fmla="*/ 4232517 w 12192000"/>
              <a:gd name="connsiteY144" fmla="*/ 1852567 h 2237474"/>
              <a:gd name="connsiteX145" fmla="*/ 4191732 w 12192000"/>
              <a:gd name="connsiteY145" fmla="*/ 1857328 h 2237474"/>
              <a:gd name="connsiteX146" fmla="*/ 4065532 w 12192000"/>
              <a:gd name="connsiteY146" fmla="*/ 1855477 h 2237474"/>
              <a:gd name="connsiteX147" fmla="*/ 4028460 w 12192000"/>
              <a:gd name="connsiteY147" fmla="*/ 1855137 h 2237474"/>
              <a:gd name="connsiteX148" fmla="*/ 4002267 w 12192000"/>
              <a:gd name="connsiteY148" fmla="*/ 1852352 h 2237474"/>
              <a:gd name="connsiteX149" fmla="*/ 3931396 w 12192000"/>
              <a:gd name="connsiteY149" fmla="*/ 1858915 h 2237474"/>
              <a:gd name="connsiteX150" fmla="*/ 3812162 w 12192000"/>
              <a:gd name="connsiteY150" fmla="*/ 1875501 h 2237474"/>
              <a:gd name="connsiteX151" fmla="*/ 3767672 w 12192000"/>
              <a:gd name="connsiteY151" fmla="*/ 1874600 h 2237474"/>
              <a:gd name="connsiteX152" fmla="*/ 3764741 w 12192000"/>
              <a:gd name="connsiteY152" fmla="*/ 1869433 h 2237474"/>
              <a:gd name="connsiteX153" fmla="*/ 3751332 w 12192000"/>
              <a:gd name="connsiteY153" fmla="*/ 1869854 h 2237474"/>
              <a:gd name="connsiteX154" fmla="*/ 3748155 w 12192000"/>
              <a:gd name="connsiteY154" fmla="*/ 1868903 h 2237474"/>
              <a:gd name="connsiteX155" fmla="*/ 3729530 w 12192000"/>
              <a:gd name="connsiteY155" fmla="*/ 1864513 h 2237474"/>
              <a:gd name="connsiteX156" fmla="*/ 3680177 w 12192000"/>
              <a:gd name="connsiteY156" fmla="*/ 1881552 h 2237474"/>
              <a:gd name="connsiteX157" fmla="*/ 3567259 w 12192000"/>
              <a:gd name="connsiteY157" fmla="*/ 1893482 h 2237474"/>
              <a:gd name="connsiteX158" fmla="*/ 3405770 w 12192000"/>
              <a:gd name="connsiteY158" fmla="*/ 1904591 h 2237474"/>
              <a:gd name="connsiteX159" fmla="*/ 3280097 w 12192000"/>
              <a:gd name="connsiteY159" fmla="*/ 1919610 h 2237474"/>
              <a:gd name="connsiteX160" fmla="*/ 3123424 w 12192000"/>
              <a:gd name="connsiteY160" fmla="*/ 1952930 h 2237474"/>
              <a:gd name="connsiteX161" fmla="*/ 3009910 w 12192000"/>
              <a:gd name="connsiteY161" fmla="*/ 1957866 h 2237474"/>
              <a:gd name="connsiteX162" fmla="*/ 2995934 w 12192000"/>
              <a:gd name="connsiteY162" fmla="*/ 1967085 h 2237474"/>
              <a:gd name="connsiteX163" fmla="*/ 2980071 w 12192000"/>
              <a:gd name="connsiteY163" fmla="*/ 1972988 h 2237474"/>
              <a:gd name="connsiteX164" fmla="*/ 2978094 w 12192000"/>
              <a:gd name="connsiteY164" fmla="*/ 1972369 h 2237474"/>
              <a:gd name="connsiteX165" fmla="*/ 2942858 w 12192000"/>
              <a:gd name="connsiteY165" fmla="*/ 1981367 h 2237474"/>
              <a:gd name="connsiteX166" fmla="*/ 2875436 w 12192000"/>
              <a:gd name="connsiteY166" fmla="*/ 1996977 h 2237474"/>
              <a:gd name="connsiteX167" fmla="*/ 2874892 w 12192000"/>
              <a:gd name="connsiteY167" fmla="*/ 1996085 h 2237474"/>
              <a:gd name="connsiteX168" fmla="*/ 2864145 w 12192000"/>
              <a:gd name="connsiteY168" fmla="*/ 1994061 h 2237474"/>
              <a:gd name="connsiteX169" fmla="*/ 2843662 w 12192000"/>
              <a:gd name="connsiteY169" fmla="*/ 1992498 h 2237474"/>
              <a:gd name="connsiteX170" fmla="*/ 2796128 w 12192000"/>
              <a:gd name="connsiteY170" fmla="*/ 1976403 h 2237474"/>
              <a:gd name="connsiteX171" fmla="*/ 2756784 w 12192000"/>
              <a:gd name="connsiteY171" fmla="*/ 1985116 h 2237474"/>
              <a:gd name="connsiteX172" fmla="*/ 2748833 w 12192000"/>
              <a:gd name="connsiteY172" fmla="*/ 1986323 h 2237474"/>
              <a:gd name="connsiteX173" fmla="*/ 2748661 w 12192000"/>
              <a:gd name="connsiteY173" fmla="*/ 1986122 h 2237474"/>
              <a:gd name="connsiteX174" fmla="*/ 2740251 w 12192000"/>
              <a:gd name="connsiteY174" fmla="*/ 1986946 h 2237474"/>
              <a:gd name="connsiteX175" fmla="*/ 2718916 w 12192000"/>
              <a:gd name="connsiteY175" fmla="*/ 1990867 h 2237474"/>
              <a:gd name="connsiteX176" fmla="*/ 2713522 w 12192000"/>
              <a:gd name="connsiteY176" fmla="*/ 1990173 h 2237474"/>
              <a:gd name="connsiteX177" fmla="*/ 2680597 w 12192000"/>
              <a:gd name="connsiteY177" fmla="*/ 1984996 h 2237474"/>
              <a:gd name="connsiteX178" fmla="*/ 2578178 w 12192000"/>
              <a:gd name="connsiteY178" fmla="*/ 1990531 h 2237474"/>
              <a:gd name="connsiteX179" fmla="*/ 2476147 w 12192000"/>
              <a:gd name="connsiteY179" fmla="*/ 1998305 h 2237474"/>
              <a:gd name="connsiteX180" fmla="*/ 2373568 w 12192000"/>
              <a:gd name="connsiteY180" fmla="*/ 2003219 h 2237474"/>
              <a:gd name="connsiteX181" fmla="*/ 2321399 w 12192000"/>
              <a:gd name="connsiteY181" fmla="*/ 1989467 h 2237474"/>
              <a:gd name="connsiteX182" fmla="*/ 2315525 w 12192000"/>
              <a:gd name="connsiteY182" fmla="*/ 1989708 h 2237474"/>
              <a:gd name="connsiteX183" fmla="*/ 2300792 w 12192000"/>
              <a:gd name="connsiteY183" fmla="*/ 1994290 h 2237474"/>
              <a:gd name="connsiteX184" fmla="*/ 2295469 w 12192000"/>
              <a:gd name="connsiteY184" fmla="*/ 1996659 h 2237474"/>
              <a:gd name="connsiteX185" fmla="*/ 2287219 w 12192000"/>
              <a:gd name="connsiteY185" fmla="*/ 1998750 h 2237474"/>
              <a:gd name="connsiteX186" fmla="*/ 2286948 w 12192000"/>
              <a:gd name="connsiteY186" fmla="*/ 1998596 h 2237474"/>
              <a:gd name="connsiteX187" fmla="*/ 2243069 w 12192000"/>
              <a:gd name="connsiteY187" fmla="*/ 2015111 h 2237474"/>
              <a:gd name="connsiteX188" fmla="*/ 2186609 w 12192000"/>
              <a:gd name="connsiteY188" fmla="*/ 2008263 h 2237474"/>
              <a:gd name="connsiteX189" fmla="*/ 2164831 w 12192000"/>
              <a:gd name="connsiteY189" fmla="*/ 2010143 h 2237474"/>
              <a:gd name="connsiteX190" fmla="*/ 2152836 w 12192000"/>
              <a:gd name="connsiteY190" fmla="*/ 2010048 h 2237474"/>
              <a:gd name="connsiteX191" fmla="*/ 2117102 w 12192000"/>
              <a:gd name="connsiteY191" fmla="*/ 2023004 h 2237474"/>
              <a:gd name="connsiteX192" fmla="*/ 2111935 w 12192000"/>
              <a:gd name="connsiteY192" fmla="*/ 2023163 h 2237474"/>
              <a:gd name="connsiteX193" fmla="*/ 2089991 w 12192000"/>
              <a:gd name="connsiteY193" fmla="*/ 2034193 h 2237474"/>
              <a:gd name="connsiteX194" fmla="*/ 2058061 w 12192000"/>
              <a:gd name="connsiteY194" fmla="*/ 2047942 h 2237474"/>
              <a:gd name="connsiteX195" fmla="*/ 2055737 w 12192000"/>
              <a:gd name="connsiteY195" fmla="*/ 2047704 h 2237474"/>
              <a:gd name="connsiteX196" fmla="*/ 2042244 w 12192000"/>
              <a:gd name="connsiteY196" fmla="*/ 2055560 h 2237474"/>
              <a:gd name="connsiteX197" fmla="*/ 1976224 w 12192000"/>
              <a:gd name="connsiteY197" fmla="*/ 2074257 h 2237474"/>
              <a:gd name="connsiteX198" fmla="*/ 1877728 w 12192000"/>
              <a:gd name="connsiteY198" fmla="*/ 2101004 h 2237474"/>
              <a:gd name="connsiteX199" fmla="*/ 1759056 w 12192000"/>
              <a:gd name="connsiteY199" fmla="*/ 2125608 h 2237474"/>
              <a:gd name="connsiteX200" fmla="*/ 1637948 w 12192000"/>
              <a:gd name="connsiteY200" fmla="*/ 2172597 h 2237474"/>
              <a:gd name="connsiteX201" fmla="*/ 1434549 w 12192000"/>
              <a:gd name="connsiteY201" fmla="*/ 2234522 h 2237474"/>
              <a:gd name="connsiteX202" fmla="*/ 1398481 w 12192000"/>
              <a:gd name="connsiteY202" fmla="*/ 2237074 h 2237474"/>
              <a:gd name="connsiteX203" fmla="*/ 1398407 w 12192000"/>
              <a:gd name="connsiteY203" fmla="*/ 2237095 h 2237474"/>
              <a:gd name="connsiteX204" fmla="*/ 1370962 w 12192000"/>
              <a:gd name="connsiteY204" fmla="*/ 2237474 h 2237474"/>
              <a:gd name="connsiteX205" fmla="*/ 1356367 w 12192000"/>
              <a:gd name="connsiteY205" fmla="*/ 2235089 h 2237474"/>
              <a:gd name="connsiteX206" fmla="*/ 1324828 w 12192000"/>
              <a:gd name="connsiteY206" fmla="*/ 2231968 h 2237474"/>
              <a:gd name="connsiteX207" fmla="*/ 1297744 w 12192000"/>
              <a:gd name="connsiteY207" fmla="*/ 2235849 h 2237474"/>
              <a:gd name="connsiteX208" fmla="*/ 1286236 w 12192000"/>
              <a:gd name="connsiteY208" fmla="*/ 2233135 h 2237474"/>
              <a:gd name="connsiteX209" fmla="*/ 1283504 w 12192000"/>
              <a:gd name="connsiteY209" fmla="*/ 2233797 h 2237474"/>
              <a:gd name="connsiteX210" fmla="*/ 1279765 w 12192000"/>
              <a:gd name="connsiteY210" fmla="*/ 2229639 h 2237474"/>
              <a:gd name="connsiteX211" fmla="*/ 1195347 w 12192000"/>
              <a:gd name="connsiteY211" fmla="*/ 2212354 h 2237474"/>
              <a:gd name="connsiteX212" fmla="*/ 970251 w 12192000"/>
              <a:gd name="connsiteY212" fmla="*/ 2221029 h 2237474"/>
              <a:gd name="connsiteX213" fmla="*/ 812914 w 12192000"/>
              <a:gd name="connsiteY213" fmla="*/ 2202752 h 2237474"/>
              <a:gd name="connsiteX214" fmla="*/ 800195 w 12192000"/>
              <a:gd name="connsiteY214" fmla="*/ 2209407 h 2237474"/>
              <a:gd name="connsiteX215" fmla="*/ 784978 w 12192000"/>
              <a:gd name="connsiteY215" fmla="*/ 2212360 h 2237474"/>
              <a:gd name="connsiteX216" fmla="*/ 681987 w 12192000"/>
              <a:gd name="connsiteY216" fmla="*/ 2216757 h 2237474"/>
              <a:gd name="connsiteX217" fmla="*/ 669923 w 12192000"/>
              <a:gd name="connsiteY217" fmla="*/ 2211682 h 2237474"/>
              <a:gd name="connsiteX218" fmla="*/ 648680 w 12192000"/>
              <a:gd name="connsiteY218" fmla="*/ 2206229 h 2237474"/>
              <a:gd name="connsiteX219" fmla="*/ 597225 w 12192000"/>
              <a:gd name="connsiteY219" fmla="*/ 2180999 h 2237474"/>
              <a:gd name="connsiteX220" fmla="*/ 558449 w 12192000"/>
              <a:gd name="connsiteY220" fmla="*/ 2182346 h 2237474"/>
              <a:gd name="connsiteX221" fmla="*/ 550517 w 12192000"/>
              <a:gd name="connsiteY221" fmla="*/ 2182060 h 2237474"/>
              <a:gd name="connsiteX222" fmla="*/ 550309 w 12192000"/>
              <a:gd name="connsiteY222" fmla="*/ 2181825 h 2237474"/>
              <a:gd name="connsiteX223" fmla="*/ 541836 w 12192000"/>
              <a:gd name="connsiteY223" fmla="*/ 2181063 h 2237474"/>
              <a:gd name="connsiteX224" fmla="*/ 536057 w 12192000"/>
              <a:gd name="connsiteY224" fmla="*/ 2181537 h 2237474"/>
              <a:gd name="connsiteX225" fmla="*/ 520671 w 12192000"/>
              <a:gd name="connsiteY225" fmla="*/ 2180980 h 2237474"/>
              <a:gd name="connsiteX226" fmla="*/ 515024 w 12192000"/>
              <a:gd name="connsiteY226" fmla="*/ 2179258 h 2237474"/>
              <a:gd name="connsiteX227" fmla="*/ 512278 w 12192000"/>
              <a:gd name="connsiteY227" fmla="*/ 2176369 h 2237474"/>
              <a:gd name="connsiteX228" fmla="*/ 480419 w 12192000"/>
              <a:gd name="connsiteY228" fmla="*/ 2167807 h 2237474"/>
              <a:gd name="connsiteX229" fmla="*/ 413835 w 12192000"/>
              <a:gd name="connsiteY229" fmla="*/ 2156783 h 2237474"/>
              <a:gd name="connsiteX230" fmla="*/ 376513 w 12192000"/>
              <a:gd name="connsiteY230" fmla="*/ 2154014 h 2237474"/>
              <a:gd name="connsiteX231" fmla="*/ 273386 w 12192000"/>
              <a:gd name="connsiteY231" fmla="*/ 2142551 h 2237474"/>
              <a:gd name="connsiteX232" fmla="*/ 169207 w 12192000"/>
              <a:gd name="connsiteY232" fmla="*/ 2128100 h 2237474"/>
              <a:gd name="connsiteX233" fmla="*/ 93149 w 12192000"/>
              <a:gd name="connsiteY233" fmla="*/ 2105324 h 2237474"/>
              <a:gd name="connsiteX234" fmla="*/ 88109 w 12192000"/>
              <a:gd name="connsiteY234" fmla="*/ 2106704 h 2237474"/>
              <a:gd name="connsiteX235" fmla="*/ 80022 w 12192000"/>
              <a:gd name="connsiteY235" fmla="*/ 2107254 h 2237474"/>
              <a:gd name="connsiteX236" fmla="*/ 79717 w 12192000"/>
              <a:gd name="connsiteY236" fmla="*/ 2107046 h 2237474"/>
              <a:gd name="connsiteX237" fmla="*/ 72352 w 12192000"/>
              <a:gd name="connsiteY237" fmla="*/ 2107991 h 2237474"/>
              <a:gd name="connsiteX238" fmla="*/ 37645 w 12192000"/>
              <a:gd name="connsiteY238" fmla="*/ 2115401 h 2237474"/>
              <a:gd name="connsiteX239" fmla="*/ 4572 w 12192000"/>
              <a:gd name="connsiteY239" fmla="*/ 2111091 h 2237474"/>
              <a:gd name="connsiteX240" fmla="*/ 0 w 12192000"/>
              <a:gd name="connsiteY240" fmla="*/ 2110468 h 2237474"/>
              <a:gd name="connsiteX241" fmla="*/ 0 w 12192000"/>
              <a:gd name="connsiteY241" fmla="*/ 0 h 2237474"/>
              <a:gd name="connsiteX0" fmla="*/ 0 w 12192000"/>
              <a:gd name="connsiteY0" fmla="*/ 0 h 2237474"/>
              <a:gd name="connsiteX1" fmla="*/ 12192000 w 12192000"/>
              <a:gd name="connsiteY1" fmla="*/ 0 h 2237474"/>
              <a:gd name="connsiteX2" fmla="*/ 12192000 w 12192000"/>
              <a:gd name="connsiteY2" fmla="*/ 751299 h 2237474"/>
              <a:gd name="connsiteX3" fmla="*/ 12176759 w 12192000"/>
              <a:gd name="connsiteY3" fmla="*/ 759190 h 2237474"/>
              <a:gd name="connsiteX4" fmla="*/ 12154948 w 12192000"/>
              <a:gd name="connsiteY4" fmla="*/ 762731 h 2237474"/>
              <a:gd name="connsiteX5" fmla="*/ 12047364 w 12192000"/>
              <a:gd name="connsiteY5" fmla="*/ 749662 h 2237474"/>
              <a:gd name="connsiteX6" fmla="*/ 11890686 w 12192000"/>
              <a:gd name="connsiteY6" fmla="*/ 732766 h 2237474"/>
              <a:gd name="connsiteX7" fmla="*/ 11782413 w 12192000"/>
              <a:gd name="connsiteY7" fmla="*/ 769868 h 2237474"/>
              <a:gd name="connsiteX8" fmla="*/ 11649954 w 12192000"/>
              <a:gd name="connsiteY8" fmla="*/ 749628 h 2237474"/>
              <a:gd name="connsiteX9" fmla="*/ 11560424 w 12192000"/>
              <a:gd name="connsiteY9" fmla="*/ 748017 h 2237474"/>
              <a:gd name="connsiteX10" fmla="*/ 11358455 w 12192000"/>
              <a:gd name="connsiteY10" fmla="*/ 747593 h 2237474"/>
              <a:gd name="connsiteX11" fmla="*/ 11165209 w 12192000"/>
              <a:gd name="connsiteY11" fmla="*/ 748852 h 2237474"/>
              <a:gd name="connsiteX12" fmla="*/ 11058755 w 12192000"/>
              <a:gd name="connsiteY12" fmla="*/ 749617 h 2237474"/>
              <a:gd name="connsiteX13" fmla="*/ 10884013 w 12192000"/>
              <a:gd name="connsiteY13" fmla="*/ 760728 h 2237474"/>
              <a:gd name="connsiteX14" fmla="*/ 10834688 w 12192000"/>
              <a:gd name="connsiteY14" fmla="*/ 757726 h 2237474"/>
              <a:gd name="connsiteX15" fmla="*/ 10805004 w 12192000"/>
              <a:gd name="connsiteY15" fmla="*/ 757573 h 2237474"/>
              <a:gd name="connsiteX16" fmla="*/ 10739478 w 12192000"/>
              <a:gd name="connsiteY16" fmla="*/ 776841 h 2237474"/>
              <a:gd name="connsiteX17" fmla="*/ 10458762 w 12192000"/>
              <a:gd name="connsiteY17" fmla="*/ 755400 h 2237474"/>
              <a:gd name="connsiteX18" fmla="*/ 10246919 w 12192000"/>
              <a:gd name="connsiteY18" fmla="*/ 769960 h 2237474"/>
              <a:gd name="connsiteX19" fmla="*/ 10167995 w 12192000"/>
              <a:gd name="connsiteY19" fmla="*/ 760843 h 2237474"/>
              <a:gd name="connsiteX20" fmla="*/ 9997044 w 12192000"/>
              <a:gd name="connsiteY20" fmla="*/ 780129 h 2237474"/>
              <a:gd name="connsiteX21" fmla="*/ 9943887 w 12192000"/>
              <a:gd name="connsiteY21" fmla="*/ 804141 h 2237474"/>
              <a:gd name="connsiteX22" fmla="*/ 9918248 w 12192000"/>
              <a:gd name="connsiteY22" fmla="*/ 816628 h 2237474"/>
              <a:gd name="connsiteX23" fmla="*/ 9836148 w 12192000"/>
              <a:gd name="connsiteY23" fmla="*/ 858312 h 2237474"/>
              <a:gd name="connsiteX24" fmla="*/ 9823800 w 12192000"/>
              <a:gd name="connsiteY24" fmla="*/ 866604 h 2237474"/>
              <a:gd name="connsiteX25" fmla="*/ 9794684 w 12192000"/>
              <a:gd name="connsiteY25" fmla="*/ 864509 h 2237474"/>
              <a:gd name="connsiteX26" fmla="*/ 9778288 w 12192000"/>
              <a:gd name="connsiteY26" fmla="*/ 854362 h 2237474"/>
              <a:gd name="connsiteX27" fmla="*/ 9773886 w 12192000"/>
              <a:gd name="connsiteY27" fmla="*/ 857543 h 2237474"/>
              <a:gd name="connsiteX28" fmla="*/ 9761459 w 12192000"/>
              <a:gd name="connsiteY28" fmla="*/ 862394 h 2237474"/>
              <a:gd name="connsiteX29" fmla="*/ 9705768 w 12192000"/>
              <a:gd name="connsiteY29" fmla="*/ 894610 h 2237474"/>
              <a:gd name="connsiteX30" fmla="*/ 9683005 w 12192000"/>
              <a:gd name="connsiteY30" fmla="*/ 894128 h 2237474"/>
              <a:gd name="connsiteX31" fmla="*/ 9594438 w 12192000"/>
              <a:gd name="connsiteY31" fmla="*/ 919051 h 2237474"/>
              <a:gd name="connsiteX32" fmla="*/ 9577033 w 12192000"/>
              <a:gd name="connsiteY32" fmla="*/ 922857 h 2237474"/>
              <a:gd name="connsiteX33" fmla="*/ 9544189 w 12192000"/>
              <a:gd name="connsiteY33" fmla="*/ 938966 h 2237474"/>
              <a:gd name="connsiteX34" fmla="*/ 9534048 w 12192000"/>
              <a:gd name="connsiteY34" fmla="*/ 940158 h 2237474"/>
              <a:gd name="connsiteX35" fmla="*/ 9500499 w 12192000"/>
              <a:gd name="connsiteY35" fmla="*/ 954680 h 2237474"/>
              <a:gd name="connsiteX36" fmla="*/ 9428195 w 12192000"/>
              <a:gd name="connsiteY36" fmla="*/ 986225 h 2237474"/>
              <a:gd name="connsiteX37" fmla="*/ 9410017 w 12192000"/>
              <a:gd name="connsiteY37" fmla="*/ 993931 h 2237474"/>
              <a:gd name="connsiteX38" fmla="*/ 9392919 w 12192000"/>
              <a:gd name="connsiteY38" fmla="*/ 994656 h 2237474"/>
              <a:gd name="connsiteX39" fmla="*/ 9301293 w 12192000"/>
              <a:gd name="connsiteY39" fmla="*/ 1011593 h 2237474"/>
              <a:gd name="connsiteX40" fmla="*/ 9278619 w 12192000"/>
              <a:gd name="connsiteY40" fmla="*/ 1011878 h 2237474"/>
              <a:gd name="connsiteX41" fmla="*/ 9268019 w 12192000"/>
              <a:gd name="connsiteY41" fmla="*/ 1007442 h 2237474"/>
              <a:gd name="connsiteX42" fmla="*/ 9234662 w 12192000"/>
              <a:gd name="connsiteY42" fmla="*/ 1023056 h 2237474"/>
              <a:gd name="connsiteX43" fmla="*/ 9181033 w 12192000"/>
              <a:gd name="connsiteY43" fmla="*/ 1037921 h 2237474"/>
              <a:gd name="connsiteX44" fmla="*/ 9155969 w 12192000"/>
              <a:gd name="connsiteY44" fmla="*/ 1046804 h 2237474"/>
              <a:gd name="connsiteX45" fmla="*/ 9133985 w 12192000"/>
              <a:gd name="connsiteY45" fmla="*/ 1046450 h 2237474"/>
              <a:gd name="connsiteX46" fmla="*/ 9012987 w 12192000"/>
              <a:gd name="connsiteY46" fmla="*/ 1061986 h 2237474"/>
              <a:gd name="connsiteX47" fmla="*/ 8968445 w 12192000"/>
              <a:gd name="connsiteY47" fmla="*/ 1052169 h 2237474"/>
              <a:gd name="connsiteX48" fmla="*/ 8958984 w 12192000"/>
              <a:gd name="connsiteY48" fmla="*/ 1057212 h 2237474"/>
              <a:gd name="connsiteX49" fmla="*/ 8886001 w 12192000"/>
              <a:gd name="connsiteY49" fmla="*/ 1067468 h 2237474"/>
              <a:gd name="connsiteX50" fmla="*/ 8838610 w 12192000"/>
              <a:gd name="connsiteY50" fmla="*/ 1075091 h 2237474"/>
              <a:gd name="connsiteX51" fmla="*/ 8750383 w 12192000"/>
              <a:gd name="connsiteY51" fmla="*/ 1097387 h 2237474"/>
              <a:gd name="connsiteX52" fmla="*/ 8697365 w 12192000"/>
              <a:gd name="connsiteY52" fmla="*/ 1105869 h 2237474"/>
              <a:gd name="connsiteX53" fmla="*/ 8665605 w 12192000"/>
              <a:gd name="connsiteY53" fmla="*/ 1110791 h 2237474"/>
              <a:gd name="connsiteX54" fmla="*/ 8584946 w 12192000"/>
              <a:gd name="connsiteY54" fmla="*/ 1135226 h 2237474"/>
              <a:gd name="connsiteX55" fmla="*/ 8460755 w 12192000"/>
              <a:gd name="connsiteY55" fmla="*/ 1203427 h 2237474"/>
              <a:gd name="connsiteX56" fmla="*/ 8419755 w 12192000"/>
              <a:gd name="connsiteY56" fmla="*/ 1216260 h 2237474"/>
              <a:gd name="connsiteX57" fmla="*/ 8411626 w 12192000"/>
              <a:gd name="connsiteY57" fmla="*/ 1214397 h 2237474"/>
              <a:gd name="connsiteX58" fmla="*/ 8363469 w 12192000"/>
              <a:gd name="connsiteY58" fmla="*/ 1246658 h 2237474"/>
              <a:gd name="connsiteX59" fmla="*/ 8275497 w 12192000"/>
              <a:gd name="connsiteY59" fmla="*/ 1264396 h 2237474"/>
              <a:gd name="connsiteX60" fmla="*/ 8206287 w 12192000"/>
              <a:gd name="connsiteY60" fmla="*/ 1273060 h 2237474"/>
              <a:gd name="connsiteX61" fmla="*/ 8168705 w 12192000"/>
              <a:gd name="connsiteY61" fmla="*/ 1279956 h 2237474"/>
              <a:gd name="connsiteX62" fmla="*/ 8139997 w 12192000"/>
              <a:gd name="connsiteY62" fmla="*/ 1282713 h 2237474"/>
              <a:gd name="connsiteX63" fmla="*/ 8074238 w 12192000"/>
              <a:gd name="connsiteY63" fmla="*/ 1301895 h 2237474"/>
              <a:gd name="connsiteX64" fmla="*/ 7968292 w 12192000"/>
              <a:gd name="connsiteY64" fmla="*/ 1338779 h 2237474"/>
              <a:gd name="connsiteX65" fmla="*/ 7945122 w 12192000"/>
              <a:gd name="connsiteY65" fmla="*/ 1345477 h 2237474"/>
              <a:gd name="connsiteX66" fmla="*/ 7922771 w 12192000"/>
              <a:gd name="connsiteY66" fmla="*/ 1346645 h 2237474"/>
              <a:gd name="connsiteX67" fmla="*/ 7915461 w 12192000"/>
              <a:gd name="connsiteY67" fmla="*/ 1342919 h 2237474"/>
              <a:gd name="connsiteX68" fmla="*/ 7902328 w 12192000"/>
              <a:gd name="connsiteY68" fmla="*/ 1345865 h 2237474"/>
              <a:gd name="connsiteX69" fmla="*/ 7898322 w 12192000"/>
              <a:gd name="connsiteY69" fmla="*/ 1345689 h 2237474"/>
              <a:gd name="connsiteX70" fmla="*/ 7875879 w 12192000"/>
              <a:gd name="connsiteY70" fmla="*/ 1345646 h 2237474"/>
              <a:gd name="connsiteX71" fmla="*/ 7840612 w 12192000"/>
              <a:gd name="connsiteY71" fmla="*/ 1369373 h 2237474"/>
              <a:gd name="connsiteX72" fmla="*/ 7786819 w 12192000"/>
              <a:gd name="connsiteY72" fmla="*/ 1378970 h 2237474"/>
              <a:gd name="connsiteX73" fmla="*/ 7548172 w 12192000"/>
              <a:gd name="connsiteY73" fmla="*/ 1417460 h 2237474"/>
              <a:gd name="connsiteX74" fmla="*/ 7483437 w 12192000"/>
              <a:gd name="connsiteY74" fmla="*/ 1478152 h 2237474"/>
              <a:gd name="connsiteX75" fmla="*/ 7377870 w 12192000"/>
              <a:gd name="connsiteY75" fmla="*/ 1523319 h 2237474"/>
              <a:gd name="connsiteX76" fmla="*/ 7230737 w 12192000"/>
              <a:gd name="connsiteY76" fmla="*/ 1562633 h 2237474"/>
              <a:gd name="connsiteX77" fmla="*/ 7224458 w 12192000"/>
              <a:gd name="connsiteY77" fmla="*/ 1573008 h 2237474"/>
              <a:gd name="connsiteX78" fmla="*/ 7213486 w 12192000"/>
              <a:gd name="connsiteY78" fmla="*/ 1580987 h 2237474"/>
              <a:gd name="connsiteX79" fmla="*/ 7210972 w 12192000"/>
              <a:gd name="connsiteY79" fmla="*/ 1580856 h 2237474"/>
              <a:gd name="connsiteX80" fmla="*/ 7183121 w 12192000"/>
              <a:gd name="connsiteY80" fmla="*/ 1595162 h 2237474"/>
              <a:gd name="connsiteX81" fmla="*/ 7164601 w 12192000"/>
              <a:gd name="connsiteY81" fmla="*/ 1606490 h 2237474"/>
              <a:gd name="connsiteX82" fmla="*/ 7159286 w 12192000"/>
              <a:gd name="connsiteY82" fmla="*/ 1606850 h 2237474"/>
              <a:gd name="connsiteX83" fmla="*/ 7114651 w 12192000"/>
              <a:gd name="connsiteY83" fmla="*/ 1620959 h 2237474"/>
              <a:gd name="connsiteX84" fmla="*/ 7092727 w 12192000"/>
              <a:gd name="connsiteY84" fmla="*/ 1623628 h 2237474"/>
              <a:gd name="connsiteX85" fmla="*/ 7031309 w 12192000"/>
              <a:gd name="connsiteY85" fmla="*/ 1619451 h 2237474"/>
              <a:gd name="connsiteX86" fmla="*/ 6999084 w 12192000"/>
              <a:gd name="connsiteY86" fmla="*/ 1634317 h 2237474"/>
              <a:gd name="connsiteX87" fmla="*/ 6992107 w 12192000"/>
              <a:gd name="connsiteY87" fmla="*/ 1636860 h 2237474"/>
              <a:gd name="connsiteX88" fmla="*/ 6991765 w 12192000"/>
              <a:gd name="connsiteY88" fmla="*/ 1636725 h 2237474"/>
              <a:gd name="connsiteX89" fmla="*/ 6983996 w 12192000"/>
              <a:gd name="connsiteY89" fmla="*/ 1639040 h 2237474"/>
              <a:gd name="connsiteX90" fmla="*/ 6979383 w 12192000"/>
              <a:gd name="connsiteY90" fmla="*/ 1641496 h 2237474"/>
              <a:gd name="connsiteX91" fmla="*/ 6900177 w 12192000"/>
              <a:gd name="connsiteY91" fmla="*/ 1636016 h 2237474"/>
              <a:gd name="connsiteX92" fmla="*/ 6795372 w 12192000"/>
              <a:gd name="connsiteY92" fmla="*/ 1644845 h 2237474"/>
              <a:gd name="connsiteX93" fmla="*/ 6692251 w 12192000"/>
              <a:gd name="connsiteY93" fmla="*/ 1656357 h 2237474"/>
              <a:gd name="connsiteX94" fmla="*/ 6655235 w 12192000"/>
              <a:gd name="connsiteY94" fmla="*/ 1661869 h 2237474"/>
              <a:gd name="connsiteX95" fmla="*/ 6587857 w 12192000"/>
              <a:gd name="connsiteY95" fmla="*/ 1665769 h 2237474"/>
              <a:gd name="connsiteX96" fmla="*/ 6554894 w 12192000"/>
              <a:gd name="connsiteY96" fmla="*/ 1664428 h 2237474"/>
              <a:gd name="connsiteX97" fmla="*/ 6551579 w 12192000"/>
              <a:gd name="connsiteY97" fmla="*/ 1662213 h 2237474"/>
              <a:gd name="connsiteX98" fmla="*/ 6545693 w 12192000"/>
              <a:gd name="connsiteY98" fmla="*/ 1661776 h 2237474"/>
              <a:gd name="connsiteX99" fmla="*/ 6530561 w 12192000"/>
              <a:gd name="connsiteY99" fmla="*/ 1664619 h 2237474"/>
              <a:gd name="connsiteX100" fmla="*/ 6525028 w 12192000"/>
              <a:gd name="connsiteY100" fmla="*/ 1666354 h 2237474"/>
              <a:gd name="connsiteX101" fmla="*/ 6516595 w 12192000"/>
              <a:gd name="connsiteY101" fmla="*/ 1667475 h 2237474"/>
              <a:gd name="connsiteX102" fmla="*/ 6516340 w 12192000"/>
              <a:gd name="connsiteY102" fmla="*/ 1667291 h 2237474"/>
              <a:gd name="connsiteX103" fmla="*/ 6508541 w 12192000"/>
              <a:gd name="connsiteY103" fmla="*/ 1668757 h 2237474"/>
              <a:gd name="connsiteX104" fmla="*/ 6471012 w 12192000"/>
              <a:gd name="connsiteY104" fmla="*/ 1678604 h 2237474"/>
              <a:gd name="connsiteX105" fmla="*/ 6415265 w 12192000"/>
              <a:gd name="connsiteY105" fmla="*/ 1665317 h 2237474"/>
              <a:gd name="connsiteX106" fmla="*/ 6393343 w 12192000"/>
              <a:gd name="connsiteY106" fmla="*/ 1664672 h 2237474"/>
              <a:gd name="connsiteX107" fmla="*/ 6380457 w 12192000"/>
              <a:gd name="connsiteY107" fmla="*/ 1662376 h 2237474"/>
              <a:gd name="connsiteX108" fmla="*/ 6280959 w 12192000"/>
              <a:gd name="connsiteY108" fmla="*/ 1689329 h 2237474"/>
              <a:gd name="connsiteX109" fmla="*/ 6266765 w 12192000"/>
              <a:gd name="connsiteY109" fmla="*/ 1695560 h 2237474"/>
              <a:gd name="connsiteX110" fmla="*/ 6098321 w 12192000"/>
              <a:gd name="connsiteY110" fmla="*/ 1721646 h 2237474"/>
              <a:gd name="connsiteX111" fmla="*/ 5880652 w 12192000"/>
              <a:gd name="connsiteY111" fmla="*/ 1779643 h 2237474"/>
              <a:gd name="connsiteX112" fmla="*/ 5785959 w 12192000"/>
              <a:gd name="connsiteY112" fmla="*/ 1775307 h 2237474"/>
              <a:gd name="connsiteX113" fmla="*/ 5643534 w 12192000"/>
              <a:gd name="connsiteY113" fmla="*/ 1802919 h 2237474"/>
              <a:gd name="connsiteX114" fmla="*/ 5518799 w 12192000"/>
              <a:gd name="connsiteY114" fmla="*/ 1818312 h 2237474"/>
              <a:gd name="connsiteX115" fmla="*/ 5505014 w 12192000"/>
              <a:gd name="connsiteY115" fmla="*/ 1819259 h 2237474"/>
              <a:gd name="connsiteX116" fmla="*/ 5453307 w 12192000"/>
              <a:gd name="connsiteY116" fmla="*/ 1815450 h 2237474"/>
              <a:gd name="connsiteX117" fmla="*/ 5364192 w 12192000"/>
              <a:gd name="connsiteY117" fmla="*/ 1826074 h 2237474"/>
              <a:gd name="connsiteX118" fmla="*/ 5350380 w 12192000"/>
              <a:gd name="connsiteY118" fmla="*/ 1830891 h 2237474"/>
              <a:gd name="connsiteX119" fmla="*/ 5259633 w 12192000"/>
              <a:gd name="connsiteY119" fmla="*/ 1837160 h 2237474"/>
              <a:gd name="connsiteX120" fmla="*/ 5197513 w 12192000"/>
              <a:gd name="connsiteY120" fmla="*/ 1844718 h 2237474"/>
              <a:gd name="connsiteX121" fmla="*/ 5184170 w 12192000"/>
              <a:gd name="connsiteY121" fmla="*/ 1849402 h 2237474"/>
              <a:gd name="connsiteX122" fmla="*/ 5168852 w 12192000"/>
              <a:gd name="connsiteY122" fmla="*/ 1844846 h 2237474"/>
              <a:gd name="connsiteX123" fmla="*/ 5164370 w 12192000"/>
              <a:gd name="connsiteY123" fmla="*/ 1840597 h 2237474"/>
              <a:gd name="connsiteX124" fmla="*/ 5114927 w 12192000"/>
              <a:gd name="connsiteY124" fmla="*/ 1847827 h 2237474"/>
              <a:gd name="connsiteX125" fmla="*/ 5108970 w 12192000"/>
              <a:gd name="connsiteY125" fmla="*/ 1847935 h 2237474"/>
              <a:gd name="connsiteX126" fmla="*/ 5067961 w 12192000"/>
              <a:gd name="connsiteY126" fmla="*/ 1845917 h 2237474"/>
              <a:gd name="connsiteX127" fmla="*/ 5007075 w 12192000"/>
              <a:gd name="connsiteY127" fmla="*/ 1838626 h 2237474"/>
              <a:gd name="connsiteX128" fmla="*/ 4944087 w 12192000"/>
              <a:gd name="connsiteY128" fmla="*/ 1823332 h 2237474"/>
              <a:gd name="connsiteX129" fmla="*/ 4907662 w 12192000"/>
              <a:gd name="connsiteY129" fmla="*/ 1816900 h 2237474"/>
              <a:gd name="connsiteX130" fmla="*/ 4882386 w 12192000"/>
              <a:gd name="connsiteY130" fmla="*/ 1809844 h 2237474"/>
              <a:gd name="connsiteX131" fmla="*/ 4811440 w 12192000"/>
              <a:gd name="connsiteY131" fmla="*/ 1804655 h 2237474"/>
              <a:gd name="connsiteX132" fmla="*/ 4691075 w 12192000"/>
              <a:gd name="connsiteY132" fmla="*/ 1801389 h 2237474"/>
              <a:gd name="connsiteX133" fmla="*/ 4611738 w 12192000"/>
              <a:gd name="connsiteY133" fmla="*/ 1776964 h 2237474"/>
              <a:gd name="connsiteX134" fmla="*/ 4560070 w 12192000"/>
              <a:gd name="connsiteY134" fmla="*/ 1785640 h 2237474"/>
              <a:gd name="connsiteX135" fmla="*/ 4536503 w 12192000"/>
              <a:gd name="connsiteY135" fmla="*/ 1785334 h 2237474"/>
              <a:gd name="connsiteX136" fmla="*/ 4513724 w 12192000"/>
              <a:gd name="connsiteY136" fmla="*/ 1791996 h 2237474"/>
              <a:gd name="connsiteX137" fmla="*/ 4459810 w 12192000"/>
              <a:gd name="connsiteY137" fmla="*/ 1797886 h 2237474"/>
              <a:gd name="connsiteX138" fmla="*/ 4379064 w 12192000"/>
              <a:gd name="connsiteY138" fmla="*/ 1817177 h 2237474"/>
              <a:gd name="connsiteX139" fmla="*/ 4319209 w 12192000"/>
              <a:gd name="connsiteY139" fmla="*/ 1834833 h 2237474"/>
              <a:gd name="connsiteX140" fmla="*/ 4290981 w 12192000"/>
              <a:gd name="connsiteY140" fmla="*/ 1839677 h 2237474"/>
              <a:gd name="connsiteX141" fmla="*/ 4285792 w 12192000"/>
              <a:gd name="connsiteY141" fmla="*/ 1836231 h 2237474"/>
              <a:gd name="connsiteX142" fmla="*/ 4238372 w 12192000"/>
              <a:gd name="connsiteY142" fmla="*/ 1851480 h 2237474"/>
              <a:gd name="connsiteX143" fmla="*/ 4232517 w 12192000"/>
              <a:gd name="connsiteY143" fmla="*/ 1852567 h 2237474"/>
              <a:gd name="connsiteX144" fmla="*/ 4191732 w 12192000"/>
              <a:gd name="connsiteY144" fmla="*/ 1857328 h 2237474"/>
              <a:gd name="connsiteX145" fmla="*/ 4065532 w 12192000"/>
              <a:gd name="connsiteY145" fmla="*/ 1855477 h 2237474"/>
              <a:gd name="connsiteX146" fmla="*/ 4028460 w 12192000"/>
              <a:gd name="connsiteY146" fmla="*/ 1855137 h 2237474"/>
              <a:gd name="connsiteX147" fmla="*/ 4002267 w 12192000"/>
              <a:gd name="connsiteY147" fmla="*/ 1852352 h 2237474"/>
              <a:gd name="connsiteX148" fmla="*/ 3931396 w 12192000"/>
              <a:gd name="connsiteY148" fmla="*/ 1858915 h 2237474"/>
              <a:gd name="connsiteX149" fmla="*/ 3812162 w 12192000"/>
              <a:gd name="connsiteY149" fmla="*/ 1875501 h 2237474"/>
              <a:gd name="connsiteX150" fmla="*/ 3767672 w 12192000"/>
              <a:gd name="connsiteY150" fmla="*/ 1874600 h 2237474"/>
              <a:gd name="connsiteX151" fmla="*/ 3764741 w 12192000"/>
              <a:gd name="connsiteY151" fmla="*/ 1869433 h 2237474"/>
              <a:gd name="connsiteX152" fmla="*/ 3751332 w 12192000"/>
              <a:gd name="connsiteY152" fmla="*/ 1869854 h 2237474"/>
              <a:gd name="connsiteX153" fmla="*/ 3748155 w 12192000"/>
              <a:gd name="connsiteY153" fmla="*/ 1868903 h 2237474"/>
              <a:gd name="connsiteX154" fmla="*/ 3729530 w 12192000"/>
              <a:gd name="connsiteY154" fmla="*/ 1864513 h 2237474"/>
              <a:gd name="connsiteX155" fmla="*/ 3680177 w 12192000"/>
              <a:gd name="connsiteY155" fmla="*/ 1881552 h 2237474"/>
              <a:gd name="connsiteX156" fmla="*/ 3567259 w 12192000"/>
              <a:gd name="connsiteY156" fmla="*/ 1893482 h 2237474"/>
              <a:gd name="connsiteX157" fmla="*/ 3405770 w 12192000"/>
              <a:gd name="connsiteY157" fmla="*/ 1904591 h 2237474"/>
              <a:gd name="connsiteX158" fmla="*/ 3280097 w 12192000"/>
              <a:gd name="connsiteY158" fmla="*/ 1919610 h 2237474"/>
              <a:gd name="connsiteX159" fmla="*/ 3123424 w 12192000"/>
              <a:gd name="connsiteY159" fmla="*/ 1952930 h 2237474"/>
              <a:gd name="connsiteX160" fmla="*/ 3009910 w 12192000"/>
              <a:gd name="connsiteY160" fmla="*/ 1957866 h 2237474"/>
              <a:gd name="connsiteX161" fmla="*/ 2995934 w 12192000"/>
              <a:gd name="connsiteY161" fmla="*/ 1967085 h 2237474"/>
              <a:gd name="connsiteX162" fmla="*/ 2980071 w 12192000"/>
              <a:gd name="connsiteY162" fmla="*/ 1972988 h 2237474"/>
              <a:gd name="connsiteX163" fmla="*/ 2978094 w 12192000"/>
              <a:gd name="connsiteY163" fmla="*/ 1972369 h 2237474"/>
              <a:gd name="connsiteX164" fmla="*/ 2942858 w 12192000"/>
              <a:gd name="connsiteY164" fmla="*/ 1981367 h 2237474"/>
              <a:gd name="connsiteX165" fmla="*/ 2875436 w 12192000"/>
              <a:gd name="connsiteY165" fmla="*/ 1996977 h 2237474"/>
              <a:gd name="connsiteX166" fmla="*/ 2874892 w 12192000"/>
              <a:gd name="connsiteY166" fmla="*/ 1996085 h 2237474"/>
              <a:gd name="connsiteX167" fmla="*/ 2864145 w 12192000"/>
              <a:gd name="connsiteY167" fmla="*/ 1994061 h 2237474"/>
              <a:gd name="connsiteX168" fmla="*/ 2843662 w 12192000"/>
              <a:gd name="connsiteY168" fmla="*/ 1992498 h 2237474"/>
              <a:gd name="connsiteX169" fmla="*/ 2796128 w 12192000"/>
              <a:gd name="connsiteY169" fmla="*/ 1976403 h 2237474"/>
              <a:gd name="connsiteX170" fmla="*/ 2756784 w 12192000"/>
              <a:gd name="connsiteY170" fmla="*/ 1985116 h 2237474"/>
              <a:gd name="connsiteX171" fmla="*/ 2748833 w 12192000"/>
              <a:gd name="connsiteY171" fmla="*/ 1986323 h 2237474"/>
              <a:gd name="connsiteX172" fmla="*/ 2748661 w 12192000"/>
              <a:gd name="connsiteY172" fmla="*/ 1986122 h 2237474"/>
              <a:gd name="connsiteX173" fmla="*/ 2740251 w 12192000"/>
              <a:gd name="connsiteY173" fmla="*/ 1986946 h 2237474"/>
              <a:gd name="connsiteX174" fmla="*/ 2718916 w 12192000"/>
              <a:gd name="connsiteY174" fmla="*/ 1990867 h 2237474"/>
              <a:gd name="connsiteX175" fmla="*/ 2713522 w 12192000"/>
              <a:gd name="connsiteY175" fmla="*/ 1990173 h 2237474"/>
              <a:gd name="connsiteX176" fmla="*/ 2680597 w 12192000"/>
              <a:gd name="connsiteY176" fmla="*/ 1984996 h 2237474"/>
              <a:gd name="connsiteX177" fmla="*/ 2578178 w 12192000"/>
              <a:gd name="connsiteY177" fmla="*/ 1990531 h 2237474"/>
              <a:gd name="connsiteX178" fmla="*/ 2476147 w 12192000"/>
              <a:gd name="connsiteY178" fmla="*/ 1998305 h 2237474"/>
              <a:gd name="connsiteX179" fmla="*/ 2373568 w 12192000"/>
              <a:gd name="connsiteY179" fmla="*/ 2003219 h 2237474"/>
              <a:gd name="connsiteX180" fmla="*/ 2321399 w 12192000"/>
              <a:gd name="connsiteY180" fmla="*/ 1989467 h 2237474"/>
              <a:gd name="connsiteX181" fmla="*/ 2315525 w 12192000"/>
              <a:gd name="connsiteY181" fmla="*/ 1989708 h 2237474"/>
              <a:gd name="connsiteX182" fmla="*/ 2300792 w 12192000"/>
              <a:gd name="connsiteY182" fmla="*/ 1994290 h 2237474"/>
              <a:gd name="connsiteX183" fmla="*/ 2295469 w 12192000"/>
              <a:gd name="connsiteY183" fmla="*/ 1996659 h 2237474"/>
              <a:gd name="connsiteX184" fmla="*/ 2287219 w 12192000"/>
              <a:gd name="connsiteY184" fmla="*/ 1998750 h 2237474"/>
              <a:gd name="connsiteX185" fmla="*/ 2286948 w 12192000"/>
              <a:gd name="connsiteY185" fmla="*/ 1998596 h 2237474"/>
              <a:gd name="connsiteX186" fmla="*/ 2243069 w 12192000"/>
              <a:gd name="connsiteY186" fmla="*/ 2015111 h 2237474"/>
              <a:gd name="connsiteX187" fmla="*/ 2186609 w 12192000"/>
              <a:gd name="connsiteY187" fmla="*/ 2008263 h 2237474"/>
              <a:gd name="connsiteX188" fmla="*/ 2164831 w 12192000"/>
              <a:gd name="connsiteY188" fmla="*/ 2010143 h 2237474"/>
              <a:gd name="connsiteX189" fmla="*/ 2152836 w 12192000"/>
              <a:gd name="connsiteY189" fmla="*/ 2010048 h 2237474"/>
              <a:gd name="connsiteX190" fmla="*/ 2117102 w 12192000"/>
              <a:gd name="connsiteY190" fmla="*/ 2023004 h 2237474"/>
              <a:gd name="connsiteX191" fmla="*/ 2111935 w 12192000"/>
              <a:gd name="connsiteY191" fmla="*/ 2023163 h 2237474"/>
              <a:gd name="connsiteX192" fmla="*/ 2089991 w 12192000"/>
              <a:gd name="connsiteY192" fmla="*/ 2034193 h 2237474"/>
              <a:gd name="connsiteX193" fmla="*/ 2058061 w 12192000"/>
              <a:gd name="connsiteY193" fmla="*/ 2047942 h 2237474"/>
              <a:gd name="connsiteX194" fmla="*/ 2055737 w 12192000"/>
              <a:gd name="connsiteY194" fmla="*/ 2047704 h 2237474"/>
              <a:gd name="connsiteX195" fmla="*/ 2042244 w 12192000"/>
              <a:gd name="connsiteY195" fmla="*/ 2055560 h 2237474"/>
              <a:gd name="connsiteX196" fmla="*/ 1976224 w 12192000"/>
              <a:gd name="connsiteY196" fmla="*/ 2074257 h 2237474"/>
              <a:gd name="connsiteX197" fmla="*/ 1877728 w 12192000"/>
              <a:gd name="connsiteY197" fmla="*/ 2101004 h 2237474"/>
              <a:gd name="connsiteX198" fmla="*/ 1759056 w 12192000"/>
              <a:gd name="connsiteY198" fmla="*/ 2125608 h 2237474"/>
              <a:gd name="connsiteX199" fmla="*/ 1637948 w 12192000"/>
              <a:gd name="connsiteY199" fmla="*/ 2172597 h 2237474"/>
              <a:gd name="connsiteX200" fmla="*/ 1434549 w 12192000"/>
              <a:gd name="connsiteY200" fmla="*/ 2234522 h 2237474"/>
              <a:gd name="connsiteX201" fmla="*/ 1398481 w 12192000"/>
              <a:gd name="connsiteY201" fmla="*/ 2237074 h 2237474"/>
              <a:gd name="connsiteX202" fmla="*/ 1398407 w 12192000"/>
              <a:gd name="connsiteY202" fmla="*/ 2237095 h 2237474"/>
              <a:gd name="connsiteX203" fmla="*/ 1370962 w 12192000"/>
              <a:gd name="connsiteY203" fmla="*/ 2237474 h 2237474"/>
              <a:gd name="connsiteX204" fmla="*/ 1356367 w 12192000"/>
              <a:gd name="connsiteY204" fmla="*/ 2235089 h 2237474"/>
              <a:gd name="connsiteX205" fmla="*/ 1324828 w 12192000"/>
              <a:gd name="connsiteY205" fmla="*/ 2231968 h 2237474"/>
              <a:gd name="connsiteX206" fmla="*/ 1297744 w 12192000"/>
              <a:gd name="connsiteY206" fmla="*/ 2235849 h 2237474"/>
              <a:gd name="connsiteX207" fmla="*/ 1286236 w 12192000"/>
              <a:gd name="connsiteY207" fmla="*/ 2233135 h 2237474"/>
              <a:gd name="connsiteX208" fmla="*/ 1283504 w 12192000"/>
              <a:gd name="connsiteY208" fmla="*/ 2233797 h 2237474"/>
              <a:gd name="connsiteX209" fmla="*/ 1279765 w 12192000"/>
              <a:gd name="connsiteY209" fmla="*/ 2229639 h 2237474"/>
              <a:gd name="connsiteX210" fmla="*/ 1195347 w 12192000"/>
              <a:gd name="connsiteY210" fmla="*/ 2212354 h 2237474"/>
              <a:gd name="connsiteX211" fmla="*/ 970251 w 12192000"/>
              <a:gd name="connsiteY211" fmla="*/ 2221029 h 2237474"/>
              <a:gd name="connsiteX212" fmla="*/ 812914 w 12192000"/>
              <a:gd name="connsiteY212" fmla="*/ 2202752 h 2237474"/>
              <a:gd name="connsiteX213" fmla="*/ 800195 w 12192000"/>
              <a:gd name="connsiteY213" fmla="*/ 2209407 h 2237474"/>
              <a:gd name="connsiteX214" fmla="*/ 784978 w 12192000"/>
              <a:gd name="connsiteY214" fmla="*/ 2212360 h 2237474"/>
              <a:gd name="connsiteX215" fmla="*/ 681987 w 12192000"/>
              <a:gd name="connsiteY215" fmla="*/ 2216757 h 2237474"/>
              <a:gd name="connsiteX216" fmla="*/ 669923 w 12192000"/>
              <a:gd name="connsiteY216" fmla="*/ 2211682 h 2237474"/>
              <a:gd name="connsiteX217" fmla="*/ 648680 w 12192000"/>
              <a:gd name="connsiteY217" fmla="*/ 2206229 h 2237474"/>
              <a:gd name="connsiteX218" fmla="*/ 597225 w 12192000"/>
              <a:gd name="connsiteY218" fmla="*/ 2180999 h 2237474"/>
              <a:gd name="connsiteX219" fmla="*/ 558449 w 12192000"/>
              <a:gd name="connsiteY219" fmla="*/ 2182346 h 2237474"/>
              <a:gd name="connsiteX220" fmla="*/ 550517 w 12192000"/>
              <a:gd name="connsiteY220" fmla="*/ 2182060 h 2237474"/>
              <a:gd name="connsiteX221" fmla="*/ 550309 w 12192000"/>
              <a:gd name="connsiteY221" fmla="*/ 2181825 h 2237474"/>
              <a:gd name="connsiteX222" fmla="*/ 541836 w 12192000"/>
              <a:gd name="connsiteY222" fmla="*/ 2181063 h 2237474"/>
              <a:gd name="connsiteX223" fmla="*/ 536057 w 12192000"/>
              <a:gd name="connsiteY223" fmla="*/ 2181537 h 2237474"/>
              <a:gd name="connsiteX224" fmla="*/ 520671 w 12192000"/>
              <a:gd name="connsiteY224" fmla="*/ 2180980 h 2237474"/>
              <a:gd name="connsiteX225" fmla="*/ 515024 w 12192000"/>
              <a:gd name="connsiteY225" fmla="*/ 2179258 h 2237474"/>
              <a:gd name="connsiteX226" fmla="*/ 512278 w 12192000"/>
              <a:gd name="connsiteY226" fmla="*/ 2176369 h 2237474"/>
              <a:gd name="connsiteX227" fmla="*/ 480419 w 12192000"/>
              <a:gd name="connsiteY227" fmla="*/ 2167807 h 2237474"/>
              <a:gd name="connsiteX228" fmla="*/ 413835 w 12192000"/>
              <a:gd name="connsiteY228" fmla="*/ 2156783 h 2237474"/>
              <a:gd name="connsiteX229" fmla="*/ 376513 w 12192000"/>
              <a:gd name="connsiteY229" fmla="*/ 2154014 h 2237474"/>
              <a:gd name="connsiteX230" fmla="*/ 273386 w 12192000"/>
              <a:gd name="connsiteY230" fmla="*/ 2142551 h 2237474"/>
              <a:gd name="connsiteX231" fmla="*/ 169207 w 12192000"/>
              <a:gd name="connsiteY231" fmla="*/ 2128100 h 2237474"/>
              <a:gd name="connsiteX232" fmla="*/ 93149 w 12192000"/>
              <a:gd name="connsiteY232" fmla="*/ 2105324 h 2237474"/>
              <a:gd name="connsiteX233" fmla="*/ 88109 w 12192000"/>
              <a:gd name="connsiteY233" fmla="*/ 2106704 h 2237474"/>
              <a:gd name="connsiteX234" fmla="*/ 80022 w 12192000"/>
              <a:gd name="connsiteY234" fmla="*/ 2107254 h 2237474"/>
              <a:gd name="connsiteX235" fmla="*/ 79717 w 12192000"/>
              <a:gd name="connsiteY235" fmla="*/ 2107046 h 2237474"/>
              <a:gd name="connsiteX236" fmla="*/ 72352 w 12192000"/>
              <a:gd name="connsiteY236" fmla="*/ 2107991 h 2237474"/>
              <a:gd name="connsiteX237" fmla="*/ 37645 w 12192000"/>
              <a:gd name="connsiteY237" fmla="*/ 2115401 h 2237474"/>
              <a:gd name="connsiteX238" fmla="*/ 4572 w 12192000"/>
              <a:gd name="connsiteY238" fmla="*/ 2111091 h 2237474"/>
              <a:gd name="connsiteX239" fmla="*/ 0 w 12192000"/>
              <a:gd name="connsiteY239" fmla="*/ 2110468 h 2237474"/>
              <a:gd name="connsiteX240" fmla="*/ 0 w 12192000"/>
              <a:gd name="connsiteY240" fmla="*/ 0 h 2237474"/>
              <a:gd name="connsiteX0" fmla="*/ 0 w 12192000"/>
              <a:gd name="connsiteY0" fmla="*/ 0 h 2237474"/>
              <a:gd name="connsiteX1" fmla="*/ 12192000 w 12192000"/>
              <a:gd name="connsiteY1" fmla="*/ 0 h 2237474"/>
              <a:gd name="connsiteX2" fmla="*/ 12192000 w 12192000"/>
              <a:gd name="connsiteY2" fmla="*/ 751299 h 2237474"/>
              <a:gd name="connsiteX3" fmla="*/ 12176759 w 12192000"/>
              <a:gd name="connsiteY3" fmla="*/ 759190 h 2237474"/>
              <a:gd name="connsiteX4" fmla="*/ 12154948 w 12192000"/>
              <a:gd name="connsiteY4" fmla="*/ 762731 h 2237474"/>
              <a:gd name="connsiteX5" fmla="*/ 12047364 w 12192000"/>
              <a:gd name="connsiteY5" fmla="*/ 749662 h 2237474"/>
              <a:gd name="connsiteX6" fmla="*/ 11890686 w 12192000"/>
              <a:gd name="connsiteY6" fmla="*/ 732766 h 2237474"/>
              <a:gd name="connsiteX7" fmla="*/ 11782413 w 12192000"/>
              <a:gd name="connsiteY7" fmla="*/ 769868 h 2237474"/>
              <a:gd name="connsiteX8" fmla="*/ 11649954 w 12192000"/>
              <a:gd name="connsiteY8" fmla="*/ 749628 h 2237474"/>
              <a:gd name="connsiteX9" fmla="*/ 11560424 w 12192000"/>
              <a:gd name="connsiteY9" fmla="*/ 748017 h 2237474"/>
              <a:gd name="connsiteX10" fmla="*/ 11358455 w 12192000"/>
              <a:gd name="connsiteY10" fmla="*/ 747593 h 2237474"/>
              <a:gd name="connsiteX11" fmla="*/ 11165209 w 12192000"/>
              <a:gd name="connsiteY11" fmla="*/ 748852 h 2237474"/>
              <a:gd name="connsiteX12" fmla="*/ 11058755 w 12192000"/>
              <a:gd name="connsiteY12" fmla="*/ 749617 h 2237474"/>
              <a:gd name="connsiteX13" fmla="*/ 10884013 w 12192000"/>
              <a:gd name="connsiteY13" fmla="*/ 760728 h 2237474"/>
              <a:gd name="connsiteX14" fmla="*/ 10834688 w 12192000"/>
              <a:gd name="connsiteY14" fmla="*/ 757726 h 2237474"/>
              <a:gd name="connsiteX15" fmla="*/ 10805004 w 12192000"/>
              <a:gd name="connsiteY15" fmla="*/ 757573 h 2237474"/>
              <a:gd name="connsiteX16" fmla="*/ 10739478 w 12192000"/>
              <a:gd name="connsiteY16" fmla="*/ 776841 h 2237474"/>
              <a:gd name="connsiteX17" fmla="*/ 10458762 w 12192000"/>
              <a:gd name="connsiteY17" fmla="*/ 755400 h 2237474"/>
              <a:gd name="connsiteX18" fmla="*/ 10246919 w 12192000"/>
              <a:gd name="connsiteY18" fmla="*/ 769960 h 2237474"/>
              <a:gd name="connsiteX19" fmla="*/ 10167995 w 12192000"/>
              <a:gd name="connsiteY19" fmla="*/ 760843 h 2237474"/>
              <a:gd name="connsiteX20" fmla="*/ 9997044 w 12192000"/>
              <a:gd name="connsiteY20" fmla="*/ 780129 h 2237474"/>
              <a:gd name="connsiteX21" fmla="*/ 9943887 w 12192000"/>
              <a:gd name="connsiteY21" fmla="*/ 804141 h 2237474"/>
              <a:gd name="connsiteX22" fmla="*/ 9918248 w 12192000"/>
              <a:gd name="connsiteY22" fmla="*/ 816628 h 2237474"/>
              <a:gd name="connsiteX23" fmla="*/ 9836148 w 12192000"/>
              <a:gd name="connsiteY23" fmla="*/ 858312 h 2237474"/>
              <a:gd name="connsiteX24" fmla="*/ 9823800 w 12192000"/>
              <a:gd name="connsiteY24" fmla="*/ 866604 h 2237474"/>
              <a:gd name="connsiteX25" fmla="*/ 9794684 w 12192000"/>
              <a:gd name="connsiteY25" fmla="*/ 864509 h 2237474"/>
              <a:gd name="connsiteX26" fmla="*/ 9778288 w 12192000"/>
              <a:gd name="connsiteY26" fmla="*/ 854362 h 2237474"/>
              <a:gd name="connsiteX27" fmla="*/ 9773886 w 12192000"/>
              <a:gd name="connsiteY27" fmla="*/ 857543 h 2237474"/>
              <a:gd name="connsiteX28" fmla="*/ 9761459 w 12192000"/>
              <a:gd name="connsiteY28" fmla="*/ 862394 h 2237474"/>
              <a:gd name="connsiteX29" fmla="*/ 9705768 w 12192000"/>
              <a:gd name="connsiteY29" fmla="*/ 894610 h 2237474"/>
              <a:gd name="connsiteX30" fmla="*/ 9683005 w 12192000"/>
              <a:gd name="connsiteY30" fmla="*/ 894128 h 2237474"/>
              <a:gd name="connsiteX31" fmla="*/ 9594438 w 12192000"/>
              <a:gd name="connsiteY31" fmla="*/ 919051 h 2237474"/>
              <a:gd name="connsiteX32" fmla="*/ 9577033 w 12192000"/>
              <a:gd name="connsiteY32" fmla="*/ 922857 h 2237474"/>
              <a:gd name="connsiteX33" fmla="*/ 9544189 w 12192000"/>
              <a:gd name="connsiteY33" fmla="*/ 938966 h 2237474"/>
              <a:gd name="connsiteX34" fmla="*/ 9534048 w 12192000"/>
              <a:gd name="connsiteY34" fmla="*/ 940158 h 2237474"/>
              <a:gd name="connsiteX35" fmla="*/ 9500499 w 12192000"/>
              <a:gd name="connsiteY35" fmla="*/ 954680 h 2237474"/>
              <a:gd name="connsiteX36" fmla="*/ 9428195 w 12192000"/>
              <a:gd name="connsiteY36" fmla="*/ 986225 h 2237474"/>
              <a:gd name="connsiteX37" fmla="*/ 9410017 w 12192000"/>
              <a:gd name="connsiteY37" fmla="*/ 993931 h 2237474"/>
              <a:gd name="connsiteX38" fmla="*/ 9392919 w 12192000"/>
              <a:gd name="connsiteY38" fmla="*/ 994656 h 2237474"/>
              <a:gd name="connsiteX39" fmla="*/ 9301293 w 12192000"/>
              <a:gd name="connsiteY39" fmla="*/ 1011593 h 2237474"/>
              <a:gd name="connsiteX40" fmla="*/ 9278619 w 12192000"/>
              <a:gd name="connsiteY40" fmla="*/ 1011878 h 2237474"/>
              <a:gd name="connsiteX41" fmla="*/ 9268019 w 12192000"/>
              <a:gd name="connsiteY41" fmla="*/ 1007442 h 2237474"/>
              <a:gd name="connsiteX42" fmla="*/ 9234662 w 12192000"/>
              <a:gd name="connsiteY42" fmla="*/ 1023056 h 2237474"/>
              <a:gd name="connsiteX43" fmla="*/ 9181033 w 12192000"/>
              <a:gd name="connsiteY43" fmla="*/ 1037921 h 2237474"/>
              <a:gd name="connsiteX44" fmla="*/ 9155969 w 12192000"/>
              <a:gd name="connsiteY44" fmla="*/ 1046804 h 2237474"/>
              <a:gd name="connsiteX45" fmla="*/ 9133985 w 12192000"/>
              <a:gd name="connsiteY45" fmla="*/ 1046450 h 2237474"/>
              <a:gd name="connsiteX46" fmla="*/ 9012987 w 12192000"/>
              <a:gd name="connsiteY46" fmla="*/ 1061986 h 2237474"/>
              <a:gd name="connsiteX47" fmla="*/ 8968445 w 12192000"/>
              <a:gd name="connsiteY47" fmla="*/ 1052169 h 2237474"/>
              <a:gd name="connsiteX48" fmla="*/ 8958984 w 12192000"/>
              <a:gd name="connsiteY48" fmla="*/ 1057212 h 2237474"/>
              <a:gd name="connsiteX49" fmla="*/ 8886001 w 12192000"/>
              <a:gd name="connsiteY49" fmla="*/ 1067468 h 2237474"/>
              <a:gd name="connsiteX50" fmla="*/ 8838610 w 12192000"/>
              <a:gd name="connsiteY50" fmla="*/ 1075091 h 2237474"/>
              <a:gd name="connsiteX51" fmla="*/ 8750383 w 12192000"/>
              <a:gd name="connsiteY51" fmla="*/ 1097387 h 2237474"/>
              <a:gd name="connsiteX52" fmla="*/ 8697365 w 12192000"/>
              <a:gd name="connsiteY52" fmla="*/ 1105869 h 2237474"/>
              <a:gd name="connsiteX53" fmla="*/ 8665605 w 12192000"/>
              <a:gd name="connsiteY53" fmla="*/ 1110791 h 2237474"/>
              <a:gd name="connsiteX54" fmla="*/ 8584946 w 12192000"/>
              <a:gd name="connsiteY54" fmla="*/ 1135226 h 2237474"/>
              <a:gd name="connsiteX55" fmla="*/ 8460755 w 12192000"/>
              <a:gd name="connsiteY55" fmla="*/ 1203427 h 2237474"/>
              <a:gd name="connsiteX56" fmla="*/ 8419755 w 12192000"/>
              <a:gd name="connsiteY56" fmla="*/ 1216260 h 2237474"/>
              <a:gd name="connsiteX57" fmla="*/ 8411626 w 12192000"/>
              <a:gd name="connsiteY57" fmla="*/ 1214397 h 2237474"/>
              <a:gd name="connsiteX58" fmla="*/ 8363469 w 12192000"/>
              <a:gd name="connsiteY58" fmla="*/ 1246658 h 2237474"/>
              <a:gd name="connsiteX59" fmla="*/ 8275497 w 12192000"/>
              <a:gd name="connsiteY59" fmla="*/ 1264396 h 2237474"/>
              <a:gd name="connsiteX60" fmla="*/ 8206287 w 12192000"/>
              <a:gd name="connsiteY60" fmla="*/ 1273060 h 2237474"/>
              <a:gd name="connsiteX61" fmla="*/ 8168705 w 12192000"/>
              <a:gd name="connsiteY61" fmla="*/ 1279956 h 2237474"/>
              <a:gd name="connsiteX62" fmla="*/ 8139997 w 12192000"/>
              <a:gd name="connsiteY62" fmla="*/ 1282713 h 2237474"/>
              <a:gd name="connsiteX63" fmla="*/ 8074238 w 12192000"/>
              <a:gd name="connsiteY63" fmla="*/ 1301895 h 2237474"/>
              <a:gd name="connsiteX64" fmla="*/ 7968292 w 12192000"/>
              <a:gd name="connsiteY64" fmla="*/ 1338779 h 2237474"/>
              <a:gd name="connsiteX65" fmla="*/ 7945122 w 12192000"/>
              <a:gd name="connsiteY65" fmla="*/ 1345477 h 2237474"/>
              <a:gd name="connsiteX66" fmla="*/ 7922771 w 12192000"/>
              <a:gd name="connsiteY66" fmla="*/ 1346645 h 2237474"/>
              <a:gd name="connsiteX67" fmla="*/ 7915461 w 12192000"/>
              <a:gd name="connsiteY67" fmla="*/ 1342919 h 2237474"/>
              <a:gd name="connsiteX68" fmla="*/ 7902328 w 12192000"/>
              <a:gd name="connsiteY68" fmla="*/ 1345865 h 2237474"/>
              <a:gd name="connsiteX69" fmla="*/ 7898322 w 12192000"/>
              <a:gd name="connsiteY69" fmla="*/ 1345689 h 2237474"/>
              <a:gd name="connsiteX70" fmla="*/ 7875879 w 12192000"/>
              <a:gd name="connsiteY70" fmla="*/ 1345646 h 2237474"/>
              <a:gd name="connsiteX71" fmla="*/ 7840612 w 12192000"/>
              <a:gd name="connsiteY71" fmla="*/ 1369373 h 2237474"/>
              <a:gd name="connsiteX72" fmla="*/ 7786819 w 12192000"/>
              <a:gd name="connsiteY72" fmla="*/ 1378970 h 2237474"/>
              <a:gd name="connsiteX73" fmla="*/ 7548172 w 12192000"/>
              <a:gd name="connsiteY73" fmla="*/ 1417460 h 2237474"/>
              <a:gd name="connsiteX74" fmla="*/ 7483437 w 12192000"/>
              <a:gd name="connsiteY74" fmla="*/ 1478152 h 2237474"/>
              <a:gd name="connsiteX75" fmla="*/ 7377870 w 12192000"/>
              <a:gd name="connsiteY75" fmla="*/ 1523319 h 2237474"/>
              <a:gd name="connsiteX76" fmla="*/ 7230737 w 12192000"/>
              <a:gd name="connsiteY76" fmla="*/ 1562633 h 2237474"/>
              <a:gd name="connsiteX77" fmla="*/ 7224458 w 12192000"/>
              <a:gd name="connsiteY77" fmla="*/ 1573008 h 2237474"/>
              <a:gd name="connsiteX78" fmla="*/ 7213486 w 12192000"/>
              <a:gd name="connsiteY78" fmla="*/ 1580987 h 2237474"/>
              <a:gd name="connsiteX79" fmla="*/ 7210972 w 12192000"/>
              <a:gd name="connsiteY79" fmla="*/ 1580856 h 2237474"/>
              <a:gd name="connsiteX80" fmla="*/ 7183121 w 12192000"/>
              <a:gd name="connsiteY80" fmla="*/ 1595162 h 2237474"/>
              <a:gd name="connsiteX81" fmla="*/ 7164601 w 12192000"/>
              <a:gd name="connsiteY81" fmla="*/ 1606490 h 2237474"/>
              <a:gd name="connsiteX82" fmla="*/ 7159286 w 12192000"/>
              <a:gd name="connsiteY82" fmla="*/ 1606850 h 2237474"/>
              <a:gd name="connsiteX83" fmla="*/ 7114651 w 12192000"/>
              <a:gd name="connsiteY83" fmla="*/ 1620959 h 2237474"/>
              <a:gd name="connsiteX84" fmla="*/ 7092727 w 12192000"/>
              <a:gd name="connsiteY84" fmla="*/ 1623628 h 2237474"/>
              <a:gd name="connsiteX85" fmla="*/ 7031309 w 12192000"/>
              <a:gd name="connsiteY85" fmla="*/ 1619451 h 2237474"/>
              <a:gd name="connsiteX86" fmla="*/ 6999084 w 12192000"/>
              <a:gd name="connsiteY86" fmla="*/ 1634317 h 2237474"/>
              <a:gd name="connsiteX87" fmla="*/ 6992107 w 12192000"/>
              <a:gd name="connsiteY87" fmla="*/ 1636860 h 2237474"/>
              <a:gd name="connsiteX88" fmla="*/ 6991765 w 12192000"/>
              <a:gd name="connsiteY88" fmla="*/ 1636725 h 2237474"/>
              <a:gd name="connsiteX89" fmla="*/ 6983996 w 12192000"/>
              <a:gd name="connsiteY89" fmla="*/ 1639040 h 2237474"/>
              <a:gd name="connsiteX90" fmla="*/ 6979383 w 12192000"/>
              <a:gd name="connsiteY90" fmla="*/ 1641496 h 2237474"/>
              <a:gd name="connsiteX91" fmla="*/ 6900177 w 12192000"/>
              <a:gd name="connsiteY91" fmla="*/ 1636016 h 2237474"/>
              <a:gd name="connsiteX92" fmla="*/ 6795372 w 12192000"/>
              <a:gd name="connsiteY92" fmla="*/ 1644845 h 2237474"/>
              <a:gd name="connsiteX93" fmla="*/ 6692251 w 12192000"/>
              <a:gd name="connsiteY93" fmla="*/ 1656357 h 2237474"/>
              <a:gd name="connsiteX94" fmla="*/ 6655235 w 12192000"/>
              <a:gd name="connsiteY94" fmla="*/ 1661869 h 2237474"/>
              <a:gd name="connsiteX95" fmla="*/ 6587857 w 12192000"/>
              <a:gd name="connsiteY95" fmla="*/ 1665769 h 2237474"/>
              <a:gd name="connsiteX96" fmla="*/ 6554894 w 12192000"/>
              <a:gd name="connsiteY96" fmla="*/ 1664428 h 2237474"/>
              <a:gd name="connsiteX97" fmla="*/ 6551579 w 12192000"/>
              <a:gd name="connsiteY97" fmla="*/ 1662213 h 2237474"/>
              <a:gd name="connsiteX98" fmla="*/ 6545693 w 12192000"/>
              <a:gd name="connsiteY98" fmla="*/ 1661776 h 2237474"/>
              <a:gd name="connsiteX99" fmla="*/ 6530561 w 12192000"/>
              <a:gd name="connsiteY99" fmla="*/ 1664619 h 2237474"/>
              <a:gd name="connsiteX100" fmla="*/ 6525028 w 12192000"/>
              <a:gd name="connsiteY100" fmla="*/ 1666354 h 2237474"/>
              <a:gd name="connsiteX101" fmla="*/ 6516595 w 12192000"/>
              <a:gd name="connsiteY101" fmla="*/ 1667475 h 2237474"/>
              <a:gd name="connsiteX102" fmla="*/ 6516340 w 12192000"/>
              <a:gd name="connsiteY102" fmla="*/ 1667291 h 2237474"/>
              <a:gd name="connsiteX103" fmla="*/ 6508541 w 12192000"/>
              <a:gd name="connsiteY103" fmla="*/ 1668757 h 2237474"/>
              <a:gd name="connsiteX104" fmla="*/ 6471012 w 12192000"/>
              <a:gd name="connsiteY104" fmla="*/ 1678604 h 2237474"/>
              <a:gd name="connsiteX105" fmla="*/ 6415265 w 12192000"/>
              <a:gd name="connsiteY105" fmla="*/ 1665317 h 2237474"/>
              <a:gd name="connsiteX106" fmla="*/ 6393343 w 12192000"/>
              <a:gd name="connsiteY106" fmla="*/ 1664672 h 2237474"/>
              <a:gd name="connsiteX107" fmla="*/ 6380457 w 12192000"/>
              <a:gd name="connsiteY107" fmla="*/ 1662376 h 2237474"/>
              <a:gd name="connsiteX108" fmla="*/ 6280959 w 12192000"/>
              <a:gd name="connsiteY108" fmla="*/ 1689329 h 2237474"/>
              <a:gd name="connsiteX109" fmla="*/ 6266765 w 12192000"/>
              <a:gd name="connsiteY109" fmla="*/ 1695560 h 2237474"/>
              <a:gd name="connsiteX110" fmla="*/ 6098321 w 12192000"/>
              <a:gd name="connsiteY110" fmla="*/ 1721646 h 2237474"/>
              <a:gd name="connsiteX111" fmla="*/ 5880652 w 12192000"/>
              <a:gd name="connsiteY111" fmla="*/ 1779643 h 2237474"/>
              <a:gd name="connsiteX112" fmla="*/ 5785959 w 12192000"/>
              <a:gd name="connsiteY112" fmla="*/ 1775307 h 2237474"/>
              <a:gd name="connsiteX113" fmla="*/ 5643534 w 12192000"/>
              <a:gd name="connsiteY113" fmla="*/ 1802919 h 2237474"/>
              <a:gd name="connsiteX114" fmla="*/ 5518799 w 12192000"/>
              <a:gd name="connsiteY114" fmla="*/ 1818312 h 2237474"/>
              <a:gd name="connsiteX115" fmla="*/ 5505014 w 12192000"/>
              <a:gd name="connsiteY115" fmla="*/ 1819259 h 2237474"/>
              <a:gd name="connsiteX116" fmla="*/ 5453307 w 12192000"/>
              <a:gd name="connsiteY116" fmla="*/ 1815450 h 2237474"/>
              <a:gd name="connsiteX117" fmla="*/ 5364192 w 12192000"/>
              <a:gd name="connsiteY117" fmla="*/ 1826074 h 2237474"/>
              <a:gd name="connsiteX118" fmla="*/ 5350380 w 12192000"/>
              <a:gd name="connsiteY118" fmla="*/ 1830891 h 2237474"/>
              <a:gd name="connsiteX119" fmla="*/ 5259633 w 12192000"/>
              <a:gd name="connsiteY119" fmla="*/ 1837160 h 2237474"/>
              <a:gd name="connsiteX120" fmla="*/ 5197513 w 12192000"/>
              <a:gd name="connsiteY120" fmla="*/ 1844718 h 2237474"/>
              <a:gd name="connsiteX121" fmla="*/ 5184170 w 12192000"/>
              <a:gd name="connsiteY121" fmla="*/ 1849402 h 2237474"/>
              <a:gd name="connsiteX122" fmla="*/ 5168852 w 12192000"/>
              <a:gd name="connsiteY122" fmla="*/ 1844846 h 2237474"/>
              <a:gd name="connsiteX123" fmla="*/ 5164370 w 12192000"/>
              <a:gd name="connsiteY123" fmla="*/ 1840597 h 2237474"/>
              <a:gd name="connsiteX124" fmla="*/ 5114927 w 12192000"/>
              <a:gd name="connsiteY124" fmla="*/ 1847827 h 2237474"/>
              <a:gd name="connsiteX125" fmla="*/ 5108970 w 12192000"/>
              <a:gd name="connsiteY125" fmla="*/ 1847935 h 2237474"/>
              <a:gd name="connsiteX126" fmla="*/ 5067961 w 12192000"/>
              <a:gd name="connsiteY126" fmla="*/ 1845917 h 2237474"/>
              <a:gd name="connsiteX127" fmla="*/ 5007075 w 12192000"/>
              <a:gd name="connsiteY127" fmla="*/ 1838626 h 2237474"/>
              <a:gd name="connsiteX128" fmla="*/ 4944087 w 12192000"/>
              <a:gd name="connsiteY128" fmla="*/ 1823332 h 2237474"/>
              <a:gd name="connsiteX129" fmla="*/ 4907662 w 12192000"/>
              <a:gd name="connsiteY129" fmla="*/ 1816900 h 2237474"/>
              <a:gd name="connsiteX130" fmla="*/ 4882386 w 12192000"/>
              <a:gd name="connsiteY130" fmla="*/ 1809844 h 2237474"/>
              <a:gd name="connsiteX131" fmla="*/ 4811440 w 12192000"/>
              <a:gd name="connsiteY131" fmla="*/ 1804655 h 2237474"/>
              <a:gd name="connsiteX132" fmla="*/ 4691075 w 12192000"/>
              <a:gd name="connsiteY132" fmla="*/ 1801389 h 2237474"/>
              <a:gd name="connsiteX133" fmla="*/ 4611738 w 12192000"/>
              <a:gd name="connsiteY133" fmla="*/ 1776964 h 2237474"/>
              <a:gd name="connsiteX134" fmla="*/ 4560070 w 12192000"/>
              <a:gd name="connsiteY134" fmla="*/ 1785640 h 2237474"/>
              <a:gd name="connsiteX135" fmla="*/ 4536503 w 12192000"/>
              <a:gd name="connsiteY135" fmla="*/ 1785334 h 2237474"/>
              <a:gd name="connsiteX136" fmla="*/ 4513724 w 12192000"/>
              <a:gd name="connsiteY136" fmla="*/ 1791996 h 2237474"/>
              <a:gd name="connsiteX137" fmla="*/ 4459810 w 12192000"/>
              <a:gd name="connsiteY137" fmla="*/ 1797886 h 2237474"/>
              <a:gd name="connsiteX138" fmla="*/ 4379064 w 12192000"/>
              <a:gd name="connsiteY138" fmla="*/ 1817177 h 2237474"/>
              <a:gd name="connsiteX139" fmla="*/ 4319209 w 12192000"/>
              <a:gd name="connsiteY139" fmla="*/ 1834833 h 2237474"/>
              <a:gd name="connsiteX140" fmla="*/ 4290981 w 12192000"/>
              <a:gd name="connsiteY140" fmla="*/ 1839677 h 2237474"/>
              <a:gd name="connsiteX141" fmla="*/ 4285792 w 12192000"/>
              <a:gd name="connsiteY141" fmla="*/ 1836231 h 2237474"/>
              <a:gd name="connsiteX142" fmla="*/ 4238372 w 12192000"/>
              <a:gd name="connsiteY142" fmla="*/ 1851480 h 2237474"/>
              <a:gd name="connsiteX143" fmla="*/ 4232517 w 12192000"/>
              <a:gd name="connsiteY143" fmla="*/ 1852567 h 2237474"/>
              <a:gd name="connsiteX144" fmla="*/ 4191732 w 12192000"/>
              <a:gd name="connsiteY144" fmla="*/ 1857328 h 2237474"/>
              <a:gd name="connsiteX145" fmla="*/ 4065532 w 12192000"/>
              <a:gd name="connsiteY145" fmla="*/ 1855477 h 2237474"/>
              <a:gd name="connsiteX146" fmla="*/ 4028460 w 12192000"/>
              <a:gd name="connsiteY146" fmla="*/ 1855137 h 2237474"/>
              <a:gd name="connsiteX147" fmla="*/ 4002267 w 12192000"/>
              <a:gd name="connsiteY147" fmla="*/ 1852352 h 2237474"/>
              <a:gd name="connsiteX148" fmla="*/ 3931396 w 12192000"/>
              <a:gd name="connsiteY148" fmla="*/ 1858915 h 2237474"/>
              <a:gd name="connsiteX149" fmla="*/ 3812162 w 12192000"/>
              <a:gd name="connsiteY149" fmla="*/ 1875501 h 2237474"/>
              <a:gd name="connsiteX150" fmla="*/ 3767672 w 12192000"/>
              <a:gd name="connsiteY150" fmla="*/ 1874600 h 2237474"/>
              <a:gd name="connsiteX151" fmla="*/ 3751332 w 12192000"/>
              <a:gd name="connsiteY151" fmla="*/ 1869854 h 2237474"/>
              <a:gd name="connsiteX152" fmla="*/ 3748155 w 12192000"/>
              <a:gd name="connsiteY152" fmla="*/ 1868903 h 2237474"/>
              <a:gd name="connsiteX153" fmla="*/ 3729530 w 12192000"/>
              <a:gd name="connsiteY153" fmla="*/ 1864513 h 2237474"/>
              <a:gd name="connsiteX154" fmla="*/ 3680177 w 12192000"/>
              <a:gd name="connsiteY154" fmla="*/ 1881552 h 2237474"/>
              <a:gd name="connsiteX155" fmla="*/ 3567259 w 12192000"/>
              <a:gd name="connsiteY155" fmla="*/ 1893482 h 2237474"/>
              <a:gd name="connsiteX156" fmla="*/ 3405770 w 12192000"/>
              <a:gd name="connsiteY156" fmla="*/ 1904591 h 2237474"/>
              <a:gd name="connsiteX157" fmla="*/ 3280097 w 12192000"/>
              <a:gd name="connsiteY157" fmla="*/ 1919610 h 2237474"/>
              <a:gd name="connsiteX158" fmla="*/ 3123424 w 12192000"/>
              <a:gd name="connsiteY158" fmla="*/ 1952930 h 2237474"/>
              <a:gd name="connsiteX159" fmla="*/ 3009910 w 12192000"/>
              <a:gd name="connsiteY159" fmla="*/ 1957866 h 2237474"/>
              <a:gd name="connsiteX160" fmla="*/ 2995934 w 12192000"/>
              <a:gd name="connsiteY160" fmla="*/ 1967085 h 2237474"/>
              <a:gd name="connsiteX161" fmla="*/ 2980071 w 12192000"/>
              <a:gd name="connsiteY161" fmla="*/ 1972988 h 2237474"/>
              <a:gd name="connsiteX162" fmla="*/ 2978094 w 12192000"/>
              <a:gd name="connsiteY162" fmla="*/ 1972369 h 2237474"/>
              <a:gd name="connsiteX163" fmla="*/ 2942858 w 12192000"/>
              <a:gd name="connsiteY163" fmla="*/ 1981367 h 2237474"/>
              <a:gd name="connsiteX164" fmla="*/ 2875436 w 12192000"/>
              <a:gd name="connsiteY164" fmla="*/ 1996977 h 2237474"/>
              <a:gd name="connsiteX165" fmla="*/ 2874892 w 12192000"/>
              <a:gd name="connsiteY165" fmla="*/ 1996085 h 2237474"/>
              <a:gd name="connsiteX166" fmla="*/ 2864145 w 12192000"/>
              <a:gd name="connsiteY166" fmla="*/ 1994061 h 2237474"/>
              <a:gd name="connsiteX167" fmla="*/ 2843662 w 12192000"/>
              <a:gd name="connsiteY167" fmla="*/ 1992498 h 2237474"/>
              <a:gd name="connsiteX168" fmla="*/ 2796128 w 12192000"/>
              <a:gd name="connsiteY168" fmla="*/ 1976403 h 2237474"/>
              <a:gd name="connsiteX169" fmla="*/ 2756784 w 12192000"/>
              <a:gd name="connsiteY169" fmla="*/ 1985116 h 2237474"/>
              <a:gd name="connsiteX170" fmla="*/ 2748833 w 12192000"/>
              <a:gd name="connsiteY170" fmla="*/ 1986323 h 2237474"/>
              <a:gd name="connsiteX171" fmla="*/ 2748661 w 12192000"/>
              <a:gd name="connsiteY171" fmla="*/ 1986122 h 2237474"/>
              <a:gd name="connsiteX172" fmla="*/ 2740251 w 12192000"/>
              <a:gd name="connsiteY172" fmla="*/ 1986946 h 2237474"/>
              <a:gd name="connsiteX173" fmla="*/ 2718916 w 12192000"/>
              <a:gd name="connsiteY173" fmla="*/ 1990867 h 2237474"/>
              <a:gd name="connsiteX174" fmla="*/ 2713522 w 12192000"/>
              <a:gd name="connsiteY174" fmla="*/ 1990173 h 2237474"/>
              <a:gd name="connsiteX175" fmla="*/ 2680597 w 12192000"/>
              <a:gd name="connsiteY175" fmla="*/ 1984996 h 2237474"/>
              <a:gd name="connsiteX176" fmla="*/ 2578178 w 12192000"/>
              <a:gd name="connsiteY176" fmla="*/ 1990531 h 2237474"/>
              <a:gd name="connsiteX177" fmla="*/ 2476147 w 12192000"/>
              <a:gd name="connsiteY177" fmla="*/ 1998305 h 2237474"/>
              <a:gd name="connsiteX178" fmla="*/ 2373568 w 12192000"/>
              <a:gd name="connsiteY178" fmla="*/ 2003219 h 2237474"/>
              <a:gd name="connsiteX179" fmla="*/ 2321399 w 12192000"/>
              <a:gd name="connsiteY179" fmla="*/ 1989467 h 2237474"/>
              <a:gd name="connsiteX180" fmla="*/ 2315525 w 12192000"/>
              <a:gd name="connsiteY180" fmla="*/ 1989708 h 2237474"/>
              <a:gd name="connsiteX181" fmla="*/ 2300792 w 12192000"/>
              <a:gd name="connsiteY181" fmla="*/ 1994290 h 2237474"/>
              <a:gd name="connsiteX182" fmla="*/ 2295469 w 12192000"/>
              <a:gd name="connsiteY182" fmla="*/ 1996659 h 2237474"/>
              <a:gd name="connsiteX183" fmla="*/ 2287219 w 12192000"/>
              <a:gd name="connsiteY183" fmla="*/ 1998750 h 2237474"/>
              <a:gd name="connsiteX184" fmla="*/ 2286948 w 12192000"/>
              <a:gd name="connsiteY184" fmla="*/ 1998596 h 2237474"/>
              <a:gd name="connsiteX185" fmla="*/ 2243069 w 12192000"/>
              <a:gd name="connsiteY185" fmla="*/ 2015111 h 2237474"/>
              <a:gd name="connsiteX186" fmla="*/ 2186609 w 12192000"/>
              <a:gd name="connsiteY186" fmla="*/ 2008263 h 2237474"/>
              <a:gd name="connsiteX187" fmla="*/ 2164831 w 12192000"/>
              <a:gd name="connsiteY187" fmla="*/ 2010143 h 2237474"/>
              <a:gd name="connsiteX188" fmla="*/ 2152836 w 12192000"/>
              <a:gd name="connsiteY188" fmla="*/ 2010048 h 2237474"/>
              <a:gd name="connsiteX189" fmla="*/ 2117102 w 12192000"/>
              <a:gd name="connsiteY189" fmla="*/ 2023004 h 2237474"/>
              <a:gd name="connsiteX190" fmla="*/ 2111935 w 12192000"/>
              <a:gd name="connsiteY190" fmla="*/ 2023163 h 2237474"/>
              <a:gd name="connsiteX191" fmla="*/ 2089991 w 12192000"/>
              <a:gd name="connsiteY191" fmla="*/ 2034193 h 2237474"/>
              <a:gd name="connsiteX192" fmla="*/ 2058061 w 12192000"/>
              <a:gd name="connsiteY192" fmla="*/ 2047942 h 2237474"/>
              <a:gd name="connsiteX193" fmla="*/ 2055737 w 12192000"/>
              <a:gd name="connsiteY193" fmla="*/ 2047704 h 2237474"/>
              <a:gd name="connsiteX194" fmla="*/ 2042244 w 12192000"/>
              <a:gd name="connsiteY194" fmla="*/ 2055560 h 2237474"/>
              <a:gd name="connsiteX195" fmla="*/ 1976224 w 12192000"/>
              <a:gd name="connsiteY195" fmla="*/ 2074257 h 2237474"/>
              <a:gd name="connsiteX196" fmla="*/ 1877728 w 12192000"/>
              <a:gd name="connsiteY196" fmla="*/ 2101004 h 2237474"/>
              <a:gd name="connsiteX197" fmla="*/ 1759056 w 12192000"/>
              <a:gd name="connsiteY197" fmla="*/ 2125608 h 2237474"/>
              <a:gd name="connsiteX198" fmla="*/ 1637948 w 12192000"/>
              <a:gd name="connsiteY198" fmla="*/ 2172597 h 2237474"/>
              <a:gd name="connsiteX199" fmla="*/ 1434549 w 12192000"/>
              <a:gd name="connsiteY199" fmla="*/ 2234522 h 2237474"/>
              <a:gd name="connsiteX200" fmla="*/ 1398481 w 12192000"/>
              <a:gd name="connsiteY200" fmla="*/ 2237074 h 2237474"/>
              <a:gd name="connsiteX201" fmla="*/ 1398407 w 12192000"/>
              <a:gd name="connsiteY201" fmla="*/ 2237095 h 2237474"/>
              <a:gd name="connsiteX202" fmla="*/ 1370962 w 12192000"/>
              <a:gd name="connsiteY202" fmla="*/ 2237474 h 2237474"/>
              <a:gd name="connsiteX203" fmla="*/ 1356367 w 12192000"/>
              <a:gd name="connsiteY203" fmla="*/ 2235089 h 2237474"/>
              <a:gd name="connsiteX204" fmla="*/ 1324828 w 12192000"/>
              <a:gd name="connsiteY204" fmla="*/ 2231968 h 2237474"/>
              <a:gd name="connsiteX205" fmla="*/ 1297744 w 12192000"/>
              <a:gd name="connsiteY205" fmla="*/ 2235849 h 2237474"/>
              <a:gd name="connsiteX206" fmla="*/ 1286236 w 12192000"/>
              <a:gd name="connsiteY206" fmla="*/ 2233135 h 2237474"/>
              <a:gd name="connsiteX207" fmla="*/ 1283504 w 12192000"/>
              <a:gd name="connsiteY207" fmla="*/ 2233797 h 2237474"/>
              <a:gd name="connsiteX208" fmla="*/ 1279765 w 12192000"/>
              <a:gd name="connsiteY208" fmla="*/ 2229639 h 2237474"/>
              <a:gd name="connsiteX209" fmla="*/ 1195347 w 12192000"/>
              <a:gd name="connsiteY209" fmla="*/ 2212354 h 2237474"/>
              <a:gd name="connsiteX210" fmla="*/ 970251 w 12192000"/>
              <a:gd name="connsiteY210" fmla="*/ 2221029 h 2237474"/>
              <a:gd name="connsiteX211" fmla="*/ 812914 w 12192000"/>
              <a:gd name="connsiteY211" fmla="*/ 2202752 h 2237474"/>
              <a:gd name="connsiteX212" fmla="*/ 800195 w 12192000"/>
              <a:gd name="connsiteY212" fmla="*/ 2209407 h 2237474"/>
              <a:gd name="connsiteX213" fmla="*/ 784978 w 12192000"/>
              <a:gd name="connsiteY213" fmla="*/ 2212360 h 2237474"/>
              <a:gd name="connsiteX214" fmla="*/ 681987 w 12192000"/>
              <a:gd name="connsiteY214" fmla="*/ 2216757 h 2237474"/>
              <a:gd name="connsiteX215" fmla="*/ 669923 w 12192000"/>
              <a:gd name="connsiteY215" fmla="*/ 2211682 h 2237474"/>
              <a:gd name="connsiteX216" fmla="*/ 648680 w 12192000"/>
              <a:gd name="connsiteY216" fmla="*/ 2206229 h 2237474"/>
              <a:gd name="connsiteX217" fmla="*/ 597225 w 12192000"/>
              <a:gd name="connsiteY217" fmla="*/ 2180999 h 2237474"/>
              <a:gd name="connsiteX218" fmla="*/ 558449 w 12192000"/>
              <a:gd name="connsiteY218" fmla="*/ 2182346 h 2237474"/>
              <a:gd name="connsiteX219" fmla="*/ 550517 w 12192000"/>
              <a:gd name="connsiteY219" fmla="*/ 2182060 h 2237474"/>
              <a:gd name="connsiteX220" fmla="*/ 550309 w 12192000"/>
              <a:gd name="connsiteY220" fmla="*/ 2181825 h 2237474"/>
              <a:gd name="connsiteX221" fmla="*/ 541836 w 12192000"/>
              <a:gd name="connsiteY221" fmla="*/ 2181063 h 2237474"/>
              <a:gd name="connsiteX222" fmla="*/ 536057 w 12192000"/>
              <a:gd name="connsiteY222" fmla="*/ 2181537 h 2237474"/>
              <a:gd name="connsiteX223" fmla="*/ 520671 w 12192000"/>
              <a:gd name="connsiteY223" fmla="*/ 2180980 h 2237474"/>
              <a:gd name="connsiteX224" fmla="*/ 515024 w 12192000"/>
              <a:gd name="connsiteY224" fmla="*/ 2179258 h 2237474"/>
              <a:gd name="connsiteX225" fmla="*/ 512278 w 12192000"/>
              <a:gd name="connsiteY225" fmla="*/ 2176369 h 2237474"/>
              <a:gd name="connsiteX226" fmla="*/ 480419 w 12192000"/>
              <a:gd name="connsiteY226" fmla="*/ 2167807 h 2237474"/>
              <a:gd name="connsiteX227" fmla="*/ 413835 w 12192000"/>
              <a:gd name="connsiteY227" fmla="*/ 2156783 h 2237474"/>
              <a:gd name="connsiteX228" fmla="*/ 376513 w 12192000"/>
              <a:gd name="connsiteY228" fmla="*/ 2154014 h 2237474"/>
              <a:gd name="connsiteX229" fmla="*/ 273386 w 12192000"/>
              <a:gd name="connsiteY229" fmla="*/ 2142551 h 2237474"/>
              <a:gd name="connsiteX230" fmla="*/ 169207 w 12192000"/>
              <a:gd name="connsiteY230" fmla="*/ 2128100 h 2237474"/>
              <a:gd name="connsiteX231" fmla="*/ 93149 w 12192000"/>
              <a:gd name="connsiteY231" fmla="*/ 2105324 h 2237474"/>
              <a:gd name="connsiteX232" fmla="*/ 88109 w 12192000"/>
              <a:gd name="connsiteY232" fmla="*/ 2106704 h 2237474"/>
              <a:gd name="connsiteX233" fmla="*/ 80022 w 12192000"/>
              <a:gd name="connsiteY233" fmla="*/ 2107254 h 2237474"/>
              <a:gd name="connsiteX234" fmla="*/ 79717 w 12192000"/>
              <a:gd name="connsiteY234" fmla="*/ 2107046 h 2237474"/>
              <a:gd name="connsiteX235" fmla="*/ 72352 w 12192000"/>
              <a:gd name="connsiteY235" fmla="*/ 2107991 h 2237474"/>
              <a:gd name="connsiteX236" fmla="*/ 37645 w 12192000"/>
              <a:gd name="connsiteY236" fmla="*/ 2115401 h 2237474"/>
              <a:gd name="connsiteX237" fmla="*/ 4572 w 12192000"/>
              <a:gd name="connsiteY237" fmla="*/ 2111091 h 2237474"/>
              <a:gd name="connsiteX238" fmla="*/ 0 w 12192000"/>
              <a:gd name="connsiteY238" fmla="*/ 2110468 h 2237474"/>
              <a:gd name="connsiteX239" fmla="*/ 0 w 12192000"/>
              <a:gd name="connsiteY239" fmla="*/ 0 h 2237474"/>
              <a:gd name="connsiteX0" fmla="*/ 0 w 12192000"/>
              <a:gd name="connsiteY0" fmla="*/ 0 h 2237474"/>
              <a:gd name="connsiteX1" fmla="*/ 12192000 w 12192000"/>
              <a:gd name="connsiteY1" fmla="*/ 0 h 2237474"/>
              <a:gd name="connsiteX2" fmla="*/ 12192000 w 12192000"/>
              <a:gd name="connsiteY2" fmla="*/ 751299 h 2237474"/>
              <a:gd name="connsiteX3" fmla="*/ 12176759 w 12192000"/>
              <a:gd name="connsiteY3" fmla="*/ 759190 h 2237474"/>
              <a:gd name="connsiteX4" fmla="*/ 12154948 w 12192000"/>
              <a:gd name="connsiteY4" fmla="*/ 762731 h 2237474"/>
              <a:gd name="connsiteX5" fmla="*/ 12047364 w 12192000"/>
              <a:gd name="connsiteY5" fmla="*/ 749662 h 2237474"/>
              <a:gd name="connsiteX6" fmla="*/ 11890686 w 12192000"/>
              <a:gd name="connsiteY6" fmla="*/ 732766 h 2237474"/>
              <a:gd name="connsiteX7" fmla="*/ 11782413 w 12192000"/>
              <a:gd name="connsiteY7" fmla="*/ 769868 h 2237474"/>
              <a:gd name="connsiteX8" fmla="*/ 11649954 w 12192000"/>
              <a:gd name="connsiteY8" fmla="*/ 749628 h 2237474"/>
              <a:gd name="connsiteX9" fmla="*/ 11560424 w 12192000"/>
              <a:gd name="connsiteY9" fmla="*/ 748017 h 2237474"/>
              <a:gd name="connsiteX10" fmla="*/ 11358455 w 12192000"/>
              <a:gd name="connsiteY10" fmla="*/ 747593 h 2237474"/>
              <a:gd name="connsiteX11" fmla="*/ 11165209 w 12192000"/>
              <a:gd name="connsiteY11" fmla="*/ 748852 h 2237474"/>
              <a:gd name="connsiteX12" fmla="*/ 11058755 w 12192000"/>
              <a:gd name="connsiteY12" fmla="*/ 749617 h 2237474"/>
              <a:gd name="connsiteX13" fmla="*/ 10884013 w 12192000"/>
              <a:gd name="connsiteY13" fmla="*/ 760728 h 2237474"/>
              <a:gd name="connsiteX14" fmla="*/ 10834688 w 12192000"/>
              <a:gd name="connsiteY14" fmla="*/ 757726 h 2237474"/>
              <a:gd name="connsiteX15" fmla="*/ 10805004 w 12192000"/>
              <a:gd name="connsiteY15" fmla="*/ 757573 h 2237474"/>
              <a:gd name="connsiteX16" fmla="*/ 10739478 w 12192000"/>
              <a:gd name="connsiteY16" fmla="*/ 776841 h 2237474"/>
              <a:gd name="connsiteX17" fmla="*/ 10458762 w 12192000"/>
              <a:gd name="connsiteY17" fmla="*/ 755400 h 2237474"/>
              <a:gd name="connsiteX18" fmla="*/ 10246919 w 12192000"/>
              <a:gd name="connsiteY18" fmla="*/ 769960 h 2237474"/>
              <a:gd name="connsiteX19" fmla="*/ 10167995 w 12192000"/>
              <a:gd name="connsiteY19" fmla="*/ 760843 h 2237474"/>
              <a:gd name="connsiteX20" fmla="*/ 9997044 w 12192000"/>
              <a:gd name="connsiteY20" fmla="*/ 780129 h 2237474"/>
              <a:gd name="connsiteX21" fmla="*/ 9943887 w 12192000"/>
              <a:gd name="connsiteY21" fmla="*/ 804141 h 2237474"/>
              <a:gd name="connsiteX22" fmla="*/ 9918248 w 12192000"/>
              <a:gd name="connsiteY22" fmla="*/ 816628 h 2237474"/>
              <a:gd name="connsiteX23" fmla="*/ 9836148 w 12192000"/>
              <a:gd name="connsiteY23" fmla="*/ 858312 h 2237474"/>
              <a:gd name="connsiteX24" fmla="*/ 9823800 w 12192000"/>
              <a:gd name="connsiteY24" fmla="*/ 866604 h 2237474"/>
              <a:gd name="connsiteX25" fmla="*/ 9794684 w 12192000"/>
              <a:gd name="connsiteY25" fmla="*/ 864509 h 2237474"/>
              <a:gd name="connsiteX26" fmla="*/ 9778288 w 12192000"/>
              <a:gd name="connsiteY26" fmla="*/ 854362 h 2237474"/>
              <a:gd name="connsiteX27" fmla="*/ 9773886 w 12192000"/>
              <a:gd name="connsiteY27" fmla="*/ 857543 h 2237474"/>
              <a:gd name="connsiteX28" fmla="*/ 9761459 w 12192000"/>
              <a:gd name="connsiteY28" fmla="*/ 862394 h 2237474"/>
              <a:gd name="connsiteX29" fmla="*/ 9705768 w 12192000"/>
              <a:gd name="connsiteY29" fmla="*/ 894610 h 2237474"/>
              <a:gd name="connsiteX30" fmla="*/ 9683005 w 12192000"/>
              <a:gd name="connsiteY30" fmla="*/ 894128 h 2237474"/>
              <a:gd name="connsiteX31" fmla="*/ 9594438 w 12192000"/>
              <a:gd name="connsiteY31" fmla="*/ 919051 h 2237474"/>
              <a:gd name="connsiteX32" fmla="*/ 9577033 w 12192000"/>
              <a:gd name="connsiteY32" fmla="*/ 922857 h 2237474"/>
              <a:gd name="connsiteX33" fmla="*/ 9544189 w 12192000"/>
              <a:gd name="connsiteY33" fmla="*/ 938966 h 2237474"/>
              <a:gd name="connsiteX34" fmla="*/ 9534048 w 12192000"/>
              <a:gd name="connsiteY34" fmla="*/ 940158 h 2237474"/>
              <a:gd name="connsiteX35" fmla="*/ 9500499 w 12192000"/>
              <a:gd name="connsiteY35" fmla="*/ 954680 h 2237474"/>
              <a:gd name="connsiteX36" fmla="*/ 9428195 w 12192000"/>
              <a:gd name="connsiteY36" fmla="*/ 986225 h 2237474"/>
              <a:gd name="connsiteX37" fmla="*/ 9410017 w 12192000"/>
              <a:gd name="connsiteY37" fmla="*/ 993931 h 2237474"/>
              <a:gd name="connsiteX38" fmla="*/ 9392919 w 12192000"/>
              <a:gd name="connsiteY38" fmla="*/ 994656 h 2237474"/>
              <a:gd name="connsiteX39" fmla="*/ 9301293 w 12192000"/>
              <a:gd name="connsiteY39" fmla="*/ 1011593 h 2237474"/>
              <a:gd name="connsiteX40" fmla="*/ 9278619 w 12192000"/>
              <a:gd name="connsiteY40" fmla="*/ 1011878 h 2237474"/>
              <a:gd name="connsiteX41" fmla="*/ 9268019 w 12192000"/>
              <a:gd name="connsiteY41" fmla="*/ 1007442 h 2237474"/>
              <a:gd name="connsiteX42" fmla="*/ 9234662 w 12192000"/>
              <a:gd name="connsiteY42" fmla="*/ 1023056 h 2237474"/>
              <a:gd name="connsiteX43" fmla="*/ 9181033 w 12192000"/>
              <a:gd name="connsiteY43" fmla="*/ 1037921 h 2237474"/>
              <a:gd name="connsiteX44" fmla="*/ 9155969 w 12192000"/>
              <a:gd name="connsiteY44" fmla="*/ 1046804 h 2237474"/>
              <a:gd name="connsiteX45" fmla="*/ 9133985 w 12192000"/>
              <a:gd name="connsiteY45" fmla="*/ 1046450 h 2237474"/>
              <a:gd name="connsiteX46" fmla="*/ 9012987 w 12192000"/>
              <a:gd name="connsiteY46" fmla="*/ 1061986 h 2237474"/>
              <a:gd name="connsiteX47" fmla="*/ 8968445 w 12192000"/>
              <a:gd name="connsiteY47" fmla="*/ 1052169 h 2237474"/>
              <a:gd name="connsiteX48" fmla="*/ 8958984 w 12192000"/>
              <a:gd name="connsiteY48" fmla="*/ 1057212 h 2237474"/>
              <a:gd name="connsiteX49" fmla="*/ 8886001 w 12192000"/>
              <a:gd name="connsiteY49" fmla="*/ 1067468 h 2237474"/>
              <a:gd name="connsiteX50" fmla="*/ 8838610 w 12192000"/>
              <a:gd name="connsiteY50" fmla="*/ 1075091 h 2237474"/>
              <a:gd name="connsiteX51" fmla="*/ 8750383 w 12192000"/>
              <a:gd name="connsiteY51" fmla="*/ 1097387 h 2237474"/>
              <a:gd name="connsiteX52" fmla="*/ 8697365 w 12192000"/>
              <a:gd name="connsiteY52" fmla="*/ 1105869 h 2237474"/>
              <a:gd name="connsiteX53" fmla="*/ 8665605 w 12192000"/>
              <a:gd name="connsiteY53" fmla="*/ 1110791 h 2237474"/>
              <a:gd name="connsiteX54" fmla="*/ 8584946 w 12192000"/>
              <a:gd name="connsiteY54" fmla="*/ 1135226 h 2237474"/>
              <a:gd name="connsiteX55" fmla="*/ 8460755 w 12192000"/>
              <a:gd name="connsiteY55" fmla="*/ 1203427 h 2237474"/>
              <a:gd name="connsiteX56" fmla="*/ 8419755 w 12192000"/>
              <a:gd name="connsiteY56" fmla="*/ 1216260 h 2237474"/>
              <a:gd name="connsiteX57" fmla="*/ 8411626 w 12192000"/>
              <a:gd name="connsiteY57" fmla="*/ 1214397 h 2237474"/>
              <a:gd name="connsiteX58" fmla="*/ 8363469 w 12192000"/>
              <a:gd name="connsiteY58" fmla="*/ 1246658 h 2237474"/>
              <a:gd name="connsiteX59" fmla="*/ 8275497 w 12192000"/>
              <a:gd name="connsiteY59" fmla="*/ 1264396 h 2237474"/>
              <a:gd name="connsiteX60" fmla="*/ 8206287 w 12192000"/>
              <a:gd name="connsiteY60" fmla="*/ 1273060 h 2237474"/>
              <a:gd name="connsiteX61" fmla="*/ 8168705 w 12192000"/>
              <a:gd name="connsiteY61" fmla="*/ 1279956 h 2237474"/>
              <a:gd name="connsiteX62" fmla="*/ 8139997 w 12192000"/>
              <a:gd name="connsiteY62" fmla="*/ 1282713 h 2237474"/>
              <a:gd name="connsiteX63" fmla="*/ 8074238 w 12192000"/>
              <a:gd name="connsiteY63" fmla="*/ 1301895 h 2237474"/>
              <a:gd name="connsiteX64" fmla="*/ 7968292 w 12192000"/>
              <a:gd name="connsiteY64" fmla="*/ 1338779 h 2237474"/>
              <a:gd name="connsiteX65" fmla="*/ 7945122 w 12192000"/>
              <a:gd name="connsiteY65" fmla="*/ 1345477 h 2237474"/>
              <a:gd name="connsiteX66" fmla="*/ 7922771 w 12192000"/>
              <a:gd name="connsiteY66" fmla="*/ 1346645 h 2237474"/>
              <a:gd name="connsiteX67" fmla="*/ 7915461 w 12192000"/>
              <a:gd name="connsiteY67" fmla="*/ 1342919 h 2237474"/>
              <a:gd name="connsiteX68" fmla="*/ 7902328 w 12192000"/>
              <a:gd name="connsiteY68" fmla="*/ 1345865 h 2237474"/>
              <a:gd name="connsiteX69" fmla="*/ 7898322 w 12192000"/>
              <a:gd name="connsiteY69" fmla="*/ 1345689 h 2237474"/>
              <a:gd name="connsiteX70" fmla="*/ 7875879 w 12192000"/>
              <a:gd name="connsiteY70" fmla="*/ 1345646 h 2237474"/>
              <a:gd name="connsiteX71" fmla="*/ 7840612 w 12192000"/>
              <a:gd name="connsiteY71" fmla="*/ 1369373 h 2237474"/>
              <a:gd name="connsiteX72" fmla="*/ 7786819 w 12192000"/>
              <a:gd name="connsiteY72" fmla="*/ 1378970 h 2237474"/>
              <a:gd name="connsiteX73" fmla="*/ 7548172 w 12192000"/>
              <a:gd name="connsiteY73" fmla="*/ 1417460 h 2237474"/>
              <a:gd name="connsiteX74" fmla="*/ 7483437 w 12192000"/>
              <a:gd name="connsiteY74" fmla="*/ 1478152 h 2237474"/>
              <a:gd name="connsiteX75" fmla="*/ 7377870 w 12192000"/>
              <a:gd name="connsiteY75" fmla="*/ 1523319 h 2237474"/>
              <a:gd name="connsiteX76" fmla="*/ 7230737 w 12192000"/>
              <a:gd name="connsiteY76" fmla="*/ 1562633 h 2237474"/>
              <a:gd name="connsiteX77" fmla="*/ 7224458 w 12192000"/>
              <a:gd name="connsiteY77" fmla="*/ 1573008 h 2237474"/>
              <a:gd name="connsiteX78" fmla="*/ 7213486 w 12192000"/>
              <a:gd name="connsiteY78" fmla="*/ 1580987 h 2237474"/>
              <a:gd name="connsiteX79" fmla="*/ 7210972 w 12192000"/>
              <a:gd name="connsiteY79" fmla="*/ 1580856 h 2237474"/>
              <a:gd name="connsiteX80" fmla="*/ 7183121 w 12192000"/>
              <a:gd name="connsiteY80" fmla="*/ 1595162 h 2237474"/>
              <a:gd name="connsiteX81" fmla="*/ 7164601 w 12192000"/>
              <a:gd name="connsiteY81" fmla="*/ 1606490 h 2237474"/>
              <a:gd name="connsiteX82" fmla="*/ 7159286 w 12192000"/>
              <a:gd name="connsiteY82" fmla="*/ 1606850 h 2237474"/>
              <a:gd name="connsiteX83" fmla="*/ 7114651 w 12192000"/>
              <a:gd name="connsiteY83" fmla="*/ 1620959 h 2237474"/>
              <a:gd name="connsiteX84" fmla="*/ 7092727 w 12192000"/>
              <a:gd name="connsiteY84" fmla="*/ 1623628 h 2237474"/>
              <a:gd name="connsiteX85" fmla="*/ 7031309 w 12192000"/>
              <a:gd name="connsiteY85" fmla="*/ 1619451 h 2237474"/>
              <a:gd name="connsiteX86" fmla="*/ 6999084 w 12192000"/>
              <a:gd name="connsiteY86" fmla="*/ 1634317 h 2237474"/>
              <a:gd name="connsiteX87" fmla="*/ 6992107 w 12192000"/>
              <a:gd name="connsiteY87" fmla="*/ 1636860 h 2237474"/>
              <a:gd name="connsiteX88" fmla="*/ 6991765 w 12192000"/>
              <a:gd name="connsiteY88" fmla="*/ 1636725 h 2237474"/>
              <a:gd name="connsiteX89" fmla="*/ 6983996 w 12192000"/>
              <a:gd name="connsiteY89" fmla="*/ 1639040 h 2237474"/>
              <a:gd name="connsiteX90" fmla="*/ 6979383 w 12192000"/>
              <a:gd name="connsiteY90" fmla="*/ 1641496 h 2237474"/>
              <a:gd name="connsiteX91" fmla="*/ 6900177 w 12192000"/>
              <a:gd name="connsiteY91" fmla="*/ 1636016 h 2237474"/>
              <a:gd name="connsiteX92" fmla="*/ 6795372 w 12192000"/>
              <a:gd name="connsiteY92" fmla="*/ 1644845 h 2237474"/>
              <a:gd name="connsiteX93" fmla="*/ 6692251 w 12192000"/>
              <a:gd name="connsiteY93" fmla="*/ 1656357 h 2237474"/>
              <a:gd name="connsiteX94" fmla="*/ 6655235 w 12192000"/>
              <a:gd name="connsiteY94" fmla="*/ 1661869 h 2237474"/>
              <a:gd name="connsiteX95" fmla="*/ 6587857 w 12192000"/>
              <a:gd name="connsiteY95" fmla="*/ 1665769 h 2237474"/>
              <a:gd name="connsiteX96" fmla="*/ 6554894 w 12192000"/>
              <a:gd name="connsiteY96" fmla="*/ 1664428 h 2237474"/>
              <a:gd name="connsiteX97" fmla="*/ 6551579 w 12192000"/>
              <a:gd name="connsiteY97" fmla="*/ 1662213 h 2237474"/>
              <a:gd name="connsiteX98" fmla="*/ 6545693 w 12192000"/>
              <a:gd name="connsiteY98" fmla="*/ 1661776 h 2237474"/>
              <a:gd name="connsiteX99" fmla="*/ 6530561 w 12192000"/>
              <a:gd name="connsiteY99" fmla="*/ 1664619 h 2237474"/>
              <a:gd name="connsiteX100" fmla="*/ 6525028 w 12192000"/>
              <a:gd name="connsiteY100" fmla="*/ 1666354 h 2237474"/>
              <a:gd name="connsiteX101" fmla="*/ 6516595 w 12192000"/>
              <a:gd name="connsiteY101" fmla="*/ 1667475 h 2237474"/>
              <a:gd name="connsiteX102" fmla="*/ 6516340 w 12192000"/>
              <a:gd name="connsiteY102" fmla="*/ 1667291 h 2237474"/>
              <a:gd name="connsiteX103" fmla="*/ 6508541 w 12192000"/>
              <a:gd name="connsiteY103" fmla="*/ 1668757 h 2237474"/>
              <a:gd name="connsiteX104" fmla="*/ 6471012 w 12192000"/>
              <a:gd name="connsiteY104" fmla="*/ 1678604 h 2237474"/>
              <a:gd name="connsiteX105" fmla="*/ 6415265 w 12192000"/>
              <a:gd name="connsiteY105" fmla="*/ 1665317 h 2237474"/>
              <a:gd name="connsiteX106" fmla="*/ 6393343 w 12192000"/>
              <a:gd name="connsiteY106" fmla="*/ 1664672 h 2237474"/>
              <a:gd name="connsiteX107" fmla="*/ 6380457 w 12192000"/>
              <a:gd name="connsiteY107" fmla="*/ 1662376 h 2237474"/>
              <a:gd name="connsiteX108" fmla="*/ 6280959 w 12192000"/>
              <a:gd name="connsiteY108" fmla="*/ 1689329 h 2237474"/>
              <a:gd name="connsiteX109" fmla="*/ 6266765 w 12192000"/>
              <a:gd name="connsiteY109" fmla="*/ 1695560 h 2237474"/>
              <a:gd name="connsiteX110" fmla="*/ 6098321 w 12192000"/>
              <a:gd name="connsiteY110" fmla="*/ 1721646 h 2237474"/>
              <a:gd name="connsiteX111" fmla="*/ 5880652 w 12192000"/>
              <a:gd name="connsiteY111" fmla="*/ 1779643 h 2237474"/>
              <a:gd name="connsiteX112" fmla="*/ 5785959 w 12192000"/>
              <a:gd name="connsiteY112" fmla="*/ 1775307 h 2237474"/>
              <a:gd name="connsiteX113" fmla="*/ 5643534 w 12192000"/>
              <a:gd name="connsiteY113" fmla="*/ 1802919 h 2237474"/>
              <a:gd name="connsiteX114" fmla="*/ 5518799 w 12192000"/>
              <a:gd name="connsiteY114" fmla="*/ 1818312 h 2237474"/>
              <a:gd name="connsiteX115" fmla="*/ 5505014 w 12192000"/>
              <a:gd name="connsiteY115" fmla="*/ 1819259 h 2237474"/>
              <a:gd name="connsiteX116" fmla="*/ 5453307 w 12192000"/>
              <a:gd name="connsiteY116" fmla="*/ 1815450 h 2237474"/>
              <a:gd name="connsiteX117" fmla="*/ 5364192 w 12192000"/>
              <a:gd name="connsiteY117" fmla="*/ 1826074 h 2237474"/>
              <a:gd name="connsiteX118" fmla="*/ 5350380 w 12192000"/>
              <a:gd name="connsiteY118" fmla="*/ 1830891 h 2237474"/>
              <a:gd name="connsiteX119" fmla="*/ 5259633 w 12192000"/>
              <a:gd name="connsiteY119" fmla="*/ 1837160 h 2237474"/>
              <a:gd name="connsiteX120" fmla="*/ 5197513 w 12192000"/>
              <a:gd name="connsiteY120" fmla="*/ 1844718 h 2237474"/>
              <a:gd name="connsiteX121" fmla="*/ 5184170 w 12192000"/>
              <a:gd name="connsiteY121" fmla="*/ 1849402 h 2237474"/>
              <a:gd name="connsiteX122" fmla="*/ 5168852 w 12192000"/>
              <a:gd name="connsiteY122" fmla="*/ 1844846 h 2237474"/>
              <a:gd name="connsiteX123" fmla="*/ 5164370 w 12192000"/>
              <a:gd name="connsiteY123" fmla="*/ 1840597 h 2237474"/>
              <a:gd name="connsiteX124" fmla="*/ 5114927 w 12192000"/>
              <a:gd name="connsiteY124" fmla="*/ 1847827 h 2237474"/>
              <a:gd name="connsiteX125" fmla="*/ 5108970 w 12192000"/>
              <a:gd name="connsiteY125" fmla="*/ 1847935 h 2237474"/>
              <a:gd name="connsiteX126" fmla="*/ 5067961 w 12192000"/>
              <a:gd name="connsiteY126" fmla="*/ 1845917 h 2237474"/>
              <a:gd name="connsiteX127" fmla="*/ 5007075 w 12192000"/>
              <a:gd name="connsiteY127" fmla="*/ 1838626 h 2237474"/>
              <a:gd name="connsiteX128" fmla="*/ 4944087 w 12192000"/>
              <a:gd name="connsiteY128" fmla="*/ 1823332 h 2237474"/>
              <a:gd name="connsiteX129" fmla="*/ 4907662 w 12192000"/>
              <a:gd name="connsiteY129" fmla="*/ 1816900 h 2237474"/>
              <a:gd name="connsiteX130" fmla="*/ 4882386 w 12192000"/>
              <a:gd name="connsiteY130" fmla="*/ 1809844 h 2237474"/>
              <a:gd name="connsiteX131" fmla="*/ 4811440 w 12192000"/>
              <a:gd name="connsiteY131" fmla="*/ 1804655 h 2237474"/>
              <a:gd name="connsiteX132" fmla="*/ 4691075 w 12192000"/>
              <a:gd name="connsiteY132" fmla="*/ 1801389 h 2237474"/>
              <a:gd name="connsiteX133" fmla="*/ 4611738 w 12192000"/>
              <a:gd name="connsiteY133" fmla="*/ 1776964 h 2237474"/>
              <a:gd name="connsiteX134" fmla="*/ 4560070 w 12192000"/>
              <a:gd name="connsiteY134" fmla="*/ 1785640 h 2237474"/>
              <a:gd name="connsiteX135" fmla="*/ 4536503 w 12192000"/>
              <a:gd name="connsiteY135" fmla="*/ 1785334 h 2237474"/>
              <a:gd name="connsiteX136" fmla="*/ 4513724 w 12192000"/>
              <a:gd name="connsiteY136" fmla="*/ 1791996 h 2237474"/>
              <a:gd name="connsiteX137" fmla="*/ 4459810 w 12192000"/>
              <a:gd name="connsiteY137" fmla="*/ 1797886 h 2237474"/>
              <a:gd name="connsiteX138" fmla="*/ 4379064 w 12192000"/>
              <a:gd name="connsiteY138" fmla="*/ 1817177 h 2237474"/>
              <a:gd name="connsiteX139" fmla="*/ 4319209 w 12192000"/>
              <a:gd name="connsiteY139" fmla="*/ 1834833 h 2237474"/>
              <a:gd name="connsiteX140" fmla="*/ 4290981 w 12192000"/>
              <a:gd name="connsiteY140" fmla="*/ 1839677 h 2237474"/>
              <a:gd name="connsiteX141" fmla="*/ 4285792 w 12192000"/>
              <a:gd name="connsiteY141" fmla="*/ 1836231 h 2237474"/>
              <a:gd name="connsiteX142" fmla="*/ 4238372 w 12192000"/>
              <a:gd name="connsiteY142" fmla="*/ 1851480 h 2237474"/>
              <a:gd name="connsiteX143" fmla="*/ 4232517 w 12192000"/>
              <a:gd name="connsiteY143" fmla="*/ 1852567 h 2237474"/>
              <a:gd name="connsiteX144" fmla="*/ 4191732 w 12192000"/>
              <a:gd name="connsiteY144" fmla="*/ 1857328 h 2237474"/>
              <a:gd name="connsiteX145" fmla="*/ 4065532 w 12192000"/>
              <a:gd name="connsiteY145" fmla="*/ 1855477 h 2237474"/>
              <a:gd name="connsiteX146" fmla="*/ 4028460 w 12192000"/>
              <a:gd name="connsiteY146" fmla="*/ 1855137 h 2237474"/>
              <a:gd name="connsiteX147" fmla="*/ 4002267 w 12192000"/>
              <a:gd name="connsiteY147" fmla="*/ 1852352 h 2237474"/>
              <a:gd name="connsiteX148" fmla="*/ 3931396 w 12192000"/>
              <a:gd name="connsiteY148" fmla="*/ 1858915 h 2237474"/>
              <a:gd name="connsiteX149" fmla="*/ 3812162 w 12192000"/>
              <a:gd name="connsiteY149" fmla="*/ 1875501 h 2237474"/>
              <a:gd name="connsiteX150" fmla="*/ 3767672 w 12192000"/>
              <a:gd name="connsiteY150" fmla="*/ 1874600 h 2237474"/>
              <a:gd name="connsiteX151" fmla="*/ 3751332 w 12192000"/>
              <a:gd name="connsiteY151" fmla="*/ 1869854 h 2237474"/>
              <a:gd name="connsiteX152" fmla="*/ 3729530 w 12192000"/>
              <a:gd name="connsiteY152" fmla="*/ 1864513 h 2237474"/>
              <a:gd name="connsiteX153" fmla="*/ 3680177 w 12192000"/>
              <a:gd name="connsiteY153" fmla="*/ 1881552 h 2237474"/>
              <a:gd name="connsiteX154" fmla="*/ 3567259 w 12192000"/>
              <a:gd name="connsiteY154" fmla="*/ 1893482 h 2237474"/>
              <a:gd name="connsiteX155" fmla="*/ 3405770 w 12192000"/>
              <a:gd name="connsiteY155" fmla="*/ 1904591 h 2237474"/>
              <a:gd name="connsiteX156" fmla="*/ 3280097 w 12192000"/>
              <a:gd name="connsiteY156" fmla="*/ 1919610 h 2237474"/>
              <a:gd name="connsiteX157" fmla="*/ 3123424 w 12192000"/>
              <a:gd name="connsiteY157" fmla="*/ 1952930 h 2237474"/>
              <a:gd name="connsiteX158" fmla="*/ 3009910 w 12192000"/>
              <a:gd name="connsiteY158" fmla="*/ 1957866 h 2237474"/>
              <a:gd name="connsiteX159" fmla="*/ 2995934 w 12192000"/>
              <a:gd name="connsiteY159" fmla="*/ 1967085 h 2237474"/>
              <a:gd name="connsiteX160" fmla="*/ 2980071 w 12192000"/>
              <a:gd name="connsiteY160" fmla="*/ 1972988 h 2237474"/>
              <a:gd name="connsiteX161" fmla="*/ 2978094 w 12192000"/>
              <a:gd name="connsiteY161" fmla="*/ 1972369 h 2237474"/>
              <a:gd name="connsiteX162" fmla="*/ 2942858 w 12192000"/>
              <a:gd name="connsiteY162" fmla="*/ 1981367 h 2237474"/>
              <a:gd name="connsiteX163" fmla="*/ 2875436 w 12192000"/>
              <a:gd name="connsiteY163" fmla="*/ 1996977 h 2237474"/>
              <a:gd name="connsiteX164" fmla="*/ 2874892 w 12192000"/>
              <a:gd name="connsiteY164" fmla="*/ 1996085 h 2237474"/>
              <a:gd name="connsiteX165" fmla="*/ 2864145 w 12192000"/>
              <a:gd name="connsiteY165" fmla="*/ 1994061 h 2237474"/>
              <a:gd name="connsiteX166" fmla="*/ 2843662 w 12192000"/>
              <a:gd name="connsiteY166" fmla="*/ 1992498 h 2237474"/>
              <a:gd name="connsiteX167" fmla="*/ 2796128 w 12192000"/>
              <a:gd name="connsiteY167" fmla="*/ 1976403 h 2237474"/>
              <a:gd name="connsiteX168" fmla="*/ 2756784 w 12192000"/>
              <a:gd name="connsiteY168" fmla="*/ 1985116 h 2237474"/>
              <a:gd name="connsiteX169" fmla="*/ 2748833 w 12192000"/>
              <a:gd name="connsiteY169" fmla="*/ 1986323 h 2237474"/>
              <a:gd name="connsiteX170" fmla="*/ 2748661 w 12192000"/>
              <a:gd name="connsiteY170" fmla="*/ 1986122 h 2237474"/>
              <a:gd name="connsiteX171" fmla="*/ 2740251 w 12192000"/>
              <a:gd name="connsiteY171" fmla="*/ 1986946 h 2237474"/>
              <a:gd name="connsiteX172" fmla="*/ 2718916 w 12192000"/>
              <a:gd name="connsiteY172" fmla="*/ 1990867 h 2237474"/>
              <a:gd name="connsiteX173" fmla="*/ 2713522 w 12192000"/>
              <a:gd name="connsiteY173" fmla="*/ 1990173 h 2237474"/>
              <a:gd name="connsiteX174" fmla="*/ 2680597 w 12192000"/>
              <a:gd name="connsiteY174" fmla="*/ 1984996 h 2237474"/>
              <a:gd name="connsiteX175" fmla="*/ 2578178 w 12192000"/>
              <a:gd name="connsiteY175" fmla="*/ 1990531 h 2237474"/>
              <a:gd name="connsiteX176" fmla="*/ 2476147 w 12192000"/>
              <a:gd name="connsiteY176" fmla="*/ 1998305 h 2237474"/>
              <a:gd name="connsiteX177" fmla="*/ 2373568 w 12192000"/>
              <a:gd name="connsiteY177" fmla="*/ 2003219 h 2237474"/>
              <a:gd name="connsiteX178" fmla="*/ 2321399 w 12192000"/>
              <a:gd name="connsiteY178" fmla="*/ 1989467 h 2237474"/>
              <a:gd name="connsiteX179" fmla="*/ 2315525 w 12192000"/>
              <a:gd name="connsiteY179" fmla="*/ 1989708 h 2237474"/>
              <a:gd name="connsiteX180" fmla="*/ 2300792 w 12192000"/>
              <a:gd name="connsiteY180" fmla="*/ 1994290 h 2237474"/>
              <a:gd name="connsiteX181" fmla="*/ 2295469 w 12192000"/>
              <a:gd name="connsiteY181" fmla="*/ 1996659 h 2237474"/>
              <a:gd name="connsiteX182" fmla="*/ 2287219 w 12192000"/>
              <a:gd name="connsiteY182" fmla="*/ 1998750 h 2237474"/>
              <a:gd name="connsiteX183" fmla="*/ 2286948 w 12192000"/>
              <a:gd name="connsiteY183" fmla="*/ 1998596 h 2237474"/>
              <a:gd name="connsiteX184" fmla="*/ 2243069 w 12192000"/>
              <a:gd name="connsiteY184" fmla="*/ 2015111 h 2237474"/>
              <a:gd name="connsiteX185" fmla="*/ 2186609 w 12192000"/>
              <a:gd name="connsiteY185" fmla="*/ 2008263 h 2237474"/>
              <a:gd name="connsiteX186" fmla="*/ 2164831 w 12192000"/>
              <a:gd name="connsiteY186" fmla="*/ 2010143 h 2237474"/>
              <a:gd name="connsiteX187" fmla="*/ 2152836 w 12192000"/>
              <a:gd name="connsiteY187" fmla="*/ 2010048 h 2237474"/>
              <a:gd name="connsiteX188" fmla="*/ 2117102 w 12192000"/>
              <a:gd name="connsiteY188" fmla="*/ 2023004 h 2237474"/>
              <a:gd name="connsiteX189" fmla="*/ 2111935 w 12192000"/>
              <a:gd name="connsiteY189" fmla="*/ 2023163 h 2237474"/>
              <a:gd name="connsiteX190" fmla="*/ 2089991 w 12192000"/>
              <a:gd name="connsiteY190" fmla="*/ 2034193 h 2237474"/>
              <a:gd name="connsiteX191" fmla="*/ 2058061 w 12192000"/>
              <a:gd name="connsiteY191" fmla="*/ 2047942 h 2237474"/>
              <a:gd name="connsiteX192" fmla="*/ 2055737 w 12192000"/>
              <a:gd name="connsiteY192" fmla="*/ 2047704 h 2237474"/>
              <a:gd name="connsiteX193" fmla="*/ 2042244 w 12192000"/>
              <a:gd name="connsiteY193" fmla="*/ 2055560 h 2237474"/>
              <a:gd name="connsiteX194" fmla="*/ 1976224 w 12192000"/>
              <a:gd name="connsiteY194" fmla="*/ 2074257 h 2237474"/>
              <a:gd name="connsiteX195" fmla="*/ 1877728 w 12192000"/>
              <a:gd name="connsiteY195" fmla="*/ 2101004 h 2237474"/>
              <a:gd name="connsiteX196" fmla="*/ 1759056 w 12192000"/>
              <a:gd name="connsiteY196" fmla="*/ 2125608 h 2237474"/>
              <a:gd name="connsiteX197" fmla="*/ 1637948 w 12192000"/>
              <a:gd name="connsiteY197" fmla="*/ 2172597 h 2237474"/>
              <a:gd name="connsiteX198" fmla="*/ 1434549 w 12192000"/>
              <a:gd name="connsiteY198" fmla="*/ 2234522 h 2237474"/>
              <a:gd name="connsiteX199" fmla="*/ 1398481 w 12192000"/>
              <a:gd name="connsiteY199" fmla="*/ 2237074 h 2237474"/>
              <a:gd name="connsiteX200" fmla="*/ 1398407 w 12192000"/>
              <a:gd name="connsiteY200" fmla="*/ 2237095 h 2237474"/>
              <a:gd name="connsiteX201" fmla="*/ 1370962 w 12192000"/>
              <a:gd name="connsiteY201" fmla="*/ 2237474 h 2237474"/>
              <a:gd name="connsiteX202" fmla="*/ 1356367 w 12192000"/>
              <a:gd name="connsiteY202" fmla="*/ 2235089 h 2237474"/>
              <a:gd name="connsiteX203" fmla="*/ 1324828 w 12192000"/>
              <a:gd name="connsiteY203" fmla="*/ 2231968 h 2237474"/>
              <a:gd name="connsiteX204" fmla="*/ 1297744 w 12192000"/>
              <a:gd name="connsiteY204" fmla="*/ 2235849 h 2237474"/>
              <a:gd name="connsiteX205" fmla="*/ 1286236 w 12192000"/>
              <a:gd name="connsiteY205" fmla="*/ 2233135 h 2237474"/>
              <a:gd name="connsiteX206" fmla="*/ 1283504 w 12192000"/>
              <a:gd name="connsiteY206" fmla="*/ 2233797 h 2237474"/>
              <a:gd name="connsiteX207" fmla="*/ 1279765 w 12192000"/>
              <a:gd name="connsiteY207" fmla="*/ 2229639 h 2237474"/>
              <a:gd name="connsiteX208" fmla="*/ 1195347 w 12192000"/>
              <a:gd name="connsiteY208" fmla="*/ 2212354 h 2237474"/>
              <a:gd name="connsiteX209" fmla="*/ 970251 w 12192000"/>
              <a:gd name="connsiteY209" fmla="*/ 2221029 h 2237474"/>
              <a:gd name="connsiteX210" fmla="*/ 812914 w 12192000"/>
              <a:gd name="connsiteY210" fmla="*/ 2202752 h 2237474"/>
              <a:gd name="connsiteX211" fmla="*/ 800195 w 12192000"/>
              <a:gd name="connsiteY211" fmla="*/ 2209407 h 2237474"/>
              <a:gd name="connsiteX212" fmla="*/ 784978 w 12192000"/>
              <a:gd name="connsiteY212" fmla="*/ 2212360 h 2237474"/>
              <a:gd name="connsiteX213" fmla="*/ 681987 w 12192000"/>
              <a:gd name="connsiteY213" fmla="*/ 2216757 h 2237474"/>
              <a:gd name="connsiteX214" fmla="*/ 669923 w 12192000"/>
              <a:gd name="connsiteY214" fmla="*/ 2211682 h 2237474"/>
              <a:gd name="connsiteX215" fmla="*/ 648680 w 12192000"/>
              <a:gd name="connsiteY215" fmla="*/ 2206229 h 2237474"/>
              <a:gd name="connsiteX216" fmla="*/ 597225 w 12192000"/>
              <a:gd name="connsiteY216" fmla="*/ 2180999 h 2237474"/>
              <a:gd name="connsiteX217" fmla="*/ 558449 w 12192000"/>
              <a:gd name="connsiteY217" fmla="*/ 2182346 h 2237474"/>
              <a:gd name="connsiteX218" fmla="*/ 550517 w 12192000"/>
              <a:gd name="connsiteY218" fmla="*/ 2182060 h 2237474"/>
              <a:gd name="connsiteX219" fmla="*/ 550309 w 12192000"/>
              <a:gd name="connsiteY219" fmla="*/ 2181825 h 2237474"/>
              <a:gd name="connsiteX220" fmla="*/ 541836 w 12192000"/>
              <a:gd name="connsiteY220" fmla="*/ 2181063 h 2237474"/>
              <a:gd name="connsiteX221" fmla="*/ 536057 w 12192000"/>
              <a:gd name="connsiteY221" fmla="*/ 2181537 h 2237474"/>
              <a:gd name="connsiteX222" fmla="*/ 520671 w 12192000"/>
              <a:gd name="connsiteY222" fmla="*/ 2180980 h 2237474"/>
              <a:gd name="connsiteX223" fmla="*/ 515024 w 12192000"/>
              <a:gd name="connsiteY223" fmla="*/ 2179258 h 2237474"/>
              <a:gd name="connsiteX224" fmla="*/ 512278 w 12192000"/>
              <a:gd name="connsiteY224" fmla="*/ 2176369 h 2237474"/>
              <a:gd name="connsiteX225" fmla="*/ 480419 w 12192000"/>
              <a:gd name="connsiteY225" fmla="*/ 2167807 h 2237474"/>
              <a:gd name="connsiteX226" fmla="*/ 413835 w 12192000"/>
              <a:gd name="connsiteY226" fmla="*/ 2156783 h 2237474"/>
              <a:gd name="connsiteX227" fmla="*/ 376513 w 12192000"/>
              <a:gd name="connsiteY227" fmla="*/ 2154014 h 2237474"/>
              <a:gd name="connsiteX228" fmla="*/ 273386 w 12192000"/>
              <a:gd name="connsiteY228" fmla="*/ 2142551 h 2237474"/>
              <a:gd name="connsiteX229" fmla="*/ 169207 w 12192000"/>
              <a:gd name="connsiteY229" fmla="*/ 2128100 h 2237474"/>
              <a:gd name="connsiteX230" fmla="*/ 93149 w 12192000"/>
              <a:gd name="connsiteY230" fmla="*/ 2105324 h 2237474"/>
              <a:gd name="connsiteX231" fmla="*/ 88109 w 12192000"/>
              <a:gd name="connsiteY231" fmla="*/ 2106704 h 2237474"/>
              <a:gd name="connsiteX232" fmla="*/ 80022 w 12192000"/>
              <a:gd name="connsiteY232" fmla="*/ 2107254 h 2237474"/>
              <a:gd name="connsiteX233" fmla="*/ 79717 w 12192000"/>
              <a:gd name="connsiteY233" fmla="*/ 2107046 h 2237474"/>
              <a:gd name="connsiteX234" fmla="*/ 72352 w 12192000"/>
              <a:gd name="connsiteY234" fmla="*/ 2107991 h 2237474"/>
              <a:gd name="connsiteX235" fmla="*/ 37645 w 12192000"/>
              <a:gd name="connsiteY235" fmla="*/ 2115401 h 2237474"/>
              <a:gd name="connsiteX236" fmla="*/ 4572 w 12192000"/>
              <a:gd name="connsiteY236" fmla="*/ 2111091 h 2237474"/>
              <a:gd name="connsiteX237" fmla="*/ 0 w 12192000"/>
              <a:gd name="connsiteY237" fmla="*/ 2110468 h 2237474"/>
              <a:gd name="connsiteX238" fmla="*/ 0 w 12192000"/>
              <a:gd name="connsiteY238" fmla="*/ 0 h 2237474"/>
              <a:gd name="connsiteX0" fmla="*/ 0 w 12192000"/>
              <a:gd name="connsiteY0" fmla="*/ 0 h 2237474"/>
              <a:gd name="connsiteX1" fmla="*/ 12192000 w 12192000"/>
              <a:gd name="connsiteY1" fmla="*/ 0 h 2237474"/>
              <a:gd name="connsiteX2" fmla="*/ 12192000 w 12192000"/>
              <a:gd name="connsiteY2" fmla="*/ 751299 h 2237474"/>
              <a:gd name="connsiteX3" fmla="*/ 12176759 w 12192000"/>
              <a:gd name="connsiteY3" fmla="*/ 759190 h 2237474"/>
              <a:gd name="connsiteX4" fmla="*/ 12154948 w 12192000"/>
              <a:gd name="connsiteY4" fmla="*/ 762731 h 2237474"/>
              <a:gd name="connsiteX5" fmla="*/ 12047364 w 12192000"/>
              <a:gd name="connsiteY5" fmla="*/ 749662 h 2237474"/>
              <a:gd name="connsiteX6" fmla="*/ 11890686 w 12192000"/>
              <a:gd name="connsiteY6" fmla="*/ 732766 h 2237474"/>
              <a:gd name="connsiteX7" fmla="*/ 11782413 w 12192000"/>
              <a:gd name="connsiteY7" fmla="*/ 769868 h 2237474"/>
              <a:gd name="connsiteX8" fmla="*/ 11649954 w 12192000"/>
              <a:gd name="connsiteY8" fmla="*/ 749628 h 2237474"/>
              <a:gd name="connsiteX9" fmla="*/ 11560424 w 12192000"/>
              <a:gd name="connsiteY9" fmla="*/ 748017 h 2237474"/>
              <a:gd name="connsiteX10" fmla="*/ 11358455 w 12192000"/>
              <a:gd name="connsiteY10" fmla="*/ 747593 h 2237474"/>
              <a:gd name="connsiteX11" fmla="*/ 11165209 w 12192000"/>
              <a:gd name="connsiteY11" fmla="*/ 748852 h 2237474"/>
              <a:gd name="connsiteX12" fmla="*/ 11058755 w 12192000"/>
              <a:gd name="connsiteY12" fmla="*/ 749617 h 2237474"/>
              <a:gd name="connsiteX13" fmla="*/ 10884013 w 12192000"/>
              <a:gd name="connsiteY13" fmla="*/ 760728 h 2237474"/>
              <a:gd name="connsiteX14" fmla="*/ 10834688 w 12192000"/>
              <a:gd name="connsiteY14" fmla="*/ 757726 h 2237474"/>
              <a:gd name="connsiteX15" fmla="*/ 10805004 w 12192000"/>
              <a:gd name="connsiteY15" fmla="*/ 757573 h 2237474"/>
              <a:gd name="connsiteX16" fmla="*/ 10739478 w 12192000"/>
              <a:gd name="connsiteY16" fmla="*/ 776841 h 2237474"/>
              <a:gd name="connsiteX17" fmla="*/ 10458762 w 12192000"/>
              <a:gd name="connsiteY17" fmla="*/ 755400 h 2237474"/>
              <a:gd name="connsiteX18" fmla="*/ 10246919 w 12192000"/>
              <a:gd name="connsiteY18" fmla="*/ 769960 h 2237474"/>
              <a:gd name="connsiteX19" fmla="*/ 10167995 w 12192000"/>
              <a:gd name="connsiteY19" fmla="*/ 760843 h 2237474"/>
              <a:gd name="connsiteX20" fmla="*/ 9997044 w 12192000"/>
              <a:gd name="connsiteY20" fmla="*/ 780129 h 2237474"/>
              <a:gd name="connsiteX21" fmla="*/ 9943887 w 12192000"/>
              <a:gd name="connsiteY21" fmla="*/ 804141 h 2237474"/>
              <a:gd name="connsiteX22" fmla="*/ 9918248 w 12192000"/>
              <a:gd name="connsiteY22" fmla="*/ 816628 h 2237474"/>
              <a:gd name="connsiteX23" fmla="*/ 9836148 w 12192000"/>
              <a:gd name="connsiteY23" fmla="*/ 858312 h 2237474"/>
              <a:gd name="connsiteX24" fmla="*/ 9823800 w 12192000"/>
              <a:gd name="connsiteY24" fmla="*/ 866604 h 2237474"/>
              <a:gd name="connsiteX25" fmla="*/ 9794684 w 12192000"/>
              <a:gd name="connsiteY25" fmla="*/ 864509 h 2237474"/>
              <a:gd name="connsiteX26" fmla="*/ 9778288 w 12192000"/>
              <a:gd name="connsiteY26" fmla="*/ 854362 h 2237474"/>
              <a:gd name="connsiteX27" fmla="*/ 9773886 w 12192000"/>
              <a:gd name="connsiteY27" fmla="*/ 857543 h 2237474"/>
              <a:gd name="connsiteX28" fmla="*/ 9761459 w 12192000"/>
              <a:gd name="connsiteY28" fmla="*/ 862394 h 2237474"/>
              <a:gd name="connsiteX29" fmla="*/ 9705768 w 12192000"/>
              <a:gd name="connsiteY29" fmla="*/ 894610 h 2237474"/>
              <a:gd name="connsiteX30" fmla="*/ 9683005 w 12192000"/>
              <a:gd name="connsiteY30" fmla="*/ 894128 h 2237474"/>
              <a:gd name="connsiteX31" fmla="*/ 9594438 w 12192000"/>
              <a:gd name="connsiteY31" fmla="*/ 919051 h 2237474"/>
              <a:gd name="connsiteX32" fmla="*/ 9577033 w 12192000"/>
              <a:gd name="connsiteY32" fmla="*/ 922857 h 2237474"/>
              <a:gd name="connsiteX33" fmla="*/ 9544189 w 12192000"/>
              <a:gd name="connsiteY33" fmla="*/ 938966 h 2237474"/>
              <a:gd name="connsiteX34" fmla="*/ 9534048 w 12192000"/>
              <a:gd name="connsiteY34" fmla="*/ 940158 h 2237474"/>
              <a:gd name="connsiteX35" fmla="*/ 9500499 w 12192000"/>
              <a:gd name="connsiteY35" fmla="*/ 954680 h 2237474"/>
              <a:gd name="connsiteX36" fmla="*/ 9428195 w 12192000"/>
              <a:gd name="connsiteY36" fmla="*/ 986225 h 2237474"/>
              <a:gd name="connsiteX37" fmla="*/ 9410017 w 12192000"/>
              <a:gd name="connsiteY37" fmla="*/ 993931 h 2237474"/>
              <a:gd name="connsiteX38" fmla="*/ 9392919 w 12192000"/>
              <a:gd name="connsiteY38" fmla="*/ 994656 h 2237474"/>
              <a:gd name="connsiteX39" fmla="*/ 9301293 w 12192000"/>
              <a:gd name="connsiteY39" fmla="*/ 1011593 h 2237474"/>
              <a:gd name="connsiteX40" fmla="*/ 9278619 w 12192000"/>
              <a:gd name="connsiteY40" fmla="*/ 1011878 h 2237474"/>
              <a:gd name="connsiteX41" fmla="*/ 9268019 w 12192000"/>
              <a:gd name="connsiteY41" fmla="*/ 1007442 h 2237474"/>
              <a:gd name="connsiteX42" fmla="*/ 9234662 w 12192000"/>
              <a:gd name="connsiteY42" fmla="*/ 1023056 h 2237474"/>
              <a:gd name="connsiteX43" fmla="*/ 9181033 w 12192000"/>
              <a:gd name="connsiteY43" fmla="*/ 1037921 h 2237474"/>
              <a:gd name="connsiteX44" fmla="*/ 9155969 w 12192000"/>
              <a:gd name="connsiteY44" fmla="*/ 1046804 h 2237474"/>
              <a:gd name="connsiteX45" fmla="*/ 9133985 w 12192000"/>
              <a:gd name="connsiteY45" fmla="*/ 1046450 h 2237474"/>
              <a:gd name="connsiteX46" fmla="*/ 9012987 w 12192000"/>
              <a:gd name="connsiteY46" fmla="*/ 1061986 h 2237474"/>
              <a:gd name="connsiteX47" fmla="*/ 8968445 w 12192000"/>
              <a:gd name="connsiteY47" fmla="*/ 1052169 h 2237474"/>
              <a:gd name="connsiteX48" fmla="*/ 8958984 w 12192000"/>
              <a:gd name="connsiteY48" fmla="*/ 1057212 h 2237474"/>
              <a:gd name="connsiteX49" fmla="*/ 8886001 w 12192000"/>
              <a:gd name="connsiteY49" fmla="*/ 1067468 h 2237474"/>
              <a:gd name="connsiteX50" fmla="*/ 8838610 w 12192000"/>
              <a:gd name="connsiteY50" fmla="*/ 1075091 h 2237474"/>
              <a:gd name="connsiteX51" fmla="*/ 8750383 w 12192000"/>
              <a:gd name="connsiteY51" fmla="*/ 1097387 h 2237474"/>
              <a:gd name="connsiteX52" fmla="*/ 8697365 w 12192000"/>
              <a:gd name="connsiteY52" fmla="*/ 1105869 h 2237474"/>
              <a:gd name="connsiteX53" fmla="*/ 8665605 w 12192000"/>
              <a:gd name="connsiteY53" fmla="*/ 1110791 h 2237474"/>
              <a:gd name="connsiteX54" fmla="*/ 8584946 w 12192000"/>
              <a:gd name="connsiteY54" fmla="*/ 1135226 h 2237474"/>
              <a:gd name="connsiteX55" fmla="*/ 8460755 w 12192000"/>
              <a:gd name="connsiteY55" fmla="*/ 1203427 h 2237474"/>
              <a:gd name="connsiteX56" fmla="*/ 8419755 w 12192000"/>
              <a:gd name="connsiteY56" fmla="*/ 1216260 h 2237474"/>
              <a:gd name="connsiteX57" fmla="*/ 8411626 w 12192000"/>
              <a:gd name="connsiteY57" fmla="*/ 1214397 h 2237474"/>
              <a:gd name="connsiteX58" fmla="*/ 8363469 w 12192000"/>
              <a:gd name="connsiteY58" fmla="*/ 1246658 h 2237474"/>
              <a:gd name="connsiteX59" fmla="*/ 8275497 w 12192000"/>
              <a:gd name="connsiteY59" fmla="*/ 1264396 h 2237474"/>
              <a:gd name="connsiteX60" fmla="*/ 8206287 w 12192000"/>
              <a:gd name="connsiteY60" fmla="*/ 1273060 h 2237474"/>
              <a:gd name="connsiteX61" fmla="*/ 8168705 w 12192000"/>
              <a:gd name="connsiteY61" fmla="*/ 1279956 h 2237474"/>
              <a:gd name="connsiteX62" fmla="*/ 8139997 w 12192000"/>
              <a:gd name="connsiteY62" fmla="*/ 1282713 h 2237474"/>
              <a:gd name="connsiteX63" fmla="*/ 8074238 w 12192000"/>
              <a:gd name="connsiteY63" fmla="*/ 1301895 h 2237474"/>
              <a:gd name="connsiteX64" fmla="*/ 7968292 w 12192000"/>
              <a:gd name="connsiteY64" fmla="*/ 1338779 h 2237474"/>
              <a:gd name="connsiteX65" fmla="*/ 7945122 w 12192000"/>
              <a:gd name="connsiteY65" fmla="*/ 1345477 h 2237474"/>
              <a:gd name="connsiteX66" fmla="*/ 7922771 w 12192000"/>
              <a:gd name="connsiteY66" fmla="*/ 1346645 h 2237474"/>
              <a:gd name="connsiteX67" fmla="*/ 7915461 w 12192000"/>
              <a:gd name="connsiteY67" fmla="*/ 1342919 h 2237474"/>
              <a:gd name="connsiteX68" fmla="*/ 7902328 w 12192000"/>
              <a:gd name="connsiteY68" fmla="*/ 1345865 h 2237474"/>
              <a:gd name="connsiteX69" fmla="*/ 7898322 w 12192000"/>
              <a:gd name="connsiteY69" fmla="*/ 1345689 h 2237474"/>
              <a:gd name="connsiteX70" fmla="*/ 7875879 w 12192000"/>
              <a:gd name="connsiteY70" fmla="*/ 1345646 h 2237474"/>
              <a:gd name="connsiteX71" fmla="*/ 7840612 w 12192000"/>
              <a:gd name="connsiteY71" fmla="*/ 1369373 h 2237474"/>
              <a:gd name="connsiteX72" fmla="*/ 7786819 w 12192000"/>
              <a:gd name="connsiteY72" fmla="*/ 1378970 h 2237474"/>
              <a:gd name="connsiteX73" fmla="*/ 7548172 w 12192000"/>
              <a:gd name="connsiteY73" fmla="*/ 1417460 h 2237474"/>
              <a:gd name="connsiteX74" fmla="*/ 7483437 w 12192000"/>
              <a:gd name="connsiteY74" fmla="*/ 1478152 h 2237474"/>
              <a:gd name="connsiteX75" fmla="*/ 7377870 w 12192000"/>
              <a:gd name="connsiteY75" fmla="*/ 1523319 h 2237474"/>
              <a:gd name="connsiteX76" fmla="*/ 7230737 w 12192000"/>
              <a:gd name="connsiteY76" fmla="*/ 1562633 h 2237474"/>
              <a:gd name="connsiteX77" fmla="*/ 7224458 w 12192000"/>
              <a:gd name="connsiteY77" fmla="*/ 1573008 h 2237474"/>
              <a:gd name="connsiteX78" fmla="*/ 7213486 w 12192000"/>
              <a:gd name="connsiteY78" fmla="*/ 1580987 h 2237474"/>
              <a:gd name="connsiteX79" fmla="*/ 7210972 w 12192000"/>
              <a:gd name="connsiteY79" fmla="*/ 1580856 h 2237474"/>
              <a:gd name="connsiteX80" fmla="*/ 7183121 w 12192000"/>
              <a:gd name="connsiteY80" fmla="*/ 1595162 h 2237474"/>
              <a:gd name="connsiteX81" fmla="*/ 7164601 w 12192000"/>
              <a:gd name="connsiteY81" fmla="*/ 1606490 h 2237474"/>
              <a:gd name="connsiteX82" fmla="*/ 7159286 w 12192000"/>
              <a:gd name="connsiteY82" fmla="*/ 1606850 h 2237474"/>
              <a:gd name="connsiteX83" fmla="*/ 7114651 w 12192000"/>
              <a:gd name="connsiteY83" fmla="*/ 1620959 h 2237474"/>
              <a:gd name="connsiteX84" fmla="*/ 7092727 w 12192000"/>
              <a:gd name="connsiteY84" fmla="*/ 1623628 h 2237474"/>
              <a:gd name="connsiteX85" fmla="*/ 7031309 w 12192000"/>
              <a:gd name="connsiteY85" fmla="*/ 1619451 h 2237474"/>
              <a:gd name="connsiteX86" fmla="*/ 6999084 w 12192000"/>
              <a:gd name="connsiteY86" fmla="*/ 1634317 h 2237474"/>
              <a:gd name="connsiteX87" fmla="*/ 6992107 w 12192000"/>
              <a:gd name="connsiteY87" fmla="*/ 1636860 h 2237474"/>
              <a:gd name="connsiteX88" fmla="*/ 6991765 w 12192000"/>
              <a:gd name="connsiteY88" fmla="*/ 1636725 h 2237474"/>
              <a:gd name="connsiteX89" fmla="*/ 6983996 w 12192000"/>
              <a:gd name="connsiteY89" fmla="*/ 1639040 h 2237474"/>
              <a:gd name="connsiteX90" fmla="*/ 6979383 w 12192000"/>
              <a:gd name="connsiteY90" fmla="*/ 1641496 h 2237474"/>
              <a:gd name="connsiteX91" fmla="*/ 6900177 w 12192000"/>
              <a:gd name="connsiteY91" fmla="*/ 1636016 h 2237474"/>
              <a:gd name="connsiteX92" fmla="*/ 6795372 w 12192000"/>
              <a:gd name="connsiteY92" fmla="*/ 1644845 h 2237474"/>
              <a:gd name="connsiteX93" fmla="*/ 6692251 w 12192000"/>
              <a:gd name="connsiteY93" fmla="*/ 1656357 h 2237474"/>
              <a:gd name="connsiteX94" fmla="*/ 6655235 w 12192000"/>
              <a:gd name="connsiteY94" fmla="*/ 1661869 h 2237474"/>
              <a:gd name="connsiteX95" fmla="*/ 6587857 w 12192000"/>
              <a:gd name="connsiteY95" fmla="*/ 1665769 h 2237474"/>
              <a:gd name="connsiteX96" fmla="*/ 6554894 w 12192000"/>
              <a:gd name="connsiteY96" fmla="*/ 1664428 h 2237474"/>
              <a:gd name="connsiteX97" fmla="*/ 6551579 w 12192000"/>
              <a:gd name="connsiteY97" fmla="*/ 1662213 h 2237474"/>
              <a:gd name="connsiteX98" fmla="*/ 6545693 w 12192000"/>
              <a:gd name="connsiteY98" fmla="*/ 1661776 h 2237474"/>
              <a:gd name="connsiteX99" fmla="*/ 6530561 w 12192000"/>
              <a:gd name="connsiteY99" fmla="*/ 1664619 h 2237474"/>
              <a:gd name="connsiteX100" fmla="*/ 6525028 w 12192000"/>
              <a:gd name="connsiteY100" fmla="*/ 1666354 h 2237474"/>
              <a:gd name="connsiteX101" fmla="*/ 6516595 w 12192000"/>
              <a:gd name="connsiteY101" fmla="*/ 1667475 h 2237474"/>
              <a:gd name="connsiteX102" fmla="*/ 6516340 w 12192000"/>
              <a:gd name="connsiteY102" fmla="*/ 1667291 h 2237474"/>
              <a:gd name="connsiteX103" fmla="*/ 6508541 w 12192000"/>
              <a:gd name="connsiteY103" fmla="*/ 1668757 h 2237474"/>
              <a:gd name="connsiteX104" fmla="*/ 6471012 w 12192000"/>
              <a:gd name="connsiteY104" fmla="*/ 1678604 h 2237474"/>
              <a:gd name="connsiteX105" fmla="*/ 6415265 w 12192000"/>
              <a:gd name="connsiteY105" fmla="*/ 1665317 h 2237474"/>
              <a:gd name="connsiteX106" fmla="*/ 6393343 w 12192000"/>
              <a:gd name="connsiteY106" fmla="*/ 1664672 h 2237474"/>
              <a:gd name="connsiteX107" fmla="*/ 6380457 w 12192000"/>
              <a:gd name="connsiteY107" fmla="*/ 1662376 h 2237474"/>
              <a:gd name="connsiteX108" fmla="*/ 6280959 w 12192000"/>
              <a:gd name="connsiteY108" fmla="*/ 1689329 h 2237474"/>
              <a:gd name="connsiteX109" fmla="*/ 6266765 w 12192000"/>
              <a:gd name="connsiteY109" fmla="*/ 1695560 h 2237474"/>
              <a:gd name="connsiteX110" fmla="*/ 6098321 w 12192000"/>
              <a:gd name="connsiteY110" fmla="*/ 1721646 h 2237474"/>
              <a:gd name="connsiteX111" fmla="*/ 5880652 w 12192000"/>
              <a:gd name="connsiteY111" fmla="*/ 1779643 h 2237474"/>
              <a:gd name="connsiteX112" fmla="*/ 5785959 w 12192000"/>
              <a:gd name="connsiteY112" fmla="*/ 1775307 h 2237474"/>
              <a:gd name="connsiteX113" fmla="*/ 5643534 w 12192000"/>
              <a:gd name="connsiteY113" fmla="*/ 1802919 h 2237474"/>
              <a:gd name="connsiteX114" fmla="*/ 5518799 w 12192000"/>
              <a:gd name="connsiteY114" fmla="*/ 1818312 h 2237474"/>
              <a:gd name="connsiteX115" fmla="*/ 5505014 w 12192000"/>
              <a:gd name="connsiteY115" fmla="*/ 1819259 h 2237474"/>
              <a:gd name="connsiteX116" fmla="*/ 5453307 w 12192000"/>
              <a:gd name="connsiteY116" fmla="*/ 1815450 h 2237474"/>
              <a:gd name="connsiteX117" fmla="*/ 5364192 w 12192000"/>
              <a:gd name="connsiteY117" fmla="*/ 1826074 h 2237474"/>
              <a:gd name="connsiteX118" fmla="*/ 5350380 w 12192000"/>
              <a:gd name="connsiteY118" fmla="*/ 1830891 h 2237474"/>
              <a:gd name="connsiteX119" fmla="*/ 5259633 w 12192000"/>
              <a:gd name="connsiteY119" fmla="*/ 1837160 h 2237474"/>
              <a:gd name="connsiteX120" fmla="*/ 5197513 w 12192000"/>
              <a:gd name="connsiteY120" fmla="*/ 1844718 h 2237474"/>
              <a:gd name="connsiteX121" fmla="*/ 5184170 w 12192000"/>
              <a:gd name="connsiteY121" fmla="*/ 1849402 h 2237474"/>
              <a:gd name="connsiteX122" fmla="*/ 5168852 w 12192000"/>
              <a:gd name="connsiteY122" fmla="*/ 1844846 h 2237474"/>
              <a:gd name="connsiteX123" fmla="*/ 5164370 w 12192000"/>
              <a:gd name="connsiteY123" fmla="*/ 1840597 h 2237474"/>
              <a:gd name="connsiteX124" fmla="*/ 5114927 w 12192000"/>
              <a:gd name="connsiteY124" fmla="*/ 1847827 h 2237474"/>
              <a:gd name="connsiteX125" fmla="*/ 5108970 w 12192000"/>
              <a:gd name="connsiteY125" fmla="*/ 1847935 h 2237474"/>
              <a:gd name="connsiteX126" fmla="*/ 5067961 w 12192000"/>
              <a:gd name="connsiteY126" fmla="*/ 1845917 h 2237474"/>
              <a:gd name="connsiteX127" fmla="*/ 5007075 w 12192000"/>
              <a:gd name="connsiteY127" fmla="*/ 1838626 h 2237474"/>
              <a:gd name="connsiteX128" fmla="*/ 4944087 w 12192000"/>
              <a:gd name="connsiteY128" fmla="*/ 1823332 h 2237474"/>
              <a:gd name="connsiteX129" fmla="*/ 4907662 w 12192000"/>
              <a:gd name="connsiteY129" fmla="*/ 1816900 h 2237474"/>
              <a:gd name="connsiteX130" fmla="*/ 4882386 w 12192000"/>
              <a:gd name="connsiteY130" fmla="*/ 1809844 h 2237474"/>
              <a:gd name="connsiteX131" fmla="*/ 4811440 w 12192000"/>
              <a:gd name="connsiteY131" fmla="*/ 1804655 h 2237474"/>
              <a:gd name="connsiteX132" fmla="*/ 4691075 w 12192000"/>
              <a:gd name="connsiteY132" fmla="*/ 1801389 h 2237474"/>
              <a:gd name="connsiteX133" fmla="*/ 4611738 w 12192000"/>
              <a:gd name="connsiteY133" fmla="*/ 1776964 h 2237474"/>
              <a:gd name="connsiteX134" fmla="*/ 4560070 w 12192000"/>
              <a:gd name="connsiteY134" fmla="*/ 1785640 h 2237474"/>
              <a:gd name="connsiteX135" fmla="*/ 4536503 w 12192000"/>
              <a:gd name="connsiteY135" fmla="*/ 1785334 h 2237474"/>
              <a:gd name="connsiteX136" fmla="*/ 4513724 w 12192000"/>
              <a:gd name="connsiteY136" fmla="*/ 1791996 h 2237474"/>
              <a:gd name="connsiteX137" fmla="*/ 4459810 w 12192000"/>
              <a:gd name="connsiteY137" fmla="*/ 1797886 h 2237474"/>
              <a:gd name="connsiteX138" fmla="*/ 4379064 w 12192000"/>
              <a:gd name="connsiteY138" fmla="*/ 1817177 h 2237474"/>
              <a:gd name="connsiteX139" fmla="*/ 4319209 w 12192000"/>
              <a:gd name="connsiteY139" fmla="*/ 1834833 h 2237474"/>
              <a:gd name="connsiteX140" fmla="*/ 4290981 w 12192000"/>
              <a:gd name="connsiteY140" fmla="*/ 1839677 h 2237474"/>
              <a:gd name="connsiteX141" fmla="*/ 4285792 w 12192000"/>
              <a:gd name="connsiteY141" fmla="*/ 1836231 h 2237474"/>
              <a:gd name="connsiteX142" fmla="*/ 4238372 w 12192000"/>
              <a:gd name="connsiteY142" fmla="*/ 1851480 h 2237474"/>
              <a:gd name="connsiteX143" fmla="*/ 4232517 w 12192000"/>
              <a:gd name="connsiteY143" fmla="*/ 1852567 h 2237474"/>
              <a:gd name="connsiteX144" fmla="*/ 4191732 w 12192000"/>
              <a:gd name="connsiteY144" fmla="*/ 1857328 h 2237474"/>
              <a:gd name="connsiteX145" fmla="*/ 4065532 w 12192000"/>
              <a:gd name="connsiteY145" fmla="*/ 1855477 h 2237474"/>
              <a:gd name="connsiteX146" fmla="*/ 4028460 w 12192000"/>
              <a:gd name="connsiteY146" fmla="*/ 1855137 h 2237474"/>
              <a:gd name="connsiteX147" fmla="*/ 4002267 w 12192000"/>
              <a:gd name="connsiteY147" fmla="*/ 1852352 h 2237474"/>
              <a:gd name="connsiteX148" fmla="*/ 3931396 w 12192000"/>
              <a:gd name="connsiteY148" fmla="*/ 1858915 h 2237474"/>
              <a:gd name="connsiteX149" fmla="*/ 3812162 w 12192000"/>
              <a:gd name="connsiteY149" fmla="*/ 1875501 h 2237474"/>
              <a:gd name="connsiteX150" fmla="*/ 3767672 w 12192000"/>
              <a:gd name="connsiteY150" fmla="*/ 1874600 h 2237474"/>
              <a:gd name="connsiteX151" fmla="*/ 3729530 w 12192000"/>
              <a:gd name="connsiteY151" fmla="*/ 1864513 h 2237474"/>
              <a:gd name="connsiteX152" fmla="*/ 3680177 w 12192000"/>
              <a:gd name="connsiteY152" fmla="*/ 1881552 h 2237474"/>
              <a:gd name="connsiteX153" fmla="*/ 3567259 w 12192000"/>
              <a:gd name="connsiteY153" fmla="*/ 1893482 h 2237474"/>
              <a:gd name="connsiteX154" fmla="*/ 3405770 w 12192000"/>
              <a:gd name="connsiteY154" fmla="*/ 1904591 h 2237474"/>
              <a:gd name="connsiteX155" fmla="*/ 3280097 w 12192000"/>
              <a:gd name="connsiteY155" fmla="*/ 1919610 h 2237474"/>
              <a:gd name="connsiteX156" fmla="*/ 3123424 w 12192000"/>
              <a:gd name="connsiteY156" fmla="*/ 1952930 h 2237474"/>
              <a:gd name="connsiteX157" fmla="*/ 3009910 w 12192000"/>
              <a:gd name="connsiteY157" fmla="*/ 1957866 h 2237474"/>
              <a:gd name="connsiteX158" fmla="*/ 2995934 w 12192000"/>
              <a:gd name="connsiteY158" fmla="*/ 1967085 h 2237474"/>
              <a:gd name="connsiteX159" fmla="*/ 2980071 w 12192000"/>
              <a:gd name="connsiteY159" fmla="*/ 1972988 h 2237474"/>
              <a:gd name="connsiteX160" fmla="*/ 2978094 w 12192000"/>
              <a:gd name="connsiteY160" fmla="*/ 1972369 h 2237474"/>
              <a:gd name="connsiteX161" fmla="*/ 2942858 w 12192000"/>
              <a:gd name="connsiteY161" fmla="*/ 1981367 h 2237474"/>
              <a:gd name="connsiteX162" fmla="*/ 2875436 w 12192000"/>
              <a:gd name="connsiteY162" fmla="*/ 1996977 h 2237474"/>
              <a:gd name="connsiteX163" fmla="*/ 2874892 w 12192000"/>
              <a:gd name="connsiteY163" fmla="*/ 1996085 h 2237474"/>
              <a:gd name="connsiteX164" fmla="*/ 2864145 w 12192000"/>
              <a:gd name="connsiteY164" fmla="*/ 1994061 h 2237474"/>
              <a:gd name="connsiteX165" fmla="*/ 2843662 w 12192000"/>
              <a:gd name="connsiteY165" fmla="*/ 1992498 h 2237474"/>
              <a:gd name="connsiteX166" fmla="*/ 2796128 w 12192000"/>
              <a:gd name="connsiteY166" fmla="*/ 1976403 h 2237474"/>
              <a:gd name="connsiteX167" fmla="*/ 2756784 w 12192000"/>
              <a:gd name="connsiteY167" fmla="*/ 1985116 h 2237474"/>
              <a:gd name="connsiteX168" fmla="*/ 2748833 w 12192000"/>
              <a:gd name="connsiteY168" fmla="*/ 1986323 h 2237474"/>
              <a:gd name="connsiteX169" fmla="*/ 2748661 w 12192000"/>
              <a:gd name="connsiteY169" fmla="*/ 1986122 h 2237474"/>
              <a:gd name="connsiteX170" fmla="*/ 2740251 w 12192000"/>
              <a:gd name="connsiteY170" fmla="*/ 1986946 h 2237474"/>
              <a:gd name="connsiteX171" fmla="*/ 2718916 w 12192000"/>
              <a:gd name="connsiteY171" fmla="*/ 1990867 h 2237474"/>
              <a:gd name="connsiteX172" fmla="*/ 2713522 w 12192000"/>
              <a:gd name="connsiteY172" fmla="*/ 1990173 h 2237474"/>
              <a:gd name="connsiteX173" fmla="*/ 2680597 w 12192000"/>
              <a:gd name="connsiteY173" fmla="*/ 1984996 h 2237474"/>
              <a:gd name="connsiteX174" fmla="*/ 2578178 w 12192000"/>
              <a:gd name="connsiteY174" fmla="*/ 1990531 h 2237474"/>
              <a:gd name="connsiteX175" fmla="*/ 2476147 w 12192000"/>
              <a:gd name="connsiteY175" fmla="*/ 1998305 h 2237474"/>
              <a:gd name="connsiteX176" fmla="*/ 2373568 w 12192000"/>
              <a:gd name="connsiteY176" fmla="*/ 2003219 h 2237474"/>
              <a:gd name="connsiteX177" fmla="*/ 2321399 w 12192000"/>
              <a:gd name="connsiteY177" fmla="*/ 1989467 h 2237474"/>
              <a:gd name="connsiteX178" fmla="*/ 2315525 w 12192000"/>
              <a:gd name="connsiteY178" fmla="*/ 1989708 h 2237474"/>
              <a:gd name="connsiteX179" fmla="*/ 2300792 w 12192000"/>
              <a:gd name="connsiteY179" fmla="*/ 1994290 h 2237474"/>
              <a:gd name="connsiteX180" fmla="*/ 2295469 w 12192000"/>
              <a:gd name="connsiteY180" fmla="*/ 1996659 h 2237474"/>
              <a:gd name="connsiteX181" fmla="*/ 2287219 w 12192000"/>
              <a:gd name="connsiteY181" fmla="*/ 1998750 h 2237474"/>
              <a:gd name="connsiteX182" fmla="*/ 2286948 w 12192000"/>
              <a:gd name="connsiteY182" fmla="*/ 1998596 h 2237474"/>
              <a:gd name="connsiteX183" fmla="*/ 2243069 w 12192000"/>
              <a:gd name="connsiteY183" fmla="*/ 2015111 h 2237474"/>
              <a:gd name="connsiteX184" fmla="*/ 2186609 w 12192000"/>
              <a:gd name="connsiteY184" fmla="*/ 2008263 h 2237474"/>
              <a:gd name="connsiteX185" fmla="*/ 2164831 w 12192000"/>
              <a:gd name="connsiteY185" fmla="*/ 2010143 h 2237474"/>
              <a:gd name="connsiteX186" fmla="*/ 2152836 w 12192000"/>
              <a:gd name="connsiteY186" fmla="*/ 2010048 h 2237474"/>
              <a:gd name="connsiteX187" fmla="*/ 2117102 w 12192000"/>
              <a:gd name="connsiteY187" fmla="*/ 2023004 h 2237474"/>
              <a:gd name="connsiteX188" fmla="*/ 2111935 w 12192000"/>
              <a:gd name="connsiteY188" fmla="*/ 2023163 h 2237474"/>
              <a:gd name="connsiteX189" fmla="*/ 2089991 w 12192000"/>
              <a:gd name="connsiteY189" fmla="*/ 2034193 h 2237474"/>
              <a:gd name="connsiteX190" fmla="*/ 2058061 w 12192000"/>
              <a:gd name="connsiteY190" fmla="*/ 2047942 h 2237474"/>
              <a:gd name="connsiteX191" fmla="*/ 2055737 w 12192000"/>
              <a:gd name="connsiteY191" fmla="*/ 2047704 h 2237474"/>
              <a:gd name="connsiteX192" fmla="*/ 2042244 w 12192000"/>
              <a:gd name="connsiteY192" fmla="*/ 2055560 h 2237474"/>
              <a:gd name="connsiteX193" fmla="*/ 1976224 w 12192000"/>
              <a:gd name="connsiteY193" fmla="*/ 2074257 h 2237474"/>
              <a:gd name="connsiteX194" fmla="*/ 1877728 w 12192000"/>
              <a:gd name="connsiteY194" fmla="*/ 2101004 h 2237474"/>
              <a:gd name="connsiteX195" fmla="*/ 1759056 w 12192000"/>
              <a:gd name="connsiteY195" fmla="*/ 2125608 h 2237474"/>
              <a:gd name="connsiteX196" fmla="*/ 1637948 w 12192000"/>
              <a:gd name="connsiteY196" fmla="*/ 2172597 h 2237474"/>
              <a:gd name="connsiteX197" fmla="*/ 1434549 w 12192000"/>
              <a:gd name="connsiteY197" fmla="*/ 2234522 h 2237474"/>
              <a:gd name="connsiteX198" fmla="*/ 1398481 w 12192000"/>
              <a:gd name="connsiteY198" fmla="*/ 2237074 h 2237474"/>
              <a:gd name="connsiteX199" fmla="*/ 1398407 w 12192000"/>
              <a:gd name="connsiteY199" fmla="*/ 2237095 h 2237474"/>
              <a:gd name="connsiteX200" fmla="*/ 1370962 w 12192000"/>
              <a:gd name="connsiteY200" fmla="*/ 2237474 h 2237474"/>
              <a:gd name="connsiteX201" fmla="*/ 1356367 w 12192000"/>
              <a:gd name="connsiteY201" fmla="*/ 2235089 h 2237474"/>
              <a:gd name="connsiteX202" fmla="*/ 1324828 w 12192000"/>
              <a:gd name="connsiteY202" fmla="*/ 2231968 h 2237474"/>
              <a:gd name="connsiteX203" fmla="*/ 1297744 w 12192000"/>
              <a:gd name="connsiteY203" fmla="*/ 2235849 h 2237474"/>
              <a:gd name="connsiteX204" fmla="*/ 1286236 w 12192000"/>
              <a:gd name="connsiteY204" fmla="*/ 2233135 h 2237474"/>
              <a:gd name="connsiteX205" fmla="*/ 1283504 w 12192000"/>
              <a:gd name="connsiteY205" fmla="*/ 2233797 h 2237474"/>
              <a:gd name="connsiteX206" fmla="*/ 1279765 w 12192000"/>
              <a:gd name="connsiteY206" fmla="*/ 2229639 h 2237474"/>
              <a:gd name="connsiteX207" fmla="*/ 1195347 w 12192000"/>
              <a:gd name="connsiteY207" fmla="*/ 2212354 h 2237474"/>
              <a:gd name="connsiteX208" fmla="*/ 970251 w 12192000"/>
              <a:gd name="connsiteY208" fmla="*/ 2221029 h 2237474"/>
              <a:gd name="connsiteX209" fmla="*/ 812914 w 12192000"/>
              <a:gd name="connsiteY209" fmla="*/ 2202752 h 2237474"/>
              <a:gd name="connsiteX210" fmla="*/ 800195 w 12192000"/>
              <a:gd name="connsiteY210" fmla="*/ 2209407 h 2237474"/>
              <a:gd name="connsiteX211" fmla="*/ 784978 w 12192000"/>
              <a:gd name="connsiteY211" fmla="*/ 2212360 h 2237474"/>
              <a:gd name="connsiteX212" fmla="*/ 681987 w 12192000"/>
              <a:gd name="connsiteY212" fmla="*/ 2216757 h 2237474"/>
              <a:gd name="connsiteX213" fmla="*/ 669923 w 12192000"/>
              <a:gd name="connsiteY213" fmla="*/ 2211682 h 2237474"/>
              <a:gd name="connsiteX214" fmla="*/ 648680 w 12192000"/>
              <a:gd name="connsiteY214" fmla="*/ 2206229 h 2237474"/>
              <a:gd name="connsiteX215" fmla="*/ 597225 w 12192000"/>
              <a:gd name="connsiteY215" fmla="*/ 2180999 h 2237474"/>
              <a:gd name="connsiteX216" fmla="*/ 558449 w 12192000"/>
              <a:gd name="connsiteY216" fmla="*/ 2182346 h 2237474"/>
              <a:gd name="connsiteX217" fmla="*/ 550517 w 12192000"/>
              <a:gd name="connsiteY217" fmla="*/ 2182060 h 2237474"/>
              <a:gd name="connsiteX218" fmla="*/ 550309 w 12192000"/>
              <a:gd name="connsiteY218" fmla="*/ 2181825 h 2237474"/>
              <a:gd name="connsiteX219" fmla="*/ 541836 w 12192000"/>
              <a:gd name="connsiteY219" fmla="*/ 2181063 h 2237474"/>
              <a:gd name="connsiteX220" fmla="*/ 536057 w 12192000"/>
              <a:gd name="connsiteY220" fmla="*/ 2181537 h 2237474"/>
              <a:gd name="connsiteX221" fmla="*/ 520671 w 12192000"/>
              <a:gd name="connsiteY221" fmla="*/ 2180980 h 2237474"/>
              <a:gd name="connsiteX222" fmla="*/ 515024 w 12192000"/>
              <a:gd name="connsiteY222" fmla="*/ 2179258 h 2237474"/>
              <a:gd name="connsiteX223" fmla="*/ 512278 w 12192000"/>
              <a:gd name="connsiteY223" fmla="*/ 2176369 h 2237474"/>
              <a:gd name="connsiteX224" fmla="*/ 480419 w 12192000"/>
              <a:gd name="connsiteY224" fmla="*/ 2167807 h 2237474"/>
              <a:gd name="connsiteX225" fmla="*/ 413835 w 12192000"/>
              <a:gd name="connsiteY225" fmla="*/ 2156783 h 2237474"/>
              <a:gd name="connsiteX226" fmla="*/ 376513 w 12192000"/>
              <a:gd name="connsiteY226" fmla="*/ 2154014 h 2237474"/>
              <a:gd name="connsiteX227" fmla="*/ 273386 w 12192000"/>
              <a:gd name="connsiteY227" fmla="*/ 2142551 h 2237474"/>
              <a:gd name="connsiteX228" fmla="*/ 169207 w 12192000"/>
              <a:gd name="connsiteY228" fmla="*/ 2128100 h 2237474"/>
              <a:gd name="connsiteX229" fmla="*/ 93149 w 12192000"/>
              <a:gd name="connsiteY229" fmla="*/ 2105324 h 2237474"/>
              <a:gd name="connsiteX230" fmla="*/ 88109 w 12192000"/>
              <a:gd name="connsiteY230" fmla="*/ 2106704 h 2237474"/>
              <a:gd name="connsiteX231" fmla="*/ 80022 w 12192000"/>
              <a:gd name="connsiteY231" fmla="*/ 2107254 h 2237474"/>
              <a:gd name="connsiteX232" fmla="*/ 79717 w 12192000"/>
              <a:gd name="connsiteY232" fmla="*/ 2107046 h 2237474"/>
              <a:gd name="connsiteX233" fmla="*/ 72352 w 12192000"/>
              <a:gd name="connsiteY233" fmla="*/ 2107991 h 2237474"/>
              <a:gd name="connsiteX234" fmla="*/ 37645 w 12192000"/>
              <a:gd name="connsiteY234" fmla="*/ 2115401 h 2237474"/>
              <a:gd name="connsiteX235" fmla="*/ 4572 w 12192000"/>
              <a:gd name="connsiteY235" fmla="*/ 2111091 h 2237474"/>
              <a:gd name="connsiteX236" fmla="*/ 0 w 12192000"/>
              <a:gd name="connsiteY236" fmla="*/ 2110468 h 2237474"/>
              <a:gd name="connsiteX237" fmla="*/ 0 w 12192000"/>
              <a:gd name="connsiteY237" fmla="*/ 0 h 2237474"/>
              <a:gd name="connsiteX0" fmla="*/ 0 w 12192000"/>
              <a:gd name="connsiteY0" fmla="*/ 0 h 2237474"/>
              <a:gd name="connsiteX1" fmla="*/ 12192000 w 12192000"/>
              <a:gd name="connsiteY1" fmla="*/ 0 h 2237474"/>
              <a:gd name="connsiteX2" fmla="*/ 12192000 w 12192000"/>
              <a:gd name="connsiteY2" fmla="*/ 751299 h 2237474"/>
              <a:gd name="connsiteX3" fmla="*/ 12176759 w 12192000"/>
              <a:gd name="connsiteY3" fmla="*/ 759190 h 2237474"/>
              <a:gd name="connsiteX4" fmla="*/ 12154948 w 12192000"/>
              <a:gd name="connsiteY4" fmla="*/ 762731 h 2237474"/>
              <a:gd name="connsiteX5" fmla="*/ 12047364 w 12192000"/>
              <a:gd name="connsiteY5" fmla="*/ 749662 h 2237474"/>
              <a:gd name="connsiteX6" fmla="*/ 11890686 w 12192000"/>
              <a:gd name="connsiteY6" fmla="*/ 732766 h 2237474"/>
              <a:gd name="connsiteX7" fmla="*/ 11782413 w 12192000"/>
              <a:gd name="connsiteY7" fmla="*/ 769868 h 2237474"/>
              <a:gd name="connsiteX8" fmla="*/ 11649954 w 12192000"/>
              <a:gd name="connsiteY8" fmla="*/ 749628 h 2237474"/>
              <a:gd name="connsiteX9" fmla="*/ 11560424 w 12192000"/>
              <a:gd name="connsiteY9" fmla="*/ 748017 h 2237474"/>
              <a:gd name="connsiteX10" fmla="*/ 11358455 w 12192000"/>
              <a:gd name="connsiteY10" fmla="*/ 747593 h 2237474"/>
              <a:gd name="connsiteX11" fmla="*/ 11165209 w 12192000"/>
              <a:gd name="connsiteY11" fmla="*/ 748852 h 2237474"/>
              <a:gd name="connsiteX12" fmla="*/ 11058755 w 12192000"/>
              <a:gd name="connsiteY12" fmla="*/ 749617 h 2237474"/>
              <a:gd name="connsiteX13" fmla="*/ 10884013 w 12192000"/>
              <a:gd name="connsiteY13" fmla="*/ 760728 h 2237474"/>
              <a:gd name="connsiteX14" fmla="*/ 10834688 w 12192000"/>
              <a:gd name="connsiteY14" fmla="*/ 757726 h 2237474"/>
              <a:gd name="connsiteX15" fmla="*/ 10805004 w 12192000"/>
              <a:gd name="connsiteY15" fmla="*/ 757573 h 2237474"/>
              <a:gd name="connsiteX16" fmla="*/ 10739478 w 12192000"/>
              <a:gd name="connsiteY16" fmla="*/ 776841 h 2237474"/>
              <a:gd name="connsiteX17" fmla="*/ 10458762 w 12192000"/>
              <a:gd name="connsiteY17" fmla="*/ 755400 h 2237474"/>
              <a:gd name="connsiteX18" fmla="*/ 10246919 w 12192000"/>
              <a:gd name="connsiteY18" fmla="*/ 769960 h 2237474"/>
              <a:gd name="connsiteX19" fmla="*/ 10167995 w 12192000"/>
              <a:gd name="connsiteY19" fmla="*/ 760843 h 2237474"/>
              <a:gd name="connsiteX20" fmla="*/ 9997044 w 12192000"/>
              <a:gd name="connsiteY20" fmla="*/ 780129 h 2237474"/>
              <a:gd name="connsiteX21" fmla="*/ 9943887 w 12192000"/>
              <a:gd name="connsiteY21" fmla="*/ 804141 h 2237474"/>
              <a:gd name="connsiteX22" fmla="*/ 9918248 w 12192000"/>
              <a:gd name="connsiteY22" fmla="*/ 816628 h 2237474"/>
              <a:gd name="connsiteX23" fmla="*/ 9836148 w 12192000"/>
              <a:gd name="connsiteY23" fmla="*/ 858312 h 2237474"/>
              <a:gd name="connsiteX24" fmla="*/ 9823800 w 12192000"/>
              <a:gd name="connsiteY24" fmla="*/ 866604 h 2237474"/>
              <a:gd name="connsiteX25" fmla="*/ 9794684 w 12192000"/>
              <a:gd name="connsiteY25" fmla="*/ 864509 h 2237474"/>
              <a:gd name="connsiteX26" fmla="*/ 9778288 w 12192000"/>
              <a:gd name="connsiteY26" fmla="*/ 854362 h 2237474"/>
              <a:gd name="connsiteX27" fmla="*/ 9773886 w 12192000"/>
              <a:gd name="connsiteY27" fmla="*/ 857543 h 2237474"/>
              <a:gd name="connsiteX28" fmla="*/ 9761459 w 12192000"/>
              <a:gd name="connsiteY28" fmla="*/ 862394 h 2237474"/>
              <a:gd name="connsiteX29" fmla="*/ 9705768 w 12192000"/>
              <a:gd name="connsiteY29" fmla="*/ 894610 h 2237474"/>
              <a:gd name="connsiteX30" fmla="*/ 9683005 w 12192000"/>
              <a:gd name="connsiteY30" fmla="*/ 894128 h 2237474"/>
              <a:gd name="connsiteX31" fmla="*/ 9594438 w 12192000"/>
              <a:gd name="connsiteY31" fmla="*/ 919051 h 2237474"/>
              <a:gd name="connsiteX32" fmla="*/ 9577033 w 12192000"/>
              <a:gd name="connsiteY32" fmla="*/ 922857 h 2237474"/>
              <a:gd name="connsiteX33" fmla="*/ 9544189 w 12192000"/>
              <a:gd name="connsiteY33" fmla="*/ 938966 h 2237474"/>
              <a:gd name="connsiteX34" fmla="*/ 9534048 w 12192000"/>
              <a:gd name="connsiteY34" fmla="*/ 940158 h 2237474"/>
              <a:gd name="connsiteX35" fmla="*/ 9500499 w 12192000"/>
              <a:gd name="connsiteY35" fmla="*/ 954680 h 2237474"/>
              <a:gd name="connsiteX36" fmla="*/ 9428195 w 12192000"/>
              <a:gd name="connsiteY36" fmla="*/ 986225 h 2237474"/>
              <a:gd name="connsiteX37" fmla="*/ 9410017 w 12192000"/>
              <a:gd name="connsiteY37" fmla="*/ 993931 h 2237474"/>
              <a:gd name="connsiteX38" fmla="*/ 9392919 w 12192000"/>
              <a:gd name="connsiteY38" fmla="*/ 994656 h 2237474"/>
              <a:gd name="connsiteX39" fmla="*/ 9301293 w 12192000"/>
              <a:gd name="connsiteY39" fmla="*/ 1011593 h 2237474"/>
              <a:gd name="connsiteX40" fmla="*/ 9278619 w 12192000"/>
              <a:gd name="connsiteY40" fmla="*/ 1011878 h 2237474"/>
              <a:gd name="connsiteX41" fmla="*/ 9268019 w 12192000"/>
              <a:gd name="connsiteY41" fmla="*/ 1007442 h 2237474"/>
              <a:gd name="connsiteX42" fmla="*/ 9234662 w 12192000"/>
              <a:gd name="connsiteY42" fmla="*/ 1023056 h 2237474"/>
              <a:gd name="connsiteX43" fmla="*/ 9181033 w 12192000"/>
              <a:gd name="connsiteY43" fmla="*/ 1037921 h 2237474"/>
              <a:gd name="connsiteX44" fmla="*/ 9155969 w 12192000"/>
              <a:gd name="connsiteY44" fmla="*/ 1046804 h 2237474"/>
              <a:gd name="connsiteX45" fmla="*/ 9133985 w 12192000"/>
              <a:gd name="connsiteY45" fmla="*/ 1046450 h 2237474"/>
              <a:gd name="connsiteX46" fmla="*/ 9012987 w 12192000"/>
              <a:gd name="connsiteY46" fmla="*/ 1061986 h 2237474"/>
              <a:gd name="connsiteX47" fmla="*/ 8968445 w 12192000"/>
              <a:gd name="connsiteY47" fmla="*/ 1052169 h 2237474"/>
              <a:gd name="connsiteX48" fmla="*/ 8958984 w 12192000"/>
              <a:gd name="connsiteY48" fmla="*/ 1057212 h 2237474"/>
              <a:gd name="connsiteX49" fmla="*/ 8886001 w 12192000"/>
              <a:gd name="connsiteY49" fmla="*/ 1067468 h 2237474"/>
              <a:gd name="connsiteX50" fmla="*/ 8838610 w 12192000"/>
              <a:gd name="connsiteY50" fmla="*/ 1075091 h 2237474"/>
              <a:gd name="connsiteX51" fmla="*/ 8750383 w 12192000"/>
              <a:gd name="connsiteY51" fmla="*/ 1097387 h 2237474"/>
              <a:gd name="connsiteX52" fmla="*/ 8697365 w 12192000"/>
              <a:gd name="connsiteY52" fmla="*/ 1105869 h 2237474"/>
              <a:gd name="connsiteX53" fmla="*/ 8665605 w 12192000"/>
              <a:gd name="connsiteY53" fmla="*/ 1110791 h 2237474"/>
              <a:gd name="connsiteX54" fmla="*/ 8584946 w 12192000"/>
              <a:gd name="connsiteY54" fmla="*/ 1135226 h 2237474"/>
              <a:gd name="connsiteX55" fmla="*/ 8460755 w 12192000"/>
              <a:gd name="connsiteY55" fmla="*/ 1203427 h 2237474"/>
              <a:gd name="connsiteX56" fmla="*/ 8419755 w 12192000"/>
              <a:gd name="connsiteY56" fmla="*/ 1216260 h 2237474"/>
              <a:gd name="connsiteX57" fmla="*/ 8411626 w 12192000"/>
              <a:gd name="connsiteY57" fmla="*/ 1214397 h 2237474"/>
              <a:gd name="connsiteX58" fmla="*/ 8363469 w 12192000"/>
              <a:gd name="connsiteY58" fmla="*/ 1246658 h 2237474"/>
              <a:gd name="connsiteX59" fmla="*/ 8275497 w 12192000"/>
              <a:gd name="connsiteY59" fmla="*/ 1264396 h 2237474"/>
              <a:gd name="connsiteX60" fmla="*/ 8206287 w 12192000"/>
              <a:gd name="connsiteY60" fmla="*/ 1273060 h 2237474"/>
              <a:gd name="connsiteX61" fmla="*/ 8168705 w 12192000"/>
              <a:gd name="connsiteY61" fmla="*/ 1279956 h 2237474"/>
              <a:gd name="connsiteX62" fmla="*/ 8139997 w 12192000"/>
              <a:gd name="connsiteY62" fmla="*/ 1282713 h 2237474"/>
              <a:gd name="connsiteX63" fmla="*/ 8074238 w 12192000"/>
              <a:gd name="connsiteY63" fmla="*/ 1301895 h 2237474"/>
              <a:gd name="connsiteX64" fmla="*/ 7968292 w 12192000"/>
              <a:gd name="connsiteY64" fmla="*/ 1338779 h 2237474"/>
              <a:gd name="connsiteX65" fmla="*/ 7945122 w 12192000"/>
              <a:gd name="connsiteY65" fmla="*/ 1345477 h 2237474"/>
              <a:gd name="connsiteX66" fmla="*/ 7922771 w 12192000"/>
              <a:gd name="connsiteY66" fmla="*/ 1346645 h 2237474"/>
              <a:gd name="connsiteX67" fmla="*/ 7915461 w 12192000"/>
              <a:gd name="connsiteY67" fmla="*/ 1342919 h 2237474"/>
              <a:gd name="connsiteX68" fmla="*/ 7902328 w 12192000"/>
              <a:gd name="connsiteY68" fmla="*/ 1345865 h 2237474"/>
              <a:gd name="connsiteX69" fmla="*/ 7898322 w 12192000"/>
              <a:gd name="connsiteY69" fmla="*/ 1345689 h 2237474"/>
              <a:gd name="connsiteX70" fmla="*/ 7875879 w 12192000"/>
              <a:gd name="connsiteY70" fmla="*/ 1345646 h 2237474"/>
              <a:gd name="connsiteX71" fmla="*/ 7840612 w 12192000"/>
              <a:gd name="connsiteY71" fmla="*/ 1369373 h 2237474"/>
              <a:gd name="connsiteX72" fmla="*/ 7786819 w 12192000"/>
              <a:gd name="connsiteY72" fmla="*/ 1378970 h 2237474"/>
              <a:gd name="connsiteX73" fmla="*/ 7548172 w 12192000"/>
              <a:gd name="connsiteY73" fmla="*/ 1417460 h 2237474"/>
              <a:gd name="connsiteX74" fmla="*/ 7483437 w 12192000"/>
              <a:gd name="connsiteY74" fmla="*/ 1478152 h 2237474"/>
              <a:gd name="connsiteX75" fmla="*/ 7377870 w 12192000"/>
              <a:gd name="connsiteY75" fmla="*/ 1523319 h 2237474"/>
              <a:gd name="connsiteX76" fmla="*/ 7230737 w 12192000"/>
              <a:gd name="connsiteY76" fmla="*/ 1562633 h 2237474"/>
              <a:gd name="connsiteX77" fmla="*/ 7224458 w 12192000"/>
              <a:gd name="connsiteY77" fmla="*/ 1573008 h 2237474"/>
              <a:gd name="connsiteX78" fmla="*/ 7213486 w 12192000"/>
              <a:gd name="connsiteY78" fmla="*/ 1580987 h 2237474"/>
              <a:gd name="connsiteX79" fmla="*/ 7210972 w 12192000"/>
              <a:gd name="connsiteY79" fmla="*/ 1580856 h 2237474"/>
              <a:gd name="connsiteX80" fmla="*/ 7183121 w 12192000"/>
              <a:gd name="connsiteY80" fmla="*/ 1595162 h 2237474"/>
              <a:gd name="connsiteX81" fmla="*/ 7164601 w 12192000"/>
              <a:gd name="connsiteY81" fmla="*/ 1606490 h 2237474"/>
              <a:gd name="connsiteX82" fmla="*/ 7159286 w 12192000"/>
              <a:gd name="connsiteY82" fmla="*/ 1606850 h 2237474"/>
              <a:gd name="connsiteX83" fmla="*/ 7114651 w 12192000"/>
              <a:gd name="connsiteY83" fmla="*/ 1620959 h 2237474"/>
              <a:gd name="connsiteX84" fmla="*/ 7092727 w 12192000"/>
              <a:gd name="connsiteY84" fmla="*/ 1623628 h 2237474"/>
              <a:gd name="connsiteX85" fmla="*/ 7031309 w 12192000"/>
              <a:gd name="connsiteY85" fmla="*/ 1619451 h 2237474"/>
              <a:gd name="connsiteX86" fmla="*/ 6999084 w 12192000"/>
              <a:gd name="connsiteY86" fmla="*/ 1634317 h 2237474"/>
              <a:gd name="connsiteX87" fmla="*/ 6992107 w 12192000"/>
              <a:gd name="connsiteY87" fmla="*/ 1636860 h 2237474"/>
              <a:gd name="connsiteX88" fmla="*/ 6991765 w 12192000"/>
              <a:gd name="connsiteY88" fmla="*/ 1636725 h 2237474"/>
              <a:gd name="connsiteX89" fmla="*/ 6983996 w 12192000"/>
              <a:gd name="connsiteY89" fmla="*/ 1639040 h 2237474"/>
              <a:gd name="connsiteX90" fmla="*/ 6979383 w 12192000"/>
              <a:gd name="connsiteY90" fmla="*/ 1641496 h 2237474"/>
              <a:gd name="connsiteX91" fmla="*/ 6900177 w 12192000"/>
              <a:gd name="connsiteY91" fmla="*/ 1636016 h 2237474"/>
              <a:gd name="connsiteX92" fmla="*/ 6795372 w 12192000"/>
              <a:gd name="connsiteY92" fmla="*/ 1644845 h 2237474"/>
              <a:gd name="connsiteX93" fmla="*/ 6692251 w 12192000"/>
              <a:gd name="connsiteY93" fmla="*/ 1656357 h 2237474"/>
              <a:gd name="connsiteX94" fmla="*/ 6655235 w 12192000"/>
              <a:gd name="connsiteY94" fmla="*/ 1661869 h 2237474"/>
              <a:gd name="connsiteX95" fmla="*/ 6587857 w 12192000"/>
              <a:gd name="connsiteY95" fmla="*/ 1665769 h 2237474"/>
              <a:gd name="connsiteX96" fmla="*/ 6554894 w 12192000"/>
              <a:gd name="connsiteY96" fmla="*/ 1664428 h 2237474"/>
              <a:gd name="connsiteX97" fmla="*/ 6551579 w 12192000"/>
              <a:gd name="connsiteY97" fmla="*/ 1662213 h 2237474"/>
              <a:gd name="connsiteX98" fmla="*/ 6545693 w 12192000"/>
              <a:gd name="connsiteY98" fmla="*/ 1661776 h 2237474"/>
              <a:gd name="connsiteX99" fmla="*/ 6530561 w 12192000"/>
              <a:gd name="connsiteY99" fmla="*/ 1664619 h 2237474"/>
              <a:gd name="connsiteX100" fmla="*/ 6525028 w 12192000"/>
              <a:gd name="connsiteY100" fmla="*/ 1666354 h 2237474"/>
              <a:gd name="connsiteX101" fmla="*/ 6516595 w 12192000"/>
              <a:gd name="connsiteY101" fmla="*/ 1667475 h 2237474"/>
              <a:gd name="connsiteX102" fmla="*/ 6516340 w 12192000"/>
              <a:gd name="connsiteY102" fmla="*/ 1667291 h 2237474"/>
              <a:gd name="connsiteX103" fmla="*/ 6508541 w 12192000"/>
              <a:gd name="connsiteY103" fmla="*/ 1668757 h 2237474"/>
              <a:gd name="connsiteX104" fmla="*/ 6471012 w 12192000"/>
              <a:gd name="connsiteY104" fmla="*/ 1678604 h 2237474"/>
              <a:gd name="connsiteX105" fmla="*/ 6415265 w 12192000"/>
              <a:gd name="connsiteY105" fmla="*/ 1665317 h 2237474"/>
              <a:gd name="connsiteX106" fmla="*/ 6393343 w 12192000"/>
              <a:gd name="connsiteY106" fmla="*/ 1664672 h 2237474"/>
              <a:gd name="connsiteX107" fmla="*/ 6380457 w 12192000"/>
              <a:gd name="connsiteY107" fmla="*/ 1662376 h 2237474"/>
              <a:gd name="connsiteX108" fmla="*/ 6280959 w 12192000"/>
              <a:gd name="connsiteY108" fmla="*/ 1689329 h 2237474"/>
              <a:gd name="connsiteX109" fmla="*/ 6266765 w 12192000"/>
              <a:gd name="connsiteY109" fmla="*/ 1695560 h 2237474"/>
              <a:gd name="connsiteX110" fmla="*/ 6098321 w 12192000"/>
              <a:gd name="connsiteY110" fmla="*/ 1721646 h 2237474"/>
              <a:gd name="connsiteX111" fmla="*/ 5880652 w 12192000"/>
              <a:gd name="connsiteY111" fmla="*/ 1779643 h 2237474"/>
              <a:gd name="connsiteX112" fmla="*/ 5785959 w 12192000"/>
              <a:gd name="connsiteY112" fmla="*/ 1775307 h 2237474"/>
              <a:gd name="connsiteX113" fmla="*/ 5643534 w 12192000"/>
              <a:gd name="connsiteY113" fmla="*/ 1802919 h 2237474"/>
              <a:gd name="connsiteX114" fmla="*/ 5518799 w 12192000"/>
              <a:gd name="connsiteY114" fmla="*/ 1818312 h 2237474"/>
              <a:gd name="connsiteX115" fmla="*/ 5505014 w 12192000"/>
              <a:gd name="connsiteY115" fmla="*/ 1819259 h 2237474"/>
              <a:gd name="connsiteX116" fmla="*/ 5453307 w 12192000"/>
              <a:gd name="connsiteY116" fmla="*/ 1815450 h 2237474"/>
              <a:gd name="connsiteX117" fmla="*/ 5364192 w 12192000"/>
              <a:gd name="connsiteY117" fmla="*/ 1826074 h 2237474"/>
              <a:gd name="connsiteX118" fmla="*/ 5350380 w 12192000"/>
              <a:gd name="connsiteY118" fmla="*/ 1830891 h 2237474"/>
              <a:gd name="connsiteX119" fmla="*/ 5259633 w 12192000"/>
              <a:gd name="connsiteY119" fmla="*/ 1837160 h 2237474"/>
              <a:gd name="connsiteX120" fmla="*/ 5197513 w 12192000"/>
              <a:gd name="connsiteY120" fmla="*/ 1844718 h 2237474"/>
              <a:gd name="connsiteX121" fmla="*/ 5184170 w 12192000"/>
              <a:gd name="connsiteY121" fmla="*/ 1849402 h 2237474"/>
              <a:gd name="connsiteX122" fmla="*/ 5168852 w 12192000"/>
              <a:gd name="connsiteY122" fmla="*/ 1844846 h 2237474"/>
              <a:gd name="connsiteX123" fmla="*/ 5164370 w 12192000"/>
              <a:gd name="connsiteY123" fmla="*/ 1840597 h 2237474"/>
              <a:gd name="connsiteX124" fmla="*/ 5114927 w 12192000"/>
              <a:gd name="connsiteY124" fmla="*/ 1847827 h 2237474"/>
              <a:gd name="connsiteX125" fmla="*/ 5108970 w 12192000"/>
              <a:gd name="connsiteY125" fmla="*/ 1847935 h 2237474"/>
              <a:gd name="connsiteX126" fmla="*/ 5067961 w 12192000"/>
              <a:gd name="connsiteY126" fmla="*/ 1845917 h 2237474"/>
              <a:gd name="connsiteX127" fmla="*/ 5007075 w 12192000"/>
              <a:gd name="connsiteY127" fmla="*/ 1838626 h 2237474"/>
              <a:gd name="connsiteX128" fmla="*/ 4944087 w 12192000"/>
              <a:gd name="connsiteY128" fmla="*/ 1823332 h 2237474"/>
              <a:gd name="connsiteX129" fmla="*/ 4907662 w 12192000"/>
              <a:gd name="connsiteY129" fmla="*/ 1816900 h 2237474"/>
              <a:gd name="connsiteX130" fmla="*/ 4882386 w 12192000"/>
              <a:gd name="connsiteY130" fmla="*/ 1809844 h 2237474"/>
              <a:gd name="connsiteX131" fmla="*/ 4811440 w 12192000"/>
              <a:gd name="connsiteY131" fmla="*/ 1804655 h 2237474"/>
              <a:gd name="connsiteX132" fmla="*/ 4691075 w 12192000"/>
              <a:gd name="connsiteY132" fmla="*/ 1801389 h 2237474"/>
              <a:gd name="connsiteX133" fmla="*/ 4611738 w 12192000"/>
              <a:gd name="connsiteY133" fmla="*/ 1776964 h 2237474"/>
              <a:gd name="connsiteX134" fmla="*/ 4560070 w 12192000"/>
              <a:gd name="connsiteY134" fmla="*/ 1785640 h 2237474"/>
              <a:gd name="connsiteX135" fmla="*/ 4536503 w 12192000"/>
              <a:gd name="connsiteY135" fmla="*/ 1785334 h 2237474"/>
              <a:gd name="connsiteX136" fmla="*/ 4513724 w 12192000"/>
              <a:gd name="connsiteY136" fmla="*/ 1791996 h 2237474"/>
              <a:gd name="connsiteX137" fmla="*/ 4459810 w 12192000"/>
              <a:gd name="connsiteY137" fmla="*/ 1797886 h 2237474"/>
              <a:gd name="connsiteX138" fmla="*/ 4379064 w 12192000"/>
              <a:gd name="connsiteY138" fmla="*/ 1817177 h 2237474"/>
              <a:gd name="connsiteX139" fmla="*/ 4319209 w 12192000"/>
              <a:gd name="connsiteY139" fmla="*/ 1834833 h 2237474"/>
              <a:gd name="connsiteX140" fmla="*/ 4290981 w 12192000"/>
              <a:gd name="connsiteY140" fmla="*/ 1839677 h 2237474"/>
              <a:gd name="connsiteX141" fmla="*/ 4285792 w 12192000"/>
              <a:gd name="connsiteY141" fmla="*/ 1836231 h 2237474"/>
              <a:gd name="connsiteX142" fmla="*/ 4238372 w 12192000"/>
              <a:gd name="connsiteY142" fmla="*/ 1851480 h 2237474"/>
              <a:gd name="connsiteX143" fmla="*/ 4232517 w 12192000"/>
              <a:gd name="connsiteY143" fmla="*/ 1852567 h 2237474"/>
              <a:gd name="connsiteX144" fmla="*/ 4191732 w 12192000"/>
              <a:gd name="connsiteY144" fmla="*/ 1857328 h 2237474"/>
              <a:gd name="connsiteX145" fmla="*/ 4065532 w 12192000"/>
              <a:gd name="connsiteY145" fmla="*/ 1855477 h 2237474"/>
              <a:gd name="connsiteX146" fmla="*/ 4028460 w 12192000"/>
              <a:gd name="connsiteY146" fmla="*/ 1855137 h 2237474"/>
              <a:gd name="connsiteX147" fmla="*/ 4002267 w 12192000"/>
              <a:gd name="connsiteY147" fmla="*/ 1852352 h 2237474"/>
              <a:gd name="connsiteX148" fmla="*/ 3931396 w 12192000"/>
              <a:gd name="connsiteY148" fmla="*/ 1858915 h 2237474"/>
              <a:gd name="connsiteX149" fmla="*/ 3812162 w 12192000"/>
              <a:gd name="connsiteY149" fmla="*/ 1875501 h 2237474"/>
              <a:gd name="connsiteX150" fmla="*/ 3729530 w 12192000"/>
              <a:gd name="connsiteY150" fmla="*/ 1864513 h 2237474"/>
              <a:gd name="connsiteX151" fmla="*/ 3680177 w 12192000"/>
              <a:gd name="connsiteY151" fmla="*/ 1881552 h 2237474"/>
              <a:gd name="connsiteX152" fmla="*/ 3567259 w 12192000"/>
              <a:gd name="connsiteY152" fmla="*/ 1893482 h 2237474"/>
              <a:gd name="connsiteX153" fmla="*/ 3405770 w 12192000"/>
              <a:gd name="connsiteY153" fmla="*/ 1904591 h 2237474"/>
              <a:gd name="connsiteX154" fmla="*/ 3280097 w 12192000"/>
              <a:gd name="connsiteY154" fmla="*/ 1919610 h 2237474"/>
              <a:gd name="connsiteX155" fmla="*/ 3123424 w 12192000"/>
              <a:gd name="connsiteY155" fmla="*/ 1952930 h 2237474"/>
              <a:gd name="connsiteX156" fmla="*/ 3009910 w 12192000"/>
              <a:gd name="connsiteY156" fmla="*/ 1957866 h 2237474"/>
              <a:gd name="connsiteX157" fmla="*/ 2995934 w 12192000"/>
              <a:gd name="connsiteY157" fmla="*/ 1967085 h 2237474"/>
              <a:gd name="connsiteX158" fmla="*/ 2980071 w 12192000"/>
              <a:gd name="connsiteY158" fmla="*/ 1972988 h 2237474"/>
              <a:gd name="connsiteX159" fmla="*/ 2978094 w 12192000"/>
              <a:gd name="connsiteY159" fmla="*/ 1972369 h 2237474"/>
              <a:gd name="connsiteX160" fmla="*/ 2942858 w 12192000"/>
              <a:gd name="connsiteY160" fmla="*/ 1981367 h 2237474"/>
              <a:gd name="connsiteX161" fmla="*/ 2875436 w 12192000"/>
              <a:gd name="connsiteY161" fmla="*/ 1996977 h 2237474"/>
              <a:gd name="connsiteX162" fmla="*/ 2874892 w 12192000"/>
              <a:gd name="connsiteY162" fmla="*/ 1996085 h 2237474"/>
              <a:gd name="connsiteX163" fmla="*/ 2864145 w 12192000"/>
              <a:gd name="connsiteY163" fmla="*/ 1994061 h 2237474"/>
              <a:gd name="connsiteX164" fmla="*/ 2843662 w 12192000"/>
              <a:gd name="connsiteY164" fmla="*/ 1992498 h 2237474"/>
              <a:gd name="connsiteX165" fmla="*/ 2796128 w 12192000"/>
              <a:gd name="connsiteY165" fmla="*/ 1976403 h 2237474"/>
              <a:gd name="connsiteX166" fmla="*/ 2756784 w 12192000"/>
              <a:gd name="connsiteY166" fmla="*/ 1985116 h 2237474"/>
              <a:gd name="connsiteX167" fmla="*/ 2748833 w 12192000"/>
              <a:gd name="connsiteY167" fmla="*/ 1986323 h 2237474"/>
              <a:gd name="connsiteX168" fmla="*/ 2748661 w 12192000"/>
              <a:gd name="connsiteY168" fmla="*/ 1986122 h 2237474"/>
              <a:gd name="connsiteX169" fmla="*/ 2740251 w 12192000"/>
              <a:gd name="connsiteY169" fmla="*/ 1986946 h 2237474"/>
              <a:gd name="connsiteX170" fmla="*/ 2718916 w 12192000"/>
              <a:gd name="connsiteY170" fmla="*/ 1990867 h 2237474"/>
              <a:gd name="connsiteX171" fmla="*/ 2713522 w 12192000"/>
              <a:gd name="connsiteY171" fmla="*/ 1990173 h 2237474"/>
              <a:gd name="connsiteX172" fmla="*/ 2680597 w 12192000"/>
              <a:gd name="connsiteY172" fmla="*/ 1984996 h 2237474"/>
              <a:gd name="connsiteX173" fmla="*/ 2578178 w 12192000"/>
              <a:gd name="connsiteY173" fmla="*/ 1990531 h 2237474"/>
              <a:gd name="connsiteX174" fmla="*/ 2476147 w 12192000"/>
              <a:gd name="connsiteY174" fmla="*/ 1998305 h 2237474"/>
              <a:gd name="connsiteX175" fmla="*/ 2373568 w 12192000"/>
              <a:gd name="connsiteY175" fmla="*/ 2003219 h 2237474"/>
              <a:gd name="connsiteX176" fmla="*/ 2321399 w 12192000"/>
              <a:gd name="connsiteY176" fmla="*/ 1989467 h 2237474"/>
              <a:gd name="connsiteX177" fmla="*/ 2315525 w 12192000"/>
              <a:gd name="connsiteY177" fmla="*/ 1989708 h 2237474"/>
              <a:gd name="connsiteX178" fmla="*/ 2300792 w 12192000"/>
              <a:gd name="connsiteY178" fmla="*/ 1994290 h 2237474"/>
              <a:gd name="connsiteX179" fmla="*/ 2295469 w 12192000"/>
              <a:gd name="connsiteY179" fmla="*/ 1996659 h 2237474"/>
              <a:gd name="connsiteX180" fmla="*/ 2287219 w 12192000"/>
              <a:gd name="connsiteY180" fmla="*/ 1998750 h 2237474"/>
              <a:gd name="connsiteX181" fmla="*/ 2286948 w 12192000"/>
              <a:gd name="connsiteY181" fmla="*/ 1998596 h 2237474"/>
              <a:gd name="connsiteX182" fmla="*/ 2243069 w 12192000"/>
              <a:gd name="connsiteY182" fmla="*/ 2015111 h 2237474"/>
              <a:gd name="connsiteX183" fmla="*/ 2186609 w 12192000"/>
              <a:gd name="connsiteY183" fmla="*/ 2008263 h 2237474"/>
              <a:gd name="connsiteX184" fmla="*/ 2164831 w 12192000"/>
              <a:gd name="connsiteY184" fmla="*/ 2010143 h 2237474"/>
              <a:gd name="connsiteX185" fmla="*/ 2152836 w 12192000"/>
              <a:gd name="connsiteY185" fmla="*/ 2010048 h 2237474"/>
              <a:gd name="connsiteX186" fmla="*/ 2117102 w 12192000"/>
              <a:gd name="connsiteY186" fmla="*/ 2023004 h 2237474"/>
              <a:gd name="connsiteX187" fmla="*/ 2111935 w 12192000"/>
              <a:gd name="connsiteY187" fmla="*/ 2023163 h 2237474"/>
              <a:gd name="connsiteX188" fmla="*/ 2089991 w 12192000"/>
              <a:gd name="connsiteY188" fmla="*/ 2034193 h 2237474"/>
              <a:gd name="connsiteX189" fmla="*/ 2058061 w 12192000"/>
              <a:gd name="connsiteY189" fmla="*/ 2047942 h 2237474"/>
              <a:gd name="connsiteX190" fmla="*/ 2055737 w 12192000"/>
              <a:gd name="connsiteY190" fmla="*/ 2047704 h 2237474"/>
              <a:gd name="connsiteX191" fmla="*/ 2042244 w 12192000"/>
              <a:gd name="connsiteY191" fmla="*/ 2055560 h 2237474"/>
              <a:gd name="connsiteX192" fmla="*/ 1976224 w 12192000"/>
              <a:gd name="connsiteY192" fmla="*/ 2074257 h 2237474"/>
              <a:gd name="connsiteX193" fmla="*/ 1877728 w 12192000"/>
              <a:gd name="connsiteY193" fmla="*/ 2101004 h 2237474"/>
              <a:gd name="connsiteX194" fmla="*/ 1759056 w 12192000"/>
              <a:gd name="connsiteY194" fmla="*/ 2125608 h 2237474"/>
              <a:gd name="connsiteX195" fmla="*/ 1637948 w 12192000"/>
              <a:gd name="connsiteY195" fmla="*/ 2172597 h 2237474"/>
              <a:gd name="connsiteX196" fmla="*/ 1434549 w 12192000"/>
              <a:gd name="connsiteY196" fmla="*/ 2234522 h 2237474"/>
              <a:gd name="connsiteX197" fmla="*/ 1398481 w 12192000"/>
              <a:gd name="connsiteY197" fmla="*/ 2237074 h 2237474"/>
              <a:gd name="connsiteX198" fmla="*/ 1398407 w 12192000"/>
              <a:gd name="connsiteY198" fmla="*/ 2237095 h 2237474"/>
              <a:gd name="connsiteX199" fmla="*/ 1370962 w 12192000"/>
              <a:gd name="connsiteY199" fmla="*/ 2237474 h 2237474"/>
              <a:gd name="connsiteX200" fmla="*/ 1356367 w 12192000"/>
              <a:gd name="connsiteY200" fmla="*/ 2235089 h 2237474"/>
              <a:gd name="connsiteX201" fmla="*/ 1324828 w 12192000"/>
              <a:gd name="connsiteY201" fmla="*/ 2231968 h 2237474"/>
              <a:gd name="connsiteX202" fmla="*/ 1297744 w 12192000"/>
              <a:gd name="connsiteY202" fmla="*/ 2235849 h 2237474"/>
              <a:gd name="connsiteX203" fmla="*/ 1286236 w 12192000"/>
              <a:gd name="connsiteY203" fmla="*/ 2233135 h 2237474"/>
              <a:gd name="connsiteX204" fmla="*/ 1283504 w 12192000"/>
              <a:gd name="connsiteY204" fmla="*/ 2233797 h 2237474"/>
              <a:gd name="connsiteX205" fmla="*/ 1279765 w 12192000"/>
              <a:gd name="connsiteY205" fmla="*/ 2229639 h 2237474"/>
              <a:gd name="connsiteX206" fmla="*/ 1195347 w 12192000"/>
              <a:gd name="connsiteY206" fmla="*/ 2212354 h 2237474"/>
              <a:gd name="connsiteX207" fmla="*/ 970251 w 12192000"/>
              <a:gd name="connsiteY207" fmla="*/ 2221029 h 2237474"/>
              <a:gd name="connsiteX208" fmla="*/ 812914 w 12192000"/>
              <a:gd name="connsiteY208" fmla="*/ 2202752 h 2237474"/>
              <a:gd name="connsiteX209" fmla="*/ 800195 w 12192000"/>
              <a:gd name="connsiteY209" fmla="*/ 2209407 h 2237474"/>
              <a:gd name="connsiteX210" fmla="*/ 784978 w 12192000"/>
              <a:gd name="connsiteY210" fmla="*/ 2212360 h 2237474"/>
              <a:gd name="connsiteX211" fmla="*/ 681987 w 12192000"/>
              <a:gd name="connsiteY211" fmla="*/ 2216757 h 2237474"/>
              <a:gd name="connsiteX212" fmla="*/ 669923 w 12192000"/>
              <a:gd name="connsiteY212" fmla="*/ 2211682 h 2237474"/>
              <a:gd name="connsiteX213" fmla="*/ 648680 w 12192000"/>
              <a:gd name="connsiteY213" fmla="*/ 2206229 h 2237474"/>
              <a:gd name="connsiteX214" fmla="*/ 597225 w 12192000"/>
              <a:gd name="connsiteY214" fmla="*/ 2180999 h 2237474"/>
              <a:gd name="connsiteX215" fmla="*/ 558449 w 12192000"/>
              <a:gd name="connsiteY215" fmla="*/ 2182346 h 2237474"/>
              <a:gd name="connsiteX216" fmla="*/ 550517 w 12192000"/>
              <a:gd name="connsiteY216" fmla="*/ 2182060 h 2237474"/>
              <a:gd name="connsiteX217" fmla="*/ 550309 w 12192000"/>
              <a:gd name="connsiteY217" fmla="*/ 2181825 h 2237474"/>
              <a:gd name="connsiteX218" fmla="*/ 541836 w 12192000"/>
              <a:gd name="connsiteY218" fmla="*/ 2181063 h 2237474"/>
              <a:gd name="connsiteX219" fmla="*/ 536057 w 12192000"/>
              <a:gd name="connsiteY219" fmla="*/ 2181537 h 2237474"/>
              <a:gd name="connsiteX220" fmla="*/ 520671 w 12192000"/>
              <a:gd name="connsiteY220" fmla="*/ 2180980 h 2237474"/>
              <a:gd name="connsiteX221" fmla="*/ 515024 w 12192000"/>
              <a:gd name="connsiteY221" fmla="*/ 2179258 h 2237474"/>
              <a:gd name="connsiteX222" fmla="*/ 512278 w 12192000"/>
              <a:gd name="connsiteY222" fmla="*/ 2176369 h 2237474"/>
              <a:gd name="connsiteX223" fmla="*/ 480419 w 12192000"/>
              <a:gd name="connsiteY223" fmla="*/ 2167807 h 2237474"/>
              <a:gd name="connsiteX224" fmla="*/ 413835 w 12192000"/>
              <a:gd name="connsiteY224" fmla="*/ 2156783 h 2237474"/>
              <a:gd name="connsiteX225" fmla="*/ 376513 w 12192000"/>
              <a:gd name="connsiteY225" fmla="*/ 2154014 h 2237474"/>
              <a:gd name="connsiteX226" fmla="*/ 273386 w 12192000"/>
              <a:gd name="connsiteY226" fmla="*/ 2142551 h 2237474"/>
              <a:gd name="connsiteX227" fmla="*/ 169207 w 12192000"/>
              <a:gd name="connsiteY227" fmla="*/ 2128100 h 2237474"/>
              <a:gd name="connsiteX228" fmla="*/ 93149 w 12192000"/>
              <a:gd name="connsiteY228" fmla="*/ 2105324 h 2237474"/>
              <a:gd name="connsiteX229" fmla="*/ 88109 w 12192000"/>
              <a:gd name="connsiteY229" fmla="*/ 2106704 h 2237474"/>
              <a:gd name="connsiteX230" fmla="*/ 80022 w 12192000"/>
              <a:gd name="connsiteY230" fmla="*/ 2107254 h 2237474"/>
              <a:gd name="connsiteX231" fmla="*/ 79717 w 12192000"/>
              <a:gd name="connsiteY231" fmla="*/ 2107046 h 2237474"/>
              <a:gd name="connsiteX232" fmla="*/ 72352 w 12192000"/>
              <a:gd name="connsiteY232" fmla="*/ 2107991 h 2237474"/>
              <a:gd name="connsiteX233" fmla="*/ 37645 w 12192000"/>
              <a:gd name="connsiteY233" fmla="*/ 2115401 h 2237474"/>
              <a:gd name="connsiteX234" fmla="*/ 4572 w 12192000"/>
              <a:gd name="connsiteY234" fmla="*/ 2111091 h 2237474"/>
              <a:gd name="connsiteX235" fmla="*/ 0 w 12192000"/>
              <a:gd name="connsiteY235" fmla="*/ 2110468 h 2237474"/>
              <a:gd name="connsiteX236" fmla="*/ 0 w 12192000"/>
              <a:gd name="connsiteY236" fmla="*/ 0 h 2237474"/>
              <a:gd name="connsiteX0" fmla="*/ 0 w 12192000"/>
              <a:gd name="connsiteY0" fmla="*/ 0 h 2237474"/>
              <a:gd name="connsiteX1" fmla="*/ 12192000 w 12192000"/>
              <a:gd name="connsiteY1" fmla="*/ 0 h 2237474"/>
              <a:gd name="connsiteX2" fmla="*/ 12192000 w 12192000"/>
              <a:gd name="connsiteY2" fmla="*/ 751299 h 2237474"/>
              <a:gd name="connsiteX3" fmla="*/ 12176759 w 12192000"/>
              <a:gd name="connsiteY3" fmla="*/ 759190 h 2237474"/>
              <a:gd name="connsiteX4" fmla="*/ 12154948 w 12192000"/>
              <a:gd name="connsiteY4" fmla="*/ 762731 h 2237474"/>
              <a:gd name="connsiteX5" fmla="*/ 12047364 w 12192000"/>
              <a:gd name="connsiteY5" fmla="*/ 749662 h 2237474"/>
              <a:gd name="connsiteX6" fmla="*/ 11890686 w 12192000"/>
              <a:gd name="connsiteY6" fmla="*/ 732766 h 2237474"/>
              <a:gd name="connsiteX7" fmla="*/ 11782413 w 12192000"/>
              <a:gd name="connsiteY7" fmla="*/ 769868 h 2237474"/>
              <a:gd name="connsiteX8" fmla="*/ 11649954 w 12192000"/>
              <a:gd name="connsiteY8" fmla="*/ 749628 h 2237474"/>
              <a:gd name="connsiteX9" fmla="*/ 11560424 w 12192000"/>
              <a:gd name="connsiteY9" fmla="*/ 748017 h 2237474"/>
              <a:gd name="connsiteX10" fmla="*/ 11358455 w 12192000"/>
              <a:gd name="connsiteY10" fmla="*/ 747593 h 2237474"/>
              <a:gd name="connsiteX11" fmla="*/ 11165209 w 12192000"/>
              <a:gd name="connsiteY11" fmla="*/ 748852 h 2237474"/>
              <a:gd name="connsiteX12" fmla="*/ 11058755 w 12192000"/>
              <a:gd name="connsiteY12" fmla="*/ 749617 h 2237474"/>
              <a:gd name="connsiteX13" fmla="*/ 10884013 w 12192000"/>
              <a:gd name="connsiteY13" fmla="*/ 760728 h 2237474"/>
              <a:gd name="connsiteX14" fmla="*/ 10834688 w 12192000"/>
              <a:gd name="connsiteY14" fmla="*/ 757726 h 2237474"/>
              <a:gd name="connsiteX15" fmla="*/ 10805004 w 12192000"/>
              <a:gd name="connsiteY15" fmla="*/ 757573 h 2237474"/>
              <a:gd name="connsiteX16" fmla="*/ 10739478 w 12192000"/>
              <a:gd name="connsiteY16" fmla="*/ 776841 h 2237474"/>
              <a:gd name="connsiteX17" fmla="*/ 10458762 w 12192000"/>
              <a:gd name="connsiteY17" fmla="*/ 755400 h 2237474"/>
              <a:gd name="connsiteX18" fmla="*/ 10246919 w 12192000"/>
              <a:gd name="connsiteY18" fmla="*/ 769960 h 2237474"/>
              <a:gd name="connsiteX19" fmla="*/ 10167995 w 12192000"/>
              <a:gd name="connsiteY19" fmla="*/ 760843 h 2237474"/>
              <a:gd name="connsiteX20" fmla="*/ 9997044 w 12192000"/>
              <a:gd name="connsiteY20" fmla="*/ 780129 h 2237474"/>
              <a:gd name="connsiteX21" fmla="*/ 9943887 w 12192000"/>
              <a:gd name="connsiteY21" fmla="*/ 804141 h 2237474"/>
              <a:gd name="connsiteX22" fmla="*/ 9918248 w 12192000"/>
              <a:gd name="connsiteY22" fmla="*/ 816628 h 2237474"/>
              <a:gd name="connsiteX23" fmla="*/ 9836148 w 12192000"/>
              <a:gd name="connsiteY23" fmla="*/ 858312 h 2237474"/>
              <a:gd name="connsiteX24" fmla="*/ 9823800 w 12192000"/>
              <a:gd name="connsiteY24" fmla="*/ 866604 h 2237474"/>
              <a:gd name="connsiteX25" fmla="*/ 9794684 w 12192000"/>
              <a:gd name="connsiteY25" fmla="*/ 864509 h 2237474"/>
              <a:gd name="connsiteX26" fmla="*/ 9778288 w 12192000"/>
              <a:gd name="connsiteY26" fmla="*/ 854362 h 2237474"/>
              <a:gd name="connsiteX27" fmla="*/ 9773886 w 12192000"/>
              <a:gd name="connsiteY27" fmla="*/ 857543 h 2237474"/>
              <a:gd name="connsiteX28" fmla="*/ 9761459 w 12192000"/>
              <a:gd name="connsiteY28" fmla="*/ 862394 h 2237474"/>
              <a:gd name="connsiteX29" fmla="*/ 9705768 w 12192000"/>
              <a:gd name="connsiteY29" fmla="*/ 894610 h 2237474"/>
              <a:gd name="connsiteX30" fmla="*/ 9683005 w 12192000"/>
              <a:gd name="connsiteY30" fmla="*/ 894128 h 2237474"/>
              <a:gd name="connsiteX31" fmla="*/ 9594438 w 12192000"/>
              <a:gd name="connsiteY31" fmla="*/ 919051 h 2237474"/>
              <a:gd name="connsiteX32" fmla="*/ 9577033 w 12192000"/>
              <a:gd name="connsiteY32" fmla="*/ 922857 h 2237474"/>
              <a:gd name="connsiteX33" fmla="*/ 9544189 w 12192000"/>
              <a:gd name="connsiteY33" fmla="*/ 938966 h 2237474"/>
              <a:gd name="connsiteX34" fmla="*/ 9534048 w 12192000"/>
              <a:gd name="connsiteY34" fmla="*/ 940158 h 2237474"/>
              <a:gd name="connsiteX35" fmla="*/ 9500499 w 12192000"/>
              <a:gd name="connsiteY35" fmla="*/ 954680 h 2237474"/>
              <a:gd name="connsiteX36" fmla="*/ 9428195 w 12192000"/>
              <a:gd name="connsiteY36" fmla="*/ 986225 h 2237474"/>
              <a:gd name="connsiteX37" fmla="*/ 9410017 w 12192000"/>
              <a:gd name="connsiteY37" fmla="*/ 993931 h 2237474"/>
              <a:gd name="connsiteX38" fmla="*/ 9392919 w 12192000"/>
              <a:gd name="connsiteY38" fmla="*/ 994656 h 2237474"/>
              <a:gd name="connsiteX39" fmla="*/ 9301293 w 12192000"/>
              <a:gd name="connsiteY39" fmla="*/ 1011593 h 2237474"/>
              <a:gd name="connsiteX40" fmla="*/ 9278619 w 12192000"/>
              <a:gd name="connsiteY40" fmla="*/ 1011878 h 2237474"/>
              <a:gd name="connsiteX41" fmla="*/ 9268019 w 12192000"/>
              <a:gd name="connsiteY41" fmla="*/ 1007442 h 2237474"/>
              <a:gd name="connsiteX42" fmla="*/ 9234662 w 12192000"/>
              <a:gd name="connsiteY42" fmla="*/ 1023056 h 2237474"/>
              <a:gd name="connsiteX43" fmla="*/ 9181033 w 12192000"/>
              <a:gd name="connsiteY43" fmla="*/ 1037921 h 2237474"/>
              <a:gd name="connsiteX44" fmla="*/ 9155969 w 12192000"/>
              <a:gd name="connsiteY44" fmla="*/ 1046804 h 2237474"/>
              <a:gd name="connsiteX45" fmla="*/ 9133985 w 12192000"/>
              <a:gd name="connsiteY45" fmla="*/ 1046450 h 2237474"/>
              <a:gd name="connsiteX46" fmla="*/ 9012987 w 12192000"/>
              <a:gd name="connsiteY46" fmla="*/ 1061986 h 2237474"/>
              <a:gd name="connsiteX47" fmla="*/ 8968445 w 12192000"/>
              <a:gd name="connsiteY47" fmla="*/ 1052169 h 2237474"/>
              <a:gd name="connsiteX48" fmla="*/ 8958984 w 12192000"/>
              <a:gd name="connsiteY48" fmla="*/ 1057212 h 2237474"/>
              <a:gd name="connsiteX49" fmla="*/ 8886001 w 12192000"/>
              <a:gd name="connsiteY49" fmla="*/ 1067468 h 2237474"/>
              <a:gd name="connsiteX50" fmla="*/ 8838610 w 12192000"/>
              <a:gd name="connsiteY50" fmla="*/ 1075091 h 2237474"/>
              <a:gd name="connsiteX51" fmla="*/ 8750383 w 12192000"/>
              <a:gd name="connsiteY51" fmla="*/ 1097387 h 2237474"/>
              <a:gd name="connsiteX52" fmla="*/ 8697365 w 12192000"/>
              <a:gd name="connsiteY52" fmla="*/ 1105869 h 2237474"/>
              <a:gd name="connsiteX53" fmla="*/ 8665605 w 12192000"/>
              <a:gd name="connsiteY53" fmla="*/ 1110791 h 2237474"/>
              <a:gd name="connsiteX54" fmla="*/ 8584946 w 12192000"/>
              <a:gd name="connsiteY54" fmla="*/ 1135226 h 2237474"/>
              <a:gd name="connsiteX55" fmla="*/ 8460755 w 12192000"/>
              <a:gd name="connsiteY55" fmla="*/ 1203427 h 2237474"/>
              <a:gd name="connsiteX56" fmla="*/ 8419755 w 12192000"/>
              <a:gd name="connsiteY56" fmla="*/ 1216260 h 2237474"/>
              <a:gd name="connsiteX57" fmla="*/ 8411626 w 12192000"/>
              <a:gd name="connsiteY57" fmla="*/ 1214397 h 2237474"/>
              <a:gd name="connsiteX58" fmla="*/ 8363469 w 12192000"/>
              <a:gd name="connsiteY58" fmla="*/ 1246658 h 2237474"/>
              <a:gd name="connsiteX59" fmla="*/ 8275497 w 12192000"/>
              <a:gd name="connsiteY59" fmla="*/ 1264396 h 2237474"/>
              <a:gd name="connsiteX60" fmla="*/ 8206287 w 12192000"/>
              <a:gd name="connsiteY60" fmla="*/ 1273060 h 2237474"/>
              <a:gd name="connsiteX61" fmla="*/ 8168705 w 12192000"/>
              <a:gd name="connsiteY61" fmla="*/ 1279956 h 2237474"/>
              <a:gd name="connsiteX62" fmla="*/ 8139997 w 12192000"/>
              <a:gd name="connsiteY62" fmla="*/ 1282713 h 2237474"/>
              <a:gd name="connsiteX63" fmla="*/ 8074238 w 12192000"/>
              <a:gd name="connsiteY63" fmla="*/ 1301895 h 2237474"/>
              <a:gd name="connsiteX64" fmla="*/ 7968292 w 12192000"/>
              <a:gd name="connsiteY64" fmla="*/ 1338779 h 2237474"/>
              <a:gd name="connsiteX65" fmla="*/ 7945122 w 12192000"/>
              <a:gd name="connsiteY65" fmla="*/ 1345477 h 2237474"/>
              <a:gd name="connsiteX66" fmla="*/ 7922771 w 12192000"/>
              <a:gd name="connsiteY66" fmla="*/ 1346645 h 2237474"/>
              <a:gd name="connsiteX67" fmla="*/ 7915461 w 12192000"/>
              <a:gd name="connsiteY67" fmla="*/ 1342919 h 2237474"/>
              <a:gd name="connsiteX68" fmla="*/ 7902328 w 12192000"/>
              <a:gd name="connsiteY68" fmla="*/ 1345865 h 2237474"/>
              <a:gd name="connsiteX69" fmla="*/ 7898322 w 12192000"/>
              <a:gd name="connsiteY69" fmla="*/ 1345689 h 2237474"/>
              <a:gd name="connsiteX70" fmla="*/ 7875879 w 12192000"/>
              <a:gd name="connsiteY70" fmla="*/ 1345646 h 2237474"/>
              <a:gd name="connsiteX71" fmla="*/ 7840612 w 12192000"/>
              <a:gd name="connsiteY71" fmla="*/ 1369373 h 2237474"/>
              <a:gd name="connsiteX72" fmla="*/ 7786819 w 12192000"/>
              <a:gd name="connsiteY72" fmla="*/ 1378970 h 2237474"/>
              <a:gd name="connsiteX73" fmla="*/ 7548172 w 12192000"/>
              <a:gd name="connsiteY73" fmla="*/ 1417460 h 2237474"/>
              <a:gd name="connsiteX74" fmla="*/ 7483437 w 12192000"/>
              <a:gd name="connsiteY74" fmla="*/ 1478152 h 2237474"/>
              <a:gd name="connsiteX75" fmla="*/ 7377870 w 12192000"/>
              <a:gd name="connsiteY75" fmla="*/ 1523319 h 2237474"/>
              <a:gd name="connsiteX76" fmla="*/ 7230737 w 12192000"/>
              <a:gd name="connsiteY76" fmla="*/ 1562633 h 2237474"/>
              <a:gd name="connsiteX77" fmla="*/ 7224458 w 12192000"/>
              <a:gd name="connsiteY77" fmla="*/ 1573008 h 2237474"/>
              <a:gd name="connsiteX78" fmla="*/ 7213486 w 12192000"/>
              <a:gd name="connsiteY78" fmla="*/ 1580987 h 2237474"/>
              <a:gd name="connsiteX79" fmla="*/ 7210972 w 12192000"/>
              <a:gd name="connsiteY79" fmla="*/ 1580856 h 2237474"/>
              <a:gd name="connsiteX80" fmla="*/ 7183121 w 12192000"/>
              <a:gd name="connsiteY80" fmla="*/ 1595162 h 2237474"/>
              <a:gd name="connsiteX81" fmla="*/ 7164601 w 12192000"/>
              <a:gd name="connsiteY81" fmla="*/ 1606490 h 2237474"/>
              <a:gd name="connsiteX82" fmla="*/ 7159286 w 12192000"/>
              <a:gd name="connsiteY82" fmla="*/ 1606850 h 2237474"/>
              <a:gd name="connsiteX83" fmla="*/ 7114651 w 12192000"/>
              <a:gd name="connsiteY83" fmla="*/ 1620959 h 2237474"/>
              <a:gd name="connsiteX84" fmla="*/ 7092727 w 12192000"/>
              <a:gd name="connsiteY84" fmla="*/ 1623628 h 2237474"/>
              <a:gd name="connsiteX85" fmla="*/ 7031309 w 12192000"/>
              <a:gd name="connsiteY85" fmla="*/ 1619451 h 2237474"/>
              <a:gd name="connsiteX86" fmla="*/ 6999084 w 12192000"/>
              <a:gd name="connsiteY86" fmla="*/ 1634317 h 2237474"/>
              <a:gd name="connsiteX87" fmla="*/ 6992107 w 12192000"/>
              <a:gd name="connsiteY87" fmla="*/ 1636860 h 2237474"/>
              <a:gd name="connsiteX88" fmla="*/ 6991765 w 12192000"/>
              <a:gd name="connsiteY88" fmla="*/ 1636725 h 2237474"/>
              <a:gd name="connsiteX89" fmla="*/ 6983996 w 12192000"/>
              <a:gd name="connsiteY89" fmla="*/ 1639040 h 2237474"/>
              <a:gd name="connsiteX90" fmla="*/ 6979383 w 12192000"/>
              <a:gd name="connsiteY90" fmla="*/ 1641496 h 2237474"/>
              <a:gd name="connsiteX91" fmla="*/ 6900177 w 12192000"/>
              <a:gd name="connsiteY91" fmla="*/ 1636016 h 2237474"/>
              <a:gd name="connsiteX92" fmla="*/ 6795372 w 12192000"/>
              <a:gd name="connsiteY92" fmla="*/ 1644845 h 2237474"/>
              <a:gd name="connsiteX93" fmla="*/ 6692251 w 12192000"/>
              <a:gd name="connsiteY93" fmla="*/ 1656357 h 2237474"/>
              <a:gd name="connsiteX94" fmla="*/ 6655235 w 12192000"/>
              <a:gd name="connsiteY94" fmla="*/ 1661869 h 2237474"/>
              <a:gd name="connsiteX95" fmla="*/ 6587857 w 12192000"/>
              <a:gd name="connsiteY95" fmla="*/ 1665769 h 2237474"/>
              <a:gd name="connsiteX96" fmla="*/ 6554894 w 12192000"/>
              <a:gd name="connsiteY96" fmla="*/ 1664428 h 2237474"/>
              <a:gd name="connsiteX97" fmla="*/ 6551579 w 12192000"/>
              <a:gd name="connsiteY97" fmla="*/ 1662213 h 2237474"/>
              <a:gd name="connsiteX98" fmla="*/ 6545693 w 12192000"/>
              <a:gd name="connsiteY98" fmla="*/ 1661776 h 2237474"/>
              <a:gd name="connsiteX99" fmla="*/ 6530561 w 12192000"/>
              <a:gd name="connsiteY99" fmla="*/ 1664619 h 2237474"/>
              <a:gd name="connsiteX100" fmla="*/ 6525028 w 12192000"/>
              <a:gd name="connsiteY100" fmla="*/ 1666354 h 2237474"/>
              <a:gd name="connsiteX101" fmla="*/ 6516595 w 12192000"/>
              <a:gd name="connsiteY101" fmla="*/ 1667475 h 2237474"/>
              <a:gd name="connsiteX102" fmla="*/ 6516340 w 12192000"/>
              <a:gd name="connsiteY102" fmla="*/ 1667291 h 2237474"/>
              <a:gd name="connsiteX103" fmla="*/ 6508541 w 12192000"/>
              <a:gd name="connsiteY103" fmla="*/ 1668757 h 2237474"/>
              <a:gd name="connsiteX104" fmla="*/ 6471012 w 12192000"/>
              <a:gd name="connsiteY104" fmla="*/ 1678604 h 2237474"/>
              <a:gd name="connsiteX105" fmla="*/ 6415265 w 12192000"/>
              <a:gd name="connsiteY105" fmla="*/ 1665317 h 2237474"/>
              <a:gd name="connsiteX106" fmla="*/ 6393343 w 12192000"/>
              <a:gd name="connsiteY106" fmla="*/ 1664672 h 2237474"/>
              <a:gd name="connsiteX107" fmla="*/ 6280959 w 12192000"/>
              <a:gd name="connsiteY107" fmla="*/ 1689329 h 2237474"/>
              <a:gd name="connsiteX108" fmla="*/ 6266765 w 12192000"/>
              <a:gd name="connsiteY108" fmla="*/ 1695560 h 2237474"/>
              <a:gd name="connsiteX109" fmla="*/ 6098321 w 12192000"/>
              <a:gd name="connsiteY109" fmla="*/ 1721646 h 2237474"/>
              <a:gd name="connsiteX110" fmla="*/ 5880652 w 12192000"/>
              <a:gd name="connsiteY110" fmla="*/ 1779643 h 2237474"/>
              <a:gd name="connsiteX111" fmla="*/ 5785959 w 12192000"/>
              <a:gd name="connsiteY111" fmla="*/ 1775307 h 2237474"/>
              <a:gd name="connsiteX112" fmla="*/ 5643534 w 12192000"/>
              <a:gd name="connsiteY112" fmla="*/ 1802919 h 2237474"/>
              <a:gd name="connsiteX113" fmla="*/ 5518799 w 12192000"/>
              <a:gd name="connsiteY113" fmla="*/ 1818312 h 2237474"/>
              <a:gd name="connsiteX114" fmla="*/ 5505014 w 12192000"/>
              <a:gd name="connsiteY114" fmla="*/ 1819259 h 2237474"/>
              <a:gd name="connsiteX115" fmla="*/ 5453307 w 12192000"/>
              <a:gd name="connsiteY115" fmla="*/ 1815450 h 2237474"/>
              <a:gd name="connsiteX116" fmla="*/ 5364192 w 12192000"/>
              <a:gd name="connsiteY116" fmla="*/ 1826074 h 2237474"/>
              <a:gd name="connsiteX117" fmla="*/ 5350380 w 12192000"/>
              <a:gd name="connsiteY117" fmla="*/ 1830891 h 2237474"/>
              <a:gd name="connsiteX118" fmla="*/ 5259633 w 12192000"/>
              <a:gd name="connsiteY118" fmla="*/ 1837160 h 2237474"/>
              <a:gd name="connsiteX119" fmla="*/ 5197513 w 12192000"/>
              <a:gd name="connsiteY119" fmla="*/ 1844718 h 2237474"/>
              <a:gd name="connsiteX120" fmla="*/ 5184170 w 12192000"/>
              <a:gd name="connsiteY120" fmla="*/ 1849402 h 2237474"/>
              <a:gd name="connsiteX121" fmla="*/ 5168852 w 12192000"/>
              <a:gd name="connsiteY121" fmla="*/ 1844846 h 2237474"/>
              <a:gd name="connsiteX122" fmla="*/ 5164370 w 12192000"/>
              <a:gd name="connsiteY122" fmla="*/ 1840597 h 2237474"/>
              <a:gd name="connsiteX123" fmla="*/ 5114927 w 12192000"/>
              <a:gd name="connsiteY123" fmla="*/ 1847827 h 2237474"/>
              <a:gd name="connsiteX124" fmla="*/ 5108970 w 12192000"/>
              <a:gd name="connsiteY124" fmla="*/ 1847935 h 2237474"/>
              <a:gd name="connsiteX125" fmla="*/ 5067961 w 12192000"/>
              <a:gd name="connsiteY125" fmla="*/ 1845917 h 2237474"/>
              <a:gd name="connsiteX126" fmla="*/ 5007075 w 12192000"/>
              <a:gd name="connsiteY126" fmla="*/ 1838626 h 2237474"/>
              <a:gd name="connsiteX127" fmla="*/ 4944087 w 12192000"/>
              <a:gd name="connsiteY127" fmla="*/ 1823332 h 2237474"/>
              <a:gd name="connsiteX128" fmla="*/ 4907662 w 12192000"/>
              <a:gd name="connsiteY128" fmla="*/ 1816900 h 2237474"/>
              <a:gd name="connsiteX129" fmla="*/ 4882386 w 12192000"/>
              <a:gd name="connsiteY129" fmla="*/ 1809844 h 2237474"/>
              <a:gd name="connsiteX130" fmla="*/ 4811440 w 12192000"/>
              <a:gd name="connsiteY130" fmla="*/ 1804655 h 2237474"/>
              <a:gd name="connsiteX131" fmla="*/ 4691075 w 12192000"/>
              <a:gd name="connsiteY131" fmla="*/ 1801389 h 2237474"/>
              <a:gd name="connsiteX132" fmla="*/ 4611738 w 12192000"/>
              <a:gd name="connsiteY132" fmla="*/ 1776964 h 2237474"/>
              <a:gd name="connsiteX133" fmla="*/ 4560070 w 12192000"/>
              <a:gd name="connsiteY133" fmla="*/ 1785640 h 2237474"/>
              <a:gd name="connsiteX134" fmla="*/ 4536503 w 12192000"/>
              <a:gd name="connsiteY134" fmla="*/ 1785334 h 2237474"/>
              <a:gd name="connsiteX135" fmla="*/ 4513724 w 12192000"/>
              <a:gd name="connsiteY135" fmla="*/ 1791996 h 2237474"/>
              <a:gd name="connsiteX136" fmla="*/ 4459810 w 12192000"/>
              <a:gd name="connsiteY136" fmla="*/ 1797886 h 2237474"/>
              <a:gd name="connsiteX137" fmla="*/ 4379064 w 12192000"/>
              <a:gd name="connsiteY137" fmla="*/ 1817177 h 2237474"/>
              <a:gd name="connsiteX138" fmla="*/ 4319209 w 12192000"/>
              <a:gd name="connsiteY138" fmla="*/ 1834833 h 2237474"/>
              <a:gd name="connsiteX139" fmla="*/ 4290981 w 12192000"/>
              <a:gd name="connsiteY139" fmla="*/ 1839677 h 2237474"/>
              <a:gd name="connsiteX140" fmla="*/ 4285792 w 12192000"/>
              <a:gd name="connsiteY140" fmla="*/ 1836231 h 2237474"/>
              <a:gd name="connsiteX141" fmla="*/ 4238372 w 12192000"/>
              <a:gd name="connsiteY141" fmla="*/ 1851480 h 2237474"/>
              <a:gd name="connsiteX142" fmla="*/ 4232517 w 12192000"/>
              <a:gd name="connsiteY142" fmla="*/ 1852567 h 2237474"/>
              <a:gd name="connsiteX143" fmla="*/ 4191732 w 12192000"/>
              <a:gd name="connsiteY143" fmla="*/ 1857328 h 2237474"/>
              <a:gd name="connsiteX144" fmla="*/ 4065532 w 12192000"/>
              <a:gd name="connsiteY144" fmla="*/ 1855477 h 2237474"/>
              <a:gd name="connsiteX145" fmla="*/ 4028460 w 12192000"/>
              <a:gd name="connsiteY145" fmla="*/ 1855137 h 2237474"/>
              <a:gd name="connsiteX146" fmla="*/ 4002267 w 12192000"/>
              <a:gd name="connsiteY146" fmla="*/ 1852352 h 2237474"/>
              <a:gd name="connsiteX147" fmla="*/ 3931396 w 12192000"/>
              <a:gd name="connsiteY147" fmla="*/ 1858915 h 2237474"/>
              <a:gd name="connsiteX148" fmla="*/ 3812162 w 12192000"/>
              <a:gd name="connsiteY148" fmla="*/ 1875501 h 2237474"/>
              <a:gd name="connsiteX149" fmla="*/ 3729530 w 12192000"/>
              <a:gd name="connsiteY149" fmla="*/ 1864513 h 2237474"/>
              <a:gd name="connsiteX150" fmla="*/ 3680177 w 12192000"/>
              <a:gd name="connsiteY150" fmla="*/ 1881552 h 2237474"/>
              <a:gd name="connsiteX151" fmla="*/ 3567259 w 12192000"/>
              <a:gd name="connsiteY151" fmla="*/ 1893482 h 2237474"/>
              <a:gd name="connsiteX152" fmla="*/ 3405770 w 12192000"/>
              <a:gd name="connsiteY152" fmla="*/ 1904591 h 2237474"/>
              <a:gd name="connsiteX153" fmla="*/ 3280097 w 12192000"/>
              <a:gd name="connsiteY153" fmla="*/ 1919610 h 2237474"/>
              <a:gd name="connsiteX154" fmla="*/ 3123424 w 12192000"/>
              <a:gd name="connsiteY154" fmla="*/ 1952930 h 2237474"/>
              <a:gd name="connsiteX155" fmla="*/ 3009910 w 12192000"/>
              <a:gd name="connsiteY155" fmla="*/ 1957866 h 2237474"/>
              <a:gd name="connsiteX156" fmla="*/ 2995934 w 12192000"/>
              <a:gd name="connsiteY156" fmla="*/ 1967085 h 2237474"/>
              <a:gd name="connsiteX157" fmla="*/ 2980071 w 12192000"/>
              <a:gd name="connsiteY157" fmla="*/ 1972988 h 2237474"/>
              <a:gd name="connsiteX158" fmla="*/ 2978094 w 12192000"/>
              <a:gd name="connsiteY158" fmla="*/ 1972369 h 2237474"/>
              <a:gd name="connsiteX159" fmla="*/ 2942858 w 12192000"/>
              <a:gd name="connsiteY159" fmla="*/ 1981367 h 2237474"/>
              <a:gd name="connsiteX160" fmla="*/ 2875436 w 12192000"/>
              <a:gd name="connsiteY160" fmla="*/ 1996977 h 2237474"/>
              <a:gd name="connsiteX161" fmla="*/ 2874892 w 12192000"/>
              <a:gd name="connsiteY161" fmla="*/ 1996085 h 2237474"/>
              <a:gd name="connsiteX162" fmla="*/ 2864145 w 12192000"/>
              <a:gd name="connsiteY162" fmla="*/ 1994061 h 2237474"/>
              <a:gd name="connsiteX163" fmla="*/ 2843662 w 12192000"/>
              <a:gd name="connsiteY163" fmla="*/ 1992498 h 2237474"/>
              <a:gd name="connsiteX164" fmla="*/ 2796128 w 12192000"/>
              <a:gd name="connsiteY164" fmla="*/ 1976403 h 2237474"/>
              <a:gd name="connsiteX165" fmla="*/ 2756784 w 12192000"/>
              <a:gd name="connsiteY165" fmla="*/ 1985116 h 2237474"/>
              <a:gd name="connsiteX166" fmla="*/ 2748833 w 12192000"/>
              <a:gd name="connsiteY166" fmla="*/ 1986323 h 2237474"/>
              <a:gd name="connsiteX167" fmla="*/ 2748661 w 12192000"/>
              <a:gd name="connsiteY167" fmla="*/ 1986122 h 2237474"/>
              <a:gd name="connsiteX168" fmla="*/ 2740251 w 12192000"/>
              <a:gd name="connsiteY168" fmla="*/ 1986946 h 2237474"/>
              <a:gd name="connsiteX169" fmla="*/ 2718916 w 12192000"/>
              <a:gd name="connsiteY169" fmla="*/ 1990867 h 2237474"/>
              <a:gd name="connsiteX170" fmla="*/ 2713522 w 12192000"/>
              <a:gd name="connsiteY170" fmla="*/ 1990173 h 2237474"/>
              <a:gd name="connsiteX171" fmla="*/ 2680597 w 12192000"/>
              <a:gd name="connsiteY171" fmla="*/ 1984996 h 2237474"/>
              <a:gd name="connsiteX172" fmla="*/ 2578178 w 12192000"/>
              <a:gd name="connsiteY172" fmla="*/ 1990531 h 2237474"/>
              <a:gd name="connsiteX173" fmla="*/ 2476147 w 12192000"/>
              <a:gd name="connsiteY173" fmla="*/ 1998305 h 2237474"/>
              <a:gd name="connsiteX174" fmla="*/ 2373568 w 12192000"/>
              <a:gd name="connsiteY174" fmla="*/ 2003219 h 2237474"/>
              <a:gd name="connsiteX175" fmla="*/ 2321399 w 12192000"/>
              <a:gd name="connsiteY175" fmla="*/ 1989467 h 2237474"/>
              <a:gd name="connsiteX176" fmla="*/ 2315525 w 12192000"/>
              <a:gd name="connsiteY176" fmla="*/ 1989708 h 2237474"/>
              <a:gd name="connsiteX177" fmla="*/ 2300792 w 12192000"/>
              <a:gd name="connsiteY177" fmla="*/ 1994290 h 2237474"/>
              <a:gd name="connsiteX178" fmla="*/ 2295469 w 12192000"/>
              <a:gd name="connsiteY178" fmla="*/ 1996659 h 2237474"/>
              <a:gd name="connsiteX179" fmla="*/ 2287219 w 12192000"/>
              <a:gd name="connsiteY179" fmla="*/ 1998750 h 2237474"/>
              <a:gd name="connsiteX180" fmla="*/ 2286948 w 12192000"/>
              <a:gd name="connsiteY180" fmla="*/ 1998596 h 2237474"/>
              <a:gd name="connsiteX181" fmla="*/ 2243069 w 12192000"/>
              <a:gd name="connsiteY181" fmla="*/ 2015111 h 2237474"/>
              <a:gd name="connsiteX182" fmla="*/ 2186609 w 12192000"/>
              <a:gd name="connsiteY182" fmla="*/ 2008263 h 2237474"/>
              <a:gd name="connsiteX183" fmla="*/ 2164831 w 12192000"/>
              <a:gd name="connsiteY183" fmla="*/ 2010143 h 2237474"/>
              <a:gd name="connsiteX184" fmla="*/ 2152836 w 12192000"/>
              <a:gd name="connsiteY184" fmla="*/ 2010048 h 2237474"/>
              <a:gd name="connsiteX185" fmla="*/ 2117102 w 12192000"/>
              <a:gd name="connsiteY185" fmla="*/ 2023004 h 2237474"/>
              <a:gd name="connsiteX186" fmla="*/ 2111935 w 12192000"/>
              <a:gd name="connsiteY186" fmla="*/ 2023163 h 2237474"/>
              <a:gd name="connsiteX187" fmla="*/ 2089991 w 12192000"/>
              <a:gd name="connsiteY187" fmla="*/ 2034193 h 2237474"/>
              <a:gd name="connsiteX188" fmla="*/ 2058061 w 12192000"/>
              <a:gd name="connsiteY188" fmla="*/ 2047942 h 2237474"/>
              <a:gd name="connsiteX189" fmla="*/ 2055737 w 12192000"/>
              <a:gd name="connsiteY189" fmla="*/ 2047704 h 2237474"/>
              <a:gd name="connsiteX190" fmla="*/ 2042244 w 12192000"/>
              <a:gd name="connsiteY190" fmla="*/ 2055560 h 2237474"/>
              <a:gd name="connsiteX191" fmla="*/ 1976224 w 12192000"/>
              <a:gd name="connsiteY191" fmla="*/ 2074257 h 2237474"/>
              <a:gd name="connsiteX192" fmla="*/ 1877728 w 12192000"/>
              <a:gd name="connsiteY192" fmla="*/ 2101004 h 2237474"/>
              <a:gd name="connsiteX193" fmla="*/ 1759056 w 12192000"/>
              <a:gd name="connsiteY193" fmla="*/ 2125608 h 2237474"/>
              <a:gd name="connsiteX194" fmla="*/ 1637948 w 12192000"/>
              <a:gd name="connsiteY194" fmla="*/ 2172597 h 2237474"/>
              <a:gd name="connsiteX195" fmla="*/ 1434549 w 12192000"/>
              <a:gd name="connsiteY195" fmla="*/ 2234522 h 2237474"/>
              <a:gd name="connsiteX196" fmla="*/ 1398481 w 12192000"/>
              <a:gd name="connsiteY196" fmla="*/ 2237074 h 2237474"/>
              <a:gd name="connsiteX197" fmla="*/ 1398407 w 12192000"/>
              <a:gd name="connsiteY197" fmla="*/ 2237095 h 2237474"/>
              <a:gd name="connsiteX198" fmla="*/ 1370962 w 12192000"/>
              <a:gd name="connsiteY198" fmla="*/ 2237474 h 2237474"/>
              <a:gd name="connsiteX199" fmla="*/ 1356367 w 12192000"/>
              <a:gd name="connsiteY199" fmla="*/ 2235089 h 2237474"/>
              <a:gd name="connsiteX200" fmla="*/ 1324828 w 12192000"/>
              <a:gd name="connsiteY200" fmla="*/ 2231968 h 2237474"/>
              <a:gd name="connsiteX201" fmla="*/ 1297744 w 12192000"/>
              <a:gd name="connsiteY201" fmla="*/ 2235849 h 2237474"/>
              <a:gd name="connsiteX202" fmla="*/ 1286236 w 12192000"/>
              <a:gd name="connsiteY202" fmla="*/ 2233135 h 2237474"/>
              <a:gd name="connsiteX203" fmla="*/ 1283504 w 12192000"/>
              <a:gd name="connsiteY203" fmla="*/ 2233797 h 2237474"/>
              <a:gd name="connsiteX204" fmla="*/ 1279765 w 12192000"/>
              <a:gd name="connsiteY204" fmla="*/ 2229639 h 2237474"/>
              <a:gd name="connsiteX205" fmla="*/ 1195347 w 12192000"/>
              <a:gd name="connsiteY205" fmla="*/ 2212354 h 2237474"/>
              <a:gd name="connsiteX206" fmla="*/ 970251 w 12192000"/>
              <a:gd name="connsiteY206" fmla="*/ 2221029 h 2237474"/>
              <a:gd name="connsiteX207" fmla="*/ 812914 w 12192000"/>
              <a:gd name="connsiteY207" fmla="*/ 2202752 h 2237474"/>
              <a:gd name="connsiteX208" fmla="*/ 800195 w 12192000"/>
              <a:gd name="connsiteY208" fmla="*/ 2209407 h 2237474"/>
              <a:gd name="connsiteX209" fmla="*/ 784978 w 12192000"/>
              <a:gd name="connsiteY209" fmla="*/ 2212360 h 2237474"/>
              <a:gd name="connsiteX210" fmla="*/ 681987 w 12192000"/>
              <a:gd name="connsiteY210" fmla="*/ 2216757 h 2237474"/>
              <a:gd name="connsiteX211" fmla="*/ 669923 w 12192000"/>
              <a:gd name="connsiteY211" fmla="*/ 2211682 h 2237474"/>
              <a:gd name="connsiteX212" fmla="*/ 648680 w 12192000"/>
              <a:gd name="connsiteY212" fmla="*/ 2206229 h 2237474"/>
              <a:gd name="connsiteX213" fmla="*/ 597225 w 12192000"/>
              <a:gd name="connsiteY213" fmla="*/ 2180999 h 2237474"/>
              <a:gd name="connsiteX214" fmla="*/ 558449 w 12192000"/>
              <a:gd name="connsiteY214" fmla="*/ 2182346 h 2237474"/>
              <a:gd name="connsiteX215" fmla="*/ 550517 w 12192000"/>
              <a:gd name="connsiteY215" fmla="*/ 2182060 h 2237474"/>
              <a:gd name="connsiteX216" fmla="*/ 550309 w 12192000"/>
              <a:gd name="connsiteY216" fmla="*/ 2181825 h 2237474"/>
              <a:gd name="connsiteX217" fmla="*/ 541836 w 12192000"/>
              <a:gd name="connsiteY217" fmla="*/ 2181063 h 2237474"/>
              <a:gd name="connsiteX218" fmla="*/ 536057 w 12192000"/>
              <a:gd name="connsiteY218" fmla="*/ 2181537 h 2237474"/>
              <a:gd name="connsiteX219" fmla="*/ 520671 w 12192000"/>
              <a:gd name="connsiteY219" fmla="*/ 2180980 h 2237474"/>
              <a:gd name="connsiteX220" fmla="*/ 515024 w 12192000"/>
              <a:gd name="connsiteY220" fmla="*/ 2179258 h 2237474"/>
              <a:gd name="connsiteX221" fmla="*/ 512278 w 12192000"/>
              <a:gd name="connsiteY221" fmla="*/ 2176369 h 2237474"/>
              <a:gd name="connsiteX222" fmla="*/ 480419 w 12192000"/>
              <a:gd name="connsiteY222" fmla="*/ 2167807 h 2237474"/>
              <a:gd name="connsiteX223" fmla="*/ 413835 w 12192000"/>
              <a:gd name="connsiteY223" fmla="*/ 2156783 h 2237474"/>
              <a:gd name="connsiteX224" fmla="*/ 376513 w 12192000"/>
              <a:gd name="connsiteY224" fmla="*/ 2154014 h 2237474"/>
              <a:gd name="connsiteX225" fmla="*/ 273386 w 12192000"/>
              <a:gd name="connsiteY225" fmla="*/ 2142551 h 2237474"/>
              <a:gd name="connsiteX226" fmla="*/ 169207 w 12192000"/>
              <a:gd name="connsiteY226" fmla="*/ 2128100 h 2237474"/>
              <a:gd name="connsiteX227" fmla="*/ 93149 w 12192000"/>
              <a:gd name="connsiteY227" fmla="*/ 2105324 h 2237474"/>
              <a:gd name="connsiteX228" fmla="*/ 88109 w 12192000"/>
              <a:gd name="connsiteY228" fmla="*/ 2106704 h 2237474"/>
              <a:gd name="connsiteX229" fmla="*/ 80022 w 12192000"/>
              <a:gd name="connsiteY229" fmla="*/ 2107254 h 2237474"/>
              <a:gd name="connsiteX230" fmla="*/ 79717 w 12192000"/>
              <a:gd name="connsiteY230" fmla="*/ 2107046 h 2237474"/>
              <a:gd name="connsiteX231" fmla="*/ 72352 w 12192000"/>
              <a:gd name="connsiteY231" fmla="*/ 2107991 h 2237474"/>
              <a:gd name="connsiteX232" fmla="*/ 37645 w 12192000"/>
              <a:gd name="connsiteY232" fmla="*/ 2115401 h 2237474"/>
              <a:gd name="connsiteX233" fmla="*/ 4572 w 12192000"/>
              <a:gd name="connsiteY233" fmla="*/ 2111091 h 2237474"/>
              <a:gd name="connsiteX234" fmla="*/ 0 w 12192000"/>
              <a:gd name="connsiteY234" fmla="*/ 2110468 h 2237474"/>
              <a:gd name="connsiteX235" fmla="*/ 0 w 12192000"/>
              <a:gd name="connsiteY235" fmla="*/ 0 h 2237474"/>
              <a:gd name="connsiteX0" fmla="*/ 0 w 12192000"/>
              <a:gd name="connsiteY0" fmla="*/ 0 h 2237474"/>
              <a:gd name="connsiteX1" fmla="*/ 12192000 w 12192000"/>
              <a:gd name="connsiteY1" fmla="*/ 0 h 2237474"/>
              <a:gd name="connsiteX2" fmla="*/ 12192000 w 12192000"/>
              <a:gd name="connsiteY2" fmla="*/ 751299 h 2237474"/>
              <a:gd name="connsiteX3" fmla="*/ 12176759 w 12192000"/>
              <a:gd name="connsiteY3" fmla="*/ 759190 h 2237474"/>
              <a:gd name="connsiteX4" fmla="*/ 12154948 w 12192000"/>
              <a:gd name="connsiteY4" fmla="*/ 762731 h 2237474"/>
              <a:gd name="connsiteX5" fmla="*/ 12047364 w 12192000"/>
              <a:gd name="connsiteY5" fmla="*/ 749662 h 2237474"/>
              <a:gd name="connsiteX6" fmla="*/ 11890686 w 12192000"/>
              <a:gd name="connsiteY6" fmla="*/ 732766 h 2237474"/>
              <a:gd name="connsiteX7" fmla="*/ 11782413 w 12192000"/>
              <a:gd name="connsiteY7" fmla="*/ 769868 h 2237474"/>
              <a:gd name="connsiteX8" fmla="*/ 11649954 w 12192000"/>
              <a:gd name="connsiteY8" fmla="*/ 749628 h 2237474"/>
              <a:gd name="connsiteX9" fmla="*/ 11560424 w 12192000"/>
              <a:gd name="connsiteY9" fmla="*/ 748017 h 2237474"/>
              <a:gd name="connsiteX10" fmla="*/ 11358455 w 12192000"/>
              <a:gd name="connsiteY10" fmla="*/ 747593 h 2237474"/>
              <a:gd name="connsiteX11" fmla="*/ 11165209 w 12192000"/>
              <a:gd name="connsiteY11" fmla="*/ 748852 h 2237474"/>
              <a:gd name="connsiteX12" fmla="*/ 11058755 w 12192000"/>
              <a:gd name="connsiteY12" fmla="*/ 749617 h 2237474"/>
              <a:gd name="connsiteX13" fmla="*/ 10884013 w 12192000"/>
              <a:gd name="connsiteY13" fmla="*/ 760728 h 2237474"/>
              <a:gd name="connsiteX14" fmla="*/ 10834688 w 12192000"/>
              <a:gd name="connsiteY14" fmla="*/ 757726 h 2237474"/>
              <a:gd name="connsiteX15" fmla="*/ 10805004 w 12192000"/>
              <a:gd name="connsiteY15" fmla="*/ 757573 h 2237474"/>
              <a:gd name="connsiteX16" fmla="*/ 10739478 w 12192000"/>
              <a:gd name="connsiteY16" fmla="*/ 776841 h 2237474"/>
              <a:gd name="connsiteX17" fmla="*/ 10458762 w 12192000"/>
              <a:gd name="connsiteY17" fmla="*/ 755400 h 2237474"/>
              <a:gd name="connsiteX18" fmla="*/ 10246919 w 12192000"/>
              <a:gd name="connsiteY18" fmla="*/ 769960 h 2237474"/>
              <a:gd name="connsiteX19" fmla="*/ 10167995 w 12192000"/>
              <a:gd name="connsiteY19" fmla="*/ 760843 h 2237474"/>
              <a:gd name="connsiteX20" fmla="*/ 9997044 w 12192000"/>
              <a:gd name="connsiteY20" fmla="*/ 780129 h 2237474"/>
              <a:gd name="connsiteX21" fmla="*/ 9943887 w 12192000"/>
              <a:gd name="connsiteY21" fmla="*/ 804141 h 2237474"/>
              <a:gd name="connsiteX22" fmla="*/ 9918248 w 12192000"/>
              <a:gd name="connsiteY22" fmla="*/ 816628 h 2237474"/>
              <a:gd name="connsiteX23" fmla="*/ 9836148 w 12192000"/>
              <a:gd name="connsiteY23" fmla="*/ 858312 h 2237474"/>
              <a:gd name="connsiteX24" fmla="*/ 9823800 w 12192000"/>
              <a:gd name="connsiteY24" fmla="*/ 866604 h 2237474"/>
              <a:gd name="connsiteX25" fmla="*/ 9794684 w 12192000"/>
              <a:gd name="connsiteY25" fmla="*/ 864509 h 2237474"/>
              <a:gd name="connsiteX26" fmla="*/ 9778288 w 12192000"/>
              <a:gd name="connsiteY26" fmla="*/ 854362 h 2237474"/>
              <a:gd name="connsiteX27" fmla="*/ 9773886 w 12192000"/>
              <a:gd name="connsiteY27" fmla="*/ 857543 h 2237474"/>
              <a:gd name="connsiteX28" fmla="*/ 9761459 w 12192000"/>
              <a:gd name="connsiteY28" fmla="*/ 862394 h 2237474"/>
              <a:gd name="connsiteX29" fmla="*/ 9705768 w 12192000"/>
              <a:gd name="connsiteY29" fmla="*/ 894610 h 2237474"/>
              <a:gd name="connsiteX30" fmla="*/ 9683005 w 12192000"/>
              <a:gd name="connsiteY30" fmla="*/ 894128 h 2237474"/>
              <a:gd name="connsiteX31" fmla="*/ 9594438 w 12192000"/>
              <a:gd name="connsiteY31" fmla="*/ 919051 h 2237474"/>
              <a:gd name="connsiteX32" fmla="*/ 9577033 w 12192000"/>
              <a:gd name="connsiteY32" fmla="*/ 922857 h 2237474"/>
              <a:gd name="connsiteX33" fmla="*/ 9544189 w 12192000"/>
              <a:gd name="connsiteY33" fmla="*/ 938966 h 2237474"/>
              <a:gd name="connsiteX34" fmla="*/ 9534048 w 12192000"/>
              <a:gd name="connsiteY34" fmla="*/ 940158 h 2237474"/>
              <a:gd name="connsiteX35" fmla="*/ 9500499 w 12192000"/>
              <a:gd name="connsiteY35" fmla="*/ 954680 h 2237474"/>
              <a:gd name="connsiteX36" fmla="*/ 9428195 w 12192000"/>
              <a:gd name="connsiteY36" fmla="*/ 986225 h 2237474"/>
              <a:gd name="connsiteX37" fmla="*/ 9410017 w 12192000"/>
              <a:gd name="connsiteY37" fmla="*/ 993931 h 2237474"/>
              <a:gd name="connsiteX38" fmla="*/ 9392919 w 12192000"/>
              <a:gd name="connsiteY38" fmla="*/ 994656 h 2237474"/>
              <a:gd name="connsiteX39" fmla="*/ 9301293 w 12192000"/>
              <a:gd name="connsiteY39" fmla="*/ 1011593 h 2237474"/>
              <a:gd name="connsiteX40" fmla="*/ 9278619 w 12192000"/>
              <a:gd name="connsiteY40" fmla="*/ 1011878 h 2237474"/>
              <a:gd name="connsiteX41" fmla="*/ 9268019 w 12192000"/>
              <a:gd name="connsiteY41" fmla="*/ 1007442 h 2237474"/>
              <a:gd name="connsiteX42" fmla="*/ 9234662 w 12192000"/>
              <a:gd name="connsiteY42" fmla="*/ 1023056 h 2237474"/>
              <a:gd name="connsiteX43" fmla="*/ 9181033 w 12192000"/>
              <a:gd name="connsiteY43" fmla="*/ 1037921 h 2237474"/>
              <a:gd name="connsiteX44" fmla="*/ 9155969 w 12192000"/>
              <a:gd name="connsiteY44" fmla="*/ 1046804 h 2237474"/>
              <a:gd name="connsiteX45" fmla="*/ 9133985 w 12192000"/>
              <a:gd name="connsiteY45" fmla="*/ 1046450 h 2237474"/>
              <a:gd name="connsiteX46" fmla="*/ 9012987 w 12192000"/>
              <a:gd name="connsiteY46" fmla="*/ 1061986 h 2237474"/>
              <a:gd name="connsiteX47" fmla="*/ 8968445 w 12192000"/>
              <a:gd name="connsiteY47" fmla="*/ 1052169 h 2237474"/>
              <a:gd name="connsiteX48" fmla="*/ 8958984 w 12192000"/>
              <a:gd name="connsiteY48" fmla="*/ 1057212 h 2237474"/>
              <a:gd name="connsiteX49" fmla="*/ 8886001 w 12192000"/>
              <a:gd name="connsiteY49" fmla="*/ 1067468 h 2237474"/>
              <a:gd name="connsiteX50" fmla="*/ 8838610 w 12192000"/>
              <a:gd name="connsiteY50" fmla="*/ 1075091 h 2237474"/>
              <a:gd name="connsiteX51" fmla="*/ 8750383 w 12192000"/>
              <a:gd name="connsiteY51" fmla="*/ 1097387 h 2237474"/>
              <a:gd name="connsiteX52" fmla="*/ 8697365 w 12192000"/>
              <a:gd name="connsiteY52" fmla="*/ 1105869 h 2237474"/>
              <a:gd name="connsiteX53" fmla="*/ 8665605 w 12192000"/>
              <a:gd name="connsiteY53" fmla="*/ 1110791 h 2237474"/>
              <a:gd name="connsiteX54" fmla="*/ 8584946 w 12192000"/>
              <a:gd name="connsiteY54" fmla="*/ 1135226 h 2237474"/>
              <a:gd name="connsiteX55" fmla="*/ 8460755 w 12192000"/>
              <a:gd name="connsiteY55" fmla="*/ 1203427 h 2237474"/>
              <a:gd name="connsiteX56" fmla="*/ 8419755 w 12192000"/>
              <a:gd name="connsiteY56" fmla="*/ 1216260 h 2237474"/>
              <a:gd name="connsiteX57" fmla="*/ 8411626 w 12192000"/>
              <a:gd name="connsiteY57" fmla="*/ 1214397 h 2237474"/>
              <a:gd name="connsiteX58" fmla="*/ 8363469 w 12192000"/>
              <a:gd name="connsiteY58" fmla="*/ 1246658 h 2237474"/>
              <a:gd name="connsiteX59" fmla="*/ 8275497 w 12192000"/>
              <a:gd name="connsiteY59" fmla="*/ 1264396 h 2237474"/>
              <a:gd name="connsiteX60" fmla="*/ 8206287 w 12192000"/>
              <a:gd name="connsiteY60" fmla="*/ 1273060 h 2237474"/>
              <a:gd name="connsiteX61" fmla="*/ 8168705 w 12192000"/>
              <a:gd name="connsiteY61" fmla="*/ 1279956 h 2237474"/>
              <a:gd name="connsiteX62" fmla="*/ 8139997 w 12192000"/>
              <a:gd name="connsiteY62" fmla="*/ 1282713 h 2237474"/>
              <a:gd name="connsiteX63" fmla="*/ 8074238 w 12192000"/>
              <a:gd name="connsiteY63" fmla="*/ 1301895 h 2237474"/>
              <a:gd name="connsiteX64" fmla="*/ 7968292 w 12192000"/>
              <a:gd name="connsiteY64" fmla="*/ 1338779 h 2237474"/>
              <a:gd name="connsiteX65" fmla="*/ 7945122 w 12192000"/>
              <a:gd name="connsiteY65" fmla="*/ 1345477 h 2237474"/>
              <a:gd name="connsiteX66" fmla="*/ 7922771 w 12192000"/>
              <a:gd name="connsiteY66" fmla="*/ 1346645 h 2237474"/>
              <a:gd name="connsiteX67" fmla="*/ 7915461 w 12192000"/>
              <a:gd name="connsiteY67" fmla="*/ 1342919 h 2237474"/>
              <a:gd name="connsiteX68" fmla="*/ 7902328 w 12192000"/>
              <a:gd name="connsiteY68" fmla="*/ 1345865 h 2237474"/>
              <a:gd name="connsiteX69" fmla="*/ 7898322 w 12192000"/>
              <a:gd name="connsiteY69" fmla="*/ 1345689 h 2237474"/>
              <a:gd name="connsiteX70" fmla="*/ 7875879 w 12192000"/>
              <a:gd name="connsiteY70" fmla="*/ 1345646 h 2237474"/>
              <a:gd name="connsiteX71" fmla="*/ 7840612 w 12192000"/>
              <a:gd name="connsiteY71" fmla="*/ 1369373 h 2237474"/>
              <a:gd name="connsiteX72" fmla="*/ 7786819 w 12192000"/>
              <a:gd name="connsiteY72" fmla="*/ 1378970 h 2237474"/>
              <a:gd name="connsiteX73" fmla="*/ 7548172 w 12192000"/>
              <a:gd name="connsiteY73" fmla="*/ 1417460 h 2237474"/>
              <a:gd name="connsiteX74" fmla="*/ 7483437 w 12192000"/>
              <a:gd name="connsiteY74" fmla="*/ 1478152 h 2237474"/>
              <a:gd name="connsiteX75" fmla="*/ 7377870 w 12192000"/>
              <a:gd name="connsiteY75" fmla="*/ 1523319 h 2237474"/>
              <a:gd name="connsiteX76" fmla="*/ 7230737 w 12192000"/>
              <a:gd name="connsiteY76" fmla="*/ 1562633 h 2237474"/>
              <a:gd name="connsiteX77" fmla="*/ 7224458 w 12192000"/>
              <a:gd name="connsiteY77" fmla="*/ 1573008 h 2237474"/>
              <a:gd name="connsiteX78" fmla="*/ 7213486 w 12192000"/>
              <a:gd name="connsiteY78" fmla="*/ 1580987 h 2237474"/>
              <a:gd name="connsiteX79" fmla="*/ 7210972 w 12192000"/>
              <a:gd name="connsiteY79" fmla="*/ 1580856 h 2237474"/>
              <a:gd name="connsiteX80" fmla="*/ 7183121 w 12192000"/>
              <a:gd name="connsiteY80" fmla="*/ 1595162 h 2237474"/>
              <a:gd name="connsiteX81" fmla="*/ 7164601 w 12192000"/>
              <a:gd name="connsiteY81" fmla="*/ 1606490 h 2237474"/>
              <a:gd name="connsiteX82" fmla="*/ 7159286 w 12192000"/>
              <a:gd name="connsiteY82" fmla="*/ 1606850 h 2237474"/>
              <a:gd name="connsiteX83" fmla="*/ 7114651 w 12192000"/>
              <a:gd name="connsiteY83" fmla="*/ 1620959 h 2237474"/>
              <a:gd name="connsiteX84" fmla="*/ 7092727 w 12192000"/>
              <a:gd name="connsiteY84" fmla="*/ 1623628 h 2237474"/>
              <a:gd name="connsiteX85" fmla="*/ 7031309 w 12192000"/>
              <a:gd name="connsiteY85" fmla="*/ 1619451 h 2237474"/>
              <a:gd name="connsiteX86" fmla="*/ 6999084 w 12192000"/>
              <a:gd name="connsiteY86" fmla="*/ 1634317 h 2237474"/>
              <a:gd name="connsiteX87" fmla="*/ 6992107 w 12192000"/>
              <a:gd name="connsiteY87" fmla="*/ 1636860 h 2237474"/>
              <a:gd name="connsiteX88" fmla="*/ 6991765 w 12192000"/>
              <a:gd name="connsiteY88" fmla="*/ 1636725 h 2237474"/>
              <a:gd name="connsiteX89" fmla="*/ 6983996 w 12192000"/>
              <a:gd name="connsiteY89" fmla="*/ 1639040 h 2237474"/>
              <a:gd name="connsiteX90" fmla="*/ 6979383 w 12192000"/>
              <a:gd name="connsiteY90" fmla="*/ 1641496 h 2237474"/>
              <a:gd name="connsiteX91" fmla="*/ 6900177 w 12192000"/>
              <a:gd name="connsiteY91" fmla="*/ 1636016 h 2237474"/>
              <a:gd name="connsiteX92" fmla="*/ 6795372 w 12192000"/>
              <a:gd name="connsiteY92" fmla="*/ 1644845 h 2237474"/>
              <a:gd name="connsiteX93" fmla="*/ 6692251 w 12192000"/>
              <a:gd name="connsiteY93" fmla="*/ 1656357 h 2237474"/>
              <a:gd name="connsiteX94" fmla="*/ 6655235 w 12192000"/>
              <a:gd name="connsiteY94" fmla="*/ 1661869 h 2237474"/>
              <a:gd name="connsiteX95" fmla="*/ 6587857 w 12192000"/>
              <a:gd name="connsiteY95" fmla="*/ 1665769 h 2237474"/>
              <a:gd name="connsiteX96" fmla="*/ 6554894 w 12192000"/>
              <a:gd name="connsiteY96" fmla="*/ 1664428 h 2237474"/>
              <a:gd name="connsiteX97" fmla="*/ 6551579 w 12192000"/>
              <a:gd name="connsiteY97" fmla="*/ 1662213 h 2237474"/>
              <a:gd name="connsiteX98" fmla="*/ 6545693 w 12192000"/>
              <a:gd name="connsiteY98" fmla="*/ 1661776 h 2237474"/>
              <a:gd name="connsiteX99" fmla="*/ 6530561 w 12192000"/>
              <a:gd name="connsiteY99" fmla="*/ 1664619 h 2237474"/>
              <a:gd name="connsiteX100" fmla="*/ 6525028 w 12192000"/>
              <a:gd name="connsiteY100" fmla="*/ 1666354 h 2237474"/>
              <a:gd name="connsiteX101" fmla="*/ 6516595 w 12192000"/>
              <a:gd name="connsiteY101" fmla="*/ 1667475 h 2237474"/>
              <a:gd name="connsiteX102" fmla="*/ 6516340 w 12192000"/>
              <a:gd name="connsiteY102" fmla="*/ 1667291 h 2237474"/>
              <a:gd name="connsiteX103" fmla="*/ 6508541 w 12192000"/>
              <a:gd name="connsiteY103" fmla="*/ 1668757 h 2237474"/>
              <a:gd name="connsiteX104" fmla="*/ 6471012 w 12192000"/>
              <a:gd name="connsiteY104" fmla="*/ 1678604 h 2237474"/>
              <a:gd name="connsiteX105" fmla="*/ 6415265 w 12192000"/>
              <a:gd name="connsiteY105" fmla="*/ 1665317 h 2237474"/>
              <a:gd name="connsiteX106" fmla="*/ 6364035 w 12192000"/>
              <a:gd name="connsiteY106" fmla="*/ 1667683 h 2237474"/>
              <a:gd name="connsiteX107" fmla="*/ 6280959 w 12192000"/>
              <a:gd name="connsiteY107" fmla="*/ 1689329 h 2237474"/>
              <a:gd name="connsiteX108" fmla="*/ 6266765 w 12192000"/>
              <a:gd name="connsiteY108" fmla="*/ 1695560 h 2237474"/>
              <a:gd name="connsiteX109" fmla="*/ 6098321 w 12192000"/>
              <a:gd name="connsiteY109" fmla="*/ 1721646 h 2237474"/>
              <a:gd name="connsiteX110" fmla="*/ 5880652 w 12192000"/>
              <a:gd name="connsiteY110" fmla="*/ 1779643 h 2237474"/>
              <a:gd name="connsiteX111" fmla="*/ 5785959 w 12192000"/>
              <a:gd name="connsiteY111" fmla="*/ 1775307 h 2237474"/>
              <a:gd name="connsiteX112" fmla="*/ 5643534 w 12192000"/>
              <a:gd name="connsiteY112" fmla="*/ 1802919 h 2237474"/>
              <a:gd name="connsiteX113" fmla="*/ 5518799 w 12192000"/>
              <a:gd name="connsiteY113" fmla="*/ 1818312 h 2237474"/>
              <a:gd name="connsiteX114" fmla="*/ 5505014 w 12192000"/>
              <a:gd name="connsiteY114" fmla="*/ 1819259 h 2237474"/>
              <a:gd name="connsiteX115" fmla="*/ 5453307 w 12192000"/>
              <a:gd name="connsiteY115" fmla="*/ 1815450 h 2237474"/>
              <a:gd name="connsiteX116" fmla="*/ 5364192 w 12192000"/>
              <a:gd name="connsiteY116" fmla="*/ 1826074 h 2237474"/>
              <a:gd name="connsiteX117" fmla="*/ 5350380 w 12192000"/>
              <a:gd name="connsiteY117" fmla="*/ 1830891 h 2237474"/>
              <a:gd name="connsiteX118" fmla="*/ 5259633 w 12192000"/>
              <a:gd name="connsiteY118" fmla="*/ 1837160 h 2237474"/>
              <a:gd name="connsiteX119" fmla="*/ 5197513 w 12192000"/>
              <a:gd name="connsiteY119" fmla="*/ 1844718 h 2237474"/>
              <a:gd name="connsiteX120" fmla="*/ 5184170 w 12192000"/>
              <a:gd name="connsiteY120" fmla="*/ 1849402 h 2237474"/>
              <a:gd name="connsiteX121" fmla="*/ 5168852 w 12192000"/>
              <a:gd name="connsiteY121" fmla="*/ 1844846 h 2237474"/>
              <a:gd name="connsiteX122" fmla="*/ 5164370 w 12192000"/>
              <a:gd name="connsiteY122" fmla="*/ 1840597 h 2237474"/>
              <a:gd name="connsiteX123" fmla="*/ 5114927 w 12192000"/>
              <a:gd name="connsiteY123" fmla="*/ 1847827 h 2237474"/>
              <a:gd name="connsiteX124" fmla="*/ 5108970 w 12192000"/>
              <a:gd name="connsiteY124" fmla="*/ 1847935 h 2237474"/>
              <a:gd name="connsiteX125" fmla="*/ 5067961 w 12192000"/>
              <a:gd name="connsiteY125" fmla="*/ 1845917 h 2237474"/>
              <a:gd name="connsiteX126" fmla="*/ 5007075 w 12192000"/>
              <a:gd name="connsiteY126" fmla="*/ 1838626 h 2237474"/>
              <a:gd name="connsiteX127" fmla="*/ 4944087 w 12192000"/>
              <a:gd name="connsiteY127" fmla="*/ 1823332 h 2237474"/>
              <a:gd name="connsiteX128" fmla="*/ 4907662 w 12192000"/>
              <a:gd name="connsiteY128" fmla="*/ 1816900 h 2237474"/>
              <a:gd name="connsiteX129" fmla="*/ 4882386 w 12192000"/>
              <a:gd name="connsiteY129" fmla="*/ 1809844 h 2237474"/>
              <a:gd name="connsiteX130" fmla="*/ 4811440 w 12192000"/>
              <a:gd name="connsiteY130" fmla="*/ 1804655 h 2237474"/>
              <a:gd name="connsiteX131" fmla="*/ 4691075 w 12192000"/>
              <a:gd name="connsiteY131" fmla="*/ 1801389 h 2237474"/>
              <a:gd name="connsiteX132" fmla="*/ 4611738 w 12192000"/>
              <a:gd name="connsiteY132" fmla="*/ 1776964 h 2237474"/>
              <a:gd name="connsiteX133" fmla="*/ 4560070 w 12192000"/>
              <a:gd name="connsiteY133" fmla="*/ 1785640 h 2237474"/>
              <a:gd name="connsiteX134" fmla="*/ 4536503 w 12192000"/>
              <a:gd name="connsiteY134" fmla="*/ 1785334 h 2237474"/>
              <a:gd name="connsiteX135" fmla="*/ 4513724 w 12192000"/>
              <a:gd name="connsiteY135" fmla="*/ 1791996 h 2237474"/>
              <a:gd name="connsiteX136" fmla="*/ 4459810 w 12192000"/>
              <a:gd name="connsiteY136" fmla="*/ 1797886 h 2237474"/>
              <a:gd name="connsiteX137" fmla="*/ 4379064 w 12192000"/>
              <a:gd name="connsiteY137" fmla="*/ 1817177 h 2237474"/>
              <a:gd name="connsiteX138" fmla="*/ 4319209 w 12192000"/>
              <a:gd name="connsiteY138" fmla="*/ 1834833 h 2237474"/>
              <a:gd name="connsiteX139" fmla="*/ 4290981 w 12192000"/>
              <a:gd name="connsiteY139" fmla="*/ 1839677 h 2237474"/>
              <a:gd name="connsiteX140" fmla="*/ 4285792 w 12192000"/>
              <a:gd name="connsiteY140" fmla="*/ 1836231 h 2237474"/>
              <a:gd name="connsiteX141" fmla="*/ 4238372 w 12192000"/>
              <a:gd name="connsiteY141" fmla="*/ 1851480 h 2237474"/>
              <a:gd name="connsiteX142" fmla="*/ 4232517 w 12192000"/>
              <a:gd name="connsiteY142" fmla="*/ 1852567 h 2237474"/>
              <a:gd name="connsiteX143" fmla="*/ 4191732 w 12192000"/>
              <a:gd name="connsiteY143" fmla="*/ 1857328 h 2237474"/>
              <a:gd name="connsiteX144" fmla="*/ 4065532 w 12192000"/>
              <a:gd name="connsiteY144" fmla="*/ 1855477 h 2237474"/>
              <a:gd name="connsiteX145" fmla="*/ 4028460 w 12192000"/>
              <a:gd name="connsiteY145" fmla="*/ 1855137 h 2237474"/>
              <a:gd name="connsiteX146" fmla="*/ 4002267 w 12192000"/>
              <a:gd name="connsiteY146" fmla="*/ 1852352 h 2237474"/>
              <a:gd name="connsiteX147" fmla="*/ 3931396 w 12192000"/>
              <a:gd name="connsiteY147" fmla="*/ 1858915 h 2237474"/>
              <a:gd name="connsiteX148" fmla="*/ 3812162 w 12192000"/>
              <a:gd name="connsiteY148" fmla="*/ 1875501 h 2237474"/>
              <a:gd name="connsiteX149" fmla="*/ 3729530 w 12192000"/>
              <a:gd name="connsiteY149" fmla="*/ 1864513 h 2237474"/>
              <a:gd name="connsiteX150" fmla="*/ 3680177 w 12192000"/>
              <a:gd name="connsiteY150" fmla="*/ 1881552 h 2237474"/>
              <a:gd name="connsiteX151" fmla="*/ 3567259 w 12192000"/>
              <a:gd name="connsiteY151" fmla="*/ 1893482 h 2237474"/>
              <a:gd name="connsiteX152" fmla="*/ 3405770 w 12192000"/>
              <a:gd name="connsiteY152" fmla="*/ 1904591 h 2237474"/>
              <a:gd name="connsiteX153" fmla="*/ 3280097 w 12192000"/>
              <a:gd name="connsiteY153" fmla="*/ 1919610 h 2237474"/>
              <a:gd name="connsiteX154" fmla="*/ 3123424 w 12192000"/>
              <a:gd name="connsiteY154" fmla="*/ 1952930 h 2237474"/>
              <a:gd name="connsiteX155" fmla="*/ 3009910 w 12192000"/>
              <a:gd name="connsiteY155" fmla="*/ 1957866 h 2237474"/>
              <a:gd name="connsiteX156" fmla="*/ 2995934 w 12192000"/>
              <a:gd name="connsiteY156" fmla="*/ 1967085 h 2237474"/>
              <a:gd name="connsiteX157" fmla="*/ 2980071 w 12192000"/>
              <a:gd name="connsiteY157" fmla="*/ 1972988 h 2237474"/>
              <a:gd name="connsiteX158" fmla="*/ 2978094 w 12192000"/>
              <a:gd name="connsiteY158" fmla="*/ 1972369 h 2237474"/>
              <a:gd name="connsiteX159" fmla="*/ 2942858 w 12192000"/>
              <a:gd name="connsiteY159" fmla="*/ 1981367 h 2237474"/>
              <a:gd name="connsiteX160" fmla="*/ 2875436 w 12192000"/>
              <a:gd name="connsiteY160" fmla="*/ 1996977 h 2237474"/>
              <a:gd name="connsiteX161" fmla="*/ 2874892 w 12192000"/>
              <a:gd name="connsiteY161" fmla="*/ 1996085 h 2237474"/>
              <a:gd name="connsiteX162" fmla="*/ 2864145 w 12192000"/>
              <a:gd name="connsiteY162" fmla="*/ 1994061 h 2237474"/>
              <a:gd name="connsiteX163" fmla="*/ 2843662 w 12192000"/>
              <a:gd name="connsiteY163" fmla="*/ 1992498 h 2237474"/>
              <a:gd name="connsiteX164" fmla="*/ 2796128 w 12192000"/>
              <a:gd name="connsiteY164" fmla="*/ 1976403 h 2237474"/>
              <a:gd name="connsiteX165" fmla="*/ 2756784 w 12192000"/>
              <a:gd name="connsiteY165" fmla="*/ 1985116 h 2237474"/>
              <a:gd name="connsiteX166" fmla="*/ 2748833 w 12192000"/>
              <a:gd name="connsiteY166" fmla="*/ 1986323 h 2237474"/>
              <a:gd name="connsiteX167" fmla="*/ 2748661 w 12192000"/>
              <a:gd name="connsiteY167" fmla="*/ 1986122 h 2237474"/>
              <a:gd name="connsiteX168" fmla="*/ 2740251 w 12192000"/>
              <a:gd name="connsiteY168" fmla="*/ 1986946 h 2237474"/>
              <a:gd name="connsiteX169" fmla="*/ 2718916 w 12192000"/>
              <a:gd name="connsiteY169" fmla="*/ 1990867 h 2237474"/>
              <a:gd name="connsiteX170" fmla="*/ 2713522 w 12192000"/>
              <a:gd name="connsiteY170" fmla="*/ 1990173 h 2237474"/>
              <a:gd name="connsiteX171" fmla="*/ 2680597 w 12192000"/>
              <a:gd name="connsiteY171" fmla="*/ 1984996 h 2237474"/>
              <a:gd name="connsiteX172" fmla="*/ 2578178 w 12192000"/>
              <a:gd name="connsiteY172" fmla="*/ 1990531 h 2237474"/>
              <a:gd name="connsiteX173" fmla="*/ 2476147 w 12192000"/>
              <a:gd name="connsiteY173" fmla="*/ 1998305 h 2237474"/>
              <a:gd name="connsiteX174" fmla="*/ 2373568 w 12192000"/>
              <a:gd name="connsiteY174" fmla="*/ 2003219 h 2237474"/>
              <a:gd name="connsiteX175" fmla="*/ 2321399 w 12192000"/>
              <a:gd name="connsiteY175" fmla="*/ 1989467 h 2237474"/>
              <a:gd name="connsiteX176" fmla="*/ 2315525 w 12192000"/>
              <a:gd name="connsiteY176" fmla="*/ 1989708 h 2237474"/>
              <a:gd name="connsiteX177" fmla="*/ 2300792 w 12192000"/>
              <a:gd name="connsiteY177" fmla="*/ 1994290 h 2237474"/>
              <a:gd name="connsiteX178" fmla="*/ 2295469 w 12192000"/>
              <a:gd name="connsiteY178" fmla="*/ 1996659 h 2237474"/>
              <a:gd name="connsiteX179" fmla="*/ 2287219 w 12192000"/>
              <a:gd name="connsiteY179" fmla="*/ 1998750 h 2237474"/>
              <a:gd name="connsiteX180" fmla="*/ 2286948 w 12192000"/>
              <a:gd name="connsiteY180" fmla="*/ 1998596 h 2237474"/>
              <a:gd name="connsiteX181" fmla="*/ 2243069 w 12192000"/>
              <a:gd name="connsiteY181" fmla="*/ 2015111 h 2237474"/>
              <a:gd name="connsiteX182" fmla="*/ 2186609 w 12192000"/>
              <a:gd name="connsiteY182" fmla="*/ 2008263 h 2237474"/>
              <a:gd name="connsiteX183" fmla="*/ 2164831 w 12192000"/>
              <a:gd name="connsiteY183" fmla="*/ 2010143 h 2237474"/>
              <a:gd name="connsiteX184" fmla="*/ 2152836 w 12192000"/>
              <a:gd name="connsiteY184" fmla="*/ 2010048 h 2237474"/>
              <a:gd name="connsiteX185" fmla="*/ 2117102 w 12192000"/>
              <a:gd name="connsiteY185" fmla="*/ 2023004 h 2237474"/>
              <a:gd name="connsiteX186" fmla="*/ 2111935 w 12192000"/>
              <a:gd name="connsiteY186" fmla="*/ 2023163 h 2237474"/>
              <a:gd name="connsiteX187" fmla="*/ 2089991 w 12192000"/>
              <a:gd name="connsiteY187" fmla="*/ 2034193 h 2237474"/>
              <a:gd name="connsiteX188" fmla="*/ 2058061 w 12192000"/>
              <a:gd name="connsiteY188" fmla="*/ 2047942 h 2237474"/>
              <a:gd name="connsiteX189" fmla="*/ 2055737 w 12192000"/>
              <a:gd name="connsiteY189" fmla="*/ 2047704 h 2237474"/>
              <a:gd name="connsiteX190" fmla="*/ 2042244 w 12192000"/>
              <a:gd name="connsiteY190" fmla="*/ 2055560 h 2237474"/>
              <a:gd name="connsiteX191" fmla="*/ 1976224 w 12192000"/>
              <a:gd name="connsiteY191" fmla="*/ 2074257 h 2237474"/>
              <a:gd name="connsiteX192" fmla="*/ 1877728 w 12192000"/>
              <a:gd name="connsiteY192" fmla="*/ 2101004 h 2237474"/>
              <a:gd name="connsiteX193" fmla="*/ 1759056 w 12192000"/>
              <a:gd name="connsiteY193" fmla="*/ 2125608 h 2237474"/>
              <a:gd name="connsiteX194" fmla="*/ 1637948 w 12192000"/>
              <a:gd name="connsiteY194" fmla="*/ 2172597 h 2237474"/>
              <a:gd name="connsiteX195" fmla="*/ 1434549 w 12192000"/>
              <a:gd name="connsiteY195" fmla="*/ 2234522 h 2237474"/>
              <a:gd name="connsiteX196" fmla="*/ 1398481 w 12192000"/>
              <a:gd name="connsiteY196" fmla="*/ 2237074 h 2237474"/>
              <a:gd name="connsiteX197" fmla="*/ 1398407 w 12192000"/>
              <a:gd name="connsiteY197" fmla="*/ 2237095 h 2237474"/>
              <a:gd name="connsiteX198" fmla="*/ 1370962 w 12192000"/>
              <a:gd name="connsiteY198" fmla="*/ 2237474 h 2237474"/>
              <a:gd name="connsiteX199" fmla="*/ 1356367 w 12192000"/>
              <a:gd name="connsiteY199" fmla="*/ 2235089 h 2237474"/>
              <a:gd name="connsiteX200" fmla="*/ 1324828 w 12192000"/>
              <a:gd name="connsiteY200" fmla="*/ 2231968 h 2237474"/>
              <a:gd name="connsiteX201" fmla="*/ 1297744 w 12192000"/>
              <a:gd name="connsiteY201" fmla="*/ 2235849 h 2237474"/>
              <a:gd name="connsiteX202" fmla="*/ 1286236 w 12192000"/>
              <a:gd name="connsiteY202" fmla="*/ 2233135 h 2237474"/>
              <a:gd name="connsiteX203" fmla="*/ 1283504 w 12192000"/>
              <a:gd name="connsiteY203" fmla="*/ 2233797 h 2237474"/>
              <a:gd name="connsiteX204" fmla="*/ 1279765 w 12192000"/>
              <a:gd name="connsiteY204" fmla="*/ 2229639 h 2237474"/>
              <a:gd name="connsiteX205" fmla="*/ 1195347 w 12192000"/>
              <a:gd name="connsiteY205" fmla="*/ 2212354 h 2237474"/>
              <a:gd name="connsiteX206" fmla="*/ 970251 w 12192000"/>
              <a:gd name="connsiteY206" fmla="*/ 2221029 h 2237474"/>
              <a:gd name="connsiteX207" fmla="*/ 812914 w 12192000"/>
              <a:gd name="connsiteY207" fmla="*/ 2202752 h 2237474"/>
              <a:gd name="connsiteX208" fmla="*/ 800195 w 12192000"/>
              <a:gd name="connsiteY208" fmla="*/ 2209407 h 2237474"/>
              <a:gd name="connsiteX209" fmla="*/ 784978 w 12192000"/>
              <a:gd name="connsiteY209" fmla="*/ 2212360 h 2237474"/>
              <a:gd name="connsiteX210" fmla="*/ 681987 w 12192000"/>
              <a:gd name="connsiteY210" fmla="*/ 2216757 h 2237474"/>
              <a:gd name="connsiteX211" fmla="*/ 669923 w 12192000"/>
              <a:gd name="connsiteY211" fmla="*/ 2211682 h 2237474"/>
              <a:gd name="connsiteX212" fmla="*/ 648680 w 12192000"/>
              <a:gd name="connsiteY212" fmla="*/ 2206229 h 2237474"/>
              <a:gd name="connsiteX213" fmla="*/ 597225 w 12192000"/>
              <a:gd name="connsiteY213" fmla="*/ 2180999 h 2237474"/>
              <a:gd name="connsiteX214" fmla="*/ 558449 w 12192000"/>
              <a:gd name="connsiteY214" fmla="*/ 2182346 h 2237474"/>
              <a:gd name="connsiteX215" fmla="*/ 550517 w 12192000"/>
              <a:gd name="connsiteY215" fmla="*/ 2182060 h 2237474"/>
              <a:gd name="connsiteX216" fmla="*/ 550309 w 12192000"/>
              <a:gd name="connsiteY216" fmla="*/ 2181825 h 2237474"/>
              <a:gd name="connsiteX217" fmla="*/ 541836 w 12192000"/>
              <a:gd name="connsiteY217" fmla="*/ 2181063 h 2237474"/>
              <a:gd name="connsiteX218" fmla="*/ 536057 w 12192000"/>
              <a:gd name="connsiteY218" fmla="*/ 2181537 h 2237474"/>
              <a:gd name="connsiteX219" fmla="*/ 520671 w 12192000"/>
              <a:gd name="connsiteY219" fmla="*/ 2180980 h 2237474"/>
              <a:gd name="connsiteX220" fmla="*/ 515024 w 12192000"/>
              <a:gd name="connsiteY220" fmla="*/ 2179258 h 2237474"/>
              <a:gd name="connsiteX221" fmla="*/ 512278 w 12192000"/>
              <a:gd name="connsiteY221" fmla="*/ 2176369 h 2237474"/>
              <a:gd name="connsiteX222" fmla="*/ 480419 w 12192000"/>
              <a:gd name="connsiteY222" fmla="*/ 2167807 h 2237474"/>
              <a:gd name="connsiteX223" fmla="*/ 413835 w 12192000"/>
              <a:gd name="connsiteY223" fmla="*/ 2156783 h 2237474"/>
              <a:gd name="connsiteX224" fmla="*/ 376513 w 12192000"/>
              <a:gd name="connsiteY224" fmla="*/ 2154014 h 2237474"/>
              <a:gd name="connsiteX225" fmla="*/ 273386 w 12192000"/>
              <a:gd name="connsiteY225" fmla="*/ 2142551 h 2237474"/>
              <a:gd name="connsiteX226" fmla="*/ 169207 w 12192000"/>
              <a:gd name="connsiteY226" fmla="*/ 2128100 h 2237474"/>
              <a:gd name="connsiteX227" fmla="*/ 93149 w 12192000"/>
              <a:gd name="connsiteY227" fmla="*/ 2105324 h 2237474"/>
              <a:gd name="connsiteX228" fmla="*/ 88109 w 12192000"/>
              <a:gd name="connsiteY228" fmla="*/ 2106704 h 2237474"/>
              <a:gd name="connsiteX229" fmla="*/ 80022 w 12192000"/>
              <a:gd name="connsiteY229" fmla="*/ 2107254 h 2237474"/>
              <a:gd name="connsiteX230" fmla="*/ 79717 w 12192000"/>
              <a:gd name="connsiteY230" fmla="*/ 2107046 h 2237474"/>
              <a:gd name="connsiteX231" fmla="*/ 72352 w 12192000"/>
              <a:gd name="connsiteY231" fmla="*/ 2107991 h 2237474"/>
              <a:gd name="connsiteX232" fmla="*/ 37645 w 12192000"/>
              <a:gd name="connsiteY232" fmla="*/ 2115401 h 2237474"/>
              <a:gd name="connsiteX233" fmla="*/ 4572 w 12192000"/>
              <a:gd name="connsiteY233" fmla="*/ 2111091 h 2237474"/>
              <a:gd name="connsiteX234" fmla="*/ 0 w 12192000"/>
              <a:gd name="connsiteY234" fmla="*/ 2110468 h 2237474"/>
              <a:gd name="connsiteX235" fmla="*/ 0 w 12192000"/>
              <a:gd name="connsiteY235" fmla="*/ 0 h 2237474"/>
              <a:gd name="connsiteX0" fmla="*/ 0 w 12192000"/>
              <a:gd name="connsiteY0" fmla="*/ 0 h 2237474"/>
              <a:gd name="connsiteX1" fmla="*/ 12192000 w 12192000"/>
              <a:gd name="connsiteY1" fmla="*/ 0 h 2237474"/>
              <a:gd name="connsiteX2" fmla="*/ 12192000 w 12192000"/>
              <a:gd name="connsiteY2" fmla="*/ 751299 h 2237474"/>
              <a:gd name="connsiteX3" fmla="*/ 12176759 w 12192000"/>
              <a:gd name="connsiteY3" fmla="*/ 759190 h 2237474"/>
              <a:gd name="connsiteX4" fmla="*/ 12154948 w 12192000"/>
              <a:gd name="connsiteY4" fmla="*/ 762731 h 2237474"/>
              <a:gd name="connsiteX5" fmla="*/ 12047364 w 12192000"/>
              <a:gd name="connsiteY5" fmla="*/ 749662 h 2237474"/>
              <a:gd name="connsiteX6" fmla="*/ 11890686 w 12192000"/>
              <a:gd name="connsiteY6" fmla="*/ 732766 h 2237474"/>
              <a:gd name="connsiteX7" fmla="*/ 11782413 w 12192000"/>
              <a:gd name="connsiteY7" fmla="*/ 769868 h 2237474"/>
              <a:gd name="connsiteX8" fmla="*/ 11649954 w 12192000"/>
              <a:gd name="connsiteY8" fmla="*/ 749628 h 2237474"/>
              <a:gd name="connsiteX9" fmla="*/ 11560424 w 12192000"/>
              <a:gd name="connsiteY9" fmla="*/ 748017 h 2237474"/>
              <a:gd name="connsiteX10" fmla="*/ 11358455 w 12192000"/>
              <a:gd name="connsiteY10" fmla="*/ 747593 h 2237474"/>
              <a:gd name="connsiteX11" fmla="*/ 11165209 w 12192000"/>
              <a:gd name="connsiteY11" fmla="*/ 748852 h 2237474"/>
              <a:gd name="connsiteX12" fmla="*/ 11058755 w 12192000"/>
              <a:gd name="connsiteY12" fmla="*/ 749617 h 2237474"/>
              <a:gd name="connsiteX13" fmla="*/ 10884013 w 12192000"/>
              <a:gd name="connsiteY13" fmla="*/ 760728 h 2237474"/>
              <a:gd name="connsiteX14" fmla="*/ 10834688 w 12192000"/>
              <a:gd name="connsiteY14" fmla="*/ 757726 h 2237474"/>
              <a:gd name="connsiteX15" fmla="*/ 10805004 w 12192000"/>
              <a:gd name="connsiteY15" fmla="*/ 757573 h 2237474"/>
              <a:gd name="connsiteX16" fmla="*/ 10739478 w 12192000"/>
              <a:gd name="connsiteY16" fmla="*/ 776841 h 2237474"/>
              <a:gd name="connsiteX17" fmla="*/ 10458762 w 12192000"/>
              <a:gd name="connsiteY17" fmla="*/ 755400 h 2237474"/>
              <a:gd name="connsiteX18" fmla="*/ 10246919 w 12192000"/>
              <a:gd name="connsiteY18" fmla="*/ 769960 h 2237474"/>
              <a:gd name="connsiteX19" fmla="*/ 10167995 w 12192000"/>
              <a:gd name="connsiteY19" fmla="*/ 760843 h 2237474"/>
              <a:gd name="connsiteX20" fmla="*/ 9997044 w 12192000"/>
              <a:gd name="connsiteY20" fmla="*/ 780129 h 2237474"/>
              <a:gd name="connsiteX21" fmla="*/ 9943887 w 12192000"/>
              <a:gd name="connsiteY21" fmla="*/ 804141 h 2237474"/>
              <a:gd name="connsiteX22" fmla="*/ 9918248 w 12192000"/>
              <a:gd name="connsiteY22" fmla="*/ 816628 h 2237474"/>
              <a:gd name="connsiteX23" fmla="*/ 9836148 w 12192000"/>
              <a:gd name="connsiteY23" fmla="*/ 858312 h 2237474"/>
              <a:gd name="connsiteX24" fmla="*/ 9823800 w 12192000"/>
              <a:gd name="connsiteY24" fmla="*/ 866604 h 2237474"/>
              <a:gd name="connsiteX25" fmla="*/ 9794684 w 12192000"/>
              <a:gd name="connsiteY25" fmla="*/ 864509 h 2237474"/>
              <a:gd name="connsiteX26" fmla="*/ 9778288 w 12192000"/>
              <a:gd name="connsiteY26" fmla="*/ 854362 h 2237474"/>
              <a:gd name="connsiteX27" fmla="*/ 9773886 w 12192000"/>
              <a:gd name="connsiteY27" fmla="*/ 857543 h 2237474"/>
              <a:gd name="connsiteX28" fmla="*/ 9761459 w 12192000"/>
              <a:gd name="connsiteY28" fmla="*/ 862394 h 2237474"/>
              <a:gd name="connsiteX29" fmla="*/ 9705768 w 12192000"/>
              <a:gd name="connsiteY29" fmla="*/ 894610 h 2237474"/>
              <a:gd name="connsiteX30" fmla="*/ 9683005 w 12192000"/>
              <a:gd name="connsiteY30" fmla="*/ 894128 h 2237474"/>
              <a:gd name="connsiteX31" fmla="*/ 9594438 w 12192000"/>
              <a:gd name="connsiteY31" fmla="*/ 919051 h 2237474"/>
              <a:gd name="connsiteX32" fmla="*/ 9577033 w 12192000"/>
              <a:gd name="connsiteY32" fmla="*/ 922857 h 2237474"/>
              <a:gd name="connsiteX33" fmla="*/ 9544189 w 12192000"/>
              <a:gd name="connsiteY33" fmla="*/ 938966 h 2237474"/>
              <a:gd name="connsiteX34" fmla="*/ 9534048 w 12192000"/>
              <a:gd name="connsiteY34" fmla="*/ 940158 h 2237474"/>
              <a:gd name="connsiteX35" fmla="*/ 9500499 w 12192000"/>
              <a:gd name="connsiteY35" fmla="*/ 954680 h 2237474"/>
              <a:gd name="connsiteX36" fmla="*/ 9428195 w 12192000"/>
              <a:gd name="connsiteY36" fmla="*/ 986225 h 2237474"/>
              <a:gd name="connsiteX37" fmla="*/ 9410017 w 12192000"/>
              <a:gd name="connsiteY37" fmla="*/ 993931 h 2237474"/>
              <a:gd name="connsiteX38" fmla="*/ 9392919 w 12192000"/>
              <a:gd name="connsiteY38" fmla="*/ 994656 h 2237474"/>
              <a:gd name="connsiteX39" fmla="*/ 9301293 w 12192000"/>
              <a:gd name="connsiteY39" fmla="*/ 1011593 h 2237474"/>
              <a:gd name="connsiteX40" fmla="*/ 9278619 w 12192000"/>
              <a:gd name="connsiteY40" fmla="*/ 1011878 h 2237474"/>
              <a:gd name="connsiteX41" fmla="*/ 9268019 w 12192000"/>
              <a:gd name="connsiteY41" fmla="*/ 1007442 h 2237474"/>
              <a:gd name="connsiteX42" fmla="*/ 9234662 w 12192000"/>
              <a:gd name="connsiteY42" fmla="*/ 1023056 h 2237474"/>
              <a:gd name="connsiteX43" fmla="*/ 9181033 w 12192000"/>
              <a:gd name="connsiteY43" fmla="*/ 1037921 h 2237474"/>
              <a:gd name="connsiteX44" fmla="*/ 9155969 w 12192000"/>
              <a:gd name="connsiteY44" fmla="*/ 1046804 h 2237474"/>
              <a:gd name="connsiteX45" fmla="*/ 9133985 w 12192000"/>
              <a:gd name="connsiteY45" fmla="*/ 1046450 h 2237474"/>
              <a:gd name="connsiteX46" fmla="*/ 9012987 w 12192000"/>
              <a:gd name="connsiteY46" fmla="*/ 1061986 h 2237474"/>
              <a:gd name="connsiteX47" fmla="*/ 8968445 w 12192000"/>
              <a:gd name="connsiteY47" fmla="*/ 1052169 h 2237474"/>
              <a:gd name="connsiteX48" fmla="*/ 8958984 w 12192000"/>
              <a:gd name="connsiteY48" fmla="*/ 1057212 h 2237474"/>
              <a:gd name="connsiteX49" fmla="*/ 8886001 w 12192000"/>
              <a:gd name="connsiteY49" fmla="*/ 1067468 h 2237474"/>
              <a:gd name="connsiteX50" fmla="*/ 8838610 w 12192000"/>
              <a:gd name="connsiteY50" fmla="*/ 1075091 h 2237474"/>
              <a:gd name="connsiteX51" fmla="*/ 8750383 w 12192000"/>
              <a:gd name="connsiteY51" fmla="*/ 1097387 h 2237474"/>
              <a:gd name="connsiteX52" fmla="*/ 8697365 w 12192000"/>
              <a:gd name="connsiteY52" fmla="*/ 1105869 h 2237474"/>
              <a:gd name="connsiteX53" fmla="*/ 8665605 w 12192000"/>
              <a:gd name="connsiteY53" fmla="*/ 1110791 h 2237474"/>
              <a:gd name="connsiteX54" fmla="*/ 8584946 w 12192000"/>
              <a:gd name="connsiteY54" fmla="*/ 1135226 h 2237474"/>
              <a:gd name="connsiteX55" fmla="*/ 8460755 w 12192000"/>
              <a:gd name="connsiteY55" fmla="*/ 1203427 h 2237474"/>
              <a:gd name="connsiteX56" fmla="*/ 8419755 w 12192000"/>
              <a:gd name="connsiteY56" fmla="*/ 1216260 h 2237474"/>
              <a:gd name="connsiteX57" fmla="*/ 8411626 w 12192000"/>
              <a:gd name="connsiteY57" fmla="*/ 1214397 h 2237474"/>
              <a:gd name="connsiteX58" fmla="*/ 8363469 w 12192000"/>
              <a:gd name="connsiteY58" fmla="*/ 1246658 h 2237474"/>
              <a:gd name="connsiteX59" fmla="*/ 8275497 w 12192000"/>
              <a:gd name="connsiteY59" fmla="*/ 1264396 h 2237474"/>
              <a:gd name="connsiteX60" fmla="*/ 8206287 w 12192000"/>
              <a:gd name="connsiteY60" fmla="*/ 1273060 h 2237474"/>
              <a:gd name="connsiteX61" fmla="*/ 8168705 w 12192000"/>
              <a:gd name="connsiteY61" fmla="*/ 1279956 h 2237474"/>
              <a:gd name="connsiteX62" fmla="*/ 8139997 w 12192000"/>
              <a:gd name="connsiteY62" fmla="*/ 1282713 h 2237474"/>
              <a:gd name="connsiteX63" fmla="*/ 8074238 w 12192000"/>
              <a:gd name="connsiteY63" fmla="*/ 1301895 h 2237474"/>
              <a:gd name="connsiteX64" fmla="*/ 7968292 w 12192000"/>
              <a:gd name="connsiteY64" fmla="*/ 1338779 h 2237474"/>
              <a:gd name="connsiteX65" fmla="*/ 7945122 w 12192000"/>
              <a:gd name="connsiteY65" fmla="*/ 1345477 h 2237474"/>
              <a:gd name="connsiteX66" fmla="*/ 7922771 w 12192000"/>
              <a:gd name="connsiteY66" fmla="*/ 1346645 h 2237474"/>
              <a:gd name="connsiteX67" fmla="*/ 7915461 w 12192000"/>
              <a:gd name="connsiteY67" fmla="*/ 1342919 h 2237474"/>
              <a:gd name="connsiteX68" fmla="*/ 7902328 w 12192000"/>
              <a:gd name="connsiteY68" fmla="*/ 1345865 h 2237474"/>
              <a:gd name="connsiteX69" fmla="*/ 7898322 w 12192000"/>
              <a:gd name="connsiteY69" fmla="*/ 1345689 h 2237474"/>
              <a:gd name="connsiteX70" fmla="*/ 7875879 w 12192000"/>
              <a:gd name="connsiteY70" fmla="*/ 1345646 h 2237474"/>
              <a:gd name="connsiteX71" fmla="*/ 7840612 w 12192000"/>
              <a:gd name="connsiteY71" fmla="*/ 1369373 h 2237474"/>
              <a:gd name="connsiteX72" fmla="*/ 7786819 w 12192000"/>
              <a:gd name="connsiteY72" fmla="*/ 1378970 h 2237474"/>
              <a:gd name="connsiteX73" fmla="*/ 7548172 w 12192000"/>
              <a:gd name="connsiteY73" fmla="*/ 1417460 h 2237474"/>
              <a:gd name="connsiteX74" fmla="*/ 7483437 w 12192000"/>
              <a:gd name="connsiteY74" fmla="*/ 1478152 h 2237474"/>
              <a:gd name="connsiteX75" fmla="*/ 7377870 w 12192000"/>
              <a:gd name="connsiteY75" fmla="*/ 1523319 h 2237474"/>
              <a:gd name="connsiteX76" fmla="*/ 7230737 w 12192000"/>
              <a:gd name="connsiteY76" fmla="*/ 1562633 h 2237474"/>
              <a:gd name="connsiteX77" fmla="*/ 7224458 w 12192000"/>
              <a:gd name="connsiteY77" fmla="*/ 1573008 h 2237474"/>
              <a:gd name="connsiteX78" fmla="*/ 7213486 w 12192000"/>
              <a:gd name="connsiteY78" fmla="*/ 1580987 h 2237474"/>
              <a:gd name="connsiteX79" fmla="*/ 7210972 w 12192000"/>
              <a:gd name="connsiteY79" fmla="*/ 1580856 h 2237474"/>
              <a:gd name="connsiteX80" fmla="*/ 7183121 w 12192000"/>
              <a:gd name="connsiteY80" fmla="*/ 1595162 h 2237474"/>
              <a:gd name="connsiteX81" fmla="*/ 7164601 w 12192000"/>
              <a:gd name="connsiteY81" fmla="*/ 1606490 h 2237474"/>
              <a:gd name="connsiteX82" fmla="*/ 7159286 w 12192000"/>
              <a:gd name="connsiteY82" fmla="*/ 1606850 h 2237474"/>
              <a:gd name="connsiteX83" fmla="*/ 7114651 w 12192000"/>
              <a:gd name="connsiteY83" fmla="*/ 1620959 h 2237474"/>
              <a:gd name="connsiteX84" fmla="*/ 7092727 w 12192000"/>
              <a:gd name="connsiteY84" fmla="*/ 1623628 h 2237474"/>
              <a:gd name="connsiteX85" fmla="*/ 7031309 w 12192000"/>
              <a:gd name="connsiteY85" fmla="*/ 1619451 h 2237474"/>
              <a:gd name="connsiteX86" fmla="*/ 6999084 w 12192000"/>
              <a:gd name="connsiteY86" fmla="*/ 1634317 h 2237474"/>
              <a:gd name="connsiteX87" fmla="*/ 6992107 w 12192000"/>
              <a:gd name="connsiteY87" fmla="*/ 1636860 h 2237474"/>
              <a:gd name="connsiteX88" fmla="*/ 6991765 w 12192000"/>
              <a:gd name="connsiteY88" fmla="*/ 1636725 h 2237474"/>
              <a:gd name="connsiteX89" fmla="*/ 6983996 w 12192000"/>
              <a:gd name="connsiteY89" fmla="*/ 1639040 h 2237474"/>
              <a:gd name="connsiteX90" fmla="*/ 6979383 w 12192000"/>
              <a:gd name="connsiteY90" fmla="*/ 1641496 h 2237474"/>
              <a:gd name="connsiteX91" fmla="*/ 6900177 w 12192000"/>
              <a:gd name="connsiteY91" fmla="*/ 1636016 h 2237474"/>
              <a:gd name="connsiteX92" fmla="*/ 6795372 w 12192000"/>
              <a:gd name="connsiteY92" fmla="*/ 1644845 h 2237474"/>
              <a:gd name="connsiteX93" fmla="*/ 6692251 w 12192000"/>
              <a:gd name="connsiteY93" fmla="*/ 1656357 h 2237474"/>
              <a:gd name="connsiteX94" fmla="*/ 6655235 w 12192000"/>
              <a:gd name="connsiteY94" fmla="*/ 1661869 h 2237474"/>
              <a:gd name="connsiteX95" fmla="*/ 6587857 w 12192000"/>
              <a:gd name="connsiteY95" fmla="*/ 1665769 h 2237474"/>
              <a:gd name="connsiteX96" fmla="*/ 6554894 w 12192000"/>
              <a:gd name="connsiteY96" fmla="*/ 1664428 h 2237474"/>
              <a:gd name="connsiteX97" fmla="*/ 6551579 w 12192000"/>
              <a:gd name="connsiteY97" fmla="*/ 1662213 h 2237474"/>
              <a:gd name="connsiteX98" fmla="*/ 6545693 w 12192000"/>
              <a:gd name="connsiteY98" fmla="*/ 1661776 h 2237474"/>
              <a:gd name="connsiteX99" fmla="*/ 6530561 w 12192000"/>
              <a:gd name="connsiteY99" fmla="*/ 1664619 h 2237474"/>
              <a:gd name="connsiteX100" fmla="*/ 6525028 w 12192000"/>
              <a:gd name="connsiteY100" fmla="*/ 1666354 h 2237474"/>
              <a:gd name="connsiteX101" fmla="*/ 6516595 w 12192000"/>
              <a:gd name="connsiteY101" fmla="*/ 1667475 h 2237474"/>
              <a:gd name="connsiteX102" fmla="*/ 6516340 w 12192000"/>
              <a:gd name="connsiteY102" fmla="*/ 1667291 h 2237474"/>
              <a:gd name="connsiteX103" fmla="*/ 6508541 w 12192000"/>
              <a:gd name="connsiteY103" fmla="*/ 1668757 h 2237474"/>
              <a:gd name="connsiteX104" fmla="*/ 6471012 w 12192000"/>
              <a:gd name="connsiteY104" fmla="*/ 1678604 h 2237474"/>
              <a:gd name="connsiteX105" fmla="*/ 6415265 w 12192000"/>
              <a:gd name="connsiteY105" fmla="*/ 1665317 h 2237474"/>
              <a:gd name="connsiteX106" fmla="*/ 6364035 w 12192000"/>
              <a:gd name="connsiteY106" fmla="*/ 1667683 h 2237474"/>
              <a:gd name="connsiteX107" fmla="*/ 6280959 w 12192000"/>
              <a:gd name="connsiteY107" fmla="*/ 1689329 h 2237474"/>
              <a:gd name="connsiteX108" fmla="*/ 6266765 w 12192000"/>
              <a:gd name="connsiteY108" fmla="*/ 1695560 h 2237474"/>
              <a:gd name="connsiteX109" fmla="*/ 6098321 w 12192000"/>
              <a:gd name="connsiteY109" fmla="*/ 1721646 h 2237474"/>
              <a:gd name="connsiteX110" fmla="*/ 5880652 w 12192000"/>
              <a:gd name="connsiteY110" fmla="*/ 1779643 h 2237474"/>
              <a:gd name="connsiteX111" fmla="*/ 5785959 w 12192000"/>
              <a:gd name="connsiteY111" fmla="*/ 1775307 h 2237474"/>
              <a:gd name="connsiteX112" fmla="*/ 5643534 w 12192000"/>
              <a:gd name="connsiteY112" fmla="*/ 1802919 h 2237474"/>
              <a:gd name="connsiteX113" fmla="*/ 5518799 w 12192000"/>
              <a:gd name="connsiteY113" fmla="*/ 1818312 h 2237474"/>
              <a:gd name="connsiteX114" fmla="*/ 5505014 w 12192000"/>
              <a:gd name="connsiteY114" fmla="*/ 1819259 h 2237474"/>
              <a:gd name="connsiteX115" fmla="*/ 5453307 w 12192000"/>
              <a:gd name="connsiteY115" fmla="*/ 1815450 h 2237474"/>
              <a:gd name="connsiteX116" fmla="*/ 5364192 w 12192000"/>
              <a:gd name="connsiteY116" fmla="*/ 1826074 h 2237474"/>
              <a:gd name="connsiteX117" fmla="*/ 5350380 w 12192000"/>
              <a:gd name="connsiteY117" fmla="*/ 1830891 h 2237474"/>
              <a:gd name="connsiteX118" fmla="*/ 5259633 w 12192000"/>
              <a:gd name="connsiteY118" fmla="*/ 1837160 h 2237474"/>
              <a:gd name="connsiteX119" fmla="*/ 5197513 w 12192000"/>
              <a:gd name="connsiteY119" fmla="*/ 1844718 h 2237474"/>
              <a:gd name="connsiteX120" fmla="*/ 5184170 w 12192000"/>
              <a:gd name="connsiteY120" fmla="*/ 1849402 h 2237474"/>
              <a:gd name="connsiteX121" fmla="*/ 5168852 w 12192000"/>
              <a:gd name="connsiteY121" fmla="*/ 1844846 h 2237474"/>
              <a:gd name="connsiteX122" fmla="*/ 5164370 w 12192000"/>
              <a:gd name="connsiteY122" fmla="*/ 1840597 h 2237474"/>
              <a:gd name="connsiteX123" fmla="*/ 5114927 w 12192000"/>
              <a:gd name="connsiteY123" fmla="*/ 1847827 h 2237474"/>
              <a:gd name="connsiteX124" fmla="*/ 5108970 w 12192000"/>
              <a:gd name="connsiteY124" fmla="*/ 1847935 h 2237474"/>
              <a:gd name="connsiteX125" fmla="*/ 5067961 w 12192000"/>
              <a:gd name="connsiteY125" fmla="*/ 1845917 h 2237474"/>
              <a:gd name="connsiteX126" fmla="*/ 5007075 w 12192000"/>
              <a:gd name="connsiteY126" fmla="*/ 1838626 h 2237474"/>
              <a:gd name="connsiteX127" fmla="*/ 4944087 w 12192000"/>
              <a:gd name="connsiteY127" fmla="*/ 1823332 h 2237474"/>
              <a:gd name="connsiteX128" fmla="*/ 4907662 w 12192000"/>
              <a:gd name="connsiteY128" fmla="*/ 1816900 h 2237474"/>
              <a:gd name="connsiteX129" fmla="*/ 4882386 w 12192000"/>
              <a:gd name="connsiteY129" fmla="*/ 1809844 h 2237474"/>
              <a:gd name="connsiteX130" fmla="*/ 4811440 w 12192000"/>
              <a:gd name="connsiteY130" fmla="*/ 1804655 h 2237474"/>
              <a:gd name="connsiteX131" fmla="*/ 4691075 w 12192000"/>
              <a:gd name="connsiteY131" fmla="*/ 1801389 h 2237474"/>
              <a:gd name="connsiteX132" fmla="*/ 4611738 w 12192000"/>
              <a:gd name="connsiteY132" fmla="*/ 1776964 h 2237474"/>
              <a:gd name="connsiteX133" fmla="*/ 4560070 w 12192000"/>
              <a:gd name="connsiteY133" fmla="*/ 1785640 h 2237474"/>
              <a:gd name="connsiteX134" fmla="*/ 4536503 w 12192000"/>
              <a:gd name="connsiteY134" fmla="*/ 1785334 h 2237474"/>
              <a:gd name="connsiteX135" fmla="*/ 4513724 w 12192000"/>
              <a:gd name="connsiteY135" fmla="*/ 1791996 h 2237474"/>
              <a:gd name="connsiteX136" fmla="*/ 4459810 w 12192000"/>
              <a:gd name="connsiteY136" fmla="*/ 1797886 h 2237474"/>
              <a:gd name="connsiteX137" fmla="*/ 4379064 w 12192000"/>
              <a:gd name="connsiteY137" fmla="*/ 1817177 h 2237474"/>
              <a:gd name="connsiteX138" fmla="*/ 4319209 w 12192000"/>
              <a:gd name="connsiteY138" fmla="*/ 1834833 h 2237474"/>
              <a:gd name="connsiteX139" fmla="*/ 4290981 w 12192000"/>
              <a:gd name="connsiteY139" fmla="*/ 1839677 h 2237474"/>
              <a:gd name="connsiteX140" fmla="*/ 4285792 w 12192000"/>
              <a:gd name="connsiteY140" fmla="*/ 1836231 h 2237474"/>
              <a:gd name="connsiteX141" fmla="*/ 4238372 w 12192000"/>
              <a:gd name="connsiteY141" fmla="*/ 1851480 h 2237474"/>
              <a:gd name="connsiteX142" fmla="*/ 4232517 w 12192000"/>
              <a:gd name="connsiteY142" fmla="*/ 1852567 h 2237474"/>
              <a:gd name="connsiteX143" fmla="*/ 4191732 w 12192000"/>
              <a:gd name="connsiteY143" fmla="*/ 1857328 h 2237474"/>
              <a:gd name="connsiteX144" fmla="*/ 4065532 w 12192000"/>
              <a:gd name="connsiteY144" fmla="*/ 1855477 h 2237474"/>
              <a:gd name="connsiteX145" fmla="*/ 4028460 w 12192000"/>
              <a:gd name="connsiteY145" fmla="*/ 1855137 h 2237474"/>
              <a:gd name="connsiteX146" fmla="*/ 4002267 w 12192000"/>
              <a:gd name="connsiteY146" fmla="*/ 1852352 h 2237474"/>
              <a:gd name="connsiteX147" fmla="*/ 3931396 w 12192000"/>
              <a:gd name="connsiteY147" fmla="*/ 1858915 h 2237474"/>
              <a:gd name="connsiteX148" fmla="*/ 3812162 w 12192000"/>
              <a:gd name="connsiteY148" fmla="*/ 1875501 h 2237474"/>
              <a:gd name="connsiteX149" fmla="*/ 3729530 w 12192000"/>
              <a:gd name="connsiteY149" fmla="*/ 1864513 h 2237474"/>
              <a:gd name="connsiteX150" fmla="*/ 3680177 w 12192000"/>
              <a:gd name="connsiteY150" fmla="*/ 1881552 h 2237474"/>
              <a:gd name="connsiteX151" fmla="*/ 3567259 w 12192000"/>
              <a:gd name="connsiteY151" fmla="*/ 1893482 h 2237474"/>
              <a:gd name="connsiteX152" fmla="*/ 3405770 w 12192000"/>
              <a:gd name="connsiteY152" fmla="*/ 1904591 h 2237474"/>
              <a:gd name="connsiteX153" fmla="*/ 3280097 w 12192000"/>
              <a:gd name="connsiteY153" fmla="*/ 1919610 h 2237474"/>
              <a:gd name="connsiteX154" fmla="*/ 3123424 w 12192000"/>
              <a:gd name="connsiteY154" fmla="*/ 1952930 h 2237474"/>
              <a:gd name="connsiteX155" fmla="*/ 3009910 w 12192000"/>
              <a:gd name="connsiteY155" fmla="*/ 1957866 h 2237474"/>
              <a:gd name="connsiteX156" fmla="*/ 2995934 w 12192000"/>
              <a:gd name="connsiteY156" fmla="*/ 1967085 h 2237474"/>
              <a:gd name="connsiteX157" fmla="*/ 2980071 w 12192000"/>
              <a:gd name="connsiteY157" fmla="*/ 1972988 h 2237474"/>
              <a:gd name="connsiteX158" fmla="*/ 2978094 w 12192000"/>
              <a:gd name="connsiteY158" fmla="*/ 1972369 h 2237474"/>
              <a:gd name="connsiteX159" fmla="*/ 2942858 w 12192000"/>
              <a:gd name="connsiteY159" fmla="*/ 1981367 h 2237474"/>
              <a:gd name="connsiteX160" fmla="*/ 2875436 w 12192000"/>
              <a:gd name="connsiteY160" fmla="*/ 1996977 h 2237474"/>
              <a:gd name="connsiteX161" fmla="*/ 2874892 w 12192000"/>
              <a:gd name="connsiteY161" fmla="*/ 1996085 h 2237474"/>
              <a:gd name="connsiteX162" fmla="*/ 2864145 w 12192000"/>
              <a:gd name="connsiteY162" fmla="*/ 1994061 h 2237474"/>
              <a:gd name="connsiteX163" fmla="*/ 2843662 w 12192000"/>
              <a:gd name="connsiteY163" fmla="*/ 1992498 h 2237474"/>
              <a:gd name="connsiteX164" fmla="*/ 2796128 w 12192000"/>
              <a:gd name="connsiteY164" fmla="*/ 1976403 h 2237474"/>
              <a:gd name="connsiteX165" fmla="*/ 2756784 w 12192000"/>
              <a:gd name="connsiteY165" fmla="*/ 1985116 h 2237474"/>
              <a:gd name="connsiteX166" fmla="*/ 2748833 w 12192000"/>
              <a:gd name="connsiteY166" fmla="*/ 1986323 h 2237474"/>
              <a:gd name="connsiteX167" fmla="*/ 2748661 w 12192000"/>
              <a:gd name="connsiteY167" fmla="*/ 1986122 h 2237474"/>
              <a:gd name="connsiteX168" fmla="*/ 2740251 w 12192000"/>
              <a:gd name="connsiteY168" fmla="*/ 1986946 h 2237474"/>
              <a:gd name="connsiteX169" fmla="*/ 2718916 w 12192000"/>
              <a:gd name="connsiteY169" fmla="*/ 1990867 h 2237474"/>
              <a:gd name="connsiteX170" fmla="*/ 2713522 w 12192000"/>
              <a:gd name="connsiteY170" fmla="*/ 1990173 h 2237474"/>
              <a:gd name="connsiteX171" fmla="*/ 2680597 w 12192000"/>
              <a:gd name="connsiteY171" fmla="*/ 1984996 h 2237474"/>
              <a:gd name="connsiteX172" fmla="*/ 2578178 w 12192000"/>
              <a:gd name="connsiteY172" fmla="*/ 1990531 h 2237474"/>
              <a:gd name="connsiteX173" fmla="*/ 2476147 w 12192000"/>
              <a:gd name="connsiteY173" fmla="*/ 1998305 h 2237474"/>
              <a:gd name="connsiteX174" fmla="*/ 2373568 w 12192000"/>
              <a:gd name="connsiteY174" fmla="*/ 2003219 h 2237474"/>
              <a:gd name="connsiteX175" fmla="*/ 2321399 w 12192000"/>
              <a:gd name="connsiteY175" fmla="*/ 1989467 h 2237474"/>
              <a:gd name="connsiteX176" fmla="*/ 2315525 w 12192000"/>
              <a:gd name="connsiteY176" fmla="*/ 1989708 h 2237474"/>
              <a:gd name="connsiteX177" fmla="*/ 2300792 w 12192000"/>
              <a:gd name="connsiteY177" fmla="*/ 1994290 h 2237474"/>
              <a:gd name="connsiteX178" fmla="*/ 2295469 w 12192000"/>
              <a:gd name="connsiteY178" fmla="*/ 1996659 h 2237474"/>
              <a:gd name="connsiteX179" fmla="*/ 2287219 w 12192000"/>
              <a:gd name="connsiteY179" fmla="*/ 1998750 h 2237474"/>
              <a:gd name="connsiteX180" fmla="*/ 2286948 w 12192000"/>
              <a:gd name="connsiteY180" fmla="*/ 1998596 h 2237474"/>
              <a:gd name="connsiteX181" fmla="*/ 2243069 w 12192000"/>
              <a:gd name="connsiteY181" fmla="*/ 2015111 h 2237474"/>
              <a:gd name="connsiteX182" fmla="*/ 2186609 w 12192000"/>
              <a:gd name="connsiteY182" fmla="*/ 2008263 h 2237474"/>
              <a:gd name="connsiteX183" fmla="*/ 2164831 w 12192000"/>
              <a:gd name="connsiteY183" fmla="*/ 2010143 h 2237474"/>
              <a:gd name="connsiteX184" fmla="*/ 2152836 w 12192000"/>
              <a:gd name="connsiteY184" fmla="*/ 2010048 h 2237474"/>
              <a:gd name="connsiteX185" fmla="*/ 2117102 w 12192000"/>
              <a:gd name="connsiteY185" fmla="*/ 2023004 h 2237474"/>
              <a:gd name="connsiteX186" fmla="*/ 2111935 w 12192000"/>
              <a:gd name="connsiteY186" fmla="*/ 2023163 h 2237474"/>
              <a:gd name="connsiteX187" fmla="*/ 2089991 w 12192000"/>
              <a:gd name="connsiteY187" fmla="*/ 2034193 h 2237474"/>
              <a:gd name="connsiteX188" fmla="*/ 2058061 w 12192000"/>
              <a:gd name="connsiteY188" fmla="*/ 2047942 h 2237474"/>
              <a:gd name="connsiteX189" fmla="*/ 2055737 w 12192000"/>
              <a:gd name="connsiteY189" fmla="*/ 2047704 h 2237474"/>
              <a:gd name="connsiteX190" fmla="*/ 2042244 w 12192000"/>
              <a:gd name="connsiteY190" fmla="*/ 2055560 h 2237474"/>
              <a:gd name="connsiteX191" fmla="*/ 1976224 w 12192000"/>
              <a:gd name="connsiteY191" fmla="*/ 2074257 h 2237474"/>
              <a:gd name="connsiteX192" fmla="*/ 1877728 w 12192000"/>
              <a:gd name="connsiteY192" fmla="*/ 2101004 h 2237474"/>
              <a:gd name="connsiteX193" fmla="*/ 1759056 w 12192000"/>
              <a:gd name="connsiteY193" fmla="*/ 2125608 h 2237474"/>
              <a:gd name="connsiteX194" fmla="*/ 1637948 w 12192000"/>
              <a:gd name="connsiteY194" fmla="*/ 2172597 h 2237474"/>
              <a:gd name="connsiteX195" fmla="*/ 1434549 w 12192000"/>
              <a:gd name="connsiteY195" fmla="*/ 2234522 h 2237474"/>
              <a:gd name="connsiteX196" fmla="*/ 1398481 w 12192000"/>
              <a:gd name="connsiteY196" fmla="*/ 2237074 h 2237474"/>
              <a:gd name="connsiteX197" fmla="*/ 1398407 w 12192000"/>
              <a:gd name="connsiteY197" fmla="*/ 2237095 h 2237474"/>
              <a:gd name="connsiteX198" fmla="*/ 1370962 w 12192000"/>
              <a:gd name="connsiteY198" fmla="*/ 2237474 h 2237474"/>
              <a:gd name="connsiteX199" fmla="*/ 1356367 w 12192000"/>
              <a:gd name="connsiteY199" fmla="*/ 2235089 h 2237474"/>
              <a:gd name="connsiteX200" fmla="*/ 1324828 w 12192000"/>
              <a:gd name="connsiteY200" fmla="*/ 2231968 h 2237474"/>
              <a:gd name="connsiteX201" fmla="*/ 1297744 w 12192000"/>
              <a:gd name="connsiteY201" fmla="*/ 2235849 h 2237474"/>
              <a:gd name="connsiteX202" fmla="*/ 1286236 w 12192000"/>
              <a:gd name="connsiteY202" fmla="*/ 2233135 h 2237474"/>
              <a:gd name="connsiteX203" fmla="*/ 1283504 w 12192000"/>
              <a:gd name="connsiteY203" fmla="*/ 2233797 h 2237474"/>
              <a:gd name="connsiteX204" fmla="*/ 1279765 w 12192000"/>
              <a:gd name="connsiteY204" fmla="*/ 2229639 h 2237474"/>
              <a:gd name="connsiteX205" fmla="*/ 1195347 w 12192000"/>
              <a:gd name="connsiteY205" fmla="*/ 2212354 h 2237474"/>
              <a:gd name="connsiteX206" fmla="*/ 970251 w 12192000"/>
              <a:gd name="connsiteY206" fmla="*/ 2221029 h 2237474"/>
              <a:gd name="connsiteX207" fmla="*/ 812914 w 12192000"/>
              <a:gd name="connsiteY207" fmla="*/ 2202752 h 2237474"/>
              <a:gd name="connsiteX208" fmla="*/ 800195 w 12192000"/>
              <a:gd name="connsiteY208" fmla="*/ 2209407 h 2237474"/>
              <a:gd name="connsiteX209" fmla="*/ 784978 w 12192000"/>
              <a:gd name="connsiteY209" fmla="*/ 2212360 h 2237474"/>
              <a:gd name="connsiteX210" fmla="*/ 681987 w 12192000"/>
              <a:gd name="connsiteY210" fmla="*/ 2216757 h 2237474"/>
              <a:gd name="connsiteX211" fmla="*/ 669923 w 12192000"/>
              <a:gd name="connsiteY211" fmla="*/ 2211682 h 2237474"/>
              <a:gd name="connsiteX212" fmla="*/ 648680 w 12192000"/>
              <a:gd name="connsiteY212" fmla="*/ 2206229 h 2237474"/>
              <a:gd name="connsiteX213" fmla="*/ 597225 w 12192000"/>
              <a:gd name="connsiteY213" fmla="*/ 2180999 h 2237474"/>
              <a:gd name="connsiteX214" fmla="*/ 558449 w 12192000"/>
              <a:gd name="connsiteY214" fmla="*/ 2182346 h 2237474"/>
              <a:gd name="connsiteX215" fmla="*/ 550517 w 12192000"/>
              <a:gd name="connsiteY215" fmla="*/ 2182060 h 2237474"/>
              <a:gd name="connsiteX216" fmla="*/ 550309 w 12192000"/>
              <a:gd name="connsiteY216" fmla="*/ 2181825 h 2237474"/>
              <a:gd name="connsiteX217" fmla="*/ 541836 w 12192000"/>
              <a:gd name="connsiteY217" fmla="*/ 2181063 h 2237474"/>
              <a:gd name="connsiteX218" fmla="*/ 536057 w 12192000"/>
              <a:gd name="connsiteY218" fmla="*/ 2181537 h 2237474"/>
              <a:gd name="connsiteX219" fmla="*/ 520671 w 12192000"/>
              <a:gd name="connsiteY219" fmla="*/ 2180980 h 2237474"/>
              <a:gd name="connsiteX220" fmla="*/ 515024 w 12192000"/>
              <a:gd name="connsiteY220" fmla="*/ 2179258 h 2237474"/>
              <a:gd name="connsiteX221" fmla="*/ 512278 w 12192000"/>
              <a:gd name="connsiteY221" fmla="*/ 2176369 h 2237474"/>
              <a:gd name="connsiteX222" fmla="*/ 480419 w 12192000"/>
              <a:gd name="connsiteY222" fmla="*/ 2167807 h 2237474"/>
              <a:gd name="connsiteX223" fmla="*/ 413835 w 12192000"/>
              <a:gd name="connsiteY223" fmla="*/ 2156783 h 2237474"/>
              <a:gd name="connsiteX224" fmla="*/ 376513 w 12192000"/>
              <a:gd name="connsiteY224" fmla="*/ 2154014 h 2237474"/>
              <a:gd name="connsiteX225" fmla="*/ 273386 w 12192000"/>
              <a:gd name="connsiteY225" fmla="*/ 2142551 h 2237474"/>
              <a:gd name="connsiteX226" fmla="*/ 169207 w 12192000"/>
              <a:gd name="connsiteY226" fmla="*/ 2128100 h 2237474"/>
              <a:gd name="connsiteX227" fmla="*/ 93149 w 12192000"/>
              <a:gd name="connsiteY227" fmla="*/ 2105324 h 2237474"/>
              <a:gd name="connsiteX228" fmla="*/ 88109 w 12192000"/>
              <a:gd name="connsiteY228" fmla="*/ 2106704 h 2237474"/>
              <a:gd name="connsiteX229" fmla="*/ 80022 w 12192000"/>
              <a:gd name="connsiteY229" fmla="*/ 2107254 h 2237474"/>
              <a:gd name="connsiteX230" fmla="*/ 79717 w 12192000"/>
              <a:gd name="connsiteY230" fmla="*/ 2107046 h 2237474"/>
              <a:gd name="connsiteX231" fmla="*/ 72352 w 12192000"/>
              <a:gd name="connsiteY231" fmla="*/ 2107991 h 2237474"/>
              <a:gd name="connsiteX232" fmla="*/ 37645 w 12192000"/>
              <a:gd name="connsiteY232" fmla="*/ 2115401 h 2237474"/>
              <a:gd name="connsiteX233" fmla="*/ 4572 w 12192000"/>
              <a:gd name="connsiteY233" fmla="*/ 2111091 h 2237474"/>
              <a:gd name="connsiteX234" fmla="*/ 0 w 12192000"/>
              <a:gd name="connsiteY234" fmla="*/ 2110468 h 2237474"/>
              <a:gd name="connsiteX235" fmla="*/ 0 w 12192000"/>
              <a:gd name="connsiteY235" fmla="*/ 0 h 2237474"/>
              <a:gd name="connsiteX0" fmla="*/ 0 w 12192000"/>
              <a:gd name="connsiteY0" fmla="*/ 0 h 2237474"/>
              <a:gd name="connsiteX1" fmla="*/ 12192000 w 12192000"/>
              <a:gd name="connsiteY1" fmla="*/ 0 h 2237474"/>
              <a:gd name="connsiteX2" fmla="*/ 12192000 w 12192000"/>
              <a:gd name="connsiteY2" fmla="*/ 751299 h 2237474"/>
              <a:gd name="connsiteX3" fmla="*/ 12176759 w 12192000"/>
              <a:gd name="connsiteY3" fmla="*/ 759190 h 2237474"/>
              <a:gd name="connsiteX4" fmla="*/ 12154948 w 12192000"/>
              <a:gd name="connsiteY4" fmla="*/ 762731 h 2237474"/>
              <a:gd name="connsiteX5" fmla="*/ 12047364 w 12192000"/>
              <a:gd name="connsiteY5" fmla="*/ 749662 h 2237474"/>
              <a:gd name="connsiteX6" fmla="*/ 11890686 w 12192000"/>
              <a:gd name="connsiteY6" fmla="*/ 732766 h 2237474"/>
              <a:gd name="connsiteX7" fmla="*/ 11782413 w 12192000"/>
              <a:gd name="connsiteY7" fmla="*/ 769868 h 2237474"/>
              <a:gd name="connsiteX8" fmla="*/ 11649954 w 12192000"/>
              <a:gd name="connsiteY8" fmla="*/ 749628 h 2237474"/>
              <a:gd name="connsiteX9" fmla="*/ 11560424 w 12192000"/>
              <a:gd name="connsiteY9" fmla="*/ 748017 h 2237474"/>
              <a:gd name="connsiteX10" fmla="*/ 11358455 w 12192000"/>
              <a:gd name="connsiteY10" fmla="*/ 747593 h 2237474"/>
              <a:gd name="connsiteX11" fmla="*/ 11165209 w 12192000"/>
              <a:gd name="connsiteY11" fmla="*/ 748852 h 2237474"/>
              <a:gd name="connsiteX12" fmla="*/ 11058755 w 12192000"/>
              <a:gd name="connsiteY12" fmla="*/ 749617 h 2237474"/>
              <a:gd name="connsiteX13" fmla="*/ 10884013 w 12192000"/>
              <a:gd name="connsiteY13" fmla="*/ 760728 h 2237474"/>
              <a:gd name="connsiteX14" fmla="*/ 10834688 w 12192000"/>
              <a:gd name="connsiteY14" fmla="*/ 757726 h 2237474"/>
              <a:gd name="connsiteX15" fmla="*/ 10805004 w 12192000"/>
              <a:gd name="connsiteY15" fmla="*/ 757573 h 2237474"/>
              <a:gd name="connsiteX16" fmla="*/ 10739478 w 12192000"/>
              <a:gd name="connsiteY16" fmla="*/ 776841 h 2237474"/>
              <a:gd name="connsiteX17" fmla="*/ 10458762 w 12192000"/>
              <a:gd name="connsiteY17" fmla="*/ 755400 h 2237474"/>
              <a:gd name="connsiteX18" fmla="*/ 10246919 w 12192000"/>
              <a:gd name="connsiteY18" fmla="*/ 769960 h 2237474"/>
              <a:gd name="connsiteX19" fmla="*/ 10167995 w 12192000"/>
              <a:gd name="connsiteY19" fmla="*/ 760843 h 2237474"/>
              <a:gd name="connsiteX20" fmla="*/ 9997044 w 12192000"/>
              <a:gd name="connsiteY20" fmla="*/ 780129 h 2237474"/>
              <a:gd name="connsiteX21" fmla="*/ 9943887 w 12192000"/>
              <a:gd name="connsiteY21" fmla="*/ 804141 h 2237474"/>
              <a:gd name="connsiteX22" fmla="*/ 9918248 w 12192000"/>
              <a:gd name="connsiteY22" fmla="*/ 816628 h 2237474"/>
              <a:gd name="connsiteX23" fmla="*/ 9836148 w 12192000"/>
              <a:gd name="connsiteY23" fmla="*/ 858312 h 2237474"/>
              <a:gd name="connsiteX24" fmla="*/ 9823800 w 12192000"/>
              <a:gd name="connsiteY24" fmla="*/ 866604 h 2237474"/>
              <a:gd name="connsiteX25" fmla="*/ 9794684 w 12192000"/>
              <a:gd name="connsiteY25" fmla="*/ 864509 h 2237474"/>
              <a:gd name="connsiteX26" fmla="*/ 9778288 w 12192000"/>
              <a:gd name="connsiteY26" fmla="*/ 854362 h 2237474"/>
              <a:gd name="connsiteX27" fmla="*/ 9773886 w 12192000"/>
              <a:gd name="connsiteY27" fmla="*/ 857543 h 2237474"/>
              <a:gd name="connsiteX28" fmla="*/ 9761459 w 12192000"/>
              <a:gd name="connsiteY28" fmla="*/ 862394 h 2237474"/>
              <a:gd name="connsiteX29" fmla="*/ 9705768 w 12192000"/>
              <a:gd name="connsiteY29" fmla="*/ 894610 h 2237474"/>
              <a:gd name="connsiteX30" fmla="*/ 9683005 w 12192000"/>
              <a:gd name="connsiteY30" fmla="*/ 894128 h 2237474"/>
              <a:gd name="connsiteX31" fmla="*/ 9594438 w 12192000"/>
              <a:gd name="connsiteY31" fmla="*/ 919051 h 2237474"/>
              <a:gd name="connsiteX32" fmla="*/ 9577033 w 12192000"/>
              <a:gd name="connsiteY32" fmla="*/ 922857 h 2237474"/>
              <a:gd name="connsiteX33" fmla="*/ 9544189 w 12192000"/>
              <a:gd name="connsiteY33" fmla="*/ 938966 h 2237474"/>
              <a:gd name="connsiteX34" fmla="*/ 9534048 w 12192000"/>
              <a:gd name="connsiteY34" fmla="*/ 940158 h 2237474"/>
              <a:gd name="connsiteX35" fmla="*/ 9500499 w 12192000"/>
              <a:gd name="connsiteY35" fmla="*/ 954680 h 2237474"/>
              <a:gd name="connsiteX36" fmla="*/ 9428195 w 12192000"/>
              <a:gd name="connsiteY36" fmla="*/ 986225 h 2237474"/>
              <a:gd name="connsiteX37" fmla="*/ 9410017 w 12192000"/>
              <a:gd name="connsiteY37" fmla="*/ 993931 h 2237474"/>
              <a:gd name="connsiteX38" fmla="*/ 9392919 w 12192000"/>
              <a:gd name="connsiteY38" fmla="*/ 994656 h 2237474"/>
              <a:gd name="connsiteX39" fmla="*/ 9301293 w 12192000"/>
              <a:gd name="connsiteY39" fmla="*/ 1011593 h 2237474"/>
              <a:gd name="connsiteX40" fmla="*/ 9278619 w 12192000"/>
              <a:gd name="connsiteY40" fmla="*/ 1011878 h 2237474"/>
              <a:gd name="connsiteX41" fmla="*/ 9268019 w 12192000"/>
              <a:gd name="connsiteY41" fmla="*/ 1007442 h 2237474"/>
              <a:gd name="connsiteX42" fmla="*/ 9234662 w 12192000"/>
              <a:gd name="connsiteY42" fmla="*/ 1023056 h 2237474"/>
              <a:gd name="connsiteX43" fmla="*/ 9181033 w 12192000"/>
              <a:gd name="connsiteY43" fmla="*/ 1037921 h 2237474"/>
              <a:gd name="connsiteX44" fmla="*/ 9155969 w 12192000"/>
              <a:gd name="connsiteY44" fmla="*/ 1046804 h 2237474"/>
              <a:gd name="connsiteX45" fmla="*/ 9133985 w 12192000"/>
              <a:gd name="connsiteY45" fmla="*/ 1046450 h 2237474"/>
              <a:gd name="connsiteX46" fmla="*/ 9012987 w 12192000"/>
              <a:gd name="connsiteY46" fmla="*/ 1061986 h 2237474"/>
              <a:gd name="connsiteX47" fmla="*/ 8968445 w 12192000"/>
              <a:gd name="connsiteY47" fmla="*/ 1052169 h 2237474"/>
              <a:gd name="connsiteX48" fmla="*/ 8958984 w 12192000"/>
              <a:gd name="connsiteY48" fmla="*/ 1057212 h 2237474"/>
              <a:gd name="connsiteX49" fmla="*/ 8886001 w 12192000"/>
              <a:gd name="connsiteY49" fmla="*/ 1067468 h 2237474"/>
              <a:gd name="connsiteX50" fmla="*/ 8838610 w 12192000"/>
              <a:gd name="connsiteY50" fmla="*/ 1075091 h 2237474"/>
              <a:gd name="connsiteX51" fmla="*/ 8750383 w 12192000"/>
              <a:gd name="connsiteY51" fmla="*/ 1097387 h 2237474"/>
              <a:gd name="connsiteX52" fmla="*/ 8697365 w 12192000"/>
              <a:gd name="connsiteY52" fmla="*/ 1105869 h 2237474"/>
              <a:gd name="connsiteX53" fmla="*/ 8665605 w 12192000"/>
              <a:gd name="connsiteY53" fmla="*/ 1110791 h 2237474"/>
              <a:gd name="connsiteX54" fmla="*/ 8584946 w 12192000"/>
              <a:gd name="connsiteY54" fmla="*/ 1135226 h 2237474"/>
              <a:gd name="connsiteX55" fmla="*/ 8460755 w 12192000"/>
              <a:gd name="connsiteY55" fmla="*/ 1203427 h 2237474"/>
              <a:gd name="connsiteX56" fmla="*/ 8419755 w 12192000"/>
              <a:gd name="connsiteY56" fmla="*/ 1216260 h 2237474"/>
              <a:gd name="connsiteX57" fmla="*/ 8411626 w 12192000"/>
              <a:gd name="connsiteY57" fmla="*/ 1214397 h 2237474"/>
              <a:gd name="connsiteX58" fmla="*/ 8363469 w 12192000"/>
              <a:gd name="connsiteY58" fmla="*/ 1246658 h 2237474"/>
              <a:gd name="connsiteX59" fmla="*/ 8275497 w 12192000"/>
              <a:gd name="connsiteY59" fmla="*/ 1264396 h 2237474"/>
              <a:gd name="connsiteX60" fmla="*/ 8206287 w 12192000"/>
              <a:gd name="connsiteY60" fmla="*/ 1273060 h 2237474"/>
              <a:gd name="connsiteX61" fmla="*/ 8168705 w 12192000"/>
              <a:gd name="connsiteY61" fmla="*/ 1279956 h 2237474"/>
              <a:gd name="connsiteX62" fmla="*/ 8139997 w 12192000"/>
              <a:gd name="connsiteY62" fmla="*/ 1282713 h 2237474"/>
              <a:gd name="connsiteX63" fmla="*/ 8074238 w 12192000"/>
              <a:gd name="connsiteY63" fmla="*/ 1301895 h 2237474"/>
              <a:gd name="connsiteX64" fmla="*/ 7968292 w 12192000"/>
              <a:gd name="connsiteY64" fmla="*/ 1338779 h 2237474"/>
              <a:gd name="connsiteX65" fmla="*/ 7945122 w 12192000"/>
              <a:gd name="connsiteY65" fmla="*/ 1345477 h 2237474"/>
              <a:gd name="connsiteX66" fmla="*/ 7922771 w 12192000"/>
              <a:gd name="connsiteY66" fmla="*/ 1346645 h 2237474"/>
              <a:gd name="connsiteX67" fmla="*/ 7915461 w 12192000"/>
              <a:gd name="connsiteY67" fmla="*/ 1342919 h 2237474"/>
              <a:gd name="connsiteX68" fmla="*/ 7902328 w 12192000"/>
              <a:gd name="connsiteY68" fmla="*/ 1345865 h 2237474"/>
              <a:gd name="connsiteX69" fmla="*/ 7898322 w 12192000"/>
              <a:gd name="connsiteY69" fmla="*/ 1345689 h 2237474"/>
              <a:gd name="connsiteX70" fmla="*/ 7875879 w 12192000"/>
              <a:gd name="connsiteY70" fmla="*/ 1345646 h 2237474"/>
              <a:gd name="connsiteX71" fmla="*/ 7840612 w 12192000"/>
              <a:gd name="connsiteY71" fmla="*/ 1369373 h 2237474"/>
              <a:gd name="connsiteX72" fmla="*/ 7786819 w 12192000"/>
              <a:gd name="connsiteY72" fmla="*/ 1378970 h 2237474"/>
              <a:gd name="connsiteX73" fmla="*/ 7548172 w 12192000"/>
              <a:gd name="connsiteY73" fmla="*/ 1417460 h 2237474"/>
              <a:gd name="connsiteX74" fmla="*/ 7483437 w 12192000"/>
              <a:gd name="connsiteY74" fmla="*/ 1478152 h 2237474"/>
              <a:gd name="connsiteX75" fmla="*/ 7377870 w 12192000"/>
              <a:gd name="connsiteY75" fmla="*/ 1523319 h 2237474"/>
              <a:gd name="connsiteX76" fmla="*/ 7230737 w 12192000"/>
              <a:gd name="connsiteY76" fmla="*/ 1562633 h 2237474"/>
              <a:gd name="connsiteX77" fmla="*/ 7224458 w 12192000"/>
              <a:gd name="connsiteY77" fmla="*/ 1573008 h 2237474"/>
              <a:gd name="connsiteX78" fmla="*/ 7213486 w 12192000"/>
              <a:gd name="connsiteY78" fmla="*/ 1580987 h 2237474"/>
              <a:gd name="connsiteX79" fmla="*/ 7210972 w 12192000"/>
              <a:gd name="connsiteY79" fmla="*/ 1580856 h 2237474"/>
              <a:gd name="connsiteX80" fmla="*/ 7183121 w 12192000"/>
              <a:gd name="connsiteY80" fmla="*/ 1595162 h 2237474"/>
              <a:gd name="connsiteX81" fmla="*/ 7164601 w 12192000"/>
              <a:gd name="connsiteY81" fmla="*/ 1606490 h 2237474"/>
              <a:gd name="connsiteX82" fmla="*/ 7159286 w 12192000"/>
              <a:gd name="connsiteY82" fmla="*/ 1606850 h 2237474"/>
              <a:gd name="connsiteX83" fmla="*/ 7114651 w 12192000"/>
              <a:gd name="connsiteY83" fmla="*/ 1620959 h 2237474"/>
              <a:gd name="connsiteX84" fmla="*/ 7092727 w 12192000"/>
              <a:gd name="connsiteY84" fmla="*/ 1623628 h 2237474"/>
              <a:gd name="connsiteX85" fmla="*/ 7031309 w 12192000"/>
              <a:gd name="connsiteY85" fmla="*/ 1619451 h 2237474"/>
              <a:gd name="connsiteX86" fmla="*/ 6999084 w 12192000"/>
              <a:gd name="connsiteY86" fmla="*/ 1634317 h 2237474"/>
              <a:gd name="connsiteX87" fmla="*/ 6992107 w 12192000"/>
              <a:gd name="connsiteY87" fmla="*/ 1636860 h 2237474"/>
              <a:gd name="connsiteX88" fmla="*/ 6991765 w 12192000"/>
              <a:gd name="connsiteY88" fmla="*/ 1636725 h 2237474"/>
              <a:gd name="connsiteX89" fmla="*/ 6983996 w 12192000"/>
              <a:gd name="connsiteY89" fmla="*/ 1639040 h 2237474"/>
              <a:gd name="connsiteX90" fmla="*/ 6979383 w 12192000"/>
              <a:gd name="connsiteY90" fmla="*/ 1641496 h 2237474"/>
              <a:gd name="connsiteX91" fmla="*/ 6900177 w 12192000"/>
              <a:gd name="connsiteY91" fmla="*/ 1636016 h 2237474"/>
              <a:gd name="connsiteX92" fmla="*/ 6795372 w 12192000"/>
              <a:gd name="connsiteY92" fmla="*/ 1644845 h 2237474"/>
              <a:gd name="connsiteX93" fmla="*/ 6692251 w 12192000"/>
              <a:gd name="connsiteY93" fmla="*/ 1656357 h 2237474"/>
              <a:gd name="connsiteX94" fmla="*/ 6655235 w 12192000"/>
              <a:gd name="connsiteY94" fmla="*/ 1661869 h 2237474"/>
              <a:gd name="connsiteX95" fmla="*/ 6587857 w 12192000"/>
              <a:gd name="connsiteY95" fmla="*/ 1665769 h 2237474"/>
              <a:gd name="connsiteX96" fmla="*/ 6554894 w 12192000"/>
              <a:gd name="connsiteY96" fmla="*/ 1664428 h 2237474"/>
              <a:gd name="connsiteX97" fmla="*/ 6551579 w 12192000"/>
              <a:gd name="connsiteY97" fmla="*/ 1662213 h 2237474"/>
              <a:gd name="connsiteX98" fmla="*/ 6545693 w 12192000"/>
              <a:gd name="connsiteY98" fmla="*/ 1661776 h 2237474"/>
              <a:gd name="connsiteX99" fmla="*/ 6530561 w 12192000"/>
              <a:gd name="connsiteY99" fmla="*/ 1664619 h 2237474"/>
              <a:gd name="connsiteX100" fmla="*/ 6525028 w 12192000"/>
              <a:gd name="connsiteY100" fmla="*/ 1666354 h 2237474"/>
              <a:gd name="connsiteX101" fmla="*/ 6516595 w 12192000"/>
              <a:gd name="connsiteY101" fmla="*/ 1667475 h 2237474"/>
              <a:gd name="connsiteX102" fmla="*/ 6516340 w 12192000"/>
              <a:gd name="connsiteY102" fmla="*/ 1667291 h 2237474"/>
              <a:gd name="connsiteX103" fmla="*/ 6508541 w 12192000"/>
              <a:gd name="connsiteY103" fmla="*/ 1668757 h 2237474"/>
              <a:gd name="connsiteX104" fmla="*/ 6471012 w 12192000"/>
              <a:gd name="connsiteY104" fmla="*/ 1678604 h 2237474"/>
              <a:gd name="connsiteX105" fmla="*/ 6415265 w 12192000"/>
              <a:gd name="connsiteY105" fmla="*/ 1665317 h 2237474"/>
              <a:gd name="connsiteX106" fmla="*/ 6364035 w 12192000"/>
              <a:gd name="connsiteY106" fmla="*/ 1667683 h 2237474"/>
              <a:gd name="connsiteX107" fmla="*/ 6280959 w 12192000"/>
              <a:gd name="connsiteY107" fmla="*/ 1689329 h 2237474"/>
              <a:gd name="connsiteX108" fmla="*/ 6243319 w 12192000"/>
              <a:gd name="connsiteY108" fmla="*/ 1695560 h 2237474"/>
              <a:gd name="connsiteX109" fmla="*/ 6098321 w 12192000"/>
              <a:gd name="connsiteY109" fmla="*/ 1721646 h 2237474"/>
              <a:gd name="connsiteX110" fmla="*/ 5880652 w 12192000"/>
              <a:gd name="connsiteY110" fmla="*/ 1779643 h 2237474"/>
              <a:gd name="connsiteX111" fmla="*/ 5785959 w 12192000"/>
              <a:gd name="connsiteY111" fmla="*/ 1775307 h 2237474"/>
              <a:gd name="connsiteX112" fmla="*/ 5643534 w 12192000"/>
              <a:gd name="connsiteY112" fmla="*/ 1802919 h 2237474"/>
              <a:gd name="connsiteX113" fmla="*/ 5518799 w 12192000"/>
              <a:gd name="connsiteY113" fmla="*/ 1818312 h 2237474"/>
              <a:gd name="connsiteX114" fmla="*/ 5505014 w 12192000"/>
              <a:gd name="connsiteY114" fmla="*/ 1819259 h 2237474"/>
              <a:gd name="connsiteX115" fmla="*/ 5453307 w 12192000"/>
              <a:gd name="connsiteY115" fmla="*/ 1815450 h 2237474"/>
              <a:gd name="connsiteX116" fmla="*/ 5364192 w 12192000"/>
              <a:gd name="connsiteY116" fmla="*/ 1826074 h 2237474"/>
              <a:gd name="connsiteX117" fmla="*/ 5350380 w 12192000"/>
              <a:gd name="connsiteY117" fmla="*/ 1830891 h 2237474"/>
              <a:gd name="connsiteX118" fmla="*/ 5259633 w 12192000"/>
              <a:gd name="connsiteY118" fmla="*/ 1837160 h 2237474"/>
              <a:gd name="connsiteX119" fmla="*/ 5197513 w 12192000"/>
              <a:gd name="connsiteY119" fmla="*/ 1844718 h 2237474"/>
              <a:gd name="connsiteX120" fmla="*/ 5184170 w 12192000"/>
              <a:gd name="connsiteY120" fmla="*/ 1849402 h 2237474"/>
              <a:gd name="connsiteX121" fmla="*/ 5168852 w 12192000"/>
              <a:gd name="connsiteY121" fmla="*/ 1844846 h 2237474"/>
              <a:gd name="connsiteX122" fmla="*/ 5164370 w 12192000"/>
              <a:gd name="connsiteY122" fmla="*/ 1840597 h 2237474"/>
              <a:gd name="connsiteX123" fmla="*/ 5114927 w 12192000"/>
              <a:gd name="connsiteY123" fmla="*/ 1847827 h 2237474"/>
              <a:gd name="connsiteX124" fmla="*/ 5108970 w 12192000"/>
              <a:gd name="connsiteY124" fmla="*/ 1847935 h 2237474"/>
              <a:gd name="connsiteX125" fmla="*/ 5067961 w 12192000"/>
              <a:gd name="connsiteY125" fmla="*/ 1845917 h 2237474"/>
              <a:gd name="connsiteX126" fmla="*/ 5007075 w 12192000"/>
              <a:gd name="connsiteY126" fmla="*/ 1838626 h 2237474"/>
              <a:gd name="connsiteX127" fmla="*/ 4944087 w 12192000"/>
              <a:gd name="connsiteY127" fmla="*/ 1823332 h 2237474"/>
              <a:gd name="connsiteX128" fmla="*/ 4907662 w 12192000"/>
              <a:gd name="connsiteY128" fmla="*/ 1816900 h 2237474"/>
              <a:gd name="connsiteX129" fmla="*/ 4882386 w 12192000"/>
              <a:gd name="connsiteY129" fmla="*/ 1809844 h 2237474"/>
              <a:gd name="connsiteX130" fmla="*/ 4811440 w 12192000"/>
              <a:gd name="connsiteY130" fmla="*/ 1804655 h 2237474"/>
              <a:gd name="connsiteX131" fmla="*/ 4691075 w 12192000"/>
              <a:gd name="connsiteY131" fmla="*/ 1801389 h 2237474"/>
              <a:gd name="connsiteX132" fmla="*/ 4611738 w 12192000"/>
              <a:gd name="connsiteY132" fmla="*/ 1776964 h 2237474"/>
              <a:gd name="connsiteX133" fmla="*/ 4560070 w 12192000"/>
              <a:gd name="connsiteY133" fmla="*/ 1785640 h 2237474"/>
              <a:gd name="connsiteX134" fmla="*/ 4536503 w 12192000"/>
              <a:gd name="connsiteY134" fmla="*/ 1785334 h 2237474"/>
              <a:gd name="connsiteX135" fmla="*/ 4513724 w 12192000"/>
              <a:gd name="connsiteY135" fmla="*/ 1791996 h 2237474"/>
              <a:gd name="connsiteX136" fmla="*/ 4459810 w 12192000"/>
              <a:gd name="connsiteY136" fmla="*/ 1797886 h 2237474"/>
              <a:gd name="connsiteX137" fmla="*/ 4379064 w 12192000"/>
              <a:gd name="connsiteY137" fmla="*/ 1817177 h 2237474"/>
              <a:gd name="connsiteX138" fmla="*/ 4319209 w 12192000"/>
              <a:gd name="connsiteY138" fmla="*/ 1834833 h 2237474"/>
              <a:gd name="connsiteX139" fmla="*/ 4290981 w 12192000"/>
              <a:gd name="connsiteY139" fmla="*/ 1839677 h 2237474"/>
              <a:gd name="connsiteX140" fmla="*/ 4285792 w 12192000"/>
              <a:gd name="connsiteY140" fmla="*/ 1836231 h 2237474"/>
              <a:gd name="connsiteX141" fmla="*/ 4238372 w 12192000"/>
              <a:gd name="connsiteY141" fmla="*/ 1851480 h 2237474"/>
              <a:gd name="connsiteX142" fmla="*/ 4232517 w 12192000"/>
              <a:gd name="connsiteY142" fmla="*/ 1852567 h 2237474"/>
              <a:gd name="connsiteX143" fmla="*/ 4191732 w 12192000"/>
              <a:gd name="connsiteY143" fmla="*/ 1857328 h 2237474"/>
              <a:gd name="connsiteX144" fmla="*/ 4065532 w 12192000"/>
              <a:gd name="connsiteY144" fmla="*/ 1855477 h 2237474"/>
              <a:gd name="connsiteX145" fmla="*/ 4028460 w 12192000"/>
              <a:gd name="connsiteY145" fmla="*/ 1855137 h 2237474"/>
              <a:gd name="connsiteX146" fmla="*/ 4002267 w 12192000"/>
              <a:gd name="connsiteY146" fmla="*/ 1852352 h 2237474"/>
              <a:gd name="connsiteX147" fmla="*/ 3931396 w 12192000"/>
              <a:gd name="connsiteY147" fmla="*/ 1858915 h 2237474"/>
              <a:gd name="connsiteX148" fmla="*/ 3812162 w 12192000"/>
              <a:gd name="connsiteY148" fmla="*/ 1875501 h 2237474"/>
              <a:gd name="connsiteX149" fmla="*/ 3729530 w 12192000"/>
              <a:gd name="connsiteY149" fmla="*/ 1864513 h 2237474"/>
              <a:gd name="connsiteX150" fmla="*/ 3680177 w 12192000"/>
              <a:gd name="connsiteY150" fmla="*/ 1881552 h 2237474"/>
              <a:gd name="connsiteX151" fmla="*/ 3567259 w 12192000"/>
              <a:gd name="connsiteY151" fmla="*/ 1893482 h 2237474"/>
              <a:gd name="connsiteX152" fmla="*/ 3405770 w 12192000"/>
              <a:gd name="connsiteY152" fmla="*/ 1904591 h 2237474"/>
              <a:gd name="connsiteX153" fmla="*/ 3280097 w 12192000"/>
              <a:gd name="connsiteY153" fmla="*/ 1919610 h 2237474"/>
              <a:gd name="connsiteX154" fmla="*/ 3123424 w 12192000"/>
              <a:gd name="connsiteY154" fmla="*/ 1952930 h 2237474"/>
              <a:gd name="connsiteX155" fmla="*/ 3009910 w 12192000"/>
              <a:gd name="connsiteY155" fmla="*/ 1957866 h 2237474"/>
              <a:gd name="connsiteX156" fmla="*/ 2995934 w 12192000"/>
              <a:gd name="connsiteY156" fmla="*/ 1967085 h 2237474"/>
              <a:gd name="connsiteX157" fmla="*/ 2980071 w 12192000"/>
              <a:gd name="connsiteY157" fmla="*/ 1972988 h 2237474"/>
              <a:gd name="connsiteX158" fmla="*/ 2978094 w 12192000"/>
              <a:gd name="connsiteY158" fmla="*/ 1972369 h 2237474"/>
              <a:gd name="connsiteX159" fmla="*/ 2942858 w 12192000"/>
              <a:gd name="connsiteY159" fmla="*/ 1981367 h 2237474"/>
              <a:gd name="connsiteX160" fmla="*/ 2875436 w 12192000"/>
              <a:gd name="connsiteY160" fmla="*/ 1996977 h 2237474"/>
              <a:gd name="connsiteX161" fmla="*/ 2874892 w 12192000"/>
              <a:gd name="connsiteY161" fmla="*/ 1996085 h 2237474"/>
              <a:gd name="connsiteX162" fmla="*/ 2864145 w 12192000"/>
              <a:gd name="connsiteY162" fmla="*/ 1994061 h 2237474"/>
              <a:gd name="connsiteX163" fmla="*/ 2843662 w 12192000"/>
              <a:gd name="connsiteY163" fmla="*/ 1992498 h 2237474"/>
              <a:gd name="connsiteX164" fmla="*/ 2796128 w 12192000"/>
              <a:gd name="connsiteY164" fmla="*/ 1976403 h 2237474"/>
              <a:gd name="connsiteX165" fmla="*/ 2756784 w 12192000"/>
              <a:gd name="connsiteY165" fmla="*/ 1985116 h 2237474"/>
              <a:gd name="connsiteX166" fmla="*/ 2748833 w 12192000"/>
              <a:gd name="connsiteY166" fmla="*/ 1986323 h 2237474"/>
              <a:gd name="connsiteX167" fmla="*/ 2748661 w 12192000"/>
              <a:gd name="connsiteY167" fmla="*/ 1986122 h 2237474"/>
              <a:gd name="connsiteX168" fmla="*/ 2740251 w 12192000"/>
              <a:gd name="connsiteY168" fmla="*/ 1986946 h 2237474"/>
              <a:gd name="connsiteX169" fmla="*/ 2718916 w 12192000"/>
              <a:gd name="connsiteY169" fmla="*/ 1990867 h 2237474"/>
              <a:gd name="connsiteX170" fmla="*/ 2713522 w 12192000"/>
              <a:gd name="connsiteY170" fmla="*/ 1990173 h 2237474"/>
              <a:gd name="connsiteX171" fmla="*/ 2680597 w 12192000"/>
              <a:gd name="connsiteY171" fmla="*/ 1984996 h 2237474"/>
              <a:gd name="connsiteX172" fmla="*/ 2578178 w 12192000"/>
              <a:gd name="connsiteY172" fmla="*/ 1990531 h 2237474"/>
              <a:gd name="connsiteX173" fmla="*/ 2476147 w 12192000"/>
              <a:gd name="connsiteY173" fmla="*/ 1998305 h 2237474"/>
              <a:gd name="connsiteX174" fmla="*/ 2373568 w 12192000"/>
              <a:gd name="connsiteY174" fmla="*/ 2003219 h 2237474"/>
              <a:gd name="connsiteX175" fmla="*/ 2321399 w 12192000"/>
              <a:gd name="connsiteY175" fmla="*/ 1989467 h 2237474"/>
              <a:gd name="connsiteX176" fmla="*/ 2315525 w 12192000"/>
              <a:gd name="connsiteY176" fmla="*/ 1989708 h 2237474"/>
              <a:gd name="connsiteX177" fmla="*/ 2300792 w 12192000"/>
              <a:gd name="connsiteY177" fmla="*/ 1994290 h 2237474"/>
              <a:gd name="connsiteX178" fmla="*/ 2295469 w 12192000"/>
              <a:gd name="connsiteY178" fmla="*/ 1996659 h 2237474"/>
              <a:gd name="connsiteX179" fmla="*/ 2287219 w 12192000"/>
              <a:gd name="connsiteY179" fmla="*/ 1998750 h 2237474"/>
              <a:gd name="connsiteX180" fmla="*/ 2286948 w 12192000"/>
              <a:gd name="connsiteY180" fmla="*/ 1998596 h 2237474"/>
              <a:gd name="connsiteX181" fmla="*/ 2243069 w 12192000"/>
              <a:gd name="connsiteY181" fmla="*/ 2015111 h 2237474"/>
              <a:gd name="connsiteX182" fmla="*/ 2186609 w 12192000"/>
              <a:gd name="connsiteY182" fmla="*/ 2008263 h 2237474"/>
              <a:gd name="connsiteX183" fmla="*/ 2164831 w 12192000"/>
              <a:gd name="connsiteY183" fmla="*/ 2010143 h 2237474"/>
              <a:gd name="connsiteX184" fmla="*/ 2152836 w 12192000"/>
              <a:gd name="connsiteY184" fmla="*/ 2010048 h 2237474"/>
              <a:gd name="connsiteX185" fmla="*/ 2117102 w 12192000"/>
              <a:gd name="connsiteY185" fmla="*/ 2023004 h 2237474"/>
              <a:gd name="connsiteX186" fmla="*/ 2111935 w 12192000"/>
              <a:gd name="connsiteY186" fmla="*/ 2023163 h 2237474"/>
              <a:gd name="connsiteX187" fmla="*/ 2089991 w 12192000"/>
              <a:gd name="connsiteY187" fmla="*/ 2034193 h 2237474"/>
              <a:gd name="connsiteX188" fmla="*/ 2058061 w 12192000"/>
              <a:gd name="connsiteY188" fmla="*/ 2047942 h 2237474"/>
              <a:gd name="connsiteX189" fmla="*/ 2055737 w 12192000"/>
              <a:gd name="connsiteY189" fmla="*/ 2047704 h 2237474"/>
              <a:gd name="connsiteX190" fmla="*/ 2042244 w 12192000"/>
              <a:gd name="connsiteY190" fmla="*/ 2055560 h 2237474"/>
              <a:gd name="connsiteX191" fmla="*/ 1976224 w 12192000"/>
              <a:gd name="connsiteY191" fmla="*/ 2074257 h 2237474"/>
              <a:gd name="connsiteX192" fmla="*/ 1877728 w 12192000"/>
              <a:gd name="connsiteY192" fmla="*/ 2101004 h 2237474"/>
              <a:gd name="connsiteX193" fmla="*/ 1759056 w 12192000"/>
              <a:gd name="connsiteY193" fmla="*/ 2125608 h 2237474"/>
              <a:gd name="connsiteX194" fmla="*/ 1637948 w 12192000"/>
              <a:gd name="connsiteY194" fmla="*/ 2172597 h 2237474"/>
              <a:gd name="connsiteX195" fmla="*/ 1434549 w 12192000"/>
              <a:gd name="connsiteY195" fmla="*/ 2234522 h 2237474"/>
              <a:gd name="connsiteX196" fmla="*/ 1398481 w 12192000"/>
              <a:gd name="connsiteY196" fmla="*/ 2237074 h 2237474"/>
              <a:gd name="connsiteX197" fmla="*/ 1398407 w 12192000"/>
              <a:gd name="connsiteY197" fmla="*/ 2237095 h 2237474"/>
              <a:gd name="connsiteX198" fmla="*/ 1370962 w 12192000"/>
              <a:gd name="connsiteY198" fmla="*/ 2237474 h 2237474"/>
              <a:gd name="connsiteX199" fmla="*/ 1356367 w 12192000"/>
              <a:gd name="connsiteY199" fmla="*/ 2235089 h 2237474"/>
              <a:gd name="connsiteX200" fmla="*/ 1324828 w 12192000"/>
              <a:gd name="connsiteY200" fmla="*/ 2231968 h 2237474"/>
              <a:gd name="connsiteX201" fmla="*/ 1297744 w 12192000"/>
              <a:gd name="connsiteY201" fmla="*/ 2235849 h 2237474"/>
              <a:gd name="connsiteX202" fmla="*/ 1286236 w 12192000"/>
              <a:gd name="connsiteY202" fmla="*/ 2233135 h 2237474"/>
              <a:gd name="connsiteX203" fmla="*/ 1283504 w 12192000"/>
              <a:gd name="connsiteY203" fmla="*/ 2233797 h 2237474"/>
              <a:gd name="connsiteX204" fmla="*/ 1279765 w 12192000"/>
              <a:gd name="connsiteY204" fmla="*/ 2229639 h 2237474"/>
              <a:gd name="connsiteX205" fmla="*/ 1195347 w 12192000"/>
              <a:gd name="connsiteY205" fmla="*/ 2212354 h 2237474"/>
              <a:gd name="connsiteX206" fmla="*/ 970251 w 12192000"/>
              <a:gd name="connsiteY206" fmla="*/ 2221029 h 2237474"/>
              <a:gd name="connsiteX207" fmla="*/ 812914 w 12192000"/>
              <a:gd name="connsiteY207" fmla="*/ 2202752 h 2237474"/>
              <a:gd name="connsiteX208" fmla="*/ 800195 w 12192000"/>
              <a:gd name="connsiteY208" fmla="*/ 2209407 h 2237474"/>
              <a:gd name="connsiteX209" fmla="*/ 784978 w 12192000"/>
              <a:gd name="connsiteY209" fmla="*/ 2212360 h 2237474"/>
              <a:gd name="connsiteX210" fmla="*/ 681987 w 12192000"/>
              <a:gd name="connsiteY210" fmla="*/ 2216757 h 2237474"/>
              <a:gd name="connsiteX211" fmla="*/ 669923 w 12192000"/>
              <a:gd name="connsiteY211" fmla="*/ 2211682 h 2237474"/>
              <a:gd name="connsiteX212" fmla="*/ 648680 w 12192000"/>
              <a:gd name="connsiteY212" fmla="*/ 2206229 h 2237474"/>
              <a:gd name="connsiteX213" fmla="*/ 597225 w 12192000"/>
              <a:gd name="connsiteY213" fmla="*/ 2180999 h 2237474"/>
              <a:gd name="connsiteX214" fmla="*/ 558449 w 12192000"/>
              <a:gd name="connsiteY214" fmla="*/ 2182346 h 2237474"/>
              <a:gd name="connsiteX215" fmla="*/ 550517 w 12192000"/>
              <a:gd name="connsiteY215" fmla="*/ 2182060 h 2237474"/>
              <a:gd name="connsiteX216" fmla="*/ 550309 w 12192000"/>
              <a:gd name="connsiteY216" fmla="*/ 2181825 h 2237474"/>
              <a:gd name="connsiteX217" fmla="*/ 541836 w 12192000"/>
              <a:gd name="connsiteY217" fmla="*/ 2181063 h 2237474"/>
              <a:gd name="connsiteX218" fmla="*/ 536057 w 12192000"/>
              <a:gd name="connsiteY218" fmla="*/ 2181537 h 2237474"/>
              <a:gd name="connsiteX219" fmla="*/ 520671 w 12192000"/>
              <a:gd name="connsiteY219" fmla="*/ 2180980 h 2237474"/>
              <a:gd name="connsiteX220" fmla="*/ 515024 w 12192000"/>
              <a:gd name="connsiteY220" fmla="*/ 2179258 h 2237474"/>
              <a:gd name="connsiteX221" fmla="*/ 512278 w 12192000"/>
              <a:gd name="connsiteY221" fmla="*/ 2176369 h 2237474"/>
              <a:gd name="connsiteX222" fmla="*/ 480419 w 12192000"/>
              <a:gd name="connsiteY222" fmla="*/ 2167807 h 2237474"/>
              <a:gd name="connsiteX223" fmla="*/ 413835 w 12192000"/>
              <a:gd name="connsiteY223" fmla="*/ 2156783 h 2237474"/>
              <a:gd name="connsiteX224" fmla="*/ 376513 w 12192000"/>
              <a:gd name="connsiteY224" fmla="*/ 2154014 h 2237474"/>
              <a:gd name="connsiteX225" fmla="*/ 273386 w 12192000"/>
              <a:gd name="connsiteY225" fmla="*/ 2142551 h 2237474"/>
              <a:gd name="connsiteX226" fmla="*/ 169207 w 12192000"/>
              <a:gd name="connsiteY226" fmla="*/ 2128100 h 2237474"/>
              <a:gd name="connsiteX227" fmla="*/ 93149 w 12192000"/>
              <a:gd name="connsiteY227" fmla="*/ 2105324 h 2237474"/>
              <a:gd name="connsiteX228" fmla="*/ 88109 w 12192000"/>
              <a:gd name="connsiteY228" fmla="*/ 2106704 h 2237474"/>
              <a:gd name="connsiteX229" fmla="*/ 80022 w 12192000"/>
              <a:gd name="connsiteY229" fmla="*/ 2107254 h 2237474"/>
              <a:gd name="connsiteX230" fmla="*/ 79717 w 12192000"/>
              <a:gd name="connsiteY230" fmla="*/ 2107046 h 2237474"/>
              <a:gd name="connsiteX231" fmla="*/ 72352 w 12192000"/>
              <a:gd name="connsiteY231" fmla="*/ 2107991 h 2237474"/>
              <a:gd name="connsiteX232" fmla="*/ 37645 w 12192000"/>
              <a:gd name="connsiteY232" fmla="*/ 2115401 h 2237474"/>
              <a:gd name="connsiteX233" fmla="*/ 4572 w 12192000"/>
              <a:gd name="connsiteY233" fmla="*/ 2111091 h 2237474"/>
              <a:gd name="connsiteX234" fmla="*/ 0 w 12192000"/>
              <a:gd name="connsiteY234" fmla="*/ 2110468 h 2237474"/>
              <a:gd name="connsiteX235" fmla="*/ 0 w 12192000"/>
              <a:gd name="connsiteY235" fmla="*/ 0 h 2237474"/>
              <a:gd name="connsiteX0" fmla="*/ 0 w 12192000"/>
              <a:gd name="connsiteY0" fmla="*/ 0 h 2237474"/>
              <a:gd name="connsiteX1" fmla="*/ 12192000 w 12192000"/>
              <a:gd name="connsiteY1" fmla="*/ 0 h 2237474"/>
              <a:gd name="connsiteX2" fmla="*/ 12192000 w 12192000"/>
              <a:gd name="connsiteY2" fmla="*/ 751299 h 2237474"/>
              <a:gd name="connsiteX3" fmla="*/ 12176759 w 12192000"/>
              <a:gd name="connsiteY3" fmla="*/ 759190 h 2237474"/>
              <a:gd name="connsiteX4" fmla="*/ 12154948 w 12192000"/>
              <a:gd name="connsiteY4" fmla="*/ 762731 h 2237474"/>
              <a:gd name="connsiteX5" fmla="*/ 12047364 w 12192000"/>
              <a:gd name="connsiteY5" fmla="*/ 749662 h 2237474"/>
              <a:gd name="connsiteX6" fmla="*/ 11890686 w 12192000"/>
              <a:gd name="connsiteY6" fmla="*/ 732766 h 2237474"/>
              <a:gd name="connsiteX7" fmla="*/ 11782413 w 12192000"/>
              <a:gd name="connsiteY7" fmla="*/ 769868 h 2237474"/>
              <a:gd name="connsiteX8" fmla="*/ 11649954 w 12192000"/>
              <a:gd name="connsiteY8" fmla="*/ 749628 h 2237474"/>
              <a:gd name="connsiteX9" fmla="*/ 11560424 w 12192000"/>
              <a:gd name="connsiteY9" fmla="*/ 748017 h 2237474"/>
              <a:gd name="connsiteX10" fmla="*/ 11358455 w 12192000"/>
              <a:gd name="connsiteY10" fmla="*/ 747593 h 2237474"/>
              <a:gd name="connsiteX11" fmla="*/ 11165209 w 12192000"/>
              <a:gd name="connsiteY11" fmla="*/ 748852 h 2237474"/>
              <a:gd name="connsiteX12" fmla="*/ 11058755 w 12192000"/>
              <a:gd name="connsiteY12" fmla="*/ 749617 h 2237474"/>
              <a:gd name="connsiteX13" fmla="*/ 10884013 w 12192000"/>
              <a:gd name="connsiteY13" fmla="*/ 760728 h 2237474"/>
              <a:gd name="connsiteX14" fmla="*/ 10834688 w 12192000"/>
              <a:gd name="connsiteY14" fmla="*/ 757726 h 2237474"/>
              <a:gd name="connsiteX15" fmla="*/ 10805004 w 12192000"/>
              <a:gd name="connsiteY15" fmla="*/ 757573 h 2237474"/>
              <a:gd name="connsiteX16" fmla="*/ 10739478 w 12192000"/>
              <a:gd name="connsiteY16" fmla="*/ 776841 h 2237474"/>
              <a:gd name="connsiteX17" fmla="*/ 10458762 w 12192000"/>
              <a:gd name="connsiteY17" fmla="*/ 755400 h 2237474"/>
              <a:gd name="connsiteX18" fmla="*/ 10246919 w 12192000"/>
              <a:gd name="connsiteY18" fmla="*/ 769960 h 2237474"/>
              <a:gd name="connsiteX19" fmla="*/ 10167995 w 12192000"/>
              <a:gd name="connsiteY19" fmla="*/ 760843 h 2237474"/>
              <a:gd name="connsiteX20" fmla="*/ 9997044 w 12192000"/>
              <a:gd name="connsiteY20" fmla="*/ 780129 h 2237474"/>
              <a:gd name="connsiteX21" fmla="*/ 9943887 w 12192000"/>
              <a:gd name="connsiteY21" fmla="*/ 804141 h 2237474"/>
              <a:gd name="connsiteX22" fmla="*/ 9918248 w 12192000"/>
              <a:gd name="connsiteY22" fmla="*/ 816628 h 2237474"/>
              <a:gd name="connsiteX23" fmla="*/ 9836148 w 12192000"/>
              <a:gd name="connsiteY23" fmla="*/ 858312 h 2237474"/>
              <a:gd name="connsiteX24" fmla="*/ 9823800 w 12192000"/>
              <a:gd name="connsiteY24" fmla="*/ 866604 h 2237474"/>
              <a:gd name="connsiteX25" fmla="*/ 9794684 w 12192000"/>
              <a:gd name="connsiteY25" fmla="*/ 864509 h 2237474"/>
              <a:gd name="connsiteX26" fmla="*/ 9778288 w 12192000"/>
              <a:gd name="connsiteY26" fmla="*/ 854362 h 2237474"/>
              <a:gd name="connsiteX27" fmla="*/ 9773886 w 12192000"/>
              <a:gd name="connsiteY27" fmla="*/ 857543 h 2237474"/>
              <a:gd name="connsiteX28" fmla="*/ 9761459 w 12192000"/>
              <a:gd name="connsiteY28" fmla="*/ 862394 h 2237474"/>
              <a:gd name="connsiteX29" fmla="*/ 9705768 w 12192000"/>
              <a:gd name="connsiteY29" fmla="*/ 894610 h 2237474"/>
              <a:gd name="connsiteX30" fmla="*/ 9683005 w 12192000"/>
              <a:gd name="connsiteY30" fmla="*/ 894128 h 2237474"/>
              <a:gd name="connsiteX31" fmla="*/ 9594438 w 12192000"/>
              <a:gd name="connsiteY31" fmla="*/ 919051 h 2237474"/>
              <a:gd name="connsiteX32" fmla="*/ 9577033 w 12192000"/>
              <a:gd name="connsiteY32" fmla="*/ 922857 h 2237474"/>
              <a:gd name="connsiteX33" fmla="*/ 9544189 w 12192000"/>
              <a:gd name="connsiteY33" fmla="*/ 938966 h 2237474"/>
              <a:gd name="connsiteX34" fmla="*/ 9534048 w 12192000"/>
              <a:gd name="connsiteY34" fmla="*/ 940158 h 2237474"/>
              <a:gd name="connsiteX35" fmla="*/ 9500499 w 12192000"/>
              <a:gd name="connsiteY35" fmla="*/ 954680 h 2237474"/>
              <a:gd name="connsiteX36" fmla="*/ 9428195 w 12192000"/>
              <a:gd name="connsiteY36" fmla="*/ 986225 h 2237474"/>
              <a:gd name="connsiteX37" fmla="*/ 9410017 w 12192000"/>
              <a:gd name="connsiteY37" fmla="*/ 993931 h 2237474"/>
              <a:gd name="connsiteX38" fmla="*/ 9392919 w 12192000"/>
              <a:gd name="connsiteY38" fmla="*/ 994656 h 2237474"/>
              <a:gd name="connsiteX39" fmla="*/ 9301293 w 12192000"/>
              <a:gd name="connsiteY39" fmla="*/ 1011593 h 2237474"/>
              <a:gd name="connsiteX40" fmla="*/ 9278619 w 12192000"/>
              <a:gd name="connsiteY40" fmla="*/ 1011878 h 2237474"/>
              <a:gd name="connsiteX41" fmla="*/ 9268019 w 12192000"/>
              <a:gd name="connsiteY41" fmla="*/ 1007442 h 2237474"/>
              <a:gd name="connsiteX42" fmla="*/ 9234662 w 12192000"/>
              <a:gd name="connsiteY42" fmla="*/ 1023056 h 2237474"/>
              <a:gd name="connsiteX43" fmla="*/ 9181033 w 12192000"/>
              <a:gd name="connsiteY43" fmla="*/ 1037921 h 2237474"/>
              <a:gd name="connsiteX44" fmla="*/ 9155969 w 12192000"/>
              <a:gd name="connsiteY44" fmla="*/ 1046804 h 2237474"/>
              <a:gd name="connsiteX45" fmla="*/ 9133985 w 12192000"/>
              <a:gd name="connsiteY45" fmla="*/ 1046450 h 2237474"/>
              <a:gd name="connsiteX46" fmla="*/ 9012987 w 12192000"/>
              <a:gd name="connsiteY46" fmla="*/ 1061986 h 2237474"/>
              <a:gd name="connsiteX47" fmla="*/ 8968445 w 12192000"/>
              <a:gd name="connsiteY47" fmla="*/ 1052169 h 2237474"/>
              <a:gd name="connsiteX48" fmla="*/ 8958984 w 12192000"/>
              <a:gd name="connsiteY48" fmla="*/ 1057212 h 2237474"/>
              <a:gd name="connsiteX49" fmla="*/ 8886001 w 12192000"/>
              <a:gd name="connsiteY49" fmla="*/ 1067468 h 2237474"/>
              <a:gd name="connsiteX50" fmla="*/ 8838610 w 12192000"/>
              <a:gd name="connsiteY50" fmla="*/ 1075091 h 2237474"/>
              <a:gd name="connsiteX51" fmla="*/ 8750383 w 12192000"/>
              <a:gd name="connsiteY51" fmla="*/ 1097387 h 2237474"/>
              <a:gd name="connsiteX52" fmla="*/ 8697365 w 12192000"/>
              <a:gd name="connsiteY52" fmla="*/ 1105869 h 2237474"/>
              <a:gd name="connsiteX53" fmla="*/ 8665605 w 12192000"/>
              <a:gd name="connsiteY53" fmla="*/ 1110791 h 2237474"/>
              <a:gd name="connsiteX54" fmla="*/ 8584946 w 12192000"/>
              <a:gd name="connsiteY54" fmla="*/ 1135226 h 2237474"/>
              <a:gd name="connsiteX55" fmla="*/ 8460755 w 12192000"/>
              <a:gd name="connsiteY55" fmla="*/ 1203427 h 2237474"/>
              <a:gd name="connsiteX56" fmla="*/ 8419755 w 12192000"/>
              <a:gd name="connsiteY56" fmla="*/ 1216260 h 2237474"/>
              <a:gd name="connsiteX57" fmla="*/ 8411626 w 12192000"/>
              <a:gd name="connsiteY57" fmla="*/ 1214397 h 2237474"/>
              <a:gd name="connsiteX58" fmla="*/ 8363469 w 12192000"/>
              <a:gd name="connsiteY58" fmla="*/ 1246658 h 2237474"/>
              <a:gd name="connsiteX59" fmla="*/ 8275497 w 12192000"/>
              <a:gd name="connsiteY59" fmla="*/ 1264396 h 2237474"/>
              <a:gd name="connsiteX60" fmla="*/ 8206287 w 12192000"/>
              <a:gd name="connsiteY60" fmla="*/ 1273060 h 2237474"/>
              <a:gd name="connsiteX61" fmla="*/ 8168705 w 12192000"/>
              <a:gd name="connsiteY61" fmla="*/ 1279956 h 2237474"/>
              <a:gd name="connsiteX62" fmla="*/ 8139997 w 12192000"/>
              <a:gd name="connsiteY62" fmla="*/ 1282713 h 2237474"/>
              <a:gd name="connsiteX63" fmla="*/ 8074238 w 12192000"/>
              <a:gd name="connsiteY63" fmla="*/ 1301895 h 2237474"/>
              <a:gd name="connsiteX64" fmla="*/ 7968292 w 12192000"/>
              <a:gd name="connsiteY64" fmla="*/ 1338779 h 2237474"/>
              <a:gd name="connsiteX65" fmla="*/ 7945122 w 12192000"/>
              <a:gd name="connsiteY65" fmla="*/ 1345477 h 2237474"/>
              <a:gd name="connsiteX66" fmla="*/ 7922771 w 12192000"/>
              <a:gd name="connsiteY66" fmla="*/ 1346645 h 2237474"/>
              <a:gd name="connsiteX67" fmla="*/ 7915461 w 12192000"/>
              <a:gd name="connsiteY67" fmla="*/ 1342919 h 2237474"/>
              <a:gd name="connsiteX68" fmla="*/ 7902328 w 12192000"/>
              <a:gd name="connsiteY68" fmla="*/ 1345865 h 2237474"/>
              <a:gd name="connsiteX69" fmla="*/ 7898322 w 12192000"/>
              <a:gd name="connsiteY69" fmla="*/ 1345689 h 2237474"/>
              <a:gd name="connsiteX70" fmla="*/ 7875879 w 12192000"/>
              <a:gd name="connsiteY70" fmla="*/ 1345646 h 2237474"/>
              <a:gd name="connsiteX71" fmla="*/ 7840612 w 12192000"/>
              <a:gd name="connsiteY71" fmla="*/ 1369373 h 2237474"/>
              <a:gd name="connsiteX72" fmla="*/ 7786819 w 12192000"/>
              <a:gd name="connsiteY72" fmla="*/ 1378970 h 2237474"/>
              <a:gd name="connsiteX73" fmla="*/ 7548172 w 12192000"/>
              <a:gd name="connsiteY73" fmla="*/ 1417460 h 2237474"/>
              <a:gd name="connsiteX74" fmla="*/ 7483437 w 12192000"/>
              <a:gd name="connsiteY74" fmla="*/ 1478152 h 2237474"/>
              <a:gd name="connsiteX75" fmla="*/ 7377870 w 12192000"/>
              <a:gd name="connsiteY75" fmla="*/ 1523319 h 2237474"/>
              <a:gd name="connsiteX76" fmla="*/ 7230737 w 12192000"/>
              <a:gd name="connsiteY76" fmla="*/ 1562633 h 2237474"/>
              <a:gd name="connsiteX77" fmla="*/ 7224458 w 12192000"/>
              <a:gd name="connsiteY77" fmla="*/ 1573008 h 2237474"/>
              <a:gd name="connsiteX78" fmla="*/ 7213486 w 12192000"/>
              <a:gd name="connsiteY78" fmla="*/ 1580987 h 2237474"/>
              <a:gd name="connsiteX79" fmla="*/ 7210972 w 12192000"/>
              <a:gd name="connsiteY79" fmla="*/ 1580856 h 2237474"/>
              <a:gd name="connsiteX80" fmla="*/ 7183121 w 12192000"/>
              <a:gd name="connsiteY80" fmla="*/ 1595162 h 2237474"/>
              <a:gd name="connsiteX81" fmla="*/ 7164601 w 12192000"/>
              <a:gd name="connsiteY81" fmla="*/ 1606490 h 2237474"/>
              <a:gd name="connsiteX82" fmla="*/ 7159286 w 12192000"/>
              <a:gd name="connsiteY82" fmla="*/ 1606850 h 2237474"/>
              <a:gd name="connsiteX83" fmla="*/ 7114651 w 12192000"/>
              <a:gd name="connsiteY83" fmla="*/ 1620959 h 2237474"/>
              <a:gd name="connsiteX84" fmla="*/ 7092727 w 12192000"/>
              <a:gd name="connsiteY84" fmla="*/ 1623628 h 2237474"/>
              <a:gd name="connsiteX85" fmla="*/ 7031309 w 12192000"/>
              <a:gd name="connsiteY85" fmla="*/ 1619451 h 2237474"/>
              <a:gd name="connsiteX86" fmla="*/ 6999084 w 12192000"/>
              <a:gd name="connsiteY86" fmla="*/ 1634317 h 2237474"/>
              <a:gd name="connsiteX87" fmla="*/ 6992107 w 12192000"/>
              <a:gd name="connsiteY87" fmla="*/ 1636860 h 2237474"/>
              <a:gd name="connsiteX88" fmla="*/ 6991765 w 12192000"/>
              <a:gd name="connsiteY88" fmla="*/ 1636725 h 2237474"/>
              <a:gd name="connsiteX89" fmla="*/ 6983996 w 12192000"/>
              <a:gd name="connsiteY89" fmla="*/ 1639040 h 2237474"/>
              <a:gd name="connsiteX90" fmla="*/ 6979383 w 12192000"/>
              <a:gd name="connsiteY90" fmla="*/ 1641496 h 2237474"/>
              <a:gd name="connsiteX91" fmla="*/ 6900177 w 12192000"/>
              <a:gd name="connsiteY91" fmla="*/ 1636016 h 2237474"/>
              <a:gd name="connsiteX92" fmla="*/ 6795372 w 12192000"/>
              <a:gd name="connsiteY92" fmla="*/ 1644845 h 2237474"/>
              <a:gd name="connsiteX93" fmla="*/ 6692251 w 12192000"/>
              <a:gd name="connsiteY93" fmla="*/ 1656357 h 2237474"/>
              <a:gd name="connsiteX94" fmla="*/ 6655235 w 12192000"/>
              <a:gd name="connsiteY94" fmla="*/ 1661869 h 2237474"/>
              <a:gd name="connsiteX95" fmla="*/ 6587857 w 12192000"/>
              <a:gd name="connsiteY95" fmla="*/ 1665769 h 2237474"/>
              <a:gd name="connsiteX96" fmla="*/ 6554894 w 12192000"/>
              <a:gd name="connsiteY96" fmla="*/ 1664428 h 2237474"/>
              <a:gd name="connsiteX97" fmla="*/ 6551579 w 12192000"/>
              <a:gd name="connsiteY97" fmla="*/ 1662213 h 2237474"/>
              <a:gd name="connsiteX98" fmla="*/ 6545693 w 12192000"/>
              <a:gd name="connsiteY98" fmla="*/ 1661776 h 2237474"/>
              <a:gd name="connsiteX99" fmla="*/ 6530561 w 12192000"/>
              <a:gd name="connsiteY99" fmla="*/ 1664619 h 2237474"/>
              <a:gd name="connsiteX100" fmla="*/ 6525028 w 12192000"/>
              <a:gd name="connsiteY100" fmla="*/ 1666354 h 2237474"/>
              <a:gd name="connsiteX101" fmla="*/ 6516595 w 12192000"/>
              <a:gd name="connsiteY101" fmla="*/ 1667475 h 2237474"/>
              <a:gd name="connsiteX102" fmla="*/ 6508541 w 12192000"/>
              <a:gd name="connsiteY102" fmla="*/ 1668757 h 2237474"/>
              <a:gd name="connsiteX103" fmla="*/ 6471012 w 12192000"/>
              <a:gd name="connsiteY103" fmla="*/ 1678604 h 2237474"/>
              <a:gd name="connsiteX104" fmla="*/ 6415265 w 12192000"/>
              <a:gd name="connsiteY104" fmla="*/ 1665317 h 2237474"/>
              <a:gd name="connsiteX105" fmla="*/ 6364035 w 12192000"/>
              <a:gd name="connsiteY105" fmla="*/ 1667683 h 2237474"/>
              <a:gd name="connsiteX106" fmla="*/ 6280959 w 12192000"/>
              <a:gd name="connsiteY106" fmla="*/ 1689329 h 2237474"/>
              <a:gd name="connsiteX107" fmla="*/ 6243319 w 12192000"/>
              <a:gd name="connsiteY107" fmla="*/ 1695560 h 2237474"/>
              <a:gd name="connsiteX108" fmla="*/ 6098321 w 12192000"/>
              <a:gd name="connsiteY108" fmla="*/ 1721646 h 2237474"/>
              <a:gd name="connsiteX109" fmla="*/ 5880652 w 12192000"/>
              <a:gd name="connsiteY109" fmla="*/ 1779643 h 2237474"/>
              <a:gd name="connsiteX110" fmla="*/ 5785959 w 12192000"/>
              <a:gd name="connsiteY110" fmla="*/ 1775307 h 2237474"/>
              <a:gd name="connsiteX111" fmla="*/ 5643534 w 12192000"/>
              <a:gd name="connsiteY111" fmla="*/ 1802919 h 2237474"/>
              <a:gd name="connsiteX112" fmla="*/ 5518799 w 12192000"/>
              <a:gd name="connsiteY112" fmla="*/ 1818312 h 2237474"/>
              <a:gd name="connsiteX113" fmla="*/ 5505014 w 12192000"/>
              <a:gd name="connsiteY113" fmla="*/ 1819259 h 2237474"/>
              <a:gd name="connsiteX114" fmla="*/ 5453307 w 12192000"/>
              <a:gd name="connsiteY114" fmla="*/ 1815450 h 2237474"/>
              <a:gd name="connsiteX115" fmla="*/ 5364192 w 12192000"/>
              <a:gd name="connsiteY115" fmla="*/ 1826074 h 2237474"/>
              <a:gd name="connsiteX116" fmla="*/ 5350380 w 12192000"/>
              <a:gd name="connsiteY116" fmla="*/ 1830891 h 2237474"/>
              <a:gd name="connsiteX117" fmla="*/ 5259633 w 12192000"/>
              <a:gd name="connsiteY117" fmla="*/ 1837160 h 2237474"/>
              <a:gd name="connsiteX118" fmla="*/ 5197513 w 12192000"/>
              <a:gd name="connsiteY118" fmla="*/ 1844718 h 2237474"/>
              <a:gd name="connsiteX119" fmla="*/ 5184170 w 12192000"/>
              <a:gd name="connsiteY119" fmla="*/ 1849402 h 2237474"/>
              <a:gd name="connsiteX120" fmla="*/ 5168852 w 12192000"/>
              <a:gd name="connsiteY120" fmla="*/ 1844846 h 2237474"/>
              <a:gd name="connsiteX121" fmla="*/ 5164370 w 12192000"/>
              <a:gd name="connsiteY121" fmla="*/ 1840597 h 2237474"/>
              <a:gd name="connsiteX122" fmla="*/ 5114927 w 12192000"/>
              <a:gd name="connsiteY122" fmla="*/ 1847827 h 2237474"/>
              <a:gd name="connsiteX123" fmla="*/ 5108970 w 12192000"/>
              <a:gd name="connsiteY123" fmla="*/ 1847935 h 2237474"/>
              <a:gd name="connsiteX124" fmla="*/ 5067961 w 12192000"/>
              <a:gd name="connsiteY124" fmla="*/ 1845917 h 2237474"/>
              <a:gd name="connsiteX125" fmla="*/ 5007075 w 12192000"/>
              <a:gd name="connsiteY125" fmla="*/ 1838626 h 2237474"/>
              <a:gd name="connsiteX126" fmla="*/ 4944087 w 12192000"/>
              <a:gd name="connsiteY126" fmla="*/ 1823332 h 2237474"/>
              <a:gd name="connsiteX127" fmla="*/ 4907662 w 12192000"/>
              <a:gd name="connsiteY127" fmla="*/ 1816900 h 2237474"/>
              <a:gd name="connsiteX128" fmla="*/ 4882386 w 12192000"/>
              <a:gd name="connsiteY128" fmla="*/ 1809844 h 2237474"/>
              <a:gd name="connsiteX129" fmla="*/ 4811440 w 12192000"/>
              <a:gd name="connsiteY129" fmla="*/ 1804655 h 2237474"/>
              <a:gd name="connsiteX130" fmla="*/ 4691075 w 12192000"/>
              <a:gd name="connsiteY130" fmla="*/ 1801389 h 2237474"/>
              <a:gd name="connsiteX131" fmla="*/ 4611738 w 12192000"/>
              <a:gd name="connsiteY131" fmla="*/ 1776964 h 2237474"/>
              <a:gd name="connsiteX132" fmla="*/ 4560070 w 12192000"/>
              <a:gd name="connsiteY132" fmla="*/ 1785640 h 2237474"/>
              <a:gd name="connsiteX133" fmla="*/ 4536503 w 12192000"/>
              <a:gd name="connsiteY133" fmla="*/ 1785334 h 2237474"/>
              <a:gd name="connsiteX134" fmla="*/ 4513724 w 12192000"/>
              <a:gd name="connsiteY134" fmla="*/ 1791996 h 2237474"/>
              <a:gd name="connsiteX135" fmla="*/ 4459810 w 12192000"/>
              <a:gd name="connsiteY135" fmla="*/ 1797886 h 2237474"/>
              <a:gd name="connsiteX136" fmla="*/ 4379064 w 12192000"/>
              <a:gd name="connsiteY136" fmla="*/ 1817177 h 2237474"/>
              <a:gd name="connsiteX137" fmla="*/ 4319209 w 12192000"/>
              <a:gd name="connsiteY137" fmla="*/ 1834833 h 2237474"/>
              <a:gd name="connsiteX138" fmla="*/ 4290981 w 12192000"/>
              <a:gd name="connsiteY138" fmla="*/ 1839677 h 2237474"/>
              <a:gd name="connsiteX139" fmla="*/ 4285792 w 12192000"/>
              <a:gd name="connsiteY139" fmla="*/ 1836231 h 2237474"/>
              <a:gd name="connsiteX140" fmla="*/ 4238372 w 12192000"/>
              <a:gd name="connsiteY140" fmla="*/ 1851480 h 2237474"/>
              <a:gd name="connsiteX141" fmla="*/ 4232517 w 12192000"/>
              <a:gd name="connsiteY141" fmla="*/ 1852567 h 2237474"/>
              <a:gd name="connsiteX142" fmla="*/ 4191732 w 12192000"/>
              <a:gd name="connsiteY142" fmla="*/ 1857328 h 2237474"/>
              <a:gd name="connsiteX143" fmla="*/ 4065532 w 12192000"/>
              <a:gd name="connsiteY143" fmla="*/ 1855477 h 2237474"/>
              <a:gd name="connsiteX144" fmla="*/ 4028460 w 12192000"/>
              <a:gd name="connsiteY144" fmla="*/ 1855137 h 2237474"/>
              <a:gd name="connsiteX145" fmla="*/ 4002267 w 12192000"/>
              <a:gd name="connsiteY145" fmla="*/ 1852352 h 2237474"/>
              <a:gd name="connsiteX146" fmla="*/ 3931396 w 12192000"/>
              <a:gd name="connsiteY146" fmla="*/ 1858915 h 2237474"/>
              <a:gd name="connsiteX147" fmla="*/ 3812162 w 12192000"/>
              <a:gd name="connsiteY147" fmla="*/ 1875501 h 2237474"/>
              <a:gd name="connsiteX148" fmla="*/ 3729530 w 12192000"/>
              <a:gd name="connsiteY148" fmla="*/ 1864513 h 2237474"/>
              <a:gd name="connsiteX149" fmla="*/ 3680177 w 12192000"/>
              <a:gd name="connsiteY149" fmla="*/ 1881552 h 2237474"/>
              <a:gd name="connsiteX150" fmla="*/ 3567259 w 12192000"/>
              <a:gd name="connsiteY150" fmla="*/ 1893482 h 2237474"/>
              <a:gd name="connsiteX151" fmla="*/ 3405770 w 12192000"/>
              <a:gd name="connsiteY151" fmla="*/ 1904591 h 2237474"/>
              <a:gd name="connsiteX152" fmla="*/ 3280097 w 12192000"/>
              <a:gd name="connsiteY152" fmla="*/ 1919610 h 2237474"/>
              <a:gd name="connsiteX153" fmla="*/ 3123424 w 12192000"/>
              <a:gd name="connsiteY153" fmla="*/ 1952930 h 2237474"/>
              <a:gd name="connsiteX154" fmla="*/ 3009910 w 12192000"/>
              <a:gd name="connsiteY154" fmla="*/ 1957866 h 2237474"/>
              <a:gd name="connsiteX155" fmla="*/ 2995934 w 12192000"/>
              <a:gd name="connsiteY155" fmla="*/ 1967085 h 2237474"/>
              <a:gd name="connsiteX156" fmla="*/ 2980071 w 12192000"/>
              <a:gd name="connsiteY156" fmla="*/ 1972988 h 2237474"/>
              <a:gd name="connsiteX157" fmla="*/ 2978094 w 12192000"/>
              <a:gd name="connsiteY157" fmla="*/ 1972369 h 2237474"/>
              <a:gd name="connsiteX158" fmla="*/ 2942858 w 12192000"/>
              <a:gd name="connsiteY158" fmla="*/ 1981367 h 2237474"/>
              <a:gd name="connsiteX159" fmla="*/ 2875436 w 12192000"/>
              <a:gd name="connsiteY159" fmla="*/ 1996977 h 2237474"/>
              <a:gd name="connsiteX160" fmla="*/ 2874892 w 12192000"/>
              <a:gd name="connsiteY160" fmla="*/ 1996085 h 2237474"/>
              <a:gd name="connsiteX161" fmla="*/ 2864145 w 12192000"/>
              <a:gd name="connsiteY161" fmla="*/ 1994061 h 2237474"/>
              <a:gd name="connsiteX162" fmla="*/ 2843662 w 12192000"/>
              <a:gd name="connsiteY162" fmla="*/ 1992498 h 2237474"/>
              <a:gd name="connsiteX163" fmla="*/ 2796128 w 12192000"/>
              <a:gd name="connsiteY163" fmla="*/ 1976403 h 2237474"/>
              <a:gd name="connsiteX164" fmla="*/ 2756784 w 12192000"/>
              <a:gd name="connsiteY164" fmla="*/ 1985116 h 2237474"/>
              <a:gd name="connsiteX165" fmla="*/ 2748833 w 12192000"/>
              <a:gd name="connsiteY165" fmla="*/ 1986323 h 2237474"/>
              <a:gd name="connsiteX166" fmla="*/ 2748661 w 12192000"/>
              <a:gd name="connsiteY166" fmla="*/ 1986122 h 2237474"/>
              <a:gd name="connsiteX167" fmla="*/ 2740251 w 12192000"/>
              <a:gd name="connsiteY167" fmla="*/ 1986946 h 2237474"/>
              <a:gd name="connsiteX168" fmla="*/ 2718916 w 12192000"/>
              <a:gd name="connsiteY168" fmla="*/ 1990867 h 2237474"/>
              <a:gd name="connsiteX169" fmla="*/ 2713522 w 12192000"/>
              <a:gd name="connsiteY169" fmla="*/ 1990173 h 2237474"/>
              <a:gd name="connsiteX170" fmla="*/ 2680597 w 12192000"/>
              <a:gd name="connsiteY170" fmla="*/ 1984996 h 2237474"/>
              <a:gd name="connsiteX171" fmla="*/ 2578178 w 12192000"/>
              <a:gd name="connsiteY171" fmla="*/ 1990531 h 2237474"/>
              <a:gd name="connsiteX172" fmla="*/ 2476147 w 12192000"/>
              <a:gd name="connsiteY172" fmla="*/ 1998305 h 2237474"/>
              <a:gd name="connsiteX173" fmla="*/ 2373568 w 12192000"/>
              <a:gd name="connsiteY173" fmla="*/ 2003219 h 2237474"/>
              <a:gd name="connsiteX174" fmla="*/ 2321399 w 12192000"/>
              <a:gd name="connsiteY174" fmla="*/ 1989467 h 2237474"/>
              <a:gd name="connsiteX175" fmla="*/ 2315525 w 12192000"/>
              <a:gd name="connsiteY175" fmla="*/ 1989708 h 2237474"/>
              <a:gd name="connsiteX176" fmla="*/ 2300792 w 12192000"/>
              <a:gd name="connsiteY176" fmla="*/ 1994290 h 2237474"/>
              <a:gd name="connsiteX177" fmla="*/ 2295469 w 12192000"/>
              <a:gd name="connsiteY177" fmla="*/ 1996659 h 2237474"/>
              <a:gd name="connsiteX178" fmla="*/ 2287219 w 12192000"/>
              <a:gd name="connsiteY178" fmla="*/ 1998750 h 2237474"/>
              <a:gd name="connsiteX179" fmla="*/ 2286948 w 12192000"/>
              <a:gd name="connsiteY179" fmla="*/ 1998596 h 2237474"/>
              <a:gd name="connsiteX180" fmla="*/ 2243069 w 12192000"/>
              <a:gd name="connsiteY180" fmla="*/ 2015111 h 2237474"/>
              <a:gd name="connsiteX181" fmla="*/ 2186609 w 12192000"/>
              <a:gd name="connsiteY181" fmla="*/ 2008263 h 2237474"/>
              <a:gd name="connsiteX182" fmla="*/ 2164831 w 12192000"/>
              <a:gd name="connsiteY182" fmla="*/ 2010143 h 2237474"/>
              <a:gd name="connsiteX183" fmla="*/ 2152836 w 12192000"/>
              <a:gd name="connsiteY183" fmla="*/ 2010048 h 2237474"/>
              <a:gd name="connsiteX184" fmla="*/ 2117102 w 12192000"/>
              <a:gd name="connsiteY184" fmla="*/ 2023004 h 2237474"/>
              <a:gd name="connsiteX185" fmla="*/ 2111935 w 12192000"/>
              <a:gd name="connsiteY185" fmla="*/ 2023163 h 2237474"/>
              <a:gd name="connsiteX186" fmla="*/ 2089991 w 12192000"/>
              <a:gd name="connsiteY186" fmla="*/ 2034193 h 2237474"/>
              <a:gd name="connsiteX187" fmla="*/ 2058061 w 12192000"/>
              <a:gd name="connsiteY187" fmla="*/ 2047942 h 2237474"/>
              <a:gd name="connsiteX188" fmla="*/ 2055737 w 12192000"/>
              <a:gd name="connsiteY188" fmla="*/ 2047704 h 2237474"/>
              <a:gd name="connsiteX189" fmla="*/ 2042244 w 12192000"/>
              <a:gd name="connsiteY189" fmla="*/ 2055560 h 2237474"/>
              <a:gd name="connsiteX190" fmla="*/ 1976224 w 12192000"/>
              <a:gd name="connsiteY190" fmla="*/ 2074257 h 2237474"/>
              <a:gd name="connsiteX191" fmla="*/ 1877728 w 12192000"/>
              <a:gd name="connsiteY191" fmla="*/ 2101004 h 2237474"/>
              <a:gd name="connsiteX192" fmla="*/ 1759056 w 12192000"/>
              <a:gd name="connsiteY192" fmla="*/ 2125608 h 2237474"/>
              <a:gd name="connsiteX193" fmla="*/ 1637948 w 12192000"/>
              <a:gd name="connsiteY193" fmla="*/ 2172597 h 2237474"/>
              <a:gd name="connsiteX194" fmla="*/ 1434549 w 12192000"/>
              <a:gd name="connsiteY194" fmla="*/ 2234522 h 2237474"/>
              <a:gd name="connsiteX195" fmla="*/ 1398481 w 12192000"/>
              <a:gd name="connsiteY195" fmla="*/ 2237074 h 2237474"/>
              <a:gd name="connsiteX196" fmla="*/ 1398407 w 12192000"/>
              <a:gd name="connsiteY196" fmla="*/ 2237095 h 2237474"/>
              <a:gd name="connsiteX197" fmla="*/ 1370962 w 12192000"/>
              <a:gd name="connsiteY197" fmla="*/ 2237474 h 2237474"/>
              <a:gd name="connsiteX198" fmla="*/ 1356367 w 12192000"/>
              <a:gd name="connsiteY198" fmla="*/ 2235089 h 2237474"/>
              <a:gd name="connsiteX199" fmla="*/ 1324828 w 12192000"/>
              <a:gd name="connsiteY199" fmla="*/ 2231968 h 2237474"/>
              <a:gd name="connsiteX200" fmla="*/ 1297744 w 12192000"/>
              <a:gd name="connsiteY200" fmla="*/ 2235849 h 2237474"/>
              <a:gd name="connsiteX201" fmla="*/ 1286236 w 12192000"/>
              <a:gd name="connsiteY201" fmla="*/ 2233135 h 2237474"/>
              <a:gd name="connsiteX202" fmla="*/ 1283504 w 12192000"/>
              <a:gd name="connsiteY202" fmla="*/ 2233797 h 2237474"/>
              <a:gd name="connsiteX203" fmla="*/ 1279765 w 12192000"/>
              <a:gd name="connsiteY203" fmla="*/ 2229639 h 2237474"/>
              <a:gd name="connsiteX204" fmla="*/ 1195347 w 12192000"/>
              <a:gd name="connsiteY204" fmla="*/ 2212354 h 2237474"/>
              <a:gd name="connsiteX205" fmla="*/ 970251 w 12192000"/>
              <a:gd name="connsiteY205" fmla="*/ 2221029 h 2237474"/>
              <a:gd name="connsiteX206" fmla="*/ 812914 w 12192000"/>
              <a:gd name="connsiteY206" fmla="*/ 2202752 h 2237474"/>
              <a:gd name="connsiteX207" fmla="*/ 800195 w 12192000"/>
              <a:gd name="connsiteY207" fmla="*/ 2209407 h 2237474"/>
              <a:gd name="connsiteX208" fmla="*/ 784978 w 12192000"/>
              <a:gd name="connsiteY208" fmla="*/ 2212360 h 2237474"/>
              <a:gd name="connsiteX209" fmla="*/ 681987 w 12192000"/>
              <a:gd name="connsiteY209" fmla="*/ 2216757 h 2237474"/>
              <a:gd name="connsiteX210" fmla="*/ 669923 w 12192000"/>
              <a:gd name="connsiteY210" fmla="*/ 2211682 h 2237474"/>
              <a:gd name="connsiteX211" fmla="*/ 648680 w 12192000"/>
              <a:gd name="connsiteY211" fmla="*/ 2206229 h 2237474"/>
              <a:gd name="connsiteX212" fmla="*/ 597225 w 12192000"/>
              <a:gd name="connsiteY212" fmla="*/ 2180999 h 2237474"/>
              <a:gd name="connsiteX213" fmla="*/ 558449 w 12192000"/>
              <a:gd name="connsiteY213" fmla="*/ 2182346 h 2237474"/>
              <a:gd name="connsiteX214" fmla="*/ 550517 w 12192000"/>
              <a:gd name="connsiteY214" fmla="*/ 2182060 h 2237474"/>
              <a:gd name="connsiteX215" fmla="*/ 550309 w 12192000"/>
              <a:gd name="connsiteY215" fmla="*/ 2181825 h 2237474"/>
              <a:gd name="connsiteX216" fmla="*/ 541836 w 12192000"/>
              <a:gd name="connsiteY216" fmla="*/ 2181063 h 2237474"/>
              <a:gd name="connsiteX217" fmla="*/ 536057 w 12192000"/>
              <a:gd name="connsiteY217" fmla="*/ 2181537 h 2237474"/>
              <a:gd name="connsiteX218" fmla="*/ 520671 w 12192000"/>
              <a:gd name="connsiteY218" fmla="*/ 2180980 h 2237474"/>
              <a:gd name="connsiteX219" fmla="*/ 515024 w 12192000"/>
              <a:gd name="connsiteY219" fmla="*/ 2179258 h 2237474"/>
              <a:gd name="connsiteX220" fmla="*/ 512278 w 12192000"/>
              <a:gd name="connsiteY220" fmla="*/ 2176369 h 2237474"/>
              <a:gd name="connsiteX221" fmla="*/ 480419 w 12192000"/>
              <a:gd name="connsiteY221" fmla="*/ 2167807 h 2237474"/>
              <a:gd name="connsiteX222" fmla="*/ 413835 w 12192000"/>
              <a:gd name="connsiteY222" fmla="*/ 2156783 h 2237474"/>
              <a:gd name="connsiteX223" fmla="*/ 376513 w 12192000"/>
              <a:gd name="connsiteY223" fmla="*/ 2154014 h 2237474"/>
              <a:gd name="connsiteX224" fmla="*/ 273386 w 12192000"/>
              <a:gd name="connsiteY224" fmla="*/ 2142551 h 2237474"/>
              <a:gd name="connsiteX225" fmla="*/ 169207 w 12192000"/>
              <a:gd name="connsiteY225" fmla="*/ 2128100 h 2237474"/>
              <a:gd name="connsiteX226" fmla="*/ 93149 w 12192000"/>
              <a:gd name="connsiteY226" fmla="*/ 2105324 h 2237474"/>
              <a:gd name="connsiteX227" fmla="*/ 88109 w 12192000"/>
              <a:gd name="connsiteY227" fmla="*/ 2106704 h 2237474"/>
              <a:gd name="connsiteX228" fmla="*/ 80022 w 12192000"/>
              <a:gd name="connsiteY228" fmla="*/ 2107254 h 2237474"/>
              <a:gd name="connsiteX229" fmla="*/ 79717 w 12192000"/>
              <a:gd name="connsiteY229" fmla="*/ 2107046 h 2237474"/>
              <a:gd name="connsiteX230" fmla="*/ 72352 w 12192000"/>
              <a:gd name="connsiteY230" fmla="*/ 2107991 h 2237474"/>
              <a:gd name="connsiteX231" fmla="*/ 37645 w 12192000"/>
              <a:gd name="connsiteY231" fmla="*/ 2115401 h 2237474"/>
              <a:gd name="connsiteX232" fmla="*/ 4572 w 12192000"/>
              <a:gd name="connsiteY232" fmla="*/ 2111091 h 2237474"/>
              <a:gd name="connsiteX233" fmla="*/ 0 w 12192000"/>
              <a:gd name="connsiteY233" fmla="*/ 2110468 h 2237474"/>
              <a:gd name="connsiteX234" fmla="*/ 0 w 12192000"/>
              <a:gd name="connsiteY234" fmla="*/ 0 h 2237474"/>
              <a:gd name="connsiteX0" fmla="*/ 0 w 12192000"/>
              <a:gd name="connsiteY0" fmla="*/ 0 h 2237474"/>
              <a:gd name="connsiteX1" fmla="*/ 12192000 w 12192000"/>
              <a:gd name="connsiteY1" fmla="*/ 0 h 2237474"/>
              <a:gd name="connsiteX2" fmla="*/ 12192000 w 12192000"/>
              <a:gd name="connsiteY2" fmla="*/ 751299 h 2237474"/>
              <a:gd name="connsiteX3" fmla="*/ 12176759 w 12192000"/>
              <a:gd name="connsiteY3" fmla="*/ 759190 h 2237474"/>
              <a:gd name="connsiteX4" fmla="*/ 12154948 w 12192000"/>
              <a:gd name="connsiteY4" fmla="*/ 762731 h 2237474"/>
              <a:gd name="connsiteX5" fmla="*/ 12047364 w 12192000"/>
              <a:gd name="connsiteY5" fmla="*/ 749662 h 2237474"/>
              <a:gd name="connsiteX6" fmla="*/ 11890686 w 12192000"/>
              <a:gd name="connsiteY6" fmla="*/ 732766 h 2237474"/>
              <a:gd name="connsiteX7" fmla="*/ 11782413 w 12192000"/>
              <a:gd name="connsiteY7" fmla="*/ 769868 h 2237474"/>
              <a:gd name="connsiteX8" fmla="*/ 11649954 w 12192000"/>
              <a:gd name="connsiteY8" fmla="*/ 749628 h 2237474"/>
              <a:gd name="connsiteX9" fmla="*/ 11560424 w 12192000"/>
              <a:gd name="connsiteY9" fmla="*/ 748017 h 2237474"/>
              <a:gd name="connsiteX10" fmla="*/ 11358455 w 12192000"/>
              <a:gd name="connsiteY10" fmla="*/ 747593 h 2237474"/>
              <a:gd name="connsiteX11" fmla="*/ 11165209 w 12192000"/>
              <a:gd name="connsiteY11" fmla="*/ 748852 h 2237474"/>
              <a:gd name="connsiteX12" fmla="*/ 11058755 w 12192000"/>
              <a:gd name="connsiteY12" fmla="*/ 749617 h 2237474"/>
              <a:gd name="connsiteX13" fmla="*/ 10884013 w 12192000"/>
              <a:gd name="connsiteY13" fmla="*/ 760728 h 2237474"/>
              <a:gd name="connsiteX14" fmla="*/ 10834688 w 12192000"/>
              <a:gd name="connsiteY14" fmla="*/ 757726 h 2237474"/>
              <a:gd name="connsiteX15" fmla="*/ 10805004 w 12192000"/>
              <a:gd name="connsiteY15" fmla="*/ 757573 h 2237474"/>
              <a:gd name="connsiteX16" fmla="*/ 10739478 w 12192000"/>
              <a:gd name="connsiteY16" fmla="*/ 776841 h 2237474"/>
              <a:gd name="connsiteX17" fmla="*/ 10458762 w 12192000"/>
              <a:gd name="connsiteY17" fmla="*/ 755400 h 2237474"/>
              <a:gd name="connsiteX18" fmla="*/ 10246919 w 12192000"/>
              <a:gd name="connsiteY18" fmla="*/ 769960 h 2237474"/>
              <a:gd name="connsiteX19" fmla="*/ 10167995 w 12192000"/>
              <a:gd name="connsiteY19" fmla="*/ 760843 h 2237474"/>
              <a:gd name="connsiteX20" fmla="*/ 9997044 w 12192000"/>
              <a:gd name="connsiteY20" fmla="*/ 780129 h 2237474"/>
              <a:gd name="connsiteX21" fmla="*/ 9943887 w 12192000"/>
              <a:gd name="connsiteY21" fmla="*/ 804141 h 2237474"/>
              <a:gd name="connsiteX22" fmla="*/ 9918248 w 12192000"/>
              <a:gd name="connsiteY22" fmla="*/ 816628 h 2237474"/>
              <a:gd name="connsiteX23" fmla="*/ 9836148 w 12192000"/>
              <a:gd name="connsiteY23" fmla="*/ 858312 h 2237474"/>
              <a:gd name="connsiteX24" fmla="*/ 9823800 w 12192000"/>
              <a:gd name="connsiteY24" fmla="*/ 866604 h 2237474"/>
              <a:gd name="connsiteX25" fmla="*/ 9794684 w 12192000"/>
              <a:gd name="connsiteY25" fmla="*/ 864509 h 2237474"/>
              <a:gd name="connsiteX26" fmla="*/ 9778288 w 12192000"/>
              <a:gd name="connsiteY26" fmla="*/ 854362 h 2237474"/>
              <a:gd name="connsiteX27" fmla="*/ 9773886 w 12192000"/>
              <a:gd name="connsiteY27" fmla="*/ 857543 h 2237474"/>
              <a:gd name="connsiteX28" fmla="*/ 9761459 w 12192000"/>
              <a:gd name="connsiteY28" fmla="*/ 862394 h 2237474"/>
              <a:gd name="connsiteX29" fmla="*/ 9705768 w 12192000"/>
              <a:gd name="connsiteY29" fmla="*/ 894610 h 2237474"/>
              <a:gd name="connsiteX30" fmla="*/ 9683005 w 12192000"/>
              <a:gd name="connsiteY30" fmla="*/ 894128 h 2237474"/>
              <a:gd name="connsiteX31" fmla="*/ 9594438 w 12192000"/>
              <a:gd name="connsiteY31" fmla="*/ 919051 h 2237474"/>
              <a:gd name="connsiteX32" fmla="*/ 9577033 w 12192000"/>
              <a:gd name="connsiteY32" fmla="*/ 922857 h 2237474"/>
              <a:gd name="connsiteX33" fmla="*/ 9544189 w 12192000"/>
              <a:gd name="connsiteY33" fmla="*/ 938966 h 2237474"/>
              <a:gd name="connsiteX34" fmla="*/ 9534048 w 12192000"/>
              <a:gd name="connsiteY34" fmla="*/ 940158 h 2237474"/>
              <a:gd name="connsiteX35" fmla="*/ 9500499 w 12192000"/>
              <a:gd name="connsiteY35" fmla="*/ 954680 h 2237474"/>
              <a:gd name="connsiteX36" fmla="*/ 9428195 w 12192000"/>
              <a:gd name="connsiteY36" fmla="*/ 986225 h 2237474"/>
              <a:gd name="connsiteX37" fmla="*/ 9410017 w 12192000"/>
              <a:gd name="connsiteY37" fmla="*/ 993931 h 2237474"/>
              <a:gd name="connsiteX38" fmla="*/ 9392919 w 12192000"/>
              <a:gd name="connsiteY38" fmla="*/ 994656 h 2237474"/>
              <a:gd name="connsiteX39" fmla="*/ 9301293 w 12192000"/>
              <a:gd name="connsiteY39" fmla="*/ 1011593 h 2237474"/>
              <a:gd name="connsiteX40" fmla="*/ 9278619 w 12192000"/>
              <a:gd name="connsiteY40" fmla="*/ 1011878 h 2237474"/>
              <a:gd name="connsiteX41" fmla="*/ 9268019 w 12192000"/>
              <a:gd name="connsiteY41" fmla="*/ 1007442 h 2237474"/>
              <a:gd name="connsiteX42" fmla="*/ 9234662 w 12192000"/>
              <a:gd name="connsiteY42" fmla="*/ 1023056 h 2237474"/>
              <a:gd name="connsiteX43" fmla="*/ 9181033 w 12192000"/>
              <a:gd name="connsiteY43" fmla="*/ 1037921 h 2237474"/>
              <a:gd name="connsiteX44" fmla="*/ 9155969 w 12192000"/>
              <a:gd name="connsiteY44" fmla="*/ 1046804 h 2237474"/>
              <a:gd name="connsiteX45" fmla="*/ 9133985 w 12192000"/>
              <a:gd name="connsiteY45" fmla="*/ 1046450 h 2237474"/>
              <a:gd name="connsiteX46" fmla="*/ 9012987 w 12192000"/>
              <a:gd name="connsiteY46" fmla="*/ 1061986 h 2237474"/>
              <a:gd name="connsiteX47" fmla="*/ 8968445 w 12192000"/>
              <a:gd name="connsiteY47" fmla="*/ 1052169 h 2237474"/>
              <a:gd name="connsiteX48" fmla="*/ 8958984 w 12192000"/>
              <a:gd name="connsiteY48" fmla="*/ 1057212 h 2237474"/>
              <a:gd name="connsiteX49" fmla="*/ 8886001 w 12192000"/>
              <a:gd name="connsiteY49" fmla="*/ 1067468 h 2237474"/>
              <a:gd name="connsiteX50" fmla="*/ 8838610 w 12192000"/>
              <a:gd name="connsiteY50" fmla="*/ 1075091 h 2237474"/>
              <a:gd name="connsiteX51" fmla="*/ 8750383 w 12192000"/>
              <a:gd name="connsiteY51" fmla="*/ 1097387 h 2237474"/>
              <a:gd name="connsiteX52" fmla="*/ 8697365 w 12192000"/>
              <a:gd name="connsiteY52" fmla="*/ 1105869 h 2237474"/>
              <a:gd name="connsiteX53" fmla="*/ 8665605 w 12192000"/>
              <a:gd name="connsiteY53" fmla="*/ 1110791 h 2237474"/>
              <a:gd name="connsiteX54" fmla="*/ 8584946 w 12192000"/>
              <a:gd name="connsiteY54" fmla="*/ 1135226 h 2237474"/>
              <a:gd name="connsiteX55" fmla="*/ 8460755 w 12192000"/>
              <a:gd name="connsiteY55" fmla="*/ 1203427 h 2237474"/>
              <a:gd name="connsiteX56" fmla="*/ 8419755 w 12192000"/>
              <a:gd name="connsiteY56" fmla="*/ 1216260 h 2237474"/>
              <a:gd name="connsiteX57" fmla="*/ 8411626 w 12192000"/>
              <a:gd name="connsiteY57" fmla="*/ 1214397 h 2237474"/>
              <a:gd name="connsiteX58" fmla="*/ 8363469 w 12192000"/>
              <a:gd name="connsiteY58" fmla="*/ 1246658 h 2237474"/>
              <a:gd name="connsiteX59" fmla="*/ 8275497 w 12192000"/>
              <a:gd name="connsiteY59" fmla="*/ 1264396 h 2237474"/>
              <a:gd name="connsiteX60" fmla="*/ 8206287 w 12192000"/>
              <a:gd name="connsiteY60" fmla="*/ 1273060 h 2237474"/>
              <a:gd name="connsiteX61" fmla="*/ 8168705 w 12192000"/>
              <a:gd name="connsiteY61" fmla="*/ 1279956 h 2237474"/>
              <a:gd name="connsiteX62" fmla="*/ 8139997 w 12192000"/>
              <a:gd name="connsiteY62" fmla="*/ 1282713 h 2237474"/>
              <a:gd name="connsiteX63" fmla="*/ 8074238 w 12192000"/>
              <a:gd name="connsiteY63" fmla="*/ 1301895 h 2237474"/>
              <a:gd name="connsiteX64" fmla="*/ 7968292 w 12192000"/>
              <a:gd name="connsiteY64" fmla="*/ 1338779 h 2237474"/>
              <a:gd name="connsiteX65" fmla="*/ 7945122 w 12192000"/>
              <a:gd name="connsiteY65" fmla="*/ 1345477 h 2237474"/>
              <a:gd name="connsiteX66" fmla="*/ 7922771 w 12192000"/>
              <a:gd name="connsiteY66" fmla="*/ 1346645 h 2237474"/>
              <a:gd name="connsiteX67" fmla="*/ 7915461 w 12192000"/>
              <a:gd name="connsiteY67" fmla="*/ 1342919 h 2237474"/>
              <a:gd name="connsiteX68" fmla="*/ 7902328 w 12192000"/>
              <a:gd name="connsiteY68" fmla="*/ 1345865 h 2237474"/>
              <a:gd name="connsiteX69" fmla="*/ 7898322 w 12192000"/>
              <a:gd name="connsiteY69" fmla="*/ 1345689 h 2237474"/>
              <a:gd name="connsiteX70" fmla="*/ 7875879 w 12192000"/>
              <a:gd name="connsiteY70" fmla="*/ 1345646 h 2237474"/>
              <a:gd name="connsiteX71" fmla="*/ 7840612 w 12192000"/>
              <a:gd name="connsiteY71" fmla="*/ 1369373 h 2237474"/>
              <a:gd name="connsiteX72" fmla="*/ 7786819 w 12192000"/>
              <a:gd name="connsiteY72" fmla="*/ 1378970 h 2237474"/>
              <a:gd name="connsiteX73" fmla="*/ 7548172 w 12192000"/>
              <a:gd name="connsiteY73" fmla="*/ 1417460 h 2237474"/>
              <a:gd name="connsiteX74" fmla="*/ 7483437 w 12192000"/>
              <a:gd name="connsiteY74" fmla="*/ 1478152 h 2237474"/>
              <a:gd name="connsiteX75" fmla="*/ 7377870 w 12192000"/>
              <a:gd name="connsiteY75" fmla="*/ 1523319 h 2237474"/>
              <a:gd name="connsiteX76" fmla="*/ 7230737 w 12192000"/>
              <a:gd name="connsiteY76" fmla="*/ 1562633 h 2237474"/>
              <a:gd name="connsiteX77" fmla="*/ 7224458 w 12192000"/>
              <a:gd name="connsiteY77" fmla="*/ 1573008 h 2237474"/>
              <a:gd name="connsiteX78" fmla="*/ 7213486 w 12192000"/>
              <a:gd name="connsiteY78" fmla="*/ 1580987 h 2237474"/>
              <a:gd name="connsiteX79" fmla="*/ 7210972 w 12192000"/>
              <a:gd name="connsiteY79" fmla="*/ 1580856 h 2237474"/>
              <a:gd name="connsiteX80" fmla="*/ 7183121 w 12192000"/>
              <a:gd name="connsiteY80" fmla="*/ 1595162 h 2237474"/>
              <a:gd name="connsiteX81" fmla="*/ 7164601 w 12192000"/>
              <a:gd name="connsiteY81" fmla="*/ 1606490 h 2237474"/>
              <a:gd name="connsiteX82" fmla="*/ 7159286 w 12192000"/>
              <a:gd name="connsiteY82" fmla="*/ 1606850 h 2237474"/>
              <a:gd name="connsiteX83" fmla="*/ 7114651 w 12192000"/>
              <a:gd name="connsiteY83" fmla="*/ 1620959 h 2237474"/>
              <a:gd name="connsiteX84" fmla="*/ 7092727 w 12192000"/>
              <a:gd name="connsiteY84" fmla="*/ 1623628 h 2237474"/>
              <a:gd name="connsiteX85" fmla="*/ 7031309 w 12192000"/>
              <a:gd name="connsiteY85" fmla="*/ 1619451 h 2237474"/>
              <a:gd name="connsiteX86" fmla="*/ 6999084 w 12192000"/>
              <a:gd name="connsiteY86" fmla="*/ 1634317 h 2237474"/>
              <a:gd name="connsiteX87" fmla="*/ 6992107 w 12192000"/>
              <a:gd name="connsiteY87" fmla="*/ 1636860 h 2237474"/>
              <a:gd name="connsiteX88" fmla="*/ 6991765 w 12192000"/>
              <a:gd name="connsiteY88" fmla="*/ 1636725 h 2237474"/>
              <a:gd name="connsiteX89" fmla="*/ 6983996 w 12192000"/>
              <a:gd name="connsiteY89" fmla="*/ 1639040 h 2237474"/>
              <a:gd name="connsiteX90" fmla="*/ 6979383 w 12192000"/>
              <a:gd name="connsiteY90" fmla="*/ 1641496 h 2237474"/>
              <a:gd name="connsiteX91" fmla="*/ 6900177 w 12192000"/>
              <a:gd name="connsiteY91" fmla="*/ 1636016 h 2237474"/>
              <a:gd name="connsiteX92" fmla="*/ 6795372 w 12192000"/>
              <a:gd name="connsiteY92" fmla="*/ 1644845 h 2237474"/>
              <a:gd name="connsiteX93" fmla="*/ 6692251 w 12192000"/>
              <a:gd name="connsiteY93" fmla="*/ 1656357 h 2237474"/>
              <a:gd name="connsiteX94" fmla="*/ 6655235 w 12192000"/>
              <a:gd name="connsiteY94" fmla="*/ 1661869 h 2237474"/>
              <a:gd name="connsiteX95" fmla="*/ 6587857 w 12192000"/>
              <a:gd name="connsiteY95" fmla="*/ 1665769 h 2237474"/>
              <a:gd name="connsiteX96" fmla="*/ 6554894 w 12192000"/>
              <a:gd name="connsiteY96" fmla="*/ 1664428 h 2237474"/>
              <a:gd name="connsiteX97" fmla="*/ 6551579 w 12192000"/>
              <a:gd name="connsiteY97" fmla="*/ 1662213 h 2237474"/>
              <a:gd name="connsiteX98" fmla="*/ 6545693 w 12192000"/>
              <a:gd name="connsiteY98" fmla="*/ 1661776 h 2237474"/>
              <a:gd name="connsiteX99" fmla="*/ 6530561 w 12192000"/>
              <a:gd name="connsiteY99" fmla="*/ 1664619 h 2237474"/>
              <a:gd name="connsiteX100" fmla="*/ 6516595 w 12192000"/>
              <a:gd name="connsiteY100" fmla="*/ 1667475 h 2237474"/>
              <a:gd name="connsiteX101" fmla="*/ 6508541 w 12192000"/>
              <a:gd name="connsiteY101" fmla="*/ 1668757 h 2237474"/>
              <a:gd name="connsiteX102" fmla="*/ 6471012 w 12192000"/>
              <a:gd name="connsiteY102" fmla="*/ 1678604 h 2237474"/>
              <a:gd name="connsiteX103" fmla="*/ 6415265 w 12192000"/>
              <a:gd name="connsiteY103" fmla="*/ 1665317 h 2237474"/>
              <a:gd name="connsiteX104" fmla="*/ 6364035 w 12192000"/>
              <a:gd name="connsiteY104" fmla="*/ 1667683 h 2237474"/>
              <a:gd name="connsiteX105" fmla="*/ 6280959 w 12192000"/>
              <a:gd name="connsiteY105" fmla="*/ 1689329 h 2237474"/>
              <a:gd name="connsiteX106" fmla="*/ 6243319 w 12192000"/>
              <a:gd name="connsiteY106" fmla="*/ 1695560 h 2237474"/>
              <a:gd name="connsiteX107" fmla="*/ 6098321 w 12192000"/>
              <a:gd name="connsiteY107" fmla="*/ 1721646 h 2237474"/>
              <a:gd name="connsiteX108" fmla="*/ 5880652 w 12192000"/>
              <a:gd name="connsiteY108" fmla="*/ 1779643 h 2237474"/>
              <a:gd name="connsiteX109" fmla="*/ 5785959 w 12192000"/>
              <a:gd name="connsiteY109" fmla="*/ 1775307 h 2237474"/>
              <a:gd name="connsiteX110" fmla="*/ 5643534 w 12192000"/>
              <a:gd name="connsiteY110" fmla="*/ 1802919 h 2237474"/>
              <a:gd name="connsiteX111" fmla="*/ 5518799 w 12192000"/>
              <a:gd name="connsiteY111" fmla="*/ 1818312 h 2237474"/>
              <a:gd name="connsiteX112" fmla="*/ 5505014 w 12192000"/>
              <a:gd name="connsiteY112" fmla="*/ 1819259 h 2237474"/>
              <a:gd name="connsiteX113" fmla="*/ 5453307 w 12192000"/>
              <a:gd name="connsiteY113" fmla="*/ 1815450 h 2237474"/>
              <a:gd name="connsiteX114" fmla="*/ 5364192 w 12192000"/>
              <a:gd name="connsiteY114" fmla="*/ 1826074 h 2237474"/>
              <a:gd name="connsiteX115" fmla="*/ 5350380 w 12192000"/>
              <a:gd name="connsiteY115" fmla="*/ 1830891 h 2237474"/>
              <a:gd name="connsiteX116" fmla="*/ 5259633 w 12192000"/>
              <a:gd name="connsiteY116" fmla="*/ 1837160 h 2237474"/>
              <a:gd name="connsiteX117" fmla="*/ 5197513 w 12192000"/>
              <a:gd name="connsiteY117" fmla="*/ 1844718 h 2237474"/>
              <a:gd name="connsiteX118" fmla="*/ 5184170 w 12192000"/>
              <a:gd name="connsiteY118" fmla="*/ 1849402 h 2237474"/>
              <a:gd name="connsiteX119" fmla="*/ 5168852 w 12192000"/>
              <a:gd name="connsiteY119" fmla="*/ 1844846 h 2237474"/>
              <a:gd name="connsiteX120" fmla="*/ 5164370 w 12192000"/>
              <a:gd name="connsiteY120" fmla="*/ 1840597 h 2237474"/>
              <a:gd name="connsiteX121" fmla="*/ 5114927 w 12192000"/>
              <a:gd name="connsiteY121" fmla="*/ 1847827 h 2237474"/>
              <a:gd name="connsiteX122" fmla="*/ 5108970 w 12192000"/>
              <a:gd name="connsiteY122" fmla="*/ 1847935 h 2237474"/>
              <a:gd name="connsiteX123" fmla="*/ 5067961 w 12192000"/>
              <a:gd name="connsiteY123" fmla="*/ 1845917 h 2237474"/>
              <a:gd name="connsiteX124" fmla="*/ 5007075 w 12192000"/>
              <a:gd name="connsiteY124" fmla="*/ 1838626 h 2237474"/>
              <a:gd name="connsiteX125" fmla="*/ 4944087 w 12192000"/>
              <a:gd name="connsiteY125" fmla="*/ 1823332 h 2237474"/>
              <a:gd name="connsiteX126" fmla="*/ 4907662 w 12192000"/>
              <a:gd name="connsiteY126" fmla="*/ 1816900 h 2237474"/>
              <a:gd name="connsiteX127" fmla="*/ 4882386 w 12192000"/>
              <a:gd name="connsiteY127" fmla="*/ 1809844 h 2237474"/>
              <a:gd name="connsiteX128" fmla="*/ 4811440 w 12192000"/>
              <a:gd name="connsiteY128" fmla="*/ 1804655 h 2237474"/>
              <a:gd name="connsiteX129" fmla="*/ 4691075 w 12192000"/>
              <a:gd name="connsiteY129" fmla="*/ 1801389 h 2237474"/>
              <a:gd name="connsiteX130" fmla="*/ 4611738 w 12192000"/>
              <a:gd name="connsiteY130" fmla="*/ 1776964 h 2237474"/>
              <a:gd name="connsiteX131" fmla="*/ 4560070 w 12192000"/>
              <a:gd name="connsiteY131" fmla="*/ 1785640 h 2237474"/>
              <a:gd name="connsiteX132" fmla="*/ 4536503 w 12192000"/>
              <a:gd name="connsiteY132" fmla="*/ 1785334 h 2237474"/>
              <a:gd name="connsiteX133" fmla="*/ 4513724 w 12192000"/>
              <a:gd name="connsiteY133" fmla="*/ 1791996 h 2237474"/>
              <a:gd name="connsiteX134" fmla="*/ 4459810 w 12192000"/>
              <a:gd name="connsiteY134" fmla="*/ 1797886 h 2237474"/>
              <a:gd name="connsiteX135" fmla="*/ 4379064 w 12192000"/>
              <a:gd name="connsiteY135" fmla="*/ 1817177 h 2237474"/>
              <a:gd name="connsiteX136" fmla="*/ 4319209 w 12192000"/>
              <a:gd name="connsiteY136" fmla="*/ 1834833 h 2237474"/>
              <a:gd name="connsiteX137" fmla="*/ 4290981 w 12192000"/>
              <a:gd name="connsiteY137" fmla="*/ 1839677 h 2237474"/>
              <a:gd name="connsiteX138" fmla="*/ 4285792 w 12192000"/>
              <a:gd name="connsiteY138" fmla="*/ 1836231 h 2237474"/>
              <a:gd name="connsiteX139" fmla="*/ 4238372 w 12192000"/>
              <a:gd name="connsiteY139" fmla="*/ 1851480 h 2237474"/>
              <a:gd name="connsiteX140" fmla="*/ 4232517 w 12192000"/>
              <a:gd name="connsiteY140" fmla="*/ 1852567 h 2237474"/>
              <a:gd name="connsiteX141" fmla="*/ 4191732 w 12192000"/>
              <a:gd name="connsiteY141" fmla="*/ 1857328 h 2237474"/>
              <a:gd name="connsiteX142" fmla="*/ 4065532 w 12192000"/>
              <a:gd name="connsiteY142" fmla="*/ 1855477 h 2237474"/>
              <a:gd name="connsiteX143" fmla="*/ 4028460 w 12192000"/>
              <a:gd name="connsiteY143" fmla="*/ 1855137 h 2237474"/>
              <a:gd name="connsiteX144" fmla="*/ 4002267 w 12192000"/>
              <a:gd name="connsiteY144" fmla="*/ 1852352 h 2237474"/>
              <a:gd name="connsiteX145" fmla="*/ 3931396 w 12192000"/>
              <a:gd name="connsiteY145" fmla="*/ 1858915 h 2237474"/>
              <a:gd name="connsiteX146" fmla="*/ 3812162 w 12192000"/>
              <a:gd name="connsiteY146" fmla="*/ 1875501 h 2237474"/>
              <a:gd name="connsiteX147" fmla="*/ 3729530 w 12192000"/>
              <a:gd name="connsiteY147" fmla="*/ 1864513 h 2237474"/>
              <a:gd name="connsiteX148" fmla="*/ 3680177 w 12192000"/>
              <a:gd name="connsiteY148" fmla="*/ 1881552 h 2237474"/>
              <a:gd name="connsiteX149" fmla="*/ 3567259 w 12192000"/>
              <a:gd name="connsiteY149" fmla="*/ 1893482 h 2237474"/>
              <a:gd name="connsiteX150" fmla="*/ 3405770 w 12192000"/>
              <a:gd name="connsiteY150" fmla="*/ 1904591 h 2237474"/>
              <a:gd name="connsiteX151" fmla="*/ 3280097 w 12192000"/>
              <a:gd name="connsiteY151" fmla="*/ 1919610 h 2237474"/>
              <a:gd name="connsiteX152" fmla="*/ 3123424 w 12192000"/>
              <a:gd name="connsiteY152" fmla="*/ 1952930 h 2237474"/>
              <a:gd name="connsiteX153" fmla="*/ 3009910 w 12192000"/>
              <a:gd name="connsiteY153" fmla="*/ 1957866 h 2237474"/>
              <a:gd name="connsiteX154" fmla="*/ 2995934 w 12192000"/>
              <a:gd name="connsiteY154" fmla="*/ 1967085 h 2237474"/>
              <a:gd name="connsiteX155" fmla="*/ 2980071 w 12192000"/>
              <a:gd name="connsiteY155" fmla="*/ 1972988 h 2237474"/>
              <a:gd name="connsiteX156" fmla="*/ 2978094 w 12192000"/>
              <a:gd name="connsiteY156" fmla="*/ 1972369 h 2237474"/>
              <a:gd name="connsiteX157" fmla="*/ 2942858 w 12192000"/>
              <a:gd name="connsiteY157" fmla="*/ 1981367 h 2237474"/>
              <a:gd name="connsiteX158" fmla="*/ 2875436 w 12192000"/>
              <a:gd name="connsiteY158" fmla="*/ 1996977 h 2237474"/>
              <a:gd name="connsiteX159" fmla="*/ 2874892 w 12192000"/>
              <a:gd name="connsiteY159" fmla="*/ 1996085 h 2237474"/>
              <a:gd name="connsiteX160" fmla="*/ 2864145 w 12192000"/>
              <a:gd name="connsiteY160" fmla="*/ 1994061 h 2237474"/>
              <a:gd name="connsiteX161" fmla="*/ 2843662 w 12192000"/>
              <a:gd name="connsiteY161" fmla="*/ 1992498 h 2237474"/>
              <a:gd name="connsiteX162" fmla="*/ 2796128 w 12192000"/>
              <a:gd name="connsiteY162" fmla="*/ 1976403 h 2237474"/>
              <a:gd name="connsiteX163" fmla="*/ 2756784 w 12192000"/>
              <a:gd name="connsiteY163" fmla="*/ 1985116 h 2237474"/>
              <a:gd name="connsiteX164" fmla="*/ 2748833 w 12192000"/>
              <a:gd name="connsiteY164" fmla="*/ 1986323 h 2237474"/>
              <a:gd name="connsiteX165" fmla="*/ 2748661 w 12192000"/>
              <a:gd name="connsiteY165" fmla="*/ 1986122 h 2237474"/>
              <a:gd name="connsiteX166" fmla="*/ 2740251 w 12192000"/>
              <a:gd name="connsiteY166" fmla="*/ 1986946 h 2237474"/>
              <a:gd name="connsiteX167" fmla="*/ 2718916 w 12192000"/>
              <a:gd name="connsiteY167" fmla="*/ 1990867 h 2237474"/>
              <a:gd name="connsiteX168" fmla="*/ 2713522 w 12192000"/>
              <a:gd name="connsiteY168" fmla="*/ 1990173 h 2237474"/>
              <a:gd name="connsiteX169" fmla="*/ 2680597 w 12192000"/>
              <a:gd name="connsiteY169" fmla="*/ 1984996 h 2237474"/>
              <a:gd name="connsiteX170" fmla="*/ 2578178 w 12192000"/>
              <a:gd name="connsiteY170" fmla="*/ 1990531 h 2237474"/>
              <a:gd name="connsiteX171" fmla="*/ 2476147 w 12192000"/>
              <a:gd name="connsiteY171" fmla="*/ 1998305 h 2237474"/>
              <a:gd name="connsiteX172" fmla="*/ 2373568 w 12192000"/>
              <a:gd name="connsiteY172" fmla="*/ 2003219 h 2237474"/>
              <a:gd name="connsiteX173" fmla="*/ 2321399 w 12192000"/>
              <a:gd name="connsiteY173" fmla="*/ 1989467 h 2237474"/>
              <a:gd name="connsiteX174" fmla="*/ 2315525 w 12192000"/>
              <a:gd name="connsiteY174" fmla="*/ 1989708 h 2237474"/>
              <a:gd name="connsiteX175" fmla="*/ 2300792 w 12192000"/>
              <a:gd name="connsiteY175" fmla="*/ 1994290 h 2237474"/>
              <a:gd name="connsiteX176" fmla="*/ 2295469 w 12192000"/>
              <a:gd name="connsiteY176" fmla="*/ 1996659 h 2237474"/>
              <a:gd name="connsiteX177" fmla="*/ 2287219 w 12192000"/>
              <a:gd name="connsiteY177" fmla="*/ 1998750 h 2237474"/>
              <a:gd name="connsiteX178" fmla="*/ 2286948 w 12192000"/>
              <a:gd name="connsiteY178" fmla="*/ 1998596 h 2237474"/>
              <a:gd name="connsiteX179" fmla="*/ 2243069 w 12192000"/>
              <a:gd name="connsiteY179" fmla="*/ 2015111 h 2237474"/>
              <a:gd name="connsiteX180" fmla="*/ 2186609 w 12192000"/>
              <a:gd name="connsiteY180" fmla="*/ 2008263 h 2237474"/>
              <a:gd name="connsiteX181" fmla="*/ 2164831 w 12192000"/>
              <a:gd name="connsiteY181" fmla="*/ 2010143 h 2237474"/>
              <a:gd name="connsiteX182" fmla="*/ 2152836 w 12192000"/>
              <a:gd name="connsiteY182" fmla="*/ 2010048 h 2237474"/>
              <a:gd name="connsiteX183" fmla="*/ 2117102 w 12192000"/>
              <a:gd name="connsiteY183" fmla="*/ 2023004 h 2237474"/>
              <a:gd name="connsiteX184" fmla="*/ 2111935 w 12192000"/>
              <a:gd name="connsiteY184" fmla="*/ 2023163 h 2237474"/>
              <a:gd name="connsiteX185" fmla="*/ 2089991 w 12192000"/>
              <a:gd name="connsiteY185" fmla="*/ 2034193 h 2237474"/>
              <a:gd name="connsiteX186" fmla="*/ 2058061 w 12192000"/>
              <a:gd name="connsiteY186" fmla="*/ 2047942 h 2237474"/>
              <a:gd name="connsiteX187" fmla="*/ 2055737 w 12192000"/>
              <a:gd name="connsiteY187" fmla="*/ 2047704 h 2237474"/>
              <a:gd name="connsiteX188" fmla="*/ 2042244 w 12192000"/>
              <a:gd name="connsiteY188" fmla="*/ 2055560 h 2237474"/>
              <a:gd name="connsiteX189" fmla="*/ 1976224 w 12192000"/>
              <a:gd name="connsiteY189" fmla="*/ 2074257 h 2237474"/>
              <a:gd name="connsiteX190" fmla="*/ 1877728 w 12192000"/>
              <a:gd name="connsiteY190" fmla="*/ 2101004 h 2237474"/>
              <a:gd name="connsiteX191" fmla="*/ 1759056 w 12192000"/>
              <a:gd name="connsiteY191" fmla="*/ 2125608 h 2237474"/>
              <a:gd name="connsiteX192" fmla="*/ 1637948 w 12192000"/>
              <a:gd name="connsiteY192" fmla="*/ 2172597 h 2237474"/>
              <a:gd name="connsiteX193" fmla="*/ 1434549 w 12192000"/>
              <a:gd name="connsiteY193" fmla="*/ 2234522 h 2237474"/>
              <a:gd name="connsiteX194" fmla="*/ 1398481 w 12192000"/>
              <a:gd name="connsiteY194" fmla="*/ 2237074 h 2237474"/>
              <a:gd name="connsiteX195" fmla="*/ 1398407 w 12192000"/>
              <a:gd name="connsiteY195" fmla="*/ 2237095 h 2237474"/>
              <a:gd name="connsiteX196" fmla="*/ 1370962 w 12192000"/>
              <a:gd name="connsiteY196" fmla="*/ 2237474 h 2237474"/>
              <a:gd name="connsiteX197" fmla="*/ 1356367 w 12192000"/>
              <a:gd name="connsiteY197" fmla="*/ 2235089 h 2237474"/>
              <a:gd name="connsiteX198" fmla="*/ 1324828 w 12192000"/>
              <a:gd name="connsiteY198" fmla="*/ 2231968 h 2237474"/>
              <a:gd name="connsiteX199" fmla="*/ 1297744 w 12192000"/>
              <a:gd name="connsiteY199" fmla="*/ 2235849 h 2237474"/>
              <a:gd name="connsiteX200" fmla="*/ 1286236 w 12192000"/>
              <a:gd name="connsiteY200" fmla="*/ 2233135 h 2237474"/>
              <a:gd name="connsiteX201" fmla="*/ 1283504 w 12192000"/>
              <a:gd name="connsiteY201" fmla="*/ 2233797 h 2237474"/>
              <a:gd name="connsiteX202" fmla="*/ 1279765 w 12192000"/>
              <a:gd name="connsiteY202" fmla="*/ 2229639 h 2237474"/>
              <a:gd name="connsiteX203" fmla="*/ 1195347 w 12192000"/>
              <a:gd name="connsiteY203" fmla="*/ 2212354 h 2237474"/>
              <a:gd name="connsiteX204" fmla="*/ 970251 w 12192000"/>
              <a:gd name="connsiteY204" fmla="*/ 2221029 h 2237474"/>
              <a:gd name="connsiteX205" fmla="*/ 812914 w 12192000"/>
              <a:gd name="connsiteY205" fmla="*/ 2202752 h 2237474"/>
              <a:gd name="connsiteX206" fmla="*/ 800195 w 12192000"/>
              <a:gd name="connsiteY206" fmla="*/ 2209407 h 2237474"/>
              <a:gd name="connsiteX207" fmla="*/ 784978 w 12192000"/>
              <a:gd name="connsiteY207" fmla="*/ 2212360 h 2237474"/>
              <a:gd name="connsiteX208" fmla="*/ 681987 w 12192000"/>
              <a:gd name="connsiteY208" fmla="*/ 2216757 h 2237474"/>
              <a:gd name="connsiteX209" fmla="*/ 669923 w 12192000"/>
              <a:gd name="connsiteY209" fmla="*/ 2211682 h 2237474"/>
              <a:gd name="connsiteX210" fmla="*/ 648680 w 12192000"/>
              <a:gd name="connsiteY210" fmla="*/ 2206229 h 2237474"/>
              <a:gd name="connsiteX211" fmla="*/ 597225 w 12192000"/>
              <a:gd name="connsiteY211" fmla="*/ 2180999 h 2237474"/>
              <a:gd name="connsiteX212" fmla="*/ 558449 w 12192000"/>
              <a:gd name="connsiteY212" fmla="*/ 2182346 h 2237474"/>
              <a:gd name="connsiteX213" fmla="*/ 550517 w 12192000"/>
              <a:gd name="connsiteY213" fmla="*/ 2182060 h 2237474"/>
              <a:gd name="connsiteX214" fmla="*/ 550309 w 12192000"/>
              <a:gd name="connsiteY214" fmla="*/ 2181825 h 2237474"/>
              <a:gd name="connsiteX215" fmla="*/ 541836 w 12192000"/>
              <a:gd name="connsiteY215" fmla="*/ 2181063 h 2237474"/>
              <a:gd name="connsiteX216" fmla="*/ 536057 w 12192000"/>
              <a:gd name="connsiteY216" fmla="*/ 2181537 h 2237474"/>
              <a:gd name="connsiteX217" fmla="*/ 520671 w 12192000"/>
              <a:gd name="connsiteY217" fmla="*/ 2180980 h 2237474"/>
              <a:gd name="connsiteX218" fmla="*/ 515024 w 12192000"/>
              <a:gd name="connsiteY218" fmla="*/ 2179258 h 2237474"/>
              <a:gd name="connsiteX219" fmla="*/ 512278 w 12192000"/>
              <a:gd name="connsiteY219" fmla="*/ 2176369 h 2237474"/>
              <a:gd name="connsiteX220" fmla="*/ 480419 w 12192000"/>
              <a:gd name="connsiteY220" fmla="*/ 2167807 h 2237474"/>
              <a:gd name="connsiteX221" fmla="*/ 413835 w 12192000"/>
              <a:gd name="connsiteY221" fmla="*/ 2156783 h 2237474"/>
              <a:gd name="connsiteX222" fmla="*/ 376513 w 12192000"/>
              <a:gd name="connsiteY222" fmla="*/ 2154014 h 2237474"/>
              <a:gd name="connsiteX223" fmla="*/ 273386 w 12192000"/>
              <a:gd name="connsiteY223" fmla="*/ 2142551 h 2237474"/>
              <a:gd name="connsiteX224" fmla="*/ 169207 w 12192000"/>
              <a:gd name="connsiteY224" fmla="*/ 2128100 h 2237474"/>
              <a:gd name="connsiteX225" fmla="*/ 93149 w 12192000"/>
              <a:gd name="connsiteY225" fmla="*/ 2105324 h 2237474"/>
              <a:gd name="connsiteX226" fmla="*/ 88109 w 12192000"/>
              <a:gd name="connsiteY226" fmla="*/ 2106704 h 2237474"/>
              <a:gd name="connsiteX227" fmla="*/ 80022 w 12192000"/>
              <a:gd name="connsiteY227" fmla="*/ 2107254 h 2237474"/>
              <a:gd name="connsiteX228" fmla="*/ 79717 w 12192000"/>
              <a:gd name="connsiteY228" fmla="*/ 2107046 h 2237474"/>
              <a:gd name="connsiteX229" fmla="*/ 72352 w 12192000"/>
              <a:gd name="connsiteY229" fmla="*/ 2107991 h 2237474"/>
              <a:gd name="connsiteX230" fmla="*/ 37645 w 12192000"/>
              <a:gd name="connsiteY230" fmla="*/ 2115401 h 2237474"/>
              <a:gd name="connsiteX231" fmla="*/ 4572 w 12192000"/>
              <a:gd name="connsiteY231" fmla="*/ 2111091 h 2237474"/>
              <a:gd name="connsiteX232" fmla="*/ 0 w 12192000"/>
              <a:gd name="connsiteY232" fmla="*/ 2110468 h 2237474"/>
              <a:gd name="connsiteX233" fmla="*/ 0 w 12192000"/>
              <a:gd name="connsiteY233" fmla="*/ 0 h 2237474"/>
              <a:gd name="connsiteX0" fmla="*/ 0 w 12192000"/>
              <a:gd name="connsiteY0" fmla="*/ 0 h 2237474"/>
              <a:gd name="connsiteX1" fmla="*/ 12192000 w 12192000"/>
              <a:gd name="connsiteY1" fmla="*/ 0 h 2237474"/>
              <a:gd name="connsiteX2" fmla="*/ 12192000 w 12192000"/>
              <a:gd name="connsiteY2" fmla="*/ 751299 h 2237474"/>
              <a:gd name="connsiteX3" fmla="*/ 12176759 w 12192000"/>
              <a:gd name="connsiteY3" fmla="*/ 759190 h 2237474"/>
              <a:gd name="connsiteX4" fmla="*/ 12154948 w 12192000"/>
              <a:gd name="connsiteY4" fmla="*/ 762731 h 2237474"/>
              <a:gd name="connsiteX5" fmla="*/ 12047364 w 12192000"/>
              <a:gd name="connsiteY5" fmla="*/ 749662 h 2237474"/>
              <a:gd name="connsiteX6" fmla="*/ 11890686 w 12192000"/>
              <a:gd name="connsiteY6" fmla="*/ 732766 h 2237474"/>
              <a:gd name="connsiteX7" fmla="*/ 11782413 w 12192000"/>
              <a:gd name="connsiteY7" fmla="*/ 769868 h 2237474"/>
              <a:gd name="connsiteX8" fmla="*/ 11649954 w 12192000"/>
              <a:gd name="connsiteY8" fmla="*/ 749628 h 2237474"/>
              <a:gd name="connsiteX9" fmla="*/ 11560424 w 12192000"/>
              <a:gd name="connsiteY9" fmla="*/ 748017 h 2237474"/>
              <a:gd name="connsiteX10" fmla="*/ 11358455 w 12192000"/>
              <a:gd name="connsiteY10" fmla="*/ 747593 h 2237474"/>
              <a:gd name="connsiteX11" fmla="*/ 11165209 w 12192000"/>
              <a:gd name="connsiteY11" fmla="*/ 748852 h 2237474"/>
              <a:gd name="connsiteX12" fmla="*/ 11058755 w 12192000"/>
              <a:gd name="connsiteY12" fmla="*/ 749617 h 2237474"/>
              <a:gd name="connsiteX13" fmla="*/ 10884013 w 12192000"/>
              <a:gd name="connsiteY13" fmla="*/ 760728 h 2237474"/>
              <a:gd name="connsiteX14" fmla="*/ 10834688 w 12192000"/>
              <a:gd name="connsiteY14" fmla="*/ 757726 h 2237474"/>
              <a:gd name="connsiteX15" fmla="*/ 10805004 w 12192000"/>
              <a:gd name="connsiteY15" fmla="*/ 757573 h 2237474"/>
              <a:gd name="connsiteX16" fmla="*/ 10739478 w 12192000"/>
              <a:gd name="connsiteY16" fmla="*/ 776841 h 2237474"/>
              <a:gd name="connsiteX17" fmla="*/ 10458762 w 12192000"/>
              <a:gd name="connsiteY17" fmla="*/ 755400 h 2237474"/>
              <a:gd name="connsiteX18" fmla="*/ 10246919 w 12192000"/>
              <a:gd name="connsiteY18" fmla="*/ 769960 h 2237474"/>
              <a:gd name="connsiteX19" fmla="*/ 10167995 w 12192000"/>
              <a:gd name="connsiteY19" fmla="*/ 760843 h 2237474"/>
              <a:gd name="connsiteX20" fmla="*/ 9997044 w 12192000"/>
              <a:gd name="connsiteY20" fmla="*/ 780129 h 2237474"/>
              <a:gd name="connsiteX21" fmla="*/ 9943887 w 12192000"/>
              <a:gd name="connsiteY21" fmla="*/ 804141 h 2237474"/>
              <a:gd name="connsiteX22" fmla="*/ 9918248 w 12192000"/>
              <a:gd name="connsiteY22" fmla="*/ 816628 h 2237474"/>
              <a:gd name="connsiteX23" fmla="*/ 9836148 w 12192000"/>
              <a:gd name="connsiteY23" fmla="*/ 858312 h 2237474"/>
              <a:gd name="connsiteX24" fmla="*/ 9823800 w 12192000"/>
              <a:gd name="connsiteY24" fmla="*/ 866604 h 2237474"/>
              <a:gd name="connsiteX25" fmla="*/ 9794684 w 12192000"/>
              <a:gd name="connsiteY25" fmla="*/ 864509 h 2237474"/>
              <a:gd name="connsiteX26" fmla="*/ 9778288 w 12192000"/>
              <a:gd name="connsiteY26" fmla="*/ 854362 h 2237474"/>
              <a:gd name="connsiteX27" fmla="*/ 9773886 w 12192000"/>
              <a:gd name="connsiteY27" fmla="*/ 857543 h 2237474"/>
              <a:gd name="connsiteX28" fmla="*/ 9761459 w 12192000"/>
              <a:gd name="connsiteY28" fmla="*/ 862394 h 2237474"/>
              <a:gd name="connsiteX29" fmla="*/ 9705768 w 12192000"/>
              <a:gd name="connsiteY29" fmla="*/ 894610 h 2237474"/>
              <a:gd name="connsiteX30" fmla="*/ 9683005 w 12192000"/>
              <a:gd name="connsiteY30" fmla="*/ 894128 h 2237474"/>
              <a:gd name="connsiteX31" fmla="*/ 9594438 w 12192000"/>
              <a:gd name="connsiteY31" fmla="*/ 919051 h 2237474"/>
              <a:gd name="connsiteX32" fmla="*/ 9577033 w 12192000"/>
              <a:gd name="connsiteY32" fmla="*/ 922857 h 2237474"/>
              <a:gd name="connsiteX33" fmla="*/ 9544189 w 12192000"/>
              <a:gd name="connsiteY33" fmla="*/ 938966 h 2237474"/>
              <a:gd name="connsiteX34" fmla="*/ 9534048 w 12192000"/>
              <a:gd name="connsiteY34" fmla="*/ 940158 h 2237474"/>
              <a:gd name="connsiteX35" fmla="*/ 9500499 w 12192000"/>
              <a:gd name="connsiteY35" fmla="*/ 954680 h 2237474"/>
              <a:gd name="connsiteX36" fmla="*/ 9428195 w 12192000"/>
              <a:gd name="connsiteY36" fmla="*/ 986225 h 2237474"/>
              <a:gd name="connsiteX37" fmla="*/ 9410017 w 12192000"/>
              <a:gd name="connsiteY37" fmla="*/ 993931 h 2237474"/>
              <a:gd name="connsiteX38" fmla="*/ 9392919 w 12192000"/>
              <a:gd name="connsiteY38" fmla="*/ 994656 h 2237474"/>
              <a:gd name="connsiteX39" fmla="*/ 9301293 w 12192000"/>
              <a:gd name="connsiteY39" fmla="*/ 1011593 h 2237474"/>
              <a:gd name="connsiteX40" fmla="*/ 9278619 w 12192000"/>
              <a:gd name="connsiteY40" fmla="*/ 1011878 h 2237474"/>
              <a:gd name="connsiteX41" fmla="*/ 9268019 w 12192000"/>
              <a:gd name="connsiteY41" fmla="*/ 1007442 h 2237474"/>
              <a:gd name="connsiteX42" fmla="*/ 9234662 w 12192000"/>
              <a:gd name="connsiteY42" fmla="*/ 1023056 h 2237474"/>
              <a:gd name="connsiteX43" fmla="*/ 9181033 w 12192000"/>
              <a:gd name="connsiteY43" fmla="*/ 1037921 h 2237474"/>
              <a:gd name="connsiteX44" fmla="*/ 9155969 w 12192000"/>
              <a:gd name="connsiteY44" fmla="*/ 1046804 h 2237474"/>
              <a:gd name="connsiteX45" fmla="*/ 9133985 w 12192000"/>
              <a:gd name="connsiteY45" fmla="*/ 1046450 h 2237474"/>
              <a:gd name="connsiteX46" fmla="*/ 9012987 w 12192000"/>
              <a:gd name="connsiteY46" fmla="*/ 1061986 h 2237474"/>
              <a:gd name="connsiteX47" fmla="*/ 8968445 w 12192000"/>
              <a:gd name="connsiteY47" fmla="*/ 1052169 h 2237474"/>
              <a:gd name="connsiteX48" fmla="*/ 8958984 w 12192000"/>
              <a:gd name="connsiteY48" fmla="*/ 1057212 h 2237474"/>
              <a:gd name="connsiteX49" fmla="*/ 8886001 w 12192000"/>
              <a:gd name="connsiteY49" fmla="*/ 1067468 h 2237474"/>
              <a:gd name="connsiteX50" fmla="*/ 8838610 w 12192000"/>
              <a:gd name="connsiteY50" fmla="*/ 1075091 h 2237474"/>
              <a:gd name="connsiteX51" fmla="*/ 8750383 w 12192000"/>
              <a:gd name="connsiteY51" fmla="*/ 1097387 h 2237474"/>
              <a:gd name="connsiteX52" fmla="*/ 8697365 w 12192000"/>
              <a:gd name="connsiteY52" fmla="*/ 1105869 h 2237474"/>
              <a:gd name="connsiteX53" fmla="*/ 8665605 w 12192000"/>
              <a:gd name="connsiteY53" fmla="*/ 1110791 h 2237474"/>
              <a:gd name="connsiteX54" fmla="*/ 8584946 w 12192000"/>
              <a:gd name="connsiteY54" fmla="*/ 1135226 h 2237474"/>
              <a:gd name="connsiteX55" fmla="*/ 8460755 w 12192000"/>
              <a:gd name="connsiteY55" fmla="*/ 1203427 h 2237474"/>
              <a:gd name="connsiteX56" fmla="*/ 8419755 w 12192000"/>
              <a:gd name="connsiteY56" fmla="*/ 1216260 h 2237474"/>
              <a:gd name="connsiteX57" fmla="*/ 8411626 w 12192000"/>
              <a:gd name="connsiteY57" fmla="*/ 1214397 h 2237474"/>
              <a:gd name="connsiteX58" fmla="*/ 8363469 w 12192000"/>
              <a:gd name="connsiteY58" fmla="*/ 1246658 h 2237474"/>
              <a:gd name="connsiteX59" fmla="*/ 8275497 w 12192000"/>
              <a:gd name="connsiteY59" fmla="*/ 1264396 h 2237474"/>
              <a:gd name="connsiteX60" fmla="*/ 8206287 w 12192000"/>
              <a:gd name="connsiteY60" fmla="*/ 1273060 h 2237474"/>
              <a:gd name="connsiteX61" fmla="*/ 8168705 w 12192000"/>
              <a:gd name="connsiteY61" fmla="*/ 1279956 h 2237474"/>
              <a:gd name="connsiteX62" fmla="*/ 8139997 w 12192000"/>
              <a:gd name="connsiteY62" fmla="*/ 1282713 h 2237474"/>
              <a:gd name="connsiteX63" fmla="*/ 8074238 w 12192000"/>
              <a:gd name="connsiteY63" fmla="*/ 1301895 h 2237474"/>
              <a:gd name="connsiteX64" fmla="*/ 7968292 w 12192000"/>
              <a:gd name="connsiteY64" fmla="*/ 1338779 h 2237474"/>
              <a:gd name="connsiteX65" fmla="*/ 7945122 w 12192000"/>
              <a:gd name="connsiteY65" fmla="*/ 1345477 h 2237474"/>
              <a:gd name="connsiteX66" fmla="*/ 7922771 w 12192000"/>
              <a:gd name="connsiteY66" fmla="*/ 1346645 h 2237474"/>
              <a:gd name="connsiteX67" fmla="*/ 7915461 w 12192000"/>
              <a:gd name="connsiteY67" fmla="*/ 1342919 h 2237474"/>
              <a:gd name="connsiteX68" fmla="*/ 7902328 w 12192000"/>
              <a:gd name="connsiteY68" fmla="*/ 1345865 h 2237474"/>
              <a:gd name="connsiteX69" fmla="*/ 7898322 w 12192000"/>
              <a:gd name="connsiteY69" fmla="*/ 1345689 h 2237474"/>
              <a:gd name="connsiteX70" fmla="*/ 7875879 w 12192000"/>
              <a:gd name="connsiteY70" fmla="*/ 1345646 h 2237474"/>
              <a:gd name="connsiteX71" fmla="*/ 7840612 w 12192000"/>
              <a:gd name="connsiteY71" fmla="*/ 1369373 h 2237474"/>
              <a:gd name="connsiteX72" fmla="*/ 7786819 w 12192000"/>
              <a:gd name="connsiteY72" fmla="*/ 1378970 h 2237474"/>
              <a:gd name="connsiteX73" fmla="*/ 7548172 w 12192000"/>
              <a:gd name="connsiteY73" fmla="*/ 1417460 h 2237474"/>
              <a:gd name="connsiteX74" fmla="*/ 7483437 w 12192000"/>
              <a:gd name="connsiteY74" fmla="*/ 1478152 h 2237474"/>
              <a:gd name="connsiteX75" fmla="*/ 7377870 w 12192000"/>
              <a:gd name="connsiteY75" fmla="*/ 1523319 h 2237474"/>
              <a:gd name="connsiteX76" fmla="*/ 7230737 w 12192000"/>
              <a:gd name="connsiteY76" fmla="*/ 1562633 h 2237474"/>
              <a:gd name="connsiteX77" fmla="*/ 7224458 w 12192000"/>
              <a:gd name="connsiteY77" fmla="*/ 1573008 h 2237474"/>
              <a:gd name="connsiteX78" fmla="*/ 7213486 w 12192000"/>
              <a:gd name="connsiteY78" fmla="*/ 1580987 h 2237474"/>
              <a:gd name="connsiteX79" fmla="*/ 7210972 w 12192000"/>
              <a:gd name="connsiteY79" fmla="*/ 1580856 h 2237474"/>
              <a:gd name="connsiteX80" fmla="*/ 7183121 w 12192000"/>
              <a:gd name="connsiteY80" fmla="*/ 1595162 h 2237474"/>
              <a:gd name="connsiteX81" fmla="*/ 7164601 w 12192000"/>
              <a:gd name="connsiteY81" fmla="*/ 1606490 h 2237474"/>
              <a:gd name="connsiteX82" fmla="*/ 7159286 w 12192000"/>
              <a:gd name="connsiteY82" fmla="*/ 1606850 h 2237474"/>
              <a:gd name="connsiteX83" fmla="*/ 7114651 w 12192000"/>
              <a:gd name="connsiteY83" fmla="*/ 1620959 h 2237474"/>
              <a:gd name="connsiteX84" fmla="*/ 7092727 w 12192000"/>
              <a:gd name="connsiteY84" fmla="*/ 1623628 h 2237474"/>
              <a:gd name="connsiteX85" fmla="*/ 7031309 w 12192000"/>
              <a:gd name="connsiteY85" fmla="*/ 1619451 h 2237474"/>
              <a:gd name="connsiteX86" fmla="*/ 6999084 w 12192000"/>
              <a:gd name="connsiteY86" fmla="*/ 1634317 h 2237474"/>
              <a:gd name="connsiteX87" fmla="*/ 6992107 w 12192000"/>
              <a:gd name="connsiteY87" fmla="*/ 1636860 h 2237474"/>
              <a:gd name="connsiteX88" fmla="*/ 6991765 w 12192000"/>
              <a:gd name="connsiteY88" fmla="*/ 1636725 h 2237474"/>
              <a:gd name="connsiteX89" fmla="*/ 6983996 w 12192000"/>
              <a:gd name="connsiteY89" fmla="*/ 1639040 h 2237474"/>
              <a:gd name="connsiteX90" fmla="*/ 6979383 w 12192000"/>
              <a:gd name="connsiteY90" fmla="*/ 1641496 h 2237474"/>
              <a:gd name="connsiteX91" fmla="*/ 6900177 w 12192000"/>
              <a:gd name="connsiteY91" fmla="*/ 1636016 h 2237474"/>
              <a:gd name="connsiteX92" fmla="*/ 6795372 w 12192000"/>
              <a:gd name="connsiteY92" fmla="*/ 1644845 h 2237474"/>
              <a:gd name="connsiteX93" fmla="*/ 6692251 w 12192000"/>
              <a:gd name="connsiteY93" fmla="*/ 1656357 h 2237474"/>
              <a:gd name="connsiteX94" fmla="*/ 6655235 w 12192000"/>
              <a:gd name="connsiteY94" fmla="*/ 1661869 h 2237474"/>
              <a:gd name="connsiteX95" fmla="*/ 6587857 w 12192000"/>
              <a:gd name="connsiteY95" fmla="*/ 1665769 h 2237474"/>
              <a:gd name="connsiteX96" fmla="*/ 6554894 w 12192000"/>
              <a:gd name="connsiteY96" fmla="*/ 1664428 h 2237474"/>
              <a:gd name="connsiteX97" fmla="*/ 6551579 w 12192000"/>
              <a:gd name="connsiteY97" fmla="*/ 1662213 h 2237474"/>
              <a:gd name="connsiteX98" fmla="*/ 6545693 w 12192000"/>
              <a:gd name="connsiteY98" fmla="*/ 1661776 h 2237474"/>
              <a:gd name="connsiteX99" fmla="*/ 6516595 w 12192000"/>
              <a:gd name="connsiteY99" fmla="*/ 1667475 h 2237474"/>
              <a:gd name="connsiteX100" fmla="*/ 6508541 w 12192000"/>
              <a:gd name="connsiteY100" fmla="*/ 1668757 h 2237474"/>
              <a:gd name="connsiteX101" fmla="*/ 6471012 w 12192000"/>
              <a:gd name="connsiteY101" fmla="*/ 1678604 h 2237474"/>
              <a:gd name="connsiteX102" fmla="*/ 6415265 w 12192000"/>
              <a:gd name="connsiteY102" fmla="*/ 1665317 h 2237474"/>
              <a:gd name="connsiteX103" fmla="*/ 6364035 w 12192000"/>
              <a:gd name="connsiteY103" fmla="*/ 1667683 h 2237474"/>
              <a:gd name="connsiteX104" fmla="*/ 6280959 w 12192000"/>
              <a:gd name="connsiteY104" fmla="*/ 1689329 h 2237474"/>
              <a:gd name="connsiteX105" fmla="*/ 6243319 w 12192000"/>
              <a:gd name="connsiteY105" fmla="*/ 1695560 h 2237474"/>
              <a:gd name="connsiteX106" fmla="*/ 6098321 w 12192000"/>
              <a:gd name="connsiteY106" fmla="*/ 1721646 h 2237474"/>
              <a:gd name="connsiteX107" fmla="*/ 5880652 w 12192000"/>
              <a:gd name="connsiteY107" fmla="*/ 1779643 h 2237474"/>
              <a:gd name="connsiteX108" fmla="*/ 5785959 w 12192000"/>
              <a:gd name="connsiteY108" fmla="*/ 1775307 h 2237474"/>
              <a:gd name="connsiteX109" fmla="*/ 5643534 w 12192000"/>
              <a:gd name="connsiteY109" fmla="*/ 1802919 h 2237474"/>
              <a:gd name="connsiteX110" fmla="*/ 5518799 w 12192000"/>
              <a:gd name="connsiteY110" fmla="*/ 1818312 h 2237474"/>
              <a:gd name="connsiteX111" fmla="*/ 5505014 w 12192000"/>
              <a:gd name="connsiteY111" fmla="*/ 1819259 h 2237474"/>
              <a:gd name="connsiteX112" fmla="*/ 5453307 w 12192000"/>
              <a:gd name="connsiteY112" fmla="*/ 1815450 h 2237474"/>
              <a:gd name="connsiteX113" fmla="*/ 5364192 w 12192000"/>
              <a:gd name="connsiteY113" fmla="*/ 1826074 h 2237474"/>
              <a:gd name="connsiteX114" fmla="*/ 5350380 w 12192000"/>
              <a:gd name="connsiteY114" fmla="*/ 1830891 h 2237474"/>
              <a:gd name="connsiteX115" fmla="*/ 5259633 w 12192000"/>
              <a:gd name="connsiteY115" fmla="*/ 1837160 h 2237474"/>
              <a:gd name="connsiteX116" fmla="*/ 5197513 w 12192000"/>
              <a:gd name="connsiteY116" fmla="*/ 1844718 h 2237474"/>
              <a:gd name="connsiteX117" fmla="*/ 5184170 w 12192000"/>
              <a:gd name="connsiteY117" fmla="*/ 1849402 h 2237474"/>
              <a:gd name="connsiteX118" fmla="*/ 5168852 w 12192000"/>
              <a:gd name="connsiteY118" fmla="*/ 1844846 h 2237474"/>
              <a:gd name="connsiteX119" fmla="*/ 5164370 w 12192000"/>
              <a:gd name="connsiteY119" fmla="*/ 1840597 h 2237474"/>
              <a:gd name="connsiteX120" fmla="*/ 5114927 w 12192000"/>
              <a:gd name="connsiteY120" fmla="*/ 1847827 h 2237474"/>
              <a:gd name="connsiteX121" fmla="*/ 5108970 w 12192000"/>
              <a:gd name="connsiteY121" fmla="*/ 1847935 h 2237474"/>
              <a:gd name="connsiteX122" fmla="*/ 5067961 w 12192000"/>
              <a:gd name="connsiteY122" fmla="*/ 1845917 h 2237474"/>
              <a:gd name="connsiteX123" fmla="*/ 5007075 w 12192000"/>
              <a:gd name="connsiteY123" fmla="*/ 1838626 h 2237474"/>
              <a:gd name="connsiteX124" fmla="*/ 4944087 w 12192000"/>
              <a:gd name="connsiteY124" fmla="*/ 1823332 h 2237474"/>
              <a:gd name="connsiteX125" fmla="*/ 4907662 w 12192000"/>
              <a:gd name="connsiteY125" fmla="*/ 1816900 h 2237474"/>
              <a:gd name="connsiteX126" fmla="*/ 4882386 w 12192000"/>
              <a:gd name="connsiteY126" fmla="*/ 1809844 h 2237474"/>
              <a:gd name="connsiteX127" fmla="*/ 4811440 w 12192000"/>
              <a:gd name="connsiteY127" fmla="*/ 1804655 h 2237474"/>
              <a:gd name="connsiteX128" fmla="*/ 4691075 w 12192000"/>
              <a:gd name="connsiteY128" fmla="*/ 1801389 h 2237474"/>
              <a:gd name="connsiteX129" fmla="*/ 4611738 w 12192000"/>
              <a:gd name="connsiteY129" fmla="*/ 1776964 h 2237474"/>
              <a:gd name="connsiteX130" fmla="*/ 4560070 w 12192000"/>
              <a:gd name="connsiteY130" fmla="*/ 1785640 h 2237474"/>
              <a:gd name="connsiteX131" fmla="*/ 4536503 w 12192000"/>
              <a:gd name="connsiteY131" fmla="*/ 1785334 h 2237474"/>
              <a:gd name="connsiteX132" fmla="*/ 4513724 w 12192000"/>
              <a:gd name="connsiteY132" fmla="*/ 1791996 h 2237474"/>
              <a:gd name="connsiteX133" fmla="*/ 4459810 w 12192000"/>
              <a:gd name="connsiteY133" fmla="*/ 1797886 h 2237474"/>
              <a:gd name="connsiteX134" fmla="*/ 4379064 w 12192000"/>
              <a:gd name="connsiteY134" fmla="*/ 1817177 h 2237474"/>
              <a:gd name="connsiteX135" fmla="*/ 4319209 w 12192000"/>
              <a:gd name="connsiteY135" fmla="*/ 1834833 h 2237474"/>
              <a:gd name="connsiteX136" fmla="*/ 4290981 w 12192000"/>
              <a:gd name="connsiteY136" fmla="*/ 1839677 h 2237474"/>
              <a:gd name="connsiteX137" fmla="*/ 4285792 w 12192000"/>
              <a:gd name="connsiteY137" fmla="*/ 1836231 h 2237474"/>
              <a:gd name="connsiteX138" fmla="*/ 4238372 w 12192000"/>
              <a:gd name="connsiteY138" fmla="*/ 1851480 h 2237474"/>
              <a:gd name="connsiteX139" fmla="*/ 4232517 w 12192000"/>
              <a:gd name="connsiteY139" fmla="*/ 1852567 h 2237474"/>
              <a:gd name="connsiteX140" fmla="*/ 4191732 w 12192000"/>
              <a:gd name="connsiteY140" fmla="*/ 1857328 h 2237474"/>
              <a:gd name="connsiteX141" fmla="*/ 4065532 w 12192000"/>
              <a:gd name="connsiteY141" fmla="*/ 1855477 h 2237474"/>
              <a:gd name="connsiteX142" fmla="*/ 4028460 w 12192000"/>
              <a:gd name="connsiteY142" fmla="*/ 1855137 h 2237474"/>
              <a:gd name="connsiteX143" fmla="*/ 4002267 w 12192000"/>
              <a:gd name="connsiteY143" fmla="*/ 1852352 h 2237474"/>
              <a:gd name="connsiteX144" fmla="*/ 3931396 w 12192000"/>
              <a:gd name="connsiteY144" fmla="*/ 1858915 h 2237474"/>
              <a:gd name="connsiteX145" fmla="*/ 3812162 w 12192000"/>
              <a:gd name="connsiteY145" fmla="*/ 1875501 h 2237474"/>
              <a:gd name="connsiteX146" fmla="*/ 3729530 w 12192000"/>
              <a:gd name="connsiteY146" fmla="*/ 1864513 h 2237474"/>
              <a:gd name="connsiteX147" fmla="*/ 3680177 w 12192000"/>
              <a:gd name="connsiteY147" fmla="*/ 1881552 h 2237474"/>
              <a:gd name="connsiteX148" fmla="*/ 3567259 w 12192000"/>
              <a:gd name="connsiteY148" fmla="*/ 1893482 h 2237474"/>
              <a:gd name="connsiteX149" fmla="*/ 3405770 w 12192000"/>
              <a:gd name="connsiteY149" fmla="*/ 1904591 h 2237474"/>
              <a:gd name="connsiteX150" fmla="*/ 3280097 w 12192000"/>
              <a:gd name="connsiteY150" fmla="*/ 1919610 h 2237474"/>
              <a:gd name="connsiteX151" fmla="*/ 3123424 w 12192000"/>
              <a:gd name="connsiteY151" fmla="*/ 1952930 h 2237474"/>
              <a:gd name="connsiteX152" fmla="*/ 3009910 w 12192000"/>
              <a:gd name="connsiteY152" fmla="*/ 1957866 h 2237474"/>
              <a:gd name="connsiteX153" fmla="*/ 2995934 w 12192000"/>
              <a:gd name="connsiteY153" fmla="*/ 1967085 h 2237474"/>
              <a:gd name="connsiteX154" fmla="*/ 2980071 w 12192000"/>
              <a:gd name="connsiteY154" fmla="*/ 1972988 h 2237474"/>
              <a:gd name="connsiteX155" fmla="*/ 2978094 w 12192000"/>
              <a:gd name="connsiteY155" fmla="*/ 1972369 h 2237474"/>
              <a:gd name="connsiteX156" fmla="*/ 2942858 w 12192000"/>
              <a:gd name="connsiteY156" fmla="*/ 1981367 h 2237474"/>
              <a:gd name="connsiteX157" fmla="*/ 2875436 w 12192000"/>
              <a:gd name="connsiteY157" fmla="*/ 1996977 h 2237474"/>
              <a:gd name="connsiteX158" fmla="*/ 2874892 w 12192000"/>
              <a:gd name="connsiteY158" fmla="*/ 1996085 h 2237474"/>
              <a:gd name="connsiteX159" fmla="*/ 2864145 w 12192000"/>
              <a:gd name="connsiteY159" fmla="*/ 1994061 h 2237474"/>
              <a:gd name="connsiteX160" fmla="*/ 2843662 w 12192000"/>
              <a:gd name="connsiteY160" fmla="*/ 1992498 h 2237474"/>
              <a:gd name="connsiteX161" fmla="*/ 2796128 w 12192000"/>
              <a:gd name="connsiteY161" fmla="*/ 1976403 h 2237474"/>
              <a:gd name="connsiteX162" fmla="*/ 2756784 w 12192000"/>
              <a:gd name="connsiteY162" fmla="*/ 1985116 h 2237474"/>
              <a:gd name="connsiteX163" fmla="*/ 2748833 w 12192000"/>
              <a:gd name="connsiteY163" fmla="*/ 1986323 h 2237474"/>
              <a:gd name="connsiteX164" fmla="*/ 2748661 w 12192000"/>
              <a:gd name="connsiteY164" fmla="*/ 1986122 h 2237474"/>
              <a:gd name="connsiteX165" fmla="*/ 2740251 w 12192000"/>
              <a:gd name="connsiteY165" fmla="*/ 1986946 h 2237474"/>
              <a:gd name="connsiteX166" fmla="*/ 2718916 w 12192000"/>
              <a:gd name="connsiteY166" fmla="*/ 1990867 h 2237474"/>
              <a:gd name="connsiteX167" fmla="*/ 2713522 w 12192000"/>
              <a:gd name="connsiteY167" fmla="*/ 1990173 h 2237474"/>
              <a:gd name="connsiteX168" fmla="*/ 2680597 w 12192000"/>
              <a:gd name="connsiteY168" fmla="*/ 1984996 h 2237474"/>
              <a:gd name="connsiteX169" fmla="*/ 2578178 w 12192000"/>
              <a:gd name="connsiteY169" fmla="*/ 1990531 h 2237474"/>
              <a:gd name="connsiteX170" fmla="*/ 2476147 w 12192000"/>
              <a:gd name="connsiteY170" fmla="*/ 1998305 h 2237474"/>
              <a:gd name="connsiteX171" fmla="*/ 2373568 w 12192000"/>
              <a:gd name="connsiteY171" fmla="*/ 2003219 h 2237474"/>
              <a:gd name="connsiteX172" fmla="*/ 2321399 w 12192000"/>
              <a:gd name="connsiteY172" fmla="*/ 1989467 h 2237474"/>
              <a:gd name="connsiteX173" fmla="*/ 2315525 w 12192000"/>
              <a:gd name="connsiteY173" fmla="*/ 1989708 h 2237474"/>
              <a:gd name="connsiteX174" fmla="*/ 2300792 w 12192000"/>
              <a:gd name="connsiteY174" fmla="*/ 1994290 h 2237474"/>
              <a:gd name="connsiteX175" fmla="*/ 2295469 w 12192000"/>
              <a:gd name="connsiteY175" fmla="*/ 1996659 h 2237474"/>
              <a:gd name="connsiteX176" fmla="*/ 2287219 w 12192000"/>
              <a:gd name="connsiteY176" fmla="*/ 1998750 h 2237474"/>
              <a:gd name="connsiteX177" fmla="*/ 2286948 w 12192000"/>
              <a:gd name="connsiteY177" fmla="*/ 1998596 h 2237474"/>
              <a:gd name="connsiteX178" fmla="*/ 2243069 w 12192000"/>
              <a:gd name="connsiteY178" fmla="*/ 2015111 h 2237474"/>
              <a:gd name="connsiteX179" fmla="*/ 2186609 w 12192000"/>
              <a:gd name="connsiteY179" fmla="*/ 2008263 h 2237474"/>
              <a:gd name="connsiteX180" fmla="*/ 2164831 w 12192000"/>
              <a:gd name="connsiteY180" fmla="*/ 2010143 h 2237474"/>
              <a:gd name="connsiteX181" fmla="*/ 2152836 w 12192000"/>
              <a:gd name="connsiteY181" fmla="*/ 2010048 h 2237474"/>
              <a:gd name="connsiteX182" fmla="*/ 2117102 w 12192000"/>
              <a:gd name="connsiteY182" fmla="*/ 2023004 h 2237474"/>
              <a:gd name="connsiteX183" fmla="*/ 2111935 w 12192000"/>
              <a:gd name="connsiteY183" fmla="*/ 2023163 h 2237474"/>
              <a:gd name="connsiteX184" fmla="*/ 2089991 w 12192000"/>
              <a:gd name="connsiteY184" fmla="*/ 2034193 h 2237474"/>
              <a:gd name="connsiteX185" fmla="*/ 2058061 w 12192000"/>
              <a:gd name="connsiteY185" fmla="*/ 2047942 h 2237474"/>
              <a:gd name="connsiteX186" fmla="*/ 2055737 w 12192000"/>
              <a:gd name="connsiteY186" fmla="*/ 2047704 h 2237474"/>
              <a:gd name="connsiteX187" fmla="*/ 2042244 w 12192000"/>
              <a:gd name="connsiteY187" fmla="*/ 2055560 h 2237474"/>
              <a:gd name="connsiteX188" fmla="*/ 1976224 w 12192000"/>
              <a:gd name="connsiteY188" fmla="*/ 2074257 h 2237474"/>
              <a:gd name="connsiteX189" fmla="*/ 1877728 w 12192000"/>
              <a:gd name="connsiteY189" fmla="*/ 2101004 h 2237474"/>
              <a:gd name="connsiteX190" fmla="*/ 1759056 w 12192000"/>
              <a:gd name="connsiteY190" fmla="*/ 2125608 h 2237474"/>
              <a:gd name="connsiteX191" fmla="*/ 1637948 w 12192000"/>
              <a:gd name="connsiteY191" fmla="*/ 2172597 h 2237474"/>
              <a:gd name="connsiteX192" fmla="*/ 1434549 w 12192000"/>
              <a:gd name="connsiteY192" fmla="*/ 2234522 h 2237474"/>
              <a:gd name="connsiteX193" fmla="*/ 1398481 w 12192000"/>
              <a:gd name="connsiteY193" fmla="*/ 2237074 h 2237474"/>
              <a:gd name="connsiteX194" fmla="*/ 1398407 w 12192000"/>
              <a:gd name="connsiteY194" fmla="*/ 2237095 h 2237474"/>
              <a:gd name="connsiteX195" fmla="*/ 1370962 w 12192000"/>
              <a:gd name="connsiteY195" fmla="*/ 2237474 h 2237474"/>
              <a:gd name="connsiteX196" fmla="*/ 1356367 w 12192000"/>
              <a:gd name="connsiteY196" fmla="*/ 2235089 h 2237474"/>
              <a:gd name="connsiteX197" fmla="*/ 1324828 w 12192000"/>
              <a:gd name="connsiteY197" fmla="*/ 2231968 h 2237474"/>
              <a:gd name="connsiteX198" fmla="*/ 1297744 w 12192000"/>
              <a:gd name="connsiteY198" fmla="*/ 2235849 h 2237474"/>
              <a:gd name="connsiteX199" fmla="*/ 1286236 w 12192000"/>
              <a:gd name="connsiteY199" fmla="*/ 2233135 h 2237474"/>
              <a:gd name="connsiteX200" fmla="*/ 1283504 w 12192000"/>
              <a:gd name="connsiteY200" fmla="*/ 2233797 h 2237474"/>
              <a:gd name="connsiteX201" fmla="*/ 1279765 w 12192000"/>
              <a:gd name="connsiteY201" fmla="*/ 2229639 h 2237474"/>
              <a:gd name="connsiteX202" fmla="*/ 1195347 w 12192000"/>
              <a:gd name="connsiteY202" fmla="*/ 2212354 h 2237474"/>
              <a:gd name="connsiteX203" fmla="*/ 970251 w 12192000"/>
              <a:gd name="connsiteY203" fmla="*/ 2221029 h 2237474"/>
              <a:gd name="connsiteX204" fmla="*/ 812914 w 12192000"/>
              <a:gd name="connsiteY204" fmla="*/ 2202752 h 2237474"/>
              <a:gd name="connsiteX205" fmla="*/ 800195 w 12192000"/>
              <a:gd name="connsiteY205" fmla="*/ 2209407 h 2237474"/>
              <a:gd name="connsiteX206" fmla="*/ 784978 w 12192000"/>
              <a:gd name="connsiteY206" fmla="*/ 2212360 h 2237474"/>
              <a:gd name="connsiteX207" fmla="*/ 681987 w 12192000"/>
              <a:gd name="connsiteY207" fmla="*/ 2216757 h 2237474"/>
              <a:gd name="connsiteX208" fmla="*/ 669923 w 12192000"/>
              <a:gd name="connsiteY208" fmla="*/ 2211682 h 2237474"/>
              <a:gd name="connsiteX209" fmla="*/ 648680 w 12192000"/>
              <a:gd name="connsiteY209" fmla="*/ 2206229 h 2237474"/>
              <a:gd name="connsiteX210" fmla="*/ 597225 w 12192000"/>
              <a:gd name="connsiteY210" fmla="*/ 2180999 h 2237474"/>
              <a:gd name="connsiteX211" fmla="*/ 558449 w 12192000"/>
              <a:gd name="connsiteY211" fmla="*/ 2182346 h 2237474"/>
              <a:gd name="connsiteX212" fmla="*/ 550517 w 12192000"/>
              <a:gd name="connsiteY212" fmla="*/ 2182060 h 2237474"/>
              <a:gd name="connsiteX213" fmla="*/ 550309 w 12192000"/>
              <a:gd name="connsiteY213" fmla="*/ 2181825 h 2237474"/>
              <a:gd name="connsiteX214" fmla="*/ 541836 w 12192000"/>
              <a:gd name="connsiteY214" fmla="*/ 2181063 h 2237474"/>
              <a:gd name="connsiteX215" fmla="*/ 536057 w 12192000"/>
              <a:gd name="connsiteY215" fmla="*/ 2181537 h 2237474"/>
              <a:gd name="connsiteX216" fmla="*/ 520671 w 12192000"/>
              <a:gd name="connsiteY216" fmla="*/ 2180980 h 2237474"/>
              <a:gd name="connsiteX217" fmla="*/ 515024 w 12192000"/>
              <a:gd name="connsiteY217" fmla="*/ 2179258 h 2237474"/>
              <a:gd name="connsiteX218" fmla="*/ 512278 w 12192000"/>
              <a:gd name="connsiteY218" fmla="*/ 2176369 h 2237474"/>
              <a:gd name="connsiteX219" fmla="*/ 480419 w 12192000"/>
              <a:gd name="connsiteY219" fmla="*/ 2167807 h 2237474"/>
              <a:gd name="connsiteX220" fmla="*/ 413835 w 12192000"/>
              <a:gd name="connsiteY220" fmla="*/ 2156783 h 2237474"/>
              <a:gd name="connsiteX221" fmla="*/ 376513 w 12192000"/>
              <a:gd name="connsiteY221" fmla="*/ 2154014 h 2237474"/>
              <a:gd name="connsiteX222" fmla="*/ 273386 w 12192000"/>
              <a:gd name="connsiteY222" fmla="*/ 2142551 h 2237474"/>
              <a:gd name="connsiteX223" fmla="*/ 169207 w 12192000"/>
              <a:gd name="connsiteY223" fmla="*/ 2128100 h 2237474"/>
              <a:gd name="connsiteX224" fmla="*/ 93149 w 12192000"/>
              <a:gd name="connsiteY224" fmla="*/ 2105324 h 2237474"/>
              <a:gd name="connsiteX225" fmla="*/ 88109 w 12192000"/>
              <a:gd name="connsiteY225" fmla="*/ 2106704 h 2237474"/>
              <a:gd name="connsiteX226" fmla="*/ 80022 w 12192000"/>
              <a:gd name="connsiteY226" fmla="*/ 2107254 h 2237474"/>
              <a:gd name="connsiteX227" fmla="*/ 79717 w 12192000"/>
              <a:gd name="connsiteY227" fmla="*/ 2107046 h 2237474"/>
              <a:gd name="connsiteX228" fmla="*/ 72352 w 12192000"/>
              <a:gd name="connsiteY228" fmla="*/ 2107991 h 2237474"/>
              <a:gd name="connsiteX229" fmla="*/ 37645 w 12192000"/>
              <a:gd name="connsiteY229" fmla="*/ 2115401 h 2237474"/>
              <a:gd name="connsiteX230" fmla="*/ 4572 w 12192000"/>
              <a:gd name="connsiteY230" fmla="*/ 2111091 h 2237474"/>
              <a:gd name="connsiteX231" fmla="*/ 0 w 12192000"/>
              <a:gd name="connsiteY231" fmla="*/ 2110468 h 2237474"/>
              <a:gd name="connsiteX232" fmla="*/ 0 w 12192000"/>
              <a:gd name="connsiteY232" fmla="*/ 0 h 2237474"/>
              <a:gd name="connsiteX0" fmla="*/ 0 w 12192000"/>
              <a:gd name="connsiteY0" fmla="*/ 0 h 2237474"/>
              <a:gd name="connsiteX1" fmla="*/ 12192000 w 12192000"/>
              <a:gd name="connsiteY1" fmla="*/ 0 h 2237474"/>
              <a:gd name="connsiteX2" fmla="*/ 12192000 w 12192000"/>
              <a:gd name="connsiteY2" fmla="*/ 751299 h 2237474"/>
              <a:gd name="connsiteX3" fmla="*/ 12176759 w 12192000"/>
              <a:gd name="connsiteY3" fmla="*/ 759190 h 2237474"/>
              <a:gd name="connsiteX4" fmla="*/ 12154948 w 12192000"/>
              <a:gd name="connsiteY4" fmla="*/ 762731 h 2237474"/>
              <a:gd name="connsiteX5" fmla="*/ 12047364 w 12192000"/>
              <a:gd name="connsiteY5" fmla="*/ 749662 h 2237474"/>
              <a:gd name="connsiteX6" fmla="*/ 11890686 w 12192000"/>
              <a:gd name="connsiteY6" fmla="*/ 732766 h 2237474"/>
              <a:gd name="connsiteX7" fmla="*/ 11782413 w 12192000"/>
              <a:gd name="connsiteY7" fmla="*/ 769868 h 2237474"/>
              <a:gd name="connsiteX8" fmla="*/ 11649954 w 12192000"/>
              <a:gd name="connsiteY8" fmla="*/ 749628 h 2237474"/>
              <a:gd name="connsiteX9" fmla="*/ 11560424 w 12192000"/>
              <a:gd name="connsiteY9" fmla="*/ 748017 h 2237474"/>
              <a:gd name="connsiteX10" fmla="*/ 11358455 w 12192000"/>
              <a:gd name="connsiteY10" fmla="*/ 747593 h 2237474"/>
              <a:gd name="connsiteX11" fmla="*/ 11165209 w 12192000"/>
              <a:gd name="connsiteY11" fmla="*/ 748852 h 2237474"/>
              <a:gd name="connsiteX12" fmla="*/ 11058755 w 12192000"/>
              <a:gd name="connsiteY12" fmla="*/ 749617 h 2237474"/>
              <a:gd name="connsiteX13" fmla="*/ 10884013 w 12192000"/>
              <a:gd name="connsiteY13" fmla="*/ 760728 h 2237474"/>
              <a:gd name="connsiteX14" fmla="*/ 10834688 w 12192000"/>
              <a:gd name="connsiteY14" fmla="*/ 757726 h 2237474"/>
              <a:gd name="connsiteX15" fmla="*/ 10805004 w 12192000"/>
              <a:gd name="connsiteY15" fmla="*/ 757573 h 2237474"/>
              <a:gd name="connsiteX16" fmla="*/ 10739478 w 12192000"/>
              <a:gd name="connsiteY16" fmla="*/ 776841 h 2237474"/>
              <a:gd name="connsiteX17" fmla="*/ 10458762 w 12192000"/>
              <a:gd name="connsiteY17" fmla="*/ 755400 h 2237474"/>
              <a:gd name="connsiteX18" fmla="*/ 10246919 w 12192000"/>
              <a:gd name="connsiteY18" fmla="*/ 769960 h 2237474"/>
              <a:gd name="connsiteX19" fmla="*/ 10167995 w 12192000"/>
              <a:gd name="connsiteY19" fmla="*/ 760843 h 2237474"/>
              <a:gd name="connsiteX20" fmla="*/ 9997044 w 12192000"/>
              <a:gd name="connsiteY20" fmla="*/ 780129 h 2237474"/>
              <a:gd name="connsiteX21" fmla="*/ 9943887 w 12192000"/>
              <a:gd name="connsiteY21" fmla="*/ 804141 h 2237474"/>
              <a:gd name="connsiteX22" fmla="*/ 9918248 w 12192000"/>
              <a:gd name="connsiteY22" fmla="*/ 816628 h 2237474"/>
              <a:gd name="connsiteX23" fmla="*/ 9836148 w 12192000"/>
              <a:gd name="connsiteY23" fmla="*/ 858312 h 2237474"/>
              <a:gd name="connsiteX24" fmla="*/ 9823800 w 12192000"/>
              <a:gd name="connsiteY24" fmla="*/ 866604 h 2237474"/>
              <a:gd name="connsiteX25" fmla="*/ 9794684 w 12192000"/>
              <a:gd name="connsiteY25" fmla="*/ 864509 h 2237474"/>
              <a:gd name="connsiteX26" fmla="*/ 9778288 w 12192000"/>
              <a:gd name="connsiteY26" fmla="*/ 854362 h 2237474"/>
              <a:gd name="connsiteX27" fmla="*/ 9773886 w 12192000"/>
              <a:gd name="connsiteY27" fmla="*/ 857543 h 2237474"/>
              <a:gd name="connsiteX28" fmla="*/ 9761459 w 12192000"/>
              <a:gd name="connsiteY28" fmla="*/ 862394 h 2237474"/>
              <a:gd name="connsiteX29" fmla="*/ 9705768 w 12192000"/>
              <a:gd name="connsiteY29" fmla="*/ 894610 h 2237474"/>
              <a:gd name="connsiteX30" fmla="*/ 9683005 w 12192000"/>
              <a:gd name="connsiteY30" fmla="*/ 894128 h 2237474"/>
              <a:gd name="connsiteX31" fmla="*/ 9594438 w 12192000"/>
              <a:gd name="connsiteY31" fmla="*/ 919051 h 2237474"/>
              <a:gd name="connsiteX32" fmla="*/ 9577033 w 12192000"/>
              <a:gd name="connsiteY32" fmla="*/ 922857 h 2237474"/>
              <a:gd name="connsiteX33" fmla="*/ 9544189 w 12192000"/>
              <a:gd name="connsiteY33" fmla="*/ 938966 h 2237474"/>
              <a:gd name="connsiteX34" fmla="*/ 9534048 w 12192000"/>
              <a:gd name="connsiteY34" fmla="*/ 940158 h 2237474"/>
              <a:gd name="connsiteX35" fmla="*/ 9500499 w 12192000"/>
              <a:gd name="connsiteY35" fmla="*/ 954680 h 2237474"/>
              <a:gd name="connsiteX36" fmla="*/ 9428195 w 12192000"/>
              <a:gd name="connsiteY36" fmla="*/ 986225 h 2237474"/>
              <a:gd name="connsiteX37" fmla="*/ 9410017 w 12192000"/>
              <a:gd name="connsiteY37" fmla="*/ 993931 h 2237474"/>
              <a:gd name="connsiteX38" fmla="*/ 9392919 w 12192000"/>
              <a:gd name="connsiteY38" fmla="*/ 994656 h 2237474"/>
              <a:gd name="connsiteX39" fmla="*/ 9301293 w 12192000"/>
              <a:gd name="connsiteY39" fmla="*/ 1011593 h 2237474"/>
              <a:gd name="connsiteX40" fmla="*/ 9278619 w 12192000"/>
              <a:gd name="connsiteY40" fmla="*/ 1011878 h 2237474"/>
              <a:gd name="connsiteX41" fmla="*/ 9268019 w 12192000"/>
              <a:gd name="connsiteY41" fmla="*/ 1007442 h 2237474"/>
              <a:gd name="connsiteX42" fmla="*/ 9234662 w 12192000"/>
              <a:gd name="connsiteY42" fmla="*/ 1023056 h 2237474"/>
              <a:gd name="connsiteX43" fmla="*/ 9181033 w 12192000"/>
              <a:gd name="connsiteY43" fmla="*/ 1037921 h 2237474"/>
              <a:gd name="connsiteX44" fmla="*/ 9155969 w 12192000"/>
              <a:gd name="connsiteY44" fmla="*/ 1046804 h 2237474"/>
              <a:gd name="connsiteX45" fmla="*/ 9133985 w 12192000"/>
              <a:gd name="connsiteY45" fmla="*/ 1046450 h 2237474"/>
              <a:gd name="connsiteX46" fmla="*/ 9012987 w 12192000"/>
              <a:gd name="connsiteY46" fmla="*/ 1061986 h 2237474"/>
              <a:gd name="connsiteX47" fmla="*/ 8968445 w 12192000"/>
              <a:gd name="connsiteY47" fmla="*/ 1052169 h 2237474"/>
              <a:gd name="connsiteX48" fmla="*/ 8958984 w 12192000"/>
              <a:gd name="connsiteY48" fmla="*/ 1057212 h 2237474"/>
              <a:gd name="connsiteX49" fmla="*/ 8886001 w 12192000"/>
              <a:gd name="connsiteY49" fmla="*/ 1067468 h 2237474"/>
              <a:gd name="connsiteX50" fmla="*/ 8838610 w 12192000"/>
              <a:gd name="connsiteY50" fmla="*/ 1075091 h 2237474"/>
              <a:gd name="connsiteX51" fmla="*/ 8750383 w 12192000"/>
              <a:gd name="connsiteY51" fmla="*/ 1097387 h 2237474"/>
              <a:gd name="connsiteX52" fmla="*/ 8697365 w 12192000"/>
              <a:gd name="connsiteY52" fmla="*/ 1105869 h 2237474"/>
              <a:gd name="connsiteX53" fmla="*/ 8665605 w 12192000"/>
              <a:gd name="connsiteY53" fmla="*/ 1110791 h 2237474"/>
              <a:gd name="connsiteX54" fmla="*/ 8584946 w 12192000"/>
              <a:gd name="connsiteY54" fmla="*/ 1135226 h 2237474"/>
              <a:gd name="connsiteX55" fmla="*/ 8460755 w 12192000"/>
              <a:gd name="connsiteY55" fmla="*/ 1203427 h 2237474"/>
              <a:gd name="connsiteX56" fmla="*/ 8419755 w 12192000"/>
              <a:gd name="connsiteY56" fmla="*/ 1216260 h 2237474"/>
              <a:gd name="connsiteX57" fmla="*/ 8411626 w 12192000"/>
              <a:gd name="connsiteY57" fmla="*/ 1214397 h 2237474"/>
              <a:gd name="connsiteX58" fmla="*/ 8363469 w 12192000"/>
              <a:gd name="connsiteY58" fmla="*/ 1246658 h 2237474"/>
              <a:gd name="connsiteX59" fmla="*/ 8275497 w 12192000"/>
              <a:gd name="connsiteY59" fmla="*/ 1264396 h 2237474"/>
              <a:gd name="connsiteX60" fmla="*/ 8206287 w 12192000"/>
              <a:gd name="connsiteY60" fmla="*/ 1273060 h 2237474"/>
              <a:gd name="connsiteX61" fmla="*/ 8168705 w 12192000"/>
              <a:gd name="connsiteY61" fmla="*/ 1279956 h 2237474"/>
              <a:gd name="connsiteX62" fmla="*/ 8139997 w 12192000"/>
              <a:gd name="connsiteY62" fmla="*/ 1282713 h 2237474"/>
              <a:gd name="connsiteX63" fmla="*/ 8074238 w 12192000"/>
              <a:gd name="connsiteY63" fmla="*/ 1301895 h 2237474"/>
              <a:gd name="connsiteX64" fmla="*/ 7968292 w 12192000"/>
              <a:gd name="connsiteY64" fmla="*/ 1338779 h 2237474"/>
              <a:gd name="connsiteX65" fmla="*/ 7945122 w 12192000"/>
              <a:gd name="connsiteY65" fmla="*/ 1345477 h 2237474"/>
              <a:gd name="connsiteX66" fmla="*/ 7922771 w 12192000"/>
              <a:gd name="connsiteY66" fmla="*/ 1346645 h 2237474"/>
              <a:gd name="connsiteX67" fmla="*/ 7915461 w 12192000"/>
              <a:gd name="connsiteY67" fmla="*/ 1342919 h 2237474"/>
              <a:gd name="connsiteX68" fmla="*/ 7902328 w 12192000"/>
              <a:gd name="connsiteY68" fmla="*/ 1345865 h 2237474"/>
              <a:gd name="connsiteX69" fmla="*/ 7898322 w 12192000"/>
              <a:gd name="connsiteY69" fmla="*/ 1345689 h 2237474"/>
              <a:gd name="connsiteX70" fmla="*/ 7875879 w 12192000"/>
              <a:gd name="connsiteY70" fmla="*/ 1345646 h 2237474"/>
              <a:gd name="connsiteX71" fmla="*/ 7840612 w 12192000"/>
              <a:gd name="connsiteY71" fmla="*/ 1369373 h 2237474"/>
              <a:gd name="connsiteX72" fmla="*/ 7786819 w 12192000"/>
              <a:gd name="connsiteY72" fmla="*/ 1378970 h 2237474"/>
              <a:gd name="connsiteX73" fmla="*/ 7548172 w 12192000"/>
              <a:gd name="connsiteY73" fmla="*/ 1417460 h 2237474"/>
              <a:gd name="connsiteX74" fmla="*/ 7483437 w 12192000"/>
              <a:gd name="connsiteY74" fmla="*/ 1478152 h 2237474"/>
              <a:gd name="connsiteX75" fmla="*/ 7377870 w 12192000"/>
              <a:gd name="connsiteY75" fmla="*/ 1523319 h 2237474"/>
              <a:gd name="connsiteX76" fmla="*/ 7230737 w 12192000"/>
              <a:gd name="connsiteY76" fmla="*/ 1562633 h 2237474"/>
              <a:gd name="connsiteX77" fmla="*/ 7224458 w 12192000"/>
              <a:gd name="connsiteY77" fmla="*/ 1573008 h 2237474"/>
              <a:gd name="connsiteX78" fmla="*/ 7213486 w 12192000"/>
              <a:gd name="connsiteY78" fmla="*/ 1580987 h 2237474"/>
              <a:gd name="connsiteX79" fmla="*/ 7210972 w 12192000"/>
              <a:gd name="connsiteY79" fmla="*/ 1580856 h 2237474"/>
              <a:gd name="connsiteX80" fmla="*/ 7183121 w 12192000"/>
              <a:gd name="connsiteY80" fmla="*/ 1595162 h 2237474"/>
              <a:gd name="connsiteX81" fmla="*/ 7164601 w 12192000"/>
              <a:gd name="connsiteY81" fmla="*/ 1606490 h 2237474"/>
              <a:gd name="connsiteX82" fmla="*/ 7159286 w 12192000"/>
              <a:gd name="connsiteY82" fmla="*/ 1606850 h 2237474"/>
              <a:gd name="connsiteX83" fmla="*/ 7114651 w 12192000"/>
              <a:gd name="connsiteY83" fmla="*/ 1620959 h 2237474"/>
              <a:gd name="connsiteX84" fmla="*/ 7092727 w 12192000"/>
              <a:gd name="connsiteY84" fmla="*/ 1623628 h 2237474"/>
              <a:gd name="connsiteX85" fmla="*/ 7031309 w 12192000"/>
              <a:gd name="connsiteY85" fmla="*/ 1619451 h 2237474"/>
              <a:gd name="connsiteX86" fmla="*/ 6999084 w 12192000"/>
              <a:gd name="connsiteY86" fmla="*/ 1634317 h 2237474"/>
              <a:gd name="connsiteX87" fmla="*/ 6992107 w 12192000"/>
              <a:gd name="connsiteY87" fmla="*/ 1636860 h 2237474"/>
              <a:gd name="connsiteX88" fmla="*/ 6991765 w 12192000"/>
              <a:gd name="connsiteY88" fmla="*/ 1636725 h 2237474"/>
              <a:gd name="connsiteX89" fmla="*/ 6983996 w 12192000"/>
              <a:gd name="connsiteY89" fmla="*/ 1639040 h 2237474"/>
              <a:gd name="connsiteX90" fmla="*/ 6979383 w 12192000"/>
              <a:gd name="connsiteY90" fmla="*/ 1641496 h 2237474"/>
              <a:gd name="connsiteX91" fmla="*/ 6900177 w 12192000"/>
              <a:gd name="connsiteY91" fmla="*/ 1636016 h 2237474"/>
              <a:gd name="connsiteX92" fmla="*/ 6795372 w 12192000"/>
              <a:gd name="connsiteY92" fmla="*/ 1644845 h 2237474"/>
              <a:gd name="connsiteX93" fmla="*/ 6692251 w 12192000"/>
              <a:gd name="connsiteY93" fmla="*/ 1656357 h 2237474"/>
              <a:gd name="connsiteX94" fmla="*/ 6655235 w 12192000"/>
              <a:gd name="connsiteY94" fmla="*/ 1661869 h 2237474"/>
              <a:gd name="connsiteX95" fmla="*/ 6587857 w 12192000"/>
              <a:gd name="connsiteY95" fmla="*/ 1665769 h 2237474"/>
              <a:gd name="connsiteX96" fmla="*/ 6554894 w 12192000"/>
              <a:gd name="connsiteY96" fmla="*/ 1664428 h 2237474"/>
              <a:gd name="connsiteX97" fmla="*/ 6551579 w 12192000"/>
              <a:gd name="connsiteY97" fmla="*/ 1662213 h 2237474"/>
              <a:gd name="connsiteX98" fmla="*/ 6516595 w 12192000"/>
              <a:gd name="connsiteY98" fmla="*/ 1667475 h 2237474"/>
              <a:gd name="connsiteX99" fmla="*/ 6508541 w 12192000"/>
              <a:gd name="connsiteY99" fmla="*/ 1668757 h 2237474"/>
              <a:gd name="connsiteX100" fmla="*/ 6471012 w 12192000"/>
              <a:gd name="connsiteY100" fmla="*/ 1678604 h 2237474"/>
              <a:gd name="connsiteX101" fmla="*/ 6415265 w 12192000"/>
              <a:gd name="connsiteY101" fmla="*/ 1665317 h 2237474"/>
              <a:gd name="connsiteX102" fmla="*/ 6364035 w 12192000"/>
              <a:gd name="connsiteY102" fmla="*/ 1667683 h 2237474"/>
              <a:gd name="connsiteX103" fmla="*/ 6280959 w 12192000"/>
              <a:gd name="connsiteY103" fmla="*/ 1689329 h 2237474"/>
              <a:gd name="connsiteX104" fmla="*/ 6243319 w 12192000"/>
              <a:gd name="connsiteY104" fmla="*/ 1695560 h 2237474"/>
              <a:gd name="connsiteX105" fmla="*/ 6098321 w 12192000"/>
              <a:gd name="connsiteY105" fmla="*/ 1721646 h 2237474"/>
              <a:gd name="connsiteX106" fmla="*/ 5880652 w 12192000"/>
              <a:gd name="connsiteY106" fmla="*/ 1779643 h 2237474"/>
              <a:gd name="connsiteX107" fmla="*/ 5785959 w 12192000"/>
              <a:gd name="connsiteY107" fmla="*/ 1775307 h 2237474"/>
              <a:gd name="connsiteX108" fmla="*/ 5643534 w 12192000"/>
              <a:gd name="connsiteY108" fmla="*/ 1802919 h 2237474"/>
              <a:gd name="connsiteX109" fmla="*/ 5518799 w 12192000"/>
              <a:gd name="connsiteY109" fmla="*/ 1818312 h 2237474"/>
              <a:gd name="connsiteX110" fmla="*/ 5505014 w 12192000"/>
              <a:gd name="connsiteY110" fmla="*/ 1819259 h 2237474"/>
              <a:gd name="connsiteX111" fmla="*/ 5453307 w 12192000"/>
              <a:gd name="connsiteY111" fmla="*/ 1815450 h 2237474"/>
              <a:gd name="connsiteX112" fmla="*/ 5364192 w 12192000"/>
              <a:gd name="connsiteY112" fmla="*/ 1826074 h 2237474"/>
              <a:gd name="connsiteX113" fmla="*/ 5350380 w 12192000"/>
              <a:gd name="connsiteY113" fmla="*/ 1830891 h 2237474"/>
              <a:gd name="connsiteX114" fmla="*/ 5259633 w 12192000"/>
              <a:gd name="connsiteY114" fmla="*/ 1837160 h 2237474"/>
              <a:gd name="connsiteX115" fmla="*/ 5197513 w 12192000"/>
              <a:gd name="connsiteY115" fmla="*/ 1844718 h 2237474"/>
              <a:gd name="connsiteX116" fmla="*/ 5184170 w 12192000"/>
              <a:gd name="connsiteY116" fmla="*/ 1849402 h 2237474"/>
              <a:gd name="connsiteX117" fmla="*/ 5168852 w 12192000"/>
              <a:gd name="connsiteY117" fmla="*/ 1844846 h 2237474"/>
              <a:gd name="connsiteX118" fmla="*/ 5164370 w 12192000"/>
              <a:gd name="connsiteY118" fmla="*/ 1840597 h 2237474"/>
              <a:gd name="connsiteX119" fmla="*/ 5114927 w 12192000"/>
              <a:gd name="connsiteY119" fmla="*/ 1847827 h 2237474"/>
              <a:gd name="connsiteX120" fmla="*/ 5108970 w 12192000"/>
              <a:gd name="connsiteY120" fmla="*/ 1847935 h 2237474"/>
              <a:gd name="connsiteX121" fmla="*/ 5067961 w 12192000"/>
              <a:gd name="connsiteY121" fmla="*/ 1845917 h 2237474"/>
              <a:gd name="connsiteX122" fmla="*/ 5007075 w 12192000"/>
              <a:gd name="connsiteY122" fmla="*/ 1838626 h 2237474"/>
              <a:gd name="connsiteX123" fmla="*/ 4944087 w 12192000"/>
              <a:gd name="connsiteY123" fmla="*/ 1823332 h 2237474"/>
              <a:gd name="connsiteX124" fmla="*/ 4907662 w 12192000"/>
              <a:gd name="connsiteY124" fmla="*/ 1816900 h 2237474"/>
              <a:gd name="connsiteX125" fmla="*/ 4882386 w 12192000"/>
              <a:gd name="connsiteY125" fmla="*/ 1809844 h 2237474"/>
              <a:gd name="connsiteX126" fmla="*/ 4811440 w 12192000"/>
              <a:gd name="connsiteY126" fmla="*/ 1804655 h 2237474"/>
              <a:gd name="connsiteX127" fmla="*/ 4691075 w 12192000"/>
              <a:gd name="connsiteY127" fmla="*/ 1801389 h 2237474"/>
              <a:gd name="connsiteX128" fmla="*/ 4611738 w 12192000"/>
              <a:gd name="connsiteY128" fmla="*/ 1776964 h 2237474"/>
              <a:gd name="connsiteX129" fmla="*/ 4560070 w 12192000"/>
              <a:gd name="connsiteY129" fmla="*/ 1785640 h 2237474"/>
              <a:gd name="connsiteX130" fmla="*/ 4536503 w 12192000"/>
              <a:gd name="connsiteY130" fmla="*/ 1785334 h 2237474"/>
              <a:gd name="connsiteX131" fmla="*/ 4513724 w 12192000"/>
              <a:gd name="connsiteY131" fmla="*/ 1791996 h 2237474"/>
              <a:gd name="connsiteX132" fmla="*/ 4459810 w 12192000"/>
              <a:gd name="connsiteY132" fmla="*/ 1797886 h 2237474"/>
              <a:gd name="connsiteX133" fmla="*/ 4379064 w 12192000"/>
              <a:gd name="connsiteY133" fmla="*/ 1817177 h 2237474"/>
              <a:gd name="connsiteX134" fmla="*/ 4319209 w 12192000"/>
              <a:gd name="connsiteY134" fmla="*/ 1834833 h 2237474"/>
              <a:gd name="connsiteX135" fmla="*/ 4290981 w 12192000"/>
              <a:gd name="connsiteY135" fmla="*/ 1839677 h 2237474"/>
              <a:gd name="connsiteX136" fmla="*/ 4285792 w 12192000"/>
              <a:gd name="connsiteY136" fmla="*/ 1836231 h 2237474"/>
              <a:gd name="connsiteX137" fmla="*/ 4238372 w 12192000"/>
              <a:gd name="connsiteY137" fmla="*/ 1851480 h 2237474"/>
              <a:gd name="connsiteX138" fmla="*/ 4232517 w 12192000"/>
              <a:gd name="connsiteY138" fmla="*/ 1852567 h 2237474"/>
              <a:gd name="connsiteX139" fmla="*/ 4191732 w 12192000"/>
              <a:gd name="connsiteY139" fmla="*/ 1857328 h 2237474"/>
              <a:gd name="connsiteX140" fmla="*/ 4065532 w 12192000"/>
              <a:gd name="connsiteY140" fmla="*/ 1855477 h 2237474"/>
              <a:gd name="connsiteX141" fmla="*/ 4028460 w 12192000"/>
              <a:gd name="connsiteY141" fmla="*/ 1855137 h 2237474"/>
              <a:gd name="connsiteX142" fmla="*/ 4002267 w 12192000"/>
              <a:gd name="connsiteY142" fmla="*/ 1852352 h 2237474"/>
              <a:gd name="connsiteX143" fmla="*/ 3931396 w 12192000"/>
              <a:gd name="connsiteY143" fmla="*/ 1858915 h 2237474"/>
              <a:gd name="connsiteX144" fmla="*/ 3812162 w 12192000"/>
              <a:gd name="connsiteY144" fmla="*/ 1875501 h 2237474"/>
              <a:gd name="connsiteX145" fmla="*/ 3729530 w 12192000"/>
              <a:gd name="connsiteY145" fmla="*/ 1864513 h 2237474"/>
              <a:gd name="connsiteX146" fmla="*/ 3680177 w 12192000"/>
              <a:gd name="connsiteY146" fmla="*/ 1881552 h 2237474"/>
              <a:gd name="connsiteX147" fmla="*/ 3567259 w 12192000"/>
              <a:gd name="connsiteY147" fmla="*/ 1893482 h 2237474"/>
              <a:gd name="connsiteX148" fmla="*/ 3405770 w 12192000"/>
              <a:gd name="connsiteY148" fmla="*/ 1904591 h 2237474"/>
              <a:gd name="connsiteX149" fmla="*/ 3280097 w 12192000"/>
              <a:gd name="connsiteY149" fmla="*/ 1919610 h 2237474"/>
              <a:gd name="connsiteX150" fmla="*/ 3123424 w 12192000"/>
              <a:gd name="connsiteY150" fmla="*/ 1952930 h 2237474"/>
              <a:gd name="connsiteX151" fmla="*/ 3009910 w 12192000"/>
              <a:gd name="connsiteY151" fmla="*/ 1957866 h 2237474"/>
              <a:gd name="connsiteX152" fmla="*/ 2995934 w 12192000"/>
              <a:gd name="connsiteY152" fmla="*/ 1967085 h 2237474"/>
              <a:gd name="connsiteX153" fmla="*/ 2980071 w 12192000"/>
              <a:gd name="connsiteY153" fmla="*/ 1972988 h 2237474"/>
              <a:gd name="connsiteX154" fmla="*/ 2978094 w 12192000"/>
              <a:gd name="connsiteY154" fmla="*/ 1972369 h 2237474"/>
              <a:gd name="connsiteX155" fmla="*/ 2942858 w 12192000"/>
              <a:gd name="connsiteY155" fmla="*/ 1981367 h 2237474"/>
              <a:gd name="connsiteX156" fmla="*/ 2875436 w 12192000"/>
              <a:gd name="connsiteY156" fmla="*/ 1996977 h 2237474"/>
              <a:gd name="connsiteX157" fmla="*/ 2874892 w 12192000"/>
              <a:gd name="connsiteY157" fmla="*/ 1996085 h 2237474"/>
              <a:gd name="connsiteX158" fmla="*/ 2864145 w 12192000"/>
              <a:gd name="connsiteY158" fmla="*/ 1994061 h 2237474"/>
              <a:gd name="connsiteX159" fmla="*/ 2843662 w 12192000"/>
              <a:gd name="connsiteY159" fmla="*/ 1992498 h 2237474"/>
              <a:gd name="connsiteX160" fmla="*/ 2796128 w 12192000"/>
              <a:gd name="connsiteY160" fmla="*/ 1976403 h 2237474"/>
              <a:gd name="connsiteX161" fmla="*/ 2756784 w 12192000"/>
              <a:gd name="connsiteY161" fmla="*/ 1985116 h 2237474"/>
              <a:gd name="connsiteX162" fmla="*/ 2748833 w 12192000"/>
              <a:gd name="connsiteY162" fmla="*/ 1986323 h 2237474"/>
              <a:gd name="connsiteX163" fmla="*/ 2748661 w 12192000"/>
              <a:gd name="connsiteY163" fmla="*/ 1986122 h 2237474"/>
              <a:gd name="connsiteX164" fmla="*/ 2740251 w 12192000"/>
              <a:gd name="connsiteY164" fmla="*/ 1986946 h 2237474"/>
              <a:gd name="connsiteX165" fmla="*/ 2718916 w 12192000"/>
              <a:gd name="connsiteY165" fmla="*/ 1990867 h 2237474"/>
              <a:gd name="connsiteX166" fmla="*/ 2713522 w 12192000"/>
              <a:gd name="connsiteY166" fmla="*/ 1990173 h 2237474"/>
              <a:gd name="connsiteX167" fmla="*/ 2680597 w 12192000"/>
              <a:gd name="connsiteY167" fmla="*/ 1984996 h 2237474"/>
              <a:gd name="connsiteX168" fmla="*/ 2578178 w 12192000"/>
              <a:gd name="connsiteY168" fmla="*/ 1990531 h 2237474"/>
              <a:gd name="connsiteX169" fmla="*/ 2476147 w 12192000"/>
              <a:gd name="connsiteY169" fmla="*/ 1998305 h 2237474"/>
              <a:gd name="connsiteX170" fmla="*/ 2373568 w 12192000"/>
              <a:gd name="connsiteY170" fmla="*/ 2003219 h 2237474"/>
              <a:gd name="connsiteX171" fmla="*/ 2321399 w 12192000"/>
              <a:gd name="connsiteY171" fmla="*/ 1989467 h 2237474"/>
              <a:gd name="connsiteX172" fmla="*/ 2315525 w 12192000"/>
              <a:gd name="connsiteY172" fmla="*/ 1989708 h 2237474"/>
              <a:gd name="connsiteX173" fmla="*/ 2300792 w 12192000"/>
              <a:gd name="connsiteY173" fmla="*/ 1994290 h 2237474"/>
              <a:gd name="connsiteX174" fmla="*/ 2295469 w 12192000"/>
              <a:gd name="connsiteY174" fmla="*/ 1996659 h 2237474"/>
              <a:gd name="connsiteX175" fmla="*/ 2287219 w 12192000"/>
              <a:gd name="connsiteY175" fmla="*/ 1998750 h 2237474"/>
              <a:gd name="connsiteX176" fmla="*/ 2286948 w 12192000"/>
              <a:gd name="connsiteY176" fmla="*/ 1998596 h 2237474"/>
              <a:gd name="connsiteX177" fmla="*/ 2243069 w 12192000"/>
              <a:gd name="connsiteY177" fmla="*/ 2015111 h 2237474"/>
              <a:gd name="connsiteX178" fmla="*/ 2186609 w 12192000"/>
              <a:gd name="connsiteY178" fmla="*/ 2008263 h 2237474"/>
              <a:gd name="connsiteX179" fmla="*/ 2164831 w 12192000"/>
              <a:gd name="connsiteY179" fmla="*/ 2010143 h 2237474"/>
              <a:gd name="connsiteX180" fmla="*/ 2152836 w 12192000"/>
              <a:gd name="connsiteY180" fmla="*/ 2010048 h 2237474"/>
              <a:gd name="connsiteX181" fmla="*/ 2117102 w 12192000"/>
              <a:gd name="connsiteY181" fmla="*/ 2023004 h 2237474"/>
              <a:gd name="connsiteX182" fmla="*/ 2111935 w 12192000"/>
              <a:gd name="connsiteY182" fmla="*/ 2023163 h 2237474"/>
              <a:gd name="connsiteX183" fmla="*/ 2089991 w 12192000"/>
              <a:gd name="connsiteY183" fmla="*/ 2034193 h 2237474"/>
              <a:gd name="connsiteX184" fmla="*/ 2058061 w 12192000"/>
              <a:gd name="connsiteY184" fmla="*/ 2047942 h 2237474"/>
              <a:gd name="connsiteX185" fmla="*/ 2055737 w 12192000"/>
              <a:gd name="connsiteY185" fmla="*/ 2047704 h 2237474"/>
              <a:gd name="connsiteX186" fmla="*/ 2042244 w 12192000"/>
              <a:gd name="connsiteY186" fmla="*/ 2055560 h 2237474"/>
              <a:gd name="connsiteX187" fmla="*/ 1976224 w 12192000"/>
              <a:gd name="connsiteY187" fmla="*/ 2074257 h 2237474"/>
              <a:gd name="connsiteX188" fmla="*/ 1877728 w 12192000"/>
              <a:gd name="connsiteY188" fmla="*/ 2101004 h 2237474"/>
              <a:gd name="connsiteX189" fmla="*/ 1759056 w 12192000"/>
              <a:gd name="connsiteY189" fmla="*/ 2125608 h 2237474"/>
              <a:gd name="connsiteX190" fmla="*/ 1637948 w 12192000"/>
              <a:gd name="connsiteY190" fmla="*/ 2172597 h 2237474"/>
              <a:gd name="connsiteX191" fmla="*/ 1434549 w 12192000"/>
              <a:gd name="connsiteY191" fmla="*/ 2234522 h 2237474"/>
              <a:gd name="connsiteX192" fmla="*/ 1398481 w 12192000"/>
              <a:gd name="connsiteY192" fmla="*/ 2237074 h 2237474"/>
              <a:gd name="connsiteX193" fmla="*/ 1398407 w 12192000"/>
              <a:gd name="connsiteY193" fmla="*/ 2237095 h 2237474"/>
              <a:gd name="connsiteX194" fmla="*/ 1370962 w 12192000"/>
              <a:gd name="connsiteY194" fmla="*/ 2237474 h 2237474"/>
              <a:gd name="connsiteX195" fmla="*/ 1356367 w 12192000"/>
              <a:gd name="connsiteY195" fmla="*/ 2235089 h 2237474"/>
              <a:gd name="connsiteX196" fmla="*/ 1324828 w 12192000"/>
              <a:gd name="connsiteY196" fmla="*/ 2231968 h 2237474"/>
              <a:gd name="connsiteX197" fmla="*/ 1297744 w 12192000"/>
              <a:gd name="connsiteY197" fmla="*/ 2235849 h 2237474"/>
              <a:gd name="connsiteX198" fmla="*/ 1286236 w 12192000"/>
              <a:gd name="connsiteY198" fmla="*/ 2233135 h 2237474"/>
              <a:gd name="connsiteX199" fmla="*/ 1283504 w 12192000"/>
              <a:gd name="connsiteY199" fmla="*/ 2233797 h 2237474"/>
              <a:gd name="connsiteX200" fmla="*/ 1279765 w 12192000"/>
              <a:gd name="connsiteY200" fmla="*/ 2229639 h 2237474"/>
              <a:gd name="connsiteX201" fmla="*/ 1195347 w 12192000"/>
              <a:gd name="connsiteY201" fmla="*/ 2212354 h 2237474"/>
              <a:gd name="connsiteX202" fmla="*/ 970251 w 12192000"/>
              <a:gd name="connsiteY202" fmla="*/ 2221029 h 2237474"/>
              <a:gd name="connsiteX203" fmla="*/ 812914 w 12192000"/>
              <a:gd name="connsiteY203" fmla="*/ 2202752 h 2237474"/>
              <a:gd name="connsiteX204" fmla="*/ 800195 w 12192000"/>
              <a:gd name="connsiteY204" fmla="*/ 2209407 h 2237474"/>
              <a:gd name="connsiteX205" fmla="*/ 784978 w 12192000"/>
              <a:gd name="connsiteY205" fmla="*/ 2212360 h 2237474"/>
              <a:gd name="connsiteX206" fmla="*/ 681987 w 12192000"/>
              <a:gd name="connsiteY206" fmla="*/ 2216757 h 2237474"/>
              <a:gd name="connsiteX207" fmla="*/ 669923 w 12192000"/>
              <a:gd name="connsiteY207" fmla="*/ 2211682 h 2237474"/>
              <a:gd name="connsiteX208" fmla="*/ 648680 w 12192000"/>
              <a:gd name="connsiteY208" fmla="*/ 2206229 h 2237474"/>
              <a:gd name="connsiteX209" fmla="*/ 597225 w 12192000"/>
              <a:gd name="connsiteY209" fmla="*/ 2180999 h 2237474"/>
              <a:gd name="connsiteX210" fmla="*/ 558449 w 12192000"/>
              <a:gd name="connsiteY210" fmla="*/ 2182346 h 2237474"/>
              <a:gd name="connsiteX211" fmla="*/ 550517 w 12192000"/>
              <a:gd name="connsiteY211" fmla="*/ 2182060 h 2237474"/>
              <a:gd name="connsiteX212" fmla="*/ 550309 w 12192000"/>
              <a:gd name="connsiteY212" fmla="*/ 2181825 h 2237474"/>
              <a:gd name="connsiteX213" fmla="*/ 541836 w 12192000"/>
              <a:gd name="connsiteY213" fmla="*/ 2181063 h 2237474"/>
              <a:gd name="connsiteX214" fmla="*/ 536057 w 12192000"/>
              <a:gd name="connsiteY214" fmla="*/ 2181537 h 2237474"/>
              <a:gd name="connsiteX215" fmla="*/ 520671 w 12192000"/>
              <a:gd name="connsiteY215" fmla="*/ 2180980 h 2237474"/>
              <a:gd name="connsiteX216" fmla="*/ 515024 w 12192000"/>
              <a:gd name="connsiteY216" fmla="*/ 2179258 h 2237474"/>
              <a:gd name="connsiteX217" fmla="*/ 512278 w 12192000"/>
              <a:gd name="connsiteY217" fmla="*/ 2176369 h 2237474"/>
              <a:gd name="connsiteX218" fmla="*/ 480419 w 12192000"/>
              <a:gd name="connsiteY218" fmla="*/ 2167807 h 2237474"/>
              <a:gd name="connsiteX219" fmla="*/ 413835 w 12192000"/>
              <a:gd name="connsiteY219" fmla="*/ 2156783 h 2237474"/>
              <a:gd name="connsiteX220" fmla="*/ 376513 w 12192000"/>
              <a:gd name="connsiteY220" fmla="*/ 2154014 h 2237474"/>
              <a:gd name="connsiteX221" fmla="*/ 273386 w 12192000"/>
              <a:gd name="connsiteY221" fmla="*/ 2142551 h 2237474"/>
              <a:gd name="connsiteX222" fmla="*/ 169207 w 12192000"/>
              <a:gd name="connsiteY222" fmla="*/ 2128100 h 2237474"/>
              <a:gd name="connsiteX223" fmla="*/ 93149 w 12192000"/>
              <a:gd name="connsiteY223" fmla="*/ 2105324 h 2237474"/>
              <a:gd name="connsiteX224" fmla="*/ 88109 w 12192000"/>
              <a:gd name="connsiteY224" fmla="*/ 2106704 h 2237474"/>
              <a:gd name="connsiteX225" fmla="*/ 80022 w 12192000"/>
              <a:gd name="connsiteY225" fmla="*/ 2107254 h 2237474"/>
              <a:gd name="connsiteX226" fmla="*/ 79717 w 12192000"/>
              <a:gd name="connsiteY226" fmla="*/ 2107046 h 2237474"/>
              <a:gd name="connsiteX227" fmla="*/ 72352 w 12192000"/>
              <a:gd name="connsiteY227" fmla="*/ 2107991 h 2237474"/>
              <a:gd name="connsiteX228" fmla="*/ 37645 w 12192000"/>
              <a:gd name="connsiteY228" fmla="*/ 2115401 h 2237474"/>
              <a:gd name="connsiteX229" fmla="*/ 4572 w 12192000"/>
              <a:gd name="connsiteY229" fmla="*/ 2111091 h 2237474"/>
              <a:gd name="connsiteX230" fmla="*/ 0 w 12192000"/>
              <a:gd name="connsiteY230" fmla="*/ 2110468 h 2237474"/>
              <a:gd name="connsiteX231" fmla="*/ 0 w 12192000"/>
              <a:gd name="connsiteY231" fmla="*/ 0 h 2237474"/>
              <a:gd name="connsiteX0" fmla="*/ 0 w 12192000"/>
              <a:gd name="connsiteY0" fmla="*/ 0 h 2237474"/>
              <a:gd name="connsiteX1" fmla="*/ 12192000 w 12192000"/>
              <a:gd name="connsiteY1" fmla="*/ 0 h 2237474"/>
              <a:gd name="connsiteX2" fmla="*/ 12192000 w 12192000"/>
              <a:gd name="connsiteY2" fmla="*/ 751299 h 2237474"/>
              <a:gd name="connsiteX3" fmla="*/ 12176759 w 12192000"/>
              <a:gd name="connsiteY3" fmla="*/ 759190 h 2237474"/>
              <a:gd name="connsiteX4" fmla="*/ 12154948 w 12192000"/>
              <a:gd name="connsiteY4" fmla="*/ 762731 h 2237474"/>
              <a:gd name="connsiteX5" fmla="*/ 12047364 w 12192000"/>
              <a:gd name="connsiteY5" fmla="*/ 749662 h 2237474"/>
              <a:gd name="connsiteX6" fmla="*/ 11890686 w 12192000"/>
              <a:gd name="connsiteY6" fmla="*/ 732766 h 2237474"/>
              <a:gd name="connsiteX7" fmla="*/ 11782413 w 12192000"/>
              <a:gd name="connsiteY7" fmla="*/ 769868 h 2237474"/>
              <a:gd name="connsiteX8" fmla="*/ 11649954 w 12192000"/>
              <a:gd name="connsiteY8" fmla="*/ 749628 h 2237474"/>
              <a:gd name="connsiteX9" fmla="*/ 11560424 w 12192000"/>
              <a:gd name="connsiteY9" fmla="*/ 748017 h 2237474"/>
              <a:gd name="connsiteX10" fmla="*/ 11358455 w 12192000"/>
              <a:gd name="connsiteY10" fmla="*/ 747593 h 2237474"/>
              <a:gd name="connsiteX11" fmla="*/ 11165209 w 12192000"/>
              <a:gd name="connsiteY11" fmla="*/ 748852 h 2237474"/>
              <a:gd name="connsiteX12" fmla="*/ 11058755 w 12192000"/>
              <a:gd name="connsiteY12" fmla="*/ 749617 h 2237474"/>
              <a:gd name="connsiteX13" fmla="*/ 10884013 w 12192000"/>
              <a:gd name="connsiteY13" fmla="*/ 760728 h 2237474"/>
              <a:gd name="connsiteX14" fmla="*/ 10834688 w 12192000"/>
              <a:gd name="connsiteY14" fmla="*/ 757726 h 2237474"/>
              <a:gd name="connsiteX15" fmla="*/ 10805004 w 12192000"/>
              <a:gd name="connsiteY15" fmla="*/ 757573 h 2237474"/>
              <a:gd name="connsiteX16" fmla="*/ 10739478 w 12192000"/>
              <a:gd name="connsiteY16" fmla="*/ 776841 h 2237474"/>
              <a:gd name="connsiteX17" fmla="*/ 10458762 w 12192000"/>
              <a:gd name="connsiteY17" fmla="*/ 755400 h 2237474"/>
              <a:gd name="connsiteX18" fmla="*/ 10246919 w 12192000"/>
              <a:gd name="connsiteY18" fmla="*/ 769960 h 2237474"/>
              <a:gd name="connsiteX19" fmla="*/ 10167995 w 12192000"/>
              <a:gd name="connsiteY19" fmla="*/ 760843 h 2237474"/>
              <a:gd name="connsiteX20" fmla="*/ 9997044 w 12192000"/>
              <a:gd name="connsiteY20" fmla="*/ 780129 h 2237474"/>
              <a:gd name="connsiteX21" fmla="*/ 9943887 w 12192000"/>
              <a:gd name="connsiteY21" fmla="*/ 804141 h 2237474"/>
              <a:gd name="connsiteX22" fmla="*/ 9918248 w 12192000"/>
              <a:gd name="connsiteY22" fmla="*/ 816628 h 2237474"/>
              <a:gd name="connsiteX23" fmla="*/ 9836148 w 12192000"/>
              <a:gd name="connsiteY23" fmla="*/ 858312 h 2237474"/>
              <a:gd name="connsiteX24" fmla="*/ 9823800 w 12192000"/>
              <a:gd name="connsiteY24" fmla="*/ 866604 h 2237474"/>
              <a:gd name="connsiteX25" fmla="*/ 9794684 w 12192000"/>
              <a:gd name="connsiteY25" fmla="*/ 864509 h 2237474"/>
              <a:gd name="connsiteX26" fmla="*/ 9778288 w 12192000"/>
              <a:gd name="connsiteY26" fmla="*/ 854362 h 2237474"/>
              <a:gd name="connsiteX27" fmla="*/ 9773886 w 12192000"/>
              <a:gd name="connsiteY27" fmla="*/ 857543 h 2237474"/>
              <a:gd name="connsiteX28" fmla="*/ 9761459 w 12192000"/>
              <a:gd name="connsiteY28" fmla="*/ 862394 h 2237474"/>
              <a:gd name="connsiteX29" fmla="*/ 9705768 w 12192000"/>
              <a:gd name="connsiteY29" fmla="*/ 894610 h 2237474"/>
              <a:gd name="connsiteX30" fmla="*/ 9683005 w 12192000"/>
              <a:gd name="connsiteY30" fmla="*/ 894128 h 2237474"/>
              <a:gd name="connsiteX31" fmla="*/ 9594438 w 12192000"/>
              <a:gd name="connsiteY31" fmla="*/ 919051 h 2237474"/>
              <a:gd name="connsiteX32" fmla="*/ 9577033 w 12192000"/>
              <a:gd name="connsiteY32" fmla="*/ 922857 h 2237474"/>
              <a:gd name="connsiteX33" fmla="*/ 9544189 w 12192000"/>
              <a:gd name="connsiteY33" fmla="*/ 938966 h 2237474"/>
              <a:gd name="connsiteX34" fmla="*/ 9534048 w 12192000"/>
              <a:gd name="connsiteY34" fmla="*/ 940158 h 2237474"/>
              <a:gd name="connsiteX35" fmla="*/ 9500499 w 12192000"/>
              <a:gd name="connsiteY35" fmla="*/ 954680 h 2237474"/>
              <a:gd name="connsiteX36" fmla="*/ 9428195 w 12192000"/>
              <a:gd name="connsiteY36" fmla="*/ 986225 h 2237474"/>
              <a:gd name="connsiteX37" fmla="*/ 9410017 w 12192000"/>
              <a:gd name="connsiteY37" fmla="*/ 993931 h 2237474"/>
              <a:gd name="connsiteX38" fmla="*/ 9392919 w 12192000"/>
              <a:gd name="connsiteY38" fmla="*/ 994656 h 2237474"/>
              <a:gd name="connsiteX39" fmla="*/ 9301293 w 12192000"/>
              <a:gd name="connsiteY39" fmla="*/ 1011593 h 2237474"/>
              <a:gd name="connsiteX40" fmla="*/ 9278619 w 12192000"/>
              <a:gd name="connsiteY40" fmla="*/ 1011878 h 2237474"/>
              <a:gd name="connsiteX41" fmla="*/ 9268019 w 12192000"/>
              <a:gd name="connsiteY41" fmla="*/ 1007442 h 2237474"/>
              <a:gd name="connsiteX42" fmla="*/ 9234662 w 12192000"/>
              <a:gd name="connsiteY42" fmla="*/ 1023056 h 2237474"/>
              <a:gd name="connsiteX43" fmla="*/ 9181033 w 12192000"/>
              <a:gd name="connsiteY43" fmla="*/ 1037921 h 2237474"/>
              <a:gd name="connsiteX44" fmla="*/ 9155969 w 12192000"/>
              <a:gd name="connsiteY44" fmla="*/ 1046804 h 2237474"/>
              <a:gd name="connsiteX45" fmla="*/ 9133985 w 12192000"/>
              <a:gd name="connsiteY45" fmla="*/ 1046450 h 2237474"/>
              <a:gd name="connsiteX46" fmla="*/ 9012987 w 12192000"/>
              <a:gd name="connsiteY46" fmla="*/ 1061986 h 2237474"/>
              <a:gd name="connsiteX47" fmla="*/ 8968445 w 12192000"/>
              <a:gd name="connsiteY47" fmla="*/ 1052169 h 2237474"/>
              <a:gd name="connsiteX48" fmla="*/ 8958984 w 12192000"/>
              <a:gd name="connsiteY48" fmla="*/ 1057212 h 2237474"/>
              <a:gd name="connsiteX49" fmla="*/ 8886001 w 12192000"/>
              <a:gd name="connsiteY49" fmla="*/ 1067468 h 2237474"/>
              <a:gd name="connsiteX50" fmla="*/ 8838610 w 12192000"/>
              <a:gd name="connsiteY50" fmla="*/ 1075091 h 2237474"/>
              <a:gd name="connsiteX51" fmla="*/ 8750383 w 12192000"/>
              <a:gd name="connsiteY51" fmla="*/ 1097387 h 2237474"/>
              <a:gd name="connsiteX52" fmla="*/ 8697365 w 12192000"/>
              <a:gd name="connsiteY52" fmla="*/ 1105869 h 2237474"/>
              <a:gd name="connsiteX53" fmla="*/ 8665605 w 12192000"/>
              <a:gd name="connsiteY53" fmla="*/ 1110791 h 2237474"/>
              <a:gd name="connsiteX54" fmla="*/ 8584946 w 12192000"/>
              <a:gd name="connsiteY54" fmla="*/ 1135226 h 2237474"/>
              <a:gd name="connsiteX55" fmla="*/ 8460755 w 12192000"/>
              <a:gd name="connsiteY55" fmla="*/ 1203427 h 2237474"/>
              <a:gd name="connsiteX56" fmla="*/ 8419755 w 12192000"/>
              <a:gd name="connsiteY56" fmla="*/ 1216260 h 2237474"/>
              <a:gd name="connsiteX57" fmla="*/ 8411626 w 12192000"/>
              <a:gd name="connsiteY57" fmla="*/ 1214397 h 2237474"/>
              <a:gd name="connsiteX58" fmla="*/ 8363469 w 12192000"/>
              <a:gd name="connsiteY58" fmla="*/ 1246658 h 2237474"/>
              <a:gd name="connsiteX59" fmla="*/ 8275497 w 12192000"/>
              <a:gd name="connsiteY59" fmla="*/ 1264396 h 2237474"/>
              <a:gd name="connsiteX60" fmla="*/ 8206287 w 12192000"/>
              <a:gd name="connsiteY60" fmla="*/ 1273060 h 2237474"/>
              <a:gd name="connsiteX61" fmla="*/ 8168705 w 12192000"/>
              <a:gd name="connsiteY61" fmla="*/ 1279956 h 2237474"/>
              <a:gd name="connsiteX62" fmla="*/ 8139997 w 12192000"/>
              <a:gd name="connsiteY62" fmla="*/ 1282713 h 2237474"/>
              <a:gd name="connsiteX63" fmla="*/ 8074238 w 12192000"/>
              <a:gd name="connsiteY63" fmla="*/ 1301895 h 2237474"/>
              <a:gd name="connsiteX64" fmla="*/ 7968292 w 12192000"/>
              <a:gd name="connsiteY64" fmla="*/ 1338779 h 2237474"/>
              <a:gd name="connsiteX65" fmla="*/ 7945122 w 12192000"/>
              <a:gd name="connsiteY65" fmla="*/ 1345477 h 2237474"/>
              <a:gd name="connsiteX66" fmla="*/ 7922771 w 12192000"/>
              <a:gd name="connsiteY66" fmla="*/ 1346645 h 2237474"/>
              <a:gd name="connsiteX67" fmla="*/ 7915461 w 12192000"/>
              <a:gd name="connsiteY67" fmla="*/ 1342919 h 2237474"/>
              <a:gd name="connsiteX68" fmla="*/ 7902328 w 12192000"/>
              <a:gd name="connsiteY68" fmla="*/ 1345865 h 2237474"/>
              <a:gd name="connsiteX69" fmla="*/ 7898322 w 12192000"/>
              <a:gd name="connsiteY69" fmla="*/ 1345689 h 2237474"/>
              <a:gd name="connsiteX70" fmla="*/ 7875879 w 12192000"/>
              <a:gd name="connsiteY70" fmla="*/ 1345646 h 2237474"/>
              <a:gd name="connsiteX71" fmla="*/ 7840612 w 12192000"/>
              <a:gd name="connsiteY71" fmla="*/ 1369373 h 2237474"/>
              <a:gd name="connsiteX72" fmla="*/ 7786819 w 12192000"/>
              <a:gd name="connsiteY72" fmla="*/ 1378970 h 2237474"/>
              <a:gd name="connsiteX73" fmla="*/ 7548172 w 12192000"/>
              <a:gd name="connsiteY73" fmla="*/ 1417460 h 2237474"/>
              <a:gd name="connsiteX74" fmla="*/ 7483437 w 12192000"/>
              <a:gd name="connsiteY74" fmla="*/ 1478152 h 2237474"/>
              <a:gd name="connsiteX75" fmla="*/ 7377870 w 12192000"/>
              <a:gd name="connsiteY75" fmla="*/ 1523319 h 2237474"/>
              <a:gd name="connsiteX76" fmla="*/ 7230737 w 12192000"/>
              <a:gd name="connsiteY76" fmla="*/ 1562633 h 2237474"/>
              <a:gd name="connsiteX77" fmla="*/ 7224458 w 12192000"/>
              <a:gd name="connsiteY77" fmla="*/ 1573008 h 2237474"/>
              <a:gd name="connsiteX78" fmla="*/ 7213486 w 12192000"/>
              <a:gd name="connsiteY78" fmla="*/ 1580987 h 2237474"/>
              <a:gd name="connsiteX79" fmla="*/ 7210972 w 12192000"/>
              <a:gd name="connsiteY79" fmla="*/ 1580856 h 2237474"/>
              <a:gd name="connsiteX80" fmla="*/ 7183121 w 12192000"/>
              <a:gd name="connsiteY80" fmla="*/ 1595162 h 2237474"/>
              <a:gd name="connsiteX81" fmla="*/ 7164601 w 12192000"/>
              <a:gd name="connsiteY81" fmla="*/ 1606490 h 2237474"/>
              <a:gd name="connsiteX82" fmla="*/ 7159286 w 12192000"/>
              <a:gd name="connsiteY82" fmla="*/ 1606850 h 2237474"/>
              <a:gd name="connsiteX83" fmla="*/ 7114651 w 12192000"/>
              <a:gd name="connsiteY83" fmla="*/ 1620959 h 2237474"/>
              <a:gd name="connsiteX84" fmla="*/ 7092727 w 12192000"/>
              <a:gd name="connsiteY84" fmla="*/ 1623628 h 2237474"/>
              <a:gd name="connsiteX85" fmla="*/ 7031309 w 12192000"/>
              <a:gd name="connsiteY85" fmla="*/ 1619451 h 2237474"/>
              <a:gd name="connsiteX86" fmla="*/ 6999084 w 12192000"/>
              <a:gd name="connsiteY86" fmla="*/ 1634317 h 2237474"/>
              <a:gd name="connsiteX87" fmla="*/ 6992107 w 12192000"/>
              <a:gd name="connsiteY87" fmla="*/ 1636860 h 2237474"/>
              <a:gd name="connsiteX88" fmla="*/ 6991765 w 12192000"/>
              <a:gd name="connsiteY88" fmla="*/ 1636725 h 2237474"/>
              <a:gd name="connsiteX89" fmla="*/ 6983996 w 12192000"/>
              <a:gd name="connsiteY89" fmla="*/ 1639040 h 2237474"/>
              <a:gd name="connsiteX90" fmla="*/ 6979383 w 12192000"/>
              <a:gd name="connsiteY90" fmla="*/ 1641496 h 2237474"/>
              <a:gd name="connsiteX91" fmla="*/ 6900177 w 12192000"/>
              <a:gd name="connsiteY91" fmla="*/ 1636016 h 2237474"/>
              <a:gd name="connsiteX92" fmla="*/ 6795372 w 12192000"/>
              <a:gd name="connsiteY92" fmla="*/ 1644845 h 2237474"/>
              <a:gd name="connsiteX93" fmla="*/ 6692251 w 12192000"/>
              <a:gd name="connsiteY93" fmla="*/ 1656357 h 2237474"/>
              <a:gd name="connsiteX94" fmla="*/ 6655235 w 12192000"/>
              <a:gd name="connsiteY94" fmla="*/ 1661869 h 2237474"/>
              <a:gd name="connsiteX95" fmla="*/ 6587857 w 12192000"/>
              <a:gd name="connsiteY95" fmla="*/ 1665769 h 2237474"/>
              <a:gd name="connsiteX96" fmla="*/ 6554894 w 12192000"/>
              <a:gd name="connsiteY96" fmla="*/ 1664428 h 2237474"/>
              <a:gd name="connsiteX97" fmla="*/ 6516595 w 12192000"/>
              <a:gd name="connsiteY97" fmla="*/ 1667475 h 2237474"/>
              <a:gd name="connsiteX98" fmla="*/ 6508541 w 12192000"/>
              <a:gd name="connsiteY98" fmla="*/ 1668757 h 2237474"/>
              <a:gd name="connsiteX99" fmla="*/ 6471012 w 12192000"/>
              <a:gd name="connsiteY99" fmla="*/ 1678604 h 2237474"/>
              <a:gd name="connsiteX100" fmla="*/ 6415265 w 12192000"/>
              <a:gd name="connsiteY100" fmla="*/ 1665317 h 2237474"/>
              <a:gd name="connsiteX101" fmla="*/ 6364035 w 12192000"/>
              <a:gd name="connsiteY101" fmla="*/ 1667683 h 2237474"/>
              <a:gd name="connsiteX102" fmla="*/ 6280959 w 12192000"/>
              <a:gd name="connsiteY102" fmla="*/ 1689329 h 2237474"/>
              <a:gd name="connsiteX103" fmla="*/ 6243319 w 12192000"/>
              <a:gd name="connsiteY103" fmla="*/ 1695560 h 2237474"/>
              <a:gd name="connsiteX104" fmla="*/ 6098321 w 12192000"/>
              <a:gd name="connsiteY104" fmla="*/ 1721646 h 2237474"/>
              <a:gd name="connsiteX105" fmla="*/ 5880652 w 12192000"/>
              <a:gd name="connsiteY105" fmla="*/ 1779643 h 2237474"/>
              <a:gd name="connsiteX106" fmla="*/ 5785959 w 12192000"/>
              <a:gd name="connsiteY106" fmla="*/ 1775307 h 2237474"/>
              <a:gd name="connsiteX107" fmla="*/ 5643534 w 12192000"/>
              <a:gd name="connsiteY107" fmla="*/ 1802919 h 2237474"/>
              <a:gd name="connsiteX108" fmla="*/ 5518799 w 12192000"/>
              <a:gd name="connsiteY108" fmla="*/ 1818312 h 2237474"/>
              <a:gd name="connsiteX109" fmla="*/ 5505014 w 12192000"/>
              <a:gd name="connsiteY109" fmla="*/ 1819259 h 2237474"/>
              <a:gd name="connsiteX110" fmla="*/ 5453307 w 12192000"/>
              <a:gd name="connsiteY110" fmla="*/ 1815450 h 2237474"/>
              <a:gd name="connsiteX111" fmla="*/ 5364192 w 12192000"/>
              <a:gd name="connsiteY111" fmla="*/ 1826074 h 2237474"/>
              <a:gd name="connsiteX112" fmla="*/ 5350380 w 12192000"/>
              <a:gd name="connsiteY112" fmla="*/ 1830891 h 2237474"/>
              <a:gd name="connsiteX113" fmla="*/ 5259633 w 12192000"/>
              <a:gd name="connsiteY113" fmla="*/ 1837160 h 2237474"/>
              <a:gd name="connsiteX114" fmla="*/ 5197513 w 12192000"/>
              <a:gd name="connsiteY114" fmla="*/ 1844718 h 2237474"/>
              <a:gd name="connsiteX115" fmla="*/ 5184170 w 12192000"/>
              <a:gd name="connsiteY115" fmla="*/ 1849402 h 2237474"/>
              <a:gd name="connsiteX116" fmla="*/ 5168852 w 12192000"/>
              <a:gd name="connsiteY116" fmla="*/ 1844846 h 2237474"/>
              <a:gd name="connsiteX117" fmla="*/ 5164370 w 12192000"/>
              <a:gd name="connsiteY117" fmla="*/ 1840597 h 2237474"/>
              <a:gd name="connsiteX118" fmla="*/ 5114927 w 12192000"/>
              <a:gd name="connsiteY118" fmla="*/ 1847827 h 2237474"/>
              <a:gd name="connsiteX119" fmla="*/ 5108970 w 12192000"/>
              <a:gd name="connsiteY119" fmla="*/ 1847935 h 2237474"/>
              <a:gd name="connsiteX120" fmla="*/ 5067961 w 12192000"/>
              <a:gd name="connsiteY120" fmla="*/ 1845917 h 2237474"/>
              <a:gd name="connsiteX121" fmla="*/ 5007075 w 12192000"/>
              <a:gd name="connsiteY121" fmla="*/ 1838626 h 2237474"/>
              <a:gd name="connsiteX122" fmla="*/ 4944087 w 12192000"/>
              <a:gd name="connsiteY122" fmla="*/ 1823332 h 2237474"/>
              <a:gd name="connsiteX123" fmla="*/ 4907662 w 12192000"/>
              <a:gd name="connsiteY123" fmla="*/ 1816900 h 2237474"/>
              <a:gd name="connsiteX124" fmla="*/ 4882386 w 12192000"/>
              <a:gd name="connsiteY124" fmla="*/ 1809844 h 2237474"/>
              <a:gd name="connsiteX125" fmla="*/ 4811440 w 12192000"/>
              <a:gd name="connsiteY125" fmla="*/ 1804655 h 2237474"/>
              <a:gd name="connsiteX126" fmla="*/ 4691075 w 12192000"/>
              <a:gd name="connsiteY126" fmla="*/ 1801389 h 2237474"/>
              <a:gd name="connsiteX127" fmla="*/ 4611738 w 12192000"/>
              <a:gd name="connsiteY127" fmla="*/ 1776964 h 2237474"/>
              <a:gd name="connsiteX128" fmla="*/ 4560070 w 12192000"/>
              <a:gd name="connsiteY128" fmla="*/ 1785640 h 2237474"/>
              <a:gd name="connsiteX129" fmla="*/ 4536503 w 12192000"/>
              <a:gd name="connsiteY129" fmla="*/ 1785334 h 2237474"/>
              <a:gd name="connsiteX130" fmla="*/ 4513724 w 12192000"/>
              <a:gd name="connsiteY130" fmla="*/ 1791996 h 2237474"/>
              <a:gd name="connsiteX131" fmla="*/ 4459810 w 12192000"/>
              <a:gd name="connsiteY131" fmla="*/ 1797886 h 2237474"/>
              <a:gd name="connsiteX132" fmla="*/ 4379064 w 12192000"/>
              <a:gd name="connsiteY132" fmla="*/ 1817177 h 2237474"/>
              <a:gd name="connsiteX133" fmla="*/ 4319209 w 12192000"/>
              <a:gd name="connsiteY133" fmla="*/ 1834833 h 2237474"/>
              <a:gd name="connsiteX134" fmla="*/ 4290981 w 12192000"/>
              <a:gd name="connsiteY134" fmla="*/ 1839677 h 2237474"/>
              <a:gd name="connsiteX135" fmla="*/ 4285792 w 12192000"/>
              <a:gd name="connsiteY135" fmla="*/ 1836231 h 2237474"/>
              <a:gd name="connsiteX136" fmla="*/ 4238372 w 12192000"/>
              <a:gd name="connsiteY136" fmla="*/ 1851480 h 2237474"/>
              <a:gd name="connsiteX137" fmla="*/ 4232517 w 12192000"/>
              <a:gd name="connsiteY137" fmla="*/ 1852567 h 2237474"/>
              <a:gd name="connsiteX138" fmla="*/ 4191732 w 12192000"/>
              <a:gd name="connsiteY138" fmla="*/ 1857328 h 2237474"/>
              <a:gd name="connsiteX139" fmla="*/ 4065532 w 12192000"/>
              <a:gd name="connsiteY139" fmla="*/ 1855477 h 2237474"/>
              <a:gd name="connsiteX140" fmla="*/ 4028460 w 12192000"/>
              <a:gd name="connsiteY140" fmla="*/ 1855137 h 2237474"/>
              <a:gd name="connsiteX141" fmla="*/ 4002267 w 12192000"/>
              <a:gd name="connsiteY141" fmla="*/ 1852352 h 2237474"/>
              <a:gd name="connsiteX142" fmla="*/ 3931396 w 12192000"/>
              <a:gd name="connsiteY142" fmla="*/ 1858915 h 2237474"/>
              <a:gd name="connsiteX143" fmla="*/ 3812162 w 12192000"/>
              <a:gd name="connsiteY143" fmla="*/ 1875501 h 2237474"/>
              <a:gd name="connsiteX144" fmla="*/ 3729530 w 12192000"/>
              <a:gd name="connsiteY144" fmla="*/ 1864513 h 2237474"/>
              <a:gd name="connsiteX145" fmla="*/ 3680177 w 12192000"/>
              <a:gd name="connsiteY145" fmla="*/ 1881552 h 2237474"/>
              <a:gd name="connsiteX146" fmla="*/ 3567259 w 12192000"/>
              <a:gd name="connsiteY146" fmla="*/ 1893482 h 2237474"/>
              <a:gd name="connsiteX147" fmla="*/ 3405770 w 12192000"/>
              <a:gd name="connsiteY147" fmla="*/ 1904591 h 2237474"/>
              <a:gd name="connsiteX148" fmla="*/ 3280097 w 12192000"/>
              <a:gd name="connsiteY148" fmla="*/ 1919610 h 2237474"/>
              <a:gd name="connsiteX149" fmla="*/ 3123424 w 12192000"/>
              <a:gd name="connsiteY149" fmla="*/ 1952930 h 2237474"/>
              <a:gd name="connsiteX150" fmla="*/ 3009910 w 12192000"/>
              <a:gd name="connsiteY150" fmla="*/ 1957866 h 2237474"/>
              <a:gd name="connsiteX151" fmla="*/ 2995934 w 12192000"/>
              <a:gd name="connsiteY151" fmla="*/ 1967085 h 2237474"/>
              <a:gd name="connsiteX152" fmla="*/ 2980071 w 12192000"/>
              <a:gd name="connsiteY152" fmla="*/ 1972988 h 2237474"/>
              <a:gd name="connsiteX153" fmla="*/ 2978094 w 12192000"/>
              <a:gd name="connsiteY153" fmla="*/ 1972369 h 2237474"/>
              <a:gd name="connsiteX154" fmla="*/ 2942858 w 12192000"/>
              <a:gd name="connsiteY154" fmla="*/ 1981367 h 2237474"/>
              <a:gd name="connsiteX155" fmla="*/ 2875436 w 12192000"/>
              <a:gd name="connsiteY155" fmla="*/ 1996977 h 2237474"/>
              <a:gd name="connsiteX156" fmla="*/ 2874892 w 12192000"/>
              <a:gd name="connsiteY156" fmla="*/ 1996085 h 2237474"/>
              <a:gd name="connsiteX157" fmla="*/ 2864145 w 12192000"/>
              <a:gd name="connsiteY157" fmla="*/ 1994061 h 2237474"/>
              <a:gd name="connsiteX158" fmla="*/ 2843662 w 12192000"/>
              <a:gd name="connsiteY158" fmla="*/ 1992498 h 2237474"/>
              <a:gd name="connsiteX159" fmla="*/ 2796128 w 12192000"/>
              <a:gd name="connsiteY159" fmla="*/ 1976403 h 2237474"/>
              <a:gd name="connsiteX160" fmla="*/ 2756784 w 12192000"/>
              <a:gd name="connsiteY160" fmla="*/ 1985116 h 2237474"/>
              <a:gd name="connsiteX161" fmla="*/ 2748833 w 12192000"/>
              <a:gd name="connsiteY161" fmla="*/ 1986323 h 2237474"/>
              <a:gd name="connsiteX162" fmla="*/ 2748661 w 12192000"/>
              <a:gd name="connsiteY162" fmla="*/ 1986122 h 2237474"/>
              <a:gd name="connsiteX163" fmla="*/ 2740251 w 12192000"/>
              <a:gd name="connsiteY163" fmla="*/ 1986946 h 2237474"/>
              <a:gd name="connsiteX164" fmla="*/ 2718916 w 12192000"/>
              <a:gd name="connsiteY164" fmla="*/ 1990867 h 2237474"/>
              <a:gd name="connsiteX165" fmla="*/ 2713522 w 12192000"/>
              <a:gd name="connsiteY165" fmla="*/ 1990173 h 2237474"/>
              <a:gd name="connsiteX166" fmla="*/ 2680597 w 12192000"/>
              <a:gd name="connsiteY166" fmla="*/ 1984996 h 2237474"/>
              <a:gd name="connsiteX167" fmla="*/ 2578178 w 12192000"/>
              <a:gd name="connsiteY167" fmla="*/ 1990531 h 2237474"/>
              <a:gd name="connsiteX168" fmla="*/ 2476147 w 12192000"/>
              <a:gd name="connsiteY168" fmla="*/ 1998305 h 2237474"/>
              <a:gd name="connsiteX169" fmla="*/ 2373568 w 12192000"/>
              <a:gd name="connsiteY169" fmla="*/ 2003219 h 2237474"/>
              <a:gd name="connsiteX170" fmla="*/ 2321399 w 12192000"/>
              <a:gd name="connsiteY170" fmla="*/ 1989467 h 2237474"/>
              <a:gd name="connsiteX171" fmla="*/ 2315525 w 12192000"/>
              <a:gd name="connsiteY171" fmla="*/ 1989708 h 2237474"/>
              <a:gd name="connsiteX172" fmla="*/ 2300792 w 12192000"/>
              <a:gd name="connsiteY172" fmla="*/ 1994290 h 2237474"/>
              <a:gd name="connsiteX173" fmla="*/ 2295469 w 12192000"/>
              <a:gd name="connsiteY173" fmla="*/ 1996659 h 2237474"/>
              <a:gd name="connsiteX174" fmla="*/ 2287219 w 12192000"/>
              <a:gd name="connsiteY174" fmla="*/ 1998750 h 2237474"/>
              <a:gd name="connsiteX175" fmla="*/ 2286948 w 12192000"/>
              <a:gd name="connsiteY175" fmla="*/ 1998596 h 2237474"/>
              <a:gd name="connsiteX176" fmla="*/ 2243069 w 12192000"/>
              <a:gd name="connsiteY176" fmla="*/ 2015111 h 2237474"/>
              <a:gd name="connsiteX177" fmla="*/ 2186609 w 12192000"/>
              <a:gd name="connsiteY177" fmla="*/ 2008263 h 2237474"/>
              <a:gd name="connsiteX178" fmla="*/ 2164831 w 12192000"/>
              <a:gd name="connsiteY178" fmla="*/ 2010143 h 2237474"/>
              <a:gd name="connsiteX179" fmla="*/ 2152836 w 12192000"/>
              <a:gd name="connsiteY179" fmla="*/ 2010048 h 2237474"/>
              <a:gd name="connsiteX180" fmla="*/ 2117102 w 12192000"/>
              <a:gd name="connsiteY180" fmla="*/ 2023004 h 2237474"/>
              <a:gd name="connsiteX181" fmla="*/ 2111935 w 12192000"/>
              <a:gd name="connsiteY181" fmla="*/ 2023163 h 2237474"/>
              <a:gd name="connsiteX182" fmla="*/ 2089991 w 12192000"/>
              <a:gd name="connsiteY182" fmla="*/ 2034193 h 2237474"/>
              <a:gd name="connsiteX183" fmla="*/ 2058061 w 12192000"/>
              <a:gd name="connsiteY183" fmla="*/ 2047942 h 2237474"/>
              <a:gd name="connsiteX184" fmla="*/ 2055737 w 12192000"/>
              <a:gd name="connsiteY184" fmla="*/ 2047704 h 2237474"/>
              <a:gd name="connsiteX185" fmla="*/ 2042244 w 12192000"/>
              <a:gd name="connsiteY185" fmla="*/ 2055560 h 2237474"/>
              <a:gd name="connsiteX186" fmla="*/ 1976224 w 12192000"/>
              <a:gd name="connsiteY186" fmla="*/ 2074257 h 2237474"/>
              <a:gd name="connsiteX187" fmla="*/ 1877728 w 12192000"/>
              <a:gd name="connsiteY187" fmla="*/ 2101004 h 2237474"/>
              <a:gd name="connsiteX188" fmla="*/ 1759056 w 12192000"/>
              <a:gd name="connsiteY188" fmla="*/ 2125608 h 2237474"/>
              <a:gd name="connsiteX189" fmla="*/ 1637948 w 12192000"/>
              <a:gd name="connsiteY189" fmla="*/ 2172597 h 2237474"/>
              <a:gd name="connsiteX190" fmla="*/ 1434549 w 12192000"/>
              <a:gd name="connsiteY190" fmla="*/ 2234522 h 2237474"/>
              <a:gd name="connsiteX191" fmla="*/ 1398481 w 12192000"/>
              <a:gd name="connsiteY191" fmla="*/ 2237074 h 2237474"/>
              <a:gd name="connsiteX192" fmla="*/ 1398407 w 12192000"/>
              <a:gd name="connsiteY192" fmla="*/ 2237095 h 2237474"/>
              <a:gd name="connsiteX193" fmla="*/ 1370962 w 12192000"/>
              <a:gd name="connsiteY193" fmla="*/ 2237474 h 2237474"/>
              <a:gd name="connsiteX194" fmla="*/ 1356367 w 12192000"/>
              <a:gd name="connsiteY194" fmla="*/ 2235089 h 2237474"/>
              <a:gd name="connsiteX195" fmla="*/ 1324828 w 12192000"/>
              <a:gd name="connsiteY195" fmla="*/ 2231968 h 2237474"/>
              <a:gd name="connsiteX196" fmla="*/ 1297744 w 12192000"/>
              <a:gd name="connsiteY196" fmla="*/ 2235849 h 2237474"/>
              <a:gd name="connsiteX197" fmla="*/ 1286236 w 12192000"/>
              <a:gd name="connsiteY197" fmla="*/ 2233135 h 2237474"/>
              <a:gd name="connsiteX198" fmla="*/ 1283504 w 12192000"/>
              <a:gd name="connsiteY198" fmla="*/ 2233797 h 2237474"/>
              <a:gd name="connsiteX199" fmla="*/ 1279765 w 12192000"/>
              <a:gd name="connsiteY199" fmla="*/ 2229639 h 2237474"/>
              <a:gd name="connsiteX200" fmla="*/ 1195347 w 12192000"/>
              <a:gd name="connsiteY200" fmla="*/ 2212354 h 2237474"/>
              <a:gd name="connsiteX201" fmla="*/ 970251 w 12192000"/>
              <a:gd name="connsiteY201" fmla="*/ 2221029 h 2237474"/>
              <a:gd name="connsiteX202" fmla="*/ 812914 w 12192000"/>
              <a:gd name="connsiteY202" fmla="*/ 2202752 h 2237474"/>
              <a:gd name="connsiteX203" fmla="*/ 800195 w 12192000"/>
              <a:gd name="connsiteY203" fmla="*/ 2209407 h 2237474"/>
              <a:gd name="connsiteX204" fmla="*/ 784978 w 12192000"/>
              <a:gd name="connsiteY204" fmla="*/ 2212360 h 2237474"/>
              <a:gd name="connsiteX205" fmla="*/ 681987 w 12192000"/>
              <a:gd name="connsiteY205" fmla="*/ 2216757 h 2237474"/>
              <a:gd name="connsiteX206" fmla="*/ 669923 w 12192000"/>
              <a:gd name="connsiteY206" fmla="*/ 2211682 h 2237474"/>
              <a:gd name="connsiteX207" fmla="*/ 648680 w 12192000"/>
              <a:gd name="connsiteY207" fmla="*/ 2206229 h 2237474"/>
              <a:gd name="connsiteX208" fmla="*/ 597225 w 12192000"/>
              <a:gd name="connsiteY208" fmla="*/ 2180999 h 2237474"/>
              <a:gd name="connsiteX209" fmla="*/ 558449 w 12192000"/>
              <a:gd name="connsiteY209" fmla="*/ 2182346 h 2237474"/>
              <a:gd name="connsiteX210" fmla="*/ 550517 w 12192000"/>
              <a:gd name="connsiteY210" fmla="*/ 2182060 h 2237474"/>
              <a:gd name="connsiteX211" fmla="*/ 550309 w 12192000"/>
              <a:gd name="connsiteY211" fmla="*/ 2181825 h 2237474"/>
              <a:gd name="connsiteX212" fmla="*/ 541836 w 12192000"/>
              <a:gd name="connsiteY212" fmla="*/ 2181063 h 2237474"/>
              <a:gd name="connsiteX213" fmla="*/ 536057 w 12192000"/>
              <a:gd name="connsiteY213" fmla="*/ 2181537 h 2237474"/>
              <a:gd name="connsiteX214" fmla="*/ 520671 w 12192000"/>
              <a:gd name="connsiteY214" fmla="*/ 2180980 h 2237474"/>
              <a:gd name="connsiteX215" fmla="*/ 515024 w 12192000"/>
              <a:gd name="connsiteY215" fmla="*/ 2179258 h 2237474"/>
              <a:gd name="connsiteX216" fmla="*/ 512278 w 12192000"/>
              <a:gd name="connsiteY216" fmla="*/ 2176369 h 2237474"/>
              <a:gd name="connsiteX217" fmla="*/ 480419 w 12192000"/>
              <a:gd name="connsiteY217" fmla="*/ 2167807 h 2237474"/>
              <a:gd name="connsiteX218" fmla="*/ 413835 w 12192000"/>
              <a:gd name="connsiteY218" fmla="*/ 2156783 h 2237474"/>
              <a:gd name="connsiteX219" fmla="*/ 376513 w 12192000"/>
              <a:gd name="connsiteY219" fmla="*/ 2154014 h 2237474"/>
              <a:gd name="connsiteX220" fmla="*/ 273386 w 12192000"/>
              <a:gd name="connsiteY220" fmla="*/ 2142551 h 2237474"/>
              <a:gd name="connsiteX221" fmla="*/ 169207 w 12192000"/>
              <a:gd name="connsiteY221" fmla="*/ 2128100 h 2237474"/>
              <a:gd name="connsiteX222" fmla="*/ 93149 w 12192000"/>
              <a:gd name="connsiteY222" fmla="*/ 2105324 h 2237474"/>
              <a:gd name="connsiteX223" fmla="*/ 88109 w 12192000"/>
              <a:gd name="connsiteY223" fmla="*/ 2106704 h 2237474"/>
              <a:gd name="connsiteX224" fmla="*/ 80022 w 12192000"/>
              <a:gd name="connsiteY224" fmla="*/ 2107254 h 2237474"/>
              <a:gd name="connsiteX225" fmla="*/ 79717 w 12192000"/>
              <a:gd name="connsiteY225" fmla="*/ 2107046 h 2237474"/>
              <a:gd name="connsiteX226" fmla="*/ 72352 w 12192000"/>
              <a:gd name="connsiteY226" fmla="*/ 2107991 h 2237474"/>
              <a:gd name="connsiteX227" fmla="*/ 37645 w 12192000"/>
              <a:gd name="connsiteY227" fmla="*/ 2115401 h 2237474"/>
              <a:gd name="connsiteX228" fmla="*/ 4572 w 12192000"/>
              <a:gd name="connsiteY228" fmla="*/ 2111091 h 2237474"/>
              <a:gd name="connsiteX229" fmla="*/ 0 w 12192000"/>
              <a:gd name="connsiteY229" fmla="*/ 2110468 h 2237474"/>
              <a:gd name="connsiteX230" fmla="*/ 0 w 12192000"/>
              <a:gd name="connsiteY230" fmla="*/ 0 h 2237474"/>
              <a:gd name="connsiteX0" fmla="*/ 0 w 12192000"/>
              <a:gd name="connsiteY0" fmla="*/ 0 h 2237474"/>
              <a:gd name="connsiteX1" fmla="*/ 12192000 w 12192000"/>
              <a:gd name="connsiteY1" fmla="*/ 0 h 2237474"/>
              <a:gd name="connsiteX2" fmla="*/ 12192000 w 12192000"/>
              <a:gd name="connsiteY2" fmla="*/ 751299 h 2237474"/>
              <a:gd name="connsiteX3" fmla="*/ 12176759 w 12192000"/>
              <a:gd name="connsiteY3" fmla="*/ 759190 h 2237474"/>
              <a:gd name="connsiteX4" fmla="*/ 12154948 w 12192000"/>
              <a:gd name="connsiteY4" fmla="*/ 762731 h 2237474"/>
              <a:gd name="connsiteX5" fmla="*/ 12047364 w 12192000"/>
              <a:gd name="connsiteY5" fmla="*/ 749662 h 2237474"/>
              <a:gd name="connsiteX6" fmla="*/ 11890686 w 12192000"/>
              <a:gd name="connsiteY6" fmla="*/ 732766 h 2237474"/>
              <a:gd name="connsiteX7" fmla="*/ 11782413 w 12192000"/>
              <a:gd name="connsiteY7" fmla="*/ 769868 h 2237474"/>
              <a:gd name="connsiteX8" fmla="*/ 11649954 w 12192000"/>
              <a:gd name="connsiteY8" fmla="*/ 749628 h 2237474"/>
              <a:gd name="connsiteX9" fmla="*/ 11560424 w 12192000"/>
              <a:gd name="connsiteY9" fmla="*/ 748017 h 2237474"/>
              <a:gd name="connsiteX10" fmla="*/ 11358455 w 12192000"/>
              <a:gd name="connsiteY10" fmla="*/ 747593 h 2237474"/>
              <a:gd name="connsiteX11" fmla="*/ 11165209 w 12192000"/>
              <a:gd name="connsiteY11" fmla="*/ 748852 h 2237474"/>
              <a:gd name="connsiteX12" fmla="*/ 11058755 w 12192000"/>
              <a:gd name="connsiteY12" fmla="*/ 749617 h 2237474"/>
              <a:gd name="connsiteX13" fmla="*/ 10884013 w 12192000"/>
              <a:gd name="connsiteY13" fmla="*/ 760728 h 2237474"/>
              <a:gd name="connsiteX14" fmla="*/ 10834688 w 12192000"/>
              <a:gd name="connsiteY14" fmla="*/ 757726 h 2237474"/>
              <a:gd name="connsiteX15" fmla="*/ 10805004 w 12192000"/>
              <a:gd name="connsiteY15" fmla="*/ 757573 h 2237474"/>
              <a:gd name="connsiteX16" fmla="*/ 10739478 w 12192000"/>
              <a:gd name="connsiteY16" fmla="*/ 776841 h 2237474"/>
              <a:gd name="connsiteX17" fmla="*/ 10458762 w 12192000"/>
              <a:gd name="connsiteY17" fmla="*/ 755400 h 2237474"/>
              <a:gd name="connsiteX18" fmla="*/ 10246919 w 12192000"/>
              <a:gd name="connsiteY18" fmla="*/ 769960 h 2237474"/>
              <a:gd name="connsiteX19" fmla="*/ 10167995 w 12192000"/>
              <a:gd name="connsiteY19" fmla="*/ 760843 h 2237474"/>
              <a:gd name="connsiteX20" fmla="*/ 9997044 w 12192000"/>
              <a:gd name="connsiteY20" fmla="*/ 780129 h 2237474"/>
              <a:gd name="connsiteX21" fmla="*/ 9943887 w 12192000"/>
              <a:gd name="connsiteY21" fmla="*/ 804141 h 2237474"/>
              <a:gd name="connsiteX22" fmla="*/ 9918248 w 12192000"/>
              <a:gd name="connsiteY22" fmla="*/ 816628 h 2237474"/>
              <a:gd name="connsiteX23" fmla="*/ 9836148 w 12192000"/>
              <a:gd name="connsiteY23" fmla="*/ 858312 h 2237474"/>
              <a:gd name="connsiteX24" fmla="*/ 9823800 w 12192000"/>
              <a:gd name="connsiteY24" fmla="*/ 866604 h 2237474"/>
              <a:gd name="connsiteX25" fmla="*/ 9794684 w 12192000"/>
              <a:gd name="connsiteY25" fmla="*/ 864509 h 2237474"/>
              <a:gd name="connsiteX26" fmla="*/ 9778288 w 12192000"/>
              <a:gd name="connsiteY26" fmla="*/ 854362 h 2237474"/>
              <a:gd name="connsiteX27" fmla="*/ 9773886 w 12192000"/>
              <a:gd name="connsiteY27" fmla="*/ 857543 h 2237474"/>
              <a:gd name="connsiteX28" fmla="*/ 9761459 w 12192000"/>
              <a:gd name="connsiteY28" fmla="*/ 862394 h 2237474"/>
              <a:gd name="connsiteX29" fmla="*/ 9705768 w 12192000"/>
              <a:gd name="connsiteY29" fmla="*/ 894610 h 2237474"/>
              <a:gd name="connsiteX30" fmla="*/ 9683005 w 12192000"/>
              <a:gd name="connsiteY30" fmla="*/ 894128 h 2237474"/>
              <a:gd name="connsiteX31" fmla="*/ 9594438 w 12192000"/>
              <a:gd name="connsiteY31" fmla="*/ 919051 h 2237474"/>
              <a:gd name="connsiteX32" fmla="*/ 9577033 w 12192000"/>
              <a:gd name="connsiteY32" fmla="*/ 922857 h 2237474"/>
              <a:gd name="connsiteX33" fmla="*/ 9544189 w 12192000"/>
              <a:gd name="connsiteY33" fmla="*/ 938966 h 2237474"/>
              <a:gd name="connsiteX34" fmla="*/ 9534048 w 12192000"/>
              <a:gd name="connsiteY34" fmla="*/ 940158 h 2237474"/>
              <a:gd name="connsiteX35" fmla="*/ 9500499 w 12192000"/>
              <a:gd name="connsiteY35" fmla="*/ 954680 h 2237474"/>
              <a:gd name="connsiteX36" fmla="*/ 9428195 w 12192000"/>
              <a:gd name="connsiteY36" fmla="*/ 986225 h 2237474"/>
              <a:gd name="connsiteX37" fmla="*/ 9410017 w 12192000"/>
              <a:gd name="connsiteY37" fmla="*/ 993931 h 2237474"/>
              <a:gd name="connsiteX38" fmla="*/ 9392919 w 12192000"/>
              <a:gd name="connsiteY38" fmla="*/ 994656 h 2237474"/>
              <a:gd name="connsiteX39" fmla="*/ 9301293 w 12192000"/>
              <a:gd name="connsiteY39" fmla="*/ 1011593 h 2237474"/>
              <a:gd name="connsiteX40" fmla="*/ 9278619 w 12192000"/>
              <a:gd name="connsiteY40" fmla="*/ 1011878 h 2237474"/>
              <a:gd name="connsiteX41" fmla="*/ 9268019 w 12192000"/>
              <a:gd name="connsiteY41" fmla="*/ 1007442 h 2237474"/>
              <a:gd name="connsiteX42" fmla="*/ 9234662 w 12192000"/>
              <a:gd name="connsiteY42" fmla="*/ 1023056 h 2237474"/>
              <a:gd name="connsiteX43" fmla="*/ 9181033 w 12192000"/>
              <a:gd name="connsiteY43" fmla="*/ 1037921 h 2237474"/>
              <a:gd name="connsiteX44" fmla="*/ 9155969 w 12192000"/>
              <a:gd name="connsiteY44" fmla="*/ 1046804 h 2237474"/>
              <a:gd name="connsiteX45" fmla="*/ 9133985 w 12192000"/>
              <a:gd name="connsiteY45" fmla="*/ 1046450 h 2237474"/>
              <a:gd name="connsiteX46" fmla="*/ 9012987 w 12192000"/>
              <a:gd name="connsiteY46" fmla="*/ 1061986 h 2237474"/>
              <a:gd name="connsiteX47" fmla="*/ 8968445 w 12192000"/>
              <a:gd name="connsiteY47" fmla="*/ 1052169 h 2237474"/>
              <a:gd name="connsiteX48" fmla="*/ 8958984 w 12192000"/>
              <a:gd name="connsiteY48" fmla="*/ 1057212 h 2237474"/>
              <a:gd name="connsiteX49" fmla="*/ 8886001 w 12192000"/>
              <a:gd name="connsiteY49" fmla="*/ 1067468 h 2237474"/>
              <a:gd name="connsiteX50" fmla="*/ 8838610 w 12192000"/>
              <a:gd name="connsiteY50" fmla="*/ 1075091 h 2237474"/>
              <a:gd name="connsiteX51" fmla="*/ 8750383 w 12192000"/>
              <a:gd name="connsiteY51" fmla="*/ 1097387 h 2237474"/>
              <a:gd name="connsiteX52" fmla="*/ 8697365 w 12192000"/>
              <a:gd name="connsiteY52" fmla="*/ 1105869 h 2237474"/>
              <a:gd name="connsiteX53" fmla="*/ 8665605 w 12192000"/>
              <a:gd name="connsiteY53" fmla="*/ 1110791 h 2237474"/>
              <a:gd name="connsiteX54" fmla="*/ 8584946 w 12192000"/>
              <a:gd name="connsiteY54" fmla="*/ 1135226 h 2237474"/>
              <a:gd name="connsiteX55" fmla="*/ 8460755 w 12192000"/>
              <a:gd name="connsiteY55" fmla="*/ 1203427 h 2237474"/>
              <a:gd name="connsiteX56" fmla="*/ 8419755 w 12192000"/>
              <a:gd name="connsiteY56" fmla="*/ 1216260 h 2237474"/>
              <a:gd name="connsiteX57" fmla="*/ 8411626 w 12192000"/>
              <a:gd name="connsiteY57" fmla="*/ 1214397 h 2237474"/>
              <a:gd name="connsiteX58" fmla="*/ 8363469 w 12192000"/>
              <a:gd name="connsiteY58" fmla="*/ 1246658 h 2237474"/>
              <a:gd name="connsiteX59" fmla="*/ 8275497 w 12192000"/>
              <a:gd name="connsiteY59" fmla="*/ 1264396 h 2237474"/>
              <a:gd name="connsiteX60" fmla="*/ 8206287 w 12192000"/>
              <a:gd name="connsiteY60" fmla="*/ 1273060 h 2237474"/>
              <a:gd name="connsiteX61" fmla="*/ 8168705 w 12192000"/>
              <a:gd name="connsiteY61" fmla="*/ 1279956 h 2237474"/>
              <a:gd name="connsiteX62" fmla="*/ 8139997 w 12192000"/>
              <a:gd name="connsiteY62" fmla="*/ 1282713 h 2237474"/>
              <a:gd name="connsiteX63" fmla="*/ 8074238 w 12192000"/>
              <a:gd name="connsiteY63" fmla="*/ 1301895 h 2237474"/>
              <a:gd name="connsiteX64" fmla="*/ 7968292 w 12192000"/>
              <a:gd name="connsiteY64" fmla="*/ 1338779 h 2237474"/>
              <a:gd name="connsiteX65" fmla="*/ 7945122 w 12192000"/>
              <a:gd name="connsiteY65" fmla="*/ 1345477 h 2237474"/>
              <a:gd name="connsiteX66" fmla="*/ 7922771 w 12192000"/>
              <a:gd name="connsiteY66" fmla="*/ 1346645 h 2237474"/>
              <a:gd name="connsiteX67" fmla="*/ 7902328 w 12192000"/>
              <a:gd name="connsiteY67" fmla="*/ 1345865 h 2237474"/>
              <a:gd name="connsiteX68" fmla="*/ 7898322 w 12192000"/>
              <a:gd name="connsiteY68" fmla="*/ 1345689 h 2237474"/>
              <a:gd name="connsiteX69" fmla="*/ 7875879 w 12192000"/>
              <a:gd name="connsiteY69" fmla="*/ 1345646 h 2237474"/>
              <a:gd name="connsiteX70" fmla="*/ 7840612 w 12192000"/>
              <a:gd name="connsiteY70" fmla="*/ 1369373 h 2237474"/>
              <a:gd name="connsiteX71" fmla="*/ 7786819 w 12192000"/>
              <a:gd name="connsiteY71" fmla="*/ 1378970 h 2237474"/>
              <a:gd name="connsiteX72" fmla="*/ 7548172 w 12192000"/>
              <a:gd name="connsiteY72" fmla="*/ 1417460 h 2237474"/>
              <a:gd name="connsiteX73" fmla="*/ 7483437 w 12192000"/>
              <a:gd name="connsiteY73" fmla="*/ 1478152 h 2237474"/>
              <a:gd name="connsiteX74" fmla="*/ 7377870 w 12192000"/>
              <a:gd name="connsiteY74" fmla="*/ 1523319 h 2237474"/>
              <a:gd name="connsiteX75" fmla="*/ 7230737 w 12192000"/>
              <a:gd name="connsiteY75" fmla="*/ 1562633 h 2237474"/>
              <a:gd name="connsiteX76" fmla="*/ 7224458 w 12192000"/>
              <a:gd name="connsiteY76" fmla="*/ 1573008 h 2237474"/>
              <a:gd name="connsiteX77" fmla="*/ 7213486 w 12192000"/>
              <a:gd name="connsiteY77" fmla="*/ 1580987 h 2237474"/>
              <a:gd name="connsiteX78" fmla="*/ 7210972 w 12192000"/>
              <a:gd name="connsiteY78" fmla="*/ 1580856 h 2237474"/>
              <a:gd name="connsiteX79" fmla="*/ 7183121 w 12192000"/>
              <a:gd name="connsiteY79" fmla="*/ 1595162 h 2237474"/>
              <a:gd name="connsiteX80" fmla="*/ 7164601 w 12192000"/>
              <a:gd name="connsiteY80" fmla="*/ 1606490 h 2237474"/>
              <a:gd name="connsiteX81" fmla="*/ 7159286 w 12192000"/>
              <a:gd name="connsiteY81" fmla="*/ 1606850 h 2237474"/>
              <a:gd name="connsiteX82" fmla="*/ 7114651 w 12192000"/>
              <a:gd name="connsiteY82" fmla="*/ 1620959 h 2237474"/>
              <a:gd name="connsiteX83" fmla="*/ 7092727 w 12192000"/>
              <a:gd name="connsiteY83" fmla="*/ 1623628 h 2237474"/>
              <a:gd name="connsiteX84" fmla="*/ 7031309 w 12192000"/>
              <a:gd name="connsiteY84" fmla="*/ 1619451 h 2237474"/>
              <a:gd name="connsiteX85" fmla="*/ 6999084 w 12192000"/>
              <a:gd name="connsiteY85" fmla="*/ 1634317 h 2237474"/>
              <a:gd name="connsiteX86" fmla="*/ 6992107 w 12192000"/>
              <a:gd name="connsiteY86" fmla="*/ 1636860 h 2237474"/>
              <a:gd name="connsiteX87" fmla="*/ 6991765 w 12192000"/>
              <a:gd name="connsiteY87" fmla="*/ 1636725 h 2237474"/>
              <a:gd name="connsiteX88" fmla="*/ 6983996 w 12192000"/>
              <a:gd name="connsiteY88" fmla="*/ 1639040 h 2237474"/>
              <a:gd name="connsiteX89" fmla="*/ 6979383 w 12192000"/>
              <a:gd name="connsiteY89" fmla="*/ 1641496 h 2237474"/>
              <a:gd name="connsiteX90" fmla="*/ 6900177 w 12192000"/>
              <a:gd name="connsiteY90" fmla="*/ 1636016 h 2237474"/>
              <a:gd name="connsiteX91" fmla="*/ 6795372 w 12192000"/>
              <a:gd name="connsiteY91" fmla="*/ 1644845 h 2237474"/>
              <a:gd name="connsiteX92" fmla="*/ 6692251 w 12192000"/>
              <a:gd name="connsiteY92" fmla="*/ 1656357 h 2237474"/>
              <a:gd name="connsiteX93" fmla="*/ 6655235 w 12192000"/>
              <a:gd name="connsiteY93" fmla="*/ 1661869 h 2237474"/>
              <a:gd name="connsiteX94" fmla="*/ 6587857 w 12192000"/>
              <a:gd name="connsiteY94" fmla="*/ 1665769 h 2237474"/>
              <a:gd name="connsiteX95" fmla="*/ 6554894 w 12192000"/>
              <a:gd name="connsiteY95" fmla="*/ 1664428 h 2237474"/>
              <a:gd name="connsiteX96" fmla="*/ 6516595 w 12192000"/>
              <a:gd name="connsiteY96" fmla="*/ 1667475 h 2237474"/>
              <a:gd name="connsiteX97" fmla="*/ 6508541 w 12192000"/>
              <a:gd name="connsiteY97" fmla="*/ 1668757 h 2237474"/>
              <a:gd name="connsiteX98" fmla="*/ 6471012 w 12192000"/>
              <a:gd name="connsiteY98" fmla="*/ 1678604 h 2237474"/>
              <a:gd name="connsiteX99" fmla="*/ 6415265 w 12192000"/>
              <a:gd name="connsiteY99" fmla="*/ 1665317 h 2237474"/>
              <a:gd name="connsiteX100" fmla="*/ 6364035 w 12192000"/>
              <a:gd name="connsiteY100" fmla="*/ 1667683 h 2237474"/>
              <a:gd name="connsiteX101" fmla="*/ 6280959 w 12192000"/>
              <a:gd name="connsiteY101" fmla="*/ 1689329 h 2237474"/>
              <a:gd name="connsiteX102" fmla="*/ 6243319 w 12192000"/>
              <a:gd name="connsiteY102" fmla="*/ 1695560 h 2237474"/>
              <a:gd name="connsiteX103" fmla="*/ 6098321 w 12192000"/>
              <a:gd name="connsiteY103" fmla="*/ 1721646 h 2237474"/>
              <a:gd name="connsiteX104" fmla="*/ 5880652 w 12192000"/>
              <a:gd name="connsiteY104" fmla="*/ 1779643 h 2237474"/>
              <a:gd name="connsiteX105" fmla="*/ 5785959 w 12192000"/>
              <a:gd name="connsiteY105" fmla="*/ 1775307 h 2237474"/>
              <a:gd name="connsiteX106" fmla="*/ 5643534 w 12192000"/>
              <a:gd name="connsiteY106" fmla="*/ 1802919 h 2237474"/>
              <a:gd name="connsiteX107" fmla="*/ 5518799 w 12192000"/>
              <a:gd name="connsiteY107" fmla="*/ 1818312 h 2237474"/>
              <a:gd name="connsiteX108" fmla="*/ 5505014 w 12192000"/>
              <a:gd name="connsiteY108" fmla="*/ 1819259 h 2237474"/>
              <a:gd name="connsiteX109" fmla="*/ 5453307 w 12192000"/>
              <a:gd name="connsiteY109" fmla="*/ 1815450 h 2237474"/>
              <a:gd name="connsiteX110" fmla="*/ 5364192 w 12192000"/>
              <a:gd name="connsiteY110" fmla="*/ 1826074 h 2237474"/>
              <a:gd name="connsiteX111" fmla="*/ 5350380 w 12192000"/>
              <a:gd name="connsiteY111" fmla="*/ 1830891 h 2237474"/>
              <a:gd name="connsiteX112" fmla="*/ 5259633 w 12192000"/>
              <a:gd name="connsiteY112" fmla="*/ 1837160 h 2237474"/>
              <a:gd name="connsiteX113" fmla="*/ 5197513 w 12192000"/>
              <a:gd name="connsiteY113" fmla="*/ 1844718 h 2237474"/>
              <a:gd name="connsiteX114" fmla="*/ 5184170 w 12192000"/>
              <a:gd name="connsiteY114" fmla="*/ 1849402 h 2237474"/>
              <a:gd name="connsiteX115" fmla="*/ 5168852 w 12192000"/>
              <a:gd name="connsiteY115" fmla="*/ 1844846 h 2237474"/>
              <a:gd name="connsiteX116" fmla="*/ 5164370 w 12192000"/>
              <a:gd name="connsiteY116" fmla="*/ 1840597 h 2237474"/>
              <a:gd name="connsiteX117" fmla="*/ 5114927 w 12192000"/>
              <a:gd name="connsiteY117" fmla="*/ 1847827 h 2237474"/>
              <a:gd name="connsiteX118" fmla="*/ 5108970 w 12192000"/>
              <a:gd name="connsiteY118" fmla="*/ 1847935 h 2237474"/>
              <a:gd name="connsiteX119" fmla="*/ 5067961 w 12192000"/>
              <a:gd name="connsiteY119" fmla="*/ 1845917 h 2237474"/>
              <a:gd name="connsiteX120" fmla="*/ 5007075 w 12192000"/>
              <a:gd name="connsiteY120" fmla="*/ 1838626 h 2237474"/>
              <a:gd name="connsiteX121" fmla="*/ 4944087 w 12192000"/>
              <a:gd name="connsiteY121" fmla="*/ 1823332 h 2237474"/>
              <a:gd name="connsiteX122" fmla="*/ 4907662 w 12192000"/>
              <a:gd name="connsiteY122" fmla="*/ 1816900 h 2237474"/>
              <a:gd name="connsiteX123" fmla="*/ 4882386 w 12192000"/>
              <a:gd name="connsiteY123" fmla="*/ 1809844 h 2237474"/>
              <a:gd name="connsiteX124" fmla="*/ 4811440 w 12192000"/>
              <a:gd name="connsiteY124" fmla="*/ 1804655 h 2237474"/>
              <a:gd name="connsiteX125" fmla="*/ 4691075 w 12192000"/>
              <a:gd name="connsiteY125" fmla="*/ 1801389 h 2237474"/>
              <a:gd name="connsiteX126" fmla="*/ 4611738 w 12192000"/>
              <a:gd name="connsiteY126" fmla="*/ 1776964 h 2237474"/>
              <a:gd name="connsiteX127" fmla="*/ 4560070 w 12192000"/>
              <a:gd name="connsiteY127" fmla="*/ 1785640 h 2237474"/>
              <a:gd name="connsiteX128" fmla="*/ 4536503 w 12192000"/>
              <a:gd name="connsiteY128" fmla="*/ 1785334 h 2237474"/>
              <a:gd name="connsiteX129" fmla="*/ 4513724 w 12192000"/>
              <a:gd name="connsiteY129" fmla="*/ 1791996 h 2237474"/>
              <a:gd name="connsiteX130" fmla="*/ 4459810 w 12192000"/>
              <a:gd name="connsiteY130" fmla="*/ 1797886 h 2237474"/>
              <a:gd name="connsiteX131" fmla="*/ 4379064 w 12192000"/>
              <a:gd name="connsiteY131" fmla="*/ 1817177 h 2237474"/>
              <a:gd name="connsiteX132" fmla="*/ 4319209 w 12192000"/>
              <a:gd name="connsiteY132" fmla="*/ 1834833 h 2237474"/>
              <a:gd name="connsiteX133" fmla="*/ 4290981 w 12192000"/>
              <a:gd name="connsiteY133" fmla="*/ 1839677 h 2237474"/>
              <a:gd name="connsiteX134" fmla="*/ 4285792 w 12192000"/>
              <a:gd name="connsiteY134" fmla="*/ 1836231 h 2237474"/>
              <a:gd name="connsiteX135" fmla="*/ 4238372 w 12192000"/>
              <a:gd name="connsiteY135" fmla="*/ 1851480 h 2237474"/>
              <a:gd name="connsiteX136" fmla="*/ 4232517 w 12192000"/>
              <a:gd name="connsiteY136" fmla="*/ 1852567 h 2237474"/>
              <a:gd name="connsiteX137" fmla="*/ 4191732 w 12192000"/>
              <a:gd name="connsiteY137" fmla="*/ 1857328 h 2237474"/>
              <a:gd name="connsiteX138" fmla="*/ 4065532 w 12192000"/>
              <a:gd name="connsiteY138" fmla="*/ 1855477 h 2237474"/>
              <a:gd name="connsiteX139" fmla="*/ 4028460 w 12192000"/>
              <a:gd name="connsiteY139" fmla="*/ 1855137 h 2237474"/>
              <a:gd name="connsiteX140" fmla="*/ 4002267 w 12192000"/>
              <a:gd name="connsiteY140" fmla="*/ 1852352 h 2237474"/>
              <a:gd name="connsiteX141" fmla="*/ 3931396 w 12192000"/>
              <a:gd name="connsiteY141" fmla="*/ 1858915 h 2237474"/>
              <a:gd name="connsiteX142" fmla="*/ 3812162 w 12192000"/>
              <a:gd name="connsiteY142" fmla="*/ 1875501 h 2237474"/>
              <a:gd name="connsiteX143" fmla="*/ 3729530 w 12192000"/>
              <a:gd name="connsiteY143" fmla="*/ 1864513 h 2237474"/>
              <a:gd name="connsiteX144" fmla="*/ 3680177 w 12192000"/>
              <a:gd name="connsiteY144" fmla="*/ 1881552 h 2237474"/>
              <a:gd name="connsiteX145" fmla="*/ 3567259 w 12192000"/>
              <a:gd name="connsiteY145" fmla="*/ 1893482 h 2237474"/>
              <a:gd name="connsiteX146" fmla="*/ 3405770 w 12192000"/>
              <a:gd name="connsiteY146" fmla="*/ 1904591 h 2237474"/>
              <a:gd name="connsiteX147" fmla="*/ 3280097 w 12192000"/>
              <a:gd name="connsiteY147" fmla="*/ 1919610 h 2237474"/>
              <a:gd name="connsiteX148" fmla="*/ 3123424 w 12192000"/>
              <a:gd name="connsiteY148" fmla="*/ 1952930 h 2237474"/>
              <a:gd name="connsiteX149" fmla="*/ 3009910 w 12192000"/>
              <a:gd name="connsiteY149" fmla="*/ 1957866 h 2237474"/>
              <a:gd name="connsiteX150" fmla="*/ 2995934 w 12192000"/>
              <a:gd name="connsiteY150" fmla="*/ 1967085 h 2237474"/>
              <a:gd name="connsiteX151" fmla="*/ 2980071 w 12192000"/>
              <a:gd name="connsiteY151" fmla="*/ 1972988 h 2237474"/>
              <a:gd name="connsiteX152" fmla="*/ 2978094 w 12192000"/>
              <a:gd name="connsiteY152" fmla="*/ 1972369 h 2237474"/>
              <a:gd name="connsiteX153" fmla="*/ 2942858 w 12192000"/>
              <a:gd name="connsiteY153" fmla="*/ 1981367 h 2237474"/>
              <a:gd name="connsiteX154" fmla="*/ 2875436 w 12192000"/>
              <a:gd name="connsiteY154" fmla="*/ 1996977 h 2237474"/>
              <a:gd name="connsiteX155" fmla="*/ 2874892 w 12192000"/>
              <a:gd name="connsiteY155" fmla="*/ 1996085 h 2237474"/>
              <a:gd name="connsiteX156" fmla="*/ 2864145 w 12192000"/>
              <a:gd name="connsiteY156" fmla="*/ 1994061 h 2237474"/>
              <a:gd name="connsiteX157" fmla="*/ 2843662 w 12192000"/>
              <a:gd name="connsiteY157" fmla="*/ 1992498 h 2237474"/>
              <a:gd name="connsiteX158" fmla="*/ 2796128 w 12192000"/>
              <a:gd name="connsiteY158" fmla="*/ 1976403 h 2237474"/>
              <a:gd name="connsiteX159" fmla="*/ 2756784 w 12192000"/>
              <a:gd name="connsiteY159" fmla="*/ 1985116 h 2237474"/>
              <a:gd name="connsiteX160" fmla="*/ 2748833 w 12192000"/>
              <a:gd name="connsiteY160" fmla="*/ 1986323 h 2237474"/>
              <a:gd name="connsiteX161" fmla="*/ 2748661 w 12192000"/>
              <a:gd name="connsiteY161" fmla="*/ 1986122 h 2237474"/>
              <a:gd name="connsiteX162" fmla="*/ 2740251 w 12192000"/>
              <a:gd name="connsiteY162" fmla="*/ 1986946 h 2237474"/>
              <a:gd name="connsiteX163" fmla="*/ 2718916 w 12192000"/>
              <a:gd name="connsiteY163" fmla="*/ 1990867 h 2237474"/>
              <a:gd name="connsiteX164" fmla="*/ 2713522 w 12192000"/>
              <a:gd name="connsiteY164" fmla="*/ 1990173 h 2237474"/>
              <a:gd name="connsiteX165" fmla="*/ 2680597 w 12192000"/>
              <a:gd name="connsiteY165" fmla="*/ 1984996 h 2237474"/>
              <a:gd name="connsiteX166" fmla="*/ 2578178 w 12192000"/>
              <a:gd name="connsiteY166" fmla="*/ 1990531 h 2237474"/>
              <a:gd name="connsiteX167" fmla="*/ 2476147 w 12192000"/>
              <a:gd name="connsiteY167" fmla="*/ 1998305 h 2237474"/>
              <a:gd name="connsiteX168" fmla="*/ 2373568 w 12192000"/>
              <a:gd name="connsiteY168" fmla="*/ 2003219 h 2237474"/>
              <a:gd name="connsiteX169" fmla="*/ 2321399 w 12192000"/>
              <a:gd name="connsiteY169" fmla="*/ 1989467 h 2237474"/>
              <a:gd name="connsiteX170" fmla="*/ 2315525 w 12192000"/>
              <a:gd name="connsiteY170" fmla="*/ 1989708 h 2237474"/>
              <a:gd name="connsiteX171" fmla="*/ 2300792 w 12192000"/>
              <a:gd name="connsiteY171" fmla="*/ 1994290 h 2237474"/>
              <a:gd name="connsiteX172" fmla="*/ 2295469 w 12192000"/>
              <a:gd name="connsiteY172" fmla="*/ 1996659 h 2237474"/>
              <a:gd name="connsiteX173" fmla="*/ 2287219 w 12192000"/>
              <a:gd name="connsiteY173" fmla="*/ 1998750 h 2237474"/>
              <a:gd name="connsiteX174" fmla="*/ 2286948 w 12192000"/>
              <a:gd name="connsiteY174" fmla="*/ 1998596 h 2237474"/>
              <a:gd name="connsiteX175" fmla="*/ 2243069 w 12192000"/>
              <a:gd name="connsiteY175" fmla="*/ 2015111 h 2237474"/>
              <a:gd name="connsiteX176" fmla="*/ 2186609 w 12192000"/>
              <a:gd name="connsiteY176" fmla="*/ 2008263 h 2237474"/>
              <a:gd name="connsiteX177" fmla="*/ 2164831 w 12192000"/>
              <a:gd name="connsiteY177" fmla="*/ 2010143 h 2237474"/>
              <a:gd name="connsiteX178" fmla="*/ 2152836 w 12192000"/>
              <a:gd name="connsiteY178" fmla="*/ 2010048 h 2237474"/>
              <a:gd name="connsiteX179" fmla="*/ 2117102 w 12192000"/>
              <a:gd name="connsiteY179" fmla="*/ 2023004 h 2237474"/>
              <a:gd name="connsiteX180" fmla="*/ 2111935 w 12192000"/>
              <a:gd name="connsiteY180" fmla="*/ 2023163 h 2237474"/>
              <a:gd name="connsiteX181" fmla="*/ 2089991 w 12192000"/>
              <a:gd name="connsiteY181" fmla="*/ 2034193 h 2237474"/>
              <a:gd name="connsiteX182" fmla="*/ 2058061 w 12192000"/>
              <a:gd name="connsiteY182" fmla="*/ 2047942 h 2237474"/>
              <a:gd name="connsiteX183" fmla="*/ 2055737 w 12192000"/>
              <a:gd name="connsiteY183" fmla="*/ 2047704 h 2237474"/>
              <a:gd name="connsiteX184" fmla="*/ 2042244 w 12192000"/>
              <a:gd name="connsiteY184" fmla="*/ 2055560 h 2237474"/>
              <a:gd name="connsiteX185" fmla="*/ 1976224 w 12192000"/>
              <a:gd name="connsiteY185" fmla="*/ 2074257 h 2237474"/>
              <a:gd name="connsiteX186" fmla="*/ 1877728 w 12192000"/>
              <a:gd name="connsiteY186" fmla="*/ 2101004 h 2237474"/>
              <a:gd name="connsiteX187" fmla="*/ 1759056 w 12192000"/>
              <a:gd name="connsiteY187" fmla="*/ 2125608 h 2237474"/>
              <a:gd name="connsiteX188" fmla="*/ 1637948 w 12192000"/>
              <a:gd name="connsiteY188" fmla="*/ 2172597 h 2237474"/>
              <a:gd name="connsiteX189" fmla="*/ 1434549 w 12192000"/>
              <a:gd name="connsiteY189" fmla="*/ 2234522 h 2237474"/>
              <a:gd name="connsiteX190" fmla="*/ 1398481 w 12192000"/>
              <a:gd name="connsiteY190" fmla="*/ 2237074 h 2237474"/>
              <a:gd name="connsiteX191" fmla="*/ 1398407 w 12192000"/>
              <a:gd name="connsiteY191" fmla="*/ 2237095 h 2237474"/>
              <a:gd name="connsiteX192" fmla="*/ 1370962 w 12192000"/>
              <a:gd name="connsiteY192" fmla="*/ 2237474 h 2237474"/>
              <a:gd name="connsiteX193" fmla="*/ 1356367 w 12192000"/>
              <a:gd name="connsiteY193" fmla="*/ 2235089 h 2237474"/>
              <a:gd name="connsiteX194" fmla="*/ 1324828 w 12192000"/>
              <a:gd name="connsiteY194" fmla="*/ 2231968 h 2237474"/>
              <a:gd name="connsiteX195" fmla="*/ 1297744 w 12192000"/>
              <a:gd name="connsiteY195" fmla="*/ 2235849 h 2237474"/>
              <a:gd name="connsiteX196" fmla="*/ 1286236 w 12192000"/>
              <a:gd name="connsiteY196" fmla="*/ 2233135 h 2237474"/>
              <a:gd name="connsiteX197" fmla="*/ 1283504 w 12192000"/>
              <a:gd name="connsiteY197" fmla="*/ 2233797 h 2237474"/>
              <a:gd name="connsiteX198" fmla="*/ 1279765 w 12192000"/>
              <a:gd name="connsiteY198" fmla="*/ 2229639 h 2237474"/>
              <a:gd name="connsiteX199" fmla="*/ 1195347 w 12192000"/>
              <a:gd name="connsiteY199" fmla="*/ 2212354 h 2237474"/>
              <a:gd name="connsiteX200" fmla="*/ 970251 w 12192000"/>
              <a:gd name="connsiteY200" fmla="*/ 2221029 h 2237474"/>
              <a:gd name="connsiteX201" fmla="*/ 812914 w 12192000"/>
              <a:gd name="connsiteY201" fmla="*/ 2202752 h 2237474"/>
              <a:gd name="connsiteX202" fmla="*/ 800195 w 12192000"/>
              <a:gd name="connsiteY202" fmla="*/ 2209407 h 2237474"/>
              <a:gd name="connsiteX203" fmla="*/ 784978 w 12192000"/>
              <a:gd name="connsiteY203" fmla="*/ 2212360 h 2237474"/>
              <a:gd name="connsiteX204" fmla="*/ 681987 w 12192000"/>
              <a:gd name="connsiteY204" fmla="*/ 2216757 h 2237474"/>
              <a:gd name="connsiteX205" fmla="*/ 669923 w 12192000"/>
              <a:gd name="connsiteY205" fmla="*/ 2211682 h 2237474"/>
              <a:gd name="connsiteX206" fmla="*/ 648680 w 12192000"/>
              <a:gd name="connsiteY206" fmla="*/ 2206229 h 2237474"/>
              <a:gd name="connsiteX207" fmla="*/ 597225 w 12192000"/>
              <a:gd name="connsiteY207" fmla="*/ 2180999 h 2237474"/>
              <a:gd name="connsiteX208" fmla="*/ 558449 w 12192000"/>
              <a:gd name="connsiteY208" fmla="*/ 2182346 h 2237474"/>
              <a:gd name="connsiteX209" fmla="*/ 550517 w 12192000"/>
              <a:gd name="connsiteY209" fmla="*/ 2182060 h 2237474"/>
              <a:gd name="connsiteX210" fmla="*/ 550309 w 12192000"/>
              <a:gd name="connsiteY210" fmla="*/ 2181825 h 2237474"/>
              <a:gd name="connsiteX211" fmla="*/ 541836 w 12192000"/>
              <a:gd name="connsiteY211" fmla="*/ 2181063 h 2237474"/>
              <a:gd name="connsiteX212" fmla="*/ 536057 w 12192000"/>
              <a:gd name="connsiteY212" fmla="*/ 2181537 h 2237474"/>
              <a:gd name="connsiteX213" fmla="*/ 520671 w 12192000"/>
              <a:gd name="connsiteY213" fmla="*/ 2180980 h 2237474"/>
              <a:gd name="connsiteX214" fmla="*/ 515024 w 12192000"/>
              <a:gd name="connsiteY214" fmla="*/ 2179258 h 2237474"/>
              <a:gd name="connsiteX215" fmla="*/ 512278 w 12192000"/>
              <a:gd name="connsiteY215" fmla="*/ 2176369 h 2237474"/>
              <a:gd name="connsiteX216" fmla="*/ 480419 w 12192000"/>
              <a:gd name="connsiteY216" fmla="*/ 2167807 h 2237474"/>
              <a:gd name="connsiteX217" fmla="*/ 413835 w 12192000"/>
              <a:gd name="connsiteY217" fmla="*/ 2156783 h 2237474"/>
              <a:gd name="connsiteX218" fmla="*/ 376513 w 12192000"/>
              <a:gd name="connsiteY218" fmla="*/ 2154014 h 2237474"/>
              <a:gd name="connsiteX219" fmla="*/ 273386 w 12192000"/>
              <a:gd name="connsiteY219" fmla="*/ 2142551 h 2237474"/>
              <a:gd name="connsiteX220" fmla="*/ 169207 w 12192000"/>
              <a:gd name="connsiteY220" fmla="*/ 2128100 h 2237474"/>
              <a:gd name="connsiteX221" fmla="*/ 93149 w 12192000"/>
              <a:gd name="connsiteY221" fmla="*/ 2105324 h 2237474"/>
              <a:gd name="connsiteX222" fmla="*/ 88109 w 12192000"/>
              <a:gd name="connsiteY222" fmla="*/ 2106704 h 2237474"/>
              <a:gd name="connsiteX223" fmla="*/ 80022 w 12192000"/>
              <a:gd name="connsiteY223" fmla="*/ 2107254 h 2237474"/>
              <a:gd name="connsiteX224" fmla="*/ 79717 w 12192000"/>
              <a:gd name="connsiteY224" fmla="*/ 2107046 h 2237474"/>
              <a:gd name="connsiteX225" fmla="*/ 72352 w 12192000"/>
              <a:gd name="connsiteY225" fmla="*/ 2107991 h 2237474"/>
              <a:gd name="connsiteX226" fmla="*/ 37645 w 12192000"/>
              <a:gd name="connsiteY226" fmla="*/ 2115401 h 2237474"/>
              <a:gd name="connsiteX227" fmla="*/ 4572 w 12192000"/>
              <a:gd name="connsiteY227" fmla="*/ 2111091 h 2237474"/>
              <a:gd name="connsiteX228" fmla="*/ 0 w 12192000"/>
              <a:gd name="connsiteY228" fmla="*/ 2110468 h 2237474"/>
              <a:gd name="connsiteX229" fmla="*/ 0 w 12192000"/>
              <a:gd name="connsiteY229" fmla="*/ 0 h 2237474"/>
              <a:gd name="connsiteX0" fmla="*/ 0 w 12192000"/>
              <a:gd name="connsiteY0" fmla="*/ 0 h 2237474"/>
              <a:gd name="connsiteX1" fmla="*/ 12192000 w 12192000"/>
              <a:gd name="connsiteY1" fmla="*/ 0 h 2237474"/>
              <a:gd name="connsiteX2" fmla="*/ 12192000 w 12192000"/>
              <a:gd name="connsiteY2" fmla="*/ 751299 h 2237474"/>
              <a:gd name="connsiteX3" fmla="*/ 12176759 w 12192000"/>
              <a:gd name="connsiteY3" fmla="*/ 759190 h 2237474"/>
              <a:gd name="connsiteX4" fmla="*/ 12154948 w 12192000"/>
              <a:gd name="connsiteY4" fmla="*/ 762731 h 2237474"/>
              <a:gd name="connsiteX5" fmla="*/ 12047364 w 12192000"/>
              <a:gd name="connsiteY5" fmla="*/ 749662 h 2237474"/>
              <a:gd name="connsiteX6" fmla="*/ 11890686 w 12192000"/>
              <a:gd name="connsiteY6" fmla="*/ 732766 h 2237474"/>
              <a:gd name="connsiteX7" fmla="*/ 11782413 w 12192000"/>
              <a:gd name="connsiteY7" fmla="*/ 769868 h 2237474"/>
              <a:gd name="connsiteX8" fmla="*/ 11649954 w 12192000"/>
              <a:gd name="connsiteY8" fmla="*/ 749628 h 2237474"/>
              <a:gd name="connsiteX9" fmla="*/ 11560424 w 12192000"/>
              <a:gd name="connsiteY9" fmla="*/ 748017 h 2237474"/>
              <a:gd name="connsiteX10" fmla="*/ 11358455 w 12192000"/>
              <a:gd name="connsiteY10" fmla="*/ 747593 h 2237474"/>
              <a:gd name="connsiteX11" fmla="*/ 11165209 w 12192000"/>
              <a:gd name="connsiteY11" fmla="*/ 748852 h 2237474"/>
              <a:gd name="connsiteX12" fmla="*/ 11058755 w 12192000"/>
              <a:gd name="connsiteY12" fmla="*/ 749617 h 2237474"/>
              <a:gd name="connsiteX13" fmla="*/ 10884013 w 12192000"/>
              <a:gd name="connsiteY13" fmla="*/ 760728 h 2237474"/>
              <a:gd name="connsiteX14" fmla="*/ 10834688 w 12192000"/>
              <a:gd name="connsiteY14" fmla="*/ 757726 h 2237474"/>
              <a:gd name="connsiteX15" fmla="*/ 10805004 w 12192000"/>
              <a:gd name="connsiteY15" fmla="*/ 757573 h 2237474"/>
              <a:gd name="connsiteX16" fmla="*/ 10739478 w 12192000"/>
              <a:gd name="connsiteY16" fmla="*/ 776841 h 2237474"/>
              <a:gd name="connsiteX17" fmla="*/ 10458762 w 12192000"/>
              <a:gd name="connsiteY17" fmla="*/ 755400 h 2237474"/>
              <a:gd name="connsiteX18" fmla="*/ 10246919 w 12192000"/>
              <a:gd name="connsiteY18" fmla="*/ 769960 h 2237474"/>
              <a:gd name="connsiteX19" fmla="*/ 10167995 w 12192000"/>
              <a:gd name="connsiteY19" fmla="*/ 760843 h 2237474"/>
              <a:gd name="connsiteX20" fmla="*/ 9997044 w 12192000"/>
              <a:gd name="connsiteY20" fmla="*/ 780129 h 2237474"/>
              <a:gd name="connsiteX21" fmla="*/ 9943887 w 12192000"/>
              <a:gd name="connsiteY21" fmla="*/ 804141 h 2237474"/>
              <a:gd name="connsiteX22" fmla="*/ 9918248 w 12192000"/>
              <a:gd name="connsiteY22" fmla="*/ 816628 h 2237474"/>
              <a:gd name="connsiteX23" fmla="*/ 9836148 w 12192000"/>
              <a:gd name="connsiteY23" fmla="*/ 858312 h 2237474"/>
              <a:gd name="connsiteX24" fmla="*/ 9823800 w 12192000"/>
              <a:gd name="connsiteY24" fmla="*/ 866604 h 2237474"/>
              <a:gd name="connsiteX25" fmla="*/ 9794684 w 12192000"/>
              <a:gd name="connsiteY25" fmla="*/ 864509 h 2237474"/>
              <a:gd name="connsiteX26" fmla="*/ 9778288 w 12192000"/>
              <a:gd name="connsiteY26" fmla="*/ 854362 h 2237474"/>
              <a:gd name="connsiteX27" fmla="*/ 9773886 w 12192000"/>
              <a:gd name="connsiteY27" fmla="*/ 857543 h 2237474"/>
              <a:gd name="connsiteX28" fmla="*/ 9761459 w 12192000"/>
              <a:gd name="connsiteY28" fmla="*/ 862394 h 2237474"/>
              <a:gd name="connsiteX29" fmla="*/ 9705768 w 12192000"/>
              <a:gd name="connsiteY29" fmla="*/ 894610 h 2237474"/>
              <a:gd name="connsiteX30" fmla="*/ 9683005 w 12192000"/>
              <a:gd name="connsiteY30" fmla="*/ 894128 h 2237474"/>
              <a:gd name="connsiteX31" fmla="*/ 9594438 w 12192000"/>
              <a:gd name="connsiteY31" fmla="*/ 919051 h 2237474"/>
              <a:gd name="connsiteX32" fmla="*/ 9577033 w 12192000"/>
              <a:gd name="connsiteY32" fmla="*/ 922857 h 2237474"/>
              <a:gd name="connsiteX33" fmla="*/ 9544189 w 12192000"/>
              <a:gd name="connsiteY33" fmla="*/ 938966 h 2237474"/>
              <a:gd name="connsiteX34" fmla="*/ 9534048 w 12192000"/>
              <a:gd name="connsiteY34" fmla="*/ 940158 h 2237474"/>
              <a:gd name="connsiteX35" fmla="*/ 9500499 w 12192000"/>
              <a:gd name="connsiteY35" fmla="*/ 954680 h 2237474"/>
              <a:gd name="connsiteX36" fmla="*/ 9428195 w 12192000"/>
              <a:gd name="connsiteY36" fmla="*/ 986225 h 2237474"/>
              <a:gd name="connsiteX37" fmla="*/ 9410017 w 12192000"/>
              <a:gd name="connsiteY37" fmla="*/ 993931 h 2237474"/>
              <a:gd name="connsiteX38" fmla="*/ 9392919 w 12192000"/>
              <a:gd name="connsiteY38" fmla="*/ 994656 h 2237474"/>
              <a:gd name="connsiteX39" fmla="*/ 9301293 w 12192000"/>
              <a:gd name="connsiteY39" fmla="*/ 1011593 h 2237474"/>
              <a:gd name="connsiteX40" fmla="*/ 9278619 w 12192000"/>
              <a:gd name="connsiteY40" fmla="*/ 1011878 h 2237474"/>
              <a:gd name="connsiteX41" fmla="*/ 9268019 w 12192000"/>
              <a:gd name="connsiteY41" fmla="*/ 1007442 h 2237474"/>
              <a:gd name="connsiteX42" fmla="*/ 9234662 w 12192000"/>
              <a:gd name="connsiteY42" fmla="*/ 1023056 h 2237474"/>
              <a:gd name="connsiteX43" fmla="*/ 9181033 w 12192000"/>
              <a:gd name="connsiteY43" fmla="*/ 1037921 h 2237474"/>
              <a:gd name="connsiteX44" fmla="*/ 9155969 w 12192000"/>
              <a:gd name="connsiteY44" fmla="*/ 1046804 h 2237474"/>
              <a:gd name="connsiteX45" fmla="*/ 9133985 w 12192000"/>
              <a:gd name="connsiteY45" fmla="*/ 1046450 h 2237474"/>
              <a:gd name="connsiteX46" fmla="*/ 9012987 w 12192000"/>
              <a:gd name="connsiteY46" fmla="*/ 1061986 h 2237474"/>
              <a:gd name="connsiteX47" fmla="*/ 8968445 w 12192000"/>
              <a:gd name="connsiteY47" fmla="*/ 1052169 h 2237474"/>
              <a:gd name="connsiteX48" fmla="*/ 8958984 w 12192000"/>
              <a:gd name="connsiteY48" fmla="*/ 1057212 h 2237474"/>
              <a:gd name="connsiteX49" fmla="*/ 8886001 w 12192000"/>
              <a:gd name="connsiteY49" fmla="*/ 1067468 h 2237474"/>
              <a:gd name="connsiteX50" fmla="*/ 8838610 w 12192000"/>
              <a:gd name="connsiteY50" fmla="*/ 1075091 h 2237474"/>
              <a:gd name="connsiteX51" fmla="*/ 8750383 w 12192000"/>
              <a:gd name="connsiteY51" fmla="*/ 1097387 h 2237474"/>
              <a:gd name="connsiteX52" fmla="*/ 8697365 w 12192000"/>
              <a:gd name="connsiteY52" fmla="*/ 1105869 h 2237474"/>
              <a:gd name="connsiteX53" fmla="*/ 8665605 w 12192000"/>
              <a:gd name="connsiteY53" fmla="*/ 1110791 h 2237474"/>
              <a:gd name="connsiteX54" fmla="*/ 8584946 w 12192000"/>
              <a:gd name="connsiteY54" fmla="*/ 1135226 h 2237474"/>
              <a:gd name="connsiteX55" fmla="*/ 8460755 w 12192000"/>
              <a:gd name="connsiteY55" fmla="*/ 1203427 h 2237474"/>
              <a:gd name="connsiteX56" fmla="*/ 8419755 w 12192000"/>
              <a:gd name="connsiteY56" fmla="*/ 1216260 h 2237474"/>
              <a:gd name="connsiteX57" fmla="*/ 8411626 w 12192000"/>
              <a:gd name="connsiteY57" fmla="*/ 1214397 h 2237474"/>
              <a:gd name="connsiteX58" fmla="*/ 8363469 w 12192000"/>
              <a:gd name="connsiteY58" fmla="*/ 1246658 h 2237474"/>
              <a:gd name="connsiteX59" fmla="*/ 8275497 w 12192000"/>
              <a:gd name="connsiteY59" fmla="*/ 1264396 h 2237474"/>
              <a:gd name="connsiteX60" fmla="*/ 8206287 w 12192000"/>
              <a:gd name="connsiteY60" fmla="*/ 1273060 h 2237474"/>
              <a:gd name="connsiteX61" fmla="*/ 8168705 w 12192000"/>
              <a:gd name="connsiteY61" fmla="*/ 1279956 h 2237474"/>
              <a:gd name="connsiteX62" fmla="*/ 8139997 w 12192000"/>
              <a:gd name="connsiteY62" fmla="*/ 1282713 h 2237474"/>
              <a:gd name="connsiteX63" fmla="*/ 8074238 w 12192000"/>
              <a:gd name="connsiteY63" fmla="*/ 1301895 h 2237474"/>
              <a:gd name="connsiteX64" fmla="*/ 7968292 w 12192000"/>
              <a:gd name="connsiteY64" fmla="*/ 1338779 h 2237474"/>
              <a:gd name="connsiteX65" fmla="*/ 7945122 w 12192000"/>
              <a:gd name="connsiteY65" fmla="*/ 1345477 h 2237474"/>
              <a:gd name="connsiteX66" fmla="*/ 7902328 w 12192000"/>
              <a:gd name="connsiteY66" fmla="*/ 1345865 h 2237474"/>
              <a:gd name="connsiteX67" fmla="*/ 7898322 w 12192000"/>
              <a:gd name="connsiteY67" fmla="*/ 1345689 h 2237474"/>
              <a:gd name="connsiteX68" fmla="*/ 7875879 w 12192000"/>
              <a:gd name="connsiteY68" fmla="*/ 1345646 h 2237474"/>
              <a:gd name="connsiteX69" fmla="*/ 7840612 w 12192000"/>
              <a:gd name="connsiteY69" fmla="*/ 1369373 h 2237474"/>
              <a:gd name="connsiteX70" fmla="*/ 7786819 w 12192000"/>
              <a:gd name="connsiteY70" fmla="*/ 1378970 h 2237474"/>
              <a:gd name="connsiteX71" fmla="*/ 7548172 w 12192000"/>
              <a:gd name="connsiteY71" fmla="*/ 1417460 h 2237474"/>
              <a:gd name="connsiteX72" fmla="*/ 7483437 w 12192000"/>
              <a:gd name="connsiteY72" fmla="*/ 1478152 h 2237474"/>
              <a:gd name="connsiteX73" fmla="*/ 7377870 w 12192000"/>
              <a:gd name="connsiteY73" fmla="*/ 1523319 h 2237474"/>
              <a:gd name="connsiteX74" fmla="*/ 7230737 w 12192000"/>
              <a:gd name="connsiteY74" fmla="*/ 1562633 h 2237474"/>
              <a:gd name="connsiteX75" fmla="*/ 7224458 w 12192000"/>
              <a:gd name="connsiteY75" fmla="*/ 1573008 h 2237474"/>
              <a:gd name="connsiteX76" fmla="*/ 7213486 w 12192000"/>
              <a:gd name="connsiteY76" fmla="*/ 1580987 h 2237474"/>
              <a:gd name="connsiteX77" fmla="*/ 7210972 w 12192000"/>
              <a:gd name="connsiteY77" fmla="*/ 1580856 h 2237474"/>
              <a:gd name="connsiteX78" fmla="*/ 7183121 w 12192000"/>
              <a:gd name="connsiteY78" fmla="*/ 1595162 h 2237474"/>
              <a:gd name="connsiteX79" fmla="*/ 7164601 w 12192000"/>
              <a:gd name="connsiteY79" fmla="*/ 1606490 h 2237474"/>
              <a:gd name="connsiteX80" fmla="*/ 7159286 w 12192000"/>
              <a:gd name="connsiteY80" fmla="*/ 1606850 h 2237474"/>
              <a:gd name="connsiteX81" fmla="*/ 7114651 w 12192000"/>
              <a:gd name="connsiteY81" fmla="*/ 1620959 h 2237474"/>
              <a:gd name="connsiteX82" fmla="*/ 7092727 w 12192000"/>
              <a:gd name="connsiteY82" fmla="*/ 1623628 h 2237474"/>
              <a:gd name="connsiteX83" fmla="*/ 7031309 w 12192000"/>
              <a:gd name="connsiteY83" fmla="*/ 1619451 h 2237474"/>
              <a:gd name="connsiteX84" fmla="*/ 6999084 w 12192000"/>
              <a:gd name="connsiteY84" fmla="*/ 1634317 h 2237474"/>
              <a:gd name="connsiteX85" fmla="*/ 6992107 w 12192000"/>
              <a:gd name="connsiteY85" fmla="*/ 1636860 h 2237474"/>
              <a:gd name="connsiteX86" fmla="*/ 6991765 w 12192000"/>
              <a:gd name="connsiteY86" fmla="*/ 1636725 h 2237474"/>
              <a:gd name="connsiteX87" fmla="*/ 6983996 w 12192000"/>
              <a:gd name="connsiteY87" fmla="*/ 1639040 h 2237474"/>
              <a:gd name="connsiteX88" fmla="*/ 6979383 w 12192000"/>
              <a:gd name="connsiteY88" fmla="*/ 1641496 h 2237474"/>
              <a:gd name="connsiteX89" fmla="*/ 6900177 w 12192000"/>
              <a:gd name="connsiteY89" fmla="*/ 1636016 h 2237474"/>
              <a:gd name="connsiteX90" fmla="*/ 6795372 w 12192000"/>
              <a:gd name="connsiteY90" fmla="*/ 1644845 h 2237474"/>
              <a:gd name="connsiteX91" fmla="*/ 6692251 w 12192000"/>
              <a:gd name="connsiteY91" fmla="*/ 1656357 h 2237474"/>
              <a:gd name="connsiteX92" fmla="*/ 6655235 w 12192000"/>
              <a:gd name="connsiteY92" fmla="*/ 1661869 h 2237474"/>
              <a:gd name="connsiteX93" fmla="*/ 6587857 w 12192000"/>
              <a:gd name="connsiteY93" fmla="*/ 1665769 h 2237474"/>
              <a:gd name="connsiteX94" fmla="*/ 6554894 w 12192000"/>
              <a:gd name="connsiteY94" fmla="*/ 1664428 h 2237474"/>
              <a:gd name="connsiteX95" fmla="*/ 6516595 w 12192000"/>
              <a:gd name="connsiteY95" fmla="*/ 1667475 h 2237474"/>
              <a:gd name="connsiteX96" fmla="*/ 6508541 w 12192000"/>
              <a:gd name="connsiteY96" fmla="*/ 1668757 h 2237474"/>
              <a:gd name="connsiteX97" fmla="*/ 6471012 w 12192000"/>
              <a:gd name="connsiteY97" fmla="*/ 1678604 h 2237474"/>
              <a:gd name="connsiteX98" fmla="*/ 6415265 w 12192000"/>
              <a:gd name="connsiteY98" fmla="*/ 1665317 h 2237474"/>
              <a:gd name="connsiteX99" fmla="*/ 6364035 w 12192000"/>
              <a:gd name="connsiteY99" fmla="*/ 1667683 h 2237474"/>
              <a:gd name="connsiteX100" fmla="*/ 6280959 w 12192000"/>
              <a:gd name="connsiteY100" fmla="*/ 1689329 h 2237474"/>
              <a:gd name="connsiteX101" fmla="*/ 6243319 w 12192000"/>
              <a:gd name="connsiteY101" fmla="*/ 1695560 h 2237474"/>
              <a:gd name="connsiteX102" fmla="*/ 6098321 w 12192000"/>
              <a:gd name="connsiteY102" fmla="*/ 1721646 h 2237474"/>
              <a:gd name="connsiteX103" fmla="*/ 5880652 w 12192000"/>
              <a:gd name="connsiteY103" fmla="*/ 1779643 h 2237474"/>
              <a:gd name="connsiteX104" fmla="*/ 5785959 w 12192000"/>
              <a:gd name="connsiteY104" fmla="*/ 1775307 h 2237474"/>
              <a:gd name="connsiteX105" fmla="*/ 5643534 w 12192000"/>
              <a:gd name="connsiteY105" fmla="*/ 1802919 h 2237474"/>
              <a:gd name="connsiteX106" fmla="*/ 5518799 w 12192000"/>
              <a:gd name="connsiteY106" fmla="*/ 1818312 h 2237474"/>
              <a:gd name="connsiteX107" fmla="*/ 5505014 w 12192000"/>
              <a:gd name="connsiteY107" fmla="*/ 1819259 h 2237474"/>
              <a:gd name="connsiteX108" fmla="*/ 5453307 w 12192000"/>
              <a:gd name="connsiteY108" fmla="*/ 1815450 h 2237474"/>
              <a:gd name="connsiteX109" fmla="*/ 5364192 w 12192000"/>
              <a:gd name="connsiteY109" fmla="*/ 1826074 h 2237474"/>
              <a:gd name="connsiteX110" fmla="*/ 5350380 w 12192000"/>
              <a:gd name="connsiteY110" fmla="*/ 1830891 h 2237474"/>
              <a:gd name="connsiteX111" fmla="*/ 5259633 w 12192000"/>
              <a:gd name="connsiteY111" fmla="*/ 1837160 h 2237474"/>
              <a:gd name="connsiteX112" fmla="*/ 5197513 w 12192000"/>
              <a:gd name="connsiteY112" fmla="*/ 1844718 h 2237474"/>
              <a:gd name="connsiteX113" fmla="*/ 5184170 w 12192000"/>
              <a:gd name="connsiteY113" fmla="*/ 1849402 h 2237474"/>
              <a:gd name="connsiteX114" fmla="*/ 5168852 w 12192000"/>
              <a:gd name="connsiteY114" fmla="*/ 1844846 h 2237474"/>
              <a:gd name="connsiteX115" fmla="*/ 5164370 w 12192000"/>
              <a:gd name="connsiteY115" fmla="*/ 1840597 h 2237474"/>
              <a:gd name="connsiteX116" fmla="*/ 5114927 w 12192000"/>
              <a:gd name="connsiteY116" fmla="*/ 1847827 h 2237474"/>
              <a:gd name="connsiteX117" fmla="*/ 5108970 w 12192000"/>
              <a:gd name="connsiteY117" fmla="*/ 1847935 h 2237474"/>
              <a:gd name="connsiteX118" fmla="*/ 5067961 w 12192000"/>
              <a:gd name="connsiteY118" fmla="*/ 1845917 h 2237474"/>
              <a:gd name="connsiteX119" fmla="*/ 5007075 w 12192000"/>
              <a:gd name="connsiteY119" fmla="*/ 1838626 h 2237474"/>
              <a:gd name="connsiteX120" fmla="*/ 4944087 w 12192000"/>
              <a:gd name="connsiteY120" fmla="*/ 1823332 h 2237474"/>
              <a:gd name="connsiteX121" fmla="*/ 4907662 w 12192000"/>
              <a:gd name="connsiteY121" fmla="*/ 1816900 h 2237474"/>
              <a:gd name="connsiteX122" fmla="*/ 4882386 w 12192000"/>
              <a:gd name="connsiteY122" fmla="*/ 1809844 h 2237474"/>
              <a:gd name="connsiteX123" fmla="*/ 4811440 w 12192000"/>
              <a:gd name="connsiteY123" fmla="*/ 1804655 h 2237474"/>
              <a:gd name="connsiteX124" fmla="*/ 4691075 w 12192000"/>
              <a:gd name="connsiteY124" fmla="*/ 1801389 h 2237474"/>
              <a:gd name="connsiteX125" fmla="*/ 4611738 w 12192000"/>
              <a:gd name="connsiteY125" fmla="*/ 1776964 h 2237474"/>
              <a:gd name="connsiteX126" fmla="*/ 4560070 w 12192000"/>
              <a:gd name="connsiteY126" fmla="*/ 1785640 h 2237474"/>
              <a:gd name="connsiteX127" fmla="*/ 4536503 w 12192000"/>
              <a:gd name="connsiteY127" fmla="*/ 1785334 h 2237474"/>
              <a:gd name="connsiteX128" fmla="*/ 4513724 w 12192000"/>
              <a:gd name="connsiteY128" fmla="*/ 1791996 h 2237474"/>
              <a:gd name="connsiteX129" fmla="*/ 4459810 w 12192000"/>
              <a:gd name="connsiteY129" fmla="*/ 1797886 h 2237474"/>
              <a:gd name="connsiteX130" fmla="*/ 4379064 w 12192000"/>
              <a:gd name="connsiteY130" fmla="*/ 1817177 h 2237474"/>
              <a:gd name="connsiteX131" fmla="*/ 4319209 w 12192000"/>
              <a:gd name="connsiteY131" fmla="*/ 1834833 h 2237474"/>
              <a:gd name="connsiteX132" fmla="*/ 4290981 w 12192000"/>
              <a:gd name="connsiteY132" fmla="*/ 1839677 h 2237474"/>
              <a:gd name="connsiteX133" fmla="*/ 4285792 w 12192000"/>
              <a:gd name="connsiteY133" fmla="*/ 1836231 h 2237474"/>
              <a:gd name="connsiteX134" fmla="*/ 4238372 w 12192000"/>
              <a:gd name="connsiteY134" fmla="*/ 1851480 h 2237474"/>
              <a:gd name="connsiteX135" fmla="*/ 4232517 w 12192000"/>
              <a:gd name="connsiteY135" fmla="*/ 1852567 h 2237474"/>
              <a:gd name="connsiteX136" fmla="*/ 4191732 w 12192000"/>
              <a:gd name="connsiteY136" fmla="*/ 1857328 h 2237474"/>
              <a:gd name="connsiteX137" fmla="*/ 4065532 w 12192000"/>
              <a:gd name="connsiteY137" fmla="*/ 1855477 h 2237474"/>
              <a:gd name="connsiteX138" fmla="*/ 4028460 w 12192000"/>
              <a:gd name="connsiteY138" fmla="*/ 1855137 h 2237474"/>
              <a:gd name="connsiteX139" fmla="*/ 4002267 w 12192000"/>
              <a:gd name="connsiteY139" fmla="*/ 1852352 h 2237474"/>
              <a:gd name="connsiteX140" fmla="*/ 3931396 w 12192000"/>
              <a:gd name="connsiteY140" fmla="*/ 1858915 h 2237474"/>
              <a:gd name="connsiteX141" fmla="*/ 3812162 w 12192000"/>
              <a:gd name="connsiteY141" fmla="*/ 1875501 h 2237474"/>
              <a:gd name="connsiteX142" fmla="*/ 3729530 w 12192000"/>
              <a:gd name="connsiteY142" fmla="*/ 1864513 h 2237474"/>
              <a:gd name="connsiteX143" fmla="*/ 3680177 w 12192000"/>
              <a:gd name="connsiteY143" fmla="*/ 1881552 h 2237474"/>
              <a:gd name="connsiteX144" fmla="*/ 3567259 w 12192000"/>
              <a:gd name="connsiteY144" fmla="*/ 1893482 h 2237474"/>
              <a:gd name="connsiteX145" fmla="*/ 3405770 w 12192000"/>
              <a:gd name="connsiteY145" fmla="*/ 1904591 h 2237474"/>
              <a:gd name="connsiteX146" fmla="*/ 3280097 w 12192000"/>
              <a:gd name="connsiteY146" fmla="*/ 1919610 h 2237474"/>
              <a:gd name="connsiteX147" fmla="*/ 3123424 w 12192000"/>
              <a:gd name="connsiteY147" fmla="*/ 1952930 h 2237474"/>
              <a:gd name="connsiteX148" fmla="*/ 3009910 w 12192000"/>
              <a:gd name="connsiteY148" fmla="*/ 1957866 h 2237474"/>
              <a:gd name="connsiteX149" fmla="*/ 2995934 w 12192000"/>
              <a:gd name="connsiteY149" fmla="*/ 1967085 h 2237474"/>
              <a:gd name="connsiteX150" fmla="*/ 2980071 w 12192000"/>
              <a:gd name="connsiteY150" fmla="*/ 1972988 h 2237474"/>
              <a:gd name="connsiteX151" fmla="*/ 2978094 w 12192000"/>
              <a:gd name="connsiteY151" fmla="*/ 1972369 h 2237474"/>
              <a:gd name="connsiteX152" fmla="*/ 2942858 w 12192000"/>
              <a:gd name="connsiteY152" fmla="*/ 1981367 h 2237474"/>
              <a:gd name="connsiteX153" fmla="*/ 2875436 w 12192000"/>
              <a:gd name="connsiteY153" fmla="*/ 1996977 h 2237474"/>
              <a:gd name="connsiteX154" fmla="*/ 2874892 w 12192000"/>
              <a:gd name="connsiteY154" fmla="*/ 1996085 h 2237474"/>
              <a:gd name="connsiteX155" fmla="*/ 2864145 w 12192000"/>
              <a:gd name="connsiteY155" fmla="*/ 1994061 h 2237474"/>
              <a:gd name="connsiteX156" fmla="*/ 2843662 w 12192000"/>
              <a:gd name="connsiteY156" fmla="*/ 1992498 h 2237474"/>
              <a:gd name="connsiteX157" fmla="*/ 2796128 w 12192000"/>
              <a:gd name="connsiteY157" fmla="*/ 1976403 h 2237474"/>
              <a:gd name="connsiteX158" fmla="*/ 2756784 w 12192000"/>
              <a:gd name="connsiteY158" fmla="*/ 1985116 h 2237474"/>
              <a:gd name="connsiteX159" fmla="*/ 2748833 w 12192000"/>
              <a:gd name="connsiteY159" fmla="*/ 1986323 h 2237474"/>
              <a:gd name="connsiteX160" fmla="*/ 2748661 w 12192000"/>
              <a:gd name="connsiteY160" fmla="*/ 1986122 h 2237474"/>
              <a:gd name="connsiteX161" fmla="*/ 2740251 w 12192000"/>
              <a:gd name="connsiteY161" fmla="*/ 1986946 h 2237474"/>
              <a:gd name="connsiteX162" fmla="*/ 2718916 w 12192000"/>
              <a:gd name="connsiteY162" fmla="*/ 1990867 h 2237474"/>
              <a:gd name="connsiteX163" fmla="*/ 2713522 w 12192000"/>
              <a:gd name="connsiteY163" fmla="*/ 1990173 h 2237474"/>
              <a:gd name="connsiteX164" fmla="*/ 2680597 w 12192000"/>
              <a:gd name="connsiteY164" fmla="*/ 1984996 h 2237474"/>
              <a:gd name="connsiteX165" fmla="*/ 2578178 w 12192000"/>
              <a:gd name="connsiteY165" fmla="*/ 1990531 h 2237474"/>
              <a:gd name="connsiteX166" fmla="*/ 2476147 w 12192000"/>
              <a:gd name="connsiteY166" fmla="*/ 1998305 h 2237474"/>
              <a:gd name="connsiteX167" fmla="*/ 2373568 w 12192000"/>
              <a:gd name="connsiteY167" fmla="*/ 2003219 h 2237474"/>
              <a:gd name="connsiteX168" fmla="*/ 2321399 w 12192000"/>
              <a:gd name="connsiteY168" fmla="*/ 1989467 h 2237474"/>
              <a:gd name="connsiteX169" fmla="*/ 2315525 w 12192000"/>
              <a:gd name="connsiteY169" fmla="*/ 1989708 h 2237474"/>
              <a:gd name="connsiteX170" fmla="*/ 2300792 w 12192000"/>
              <a:gd name="connsiteY170" fmla="*/ 1994290 h 2237474"/>
              <a:gd name="connsiteX171" fmla="*/ 2295469 w 12192000"/>
              <a:gd name="connsiteY171" fmla="*/ 1996659 h 2237474"/>
              <a:gd name="connsiteX172" fmla="*/ 2287219 w 12192000"/>
              <a:gd name="connsiteY172" fmla="*/ 1998750 h 2237474"/>
              <a:gd name="connsiteX173" fmla="*/ 2286948 w 12192000"/>
              <a:gd name="connsiteY173" fmla="*/ 1998596 h 2237474"/>
              <a:gd name="connsiteX174" fmla="*/ 2243069 w 12192000"/>
              <a:gd name="connsiteY174" fmla="*/ 2015111 h 2237474"/>
              <a:gd name="connsiteX175" fmla="*/ 2186609 w 12192000"/>
              <a:gd name="connsiteY175" fmla="*/ 2008263 h 2237474"/>
              <a:gd name="connsiteX176" fmla="*/ 2164831 w 12192000"/>
              <a:gd name="connsiteY176" fmla="*/ 2010143 h 2237474"/>
              <a:gd name="connsiteX177" fmla="*/ 2152836 w 12192000"/>
              <a:gd name="connsiteY177" fmla="*/ 2010048 h 2237474"/>
              <a:gd name="connsiteX178" fmla="*/ 2117102 w 12192000"/>
              <a:gd name="connsiteY178" fmla="*/ 2023004 h 2237474"/>
              <a:gd name="connsiteX179" fmla="*/ 2111935 w 12192000"/>
              <a:gd name="connsiteY179" fmla="*/ 2023163 h 2237474"/>
              <a:gd name="connsiteX180" fmla="*/ 2089991 w 12192000"/>
              <a:gd name="connsiteY180" fmla="*/ 2034193 h 2237474"/>
              <a:gd name="connsiteX181" fmla="*/ 2058061 w 12192000"/>
              <a:gd name="connsiteY181" fmla="*/ 2047942 h 2237474"/>
              <a:gd name="connsiteX182" fmla="*/ 2055737 w 12192000"/>
              <a:gd name="connsiteY182" fmla="*/ 2047704 h 2237474"/>
              <a:gd name="connsiteX183" fmla="*/ 2042244 w 12192000"/>
              <a:gd name="connsiteY183" fmla="*/ 2055560 h 2237474"/>
              <a:gd name="connsiteX184" fmla="*/ 1976224 w 12192000"/>
              <a:gd name="connsiteY184" fmla="*/ 2074257 h 2237474"/>
              <a:gd name="connsiteX185" fmla="*/ 1877728 w 12192000"/>
              <a:gd name="connsiteY185" fmla="*/ 2101004 h 2237474"/>
              <a:gd name="connsiteX186" fmla="*/ 1759056 w 12192000"/>
              <a:gd name="connsiteY186" fmla="*/ 2125608 h 2237474"/>
              <a:gd name="connsiteX187" fmla="*/ 1637948 w 12192000"/>
              <a:gd name="connsiteY187" fmla="*/ 2172597 h 2237474"/>
              <a:gd name="connsiteX188" fmla="*/ 1434549 w 12192000"/>
              <a:gd name="connsiteY188" fmla="*/ 2234522 h 2237474"/>
              <a:gd name="connsiteX189" fmla="*/ 1398481 w 12192000"/>
              <a:gd name="connsiteY189" fmla="*/ 2237074 h 2237474"/>
              <a:gd name="connsiteX190" fmla="*/ 1398407 w 12192000"/>
              <a:gd name="connsiteY190" fmla="*/ 2237095 h 2237474"/>
              <a:gd name="connsiteX191" fmla="*/ 1370962 w 12192000"/>
              <a:gd name="connsiteY191" fmla="*/ 2237474 h 2237474"/>
              <a:gd name="connsiteX192" fmla="*/ 1356367 w 12192000"/>
              <a:gd name="connsiteY192" fmla="*/ 2235089 h 2237474"/>
              <a:gd name="connsiteX193" fmla="*/ 1324828 w 12192000"/>
              <a:gd name="connsiteY193" fmla="*/ 2231968 h 2237474"/>
              <a:gd name="connsiteX194" fmla="*/ 1297744 w 12192000"/>
              <a:gd name="connsiteY194" fmla="*/ 2235849 h 2237474"/>
              <a:gd name="connsiteX195" fmla="*/ 1286236 w 12192000"/>
              <a:gd name="connsiteY195" fmla="*/ 2233135 h 2237474"/>
              <a:gd name="connsiteX196" fmla="*/ 1283504 w 12192000"/>
              <a:gd name="connsiteY196" fmla="*/ 2233797 h 2237474"/>
              <a:gd name="connsiteX197" fmla="*/ 1279765 w 12192000"/>
              <a:gd name="connsiteY197" fmla="*/ 2229639 h 2237474"/>
              <a:gd name="connsiteX198" fmla="*/ 1195347 w 12192000"/>
              <a:gd name="connsiteY198" fmla="*/ 2212354 h 2237474"/>
              <a:gd name="connsiteX199" fmla="*/ 970251 w 12192000"/>
              <a:gd name="connsiteY199" fmla="*/ 2221029 h 2237474"/>
              <a:gd name="connsiteX200" fmla="*/ 812914 w 12192000"/>
              <a:gd name="connsiteY200" fmla="*/ 2202752 h 2237474"/>
              <a:gd name="connsiteX201" fmla="*/ 800195 w 12192000"/>
              <a:gd name="connsiteY201" fmla="*/ 2209407 h 2237474"/>
              <a:gd name="connsiteX202" fmla="*/ 784978 w 12192000"/>
              <a:gd name="connsiteY202" fmla="*/ 2212360 h 2237474"/>
              <a:gd name="connsiteX203" fmla="*/ 681987 w 12192000"/>
              <a:gd name="connsiteY203" fmla="*/ 2216757 h 2237474"/>
              <a:gd name="connsiteX204" fmla="*/ 669923 w 12192000"/>
              <a:gd name="connsiteY204" fmla="*/ 2211682 h 2237474"/>
              <a:gd name="connsiteX205" fmla="*/ 648680 w 12192000"/>
              <a:gd name="connsiteY205" fmla="*/ 2206229 h 2237474"/>
              <a:gd name="connsiteX206" fmla="*/ 597225 w 12192000"/>
              <a:gd name="connsiteY206" fmla="*/ 2180999 h 2237474"/>
              <a:gd name="connsiteX207" fmla="*/ 558449 w 12192000"/>
              <a:gd name="connsiteY207" fmla="*/ 2182346 h 2237474"/>
              <a:gd name="connsiteX208" fmla="*/ 550517 w 12192000"/>
              <a:gd name="connsiteY208" fmla="*/ 2182060 h 2237474"/>
              <a:gd name="connsiteX209" fmla="*/ 550309 w 12192000"/>
              <a:gd name="connsiteY209" fmla="*/ 2181825 h 2237474"/>
              <a:gd name="connsiteX210" fmla="*/ 541836 w 12192000"/>
              <a:gd name="connsiteY210" fmla="*/ 2181063 h 2237474"/>
              <a:gd name="connsiteX211" fmla="*/ 536057 w 12192000"/>
              <a:gd name="connsiteY211" fmla="*/ 2181537 h 2237474"/>
              <a:gd name="connsiteX212" fmla="*/ 520671 w 12192000"/>
              <a:gd name="connsiteY212" fmla="*/ 2180980 h 2237474"/>
              <a:gd name="connsiteX213" fmla="*/ 515024 w 12192000"/>
              <a:gd name="connsiteY213" fmla="*/ 2179258 h 2237474"/>
              <a:gd name="connsiteX214" fmla="*/ 512278 w 12192000"/>
              <a:gd name="connsiteY214" fmla="*/ 2176369 h 2237474"/>
              <a:gd name="connsiteX215" fmla="*/ 480419 w 12192000"/>
              <a:gd name="connsiteY215" fmla="*/ 2167807 h 2237474"/>
              <a:gd name="connsiteX216" fmla="*/ 413835 w 12192000"/>
              <a:gd name="connsiteY216" fmla="*/ 2156783 h 2237474"/>
              <a:gd name="connsiteX217" fmla="*/ 376513 w 12192000"/>
              <a:gd name="connsiteY217" fmla="*/ 2154014 h 2237474"/>
              <a:gd name="connsiteX218" fmla="*/ 273386 w 12192000"/>
              <a:gd name="connsiteY218" fmla="*/ 2142551 h 2237474"/>
              <a:gd name="connsiteX219" fmla="*/ 169207 w 12192000"/>
              <a:gd name="connsiteY219" fmla="*/ 2128100 h 2237474"/>
              <a:gd name="connsiteX220" fmla="*/ 93149 w 12192000"/>
              <a:gd name="connsiteY220" fmla="*/ 2105324 h 2237474"/>
              <a:gd name="connsiteX221" fmla="*/ 88109 w 12192000"/>
              <a:gd name="connsiteY221" fmla="*/ 2106704 h 2237474"/>
              <a:gd name="connsiteX222" fmla="*/ 80022 w 12192000"/>
              <a:gd name="connsiteY222" fmla="*/ 2107254 h 2237474"/>
              <a:gd name="connsiteX223" fmla="*/ 79717 w 12192000"/>
              <a:gd name="connsiteY223" fmla="*/ 2107046 h 2237474"/>
              <a:gd name="connsiteX224" fmla="*/ 72352 w 12192000"/>
              <a:gd name="connsiteY224" fmla="*/ 2107991 h 2237474"/>
              <a:gd name="connsiteX225" fmla="*/ 37645 w 12192000"/>
              <a:gd name="connsiteY225" fmla="*/ 2115401 h 2237474"/>
              <a:gd name="connsiteX226" fmla="*/ 4572 w 12192000"/>
              <a:gd name="connsiteY226" fmla="*/ 2111091 h 2237474"/>
              <a:gd name="connsiteX227" fmla="*/ 0 w 12192000"/>
              <a:gd name="connsiteY227" fmla="*/ 2110468 h 2237474"/>
              <a:gd name="connsiteX228" fmla="*/ 0 w 12192000"/>
              <a:gd name="connsiteY228" fmla="*/ 0 h 2237474"/>
              <a:gd name="connsiteX0" fmla="*/ 0 w 12192000"/>
              <a:gd name="connsiteY0" fmla="*/ 0 h 2237474"/>
              <a:gd name="connsiteX1" fmla="*/ 12192000 w 12192000"/>
              <a:gd name="connsiteY1" fmla="*/ 0 h 2237474"/>
              <a:gd name="connsiteX2" fmla="*/ 12192000 w 12192000"/>
              <a:gd name="connsiteY2" fmla="*/ 751299 h 2237474"/>
              <a:gd name="connsiteX3" fmla="*/ 12176759 w 12192000"/>
              <a:gd name="connsiteY3" fmla="*/ 759190 h 2237474"/>
              <a:gd name="connsiteX4" fmla="*/ 12154948 w 12192000"/>
              <a:gd name="connsiteY4" fmla="*/ 762731 h 2237474"/>
              <a:gd name="connsiteX5" fmla="*/ 12047364 w 12192000"/>
              <a:gd name="connsiteY5" fmla="*/ 749662 h 2237474"/>
              <a:gd name="connsiteX6" fmla="*/ 11890686 w 12192000"/>
              <a:gd name="connsiteY6" fmla="*/ 732766 h 2237474"/>
              <a:gd name="connsiteX7" fmla="*/ 11782413 w 12192000"/>
              <a:gd name="connsiteY7" fmla="*/ 769868 h 2237474"/>
              <a:gd name="connsiteX8" fmla="*/ 11649954 w 12192000"/>
              <a:gd name="connsiteY8" fmla="*/ 749628 h 2237474"/>
              <a:gd name="connsiteX9" fmla="*/ 11560424 w 12192000"/>
              <a:gd name="connsiteY9" fmla="*/ 748017 h 2237474"/>
              <a:gd name="connsiteX10" fmla="*/ 11358455 w 12192000"/>
              <a:gd name="connsiteY10" fmla="*/ 747593 h 2237474"/>
              <a:gd name="connsiteX11" fmla="*/ 11165209 w 12192000"/>
              <a:gd name="connsiteY11" fmla="*/ 748852 h 2237474"/>
              <a:gd name="connsiteX12" fmla="*/ 11058755 w 12192000"/>
              <a:gd name="connsiteY12" fmla="*/ 749617 h 2237474"/>
              <a:gd name="connsiteX13" fmla="*/ 10884013 w 12192000"/>
              <a:gd name="connsiteY13" fmla="*/ 760728 h 2237474"/>
              <a:gd name="connsiteX14" fmla="*/ 10834688 w 12192000"/>
              <a:gd name="connsiteY14" fmla="*/ 757726 h 2237474"/>
              <a:gd name="connsiteX15" fmla="*/ 10805004 w 12192000"/>
              <a:gd name="connsiteY15" fmla="*/ 757573 h 2237474"/>
              <a:gd name="connsiteX16" fmla="*/ 10739478 w 12192000"/>
              <a:gd name="connsiteY16" fmla="*/ 776841 h 2237474"/>
              <a:gd name="connsiteX17" fmla="*/ 10458762 w 12192000"/>
              <a:gd name="connsiteY17" fmla="*/ 755400 h 2237474"/>
              <a:gd name="connsiteX18" fmla="*/ 10246919 w 12192000"/>
              <a:gd name="connsiteY18" fmla="*/ 769960 h 2237474"/>
              <a:gd name="connsiteX19" fmla="*/ 10167995 w 12192000"/>
              <a:gd name="connsiteY19" fmla="*/ 760843 h 2237474"/>
              <a:gd name="connsiteX20" fmla="*/ 9997044 w 12192000"/>
              <a:gd name="connsiteY20" fmla="*/ 780129 h 2237474"/>
              <a:gd name="connsiteX21" fmla="*/ 9943887 w 12192000"/>
              <a:gd name="connsiteY21" fmla="*/ 804141 h 2237474"/>
              <a:gd name="connsiteX22" fmla="*/ 9918248 w 12192000"/>
              <a:gd name="connsiteY22" fmla="*/ 816628 h 2237474"/>
              <a:gd name="connsiteX23" fmla="*/ 9836148 w 12192000"/>
              <a:gd name="connsiteY23" fmla="*/ 858312 h 2237474"/>
              <a:gd name="connsiteX24" fmla="*/ 9823800 w 12192000"/>
              <a:gd name="connsiteY24" fmla="*/ 866604 h 2237474"/>
              <a:gd name="connsiteX25" fmla="*/ 9794684 w 12192000"/>
              <a:gd name="connsiteY25" fmla="*/ 864509 h 2237474"/>
              <a:gd name="connsiteX26" fmla="*/ 9778288 w 12192000"/>
              <a:gd name="connsiteY26" fmla="*/ 854362 h 2237474"/>
              <a:gd name="connsiteX27" fmla="*/ 9773886 w 12192000"/>
              <a:gd name="connsiteY27" fmla="*/ 857543 h 2237474"/>
              <a:gd name="connsiteX28" fmla="*/ 9761459 w 12192000"/>
              <a:gd name="connsiteY28" fmla="*/ 862394 h 2237474"/>
              <a:gd name="connsiteX29" fmla="*/ 9705768 w 12192000"/>
              <a:gd name="connsiteY29" fmla="*/ 894610 h 2237474"/>
              <a:gd name="connsiteX30" fmla="*/ 9683005 w 12192000"/>
              <a:gd name="connsiteY30" fmla="*/ 894128 h 2237474"/>
              <a:gd name="connsiteX31" fmla="*/ 9594438 w 12192000"/>
              <a:gd name="connsiteY31" fmla="*/ 919051 h 2237474"/>
              <a:gd name="connsiteX32" fmla="*/ 9577033 w 12192000"/>
              <a:gd name="connsiteY32" fmla="*/ 922857 h 2237474"/>
              <a:gd name="connsiteX33" fmla="*/ 9544189 w 12192000"/>
              <a:gd name="connsiteY33" fmla="*/ 938966 h 2237474"/>
              <a:gd name="connsiteX34" fmla="*/ 9534048 w 12192000"/>
              <a:gd name="connsiteY34" fmla="*/ 940158 h 2237474"/>
              <a:gd name="connsiteX35" fmla="*/ 9500499 w 12192000"/>
              <a:gd name="connsiteY35" fmla="*/ 954680 h 2237474"/>
              <a:gd name="connsiteX36" fmla="*/ 9428195 w 12192000"/>
              <a:gd name="connsiteY36" fmla="*/ 986225 h 2237474"/>
              <a:gd name="connsiteX37" fmla="*/ 9410017 w 12192000"/>
              <a:gd name="connsiteY37" fmla="*/ 993931 h 2237474"/>
              <a:gd name="connsiteX38" fmla="*/ 9392919 w 12192000"/>
              <a:gd name="connsiteY38" fmla="*/ 994656 h 2237474"/>
              <a:gd name="connsiteX39" fmla="*/ 9301293 w 12192000"/>
              <a:gd name="connsiteY39" fmla="*/ 1011593 h 2237474"/>
              <a:gd name="connsiteX40" fmla="*/ 9278619 w 12192000"/>
              <a:gd name="connsiteY40" fmla="*/ 1011878 h 2237474"/>
              <a:gd name="connsiteX41" fmla="*/ 9268019 w 12192000"/>
              <a:gd name="connsiteY41" fmla="*/ 1007442 h 2237474"/>
              <a:gd name="connsiteX42" fmla="*/ 9234662 w 12192000"/>
              <a:gd name="connsiteY42" fmla="*/ 1023056 h 2237474"/>
              <a:gd name="connsiteX43" fmla="*/ 9181033 w 12192000"/>
              <a:gd name="connsiteY43" fmla="*/ 1037921 h 2237474"/>
              <a:gd name="connsiteX44" fmla="*/ 9155969 w 12192000"/>
              <a:gd name="connsiteY44" fmla="*/ 1046804 h 2237474"/>
              <a:gd name="connsiteX45" fmla="*/ 9133985 w 12192000"/>
              <a:gd name="connsiteY45" fmla="*/ 1046450 h 2237474"/>
              <a:gd name="connsiteX46" fmla="*/ 9012987 w 12192000"/>
              <a:gd name="connsiteY46" fmla="*/ 1061986 h 2237474"/>
              <a:gd name="connsiteX47" fmla="*/ 8968445 w 12192000"/>
              <a:gd name="connsiteY47" fmla="*/ 1052169 h 2237474"/>
              <a:gd name="connsiteX48" fmla="*/ 8958984 w 12192000"/>
              <a:gd name="connsiteY48" fmla="*/ 1057212 h 2237474"/>
              <a:gd name="connsiteX49" fmla="*/ 8886001 w 12192000"/>
              <a:gd name="connsiteY49" fmla="*/ 1067468 h 2237474"/>
              <a:gd name="connsiteX50" fmla="*/ 8838610 w 12192000"/>
              <a:gd name="connsiteY50" fmla="*/ 1075091 h 2237474"/>
              <a:gd name="connsiteX51" fmla="*/ 8750383 w 12192000"/>
              <a:gd name="connsiteY51" fmla="*/ 1097387 h 2237474"/>
              <a:gd name="connsiteX52" fmla="*/ 8697365 w 12192000"/>
              <a:gd name="connsiteY52" fmla="*/ 1105869 h 2237474"/>
              <a:gd name="connsiteX53" fmla="*/ 8665605 w 12192000"/>
              <a:gd name="connsiteY53" fmla="*/ 1110791 h 2237474"/>
              <a:gd name="connsiteX54" fmla="*/ 8584946 w 12192000"/>
              <a:gd name="connsiteY54" fmla="*/ 1135226 h 2237474"/>
              <a:gd name="connsiteX55" fmla="*/ 8460755 w 12192000"/>
              <a:gd name="connsiteY55" fmla="*/ 1203427 h 2237474"/>
              <a:gd name="connsiteX56" fmla="*/ 8419755 w 12192000"/>
              <a:gd name="connsiteY56" fmla="*/ 1216260 h 2237474"/>
              <a:gd name="connsiteX57" fmla="*/ 8411626 w 12192000"/>
              <a:gd name="connsiteY57" fmla="*/ 1214397 h 2237474"/>
              <a:gd name="connsiteX58" fmla="*/ 8363469 w 12192000"/>
              <a:gd name="connsiteY58" fmla="*/ 1246658 h 2237474"/>
              <a:gd name="connsiteX59" fmla="*/ 8275497 w 12192000"/>
              <a:gd name="connsiteY59" fmla="*/ 1264396 h 2237474"/>
              <a:gd name="connsiteX60" fmla="*/ 8206287 w 12192000"/>
              <a:gd name="connsiteY60" fmla="*/ 1273060 h 2237474"/>
              <a:gd name="connsiteX61" fmla="*/ 8168705 w 12192000"/>
              <a:gd name="connsiteY61" fmla="*/ 1279956 h 2237474"/>
              <a:gd name="connsiteX62" fmla="*/ 8139997 w 12192000"/>
              <a:gd name="connsiteY62" fmla="*/ 1282713 h 2237474"/>
              <a:gd name="connsiteX63" fmla="*/ 8074238 w 12192000"/>
              <a:gd name="connsiteY63" fmla="*/ 1301895 h 2237474"/>
              <a:gd name="connsiteX64" fmla="*/ 7968292 w 12192000"/>
              <a:gd name="connsiteY64" fmla="*/ 1338779 h 2237474"/>
              <a:gd name="connsiteX65" fmla="*/ 7945122 w 12192000"/>
              <a:gd name="connsiteY65" fmla="*/ 1345477 h 2237474"/>
              <a:gd name="connsiteX66" fmla="*/ 7902328 w 12192000"/>
              <a:gd name="connsiteY66" fmla="*/ 1345865 h 2237474"/>
              <a:gd name="connsiteX67" fmla="*/ 7898322 w 12192000"/>
              <a:gd name="connsiteY67" fmla="*/ 1345689 h 2237474"/>
              <a:gd name="connsiteX68" fmla="*/ 7875879 w 12192000"/>
              <a:gd name="connsiteY68" fmla="*/ 1345646 h 2237474"/>
              <a:gd name="connsiteX69" fmla="*/ 7840612 w 12192000"/>
              <a:gd name="connsiteY69" fmla="*/ 1369373 h 2237474"/>
              <a:gd name="connsiteX70" fmla="*/ 7786819 w 12192000"/>
              <a:gd name="connsiteY70" fmla="*/ 1378970 h 2237474"/>
              <a:gd name="connsiteX71" fmla="*/ 7548172 w 12192000"/>
              <a:gd name="connsiteY71" fmla="*/ 1417460 h 2237474"/>
              <a:gd name="connsiteX72" fmla="*/ 7483437 w 12192000"/>
              <a:gd name="connsiteY72" fmla="*/ 1478152 h 2237474"/>
              <a:gd name="connsiteX73" fmla="*/ 7377870 w 12192000"/>
              <a:gd name="connsiteY73" fmla="*/ 1523319 h 2237474"/>
              <a:gd name="connsiteX74" fmla="*/ 7230737 w 12192000"/>
              <a:gd name="connsiteY74" fmla="*/ 1562633 h 2237474"/>
              <a:gd name="connsiteX75" fmla="*/ 7224458 w 12192000"/>
              <a:gd name="connsiteY75" fmla="*/ 1573008 h 2237474"/>
              <a:gd name="connsiteX76" fmla="*/ 7213486 w 12192000"/>
              <a:gd name="connsiteY76" fmla="*/ 1580987 h 2237474"/>
              <a:gd name="connsiteX77" fmla="*/ 7210972 w 12192000"/>
              <a:gd name="connsiteY77" fmla="*/ 1580856 h 2237474"/>
              <a:gd name="connsiteX78" fmla="*/ 7183121 w 12192000"/>
              <a:gd name="connsiteY78" fmla="*/ 1595162 h 2237474"/>
              <a:gd name="connsiteX79" fmla="*/ 7164601 w 12192000"/>
              <a:gd name="connsiteY79" fmla="*/ 1606490 h 2237474"/>
              <a:gd name="connsiteX80" fmla="*/ 7159286 w 12192000"/>
              <a:gd name="connsiteY80" fmla="*/ 1606850 h 2237474"/>
              <a:gd name="connsiteX81" fmla="*/ 7114651 w 12192000"/>
              <a:gd name="connsiteY81" fmla="*/ 1620959 h 2237474"/>
              <a:gd name="connsiteX82" fmla="*/ 7092727 w 12192000"/>
              <a:gd name="connsiteY82" fmla="*/ 1623628 h 2237474"/>
              <a:gd name="connsiteX83" fmla="*/ 7031309 w 12192000"/>
              <a:gd name="connsiteY83" fmla="*/ 1619451 h 2237474"/>
              <a:gd name="connsiteX84" fmla="*/ 6999084 w 12192000"/>
              <a:gd name="connsiteY84" fmla="*/ 1634317 h 2237474"/>
              <a:gd name="connsiteX85" fmla="*/ 6992107 w 12192000"/>
              <a:gd name="connsiteY85" fmla="*/ 1636860 h 2237474"/>
              <a:gd name="connsiteX86" fmla="*/ 6991765 w 12192000"/>
              <a:gd name="connsiteY86" fmla="*/ 1636725 h 2237474"/>
              <a:gd name="connsiteX87" fmla="*/ 6983996 w 12192000"/>
              <a:gd name="connsiteY87" fmla="*/ 1639040 h 2237474"/>
              <a:gd name="connsiteX88" fmla="*/ 6900177 w 12192000"/>
              <a:gd name="connsiteY88" fmla="*/ 1636016 h 2237474"/>
              <a:gd name="connsiteX89" fmla="*/ 6795372 w 12192000"/>
              <a:gd name="connsiteY89" fmla="*/ 1644845 h 2237474"/>
              <a:gd name="connsiteX90" fmla="*/ 6692251 w 12192000"/>
              <a:gd name="connsiteY90" fmla="*/ 1656357 h 2237474"/>
              <a:gd name="connsiteX91" fmla="*/ 6655235 w 12192000"/>
              <a:gd name="connsiteY91" fmla="*/ 1661869 h 2237474"/>
              <a:gd name="connsiteX92" fmla="*/ 6587857 w 12192000"/>
              <a:gd name="connsiteY92" fmla="*/ 1665769 h 2237474"/>
              <a:gd name="connsiteX93" fmla="*/ 6554894 w 12192000"/>
              <a:gd name="connsiteY93" fmla="*/ 1664428 h 2237474"/>
              <a:gd name="connsiteX94" fmla="*/ 6516595 w 12192000"/>
              <a:gd name="connsiteY94" fmla="*/ 1667475 h 2237474"/>
              <a:gd name="connsiteX95" fmla="*/ 6508541 w 12192000"/>
              <a:gd name="connsiteY95" fmla="*/ 1668757 h 2237474"/>
              <a:gd name="connsiteX96" fmla="*/ 6471012 w 12192000"/>
              <a:gd name="connsiteY96" fmla="*/ 1678604 h 2237474"/>
              <a:gd name="connsiteX97" fmla="*/ 6415265 w 12192000"/>
              <a:gd name="connsiteY97" fmla="*/ 1665317 h 2237474"/>
              <a:gd name="connsiteX98" fmla="*/ 6364035 w 12192000"/>
              <a:gd name="connsiteY98" fmla="*/ 1667683 h 2237474"/>
              <a:gd name="connsiteX99" fmla="*/ 6280959 w 12192000"/>
              <a:gd name="connsiteY99" fmla="*/ 1689329 h 2237474"/>
              <a:gd name="connsiteX100" fmla="*/ 6243319 w 12192000"/>
              <a:gd name="connsiteY100" fmla="*/ 1695560 h 2237474"/>
              <a:gd name="connsiteX101" fmla="*/ 6098321 w 12192000"/>
              <a:gd name="connsiteY101" fmla="*/ 1721646 h 2237474"/>
              <a:gd name="connsiteX102" fmla="*/ 5880652 w 12192000"/>
              <a:gd name="connsiteY102" fmla="*/ 1779643 h 2237474"/>
              <a:gd name="connsiteX103" fmla="*/ 5785959 w 12192000"/>
              <a:gd name="connsiteY103" fmla="*/ 1775307 h 2237474"/>
              <a:gd name="connsiteX104" fmla="*/ 5643534 w 12192000"/>
              <a:gd name="connsiteY104" fmla="*/ 1802919 h 2237474"/>
              <a:gd name="connsiteX105" fmla="*/ 5518799 w 12192000"/>
              <a:gd name="connsiteY105" fmla="*/ 1818312 h 2237474"/>
              <a:gd name="connsiteX106" fmla="*/ 5505014 w 12192000"/>
              <a:gd name="connsiteY106" fmla="*/ 1819259 h 2237474"/>
              <a:gd name="connsiteX107" fmla="*/ 5453307 w 12192000"/>
              <a:gd name="connsiteY107" fmla="*/ 1815450 h 2237474"/>
              <a:gd name="connsiteX108" fmla="*/ 5364192 w 12192000"/>
              <a:gd name="connsiteY108" fmla="*/ 1826074 h 2237474"/>
              <a:gd name="connsiteX109" fmla="*/ 5350380 w 12192000"/>
              <a:gd name="connsiteY109" fmla="*/ 1830891 h 2237474"/>
              <a:gd name="connsiteX110" fmla="*/ 5259633 w 12192000"/>
              <a:gd name="connsiteY110" fmla="*/ 1837160 h 2237474"/>
              <a:gd name="connsiteX111" fmla="*/ 5197513 w 12192000"/>
              <a:gd name="connsiteY111" fmla="*/ 1844718 h 2237474"/>
              <a:gd name="connsiteX112" fmla="*/ 5184170 w 12192000"/>
              <a:gd name="connsiteY112" fmla="*/ 1849402 h 2237474"/>
              <a:gd name="connsiteX113" fmla="*/ 5168852 w 12192000"/>
              <a:gd name="connsiteY113" fmla="*/ 1844846 h 2237474"/>
              <a:gd name="connsiteX114" fmla="*/ 5164370 w 12192000"/>
              <a:gd name="connsiteY114" fmla="*/ 1840597 h 2237474"/>
              <a:gd name="connsiteX115" fmla="*/ 5114927 w 12192000"/>
              <a:gd name="connsiteY115" fmla="*/ 1847827 h 2237474"/>
              <a:gd name="connsiteX116" fmla="*/ 5108970 w 12192000"/>
              <a:gd name="connsiteY116" fmla="*/ 1847935 h 2237474"/>
              <a:gd name="connsiteX117" fmla="*/ 5067961 w 12192000"/>
              <a:gd name="connsiteY117" fmla="*/ 1845917 h 2237474"/>
              <a:gd name="connsiteX118" fmla="*/ 5007075 w 12192000"/>
              <a:gd name="connsiteY118" fmla="*/ 1838626 h 2237474"/>
              <a:gd name="connsiteX119" fmla="*/ 4944087 w 12192000"/>
              <a:gd name="connsiteY119" fmla="*/ 1823332 h 2237474"/>
              <a:gd name="connsiteX120" fmla="*/ 4907662 w 12192000"/>
              <a:gd name="connsiteY120" fmla="*/ 1816900 h 2237474"/>
              <a:gd name="connsiteX121" fmla="*/ 4882386 w 12192000"/>
              <a:gd name="connsiteY121" fmla="*/ 1809844 h 2237474"/>
              <a:gd name="connsiteX122" fmla="*/ 4811440 w 12192000"/>
              <a:gd name="connsiteY122" fmla="*/ 1804655 h 2237474"/>
              <a:gd name="connsiteX123" fmla="*/ 4691075 w 12192000"/>
              <a:gd name="connsiteY123" fmla="*/ 1801389 h 2237474"/>
              <a:gd name="connsiteX124" fmla="*/ 4611738 w 12192000"/>
              <a:gd name="connsiteY124" fmla="*/ 1776964 h 2237474"/>
              <a:gd name="connsiteX125" fmla="*/ 4560070 w 12192000"/>
              <a:gd name="connsiteY125" fmla="*/ 1785640 h 2237474"/>
              <a:gd name="connsiteX126" fmla="*/ 4536503 w 12192000"/>
              <a:gd name="connsiteY126" fmla="*/ 1785334 h 2237474"/>
              <a:gd name="connsiteX127" fmla="*/ 4513724 w 12192000"/>
              <a:gd name="connsiteY127" fmla="*/ 1791996 h 2237474"/>
              <a:gd name="connsiteX128" fmla="*/ 4459810 w 12192000"/>
              <a:gd name="connsiteY128" fmla="*/ 1797886 h 2237474"/>
              <a:gd name="connsiteX129" fmla="*/ 4379064 w 12192000"/>
              <a:gd name="connsiteY129" fmla="*/ 1817177 h 2237474"/>
              <a:gd name="connsiteX130" fmla="*/ 4319209 w 12192000"/>
              <a:gd name="connsiteY130" fmla="*/ 1834833 h 2237474"/>
              <a:gd name="connsiteX131" fmla="*/ 4290981 w 12192000"/>
              <a:gd name="connsiteY131" fmla="*/ 1839677 h 2237474"/>
              <a:gd name="connsiteX132" fmla="*/ 4285792 w 12192000"/>
              <a:gd name="connsiteY132" fmla="*/ 1836231 h 2237474"/>
              <a:gd name="connsiteX133" fmla="*/ 4238372 w 12192000"/>
              <a:gd name="connsiteY133" fmla="*/ 1851480 h 2237474"/>
              <a:gd name="connsiteX134" fmla="*/ 4232517 w 12192000"/>
              <a:gd name="connsiteY134" fmla="*/ 1852567 h 2237474"/>
              <a:gd name="connsiteX135" fmla="*/ 4191732 w 12192000"/>
              <a:gd name="connsiteY135" fmla="*/ 1857328 h 2237474"/>
              <a:gd name="connsiteX136" fmla="*/ 4065532 w 12192000"/>
              <a:gd name="connsiteY136" fmla="*/ 1855477 h 2237474"/>
              <a:gd name="connsiteX137" fmla="*/ 4028460 w 12192000"/>
              <a:gd name="connsiteY137" fmla="*/ 1855137 h 2237474"/>
              <a:gd name="connsiteX138" fmla="*/ 4002267 w 12192000"/>
              <a:gd name="connsiteY138" fmla="*/ 1852352 h 2237474"/>
              <a:gd name="connsiteX139" fmla="*/ 3931396 w 12192000"/>
              <a:gd name="connsiteY139" fmla="*/ 1858915 h 2237474"/>
              <a:gd name="connsiteX140" fmla="*/ 3812162 w 12192000"/>
              <a:gd name="connsiteY140" fmla="*/ 1875501 h 2237474"/>
              <a:gd name="connsiteX141" fmla="*/ 3729530 w 12192000"/>
              <a:gd name="connsiteY141" fmla="*/ 1864513 h 2237474"/>
              <a:gd name="connsiteX142" fmla="*/ 3680177 w 12192000"/>
              <a:gd name="connsiteY142" fmla="*/ 1881552 h 2237474"/>
              <a:gd name="connsiteX143" fmla="*/ 3567259 w 12192000"/>
              <a:gd name="connsiteY143" fmla="*/ 1893482 h 2237474"/>
              <a:gd name="connsiteX144" fmla="*/ 3405770 w 12192000"/>
              <a:gd name="connsiteY144" fmla="*/ 1904591 h 2237474"/>
              <a:gd name="connsiteX145" fmla="*/ 3280097 w 12192000"/>
              <a:gd name="connsiteY145" fmla="*/ 1919610 h 2237474"/>
              <a:gd name="connsiteX146" fmla="*/ 3123424 w 12192000"/>
              <a:gd name="connsiteY146" fmla="*/ 1952930 h 2237474"/>
              <a:gd name="connsiteX147" fmla="*/ 3009910 w 12192000"/>
              <a:gd name="connsiteY147" fmla="*/ 1957866 h 2237474"/>
              <a:gd name="connsiteX148" fmla="*/ 2995934 w 12192000"/>
              <a:gd name="connsiteY148" fmla="*/ 1967085 h 2237474"/>
              <a:gd name="connsiteX149" fmla="*/ 2980071 w 12192000"/>
              <a:gd name="connsiteY149" fmla="*/ 1972988 h 2237474"/>
              <a:gd name="connsiteX150" fmla="*/ 2978094 w 12192000"/>
              <a:gd name="connsiteY150" fmla="*/ 1972369 h 2237474"/>
              <a:gd name="connsiteX151" fmla="*/ 2942858 w 12192000"/>
              <a:gd name="connsiteY151" fmla="*/ 1981367 h 2237474"/>
              <a:gd name="connsiteX152" fmla="*/ 2875436 w 12192000"/>
              <a:gd name="connsiteY152" fmla="*/ 1996977 h 2237474"/>
              <a:gd name="connsiteX153" fmla="*/ 2874892 w 12192000"/>
              <a:gd name="connsiteY153" fmla="*/ 1996085 h 2237474"/>
              <a:gd name="connsiteX154" fmla="*/ 2864145 w 12192000"/>
              <a:gd name="connsiteY154" fmla="*/ 1994061 h 2237474"/>
              <a:gd name="connsiteX155" fmla="*/ 2843662 w 12192000"/>
              <a:gd name="connsiteY155" fmla="*/ 1992498 h 2237474"/>
              <a:gd name="connsiteX156" fmla="*/ 2796128 w 12192000"/>
              <a:gd name="connsiteY156" fmla="*/ 1976403 h 2237474"/>
              <a:gd name="connsiteX157" fmla="*/ 2756784 w 12192000"/>
              <a:gd name="connsiteY157" fmla="*/ 1985116 h 2237474"/>
              <a:gd name="connsiteX158" fmla="*/ 2748833 w 12192000"/>
              <a:gd name="connsiteY158" fmla="*/ 1986323 h 2237474"/>
              <a:gd name="connsiteX159" fmla="*/ 2748661 w 12192000"/>
              <a:gd name="connsiteY159" fmla="*/ 1986122 h 2237474"/>
              <a:gd name="connsiteX160" fmla="*/ 2740251 w 12192000"/>
              <a:gd name="connsiteY160" fmla="*/ 1986946 h 2237474"/>
              <a:gd name="connsiteX161" fmla="*/ 2718916 w 12192000"/>
              <a:gd name="connsiteY161" fmla="*/ 1990867 h 2237474"/>
              <a:gd name="connsiteX162" fmla="*/ 2713522 w 12192000"/>
              <a:gd name="connsiteY162" fmla="*/ 1990173 h 2237474"/>
              <a:gd name="connsiteX163" fmla="*/ 2680597 w 12192000"/>
              <a:gd name="connsiteY163" fmla="*/ 1984996 h 2237474"/>
              <a:gd name="connsiteX164" fmla="*/ 2578178 w 12192000"/>
              <a:gd name="connsiteY164" fmla="*/ 1990531 h 2237474"/>
              <a:gd name="connsiteX165" fmla="*/ 2476147 w 12192000"/>
              <a:gd name="connsiteY165" fmla="*/ 1998305 h 2237474"/>
              <a:gd name="connsiteX166" fmla="*/ 2373568 w 12192000"/>
              <a:gd name="connsiteY166" fmla="*/ 2003219 h 2237474"/>
              <a:gd name="connsiteX167" fmla="*/ 2321399 w 12192000"/>
              <a:gd name="connsiteY167" fmla="*/ 1989467 h 2237474"/>
              <a:gd name="connsiteX168" fmla="*/ 2315525 w 12192000"/>
              <a:gd name="connsiteY168" fmla="*/ 1989708 h 2237474"/>
              <a:gd name="connsiteX169" fmla="*/ 2300792 w 12192000"/>
              <a:gd name="connsiteY169" fmla="*/ 1994290 h 2237474"/>
              <a:gd name="connsiteX170" fmla="*/ 2295469 w 12192000"/>
              <a:gd name="connsiteY170" fmla="*/ 1996659 h 2237474"/>
              <a:gd name="connsiteX171" fmla="*/ 2287219 w 12192000"/>
              <a:gd name="connsiteY171" fmla="*/ 1998750 h 2237474"/>
              <a:gd name="connsiteX172" fmla="*/ 2286948 w 12192000"/>
              <a:gd name="connsiteY172" fmla="*/ 1998596 h 2237474"/>
              <a:gd name="connsiteX173" fmla="*/ 2243069 w 12192000"/>
              <a:gd name="connsiteY173" fmla="*/ 2015111 h 2237474"/>
              <a:gd name="connsiteX174" fmla="*/ 2186609 w 12192000"/>
              <a:gd name="connsiteY174" fmla="*/ 2008263 h 2237474"/>
              <a:gd name="connsiteX175" fmla="*/ 2164831 w 12192000"/>
              <a:gd name="connsiteY175" fmla="*/ 2010143 h 2237474"/>
              <a:gd name="connsiteX176" fmla="*/ 2152836 w 12192000"/>
              <a:gd name="connsiteY176" fmla="*/ 2010048 h 2237474"/>
              <a:gd name="connsiteX177" fmla="*/ 2117102 w 12192000"/>
              <a:gd name="connsiteY177" fmla="*/ 2023004 h 2237474"/>
              <a:gd name="connsiteX178" fmla="*/ 2111935 w 12192000"/>
              <a:gd name="connsiteY178" fmla="*/ 2023163 h 2237474"/>
              <a:gd name="connsiteX179" fmla="*/ 2089991 w 12192000"/>
              <a:gd name="connsiteY179" fmla="*/ 2034193 h 2237474"/>
              <a:gd name="connsiteX180" fmla="*/ 2058061 w 12192000"/>
              <a:gd name="connsiteY180" fmla="*/ 2047942 h 2237474"/>
              <a:gd name="connsiteX181" fmla="*/ 2055737 w 12192000"/>
              <a:gd name="connsiteY181" fmla="*/ 2047704 h 2237474"/>
              <a:gd name="connsiteX182" fmla="*/ 2042244 w 12192000"/>
              <a:gd name="connsiteY182" fmla="*/ 2055560 h 2237474"/>
              <a:gd name="connsiteX183" fmla="*/ 1976224 w 12192000"/>
              <a:gd name="connsiteY183" fmla="*/ 2074257 h 2237474"/>
              <a:gd name="connsiteX184" fmla="*/ 1877728 w 12192000"/>
              <a:gd name="connsiteY184" fmla="*/ 2101004 h 2237474"/>
              <a:gd name="connsiteX185" fmla="*/ 1759056 w 12192000"/>
              <a:gd name="connsiteY185" fmla="*/ 2125608 h 2237474"/>
              <a:gd name="connsiteX186" fmla="*/ 1637948 w 12192000"/>
              <a:gd name="connsiteY186" fmla="*/ 2172597 h 2237474"/>
              <a:gd name="connsiteX187" fmla="*/ 1434549 w 12192000"/>
              <a:gd name="connsiteY187" fmla="*/ 2234522 h 2237474"/>
              <a:gd name="connsiteX188" fmla="*/ 1398481 w 12192000"/>
              <a:gd name="connsiteY188" fmla="*/ 2237074 h 2237474"/>
              <a:gd name="connsiteX189" fmla="*/ 1398407 w 12192000"/>
              <a:gd name="connsiteY189" fmla="*/ 2237095 h 2237474"/>
              <a:gd name="connsiteX190" fmla="*/ 1370962 w 12192000"/>
              <a:gd name="connsiteY190" fmla="*/ 2237474 h 2237474"/>
              <a:gd name="connsiteX191" fmla="*/ 1356367 w 12192000"/>
              <a:gd name="connsiteY191" fmla="*/ 2235089 h 2237474"/>
              <a:gd name="connsiteX192" fmla="*/ 1324828 w 12192000"/>
              <a:gd name="connsiteY192" fmla="*/ 2231968 h 2237474"/>
              <a:gd name="connsiteX193" fmla="*/ 1297744 w 12192000"/>
              <a:gd name="connsiteY193" fmla="*/ 2235849 h 2237474"/>
              <a:gd name="connsiteX194" fmla="*/ 1286236 w 12192000"/>
              <a:gd name="connsiteY194" fmla="*/ 2233135 h 2237474"/>
              <a:gd name="connsiteX195" fmla="*/ 1283504 w 12192000"/>
              <a:gd name="connsiteY195" fmla="*/ 2233797 h 2237474"/>
              <a:gd name="connsiteX196" fmla="*/ 1279765 w 12192000"/>
              <a:gd name="connsiteY196" fmla="*/ 2229639 h 2237474"/>
              <a:gd name="connsiteX197" fmla="*/ 1195347 w 12192000"/>
              <a:gd name="connsiteY197" fmla="*/ 2212354 h 2237474"/>
              <a:gd name="connsiteX198" fmla="*/ 970251 w 12192000"/>
              <a:gd name="connsiteY198" fmla="*/ 2221029 h 2237474"/>
              <a:gd name="connsiteX199" fmla="*/ 812914 w 12192000"/>
              <a:gd name="connsiteY199" fmla="*/ 2202752 h 2237474"/>
              <a:gd name="connsiteX200" fmla="*/ 800195 w 12192000"/>
              <a:gd name="connsiteY200" fmla="*/ 2209407 h 2237474"/>
              <a:gd name="connsiteX201" fmla="*/ 784978 w 12192000"/>
              <a:gd name="connsiteY201" fmla="*/ 2212360 h 2237474"/>
              <a:gd name="connsiteX202" fmla="*/ 681987 w 12192000"/>
              <a:gd name="connsiteY202" fmla="*/ 2216757 h 2237474"/>
              <a:gd name="connsiteX203" fmla="*/ 669923 w 12192000"/>
              <a:gd name="connsiteY203" fmla="*/ 2211682 h 2237474"/>
              <a:gd name="connsiteX204" fmla="*/ 648680 w 12192000"/>
              <a:gd name="connsiteY204" fmla="*/ 2206229 h 2237474"/>
              <a:gd name="connsiteX205" fmla="*/ 597225 w 12192000"/>
              <a:gd name="connsiteY205" fmla="*/ 2180999 h 2237474"/>
              <a:gd name="connsiteX206" fmla="*/ 558449 w 12192000"/>
              <a:gd name="connsiteY206" fmla="*/ 2182346 h 2237474"/>
              <a:gd name="connsiteX207" fmla="*/ 550517 w 12192000"/>
              <a:gd name="connsiteY207" fmla="*/ 2182060 h 2237474"/>
              <a:gd name="connsiteX208" fmla="*/ 550309 w 12192000"/>
              <a:gd name="connsiteY208" fmla="*/ 2181825 h 2237474"/>
              <a:gd name="connsiteX209" fmla="*/ 541836 w 12192000"/>
              <a:gd name="connsiteY209" fmla="*/ 2181063 h 2237474"/>
              <a:gd name="connsiteX210" fmla="*/ 536057 w 12192000"/>
              <a:gd name="connsiteY210" fmla="*/ 2181537 h 2237474"/>
              <a:gd name="connsiteX211" fmla="*/ 520671 w 12192000"/>
              <a:gd name="connsiteY211" fmla="*/ 2180980 h 2237474"/>
              <a:gd name="connsiteX212" fmla="*/ 515024 w 12192000"/>
              <a:gd name="connsiteY212" fmla="*/ 2179258 h 2237474"/>
              <a:gd name="connsiteX213" fmla="*/ 512278 w 12192000"/>
              <a:gd name="connsiteY213" fmla="*/ 2176369 h 2237474"/>
              <a:gd name="connsiteX214" fmla="*/ 480419 w 12192000"/>
              <a:gd name="connsiteY214" fmla="*/ 2167807 h 2237474"/>
              <a:gd name="connsiteX215" fmla="*/ 413835 w 12192000"/>
              <a:gd name="connsiteY215" fmla="*/ 2156783 h 2237474"/>
              <a:gd name="connsiteX216" fmla="*/ 376513 w 12192000"/>
              <a:gd name="connsiteY216" fmla="*/ 2154014 h 2237474"/>
              <a:gd name="connsiteX217" fmla="*/ 273386 w 12192000"/>
              <a:gd name="connsiteY217" fmla="*/ 2142551 h 2237474"/>
              <a:gd name="connsiteX218" fmla="*/ 169207 w 12192000"/>
              <a:gd name="connsiteY218" fmla="*/ 2128100 h 2237474"/>
              <a:gd name="connsiteX219" fmla="*/ 93149 w 12192000"/>
              <a:gd name="connsiteY219" fmla="*/ 2105324 h 2237474"/>
              <a:gd name="connsiteX220" fmla="*/ 88109 w 12192000"/>
              <a:gd name="connsiteY220" fmla="*/ 2106704 h 2237474"/>
              <a:gd name="connsiteX221" fmla="*/ 80022 w 12192000"/>
              <a:gd name="connsiteY221" fmla="*/ 2107254 h 2237474"/>
              <a:gd name="connsiteX222" fmla="*/ 79717 w 12192000"/>
              <a:gd name="connsiteY222" fmla="*/ 2107046 h 2237474"/>
              <a:gd name="connsiteX223" fmla="*/ 72352 w 12192000"/>
              <a:gd name="connsiteY223" fmla="*/ 2107991 h 2237474"/>
              <a:gd name="connsiteX224" fmla="*/ 37645 w 12192000"/>
              <a:gd name="connsiteY224" fmla="*/ 2115401 h 2237474"/>
              <a:gd name="connsiteX225" fmla="*/ 4572 w 12192000"/>
              <a:gd name="connsiteY225" fmla="*/ 2111091 h 2237474"/>
              <a:gd name="connsiteX226" fmla="*/ 0 w 12192000"/>
              <a:gd name="connsiteY226" fmla="*/ 2110468 h 2237474"/>
              <a:gd name="connsiteX227" fmla="*/ 0 w 12192000"/>
              <a:gd name="connsiteY227" fmla="*/ 0 h 2237474"/>
              <a:gd name="connsiteX0" fmla="*/ 0 w 12192000"/>
              <a:gd name="connsiteY0" fmla="*/ 0 h 2237474"/>
              <a:gd name="connsiteX1" fmla="*/ 12192000 w 12192000"/>
              <a:gd name="connsiteY1" fmla="*/ 0 h 2237474"/>
              <a:gd name="connsiteX2" fmla="*/ 12192000 w 12192000"/>
              <a:gd name="connsiteY2" fmla="*/ 751299 h 2237474"/>
              <a:gd name="connsiteX3" fmla="*/ 12176759 w 12192000"/>
              <a:gd name="connsiteY3" fmla="*/ 759190 h 2237474"/>
              <a:gd name="connsiteX4" fmla="*/ 12154948 w 12192000"/>
              <a:gd name="connsiteY4" fmla="*/ 762731 h 2237474"/>
              <a:gd name="connsiteX5" fmla="*/ 12047364 w 12192000"/>
              <a:gd name="connsiteY5" fmla="*/ 749662 h 2237474"/>
              <a:gd name="connsiteX6" fmla="*/ 11890686 w 12192000"/>
              <a:gd name="connsiteY6" fmla="*/ 732766 h 2237474"/>
              <a:gd name="connsiteX7" fmla="*/ 11782413 w 12192000"/>
              <a:gd name="connsiteY7" fmla="*/ 769868 h 2237474"/>
              <a:gd name="connsiteX8" fmla="*/ 11649954 w 12192000"/>
              <a:gd name="connsiteY8" fmla="*/ 749628 h 2237474"/>
              <a:gd name="connsiteX9" fmla="*/ 11560424 w 12192000"/>
              <a:gd name="connsiteY9" fmla="*/ 748017 h 2237474"/>
              <a:gd name="connsiteX10" fmla="*/ 11358455 w 12192000"/>
              <a:gd name="connsiteY10" fmla="*/ 747593 h 2237474"/>
              <a:gd name="connsiteX11" fmla="*/ 11165209 w 12192000"/>
              <a:gd name="connsiteY11" fmla="*/ 748852 h 2237474"/>
              <a:gd name="connsiteX12" fmla="*/ 11058755 w 12192000"/>
              <a:gd name="connsiteY12" fmla="*/ 749617 h 2237474"/>
              <a:gd name="connsiteX13" fmla="*/ 10884013 w 12192000"/>
              <a:gd name="connsiteY13" fmla="*/ 760728 h 2237474"/>
              <a:gd name="connsiteX14" fmla="*/ 10834688 w 12192000"/>
              <a:gd name="connsiteY14" fmla="*/ 757726 h 2237474"/>
              <a:gd name="connsiteX15" fmla="*/ 10805004 w 12192000"/>
              <a:gd name="connsiteY15" fmla="*/ 757573 h 2237474"/>
              <a:gd name="connsiteX16" fmla="*/ 10739478 w 12192000"/>
              <a:gd name="connsiteY16" fmla="*/ 776841 h 2237474"/>
              <a:gd name="connsiteX17" fmla="*/ 10458762 w 12192000"/>
              <a:gd name="connsiteY17" fmla="*/ 755400 h 2237474"/>
              <a:gd name="connsiteX18" fmla="*/ 10246919 w 12192000"/>
              <a:gd name="connsiteY18" fmla="*/ 769960 h 2237474"/>
              <a:gd name="connsiteX19" fmla="*/ 10167995 w 12192000"/>
              <a:gd name="connsiteY19" fmla="*/ 760843 h 2237474"/>
              <a:gd name="connsiteX20" fmla="*/ 9997044 w 12192000"/>
              <a:gd name="connsiteY20" fmla="*/ 780129 h 2237474"/>
              <a:gd name="connsiteX21" fmla="*/ 9943887 w 12192000"/>
              <a:gd name="connsiteY21" fmla="*/ 804141 h 2237474"/>
              <a:gd name="connsiteX22" fmla="*/ 9918248 w 12192000"/>
              <a:gd name="connsiteY22" fmla="*/ 816628 h 2237474"/>
              <a:gd name="connsiteX23" fmla="*/ 9836148 w 12192000"/>
              <a:gd name="connsiteY23" fmla="*/ 858312 h 2237474"/>
              <a:gd name="connsiteX24" fmla="*/ 9823800 w 12192000"/>
              <a:gd name="connsiteY24" fmla="*/ 866604 h 2237474"/>
              <a:gd name="connsiteX25" fmla="*/ 9794684 w 12192000"/>
              <a:gd name="connsiteY25" fmla="*/ 864509 h 2237474"/>
              <a:gd name="connsiteX26" fmla="*/ 9778288 w 12192000"/>
              <a:gd name="connsiteY26" fmla="*/ 854362 h 2237474"/>
              <a:gd name="connsiteX27" fmla="*/ 9773886 w 12192000"/>
              <a:gd name="connsiteY27" fmla="*/ 857543 h 2237474"/>
              <a:gd name="connsiteX28" fmla="*/ 9761459 w 12192000"/>
              <a:gd name="connsiteY28" fmla="*/ 862394 h 2237474"/>
              <a:gd name="connsiteX29" fmla="*/ 9705768 w 12192000"/>
              <a:gd name="connsiteY29" fmla="*/ 894610 h 2237474"/>
              <a:gd name="connsiteX30" fmla="*/ 9683005 w 12192000"/>
              <a:gd name="connsiteY30" fmla="*/ 894128 h 2237474"/>
              <a:gd name="connsiteX31" fmla="*/ 9594438 w 12192000"/>
              <a:gd name="connsiteY31" fmla="*/ 919051 h 2237474"/>
              <a:gd name="connsiteX32" fmla="*/ 9577033 w 12192000"/>
              <a:gd name="connsiteY32" fmla="*/ 922857 h 2237474"/>
              <a:gd name="connsiteX33" fmla="*/ 9544189 w 12192000"/>
              <a:gd name="connsiteY33" fmla="*/ 938966 h 2237474"/>
              <a:gd name="connsiteX34" fmla="*/ 9534048 w 12192000"/>
              <a:gd name="connsiteY34" fmla="*/ 940158 h 2237474"/>
              <a:gd name="connsiteX35" fmla="*/ 9500499 w 12192000"/>
              <a:gd name="connsiteY35" fmla="*/ 954680 h 2237474"/>
              <a:gd name="connsiteX36" fmla="*/ 9428195 w 12192000"/>
              <a:gd name="connsiteY36" fmla="*/ 986225 h 2237474"/>
              <a:gd name="connsiteX37" fmla="*/ 9410017 w 12192000"/>
              <a:gd name="connsiteY37" fmla="*/ 993931 h 2237474"/>
              <a:gd name="connsiteX38" fmla="*/ 9392919 w 12192000"/>
              <a:gd name="connsiteY38" fmla="*/ 994656 h 2237474"/>
              <a:gd name="connsiteX39" fmla="*/ 9301293 w 12192000"/>
              <a:gd name="connsiteY39" fmla="*/ 1011593 h 2237474"/>
              <a:gd name="connsiteX40" fmla="*/ 9278619 w 12192000"/>
              <a:gd name="connsiteY40" fmla="*/ 1011878 h 2237474"/>
              <a:gd name="connsiteX41" fmla="*/ 9268019 w 12192000"/>
              <a:gd name="connsiteY41" fmla="*/ 1007442 h 2237474"/>
              <a:gd name="connsiteX42" fmla="*/ 9234662 w 12192000"/>
              <a:gd name="connsiteY42" fmla="*/ 1023056 h 2237474"/>
              <a:gd name="connsiteX43" fmla="*/ 9181033 w 12192000"/>
              <a:gd name="connsiteY43" fmla="*/ 1037921 h 2237474"/>
              <a:gd name="connsiteX44" fmla="*/ 9155969 w 12192000"/>
              <a:gd name="connsiteY44" fmla="*/ 1046804 h 2237474"/>
              <a:gd name="connsiteX45" fmla="*/ 9133985 w 12192000"/>
              <a:gd name="connsiteY45" fmla="*/ 1046450 h 2237474"/>
              <a:gd name="connsiteX46" fmla="*/ 9012987 w 12192000"/>
              <a:gd name="connsiteY46" fmla="*/ 1061986 h 2237474"/>
              <a:gd name="connsiteX47" fmla="*/ 8968445 w 12192000"/>
              <a:gd name="connsiteY47" fmla="*/ 1052169 h 2237474"/>
              <a:gd name="connsiteX48" fmla="*/ 8958984 w 12192000"/>
              <a:gd name="connsiteY48" fmla="*/ 1057212 h 2237474"/>
              <a:gd name="connsiteX49" fmla="*/ 8886001 w 12192000"/>
              <a:gd name="connsiteY49" fmla="*/ 1067468 h 2237474"/>
              <a:gd name="connsiteX50" fmla="*/ 8838610 w 12192000"/>
              <a:gd name="connsiteY50" fmla="*/ 1075091 h 2237474"/>
              <a:gd name="connsiteX51" fmla="*/ 8750383 w 12192000"/>
              <a:gd name="connsiteY51" fmla="*/ 1097387 h 2237474"/>
              <a:gd name="connsiteX52" fmla="*/ 8697365 w 12192000"/>
              <a:gd name="connsiteY52" fmla="*/ 1105869 h 2237474"/>
              <a:gd name="connsiteX53" fmla="*/ 8665605 w 12192000"/>
              <a:gd name="connsiteY53" fmla="*/ 1110791 h 2237474"/>
              <a:gd name="connsiteX54" fmla="*/ 8584946 w 12192000"/>
              <a:gd name="connsiteY54" fmla="*/ 1135226 h 2237474"/>
              <a:gd name="connsiteX55" fmla="*/ 8460755 w 12192000"/>
              <a:gd name="connsiteY55" fmla="*/ 1203427 h 2237474"/>
              <a:gd name="connsiteX56" fmla="*/ 8419755 w 12192000"/>
              <a:gd name="connsiteY56" fmla="*/ 1216260 h 2237474"/>
              <a:gd name="connsiteX57" fmla="*/ 8411626 w 12192000"/>
              <a:gd name="connsiteY57" fmla="*/ 1214397 h 2237474"/>
              <a:gd name="connsiteX58" fmla="*/ 8363469 w 12192000"/>
              <a:gd name="connsiteY58" fmla="*/ 1246658 h 2237474"/>
              <a:gd name="connsiteX59" fmla="*/ 8275497 w 12192000"/>
              <a:gd name="connsiteY59" fmla="*/ 1264396 h 2237474"/>
              <a:gd name="connsiteX60" fmla="*/ 8206287 w 12192000"/>
              <a:gd name="connsiteY60" fmla="*/ 1273060 h 2237474"/>
              <a:gd name="connsiteX61" fmla="*/ 8168705 w 12192000"/>
              <a:gd name="connsiteY61" fmla="*/ 1279956 h 2237474"/>
              <a:gd name="connsiteX62" fmla="*/ 8139997 w 12192000"/>
              <a:gd name="connsiteY62" fmla="*/ 1282713 h 2237474"/>
              <a:gd name="connsiteX63" fmla="*/ 8074238 w 12192000"/>
              <a:gd name="connsiteY63" fmla="*/ 1301895 h 2237474"/>
              <a:gd name="connsiteX64" fmla="*/ 7968292 w 12192000"/>
              <a:gd name="connsiteY64" fmla="*/ 1338779 h 2237474"/>
              <a:gd name="connsiteX65" fmla="*/ 7945122 w 12192000"/>
              <a:gd name="connsiteY65" fmla="*/ 1345477 h 2237474"/>
              <a:gd name="connsiteX66" fmla="*/ 7902328 w 12192000"/>
              <a:gd name="connsiteY66" fmla="*/ 1345865 h 2237474"/>
              <a:gd name="connsiteX67" fmla="*/ 7898322 w 12192000"/>
              <a:gd name="connsiteY67" fmla="*/ 1345689 h 2237474"/>
              <a:gd name="connsiteX68" fmla="*/ 7875879 w 12192000"/>
              <a:gd name="connsiteY68" fmla="*/ 1345646 h 2237474"/>
              <a:gd name="connsiteX69" fmla="*/ 7840612 w 12192000"/>
              <a:gd name="connsiteY69" fmla="*/ 1369373 h 2237474"/>
              <a:gd name="connsiteX70" fmla="*/ 7786819 w 12192000"/>
              <a:gd name="connsiteY70" fmla="*/ 1378970 h 2237474"/>
              <a:gd name="connsiteX71" fmla="*/ 7548172 w 12192000"/>
              <a:gd name="connsiteY71" fmla="*/ 1417460 h 2237474"/>
              <a:gd name="connsiteX72" fmla="*/ 7483437 w 12192000"/>
              <a:gd name="connsiteY72" fmla="*/ 1478152 h 2237474"/>
              <a:gd name="connsiteX73" fmla="*/ 7377870 w 12192000"/>
              <a:gd name="connsiteY73" fmla="*/ 1523319 h 2237474"/>
              <a:gd name="connsiteX74" fmla="*/ 7230737 w 12192000"/>
              <a:gd name="connsiteY74" fmla="*/ 1562633 h 2237474"/>
              <a:gd name="connsiteX75" fmla="*/ 7224458 w 12192000"/>
              <a:gd name="connsiteY75" fmla="*/ 1573008 h 2237474"/>
              <a:gd name="connsiteX76" fmla="*/ 7213486 w 12192000"/>
              <a:gd name="connsiteY76" fmla="*/ 1580987 h 2237474"/>
              <a:gd name="connsiteX77" fmla="*/ 7210972 w 12192000"/>
              <a:gd name="connsiteY77" fmla="*/ 1580856 h 2237474"/>
              <a:gd name="connsiteX78" fmla="*/ 7183121 w 12192000"/>
              <a:gd name="connsiteY78" fmla="*/ 1595162 h 2237474"/>
              <a:gd name="connsiteX79" fmla="*/ 7164601 w 12192000"/>
              <a:gd name="connsiteY79" fmla="*/ 1606490 h 2237474"/>
              <a:gd name="connsiteX80" fmla="*/ 7159286 w 12192000"/>
              <a:gd name="connsiteY80" fmla="*/ 1606850 h 2237474"/>
              <a:gd name="connsiteX81" fmla="*/ 7114651 w 12192000"/>
              <a:gd name="connsiteY81" fmla="*/ 1620959 h 2237474"/>
              <a:gd name="connsiteX82" fmla="*/ 7092727 w 12192000"/>
              <a:gd name="connsiteY82" fmla="*/ 1623628 h 2237474"/>
              <a:gd name="connsiteX83" fmla="*/ 7031309 w 12192000"/>
              <a:gd name="connsiteY83" fmla="*/ 1619451 h 2237474"/>
              <a:gd name="connsiteX84" fmla="*/ 6999084 w 12192000"/>
              <a:gd name="connsiteY84" fmla="*/ 1634317 h 2237474"/>
              <a:gd name="connsiteX85" fmla="*/ 6992107 w 12192000"/>
              <a:gd name="connsiteY85" fmla="*/ 1636860 h 2237474"/>
              <a:gd name="connsiteX86" fmla="*/ 6991765 w 12192000"/>
              <a:gd name="connsiteY86" fmla="*/ 1636725 h 2237474"/>
              <a:gd name="connsiteX87" fmla="*/ 6900177 w 12192000"/>
              <a:gd name="connsiteY87" fmla="*/ 1636016 h 2237474"/>
              <a:gd name="connsiteX88" fmla="*/ 6795372 w 12192000"/>
              <a:gd name="connsiteY88" fmla="*/ 1644845 h 2237474"/>
              <a:gd name="connsiteX89" fmla="*/ 6692251 w 12192000"/>
              <a:gd name="connsiteY89" fmla="*/ 1656357 h 2237474"/>
              <a:gd name="connsiteX90" fmla="*/ 6655235 w 12192000"/>
              <a:gd name="connsiteY90" fmla="*/ 1661869 h 2237474"/>
              <a:gd name="connsiteX91" fmla="*/ 6587857 w 12192000"/>
              <a:gd name="connsiteY91" fmla="*/ 1665769 h 2237474"/>
              <a:gd name="connsiteX92" fmla="*/ 6554894 w 12192000"/>
              <a:gd name="connsiteY92" fmla="*/ 1664428 h 2237474"/>
              <a:gd name="connsiteX93" fmla="*/ 6516595 w 12192000"/>
              <a:gd name="connsiteY93" fmla="*/ 1667475 h 2237474"/>
              <a:gd name="connsiteX94" fmla="*/ 6508541 w 12192000"/>
              <a:gd name="connsiteY94" fmla="*/ 1668757 h 2237474"/>
              <a:gd name="connsiteX95" fmla="*/ 6471012 w 12192000"/>
              <a:gd name="connsiteY95" fmla="*/ 1678604 h 2237474"/>
              <a:gd name="connsiteX96" fmla="*/ 6415265 w 12192000"/>
              <a:gd name="connsiteY96" fmla="*/ 1665317 h 2237474"/>
              <a:gd name="connsiteX97" fmla="*/ 6364035 w 12192000"/>
              <a:gd name="connsiteY97" fmla="*/ 1667683 h 2237474"/>
              <a:gd name="connsiteX98" fmla="*/ 6280959 w 12192000"/>
              <a:gd name="connsiteY98" fmla="*/ 1689329 h 2237474"/>
              <a:gd name="connsiteX99" fmla="*/ 6243319 w 12192000"/>
              <a:gd name="connsiteY99" fmla="*/ 1695560 h 2237474"/>
              <a:gd name="connsiteX100" fmla="*/ 6098321 w 12192000"/>
              <a:gd name="connsiteY100" fmla="*/ 1721646 h 2237474"/>
              <a:gd name="connsiteX101" fmla="*/ 5880652 w 12192000"/>
              <a:gd name="connsiteY101" fmla="*/ 1779643 h 2237474"/>
              <a:gd name="connsiteX102" fmla="*/ 5785959 w 12192000"/>
              <a:gd name="connsiteY102" fmla="*/ 1775307 h 2237474"/>
              <a:gd name="connsiteX103" fmla="*/ 5643534 w 12192000"/>
              <a:gd name="connsiteY103" fmla="*/ 1802919 h 2237474"/>
              <a:gd name="connsiteX104" fmla="*/ 5518799 w 12192000"/>
              <a:gd name="connsiteY104" fmla="*/ 1818312 h 2237474"/>
              <a:gd name="connsiteX105" fmla="*/ 5505014 w 12192000"/>
              <a:gd name="connsiteY105" fmla="*/ 1819259 h 2237474"/>
              <a:gd name="connsiteX106" fmla="*/ 5453307 w 12192000"/>
              <a:gd name="connsiteY106" fmla="*/ 1815450 h 2237474"/>
              <a:gd name="connsiteX107" fmla="*/ 5364192 w 12192000"/>
              <a:gd name="connsiteY107" fmla="*/ 1826074 h 2237474"/>
              <a:gd name="connsiteX108" fmla="*/ 5350380 w 12192000"/>
              <a:gd name="connsiteY108" fmla="*/ 1830891 h 2237474"/>
              <a:gd name="connsiteX109" fmla="*/ 5259633 w 12192000"/>
              <a:gd name="connsiteY109" fmla="*/ 1837160 h 2237474"/>
              <a:gd name="connsiteX110" fmla="*/ 5197513 w 12192000"/>
              <a:gd name="connsiteY110" fmla="*/ 1844718 h 2237474"/>
              <a:gd name="connsiteX111" fmla="*/ 5184170 w 12192000"/>
              <a:gd name="connsiteY111" fmla="*/ 1849402 h 2237474"/>
              <a:gd name="connsiteX112" fmla="*/ 5168852 w 12192000"/>
              <a:gd name="connsiteY112" fmla="*/ 1844846 h 2237474"/>
              <a:gd name="connsiteX113" fmla="*/ 5164370 w 12192000"/>
              <a:gd name="connsiteY113" fmla="*/ 1840597 h 2237474"/>
              <a:gd name="connsiteX114" fmla="*/ 5114927 w 12192000"/>
              <a:gd name="connsiteY114" fmla="*/ 1847827 h 2237474"/>
              <a:gd name="connsiteX115" fmla="*/ 5108970 w 12192000"/>
              <a:gd name="connsiteY115" fmla="*/ 1847935 h 2237474"/>
              <a:gd name="connsiteX116" fmla="*/ 5067961 w 12192000"/>
              <a:gd name="connsiteY116" fmla="*/ 1845917 h 2237474"/>
              <a:gd name="connsiteX117" fmla="*/ 5007075 w 12192000"/>
              <a:gd name="connsiteY117" fmla="*/ 1838626 h 2237474"/>
              <a:gd name="connsiteX118" fmla="*/ 4944087 w 12192000"/>
              <a:gd name="connsiteY118" fmla="*/ 1823332 h 2237474"/>
              <a:gd name="connsiteX119" fmla="*/ 4907662 w 12192000"/>
              <a:gd name="connsiteY119" fmla="*/ 1816900 h 2237474"/>
              <a:gd name="connsiteX120" fmla="*/ 4882386 w 12192000"/>
              <a:gd name="connsiteY120" fmla="*/ 1809844 h 2237474"/>
              <a:gd name="connsiteX121" fmla="*/ 4811440 w 12192000"/>
              <a:gd name="connsiteY121" fmla="*/ 1804655 h 2237474"/>
              <a:gd name="connsiteX122" fmla="*/ 4691075 w 12192000"/>
              <a:gd name="connsiteY122" fmla="*/ 1801389 h 2237474"/>
              <a:gd name="connsiteX123" fmla="*/ 4611738 w 12192000"/>
              <a:gd name="connsiteY123" fmla="*/ 1776964 h 2237474"/>
              <a:gd name="connsiteX124" fmla="*/ 4560070 w 12192000"/>
              <a:gd name="connsiteY124" fmla="*/ 1785640 h 2237474"/>
              <a:gd name="connsiteX125" fmla="*/ 4536503 w 12192000"/>
              <a:gd name="connsiteY125" fmla="*/ 1785334 h 2237474"/>
              <a:gd name="connsiteX126" fmla="*/ 4513724 w 12192000"/>
              <a:gd name="connsiteY126" fmla="*/ 1791996 h 2237474"/>
              <a:gd name="connsiteX127" fmla="*/ 4459810 w 12192000"/>
              <a:gd name="connsiteY127" fmla="*/ 1797886 h 2237474"/>
              <a:gd name="connsiteX128" fmla="*/ 4379064 w 12192000"/>
              <a:gd name="connsiteY128" fmla="*/ 1817177 h 2237474"/>
              <a:gd name="connsiteX129" fmla="*/ 4319209 w 12192000"/>
              <a:gd name="connsiteY129" fmla="*/ 1834833 h 2237474"/>
              <a:gd name="connsiteX130" fmla="*/ 4290981 w 12192000"/>
              <a:gd name="connsiteY130" fmla="*/ 1839677 h 2237474"/>
              <a:gd name="connsiteX131" fmla="*/ 4285792 w 12192000"/>
              <a:gd name="connsiteY131" fmla="*/ 1836231 h 2237474"/>
              <a:gd name="connsiteX132" fmla="*/ 4238372 w 12192000"/>
              <a:gd name="connsiteY132" fmla="*/ 1851480 h 2237474"/>
              <a:gd name="connsiteX133" fmla="*/ 4232517 w 12192000"/>
              <a:gd name="connsiteY133" fmla="*/ 1852567 h 2237474"/>
              <a:gd name="connsiteX134" fmla="*/ 4191732 w 12192000"/>
              <a:gd name="connsiteY134" fmla="*/ 1857328 h 2237474"/>
              <a:gd name="connsiteX135" fmla="*/ 4065532 w 12192000"/>
              <a:gd name="connsiteY135" fmla="*/ 1855477 h 2237474"/>
              <a:gd name="connsiteX136" fmla="*/ 4028460 w 12192000"/>
              <a:gd name="connsiteY136" fmla="*/ 1855137 h 2237474"/>
              <a:gd name="connsiteX137" fmla="*/ 4002267 w 12192000"/>
              <a:gd name="connsiteY137" fmla="*/ 1852352 h 2237474"/>
              <a:gd name="connsiteX138" fmla="*/ 3931396 w 12192000"/>
              <a:gd name="connsiteY138" fmla="*/ 1858915 h 2237474"/>
              <a:gd name="connsiteX139" fmla="*/ 3812162 w 12192000"/>
              <a:gd name="connsiteY139" fmla="*/ 1875501 h 2237474"/>
              <a:gd name="connsiteX140" fmla="*/ 3729530 w 12192000"/>
              <a:gd name="connsiteY140" fmla="*/ 1864513 h 2237474"/>
              <a:gd name="connsiteX141" fmla="*/ 3680177 w 12192000"/>
              <a:gd name="connsiteY141" fmla="*/ 1881552 h 2237474"/>
              <a:gd name="connsiteX142" fmla="*/ 3567259 w 12192000"/>
              <a:gd name="connsiteY142" fmla="*/ 1893482 h 2237474"/>
              <a:gd name="connsiteX143" fmla="*/ 3405770 w 12192000"/>
              <a:gd name="connsiteY143" fmla="*/ 1904591 h 2237474"/>
              <a:gd name="connsiteX144" fmla="*/ 3280097 w 12192000"/>
              <a:gd name="connsiteY144" fmla="*/ 1919610 h 2237474"/>
              <a:gd name="connsiteX145" fmla="*/ 3123424 w 12192000"/>
              <a:gd name="connsiteY145" fmla="*/ 1952930 h 2237474"/>
              <a:gd name="connsiteX146" fmla="*/ 3009910 w 12192000"/>
              <a:gd name="connsiteY146" fmla="*/ 1957866 h 2237474"/>
              <a:gd name="connsiteX147" fmla="*/ 2995934 w 12192000"/>
              <a:gd name="connsiteY147" fmla="*/ 1967085 h 2237474"/>
              <a:gd name="connsiteX148" fmla="*/ 2980071 w 12192000"/>
              <a:gd name="connsiteY148" fmla="*/ 1972988 h 2237474"/>
              <a:gd name="connsiteX149" fmla="*/ 2978094 w 12192000"/>
              <a:gd name="connsiteY149" fmla="*/ 1972369 h 2237474"/>
              <a:gd name="connsiteX150" fmla="*/ 2942858 w 12192000"/>
              <a:gd name="connsiteY150" fmla="*/ 1981367 h 2237474"/>
              <a:gd name="connsiteX151" fmla="*/ 2875436 w 12192000"/>
              <a:gd name="connsiteY151" fmla="*/ 1996977 h 2237474"/>
              <a:gd name="connsiteX152" fmla="*/ 2874892 w 12192000"/>
              <a:gd name="connsiteY152" fmla="*/ 1996085 h 2237474"/>
              <a:gd name="connsiteX153" fmla="*/ 2864145 w 12192000"/>
              <a:gd name="connsiteY153" fmla="*/ 1994061 h 2237474"/>
              <a:gd name="connsiteX154" fmla="*/ 2843662 w 12192000"/>
              <a:gd name="connsiteY154" fmla="*/ 1992498 h 2237474"/>
              <a:gd name="connsiteX155" fmla="*/ 2796128 w 12192000"/>
              <a:gd name="connsiteY155" fmla="*/ 1976403 h 2237474"/>
              <a:gd name="connsiteX156" fmla="*/ 2756784 w 12192000"/>
              <a:gd name="connsiteY156" fmla="*/ 1985116 h 2237474"/>
              <a:gd name="connsiteX157" fmla="*/ 2748833 w 12192000"/>
              <a:gd name="connsiteY157" fmla="*/ 1986323 h 2237474"/>
              <a:gd name="connsiteX158" fmla="*/ 2748661 w 12192000"/>
              <a:gd name="connsiteY158" fmla="*/ 1986122 h 2237474"/>
              <a:gd name="connsiteX159" fmla="*/ 2740251 w 12192000"/>
              <a:gd name="connsiteY159" fmla="*/ 1986946 h 2237474"/>
              <a:gd name="connsiteX160" fmla="*/ 2718916 w 12192000"/>
              <a:gd name="connsiteY160" fmla="*/ 1990867 h 2237474"/>
              <a:gd name="connsiteX161" fmla="*/ 2713522 w 12192000"/>
              <a:gd name="connsiteY161" fmla="*/ 1990173 h 2237474"/>
              <a:gd name="connsiteX162" fmla="*/ 2680597 w 12192000"/>
              <a:gd name="connsiteY162" fmla="*/ 1984996 h 2237474"/>
              <a:gd name="connsiteX163" fmla="*/ 2578178 w 12192000"/>
              <a:gd name="connsiteY163" fmla="*/ 1990531 h 2237474"/>
              <a:gd name="connsiteX164" fmla="*/ 2476147 w 12192000"/>
              <a:gd name="connsiteY164" fmla="*/ 1998305 h 2237474"/>
              <a:gd name="connsiteX165" fmla="*/ 2373568 w 12192000"/>
              <a:gd name="connsiteY165" fmla="*/ 2003219 h 2237474"/>
              <a:gd name="connsiteX166" fmla="*/ 2321399 w 12192000"/>
              <a:gd name="connsiteY166" fmla="*/ 1989467 h 2237474"/>
              <a:gd name="connsiteX167" fmla="*/ 2315525 w 12192000"/>
              <a:gd name="connsiteY167" fmla="*/ 1989708 h 2237474"/>
              <a:gd name="connsiteX168" fmla="*/ 2300792 w 12192000"/>
              <a:gd name="connsiteY168" fmla="*/ 1994290 h 2237474"/>
              <a:gd name="connsiteX169" fmla="*/ 2295469 w 12192000"/>
              <a:gd name="connsiteY169" fmla="*/ 1996659 h 2237474"/>
              <a:gd name="connsiteX170" fmla="*/ 2287219 w 12192000"/>
              <a:gd name="connsiteY170" fmla="*/ 1998750 h 2237474"/>
              <a:gd name="connsiteX171" fmla="*/ 2286948 w 12192000"/>
              <a:gd name="connsiteY171" fmla="*/ 1998596 h 2237474"/>
              <a:gd name="connsiteX172" fmla="*/ 2243069 w 12192000"/>
              <a:gd name="connsiteY172" fmla="*/ 2015111 h 2237474"/>
              <a:gd name="connsiteX173" fmla="*/ 2186609 w 12192000"/>
              <a:gd name="connsiteY173" fmla="*/ 2008263 h 2237474"/>
              <a:gd name="connsiteX174" fmla="*/ 2164831 w 12192000"/>
              <a:gd name="connsiteY174" fmla="*/ 2010143 h 2237474"/>
              <a:gd name="connsiteX175" fmla="*/ 2152836 w 12192000"/>
              <a:gd name="connsiteY175" fmla="*/ 2010048 h 2237474"/>
              <a:gd name="connsiteX176" fmla="*/ 2117102 w 12192000"/>
              <a:gd name="connsiteY176" fmla="*/ 2023004 h 2237474"/>
              <a:gd name="connsiteX177" fmla="*/ 2111935 w 12192000"/>
              <a:gd name="connsiteY177" fmla="*/ 2023163 h 2237474"/>
              <a:gd name="connsiteX178" fmla="*/ 2089991 w 12192000"/>
              <a:gd name="connsiteY178" fmla="*/ 2034193 h 2237474"/>
              <a:gd name="connsiteX179" fmla="*/ 2058061 w 12192000"/>
              <a:gd name="connsiteY179" fmla="*/ 2047942 h 2237474"/>
              <a:gd name="connsiteX180" fmla="*/ 2055737 w 12192000"/>
              <a:gd name="connsiteY180" fmla="*/ 2047704 h 2237474"/>
              <a:gd name="connsiteX181" fmla="*/ 2042244 w 12192000"/>
              <a:gd name="connsiteY181" fmla="*/ 2055560 h 2237474"/>
              <a:gd name="connsiteX182" fmla="*/ 1976224 w 12192000"/>
              <a:gd name="connsiteY182" fmla="*/ 2074257 h 2237474"/>
              <a:gd name="connsiteX183" fmla="*/ 1877728 w 12192000"/>
              <a:gd name="connsiteY183" fmla="*/ 2101004 h 2237474"/>
              <a:gd name="connsiteX184" fmla="*/ 1759056 w 12192000"/>
              <a:gd name="connsiteY184" fmla="*/ 2125608 h 2237474"/>
              <a:gd name="connsiteX185" fmla="*/ 1637948 w 12192000"/>
              <a:gd name="connsiteY185" fmla="*/ 2172597 h 2237474"/>
              <a:gd name="connsiteX186" fmla="*/ 1434549 w 12192000"/>
              <a:gd name="connsiteY186" fmla="*/ 2234522 h 2237474"/>
              <a:gd name="connsiteX187" fmla="*/ 1398481 w 12192000"/>
              <a:gd name="connsiteY187" fmla="*/ 2237074 h 2237474"/>
              <a:gd name="connsiteX188" fmla="*/ 1398407 w 12192000"/>
              <a:gd name="connsiteY188" fmla="*/ 2237095 h 2237474"/>
              <a:gd name="connsiteX189" fmla="*/ 1370962 w 12192000"/>
              <a:gd name="connsiteY189" fmla="*/ 2237474 h 2237474"/>
              <a:gd name="connsiteX190" fmla="*/ 1356367 w 12192000"/>
              <a:gd name="connsiteY190" fmla="*/ 2235089 h 2237474"/>
              <a:gd name="connsiteX191" fmla="*/ 1324828 w 12192000"/>
              <a:gd name="connsiteY191" fmla="*/ 2231968 h 2237474"/>
              <a:gd name="connsiteX192" fmla="*/ 1297744 w 12192000"/>
              <a:gd name="connsiteY192" fmla="*/ 2235849 h 2237474"/>
              <a:gd name="connsiteX193" fmla="*/ 1286236 w 12192000"/>
              <a:gd name="connsiteY193" fmla="*/ 2233135 h 2237474"/>
              <a:gd name="connsiteX194" fmla="*/ 1283504 w 12192000"/>
              <a:gd name="connsiteY194" fmla="*/ 2233797 h 2237474"/>
              <a:gd name="connsiteX195" fmla="*/ 1279765 w 12192000"/>
              <a:gd name="connsiteY195" fmla="*/ 2229639 h 2237474"/>
              <a:gd name="connsiteX196" fmla="*/ 1195347 w 12192000"/>
              <a:gd name="connsiteY196" fmla="*/ 2212354 h 2237474"/>
              <a:gd name="connsiteX197" fmla="*/ 970251 w 12192000"/>
              <a:gd name="connsiteY197" fmla="*/ 2221029 h 2237474"/>
              <a:gd name="connsiteX198" fmla="*/ 812914 w 12192000"/>
              <a:gd name="connsiteY198" fmla="*/ 2202752 h 2237474"/>
              <a:gd name="connsiteX199" fmla="*/ 800195 w 12192000"/>
              <a:gd name="connsiteY199" fmla="*/ 2209407 h 2237474"/>
              <a:gd name="connsiteX200" fmla="*/ 784978 w 12192000"/>
              <a:gd name="connsiteY200" fmla="*/ 2212360 h 2237474"/>
              <a:gd name="connsiteX201" fmla="*/ 681987 w 12192000"/>
              <a:gd name="connsiteY201" fmla="*/ 2216757 h 2237474"/>
              <a:gd name="connsiteX202" fmla="*/ 669923 w 12192000"/>
              <a:gd name="connsiteY202" fmla="*/ 2211682 h 2237474"/>
              <a:gd name="connsiteX203" fmla="*/ 648680 w 12192000"/>
              <a:gd name="connsiteY203" fmla="*/ 2206229 h 2237474"/>
              <a:gd name="connsiteX204" fmla="*/ 597225 w 12192000"/>
              <a:gd name="connsiteY204" fmla="*/ 2180999 h 2237474"/>
              <a:gd name="connsiteX205" fmla="*/ 558449 w 12192000"/>
              <a:gd name="connsiteY205" fmla="*/ 2182346 h 2237474"/>
              <a:gd name="connsiteX206" fmla="*/ 550517 w 12192000"/>
              <a:gd name="connsiteY206" fmla="*/ 2182060 h 2237474"/>
              <a:gd name="connsiteX207" fmla="*/ 550309 w 12192000"/>
              <a:gd name="connsiteY207" fmla="*/ 2181825 h 2237474"/>
              <a:gd name="connsiteX208" fmla="*/ 541836 w 12192000"/>
              <a:gd name="connsiteY208" fmla="*/ 2181063 h 2237474"/>
              <a:gd name="connsiteX209" fmla="*/ 536057 w 12192000"/>
              <a:gd name="connsiteY209" fmla="*/ 2181537 h 2237474"/>
              <a:gd name="connsiteX210" fmla="*/ 520671 w 12192000"/>
              <a:gd name="connsiteY210" fmla="*/ 2180980 h 2237474"/>
              <a:gd name="connsiteX211" fmla="*/ 515024 w 12192000"/>
              <a:gd name="connsiteY211" fmla="*/ 2179258 h 2237474"/>
              <a:gd name="connsiteX212" fmla="*/ 512278 w 12192000"/>
              <a:gd name="connsiteY212" fmla="*/ 2176369 h 2237474"/>
              <a:gd name="connsiteX213" fmla="*/ 480419 w 12192000"/>
              <a:gd name="connsiteY213" fmla="*/ 2167807 h 2237474"/>
              <a:gd name="connsiteX214" fmla="*/ 413835 w 12192000"/>
              <a:gd name="connsiteY214" fmla="*/ 2156783 h 2237474"/>
              <a:gd name="connsiteX215" fmla="*/ 376513 w 12192000"/>
              <a:gd name="connsiteY215" fmla="*/ 2154014 h 2237474"/>
              <a:gd name="connsiteX216" fmla="*/ 273386 w 12192000"/>
              <a:gd name="connsiteY216" fmla="*/ 2142551 h 2237474"/>
              <a:gd name="connsiteX217" fmla="*/ 169207 w 12192000"/>
              <a:gd name="connsiteY217" fmla="*/ 2128100 h 2237474"/>
              <a:gd name="connsiteX218" fmla="*/ 93149 w 12192000"/>
              <a:gd name="connsiteY218" fmla="*/ 2105324 h 2237474"/>
              <a:gd name="connsiteX219" fmla="*/ 88109 w 12192000"/>
              <a:gd name="connsiteY219" fmla="*/ 2106704 h 2237474"/>
              <a:gd name="connsiteX220" fmla="*/ 80022 w 12192000"/>
              <a:gd name="connsiteY220" fmla="*/ 2107254 h 2237474"/>
              <a:gd name="connsiteX221" fmla="*/ 79717 w 12192000"/>
              <a:gd name="connsiteY221" fmla="*/ 2107046 h 2237474"/>
              <a:gd name="connsiteX222" fmla="*/ 72352 w 12192000"/>
              <a:gd name="connsiteY222" fmla="*/ 2107991 h 2237474"/>
              <a:gd name="connsiteX223" fmla="*/ 37645 w 12192000"/>
              <a:gd name="connsiteY223" fmla="*/ 2115401 h 2237474"/>
              <a:gd name="connsiteX224" fmla="*/ 4572 w 12192000"/>
              <a:gd name="connsiteY224" fmla="*/ 2111091 h 2237474"/>
              <a:gd name="connsiteX225" fmla="*/ 0 w 12192000"/>
              <a:gd name="connsiteY225" fmla="*/ 2110468 h 2237474"/>
              <a:gd name="connsiteX226" fmla="*/ 0 w 12192000"/>
              <a:gd name="connsiteY226" fmla="*/ 0 h 2237474"/>
              <a:gd name="connsiteX0" fmla="*/ 0 w 12192000"/>
              <a:gd name="connsiteY0" fmla="*/ 0 h 2237474"/>
              <a:gd name="connsiteX1" fmla="*/ 12192000 w 12192000"/>
              <a:gd name="connsiteY1" fmla="*/ 0 h 2237474"/>
              <a:gd name="connsiteX2" fmla="*/ 12192000 w 12192000"/>
              <a:gd name="connsiteY2" fmla="*/ 751299 h 2237474"/>
              <a:gd name="connsiteX3" fmla="*/ 12176759 w 12192000"/>
              <a:gd name="connsiteY3" fmla="*/ 759190 h 2237474"/>
              <a:gd name="connsiteX4" fmla="*/ 12154948 w 12192000"/>
              <a:gd name="connsiteY4" fmla="*/ 762731 h 2237474"/>
              <a:gd name="connsiteX5" fmla="*/ 12047364 w 12192000"/>
              <a:gd name="connsiteY5" fmla="*/ 749662 h 2237474"/>
              <a:gd name="connsiteX6" fmla="*/ 11890686 w 12192000"/>
              <a:gd name="connsiteY6" fmla="*/ 732766 h 2237474"/>
              <a:gd name="connsiteX7" fmla="*/ 11782413 w 12192000"/>
              <a:gd name="connsiteY7" fmla="*/ 769868 h 2237474"/>
              <a:gd name="connsiteX8" fmla="*/ 11649954 w 12192000"/>
              <a:gd name="connsiteY8" fmla="*/ 749628 h 2237474"/>
              <a:gd name="connsiteX9" fmla="*/ 11560424 w 12192000"/>
              <a:gd name="connsiteY9" fmla="*/ 748017 h 2237474"/>
              <a:gd name="connsiteX10" fmla="*/ 11358455 w 12192000"/>
              <a:gd name="connsiteY10" fmla="*/ 747593 h 2237474"/>
              <a:gd name="connsiteX11" fmla="*/ 11165209 w 12192000"/>
              <a:gd name="connsiteY11" fmla="*/ 748852 h 2237474"/>
              <a:gd name="connsiteX12" fmla="*/ 11058755 w 12192000"/>
              <a:gd name="connsiteY12" fmla="*/ 749617 h 2237474"/>
              <a:gd name="connsiteX13" fmla="*/ 10884013 w 12192000"/>
              <a:gd name="connsiteY13" fmla="*/ 760728 h 2237474"/>
              <a:gd name="connsiteX14" fmla="*/ 10834688 w 12192000"/>
              <a:gd name="connsiteY14" fmla="*/ 757726 h 2237474"/>
              <a:gd name="connsiteX15" fmla="*/ 10805004 w 12192000"/>
              <a:gd name="connsiteY15" fmla="*/ 757573 h 2237474"/>
              <a:gd name="connsiteX16" fmla="*/ 10739478 w 12192000"/>
              <a:gd name="connsiteY16" fmla="*/ 776841 h 2237474"/>
              <a:gd name="connsiteX17" fmla="*/ 10458762 w 12192000"/>
              <a:gd name="connsiteY17" fmla="*/ 755400 h 2237474"/>
              <a:gd name="connsiteX18" fmla="*/ 10246919 w 12192000"/>
              <a:gd name="connsiteY18" fmla="*/ 769960 h 2237474"/>
              <a:gd name="connsiteX19" fmla="*/ 10167995 w 12192000"/>
              <a:gd name="connsiteY19" fmla="*/ 760843 h 2237474"/>
              <a:gd name="connsiteX20" fmla="*/ 9997044 w 12192000"/>
              <a:gd name="connsiteY20" fmla="*/ 780129 h 2237474"/>
              <a:gd name="connsiteX21" fmla="*/ 9943887 w 12192000"/>
              <a:gd name="connsiteY21" fmla="*/ 804141 h 2237474"/>
              <a:gd name="connsiteX22" fmla="*/ 9918248 w 12192000"/>
              <a:gd name="connsiteY22" fmla="*/ 816628 h 2237474"/>
              <a:gd name="connsiteX23" fmla="*/ 9836148 w 12192000"/>
              <a:gd name="connsiteY23" fmla="*/ 858312 h 2237474"/>
              <a:gd name="connsiteX24" fmla="*/ 9823800 w 12192000"/>
              <a:gd name="connsiteY24" fmla="*/ 866604 h 2237474"/>
              <a:gd name="connsiteX25" fmla="*/ 9794684 w 12192000"/>
              <a:gd name="connsiteY25" fmla="*/ 864509 h 2237474"/>
              <a:gd name="connsiteX26" fmla="*/ 9778288 w 12192000"/>
              <a:gd name="connsiteY26" fmla="*/ 854362 h 2237474"/>
              <a:gd name="connsiteX27" fmla="*/ 9773886 w 12192000"/>
              <a:gd name="connsiteY27" fmla="*/ 857543 h 2237474"/>
              <a:gd name="connsiteX28" fmla="*/ 9761459 w 12192000"/>
              <a:gd name="connsiteY28" fmla="*/ 862394 h 2237474"/>
              <a:gd name="connsiteX29" fmla="*/ 9705768 w 12192000"/>
              <a:gd name="connsiteY29" fmla="*/ 894610 h 2237474"/>
              <a:gd name="connsiteX30" fmla="*/ 9683005 w 12192000"/>
              <a:gd name="connsiteY30" fmla="*/ 894128 h 2237474"/>
              <a:gd name="connsiteX31" fmla="*/ 9594438 w 12192000"/>
              <a:gd name="connsiteY31" fmla="*/ 919051 h 2237474"/>
              <a:gd name="connsiteX32" fmla="*/ 9577033 w 12192000"/>
              <a:gd name="connsiteY32" fmla="*/ 922857 h 2237474"/>
              <a:gd name="connsiteX33" fmla="*/ 9544189 w 12192000"/>
              <a:gd name="connsiteY33" fmla="*/ 938966 h 2237474"/>
              <a:gd name="connsiteX34" fmla="*/ 9534048 w 12192000"/>
              <a:gd name="connsiteY34" fmla="*/ 940158 h 2237474"/>
              <a:gd name="connsiteX35" fmla="*/ 9500499 w 12192000"/>
              <a:gd name="connsiteY35" fmla="*/ 954680 h 2237474"/>
              <a:gd name="connsiteX36" fmla="*/ 9428195 w 12192000"/>
              <a:gd name="connsiteY36" fmla="*/ 986225 h 2237474"/>
              <a:gd name="connsiteX37" fmla="*/ 9410017 w 12192000"/>
              <a:gd name="connsiteY37" fmla="*/ 993931 h 2237474"/>
              <a:gd name="connsiteX38" fmla="*/ 9392919 w 12192000"/>
              <a:gd name="connsiteY38" fmla="*/ 994656 h 2237474"/>
              <a:gd name="connsiteX39" fmla="*/ 9301293 w 12192000"/>
              <a:gd name="connsiteY39" fmla="*/ 1011593 h 2237474"/>
              <a:gd name="connsiteX40" fmla="*/ 9278619 w 12192000"/>
              <a:gd name="connsiteY40" fmla="*/ 1011878 h 2237474"/>
              <a:gd name="connsiteX41" fmla="*/ 9268019 w 12192000"/>
              <a:gd name="connsiteY41" fmla="*/ 1007442 h 2237474"/>
              <a:gd name="connsiteX42" fmla="*/ 9234662 w 12192000"/>
              <a:gd name="connsiteY42" fmla="*/ 1023056 h 2237474"/>
              <a:gd name="connsiteX43" fmla="*/ 9181033 w 12192000"/>
              <a:gd name="connsiteY43" fmla="*/ 1037921 h 2237474"/>
              <a:gd name="connsiteX44" fmla="*/ 9155969 w 12192000"/>
              <a:gd name="connsiteY44" fmla="*/ 1046804 h 2237474"/>
              <a:gd name="connsiteX45" fmla="*/ 9133985 w 12192000"/>
              <a:gd name="connsiteY45" fmla="*/ 1046450 h 2237474"/>
              <a:gd name="connsiteX46" fmla="*/ 9012987 w 12192000"/>
              <a:gd name="connsiteY46" fmla="*/ 1061986 h 2237474"/>
              <a:gd name="connsiteX47" fmla="*/ 8968445 w 12192000"/>
              <a:gd name="connsiteY47" fmla="*/ 1052169 h 2237474"/>
              <a:gd name="connsiteX48" fmla="*/ 8958984 w 12192000"/>
              <a:gd name="connsiteY48" fmla="*/ 1057212 h 2237474"/>
              <a:gd name="connsiteX49" fmla="*/ 8886001 w 12192000"/>
              <a:gd name="connsiteY49" fmla="*/ 1067468 h 2237474"/>
              <a:gd name="connsiteX50" fmla="*/ 8838610 w 12192000"/>
              <a:gd name="connsiteY50" fmla="*/ 1075091 h 2237474"/>
              <a:gd name="connsiteX51" fmla="*/ 8750383 w 12192000"/>
              <a:gd name="connsiteY51" fmla="*/ 1097387 h 2237474"/>
              <a:gd name="connsiteX52" fmla="*/ 8697365 w 12192000"/>
              <a:gd name="connsiteY52" fmla="*/ 1105869 h 2237474"/>
              <a:gd name="connsiteX53" fmla="*/ 8665605 w 12192000"/>
              <a:gd name="connsiteY53" fmla="*/ 1110791 h 2237474"/>
              <a:gd name="connsiteX54" fmla="*/ 8584946 w 12192000"/>
              <a:gd name="connsiteY54" fmla="*/ 1135226 h 2237474"/>
              <a:gd name="connsiteX55" fmla="*/ 8460755 w 12192000"/>
              <a:gd name="connsiteY55" fmla="*/ 1203427 h 2237474"/>
              <a:gd name="connsiteX56" fmla="*/ 8419755 w 12192000"/>
              <a:gd name="connsiteY56" fmla="*/ 1216260 h 2237474"/>
              <a:gd name="connsiteX57" fmla="*/ 8411626 w 12192000"/>
              <a:gd name="connsiteY57" fmla="*/ 1214397 h 2237474"/>
              <a:gd name="connsiteX58" fmla="*/ 8363469 w 12192000"/>
              <a:gd name="connsiteY58" fmla="*/ 1246658 h 2237474"/>
              <a:gd name="connsiteX59" fmla="*/ 8275497 w 12192000"/>
              <a:gd name="connsiteY59" fmla="*/ 1264396 h 2237474"/>
              <a:gd name="connsiteX60" fmla="*/ 8206287 w 12192000"/>
              <a:gd name="connsiteY60" fmla="*/ 1273060 h 2237474"/>
              <a:gd name="connsiteX61" fmla="*/ 8168705 w 12192000"/>
              <a:gd name="connsiteY61" fmla="*/ 1279956 h 2237474"/>
              <a:gd name="connsiteX62" fmla="*/ 8139997 w 12192000"/>
              <a:gd name="connsiteY62" fmla="*/ 1282713 h 2237474"/>
              <a:gd name="connsiteX63" fmla="*/ 8074238 w 12192000"/>
              <a:gd name="connsiteY63" fmla="*/ 1301895 h 2237474"/>
              <a:gd name="connsiteX64" fmla="*/ 7968292 w 12192000"/>
              <a:gd name="connsiteY64" fmla="*/ 1338779 h 2237474"/>
              <a:gd name="connsiteX65" fmla="*/ 7945122 w 12192000"/>
              <a:gd name="connsiteY65" fmla="*/ 1345477 h 2237474"/>
              <a:gd name="connsiteX66" fmla="*/ 7902328 w 12192000"/>
              <a:gd name="connsiteY66" fmla="*/ 1345865 h 2237474"/>
              <a:gd name="connsiteX67" fmla="*/ 7898322 w 12192000"/>
              <a:gd name="connsiteY67" fmla="*/ 1345689 h 2237474"/>
              <a:gd name="connsiteX68" fmla="*/ 7875879 w 12192000"/>
              <a:gd name="connsiteY68" fmla="*/ 1345646 h 2237474"/>
              <a:gd name="connsiteX69" fmla="*/ 7840612 w 12192000"/>
              <a:gd name="connsiteY69" fmla="*/ 1369373 h 2237474"/>
              <a:gd name="connsiteX70" fmla="*/ 7786819 w 12192000"/>
              <a:gd name="connsiteY70" fmla="*/ 1378970 h 2237474"/>
              <a:gd name="connsiteX71" fmla="*/ 7548172 w 12192000"/>
              <a:gd name="connsiteY71" fmla="*/ 1417460 h 2237474"/>
              <a:gd name="connsiteX72" fmla="*/ 7483437 w 12192000"/>
              <a:gd name="connsiteY72" fmla="*/ 1478152 h 2237474"/>
              <a:gd name="connsiteX73" fmla="*/ 7377870 w 12192000"/>
              <a:gd name="connsiteY73" fmla="*/ 1523319 h 2237474"/>
              <a:gd name="connsiteX74" fmla="*/ 7230737 w 12192000"/>
              <a:gd name="connsiteY74" fmla="*/ 1562633 h 2237474"/>
              <a:gd name="connsiteX75" fmla="*/ 7224458 w 12192000"/>
              <a:gd name="connsiteY75" fmla="*/ 1573008 h 2237474"/>
              <a:gd name="connsiteX76" fmla="*/ 7213486 w 12192000"/>
              <a:gd name="connsiteY76" fmla="*/ 1580987 h 2237474"/>
              <a:gd name="connsiteX77" fmla="*/ 7210972 w 12192000"/>
              <a:gd name="connsiteY77" fmla="*/ 1580856 h 2237474"/>
              <a:gd name="connsiteX78" fmla="*/ 7183121 w 12192000"/>
              <a:gd name="connsiteY78" fmla="*/ 1595162 h 2237474"/>
              <a:gd name="connsiteX79" fmla="*/ 7164601 w 12192000"/>
              <a:gd name="connsiteY79" fmla="*/ 1606490 h 2237474"/>
              <a:gd name="connsiteX80" fmla="*/ 7114651 w 12192000"/>
              <a:gd name="connsiteY80" fmla="*/ 1620959 h 2237474"/>
              <a:gd name="connsiteX81" fmla="*/ 7092727 w 12192000"/>
              <a:gd name="connsiteY81" fmla="*/ 1623628 h 2237474"/>
              <a:gd name="connsiteX82" fmla="*/ 7031309 w 12192000"/>
              <a:gd name="connsiteY82" fmla="*/ 1619451 h 2237474"/>
              <a:gd name="connsiteX83" fmla="*/ 6999084 w 12192000"/>
              <a:gd name="connsiteY83" fmla="*/ 1634317 h 2237474"/>
              <a:gd name="connsiteX84" fmla="*/ 6992107 w 12192000"/>
              <a:gd name="connsiteY84" fmla="*/ 1636860 h 2237474"/>
              <a:gd name="connsiteX85" fmla="*/ 6991765 w 12192000"/>
              <a:gd name="connsiteY85" fmla="*/ 1636725 h 2237474"/>
              <a:gd name="connsiteX86" fmla="*/ 6900177 w 12192000"/>
              <a:gd name="connsiteY86" fmla="*/ 1636016 h 2237474"/>
              <a:gd name="connsiteX87" fmla="*/ 6795372 w 12192000"/>
              <a:gd name="connsiteY87" fmla="*/ 1644845 h 2237474"/>
              <a:gd name="connsiteX88" fmla="*/ 6692251 w 12192000"/>
              <a:gd name="connsiteY88" fmla="*/ 1656357 h 2237474"/>
              <a:gd name="connsiteX89" fmla="*/ 6655235 w 12192000"/>
              <a:gd name="connsiteY89" fmla="*/ 1661869 h 2237474"/>
              <a:gd name="connsiteX90" fmla="*/ 6587857 w 12192000"/>
              <a:gd name="connsiteY90" fmla="*/ 1665769 h 2237474"/>
              <a:gd name="connsiteX91" fmla="*/ 6554894 w 12192000"/>
              <a:gd name="connsiteY91" fmla="*/ 1664428 h 2237474"/>
              <a:gd name="connsiteX92" fmla="*/ 6516595 w 12192000"/>
              <a:gd name="connsiteY92" fmla="*/ 1667475 h 2237474"/>
              <a:gd name="connsiteX93" fmla="*/ 6508541 w 12192000"/>
              <a:gd name="connsiteY93" fmla="*/ 1668757 h 2237474"/>
              <a:gd name="connsiteX94" fmla="*/ 6471012 w 12192000"/>
              <a:gd name="connsiteY94" fmla="*/ 1678604 h 2237474"/>
              <a:gd name="connsiteX95" fmla="*/ 6415265 w 12192000"/>
              <a:gd name="connsiteY95" fmla="*/ 1665317 h 2237474"/>
              <a:gd name="connsiteX96" fmla="*/ 6364035 w 12192000"/>
              <a:gd name="connsiteY96" fmla="*/ 1667683 h 2237474"/>
              <a:gd name="connsiteX97" fmla="*/ 6280959 w 12192000"/>
              <a:gd name="connsiteY97" fmla="*/ 1689329 h 2237474"/>
              <a:gd name="connsiteX98" fmla="*/ 6243319 w 12192000"/>
              <a:gd name="connsiteY98" fmla="*/ 1695560 h 2237474"/>
              <a:gd name="connsiteX99" fmla="*/ 6098321 w 12192000"/>
              <a:gd name="connsiteY99" fmla="*/ 1721646 h 2237474"/>
              <a:gd name="connsiteX100" fmla="*/ 5880652 w 12192000"/>
              <a:gd name="connsiteY100" fmla="*/ 1779643 h 2237474"/>
              <a:gd name="connsiteX101" fmla="*/ 5785959 w 12192000"/>
              <a:gd name="connsiteY101" fmla="*/ 1775307 h 2237474"/>
              <a:gd name="connsiteX102" fmla="*/ 5643534 w 12192000"/>
              <a:gd name="connsiteY102" fmla="*/ 1802919 h 2237474"/>
              <a:gd name="connsiteX103" fmla="*/ 5518799 w 12192000"/>
              <a:gd name="connsiteY103" fmla="*/ 1818312 h 2237474"/>
              <a:gd name="connsiteX104" fmla="*/ 5505014 w 12192000"/>
              <a:gd name="connsiteY104" fmla="*/ 1819259 h 2237474"/>
              <a:gd name="connsiteX105" fmla="*/ 5453307 w 12192000"/>
              <a:gd name="connsiteY105" fmla="*/ 1815450 h 2237474"/>
              <a:gd name="connsiteX106" fmla="*/ 5364192 w 12192000"/>
              <a:gd name="connsiteY106" fmla="*/ 1826074 h 2237474"/>
              <a:gd name="connsiteX107" fmla="*/ 5350380 w 12192000"/>
              <a:gd name="connsiteY107" fmla="*/ 1830891 h 2237474"/>
              <a:gd name="connsiteX108" fmla="*/ 5259633 w 12192000"/>
              <a:gd name="connsiteY108" fmla="*/ 1837160 h 2237474"/>
              <a:gd name="connsiteX109" fmla="*/ 5197513 w 12192000"/>
              <a:gd name="connsiteY109" fmla="*/ 1844718 h 2237474"/>
              <a:gd name="connsiteX110" fmla="*/ 5184170 w 12192000"/>
              <a:gd name="connsiteY110" fmla="*/ 1849402 h 2237474"/>
              <a:gd name="connsiteX111" fmla="*/ 5168852 w 12192000"/>
              <a:gd name="connsiteY111" fmla="*/ 1844846 h 2237474"/>
              <a:gd name="connsiteX112" fmla="*/ 5164370 w 12192000"/>
              <a:gd name="connsiteY112" fmla="*/ 1840597 h 2237474"/>
              <a:gd name="connsiteX113" fmla="*/ 5114927 w 12192000"/>
              <a:gd name="connsiteY113" fmla="*/ 1847827 h 2237474"/>
              <a:gd name="connsiteX114" fmla="*/ 5108970 w 12192000"/>
              <a:gd name="connsiteY114" fmla="*/ 1847935 h 2237474"/>
              <a:gd name="connsiteX115" fmla="*/ 5067961 w 12192000"/>
              <a:gd name="connsiteY115" fmla="*/ 1845917 h 2237474"/>
              <a:gd name="connsiteX116" fmla="*/ 5007075 w 12192000"/>
              <a:gd name="connsiteY116" fmla="*/ 1838626 h 2237474"/>
              <a:gd name="connsiteX117" fmla="*/ 4944087 w 12192000"/>
              <a:gd name="connsiteY117" fmla="*/ 1823332 h 2237474"/>
              <a:gd name="connsiteX118" fmla="*/ 4907662 w 12192000"/>
              <a:gd name="connsiteY118" fmla="*/ 1816900 h 2237474"/>
              <a:gd name="connsiteX119" fmla="*/ 4882386 w 12192000"/>
              <a:gd name="connsiteY119" fmla="*/ 1809844 h 2237474"/>
              <a:gd name="connsiteX120" fmla="*/ 4811440 w 12192000"/>
              <a:gd name="connsiteY120" fmla="*/ 1804655 h 2237474"/>
              <a:gd name="connsiteX121" fmla="*/ 4691075 w 12192000"/>
              <a:gd name="connsiteY121" fmla="*/ 1801389 h 2237474"/>
              <a:gd name="connsiteX122" fmla="*/ 4611738 w 12192000"/>
              <a:gd name="connsiteY122" fmla="*/ 1776964 h 2237474"/>
              <a:gd name="connsiteX123" fmla="*/ 4560070 w 12192000"/>
              <a:gd name="connsiteY123" fmla="*/ 1785640 h 2237474"/>
              <a:gd name="connsiteX124" fmla="*/ 4536503 w 12192000"/>
              <a:gd name="connsiteY124" fmla="*/ 1785334 h 2237474"/>
              <a:gd name="connsiteX125" fmla="*/ 4513724 w 12192000"/>
              <a:gd name="connsiteY125" fmla="*/ 1791996 h 2237474"/>
              <a:gd name="connsiteX126" fmla="*/ 4459810 w 12192000"/>
              <a:gd name="connsiteY126" fmla="*/ 1797886 h 2237474"/>
              <a:gd name="connsiteX127" fmla="*/ 4379064 w 12192000"/>
              <a:gd name="connsiteY127" fmla="*/ 1817177 h 2237474"/>
              <a:gd name="connsiteX128" fmla="*/ 4319209 w 12192000"/>
              <a:gd name="connsiteY128" fmla="*/ 1834833 h 2237474"/>
              <a:gd name="connsiteX129" fmla="*/ 4290981 w 12192000"/>
              <a:gd name="connsiteY129" fmla="*/ 1839677 h 2237474"/>
              <a:gd name="connsiteX130" fmla="*/ 4285792 w 12192000"/>
              <a:gd name="connsiteY130" fmla="*/ 1836231 h 2237474"/>
              <a:gd name="connsiteX131" fmla="*/ 4238372 w 12192000"/>
              <a:gd name="connsiteY131" fmla="*/ 1851480 h 2237474"/>
              <a:gd name="connsiteX132" fmla="*/ 4232517 w 12192000"/>
              <a:gd name="connsiteY132" fmla="*/ 1852567 h 2237474"/>
              <a:gd name="connsiteX133" fmla="*/ 4191732 w 12192000"/>
              <a:gd name="connsiteY133" fmla="*/ 1857328 h 2237474"/>
              <a:gd name="connsiteX134" fmla="*/ 4065532 w 12192000"/>
              <a:gd name="connsiteY134" fmla="*/ 1855477 h 2237474"/>
              <a:gd name="connsiteX135" fmla="*/ 4028460 w 12192000"/>
              <a:gd name="connsiteY135" fmla="*/ 1855137 h 2237474"/>
              <a:gd name="connsiteX136" fmla="*/ 4002267 w 12192000"/>
              <a:gd name="connsiteY136" fmla="*/ 1852352 h 2237474"/>
              <a:gd name="connsiteX137" fmla="*/ 3931396 w 12192000"/>
              <a:gd name="connsiteY137" fmla="*/ 1858915 h 2237474"/>
              <a:gd name="connsiteX138" fmla="*/ 3812162 w 12192000"/>
              <a:gd name="connsiteY138" fmla="*/ 1875501 h 2237474"/>
              <a:gd name="connsiteX139" fmla="*/ 3729530 w 12192000"/>
              <a:gd name="connsiteY139" fmla="*/ 1864513 h 2237474"/>
              <a:gd name="connsiteX140" fmla="*/ 3680177 w 12192000"/>
              <a:gd name="connsiteY140" fmla="*/ 1881552 h 2237474"/>
              <a:gd name="connsiteX141" fmla="*/ 3567259 w 12192000"/>
              <a:gd name="connsiteY141" fmla="*/ 1893482 h 2237474"/>
              <a:gd name="connsiteX142" fmla="*/ 3405770 w 12192000"/>
              <a:gd name="connsiteY142" fmla="*/ 1904591 h 2237474"/>
              <a:gd name="connsiteX143" fmla="*/ 3280097 w 12192000"/>
              <a:gd name="connsiteY143" fmla="*/ 1919610 h 2237474"/>
              <a:gd name="connsiteX144" fmla="*/ 3123424 w 12192000"/>
              <a:gd name="connsiteY144" fmla="*/ 1952930 h 2237474"/>
              <a:gd name="connsiteX145" fmla="*/ 3009910 w 12192000"/>
              <a:gd name="connsiteY145" fmla="*/ 1957866 h 2237474"/>
              <a:gd name="connsiteX146" fmla="*/ 2995934 w 12192000"/>
              <a:gd name="connsiteY146" fmla="*/ 1967085 h 2237474"/>
              <a:gd name="connsiteX147" fmla="*/ 2980071 w 12192000"/>
              <a:gd name="connsiteY147" fmla="*/ 1972988 h 2237474"/>
              <a:gd name="connsiteX148" fmla="*/ 2978094 w 12192000"/>
              <a:gd name="connsiteY148" fmla="*/ 1972369 h 2237474"/>
              <a:gd name="connsiteX149" fmla="*/ 2942858 w 12192000"/>
              <a:gd name="connsiteY149" fmla="*/ 1981367 h 2237474"/>
              <a:gd name="connsiteX150" fmla="*/ 2875436 w 12192000"/>
              <a:gd name="connsiteY150" fmla="*/ 1996977 h 2237474"/>
              <a:gd name="connsiteX151" fmla="*/ 2874892 w 12192000"/>
              <a:gd name="connsiteY151" fmla="*/ 1996085 h 2237474"/>
              <a:gd name="connsiteX152" fmla="*/ 2864145 w 12192000"/>
              <a:gd name="connsiteY152" fmla="*/ 1994061 h 2237474"/>
              <a:gd name="connsiteX153" fmla="*/ 2843662 w 12192000"/>
              <a:gd name="connsiteY153" fmla="*/ 1992498 h 2237474"/>
              <a:gd name="connsiteX154" fmla="*/ 2796128 w 12192000"/>
              <a:gd name="connsiteY154" fmla="*/ 1976403 h 2237474"/>
              <a:gd name="connsiteX155" fmla="*/ 2756784 w 12192000"/>
              <a:gd name="connsiteY155" fmla="*/ 1985116 h 2237474"/>
              <a:gd name="connsiteX156" fmla="*/ 2748833 w 12192000"/>
              <a:gd name="connsiteY156" fmla="*/ 1986323 h 2237474"/>
              <a:gd name="connsiteX157" fmla="*/ 2748661 w 12192000"/>
              <a:gd name="connsiteY157" fmla="*/ 1986122 h 2237474"/>
              <a:gd name="connsiteX158" fmla="*/ 2740251 w 12192000"/>
              <a:gd name="connsiteY158" fmla="*/ 1986946 h 2237474"/>
              <a:gd name="connsiteX159" fmla="*/ 2718916 w 12192000"/>
              <a:gd name="connsiteY159" fmla="*/ 1990867 h 2237474"/>
              <a:gd name="connsiteX160" fmla="*/ 2713522 w 12192000"/>
              <a:gd name="connsiteY160" fmla="*/ 1990173 h 2237474"/>
              <a:gd name="connsiteX161" fmla="*/ 2680597 w 12192000"/>
              <a:gd name="connsiteY161" fmla="*/ 1984996 h 2237474"/>
              <a:gd name="connsiteX162" fmla="*/ 2578178 w 12192000"/>
              <a:gd name="connsiteY162" fmla="*/ 1990531 h 2237474"/>
              <a:gd name="connsiteX163" fmla="*/ 2476147 w 12192000"/>
              <a:gd name="connsiteY163" fmla="*/ 1998305 h 2237474"/>
              <a:gd name="connsiteX164" fmla="*/ 2373568 w 12192000"/>
              <a:gd name="connsiteY164" fmla="*/ 2003219 h 2237474"/>
              <a:gd name="connsiteX165" fmla="*/ 2321399 w 12192000"/>
              <a:gd name="connsiteY165" fmla="*/ 1989467 h 2237474"/>
              <a:gd name="connsiteX166" fmla="*/ 2315525 w 12192000"/>
              <a:gd name="connsiteY166" fmla="*/ 1989708 h 2237474"/>
              <a:gd name="connsiteX167" fmla="*/ 2300792 w 12192000"/>
              <a:gd name="connsiteY167" fmla="*/ 1994290 h 2237474"/>
              <a:gd name="connsiteX168" fmla="*/ 2295469 w 12192000"/>
              <a:gd name="connsiteY168" fmla="*/ 1996659 h 2237474"/>
              <a:gd name="connsiteX169" fmla="*/ 2287219 w 12192000"/>
              <a:gd name="connsiteY169" fmla="*/ 1998750 h 2237474"/>
              <a:gd name="connsiteX170" fmla="*/ 2286948 w 12192000"/>
              <a:gd name="connsiteY170" fmla="*/ 1998596 h 2237474"/>
              <a:gd name="connsiteX171" fmla="*/ 2243069 w 12192000"/>
              <a:gd name="connsiteY171" fmla="*/ 2015111 h 2237474"/>
              <a:gd name="connsiteX172" fmla="*/ 2186609 w 12192000"/>
              <a:gd name="connsiteY172" fmla="*/ 2008263 h 2237474"/>
              <a:gd name="connsiteX173" fmla="*/ 2164831 w 12192000"/>
              <a:gd name="connsiteY173" fmla="*/ 2010143 h 2237474"/>
              <a:gd name="connsiteX174" fmla="*/ 2152836 w 12192000"/>
              <a:gd name="connsiteY174" fmla="*/ 2010048 h 2237474"/>
              <a:gd name="connsiteX175" fmla="*/ 2117102 w 12192000"/>
              <a:gd name="connsiteY175" fmla="*/ 2023004 h 2237474"/>
              <a:gd name="connsiteX176" fmla="*/ 2111935 w 12192000"/>
              <a:gd name="connsiteY176" fmla="*/ 2023163 h 2237474"/>
              <a:gd name="connsiteX177" fmla="*/ 2089991 w 12192000"/>
              <a:gd name="connsiteY177" fmla="*/ 2034193 h 2237474"/>
              <a:gd name="connsiteX178" fmla="*/ 2058061 w 12192000"/>
              <a:gd name="connsiteY178" fmla="*/ 2047942 h 2237474"/>
              <a:gd name="connsiteX179" fmla="*/ 2055737 w 12192000"/>
              <a:gd name="connsiteY179" fmla="*/ 2047704 h 2237474"/>
              <a:gd name="connsiteX180" fmla="*/ 2042244 w 12192000"/>
              <a:gd name="connsiteY180" fmla="*/ 2055560 h 2237474"/>
              <a:gd name="connsiteX181" fmla="*/ 1976224 w 12192000"/>
              <a:gd name="connsiteY181" fmla="*/ 2074257 h 2237474"/>
              <a:gd name="connsiteX182" fmla="*/ 1877728 w 12192000"/>
              <a:gd name="connsiteY182" fmla="*/ 2101004 h 2237474"/>
              <a:gd name="connsiteX183" fmla="*/ 1759056 w 12192000"/>
              <a:gd name="connsiteY183" fmla="*/ 2125608 h 2237474"/>
              <a:gd name="connsiteX184" fmla="*/ 1637948 w 12192000"/>
              <a:gd name="connsiteY184" fmla="*/ 2172597 h 2237474"/>
              <a:gd name="connsiteX185" fmla="*/ 1434549 w 12192000"/>
              <a:gd name="connsiteY185" fmla="*/ 2234522 h 2237474"/>
              <a:gd name="connsiteX186" fmla="*/ 1398481 w 12192000"/>
              <a:gd name="connsiteY186" fmla="*/ 2237074 h 2237474"/>
              <a:gd name="connsiteX187" fmla="*/ 1398407 w 12192000"/>
              <a:gd name="connsiteY187" fmla="*/ 2237095 h 2237474"/>
              <a:gd name="connsiteX188" fmla="*/ 1370962 w 12192000"/>
              <a:gd name="connsiteY188" fmla="*/ 2237474 h 2237474"/>
              <a:gd name="connsiteX189" fmla="*/ 1356367 w 12192000"/>
              <a:gd name="connsiteY189" fmla="*/ 2235089 h 2237474"/>
              <a:gd name="connsiteX190" fmla="*/ 1324828 w 12192000"/>
              <a:gd name="connsiteY190" fmla="*/ 2231968 h 2237474"/>
              <a:gd name="connsiteX191" fmla="*/ 1297744 w 12192000"/>
              <a:gd name="connsiteY191" fmla="*/ 2235849 h 2237474"/>
              <a:gd name="connsiteX192" fmla="*/ 1286236 w 12192000"/>
              <a:gd name="connsiteY192" fmla="*/ 2233135 h 2237474"/>
              <a:gd name="connsiteX193" fmla="*/ 1283504 w 12192000"/>
              <a:gd name="connsiteY193" fmla="*/ 2233797 h 2237474"/>
              <a:gd name="connsiteX194" fmla="*/ 1279765 w 12192000"/>
              <a:gd name="connsiteY194" fmla="*/ 2229639 h 2237474"/>
              <a:gd name="connsiteX195" fmla="*/ 1195347 w 12192000"/>
              <a:gd name="connsiteY195" fmla="*/ 2212354 h 2237474"/>
              <a:gd name="connsiteX196" fmla="*/ 970251 w 12192000"/>
              <a:gd name="connsiteY196" fmla="*/ 2221029 h 2237474"/>
              <a:gd name="connsiteX197" fmla="*/ 812914 w 12192000"/>
              <a:gd name="connsiteY197" fmla="*/ 2202752 h 2237474"/>
              <a:gd name="connsiteX198" fmla="*/ 800195 w 12192000"/>
              <a:gd name="connsiteY198" fmla="*/ 2209407 h 2237474"/>
              <a:gd name="connsiteX199" fmla="*/ 784978 w 12192000"/>
              <a:gd name="connsiteY199" fmla="*/ 2212360 h 2237474"/>
              <a:gd name="connsiteX200" fmla="*/ 681987 w 12192000"/>
              <a:gd name="connsiteY200" fmla="*/ 2216757 h 2237474"/>
              <a:gd name="connsiteX201" fmla="*/ 669923 w 12192000"/>
              <a:gd name="connsiteY201" fmla="*/ 2211682 h 2237474"/>
              <a:gd name="connsiteX202" fmla="*/ 648680 w 12192000"/>
              <a:gd name="connsiteY202" fmla="*/ 2206229 h 2237474"/>
              <a:gd name="connsiteX203" fmla="*/ 597225 w 12192000"/>
              <a:gd name="connsiteY203" fmla="*/ 2180999 h 2237474"/>
              <a:gd name="connsiteX204" fmla="*/ 558449 w 12192000"/>
              <a:gd name="connsiteY204" fmla="*/ 2182346 h 2237474"/>
              <a:gd name="connsiteX205" fmla="*/ 550517 w 12192000"/>
              <a:gd name="connsiteY205" fmla="*/ 2182060 h 2237474"/>
              <a:gd name="connsiteX206" fmla="*/ 550309 w 12192000"/>
              <a:gd name="connsiteY206" fmla="*/ 2181825 h 2237474"/>
              <a:gd name="connsiteX207" fmla="*/ 541836 w 12192000"/>
              <a:gd name="connsiteY207" fmla="*/ 2181063 h 2237474"/>
              <a:gd name="connsiteX208" fmla="*/ 536057 w 12192000"/>
              <a:gd name="connsiteY208" fmla="*/ 2181537 h 2237474"/>
              <a:gd name="connsiteX209" fmla="*/ 520671 w 12192000"/>
              <a:gd name="connsiteY209" fmla="*/ 2180980 h 2237474"/>
              <a:gd name="connsiteX210" fmla="*/ 515024 w 12192000"/>
              <a:gd name="connsiteY210" fmla="*/ 2179258 h 2237474"/>
              <a:gd name="connsiteX211" fmla="*/ 512278 w 12192000"/>
              <a:gd name="connsiteY211" fmla="*/ 2176369 h 2237474"/>
              <a:gd name="connsiteX212" fmla="*/ 480419 w 12192000"/>
              <a:gd name="connsiteY212" fmla="*/ 2167807 h 2237474"/>
              <a:gd name="connsiteX213" fmla="*/ 413835 w 12192000"/>
              <a:gd name="connsiteY213" fmla="*/ 2156783 h 2237474"/>
              <a:gd name="connsiteX214" fmla="*/ 376513 w 12192000"/>
              <a:gd name="connsiteY214" fmla="*/ 2154014 h 2237474"/>
              <a:gd name="connsiteX215" fmla="*/ 273386 w 12192000"/>
              <a:gd name="connsiteY215" fmla="*/ 2142551 h 2237474"/>
              <a:gd name="connsiteX216" fmla="*/ 169207 w 12192000"/>
              <a:gd name="connsiteY216" fmla="*/ 2128100 h 2237474"/>
              <a:gd name="connsiteX217" fmla="*/ 93149 w 12192000"/>
              <a:gd name="connsiteY217" fmla="*/ 2105324 h 2237474"/>
              <a:gd name="connsiteX218" fmla="*/ 88109 w 12192000"/>
              <a:gd name="connsiteY218" fmla="*/ 2106704 h 2237474"/>
              <a:gd name="connsiteX219" fmla="*/ 80022 w 12192000"/>
              <a:gd name="connsiteY219" fmla="*/ 2107254 h 2237474"/>
              <a:gd name="connsiteX220" fmla="*/ 79717 w 12192000"/>
              <a:gd name="connsiteY220" fmla="*/ 2107046 h 2237474"/>
              <a:gd name="connsiteX221" fmla="*/ 72352 w 12192000"/>
              <a:gd name="connsiteY221" fmla="*/ 2107991 h 2237474"/>
              <a:gd name="connsiteX222" fmla="*/ 37645 w 12192000"/>
              <a:gd name="connsiteY222" fmla="*/ 2115401 h 2237474"/>
              <a:gd name="connsiteX223" fmla="*/ 4572 w 12192000"/>
              <a:gd name="connsiteY223" fmla="*/ 2111091 h 2237474"/>
              <a:gd name="connsiteX224" fmla="*/ 0 w 12192000"/>
              <a:gd name="connsiteY224" fmla="*/ 2110468 h 2237474"/>
              <a:gd name="connsiteX225" fmla="*/ 0 w 12192000"/>
              <a:gd name="connsiteY225" fmla="*/ 0 h 2237474"/>
              <a:gd name="connsiteX0" fmla="*/ 0 w 12192000"/>
              <a:gd name="connsiteY0" fmla="*/ 0 h 2237474"/>
              <a:gd name="connsiteX1" fmla="*/ 12192000 w 12192000"/>
              <a:gd name="connsiteY1" fmla="*/ 0 h 2237474"/>
              <a:gd name="connsiteX2" fmla="*/ 12192000 w 12192000"/>
              <a:gd name="connsiteY2" fmla="*/ 751299 h 2237474"/>
              <a:gd name="connsiteX3" fmla="*/ 12176759 w 12192000"/>
              <a:gd name="connsiteY3" fmla="*/ 759190 h 2237474"/>
              <a:gd name="connsiteX4" fmla="*/ 12154948 w 12192000"/>
              <a:gd name="connsiteY4" fmla="*/ 762731 h 2237474"/>
              <a:gd name="connsiteX5" fmla="*/ 12047364 w 12192000"/>
              <a:gd name="connsiteY5" fmla="*/ 749662 h 2237474"/>
              <a:gd name="connsiteX6" fmla="*/ 11890686 w 12192000"/>
              <a:gd name="connsiteY6" fmla="*/ 732766 h 2237474"/>
              <a:gd name="connsiteX7" fmla="*/ 11782413 w 12192000"/>
              <a:gd name="connsiteY7" fmla="*/ 769868 h 2237474"/>
              <a:gd name="connsiteX8" fmla="*/ 11649954 w 12192000"/>
              <a:gd name="connsiteY8" fmla="*/ 749628 h 2237474"/>
              <a:gd name="connsiteX9" fmla="*/ 11560424 w 12192000"/>
              <a:gd name="connsiteY9" fmla="*/ 748017 h 2237474"/>
              <a:gd name="connsiteX10" fmla="*/ 11358455 w 12192000"/>
              <a:gd name="connsiteY10" fmla="*/ 747593 h 2237474"/>
              <a:gd name="connsiteX11" fmla="*/ 11165209 w 12192000"/>
              <a:gd name="connsiteY11" fmla="*/ 748852 h 2237474"/>
              <a:gd name="connsiteX12" fmla="*/ 11058755 w 12192000"/>
              <a:gd name="connsiteY12" fmla="*/ 749617 h 2237474"/>
              <a:gd name="connsiteX13" fmla="*/ 10884013 w 12192000"/>
              <a:gd name="connsiteY13" fmla="*/ 760728 h 2237474"/>
              <a:gd name="connsiteX14" fmla="*/ 10834688 w 12192000"/>
              <a:gd name="connsiteY14" fmla="*/ 757726 h 2237474"/>
              <a:gd name="connsiteX15" fmla="*/ 10805004 w 12192000"/>
              <a:gd name="connsiteY15" fmla="*/ 757573 h 2237474"/>
              <a:gd name="connsiteX16" fmla="*/ 10739478 w 12192000"/>
              <a:gd name="connsiteY16" fmla="*/ 776841 h 2237474"/>
              <a:gd name="connsiteX17" fmla="*/ 10458762 w 12192000"/>
              <a:gd name="connsiteY17" fmla="*/ 755400 h 2237474"/>
              <a:gd name="connsiteX18" fmla="*/ 10246919 w 12192000"/>
              <a:gd name="connsiteY18" fmla="*/ 769960 h 2237474"/>
              <a:gd name="connsiteX19" fmla="*/ 10167995 w 12192000"/>
              <a:gd name="connsiteY19" fmla="*/ 760843 h 2237474"/>
              <a:gd name="connsiteX20" fmla="*/ 9997044 w 12192000"/>
              <a:gd name="connsiteY20" fmla="*/ 780129 h 2237474"/>
              <a:gd name="connsiteX21" fmla="*/ 9943887 w 12192000"/>
              <a:gd name="connsiteY21" fmla="*/ 804141 h 2237474"/>
              <a:gd name="connsiteX22" fmla="*/ 9918248 w 12192000"/>
              <a:gd name="connsiteY22" fmla="*/ 816628 h 2237474"/>
              <a:gd name="connsiteX23" fmla="*/ 9836148 w 12192000"/>
              <a:gd name="connsiteY23" fmla="*/ 858312 h 2237474"/>
              <a:gd name="connsiteX24" fmla="*/ 9823800 w 12192000"/>
              <a:gd name="connsiteY24" fmla="*/ 866604 h 2237474"/>
              <a:gd name="connsiteX25" fmla="*/ 9794684 w 12192000"/>
              <a:gd name="connsiteY25" fmla="*/ 864509 h 2237474"/>
              <a:gd name="connsiteX26" fmla="*/ 9778288 w 12192000"/>
              <a:gd name="connsiteY26" fmla="*/ 854362 h 2237474"/>
              <a:gd name="connsiteX27" fmla="*/ 9773886 w 12192000"/>
              <a:gd name="connsiteY27" fmla="*/ 857543 h 2237474"/>
              <a:gd name="connsiteX28" fmla="*/ 9761459 w 12192000"/>
              <a:gd name="connsiteY28" fmla="*/ 862394 h 2237474"/>
              <a:gd name="connsiteX29" fmla="*/ 9705768 w 12192000"/>
              <a:gd name="connsiteY29" fmla="*/ 894610 h 2237474"/>
              <a:gd name="connsiteX30" fmla="*/ 9683005 w 12192000"/>
              <a:gd name="connsiteY30" fmla="*/ 894128 h 2237474"/>
              <a:gd name="connsiteX31" fmla="*/ 9594438 w 12192000"/>
              <a:gd name="connsiteY31" fmla="*/ 919051 h 2237474"/>
              <a:gd name="connsiteX32" fmla="*/ 9577033 w 12192000"/>
              <a:gd name="connsiteY32" fmla="*/ 922857 h 2237474"/>
              <a:gd name="connsiteX33" fmla="*/ 9544189 w 12192000"/>
              <a:gd name="connsiteY33" fmla="*/ 938966 h 2237474"/>
              <a:gd name="connsiteX34" fmla="*/ 9534048 w 12192000"/>
              <a:gd name="connsiteY34" fmla="*/ 940158 h 2237474"/>
              <a:gd name="connsiteX35" fmla="*/ 9500499 w 12192000"/>
              <a:gd name="connsiteY35" fmla="*/ 954680 h 2237474"/>
              <a:gd name="connsiteX36" fmla="*/ 9428195 w 12192000"/>
              <a:gd name="connsiteY36" fmla="*/ 986225 h 2237474"/>
              <a:gd name="connsiteX37" fmla="*/ 9410017 w 12192000"/>
              <a:gd name="connsiteY37" fmla="*/ 993931 h 2237474"/>
              <a:gd name="connsiteX38" fmla="*/ 9392919 w 12192000"/>
              <a:gd name="connsiteY38" fmla="*/ 994656 h 2237474"/>
              <a:gd name="connsiteX39" fmla="*/ 9301293 w 12192000"/>
              <a:gd name="connsiteY39" fmla="*/ 1011593 h 2237474"/>
              <a:gd name="connsiteX40" fmla="*/ 9278619 w 12192000"/>
              <a:gd name="connsiteY40" fmla="*/ 1011878 h 2237474"/>
              <a:gd name="connsiteX41" fmla="*/ 9268019 w 12192000"/>
              <a:gd name="connsiteY41" fmla="*/ 1007442 h 2237474"/>
              <a:gd name="connsiteX42" fmla="*/ 9234662 w 12192000"/>
              <a:gd name="connsiteY42" fmla="*/ 1023056 h 2237474"/>
              <a:gd name="connsiteX43" fmla="*/ 9181033 w 12192000"/>
              <a:gd name="connsiteY43" fmla="*/ 1037921 h 2237474"/>
              <a:gd name="connsiteX44" fmla="*/ 9155969 w 12192000"/>
              <a:gd name="connsiteY44" fmla="*/ 1046804 h 2237474"/>
              <a:gd name="connsiteX45" fmla="*/ 9133985 w 12192000"/>
              <a:gd name="connsiteY45" fmla="*/ 1046450 h 2237474"/>
              <a:gd name="connsiteX46" fmla="*/ 9012987 w 12192000"/>
              <a:gd name="connsiteY46" fmla="*/ 1061986 h 2237474"/>
              <a:gd name="connsiteX47" fmla="*/ 8968445 w 12192000"/>
              <a:gd name="connsiteY47" fmla="*/ 1052169 h 2237474"/>
              <a:gd name="connsiteX48" fmla="*/ 8958984 w 12192000"/>
              <a:gd name="connsiteY48" fmla="*/ 1057212 h 2237474"/>
              <a:gd name="connsiteX49" fmla="*/ 8886001 w 12192000"/>
              <a:gd name="connsiteY49" fmla="*/ 1067468 h 2237474"/>
              <a:gd name="connsiteX50" fmla="*/ 8838610 w 12192000"/>
              <a:gd name="connsiteY50" fmla="*/ 1075091 h 2237474"/>
              <a:gd name="connsiteX51" fmla="*/ 8750383 w 12192000"/>
              <a:gd name="connsiteY51" fmla="*/ 1097387 h 2237474"/>
              <a:gd name="connsiteX52" fmla="*/ 8697365 w 12192000"/>
              <a:gd name="connsiteY52" fmla="*/ 1105869 h 2237474"/>
              <a:gd name="connsiteX53" fmla="*/ 8665605 w 12192000"/>
              <a:gd name="connsiteY53" fmla="*/ 1110791 h 2237474"/>
              <a:gd name="connsiteX54" fmla="*/ 8584946 w 12192000"/>
              <a:gd name="connsiteY54" fmla="*/ 1135226 h 2237474"/>
              <a:gd name="connsiteX55" fmla="*/ 8460755 w 12192000"/>
              <a:gd name="connsiteY55" fmla="*/ 1203427 h 2237474"/>
              <a:gd name="connsiteX56" fmla="*/ 8419755 w 12192000"/>
              <a:gd name="connsiteY56" fmla="*/ 1216260 h 2237474"/>
              <a:gd name="connsiteX57" fmla="*/ 8411626 w 12192000"/>
              <a:gd name="connsiteY57" fmla="*/ 1214397 h 2237474"/>
              <a:gd name="connsiteX58" fmla="*/ 8363469 w 12192000"/>
              <a:gd name="connsiteY58" fmla="*/ 1246658 h 2237474"/>
              <a:gd name="connsiteX59" fmla="*/ 8275497 w 12192000"/>
              <a:gd name="connsiteY59" fmla="*/ 1264396 h 2237474"/>
              <a:gd name="connsiteX60" fmla="*/ 8206287 w 12192000"/>
              <a:gd name="connsiteY60" fmla="*/ 1273060 h 2237474"/>
              <a:gd name="connsiteX61" fmla="*/ 8168705 w 12192000"/>
              <a:gd name="connsiteY61" fmla="*/ 1279956 h 2237474"/>
              <a:gd name="connsiteX62" fmla="*/ 8139997 w 12192000"/>
              <a:gd name="connsiteY62" fmla="*/ 1282713 h 2237474"/>
              <a:gd name="connsiteX63" fmla="*/ 8074238 w 12192000"/>
              <a:gd name="connsiteY63" fmla="*/ 1301895 h 2237474"/>
              <a:gd name="connsiteX64" fmla="*/ 7968292 w 12192000"/>
              <a:gd name="connsiteY64" fmla="*/ 1338779 h 2237474"/>
              <a:gd name="connsiteX65" fmla="*/ 7945122 w 12192000"/>
              <a:gd name="connsiteY65" fmla="*/ 1345477 h 2237474"/>
              <a:gd name="connsiteX66" fmla="*/ 7902328 w 12192000"/>
              <a:gd name="connsiteY66" fmla="*/ 1345865 h 2237474"/>
              <a:gd name="connsiteX67" fmla="*/ 7898322 w 12192000"/>
              <a:gd name="connsiteY67" fmla="*/ 1345689 h 2237474"/>
              <a:gd name="connsiteX68" fmla="*/ 7875879 w 12192000"/>
              <a:gd name="connsiteY68" fmla="*/ 1345646 h 2237474"/>
              <a:gd name="connsiteX69" fmla="*/ 7840612 w 12192000"/>
              <a:gd name="connsiteY69" fmla="*/ 1369373 h 2237474"/>
              <a:gd name="connsiteX70" fmla="*/ 7786819 w 12192000"/>
              <a:gd name="connsiteY70" fmla="*/ 1378970 h 2237474"/>
              <a:gd name="connsiteX71" fmla="*/ 7548172 w 12192000"/>
              <a:gd name="connsiteY71" fmla="*/ 1417460 h 2237474"/>
              <a:gd name="connsiteX72" fmla="*/ 7483437 w 12192000"/>
              <a:gd name="connsiteY72" fmla="*/ 1478152 h 2237474"/>
              <a:gd name="connsiteX73" fmla="*/ 7377870 w 12192000"/>
              <a:gd name="connsiteY73" fmla="*/ 1523319 h 2237474"/>
              <a:gd name="connsiteX74" fmla="*/ 7230737 w 12192000"/>
              <a:gd name="connsiteY74" fmla="*/ 1562633 h 2237474"/>
              <a:gd name="connsiteX75" fmla="*/ 7224458 w 12192000"/>
              <a:gd name="connsiteY75" fmla="*/ 1573008 h 2237474"/>
              <a:gd name="connsiteX76" fmla="*/ 7213486 w 12192000"/>
              <a:gd name="connsiteY76" fmla="*/ 1580987 h 2237474"/>
              <a:gd name="connsiteX77" fmla="*/ 7183121 w 12192000"/>
              <a:gd name="connsiteY77" fmla="*/ 1595162 h 2237474"/>
              <a:gd name="connsiteX78" fmla="*/ 7164601 w 12192000"/>
              <a:gd name="connsiteY78" fmla="*/ 1606490 h 2237474"/>
              <a:gd name="connsiteX79" fmla="*/ 7114651 w 12192000"/>
              <a:gd name="connsiteY79" fmla="*/ 1620959 h 2237474"/>
              <a:gd name="connsiteX80" fmla="*/ 7092727 w 12192000"/>
              <a:gd name="connsiteY80" fmla="*/ 1623628 h 2237474"/>
              <a:gd name="connsiteX81" fmla="*/ 7031309 w 12192000"/>
              <a:gd name="connsiteY81" fmla="*/ 1619451 h 2237474"/>
              <a:gd name="connsiteX82" fmla="*/ 6999084 w 12192000"/>
              <a:gd name="connsiteY82" fmla="*/ 1634317 h 2237474"/>
              <a:gd name="connsiteX83" fmla="*/ 6992107 w 12192000"/>
              <a:gd name="connsiteY83" fmla="*/ 1636860 h 2237474"/>
              <a:gd name="connsiteX84" fmla="*/ 6991765 w 12192000"/>
              <a:gd name="connsiteY84" fmla="*/ 1636725 h 2237474"/>
              <a:gd name="connsiteX85" fmla="*/ 6900177 w 12192000"/>
              <a:gd name="connsiteY85" fmla="*/ 1636016 h 2237474"/>
              <a:gd name="connsiteX86" fmla="*/ 6795372 w 12192000"/>
              <a:gd name="connsiteY86" fmla="*/ 1644845 h 2237474"/>
              <a:gd name="connsiteX87" fmla="*/ 6692251 w 12192000"/>
              <a:gd name="connsiteY87" fmla="*/ 1656357 h 2237474"/>
              <a:gd name="connsiteX88" fmla="*/ 6655235 w 12192000"/>
              <a:gd name="connsiteY88" fmla="*/ 1661869 h 2237474"/>
              <a:gd name="connsiteX89" fmla="*/ 6587857 w 12192000"/>
              <a:gd name="connsiteY89" fmla="*/ 1665769 h 2237474"/>
              <a:gd name="connsiteX90" fmla="*/ 6554894 w 12192000"/>
              <a:gd name="connsiteY90" fmla="*/ 1664428 h 2237474"/>
              <a:gd name="connsiteX91" fmla="*/ 6516595 w 12192000"/>
              <a:gd name="connsiteY91" fmla="*/ 1667475 h 2237474"/>
              <a:gd name="connsiteX92" fmla="*/ 6508541 w 12192000"/>
              <a:gd name="connsiteY92" fmla="*/ 1668757 h 2237474"/>
              <a:gd name="connsiteX93" fmla="*/ 6471012 w 12192000"/>
              <a:gd name="connsiteY93" fmla="*/ 1678604 h 2237474"/>
              <a:gd name="connsiteX94" fmla="*/ 6415265 w 12192000"/>
              <a:gd name="connsiteY94" fmla="*/ 1665317 h 2237474"/>
              <a:gd name="connsiteX95" fmla="*/ 6364035 w 12192000"/>
              <a:gd name="connsiteY95" fmla="*/ 1667683 h 2237474"/>
              <a:gd name="connsiteX96" fmla="*/ 6280959 w 12192000"/>
              <a:gd name="connsiteY96" fmla="*/ 1689329 h 2237474"/>
              <a:gd name="connsiteX97" fmla="*/ 6243319 w 12192000"/>
              <a:gd name="connsiteY97" fmla="*/ 1695560 h 2237474"/>
              <a:gd name="connsiteX98" fmla="*/ 6098321 w 12192000"/>
              <a:gd name="connsiteY98" fmla="*/ 1721646 h 2237474"/>
              <a:gd name="connsiteX99" fmla="*/ 5880652 w 12192000"/>
              <a:gd name="connsiteY99" fmla="*/ 1779643 h 2237474"/>
              <a:gd name="connsiteX100" fmla="*/ 5785959 w 12192000"/>
              <a:gd name="connsiteY100" fmla="*/ 1775307 h 2237474"/>
              <a:gd name="connsiteX101" fmla="*/ 5643534 w 12192000"/>
              <a:gd name="connsiteY101" fmla="*/ 1802919 h 2237474"/>
              <a:gd name="connsiteX102" fmla="*/ 5518799 w 12192000"/>
              <a:gd name="connsiteY102" fmla="*/ 1818312 h 2237474"/>
              <a:gd name="connsiteX103" fmla="*/ 5505014 w 12192000"/>
              <a:gd name="connsiteY103" fmla="*/ 1819259 h 2237474"/>
              <a:gd name="connsiteX104" fmla="*/ 5453307 w 12192000"/>
              <a:gd name="connsiteY104" fmla="*/ 1815450 h 2237474"/>
              <a:gd name="connsiteX105" fmla="*/ 5364192 w 12192000"/>
              <a:gd name="connsiteY105" fmla="*/ 1826074 h 2237474"/>
              <a:gd name="connsiteX106" fmla="*/ 5350380 w 12192000"/>
              <a:gd name="connsiteY106" fmla="*/ 1830891 h 2237474"/>
              <a:gd name="connsiteX107" fmla="*/ 5259633 w 12192000"/>
              <a:gd name="connsiteY107" fmla="*/ 1837160 h 2237474"/>
              <a:gd name="connsiteX108" fmla="*/ 5197513 w 12192000"/>
              <a:gd name="connsiteY108" fmla="*/ 1844718 h 2237474"/>
              <a:gd name="connsiteX109" fmla="*/ 5184170 w 12192000"/>
              <a:gd name="connsiteY109" fmla="*/ 1849402 h 2237474"/>
              <a:gd name="connsiteX110" fmla="*/ 5168852 w 12192000"/>
              <a:gd name="connsiteY110" fmla="*/ 1844846 h 2237474"/>
              <a:gd name="connsiteX111" fmla="*/ 5164370 w 12192000"/>
              <a:gd name="connsiteY111" fmla="*/ 1840597 h 2237474"/>
              <a:gd name="connsiteX112" fmla="*/ 5114927 w 12192000"/>
              <a:gd name="connsiteY112" fmla="*/ 1847827 h 2237474"/>
              <a:gd name="connsiteX113" fmla="*/ 5108970 w 12192000"/>
              <a:gd name="connsiteY113" fmla="*/ 1847935 h 2237474"/>
              <a:gd name="connsiteX114" fmla="*/ 5067961 w 12192000"/>
              <a:gd name="connsiteY114" fmla="*/ 1845917 h 2237474"/>
              <a:gd name="connsiteX115" fmla="*/ 5007075 w 12192000"/>
              <a:gd name="connsiteY115" fmla="*/ 1838626 h 2237474"/>
              <a:gd name="connsiteX116" fmla="*/ 4944087 w 12192000"/>
              <a:gd name="connsiteY116" fmla="*/ 1823332 h 2237474"/>
              <a:gd name="connsiteX117" fmla="*/ 4907662 w 12192000"/>
              <a:gd name="connsiteY117" fmla="*/ 1816900 h 2237474"/>
              <a:gd name="connsiteX118" fmla="*/ 4882386 w 12192000"/>
              <a:gd name="connsiteY118" fmla="*/ 1809844 h 2237474"/>
              <a:gd name="connsiteX119" fmla="*/ 4811440 w 12192000"/>
              <a:gd name="connsiteY119" fmla="*/ 1804655 h 2237474"/>
              <a:gd name="connsiteX120" fmla="*/ 4691075 w 12192000"/>
              <a:gd name="connsiteY120" fmla="*/ 1801389 h 2237474"/>
              <a:gd name="connsiteX121" fmla="*/ 4611738 w 12192000"/>
              <a:gd name="connsiteY121" fmla="*/ 1776964 h 2237474"/>
              <a:gd name="connsiteX122" fmla="*/ 4560070 w 12192000"/>
              <a:gd name="connsiteY122" fmla="*/ 1785640 h 2237474"/>
              <a:gd name="connsiteX123" fmla="*/ 4536503 w 12192000"/>
              <a:gd name="connsiteY123" fmla="*/ 1785334 h 2237474"/>
              <a:gd name="connsiteX124" fmla="*/ 4513724 w 12192000"/>
              <a:gd name="connsiteY124" fmla="*/ 1791996 h 2237474"/>
              <a:gd name="connsiteX125" fmla="*/ 4459810 w 12192000"/>
              <a:gd name="connsiteY125" fmla="*/ 1797886 h 2237474"/>
              <a:gd name="connsiteX126" fmla="*/ 4379064 w 12192000"/>
              <a:gd name="connsiteY126" fmla="*/ 1817177 h 2237474"/>
              <a:gd name="connsiteX127" fmla="*/ 4319209 w 12192000"/>
              <a:gd name="connsiteY127" fmla="*/ 1834833 h 2237474"/>
              <a:gd name="connsiteX128" fmla="*/ 4290981 w 12192000"/>
              <a:gd name="connsiteY128" fmla="*/ 1839677 h 2237474"/>
              <a:gd name="connsiteX129" fmla="*/ 4285792 w 12192000"/>
              <a:gd name="connsiteY129" fmla="*/ 1836231 h 2237474"/>
              <a:gd name="connsiteX130" fmla="*/ 4238372 w 12192000"/>
              <a:gd name="connsiteY130" fmla="*/ 1851480 h 2237474"/>
              <a:gd name="connsiteX131" fmla="*/ 4232517 w 12192000"/>
              <a:gd name="connsiteY131" fmla="*/ 1852567 h 2237474"/>
              <a:gd name="connsiteX132" fmla="*/ 4191732 w 12192000"/>
              <a:gd name="connsiteY132" fmla="*/ 1857328 h 2237474"/>
              <a:gd name="connsiteX133" fmla="*/ 4065532 w 12192000"/>
              <a:gd name="connsiteY133" fmla="*/ 1855477 h 2237474"/>
              <a:gd name="connsiteX134" fmla="*/ 4028460 w 12192000"/>
              <a:gd name="connsiteY134" fmla="*/ 1855137 h 2237474"/>
              <a:gd name="connsiteX135" fmla="*/ 4002267 w 12192000"/>
              <a:gd name="connsiteY135" fmla="*/ 1852352 h 2237474"/>
              <a:gd name="connsiteX136" fmla="*/ 3931396 w 12192000"/>
              <a:gd name="connsiteY136" fmla="*/ 1858915 h 2237474"/>
              <a:gd name="connsiteX137" fmla="*/ 3812162 w 12192000"/>
              <a:gd name="connsiteY137" fmla="*/ 1875501 h 2237474"/>
              <a:gd name="connsiteX138" fmla="*/ 3729530 w 12192000"/>
              <a:gd name="connsiteY138" fmla="*/ 1864513 h 2237474"/>
              <a:gd name="connsiteX139" fmla="*/ 3680177 w 12192000"/>
              <a:gd name="connsiteY139" fmla="*/ 1881552 h 2237474"/>
              <a:gd name="connsiteX140" fmla="*/ 3567259 w 12192000"/>
              <a:gd name="connsiteY140" fmla="*/ 1893482 h 2237474"/>
              <a:gd name="connsiteX141" fmla="*/ 3405770 w 12192000"/>
              <a:gd name="connsiteY141" fmla="*/ 1904591 h 2237474"/>
              <a:gd name="connsiteX142" fmla="*/ 3280097 w 12192000"/>
              <a:gd name="connsiteY142" fmla="*/ 1919610 h 2237474"/>
              <a:gd name="connsiteX143" fmla="*/ 3123424 w 12192000"/>
              <a:gd name="connsiteY143" fmla="*/ 1952930 h 2237474"/>
              <a:gd name="connsiteX144" fmla="*/ 3009910 w 12192000"/>
              <a:gd name="connsiteY144" fmla="*/ 1957866 h 2237474"/>
              <a:gd name="connsiteX145" fmla="*/ 2995934 w 12192000"/>
              <a:gd name="connsiteY145" fmla="*/ 1967085 h 2237474"/>
              <a:gd name="connsiteX146" fmla="*/ 2980071 w 12192000"/>
              <a:gd name="connsiteY146" fmla="*/ 1972988 h 2237474"/>
              <a:gd name="connsiteX147" fmla="*/ 2978094 w 12192000"/>
              <a:gd name="connsiteY147" fmla="*/ 1972369 h 2237474"/>
              <a:gd name="connsiteX148" fmla="*/ 2942858 w 12192000"/>
              <a:gd name="connsiteY148" fmla="*/ 1981367 h 2237474"/>
              <a:gd name="connsiteX149" fmla="*/ 2875436 w 12192000"/>
              <a:gd name="connsiteY149" fmla="*/ 1996977 h 2237474"/>
              <a:gd name="connsiteX150" fmla="*/ 2874892 w 12192000"/>
              <a:gd name="connsiteY150" fmla="*/ 1996085 h 2237474"/>
              <a:gd name="connsiteX151" fmla="*/ 2864145 w 12192000"/>
              <a:gd name="connsiteY151" fmla="*/ 1994061 h 2237474"/>
              <a:gd name="connsiteX152" fmla="*/ 2843662 w 12192000"/>
              <a:gd name="connsiteY152" fmla="*/ 1992498 h 2237474"/>
              <a:gd name="connsiteX153" fmla="*/ 2796128 w 12192000"/>
              <a:gd name="connsiteY153" fmla="*/ 1976403 h 2237474"/>
              <a:gd name="connsiteX154" fmla="*/ 2756784 w 12192000"/>
              <a:gd name="connsiteY154" fmla="*/ 1985116 h 2237474"/>
              <a:gd name="connsiteX155" fmla="*/ 2748833 w 12192000"/>
              <a:gd name="connsiteY155" fmla="*/ 1986323 h 2237474"/>
              <a:gd name="connsiteX156" fmla="*/ 2748661 w 12192000"/>
              <a:gd name="connsiteY156" fmla="*/ 1986122 h 2237474"/>
              <a:gd name="connsiteX157" fmla="*/ 2740251 w 12192000"/>
              <a:gd name="connsiteY157" fmla="*/ 1986946 h 2237474"/>
              <a:gd name="connsiteX158" fmla="*/ 2718916 w 12192000"/>
              <a:gd name="connsiteY158" fmla="*/ 1990867 h 2237474"/>
              <a:gd name="connsiteX159" fmla="*/ 2713522 w 12192000"/>
              <a:gd name="connsiteY159" fmla="*/ 1990173 h 2237474"/>
              <a:gd name="connsiteX160" fmla="*/ 2680597 w 12192000"/>
              <a:gd name="connsiteY160" fmla="*/ 1984996 h 2237474"/>
              <a:gd name="connsiteX161" fmla="*/ 2578178 w 12192000"/>
              <a:gd name="connsiteY161" fmla="*/ 1990531 h 2237474"/>
              <a:gd name="connsiteX162" fmla="*/ 2476147 w 12192000"/>
              <a:gd name="connsiteY162" fmla="*/ 1998305 h 2237474"/>
              <a:gd name="connsiteX163" fmla="*/ 2373568 w 12192000"/>
              <a:gd name="connsiteY163" fmla="*/ 2003219 h 2237474"/>
              <a:gd name="connsiteX164" fmla="*/ 2321399 w 12192000"/>
              <a:gd name="connsiteY164" fmla="*/ 1989467 h 2237474"/>
              <a:gd name="connsiteX165" fmla="*/ 2315525 w 12192000"/>
              <a:gd name="connsiteY165" fmla="*/ 1989708 h 2237474"/>
              <a:gd name="connsiteX166" fmla="*/ 2300792 w 12192000"/>
              <a:gd name="connsiteY166" fmla="*/ 1994290 h 2237474"/>
              <a:gd name="connsiteX167" fmla="*/ 2295469 w 12192000"/>
              <a:gd name="connsiteY167" fmla="*/ 1996659 h 2237474"/>
              <a:gd name="connsiteX168" fmla="*/ 2287219 w 12192000"/>
              <a:gd name="connsiteY168" fmla="*/ 1998750 h 2237474"/>
              <a:gd name="connsiteX169" fmla="*/ 2286948 w 12192000"/>
              <a:gd name="connsiteY169" fmla="*/ 1998596 h 2237474"/>
              <a:gd name="connsiteX170" fmla="*/ 2243069 w 12192000"/>
              <a:gd name="connsiteY170" fmla="*/ 2015111 h 2237474"/>
              <a:gd name="connsiteX171" fmla="*/ 2186609 w 12192000"/>
              <a:gd name="connsiteY171" fmla="*/ 2008263 h 2237474"/>
              <a:gd name="connsiteX172" fmla="*/ 2164831 w 12192000"/>
              <a:gd name="connsiteY172" fmla="*/ 2010143 h 2237474"/>
              <a:gd name="connsiteX173" fmla="*/ 2152836 w 12192000"/>
              <a:gd name="connsiteY173" fmla="*/ 2010048 h 2237474"/>
              <a:gd name="connsiteX174" fmla="*/ 2117102 w 12192000"/>
              <a:gd name="connsiteY174" fmla="*/ 2023004 h 2237474"/>
              <a:gd name="connsiteX175" fmla="*/ 2111935 w 12192000"/>
              <a:gd name="connsiteY175" fmla="*/ 2023163 h 2237474"/>
              <a:gd name="connsiteX176" fmla="*/ 2089991 w 12192000"/>
              <a:gd name="connsiteY176" fmla="*/ 2034193 h 2237474"/>
              <a:gd name="connsiteX177" fmla="*/ 2058061 w 12192000"/>
              <a:gd name="connsiteY177" fmla="*/ 2047942 h 2237474"/>
              <a:gd name="connsiteX178" fmla="*/ 2055737 w 12192000"/>
              <a:gd name="connsiteY178" fmla="*/ 2047704 h 2237474"/>
              <a:gd name="connsiteX179" fmla="*/ 2042244 w 12192000"/>
              <a:gd name="connsiteY179" fmla="*/ 2055560 h 2237474"/>
              <a:gd name="connsiteX180" fmla="*/ 1976224 w 12192000"/>
              <a:gd name="connsiteY180" fmla="*/ 2074257 h 2237474"/>
              <a:gd name="connsiteX181" fmla="*/ 1877728 w 12192000"/>
              <a:gd name="connsiteY181" fmla="*/ 2101004 h 2237474"/>
              <a:gd name="connsiteX182" fmla="*/ 1759056 w 12192000"/>
              <a:gd name="connsiteY182" fmla="*/ 2125608 h 2237474"/>
              <a:gd name="connsiteX183" fmla="*/ 1637948 w 12192000"/>
              <a:gd name="connsiteY183" fmla="*/ 2172597 h 2237474"/>
              <a:gd name="connsiteX184" fmla="*/ 1434549 w 12192000"/>
              <a:gd name="connsiteY184" fmla="*/ 2234522 h 2237474"/>
              <a:gd name="connsiteX185" fmla="*/ 1398481 w 12192000"/>
              <a:gd name="connsiteY185" fmla="*/ 2237074 h 2237474"/>
              <a:gd name="connsiteX186" fmla="*/ 1398407 w 12192000"/>
              <a:gd name="connsiteY186" fmla="*/ 2237095 h 2237474"/>
              <a:gd name="connsiteX187" fmla="*/ 1370962 w 12192000"/>
              <a:gd name="connsiteY187" fmla="*/ 2237474 h 2237474"/>
              <a:gd name="connsiteX188" fmla="*/ 1356367 w 12192000"/>
              <a:gd name="connsiteY188" fmla="*/ 2235089 h 2237474"/>
              <a:gd name="connsiteX189" fmla="*/ 1324828 w 12192000"/>
              <a:gd name="connsiteY189" fmla="*/ 2231968 h 2237474"/>
              <a:gd name="connsiteX190" fmla="*/ 1297744 w 12192000"/>
              <a:gd name="connsiteY190" fmla="*/ 2235849 h 2237474"/>
              <a:gd name="connsiteX191" fmla="*/ 1286236 w 12192000"/>
              <a:gd name="connsiteY191" fmla="*/ 2233135 h 2237474"/>
              <a:gd name="connsiteX192" fmla="*/ 1283504 w 12192000"/>
              <a:gd name="connsiteY192" fmla="*/ 2233797 h 2237474"/>
              <a:gd name="connsiteX193" fmla="*/ 1279765 w 12192000"/>
              <a:gd name="connsiteY193" fmla="*/ 2229639 h 2237474"/>
              <a:gd name="connsiteX194" fmla="*/ 1195347 w 12192000"/>
              <a:gd name="connsiteY194" fmla="*/ 2212354 h 2237474"/>
              <a:gd name="connsiteX195" fmla="*/ 970251 w 12192000"/>
              <a:gd name="connsiteY195" fmla="*/ 2221029 h 2237474"/>
              <a:gd name="connsiteX196" fmla="*/ 812914 w 12192000"/>
              <a:gd name="connsiteY196" fmla="*/ 2202752 h 2237474"/>
              <a:gd name="connsiteX197" fmla="*/ 800195 w 12192000"/>
              <a:gd name="connsiteY197" fmla="*/ 2209407 h 2237474"/>
              <a:gd name="connsiteX198" fmla="*/ 784978 w 12192000"/>
              <a:gd name="connsiteY198" fmla="*/ 2212360 h 2237474"/>
              <a:gd name="connsiteX199" fmla="*/ 681987 w 12192000"/>
              <a:gd name="connsiteY199" fmla="*/ 2216757 h 2237474"/>
              <a:gd name="connsiteX200" fmla="*/ 669923 w 12192000"/>
              <a:gd name="connsiteY200" fmla="*/ 2211682 h 2237474"/>
              <a:gd name="connsiteX201" fmla="*/ 648680 w 12192000"/>
              <a:gd name="connsiteY201" fmla="*/ 2206229 h 2237474"/>
              <a:gd name="connsiteX202" fmla="*/ 597225 w 12192000"/>
              <a:gd name="connsiteY202" fmla="*/ 2180999 h 2237474"/>
              <a:gd name="connsiteX203" fmla="*/ 558449 w 12192000"/>
              <a:gd name="connsiteY203" fmla="*/ 2182346 h 2237474"/>
              <a:gd name="connsiteX204" fmla="*/ 550517 w 12192000"/>
              <a:gd name="connsiteY204" fmla="*/ 2182060 h 2237474"/>
              <a:gd name="connsiteX205" fmla="*/ 550309 w 12192000"/>
              <a:gd name="connsiteY205" fmla="*/ 2181825 h 2237474"/>
              <a:gd name="connsiteX206" fmla="*/ 541836 w 12192000"/>
              <a:gd name="connsiteY206" fmla="*/ 2181063 h 2237474"/>
              <a:gd name="connsiteX207" fmla="*/ 536057 w 12192000"/>
              <a:gd name="connsiteY207" fmla="*/ 2181537 h 2237474"/>
              <a:gd name="connsiteX208" fmla="*/ 520671 w 12192000"/>
              <a:gd name="connsiteY208" fmla="*/ 2180980 h 2237474"/>
              <a:gd name="connsiteX209" fmla="*/ 515024 w 12192000"/>
              <a:gd name="connsiteY209" fmla="*/ 2179258 h 2237474"/>
              <a:gd name="connsiteX210" fmla="*/ 512278 w 12192000"/>
              <a:gd name="connsiteY210" fmla="*/ 2176369 h 2237474"/>
              <a:gd name="connsiteX211" fmla="*/ 480419 w 12192000"/>
              <a:gd name="connsiteY211" fmla="*/ 2167807 h 2237474"/>
              <a:gd name="connsiteX212" fmla="*/ 413835 w 12192000"/>
              <a:gd name="connsiteY212" fmla="*/ 2156783 h 2237474"/>
              <a:gd name="connsiteX213" fmla="*/ 376513 w 12192000"/>
              <a:gd name="connsiteY213" fmla="*/ 2154014 h 2237474"/>
              <a:gd name="connsiteX214" fmla="*/ 273386 w 12192000"/>
              <a:gd name="connsiteY214" fmla="*/ 2142551 h 2237474"/>
              <a:gd name="connsiteX215" fmla="*/ 169207 w 12192000"/>
              <a:gd name="connsiteY215" fmla="*/ 2128100 h 2237474"/>
              <a:gd name="connsiteX216" fmla="*/ 93149 w 12192000"/>
              <a:gd name="connsiteY216" fmla="*/ 2105324 h 2237474"/>
              <a:gd name="connsiteX217" fmla="*/ 88109 w 12192000"/>
              <a:gd name="connsiteY217" fmla="*/ 2106704 h 2237474"/>
              <a:gd name="connsiteX218" fmla="*/ 80022 w 12192000"/>
              <a:gd name="connsiteY218" fmla="*/ 2107254 h 2237474"/>
              <a:gd name="connsiteX219" fmla="*/ 79717 w 12192000"/>
              <a:gd name="connsiteY219" fmla="*/ 2107046 h 2237474"/>
              <a:gd name="connsiteX220" fmla="*/ 72352 w 12192000"/>
              <a:gd name="connsiteY220" fmla="*/ 2107991 h 2237474"/>
              <a:gd name="connsiteX221" fmla="*/ 37645 w 12192000"/>
              <a:gd name="connsiteY221" fmla="*/ 2115401 h 2237474"/>
              <a:gd name="connsiteX222" fmla="*/ 4572 w 12192000"/>
              <a:gd name="connsiteY222" fmla="*/ 2111091 h 2237474"/>
              <a:gd name="connsiteX223" fmla="*/ 0 w 12192000"/>
              <a:gd name="connsiteY223" fmla="*/ 2110468 h 2237474"/>
              <a:gd name="connsiteX224" fmla="*/ 0 w 12192000"/>
              <a:gd name="connsiteY224" fmla="*/ 0 h 2237474"/>
              <a:gd name="connsiteX0" fmla="*/ 0 w 12192000"/>
              <a:gd name="connsiteY0" fmla="*/ 0 h 2237474"/>
              <a:gd name="connsiteX1" fmla="*/ 12192000 w 12192000"/>
              <a:gd name="connsiteY1" fmla="*/ 0 h 2237474"/>
              <a:gd name="connsiteX2" fmla="*/ 12192000 w 12192000"/>
              <a:gd name="connsiteY2" fmla="*/ 751299 h 2237474"/>
              <a:gd name="connsiteX3" fmla="*/ 12176759 w 12192000"/>
              <a:gd name="connsiteY3" fmla="*/ 759190 h 2237474"/>
              <a:gd name="connsiteX4" fmla="*/ 12154948 w 12192000"/>
              <a:gd name="connsiteY4" fmla="*/ 762731 h 2237474"/>
              <a:gd name="connsiteX5" fmla="*/ 12047364 w 12192000"/>
              <a:gd name="connsiteY5" fmla="*/ 749662 h 2237474"/>
              <a:gd name="connsiteX6" fmla="*/ 11890686 w 12192000"/>
              <a:gd name="connsiteY6" fmla="*/ 732766 h 2237474"/>
              <a:gd name="connsiteX7" fmla="*/ 11782413 w 12192000"/>
              <a:gd name="connsiteY7" fmla="*/ 769868 h 2237474"/>
              <a:gd name="connsiteX8" fmla="*/ 11649954 w 12192000"/>
              <a:gd name="connsiteY8" fmla="*/ 749628 h 2237474"/>
              <a:gd name="connsiteX9" fmla="*/ 11560424 w 12192000"/>
              <a:gd name="connsiteY9" fmla="*/ 748017 h 2237474"/>
              <a:gd name="connsiteX10" fmla="*/ 11358455 w 12192000"/>
              <a:gd name="connsiteY10" fmla="*/ 747593 h 2237474"/>
              <a:gd name="connsiteX11" fmla="*/ 11165209 w 12192000"/>
              <a:gd name="connsiteY11" fmla="*/ 748852 h 2237474"/>
              <a:gd name="connsiteX12" fmla="*/ 11058755 w 12192000"/>
              <a:gd name="connsiteY12" fmla="*/ 749617 h 2237474"/>
              <a:gd name="connsiteX13" fmla="*/ 10884013 w 12192000"/>
              <a:gd name="connsiteY13" fmla="*/ 760728 h 2237474"/>
              <a:gd name="connsiteX14" fmla="*/ 10834688 w 12192000"/>
              <a:gd name="connsiteY14" fmla="*/ 757726 h 2237474"/>
              <a:gd name="connsiteX15" fmla="*/ 10805004 w 12192000"/>
              <a:gd name="connsiteY15" fmla="*/ 757573 h 2237474"/>
              <a:gd name="connsiteX16" fmla="*/ 10739478 w 12192000"/>
              <a:gd name="connsiteY16" fmla="*/ 776841 h 2237474"/>
              <a:gd name="connsiteX17" fmla="*/ 10458762 w 12192000"/>
              <a:gd name="connsiteY17" fmla="*/ 755400 h 2237474"/>
              <a:gd name="connsiteX18" fmla="*/ 10246919 w 12192000"/>
              <a:gd name="connsiteY18" fmla="*/ 769960 h 2237474"/>
              <a:gd name="connsiteX19" fmla="*/ 10167995 w 12192000"/>
              <a:gd name="connsiteY19" fmla="*/ 760843 h 2237474"/>
              <a:gd name="connsiteX20" fmla="*/ 9997044 w 12192000"/>
              <a:gd name="connsiteY20" fmla="*/ 780129 h 2237474"/>
              <a:gd name="connsiteX21" fmla="*/ 9943887 w 12192000"/>
              <a:gd name="connsiteY21" fmla="*/ 804141 h 2237474"/>
              <a:gd name="connsiteX22" fmla="*/ 9918248 w 12192000"/>
              <a:gd name="connsiteY22" fmla="*/ 816628 h 2237474"/>
              <a:gd name="connsiteX23" fmla="*/ 9836148 w 12192000"/>
              <a:gd name="connsiteY23" fmla="*/ 858312 h 2237474"/>
              <a:gd name="connsiteX24" fmla="*/ 9823800 w 12192000"/>
              <a:gd name="connsiteY24" fmla="*/ 866604 h 2237474"/>
              <a:gd name="connsiteX25" fmla="*/ 9794684 w 12192000"/>
              <a:gd name="connsiteY25" fmla="*/ 864509 h 2237474"/>
              <a:gd name="connsiteX26" fmla="*/ 9778288 w 12192000"/>
              <a:gd name="connsiteY26" fmla="*/ 854362 h 2237474"/>
              <a:gd name="connsiteX27" fmla="*/ 9773886 w 12192000"/>
              <a:gd name="connsiteY27" fmla="*/ 857543 h 2237474"/>
              <a:gd name="connsiteX28" fmla="*/ 9761459 w 12192000"/>
              <a:gd name="connsiteY28" fmla="*/ 862394 h 2237474"/>
              <a:gd name="connsiteX29" fmla="*/ 9705768 w 12192000"/>
              <a:gd name="connsiteY29" fmla="*/ 894610 h 2237474"/>
              <a:gd name="connsiteX30" fmla="*/ 9683005 w 12192000"/>
              <a:gd name="connsiteY30" fmla="*/ 894128 h 2237474"/>
              <a:gd name="connsiteX31" fmla="*/ 9594438 w 12192000"/>
              <a:gd name="connsiteY31" fmla="*/ 919051 h 2237474"/>
              <a:gd name="connsiteX32" fmla="*/ 9577033 w 12192000"/>
              <a:gd name="connsiteY32" fmla="*/ 922857 h 2237474"/>
              <a:gd name="connsiteX33" fmla="*/ 9544189 w 12192000"/>
              <a:gd name="connsiteY33" fmla="*/ 938966 h 2237474"/>
              <a:gd name="connsiteX34" fmla="*/ 9534048 w 12192000"/>
              <a:gd name="connsiteY34" fmla="*/ 940158 h 2237474"/>
              <a:gd name="connsiteX35" fmla="*/ 9500499 w 12192000"/>
              <a:gd name="connsiteY35" fmla="*/ 954680 h 2237474"/>
              <a:gd name="connsiteX36" fmla="*/ 9428195 w 12192000"/>
              <a:gd name="connsiteY36" fmla="*/ 986225 h 2237474"/>
              <a:gd name="connsiteX37" fmla="*/ 9410017 w 12192000"/>
              <a:gd name="connsiteY37" fmla="*/ 993931 h 2237474"/>
              <a:gd name="connsiteX38" fmla="*/ 9392919 w 12192000"/>
              <a:gd name="connsiteY38" fmla="*/ 994656 h 2237474"/>
              <a:gd name="connsiteX39" fmla="*/ 9301293 w 12192000"/>
              <a:gd name="connsiteY39" fmla="*/ 1011593 h 2237474"/>
              <a:gd name="connsiteX40" fmla="*/ 9278619 w 12192000"/>
              <a:gd name="connsiteY40" fmla="*/ 1011878 h 2237474"/>
              <a:gd name="connsiteX41" fmla="*/ 9268019 w 12192000"/>
              <a:gd name="connsiteY41" fmla="*/ 1007442 h 2237474"/>
              <a:gd name="connsiteX42" fmla="*/ 9234662 w 12192000"/>
              <a:gd name="connsiteY42" fmla="*/ 1023056 h 2237474"/>
              <a:gd name="connsiteX43" fmla="*/ 9181033 w 12192000"/>
              <a:gd name="connsiteY43" fmla="*/ 1037921 h 2237474"/>
              <a:gd name="connsiteX44" fmla="*/ 9155969 w 12192000"/>
              <a:gd name="connsiteY44" fmla="*/ 1046804 h 2237474"/>
              <a:gd name="connsiteX45" fmla="*/ 9133985 w 12192000"/>
              <a:gd name="connsiteY45" fmla="*/ 1046450 h 2237474"/>
              <a:gd name="connsiteX46" fmla="*/ 9012987 w 12192000"/>
              <a:gd name="connsiteY46" fmla="*/ 1061986 h 2237474"/>
              <a:gd name="connsiteX47" fmla="*/ 8968445 w 12192000"/>
              <a:gd name="connsiteY47" fmla="*/ 1052169 h 2237474"/>
              <a:gd name="connsiteX48" fmla="*/ 8958984 w 12192000"/>
              <a:gd name="connsiteY48" fmla="*/ 1057212 h 2237474"/>
              <a:gd name="connsiteX49" fmla="*/ 8886001 w 12192000"/>
              <a:gd name="connsiteY49" fmla="*/ 1067468 h 2237474"/>
              <a:gd name="connsiteX50" fmla="*/ 8838610 w 12192000"/>
              <a:gd name="connsiteY50" fmla="*/ 1075091 h 2237474"/>
              <a:gd name="connsiteX51" fmla="*/ 8750383 w 12192000"/>
              <a:gd name="connsiteY51" fmla="*/ 1097387 h 2237474"/>
              <a:gd name="connsiteX52" fmla="*/ 8697365 w 12192000"/>
              <a:gd name="connsiteY52" fmla="*/ 1105869 h 2237474"/>
              <a:gd name="connsiteX53" fmla="*/ 8665605 w 12192000"/>
              <a:gd name="connsiteY53" fmla="*/ 1110791 h 2237474"/>
              <a:gd name="connsiteX54" fmla="*/ 8584946 w 12192000"/>
              <a:gd name="connsiteY54" fmla="*/ 1135226 h 2237474"/>
              <a:gd name="connsiteX55" fmla="*/ 8460755 w 12192000"/>
              <a:gd name="connsiteY55" fmla="*/ 1203427 h 2237474"/>
              <a:gd name="connsiteX56" fmla="*/ 8419755 w 12192000"/>
              <a:gd name="connsiteY56" fmla="*/ 1216260 h 2237474"/>
              <a:gd name="connsiteX57" fmla="*/ 8411626 w 12192000"/>
              <a:gd name="connsiteY57" fmla="*/ 1214397 h 2237474"/>
              <a:gd name="connsiteX58" fmla="*/ 8363469 w 12192000"/>
              <a:gd name="connsiteY58" fmla="*/ 1246658 h 2237474"/>
              <a:gd name="connsiteX59" fmla="*/ 8275497 w 12192000"/>
              <a:gd name="connsiteY59" fmla="*/ 1264396 h 2237474"/>
              <a:gd name="connsiteX60" fmla="*/ 8206287 w 12192000"/>
              <a:gd name="connsiteY60" fmla="*/ 1273060 h 2237474"/>
              <a:gd name="connsiteX61" fmla="*/ 8168705 w 12192000"/>
              <a:gd name="connsiteY61" fmla="*/ 1279956 h 2237474"/>
              <a:gd name="connsiteX62" fmla="*/ 8139997 w 12192000"/>
              <a:gd name="connsiteY62" fmla="*/ 1282713 h 2237474"/>
              <a:gd name="connsiteX63" fmla="*/ 8074238 w 12192000"/>
              <a:gd name="connsiteY63" fmla="*/ 1301895 h 2237474"/>
              <a:gd name="connsiteX64" fmla="*/ 7968292 w 12192000"/>
              <a:gd name="connsiteY64" fmla="*/ 1338779 h 2237474"/>
              <a:gd name="connsiteX65" fmla="*/ 7945122 w 12192000"/>
              <a:gd name="connsiteY65" fmla="*/ 1345477 h 2237474"/>
              <a:gd name="connsiteX66" fmla="*/ 7902328 w 12192000"/>
              <a:gd name="connsiteY66" fmla="*/ 1345865 h 2237474"/>
              <a:gd name="connsiteX67" fmla="*/ 7898322 w 12192000"/>
              <a:gd name="connsiteY67" fmla="*/ 1345689 h 2237474"/>
              <a:gd name="connsiteX68" fmla="*/ 7875879 w 12192000"/>
              <a:gd name="connsiteY68" fmla="*/ 1345646 h 2237474"/>
              <a:gd name="connsiteX69" fmla="*/ 7840612 w 12192000"/>
              <a:gd name="connsiteY69" fmla="*/ 1369373 h 2237474"/>
              <a:gd name="connsiteX70" fmla="*/ 7786819 w 12192000"/>
              <a:gd name="connsiteY70" fmla="*/ 1378970 h 2237474"/>
              <a:gd name="connsiteX71" fmla="*/ 7548172 w 12192000"/>
              <a:gd name="connsiteY71" fmla="*/ 1417460 h 2237474"/>
              <a:gd name="connsiteX72" fmla="*/ 7483437 w 12192000"/>
              <a:gd name="connsiteY72" fmla="*/ 1478152 h 2237474"/>
              <a:gd name="connsiteX73" fmla="*/ 7377870 w 12192000"/>
              <a:gd name="connsiteY73" fmla="*/ 1523319 h 2237474"/>
              <a:gd name="connsiteX74" fmla="*/ 7230737 w 12192000"/>
              <a:gd name="connsiteY74" fmla="*/ 1562633 h 2237474"/>
              <a:gd name="connsiteX75" fmla="*/ 7224458 w 12192000"/>
              <a:gd name="connsiteY75" fmla="*/ 1573008 h 2237474"/>
              <a:gd name="connsiteX76" fmla="*/ 7213486 w 12192000"/>
              <a:gd name="connsiteY76" fmla="*/ 1580987 h 2237474"/>
              <a:gd name="connsiteX77" fmla="*/ 7183121 w 12192000"/>
              <a:gd name="connsiteY77" fmla="*/ 1595162 h 2237474"/>
              <a:gd name="connsiteX78" fmla="*/ 7164601 w 12192000"/>
              <a:gd name="connsiteY78" fmla="*/ 1606490 h 2237474"/>
              <a:gd name="connsiteX79" fmla="*/ 7114651 w 12192000"/>
              <a:gd name="connsiteY79" fmla="*/ 1620959 h 2237474"/>
              <a:gd name="connsiteX80" fmla="*/ 7092727 w 12192000"/>
              <a:gd name="connsiteY80" fmla="*/ 1623628 h 2237474"/>
              <a:gd name="connsiteX81" fmla="*/ 7031309 w 12192000"/>
              <a:gd name="connsiteY81" fmla="*/ 1619451 h 2237474"/>
              <a:gd name="connsiteX82" fmla="*/ 6999084 w 12192000"/>
              <a:gd name="connsiteY82" fmla="*/ 1634317 h 2237474"/>
              <a:gd name="connsiteX83" fmla="*/ 6992107 w 12192000"/>
              <a:gd name="connsiteY83" fmla="*/ 1636860 h 2237474"/>
              <a:gd name="connsiteX84" fmla="*/ 6991765 w 12192000"/>
              <a:gd name="connsiteY84" fmla="*/ 1636725 h 2237474"/>
              <a:gd name="connsiteX85" fmla="*/ 6900177 w 12192000"/>
              <a:gd name="connsiteY85" fmla="*/ 1636016 h 2237474"/>
              <a:gd name="connsiteX86" fmla="*/ 6795372 w 12192000"/>
              <a:gd name="connsiteY86" fmla="*/ 1644845 h 2237474"/>
              <a:gd name="connsiteX87" fmla="*/ 6692251 w 12192000"/>
              <a:gd name="connsiteY87" fmla="*/ 1656357 h 2237474"/>
              <a:gd name="connsiteX88" fmla="*/ 6655235 w 12192000"/>
              <a:gd name="connsiteY88" fmla="*/ 1661869 h 2237474"/>
              <a:gd name="connsiteX89" fmla="*/ 6587857 w 12192000"/>
              <a:gd name="connsiteY89" fmla="*/ 1665769 h 2237474"/>
              <a:gd name="connsiteX90" fmla="*/ 6554894 w 12192000"/>
              <a:gd name="connsiteY90" fmla="*/ 1664428 h 2237474"/>
              <a:gd name="connsiteX91" fmla="*/ 6516595 w 12192000"/>
              <a:gd name="connsiteY91" fmla="*/ 1667475 h 2237474"/>
              <a:gd name="connsiteX92" fmla="*/ 6508541 w 12192000"/>
              <a:gd name="connsiteY92" fmla="*/ 1668757 h 2237474"/>
              <a:gd name="connsiteX93" fmla="*/ 6471012 w 12192000"/>
              <a:gd name="connsiteY93" fmla="*/ 1678604 h 2237474"/>
              <a:gd name="connsiteX94" fmla="*/ 6415265 w 12192000"/>
              <a:gd name="connsiteY94" fmla="*/ 1665317 h 2237474"/>
              <a:gd name="connsiteX95" fmla="*/ 6364035 w 12192000"/>
              <a:gd name="connsiteY95" fmla="*/ 1667683 h 2237474"/>
              <a:gd name="connsiteX96" fmla="*/ 6280959 w 12192000"/>
              <a:gd name="connsiteY96" fmla="*/ 1689329 h 2237474"/>
              <a:gd name="connsiteX97" fmla="*/ 6243319 w 12192000"/>
              <a:gd name="connsiteY97" fmla="*/ 1695560 h 2237474"/>
              <a:gd name="connsiteX98" fmla="*/ 6098321 w 12192000"/>
              <a:gd name="connsiteY98" fmla="*/ 1721646 h 2237474"/>
              <a:gd name="connsiteX99" fmla="*/ 5880652 w 12192000"/>
              <a:gd name="connsiteY99" fmla="*/ 1779643 h 2237474"/>
              <a:gd name="connsiteX100" fmla="*/ 5785959 w 12192000"/>
              <a:gd name="connsiteY100" fmla="*/ 1775307 h 2237474"/>
              <a:gd name="connsiteX101" fmla="*/ 5643534 w 12192000"/>
              <a:gd name="connsiteY101" fmla="*/ 1802919 h 2237474"/>
              <a:gd name="connsiteX102" fmla="*/ 5518799 w 12192000"/>
              <a:gd name="connsiteY102" fmla="*/ 1818312 h 2237474"/>
              <a:gd name="connsiteX103" fmla="*/ 5505014 w 12192000"/>
              <a:gd name="connsiteY103" fmla="*/ 1819259 h 2237474"/>
              <a:gd name="connsiteX104" fmla="*/ 5453307 w 12192000"/>
              <a:gd name="connsiteY104" fmla="*/ 1815450 h 2237474"/>
              <a:gd name="connsiteX105" fmla="*/ 5364192 w 12192000"/>
              <a:gd name="connsiteY105" fmla="*/ 1826074 h 2237474"/>
              <a:gd name="connsiteX106" fmla="*/ 5350380 w 12192000"/>
              <a:gd name="connsiteY106" fmla="*/ 1830891 h 2237474"/>
              <a:gd name="connsiteX107" fmla="*/ 5259633 w 12192000"/>
              <a:gd name="connsiteY107" fmla="*/ 1837160 h 2237474"/>
              <a:gd name="connsiteX108" fmla="*/ 5197513 w 12192000"/>
              <a:gd name="connsiteY108" fmla="*/ 1844718 h 2237474"/>
              <a:gd name="connsiteX109" fmla="*/ 5184170 w 12192000"/>
              <a:gd name="connsiteY109" fmla="*/ 1849402 h 2237474"/>
              <a:gd name="connsiteX110" fmla="*/ 5168852 w 12192000"/>
              <a:gd name="connsiteY110" fmla="*/ 1844846 h 2237474"/>
              <a:gd name="connsiteX111" fmla="*/ 5114927 w 12192000"/>
              <a:gd name="connsiteY111" fmla="*/ 1847827 h 2237474"/>
              <a:gd name="connsiteX112" fmla="*/ 5108970 w 12192000"/>
              <a:gd name="connsiteY112" fmla="*/ 1847935 h 2237474"/>
              <a:gd name="connsiteX113" fmla="*/ 5067961 w 12192000"/>
              <a:gd name="connsiteY113" fmla="*/ 1845917 h 2237474"/>
              <a:gd name="connsiteX114" fmla="*/ 5007075 w 12192000"/>
              <a:gd name="connsiteY114" fmla="*/ 1838626 h 2237474"/>
              <a:gd name="connsiteX115" fmla="*/ 4944087 w 12192000"/>
              <a:gd name="connsiteY115" fmla="*/ 1823332 h 2237474"/>
              <a:gd name="connsiteX116" fmla="*/ 4907662 w 12192000"/>
              <a:gd name="connsiteY116" fmla="*/ 1816900 h 2237474"/>
              <a:gd name="connsiteX117" fmla="*/ 4882386 w 12192000"/>
              <a:gd name="connsiteY117" fmla="*/ 1809844 h 2237474"/>
              <a:gd name="connsiteX118" fmla="*/ 4811440 w 12192000"/>
              <a:gd name="connsiteY118" fmla="*/ 1804655 h 2237474"/>
              <a:gd name="connsiteX119" fmla="*/ 4691075 w 12192000"/>
              <a:gd name="connsiteY119" fmla="*/ 1801389 h 2237474"/>
              <a:gd name="connsiteX120" fmla="*/ 4611738 w 12192000"/>
              <a:gd name="connsiteY120" fmla="*/ 1776964 h 2237474"/>
              <a:gd name="connsiteX121" fmla="*/ 4560070 w 12192000"/>
              <a:gd name="connsiteY121" fmla="*/ 1785640 h 2237474"/>
              <a:gd name="connsiteX122" fmla="*/ 4536503 w 12192000"/>
              <a:gd name="connsiteY122" fmla="*/ 1785334 h 2237474"/>
              <a:gd name="connsiteX123" fmla="*/ 4513724 w 12192000"/>
              <a:gd name="connsiteY123" fmla="*/ 1791996 h 2237474"/>
              <a:gd name="connsiteX124" fmla="*/ 4459810 w 12192000"/>
              <a:gd name="connsiteY124" fmla="*/ 1797886 h 2237474"/>
              <a:gd name="connsiteX125" fmla="*/ 4379064 w 12192000"/>
              <a:gd name="connsiteY125" fmla="*/ 1817177 h 2237474"/>
              <a:gd name="connsiteX126" fmla="*/ 4319209 w 12192000"/>
              <a:gd name="connsiteY126" fmla="*/ 1834833 h 2237474"/>
              <a:gd name="connsiteX127" fmla="*/ 4290981 w 12192000"/>
              <a:gd name="connsiteY127" fmla="*/ 1839677 h 2237474"/>
              <a:gd name="connsiteX128" fmla="*/ 4285792 w 12192000"/>
              <a:gd name="connsiteY128" fmla="*/ 1836231 h 2237474"/>
              <a:gd name="connsiteX129" fmla="*/ 4238372 w 12192000"/>
              <a:gd name="connsiteY129" fmla="*/ 1851480 h 2237474"/>
              <a:gd name="connsiteX130" fmla="*/ 4232517 w 12192000"/>
              <a:gd name="connsiteY130" fmla="*/ 1852567 h 2237474"/>
              <a:gd name="connsiteX131" fmla="*/ 4191732 w 12192000"/>
              <a:gd name="connsiteY131" fmla="*/ 1857328 h 2237474"/>
              <a:gd name="connsiteX132" fmla="*/ 4065532 w 12192000"/>
              <a:gd name="connsiteY132" fmla="*/ 1855477 h 2237474"/>
              <a:gd name="connsiteX133" fmla="*/ 4028460 w 12192000"/>
              <a:gd name="connsiteY133" fmla="*/ 1855137 h 2237474"/>
              <a:gd name="connsiteX134" fmla="*/ 4002267 w 12192000"/>
              <a:gd name="connsiteY134" fmla="*/ 1852352 h 2237474"/>
              <a:gd name="connsiteX135" fmla="*/ 3931396 w 12192000"/>
              <a:gd name="connsiteY135" fmla="*/ 1858915 h 2237474"/>
              <a:gd name="connsiteX136" fmla="*/ 3812162 w 12192000"/>
              <a:gd name="connsiteY136" fmla="*/ 1875501 h 2237474"/>
              <a:gd name="connsiteX137" fmla="*/ 3729530 w 12192000"/>
              <a:gd name="connsiteY137" fmla="*/ 1864513 h 2237474"/>
              <a:gd name="connsiteX138" fmla="*/ 3680177 w 12192000"/>
              <a:gd name="connsiteY138" fmla="*/ 1881552 h 2237474"/>
              <a:gd name="connsiteX139" fmla="*/ 3567259 w 12192000"/>
              <a:gd name="connsiteY139" fmla="*/ 1893482 h 2237474"/>
              <a:gd name="connsiteX140" fmla="*/ 3405770 w 12192000"/>
              <a:gd name="connsiteY140" fmla="*/ 1904591 h 2237474"/>
              <a:gd name="connsiteX141" fmla="*/ 3280097 w 12192000"/>
              <a:gd name="connsiteY141" fmla="*/ 1919610 h 2237474"/>
              <a:gd name="connsiteX142" fmla="*/ 3123424 w 12192000"/>
              <a:gd name="connsiteY142" fmla="*/ 1952930 h 2237474"/>
              <a:gd name="connsiteX143" fmla="*/ 3009910 w 12192000"/>
              <a:gd name="connsiteY143" fmla="*/ 1957866 h 2237474"/>
              <a:gd name="connsiteX144" fmla="*/ 2995934 w 12192000"/>
              <a:gd name="connsiteY144" fmla="*/ 1967085 h 2237474"/>
              <a:gd name="connsiteX145" fmla="*/ 2980071 w 12192000"/>
              <a:gd name="connsiteY145" fmla="*/ 1972988 h 2237474"/>
              <a:gd name="connsiteX146" fmla="*/ 2978094 w 12192000"/>
              <a:gd name="connsiteY146" fmla="*/ 1972369 h 2237474"/>
              <a:gd name="connsiteX147" fmla="*/ 2942858 w 12192000"/>
              <a:gd name="connsiteY147" fmla="*/ 1981367 h 2237474"/>
              <a:gd name="connsiteX148" fmla="*/ 2875436 w 12192000"/>
              <a:gd name="connsiteY148" fmla="*/ 1996977 h 2237474"/>
              <a:gd name="connsiteX149" fmla="*/ 2874892 w 12192000"/>
              <a:gd name="connsiteY149" fmla="*/ 1996085 h 2237474"/>
              <a:gd name="connsiteX150" fmla="*/ 2864145 w 12192000"/>
              <a:gd name="connsiteY150" fmla="*/ 1994061 h 2237474"/>
              <a:gd name="connsiteX151" fmla="*/ 2843662 w 12192000"/>
              <a:gd name="connsiteY151" fmla="*/ 1992498 h 2237474"/>
              <a:gd name="connsiteX152" fmla="*/ 2796128 w 12192000"/>
              <a:gd name="connsiteY152" fmla="*/ 1976403 h 2237474"/>
              <a:gd name="connsiteX153" fmla="*/ 2756784 w 12192000"/>
              <a:gd name="connsiteY153" fmla="*/ 1985116 h 2237474"/>
              <a:gd name="connsiteX154" fmla="*/ 2748833 w 12192000"/>
              <a:gd name="connsiteY154" fmla="*/ 1986323 h 2237474"/>
              <a:gd name="connsiteX155" fmla="*/ 2748661 w 12192000"/>
              <a:gd name="connsiteY155" fmla="*/ 1986122 h 2237474"/>
              <a:gd name="connsiteX156" fmla="*/ 2740251 w 12192000"/>
              <a:gd name="connsiteY156" fmla="*/ 1986946 h 2237474"/>
              <a:gd name="connsiteX157" fmla="*/ 2718916 w 12192000"/>
              <a:gd name="connsiteY157" fmla="*/ 1990867 h 2237474"/>
              <a:gd name="connsiteX158" fmla="*/ 2713522 w 12192000"/>
              <a:gd name="connsiteY158" fmla="*/ 1990173 h 2237474"/>
              <a:gd name="connsiteX159" fmla="*/ 2680597 w 12192000"/>
              <a:gd name="connsiteY159" fmla="*/ 1984996 h 2237474"/>
              <a:gd name="connsiteX160" fmla="*/ 2578178 w 12192000"/>
              <a:gd name="connsiteY160" fmla="*/ 1990531 h 2237474"/>
              <a:gd name="connsiteX161" fmla="*/ 2476147 w 12192000"/>
              <a:gd name="connsiteY161" fmla="*/ 1998305 h 2237474"/>
              <a:gd name="connsiteX162" fmla="*/ 2373568 w 12192000"/>
              <a:gd name="connsiteY162" fmla="*/ 2003219 h 2237474"/>
              <a:gd name="connsiteX163" fmla="*/ 2321399 w 12192000"/>
              <a:gd name="connsiteY163" fmla="*/ 1989467 h 2237474"/>
              <a:gd name="connsiteX164" fmla="*/ 2315525 w 12192000"/>
              <a:gd name="connsiteY164" fmla="*/ 1989708 h 2237474"/>
              <a:gd name="connsiteX165" fmla="*/ 2300792 w 12192000"/>
              <a:gd name="connsiteY165" fmla="*/ 1994290 h 2237474"/>
              <a:gd name="connsiteX166" fmla="*/ 2295469 w 12192000"/>
              <a:gd name="connsiteY166" fmla="*/ 1996659 h 2237474"/>
              <a:gd name="connsiteX167" fmla="*/ 2287219 w 12192000"/>
              <a:gd name="connsiteY167" fmla="*/ 1998750 h 2237474"/>
              <a:gd name="connsiteX168" fmla="*/ 2286948 w 12192000"/>
              <a:gd name="connsiteY168" fmla="*/ 1998596 h 2237474"/>
              <a:gd name="connsiteX169" fmla="*/ 2243069 w 12192000"/>
              <a:gd name="connsiteY169" fmla="*/ 2015111 h 2237474"/>
              <a:gd name="connsiteX170" fmla="*/ 2186609 w 12192000"/>
              <a:gd name="connsiteY170" fmla="*/ 2008263 h 2237474"/>
              <a:gd name="connsiteX171" fmla="*/ 2164831 w 12192000"/>
              <a:gd name="connsiteY171" fmla="*/ 2010143 h 2237474"/>
              <a:gd name="connsiteX172" fmla="*/ 2152836 w 12192000"/>
              <a:gd name="connsiteY172" fmla="*/ 2010048 h 2237474"/>
              <a:gd name="connsiteX173" fmla="*/ 2117102 w 12192000"/>
              <a:gd name="connsiteY173" fmla="*/ 2023004 h 2237474"/>
              <a:gd name="connsiteX174" fmla="*/ 2111935 w 12192000"/>
              <a:gd name="connsiteY174" fmla="*/ 2023163 h 2237474"/>
              <a:gd name="connsiteX175" fmla="*/ 2089991 w 12192000"/>
              <a:gd name="connsiteY175" fmla="*/ 2034193 h 2237474"/>
              <a:gd name="connsiteX176" fmla="*/ 2058061 w 12192000"/>
              <a:gd name="connsiteY176" fmla="*/ 2047942 h 2237474"/>
              <a:gd name="connsiteX177" fmla="*/ 2055737 w 12192000"/>
              <a:gd name="connsiteY177" fmla="*/ 2047704 h 2237474"/>
              <a:gd name="connsiteX178" fmla="*/ 2042244 w 12192000"/>
              <a:gd name="connsiteY178" fmla="*/ 2055560 h 2237474"/>
              <a:gd name="connsiteX179" fmla="*/ 1976224 w 12192000"/>
              <a:gd name="connsiteY179" fmla="*/ 2074257 h 2237474"/>
              <a:gd name="connsiteX180" fmla="*/ 1877728 w 12192000"/>
              <a:gd name="connsiteY180" fmla="*/ 2101004 h 2237474"/>
              <a:gd name="connsiteX181" fmla="*/ 1759056 w 12192000"/>
              <a:gd name="connsiteY181" fmla="*/ 2125608 h 2237474"/>
              <a:gd name="connsiteX182" fmla="*/ 1637948 w 12192000"/>
              <a:gd name="connsiteY182" fmla="*/ 2172597 h 2237474"/>
              <a:gd name="connsiteX183" fmla="*/ 1434549 w 12192000"/>
              <a:gd name="connsiteY183" fmla="*/ 2234522 h 2237474"/>
              <a:gd name="connsiteX184" fmla="*/ 1398481 w 12192000"/>
              <a:gd name="connsiteY184" fmla="*/ 2237074 h 2237474"/>
              <a:gd name="connsiteX185" fmla="*/ 1398407 w 12192000"/>
              <a:gd name="connsiteY185" fmla="*/ 2237095 h 2237474"/>
              <a:gd name="connsiteX186" fmla="*/ 1370962 w 12192000"/>
              <a:gd name="connsiteY186" fmla="*/ 2237474 h 2237474"/>
              <a:gd name="connsiteX187" fmla="*/ 1356367 w 12192000"/>
              <a:gd name="connsiteY187" fmla="*/ 2235089 h 2237474"/>
              <a:gd name="connsiteX188" fmla="*/ 1324828 w 12192000"/>
              <a:gd name="connsiteY188" fmla="*/ 2231968 h 2237474"/>
              <a:gd name="connsiteX189" fmla="*/ 1297744 w 12192000"/>
              <a:gd name="connsiteY189" fmla="*/ 2235849 h 2237474"/>
              <a:gd name="connsiteX190" fmla="*/ 1286236 w 12192000"/>
              <a:gd name="connsiteY190" fmla="*/ 2233135 h 2237474"/>
              <a:gd name="connsiteX191" fmla="*/ 1283504 w 12192000"/>
              <a:gd name="connsiteY191" fmla="*/ 2233797 h 2237474"/>
              <a:gd name="connsiteX192" fmla="*/ 1279765 w 12192000"/>
              <a:gd name="connsiteY192" fmla="*/ 2229639 h 2237474"/>
              <a:gd name="connsiteX193" fmla="*/ 1195347 w 12192000"/>
              <a:gd name="connsiteY193" fmla="*/ 2212354 h 2237474"/>
              <a:gd name="connsiteX194" fmla="*/ 970251 w 12192000"/>
              <a:gd name="connsiteY194" fmla="*/ 2221029 h 2237474"/>
              <a:gd name="connsiteX195" fmla="*/ 812914 w 12192000"/>
              <a:gd name="connsiteY195" fmla="*/ 2202752 h 2237474"/>
              <a:gd name="connsiteX196" fmla="*/ 800195 w 12192000"/>
              <a:gd name="connsiteY196" fmla="*/ 2209407 h 2237474"/>
              <a:gd name="connsiteX197" fmla="*/ 784978 w 12192000"/>
              <a:gd name="connsiteY197" fmla="*/ 2212360 h 2237474"/>
              <a:gd name="connsiteX198" fmla="*/ 681987 w 12192000"/>
              <a:gd name="connsiteY198" fmla="*/ 2216757 h 2237474"/>
              <a:gd name="connsiteX199" fmla="*/ 669923 w 12192000"/>
              <a:gd name="connsiteY199" fmla="*/ 2211682 h 2237474"/>
              <a:gd name="connsiteX200" fmla="*/ 648680 w 12192000"/>
              <a:gd name="connsiteY200" fmla="*/ 2206229 h 2237474"/>
              <a:gd name="connsiteX201" fmla="*/ 597225 w 12192000"/>
              <a:gd name="connsiteY201" fmla="*/ 2180999 h 2237474"/>
              <a:gd name="connsiteX202" fmla="*/ 558449 w 12192000"/>
              <a:gd name="connsiteY202" fmla="*/ 2182346 h 2237474"/>
              <a:gd name="connsiteX203" fmla="*/ 550517 w 12192000"/>
              <a:gd name="connsiteY203" fmla="*/ 2182060 h 2237474"/>
              <a:gd name="connsiteX204" fmla="*/ 550309 w 12192000"/>
              <a:gd name="connsiteY204" fmla="*/ 2181825 h 2237474"/>
              <a:gd name="connsiteX205" fmla="*/ 541836 w 12192000"/>
              <a:gd name="connsiteY205" fmla="*/ 2181063 h 2237474"/>
              <a:gd name="connsiteX206" fmla="*/ 536057 w 12192000"/>
              <a:gd name="connsiteY206" fmla="*/ 2181537 h 2237474"/>
              <a:gd name="connsiteX207" fmla="*/ 520671 w 12192000"/>
              <a:gd name="connsiteY207" fmla="*/ 2180980 h 2237474"/>
              <a:gd name="connsiteX208" fmla="*/ 515024 w 12192000"/>
              <a:gd name="connsiteY208" fmla="*/ 2179258 h 2237474"/>
              <a:gd name="connsiteX209" fmla="*/ 512278 w 12192000"/>
              <a:gd name="connsiteY209" fmla="*/ 2176369 h 2237474"/>
              <a:gd name="connsiteX210" fmla="*/ 480419 w 12192000"/>
              <a:gd name="connsiteY210" fmla="*/ 2167807 h 2237474"/>
              <a:gd name="connsiteX211" fmla="*/ 413835 w 12192000"/>
              <a:gd name="connsiteY211" fmla="*/ 2156783 h 2237474"/>
              <a:gd name="connsiteX212" fmla="*/ 376513 w 12192000"/>
              <a:gd name="connsiteY212" fmla="*/ 2154014 h 2237474"/>
              <a:gd name="connsiteX213" fmla="*/ 273386 w 12192000"/>
              <a:gd name="connsiteY213" fmla="*/ 2142551 h 2237474"/>
              <a:gd name="connsiteX214" fmla="*/ 169207 w 12192000"/>
              <a:gd name="connsiteY214" fmla="*/ 2128100 h 2237474"/>
              <a:gd name="connsiteX215" fmla="*/ 93149 w 12192000"/>
              <a:gd name="connsiteY215" fmla="*/ 2105324 h 2237474"/>
              <a:gd name="connsiteX216" fmla="*/ 88109 w 12192000"/>
              <a:gd name="connsiteY216" fmla="*/ 2106704 h 2237474"/>
              <a:gd name="connsiteX217" fmla="*/ 80022 w 12192000"/>
              <a:gd name="connsiteY217" fmla="*/ 2107254 h 2237474"/>
              <a:gd name="connsiteX218" fmla="*/ 79717 w 12192000"/>
              <a:gd name="connsiteY218" fmla="*/ 2107046 h 2237474"/>
              <a:gd name="connsiteX219" fmla="*/ 72352 w 12192000"/>
              <a:gd name="connsiteY219" fmla="*/ 2107991 h 2237474"/>
              <a:gd name="connsiteX220" fmla="*/ 37645 w 12192000"/>
              <a:gd name="connsiteY220" fmla="*/ 2115401 h 2237474"/>
              <a:gd name="connsiteX221" fmla="*/ 4572 w 12192000"/>
              <a:gd name="connsiteY221" fmla="*/ 2111091 h 2237474"/>
              <a:gd name="connsiteX222" fmla="*/ 0 w 12192000"/>
              <a:gd name="connsiteY222" fmla="*/ 2110468 h 2237474"/>
              <a:gd name="connsiteX223" fmla="*/ 0 w 12192000"/>
              <a:gd name="connsiteY223" fmla="*/ 0 h 2237474"/>
              <a:gd name="connsiteX0" fmla="*/ 0 w 12192000"/>
              <a:gd name="connsiteY0" fmla="*/ 0 h 2237474"/>
              <a:gd name="connsiteX1" fmla="*/ 12192000 w 12192000"/>
              <a:gd name="connsiteY1" fmla="*/ 0 h 2237474"/>
              <a:gd name="connsiteX2" fmla="*/ 12192000 w 12192000"/>
              <a:gd name="connsiteY2" fmla="*/ 751299 h 2237474"/>
              <a:gd name="connsiteX3" fmla="*/ 12176759 w 12192000"/>
              <a:gd name="connsiteY3" fmla="*/ 759190 h 2237474"/>
              <a:gd name="connsiteX4" fmla="*/ 12154948 w 12192000"/>
              <a:gd name="connsiteY4" fmla="*/ 762731 h 2237474"/>
              <a:gd name="connsiteX5" fmla="*/ 12047364 w 12192000"/>
              <a:gd name="connsiteY5" fmla="*/ 749662 h 2237474"/>
              <a:gd name="connsiteX6" fmla="*/ 11890686 w 12192000"/>
              <a:gd name="connsiteY6" fmla="*/ 732766 h 2237474"/>
              <a:gd name="connsiteX7" fmla="*/ 11782413 w 12192000"/>
              <a:gd name="connsiteY7" fmla="*/ 769868 h 2237474"/>
              <a:gd name="connsiteX8" fmla="*/ 11649954 w 12192000"/>
              <a:gd name="connsiteY8" fmla="*/ 749628 h 2237474"/>
              <a:gd name="connsiteX9" fmla="*/ 11560424 w 12192000"/>
              <a:gd name="connsiteY9" fmla="*/ 748017 h 2237474"/>
              <a:gd name="connsiteX10" fmla="*/ 11358455 w 12192000"/>
              <a:gd name="connsiteY10" fmla="*/ 747593 h 2237474"/>
              <a:gd name="connsiteX11" fmla="*/ 11165209 w 12192000"/>
              <a:gd name="connsiteY11" fmla="*/ 748852 h 2237474"/>
              <a:gd name="connsiteX12" fmla="*/ 11058755 w 12192000"/>
              <a:gd name="connsiteY12" fmla="*/ 749617 h 2237474"/>
              <a:gd name="connsiteX13" fmla="*/ 10884013 w 12192000"/>
              <a:gd name="connsiteY13" fmla="*/ 760728 h 2237474"/>
              <a:gd name="connsiteX14" fmla="*/ 10834688 w 12192000"/>
              <a:gd name="connsiteY14" fmla="*/ 757726 h 2237474"/>
              <a:gd name="connsiteX15" fmla="*/ 10805004 w 12192000"/>
              <a:gd name="connsiteY15" fmla="*/ 757573 h 2237474"/>
              <a:gd name="connsiteX16" fmla="*/ 10739478 w 12192000"/>
              <a:gd name="connsiteY16" fmla="*/ 776841 h 2237474"/>
              <a:gd name="connsiteX17" fmla="*/ 10458762 w 12192000"/>
              <a:gd name="connsiteY17" fmla="*/ 755400 h 2237474"/>
              <a:gd name="connsiteX18" fmla="*/ 10246919 w 12192000"/>
              <a:gd name="connsiteY18" fmla="*/ 769960 h 2237474"/>
              <a:gd name="connsiteX19" fmla="*/ 10167995 w 12192000"/>
              <a:gd name="connsiteY19" fmla="*/ 760843 h 2237474"/>
              <a:gd name="connsiteX20" fmla="*/ 9997044 w 12192000"/>
              <a:gd name="connsiteY20" fmla="*/ 780129 h 2237474"/>
              <a:gd name="connsiteX21" fmla="*/ 9943887 w 12192000"/>
              <a:gd name="connsiteY21" fmla="*/ 804141 h 2237474"/>
              <a:gd name="connsiteX22" fmla="*/ 9918248 w 12192000"/>
              <a:gd name="connsiteY22" fmla="*/ 816628 h 2237474"/>
              <a:gd name="connsiteX23" fmla="*/ 9836148 w 12192000"/>
              <a:gd name="connsiteY23" fmla="*/ 858312 h 2237474"/>
              <a:gd name="connsiteX24" fmla="*/ 9823800 w 12192000"/>
              <a:gd name="connsiteY24" fmla="*/ 866604 h 2237474"/>
              <a:gd name="connsiteX25" fmla="*/ 9794684 w 12192000"/>
              <a:gd name="connsiteY25" fmla="*/ 864509 h 2237474"/>
              <a:gd name="connsiteX26" fmla="*/ 9778288 w 12192000"/>
              <a:gd name="connsiteY26" fmla="*/ 854362 h 2237474"/>
              <a:gd name="connsiteX27" fmla="*/ 9773886 w 12192000"/>
              <a:gd name="connsiteY27" fmla="*/ 857543 h 2237474"/>
              <a:gd name="connsiteX28" fmla="*/ 9761459 w 12192000"/>
              <a:gd name="connsiteY28" fmla="*/ 862394 h 2237474"/>
              <a:gd name="connsiteX29" fmla="*/ 9705768 w 12192000"/>
              <a:gd name="connsiteY29" fmla="*/ 894610 h 2237474"/>
              <a:gd name="connsiteX30" fmla="*/ 9683005 w 12192000"/>
              <a:gd name="connsiteY30" fmla="*/ 894128 h 2237474"/>
              <a:gd name="connsiteX31" fmla="*/ 9594438 w 12192000"/>
              <a:gd name="connsiteY31" fmla="*/ 919051 h 2237474"/>
              <a:gd name="connsiteX32" fmla="*/ 9577033 w 12192000"/>
              <a:gd name="connsiteY32" fmla="*/ 922857 h 2237474"/>
              <a:gd name="connsiteX33" fmla="*/ 9544189 w 12192000"/>
              <a:gd name="connsiteY33" fmla="*/ 938966 h 2237474"/>
              <a:gd name="connsiteX34" fmla="*/ 9534048 w 12192000"/>
              <a:gd name="connsiteY34" fmla="*/ 940158 h 2237474"/>
              <a:gd name="connsiteX35" fmla="*/ 9500499 w 12192000"/>
              <a:gd name="connsiteY35" fmla="*/ 954680 h 2237474"/>
              <a:gd name="connsiteX36" fmla="*/ 9428195 w 12192000"/>
              <a:gd name="connsiteY36" fmla="*/ 986225 h 2237474"/>
              <a:gd name="connsiteX37" fmla="*/ 9410017 w 12192000"/>
              <a:gd name="connsiteY37" fmla="*/ 993931 h 2237474"/>
              <a:gd name="connsiteX38" fmla="*/ 9392919 w 12192000"/>
              <a:gd name="connsiteY38" fmla="*/ 994656 h 2237474"/>
              <a:gd name="connsiteX39" fmla="*/ 9301293 w 12192000"/>
              <a:gd name="connsiteY39" fmla="*/ 1011593 h 2237474"/>
              <a:gd name="connsiteX40" fmla="*/ 9278619 w 12192000"/>
              <a:gd name="connsiteY40" fmla="*/ 1011878 h 2237474"/>
              <a:gd name="connsiteX41" fmla="*/ 9268019 w 12192000"/>
              <a:gd name="connsiteY41" fmla="*/ 1007442 h 2237474"/>
              <a:gd name="connsiteX42" fmla="*/ 9234662 w 12192000"/>
              <a:gd name="connsiteY42" fmla="*/ 1023056 h 2237474"/>
              <a:gd name="connsiteX43" fmla="*/ 9181033 w 12192000"/>
              <a:gd name="connsiteY43" fmla="*/ 1037921 h 2237474"/>
              <a:gd name="connsiteX44" fmla="*/ 9155969 w 12192000"/>
              <a:gd name="connsiteY44" fmla="*/ 1046804 h 2237474"/>
              <a:gd name="connsiteX45" fmla="*/ 9133985 w 12192000"/>
              <a:gd name="connsiteY45" fmla="*/ 1046450 h 2237474"/>
              <a:gd name="connsiteX46" fmla="*/ 9012987 w 12192000"/>
              <a:gd name="connsiteY46" fmla="*/ 1061986 h 2237474"/>
              <a:gd name="connsiteX47" fmla="*/ 8968445 w 12192000"/>
              <a:gd name="connsiteY47" fmla="*/ 1052169 h 2237474"/>
              <a:gd name="connsiteX48" fmla="*/ 8958984 w 12192000"/>
              <a:gd name="connsiteY48" fmla="*/ 1057212 h 2237474"/>
              <a:gd name="connsiteX49" fmla="*/ 8886001 w 12192000"/>
              <a:gd name="connsiteY49" fmla="*/ 1067468 h 2237474"/>
              <a:gd name="connsiteX50" fmla="*/ 8838610 w 12192000"/>
              <a:gd name="connsiteY50" fmla="*/ 1075091 h 2237474"/>
              <a:gd name="connsiteX51" fmla="*/ 8750383 w 12192000"/>
              <a:gd name="connsiteY51" fmla="*/ 1097387 h 2237474"/>
              <a:gd name="connsiteX52" fmla="*/ 8697365 w 12192000"/>
              <a:gd name="connsiteY52" fmla="*/ 1105869 h 2237474"/>
              <a:gd name="connsiteX53" fmla="*/ 8665605 w 12192000"/>
              <a:gd name="connsiteY53" fmla="*/ 1110791 h 2237474"/>
              <a:gd name="connsiteX54" fmla="*/ 8584946 w 12192000"/>
              <a:gd name="connsiteY54" fmla="*/ 1135226 h 2237474"/>
              <a:gd name="connsiteX55" fmla="*/ 8460755 w 12192000"/>
              <a:gd name="connsiteY55" fmla="*/ 1203427 h 2237474"/>
              <a:gd name="connsiteX56" fmla="*/ 8419755 w 12192000"/>
              <a:gd name="connsiteY56" fmla="*/ 1216260 h 2237474"/>
              <a:gd name="connsiteX57" fmla="*/ 8411626 w 12192000"/>
              <a:gd name="connsiteY57" fmla="*/ 1214397 h 2237474"/>
              <a:gd name="connsiteX58" fmla="*/ 8363469 w 12192000"/>
              <a:gd name="connsiteY58" fmla="*/ 1246658 h 2237474"/>
              <a:gd name="connsiteX59" fmla="*/ 8275497 w 12192000"/>
              <a:gd name="connsiteY59" fmla="*/ 1264396 h 2237474"/>
              <a:gd name="connsiteX60" fmla="*/ 8206287 w 12192000"/>
              <a:gd name="connsiteY60" fmla="*/ 1273060 h 2237474"/>
              <a:gd name="connsiteX61" fmla="*/ 8168705 w 12192000"/>
              <a:gd name="connsiteY61" fmla="*/ 1279956 h 2237474"/>
              <a:gd name="connsiteX62" fmla="*/ 8139997 w 12192000"/>
              <a:gd name="connsiteY62" fmla="*/ 1282713 h 2237474"/>
              <a:gd name="connsiteX63" fmla="*/ 8074238 w 12192000"/>
              <a:gd name="connsiteY63" fmla="*/ 1301895 h 2237474"/>
              <a:gd name="connsiteX64" fmla="*/ 7968292 w 12192000"/>
              <a:gd name="connsiteY64" fmla="*/ 1338779 h 2237474"/>
              <a:gd name="connsiteX65" fmla="*/ 7945122 w 12192000"/>
              <a:gd name="connsiteY65" fmla="*/ 1345477 h 2237474"/>
              <a:gd name="connsiteX66" fmla="*/ 7902328 w 12192000"/>
              <a:gd name="connsiteY66" fmla="*/ 1345865 h 2237474"/>
              <a:gd name="connsiteX67" fmla="*/ 7898322 w 12192000"/>
              <a:gd name="connsiteY67" fmla="*/ 1345689 h 2237474"/>
              <a:gd name="connsiteX68" fmla="*/ 7875879 w 12192000"/>
              <a:gd name="connsiteY68" fmla="*/ 1345646 h 2237474"/>
              <a:gd name="connsiteX69" fmla="*/ 7840612 w 12192000"/>
              <a:gd name="connsiteY69" fmla="*/ 1369373 h 2237474"/>
              <a:gd name="connsiteX70" fmla="*/ 7786819 w 12192000"/>
              <a:gd name="connsiteY70" fmla="*/ 1378970 h 2237474"/>
              <a:gd name="connsiteX71" fmla="*/ 7548172 w 12192000"/>
              <a:gd name="connsiteY71" fmla="*/ 1417460 h 2237474"/>
              <a:gd name="connsiteX72" fmla="*/ 7483437 w 12192000"/>
              <a:gd name="connsiteY72" fmla="*/ 1478152 h 2237474"/>
              <a:gd name="connsiteX73" fmla="*/ 7377870 w 12192000"/>
              <a:gd name="connsiteY73" fmla="*/ 1523319 h 2237474"/>
              <a:gd name="connsiteX74" fmla="*/ 7230737 w 12192000"/>
              <a:gd name="connsiteY74" fmla="*/ 1562633 h 2237474"/>
              <a:gd name="connsiteX75" fmla="*/ 7224458 w 12192000"/>
              <a:gd name="connsiteY75" fmla="*/ 1573008 h 2237474"/>
              <a:gd name="connsiteX76" fmla="*/ 7213486 w 12192000"/>
              <a:gd name="connsiteY76" fmla="*/ 1580987 h 2237474"/>
              <a:gd name="connsiteX77" fmla="*/ 7183121 w 12192000"/>
              <a:gd name="connsiteY77" fmla="*/ 1595162 h 2237474"/>
              <a:gd name="connsiteX78" fmla="*/ 7164601 w 12192000"/>
              <a:gd name="connsiteY78" fmla="*/ 1606490 h 2237474"/>
              <a:gd name="connsiteX79" fmla="*/ 7114651 w 12192000"/>
              <a:gd name="connsiteY79" fmla="*/ 1620959 h 2237474"/>
              <a:gd name="connsiteX80" fmla="*/ 7092727 w 12192000"/>
              <a:gd name="connsiteY80" fmla="*/ 1623628 h 2237474"/>
              <a:gd name="connsiteX81" fmla="*/ 7031309 w 12192000"/>
              <a:gd name="connsiteY81" fmla="*/ 1619451 h 2237474"/>
              <a:gd name="connsiteX82" fmla="*/ 6999084 w 12192000"/>
              <a:gd name="connsiteY82" fmla="*/ 1634317 h 2237474"/>
              <a:gd name="connsiteX83" fmla="*/ 6992107 w 12192000"/>
              <a:gd name="connsiteY83" fmla="*/ 1636860 h 2237474"/>
              <a:gd name="connsiteX84" fmla="*/ 6991765 w 12192000"/>
              <a:gd name="connsiteY84" fmla="*/ 1636725 h 2237474"/>
              <a:gd name="connsiteX85" fmla="*/ 6900177 w 12192000"/>
              <a:gd name="connsiteY85" fmla="*/ 1636016 h 2237474"/>
              <a:gd name="connsiteX86" fmla="*/ 6795372 w 12192000"/>
              <a:gd name="connsiteY86" fmla="*/ 1644845 h 2237474"/>
              <a:gd name="connsiteX87" fmla="*/ 6692251 w 12192000"/>
              <a:gd name="connsiteY87" fmla="*/ 1656357 h 2237474"/>
              <a:gd name="connsiteX88" fmla="*/ 6655235 w 12192000"/>
              <a:gd name="connsiteY88" fmla="*/ 1661869 h 2237474"/>
              <a:gd name="connsiteX89" fmla="*/ 6587857 w 12192000"/>
              <a:gd name="connsiteY89" fmla="*/ 1665769 h 2237474"/>
              <a:gd name="connsiteX90" fmla="*/ 6554894 w 12192000"/>
              <a:gd name="connsiteY90" fmla="*/ 1664428 h 2237474"/>
              <a:gd name="connsiteX91" fmla="*/ 6516595 w 12192000"/>
              <a:gd name="connsiteY91" fmla="*/ 1667475 h 2237474"/>
              <a:gd name="connsiteX92" fmla="*/ 6508541 w 12192000"/>
              <a:gd name="connsiteY92" fmla="*/ 1668757 h 2237474"/>
              <a:gd name="connsiteX93" fmla="*/ 6471012 w 12192000"/>
              <a:gd name="connsiteY93" fmla="*/ 1678604 h 2237474"/>
              <a:gd name="connsiteX94" fmla="*/ 6415265 w 12192000"/>
              <a:gd name="connsiteY94" fmla="*/ 1665317 h 2237474"/>
              <a:gd name="connsiteX95" fmla="*/ 6364035 w 12192000"/>
              <a:gd name="connsiteY95" fmla="*/ 1667683 h 2237474"/>
              <a:gd name="connsiteX96" fmla="*/ 6280959 w 12192000"/>
              <a:gd name="connsiteY96" fmla="*/ 1689329 h 2237474"/>
              <a:gd name="connsiteX97" fmla="*/ 6243319 w 12192000"/>
              <a:gd name="connsiteY97" fmla="*/ 1695560 h 2237474"/>
              <a:gd name="connsiteX98" fmla="*/ 6098321 w 12192000"/>
              <a:gd name="connsiteY98" fmla="*/ 1721646 h 2237474"/>
              <a:gd name="connsiteX99" fmla="*/ 5880652 w 12192000"/>
              <a:gd name="connsiteY99" fmla="*/ 1779643 h 2237474"/>
              <a:gd name="connsiteX100" fmla="*/ 5785959 w 12192000"/>
              <a:gd name="connsiteY100" fmla="*/ 1775307 h 2237474"/>
              <a:gd name="connsiteX101" fmla="*/ 5643534 w 12192000"/>
              <a:gd name="connsiteY101" fmla="*/ 1802919 h 2237474"/>
              <a:gd name="connsiteX102" fmla="*/ 5518799 w 12192000"/>
              <a:gd name="connsiteY102" fmla="*/ 1818312 h 2237474"/>
              <a:gd name="connsiteX103" fmla="*/ 5505014 w 12192000"/>
              <a:gd name="connsiteY103" fmla="*/ 1819259 h 2237474"/>
              <a:gd name="connsiteX104" fmla="*/ 5453307 w 12192000"/>
              <a:gd name="connsiteY104" fmla="*/ 1815450 h 2237474"/>
              <a:gd name="connsiteX105" fmla="*/ 5364192 w 12192000"/>
              <a:gd name="connsiteY105" fmla="*/ 1826074 h 2237474"/>
              <a:gd name="connsiteX106" fmla="*/ 5350380 w 12192000"/>
              <a:gd name="connsiteY106" fmla="*/ 1830891 h 2237474"/>
              <a:gd name="connsiteX107" fmla="*/ 5259633 w 12192000"/>
              <a:gd name="connsiteY107" fmla="*/ 1837160 h 2237474"/>
              <a:gd name="connsiteX108" fmla="*/ 5197513 w 12192000"/>
              <a:gd name="connsiteY108" fmla="*/ 1844718 h 2237474"/>
              <a:gd name="connsiteX109" fmla="*/ 5168852 w 12192000"/>
              <a:gd name="connsiteY109" fmla="*/ 1844846 h 2237474"/>
              <a:gd name="connsiteX110" fmla="*/ 5114927 w 12192000"/>
              <a:gd name="connsiteY110" fmla="*/ 1847827 h 2237474"/>
              <a:gd name="connsiteX111" fmla="*/ 5108970 w 12192000"/>
              <a:gd name="connsiteY111" fmla="*/ 1847935 h 2237474"/>
              <a:gd name="connsiteX112" fmla="*/ 5067961 w 12192000"/>
              <a:gd name="connsiteY112" fmla="*/ 1845917 h 2237474"/>
              <a:gd name="connsiteX113" fmla="*/ 5007075 w 12192000"/>
              <a:gd name="connsiteY113" fmla="*/ 1838626 h 2237474"/>
              <a:gd name="connsiteX114" fmla="*/ 4944087 w 12192000"/>
              <a:gd name="connsiteY114" fmla="*/ 1823332 h 2237474"/>
              <a:gd name="connsiteX115" fmla="*/ 4907662 w 12192000"/>
              <a:gd name="connsiteY115" fmla="*/ 1816900 h 2237474"/>
              <a:gd name="connsiteX116" fmla="*/ 4882386 w 12192000"/>
              <a:gd name="connsiteY116" fmla="*/ 1809844 h 2237474"/>
              <a:gd name="connsiteX117" fmla="*/ 4811440 w 12192000"/>
              <a:gd name="connsiteY117" fmla="*/ 1804655 h 2237474"/>
              <a:gd name="connsiteX118" fmla="*/ 4691075 w 12192000"/>
              <a:gd name="connsiteY118" fmla="*/ 1801389 h 2237474"/>
              <a:gd name="connsiteX119" fmla="*/ 4611738 w 12192000"/>
              <a:gd name="connsiteY119" fmla="*/ 1776964 h 2237474"/>
              <a:gd name="connsiteX120" fmla="*/ 4560070 w 12192000"/>
              <a:gd name="connsiteY120" fmla="*/ 1785640 h 2237474"/>
              <a:gd name="connsiteX121" fmla="*/ 4536503 w 12192000"/>
              <a:gd name="connsiteY121" fmla="*/ 1785334 h 2237474"/>
              <a:gd name="connsiteX122" fmla="*/ 4513724 w 12192000"/>
              <a:gd name="connsiteY122" fmla="*/ 1791996 h 2237474"/>
              <a:gd name="connsiteX123" fmla="*/ 4459810 w 12192000"/>
              <a:gd name="connsiteY123" fmla="*/ 1797886 h 2237474"/>
              <a:gd name="connsiteX124" fmla="*/ 4379064 w 12192000"/>
              <a:gd name="connsiteY124" fmla="*/ 1817177 h 2237474"/>
              <a:gd name="connsiteX125" fmla="*/ 4319209 w 12192000"/>
              <a:gd name="connsiteY125" fmla="*/ 1834833 h 2237474"/>
              <a:gd name="connsiteX126" fmla="*/ 4290981 w 12192000"/>
              <a:gd name="connsiteY126" fmla="*/ 1839677 h 2237474"/>
              <a:gd name="connsiteX127" fmla="*/ 4285792 w 12192000"/>
              <a:gd name="connsiteY127" fmla="*/ 1836231 h 2237474"/>
              <a:gd name="connsiteX128" fmla="*/ 4238372 w 12192000"/>
              <a:gd name="connsiteY128" fmla="*/ 1851480 h 2237474"/>
              <a:gd name="connsiteX129" fmla="*/ 4232517 w 12192000"/>
              <a:gd name="connsiteY129" fmla="*/ 1852567 h 2237474"/>
              <a:gd name="connsiteX130" fmla="*/ 4191732 w 12192000"/>
              <a:gd name="connsiteY130" fmla="*/ 1857328 h 2237474"/>
              <a:gd name="connsiteX131" fmla="*/ 4065532 w 12192000"/>
              <a:gd name="connsiteY131" fmla="*/ 1855477 h 2237474"/>
              <a:gd name="connsiteX132" fmla="*/ 4028460 w 12192000"/>
              <a:gd name="connsiteY132" fmla="*/ 1855137 h 2237474"/>
              <a:gd name="connsiteX133" fmla="*/ 4002267 w 12192000"/>
              <a:gd name="connsiteY133" fmla="*/ 1852352 h 2237474"/>
              <a:gd name="connsiteX134" fmla="*/ 3931396 w 12192000"/>
              <a:gd name="connsiteY134" fmla="*/ 1858915 h 2237474"/>
              <a:gd name="connsiteX135" fmla="*/ 3812162 w 12192000"/>
              <a:gd name="connsiteY135" fmla="*/ 1875501 h 2237474"/>
              <a:gd name="connsiteX136" fmla="*/ 3729530 w 12192000"/>
              <a:gd name="connsiteY136" fmla="*/ 1864513 h 2237474"/>
              <a:gd name="connsiteX137" fmla="*/ 3680177 w 12192000"/>
              <a:gd name="connsiteY137" fmla="*/ 1881552 h 2237474"/>
              <a:gd name="connsiteX138" fmla="*/ 3567259 w 12192000"/>
              <a:gd name="connsiteY138" fmla="*/ 1893482 h 2237474"/>
              <a:gd name="connsiteX139" fmla="*/ 3405770 w 12192000"/>
              <a:gd name="connsiteY139" fmla="*/ 1904591 h 2237474"/>
              <a:gd name="connsiteX140" fmla="*/ 3280097 w 12192000"/>
              <a:gd name="connsiteY140" fmla="*/ 1919610 h 2237474"/>
              <a:gd name="connsiteX141" fmla="*/ 3123424 w 12192000"/>
              <a:gd name="connsiteY141" fmla="*/ 1952930 h 2237474"/>
              <a:gd name="connsiteX142" fmla="*/ 3009910 w 12192000"/>
              <a:gd name="connsiteY142" fmla="*/ 1957866 h 2237474"/>
              <a:gd name="connsiteX143" fmla="*/ 2995934 w 12192000"/>
              <a:gd name="connsiteY143" fmla="*/ 1967085 h 2237474"/>
              <a:gd name="connsiteX144" fmla="*/ 2980071 w 12192000"/>
              <a:gd name="connsiteY144" fmla="*/ 1972988 h 2237474"/>
              <a:gd name="connsiteX145" fmla="*/ 2978094 w 12192000"/>
              <a:gd name="connsiteY145" fmla="*/ 1972369 h 2237474"/>
              <a:gd name="connsiteX146" fmla="*/ 2942858 w 12192000"/>
              <a:gd name="connsiteY146" fmla="*/ 1981367 h 2237474"/>
              <a:gd name="connsiteX147" fmla="*/ 2875436 w 12192000"/>
              <a:gd name="connsiteY147" fmla="*/ 1996977 h 2237474"/>
              <a:gd name="connsiteX148" fmla="*/ 2874892 w 12192000"/>
              <a:gd name="connsiteY148" fmla="*/ 1996085 h 2237474"/>
              <a:gd name="connsiteX149" fmla="*/ 2864145 w 12192000"/>
              <a:gd name="connsiteY149" fmla="*/ 1994061 h 2237474"/>
              <a:gd name="connsiteX150" fmla="*/ 2843662 w 12192000"/>
              <a:gd name="connsiteY150" fmla="*/ 1992498 h 2237474"/>
              <a:gd name="connsiteX151" fmla="*/ 2796128 w 12192000"/>
              <a:gd name="connsiteY151" fmla="*/ 1976403 h 2237474"/>
              <a:gd name="connsiteX152" fmla="*/ 2756784 w 12192000"/>
              <a:gd name="connsiteY152" fmla="*/ 1985116 h 2237474"/>
              <a:gd name="connsiteX153" fmla="*/ 2748833 w 12192000"/>
              <a:gd name="connsiteY153" fmla="*/ 1986323 h 2237474"/>
              <a:gd name="connsiteX154" fmla="*/ 2748661 w 12192000"/>
              <a:gd name="connsiteY154" fmla="*/ 1986122 h 2237474"/>
              <a:gd name="connsiteX155" fmla="*/ 2740251 w 12192000"/>
              <a:gd name="connsiteY155" fmla="*/ 1986946 h 2237474"/>
              <a:gd name="connsiteX156" fmla="*/ 2718916 w 12192000"/>
              <a:gd name="connsiteY156" fmla="*/ 1990867 h 2237474"/>
              <a:gd name="connsiteX157" fmla="*/ 2713522 w 12192000"/>
              <a:gd name="connsiteY157" fmla="*/ 1990173 h 2237474"/>
              <a:gd name="connsiteX158" fmla="*/ 2680597 w 12192000"/>
              <a:gd name="connsiteY158" fmla="*/ 1984996 h 2237474"/>
              <a:gd name="connsiteX159" fmla="*/ 2578178 w 12192000"/>
              <a:gd name="connsiteY159" fmla="*/ 1990531 h 2237474"/>
              <a:gd name="connsiteX160" fmla="*/ 2476147 w 12192000"/>
              <a:gd name="connsiteY160" fmla="*/ 1998305 h 2237474"/>
              <a:gd name="connsiteX161" fmla="*/ 2373568 w 12192000"/>
              <a:gd name="connsiteY161" fmla="*/ 2003219 h 2237474"/>
              <a:gd name="connsiteX162" fmla="*/ 2321399 w 12192000"/>
              <a:gd name="connsiteY162" fmla="*/ 1989467 h 2237474"/>
              <a:gd name="connsiteX163" fmla="*/ 2315525 w 12192000"/>
              <a:gd name="connsiteY163" fmla="*/ 1989708 h 2237474"/>
              <a:gd name="connsiteX164" fmla="*/ 2300792 w 12192000"/>
              <a:gd name="connsiteY164" fmla="*/ 1994290 h 2237474"/>
              <a:gd name="connsiteX165" fmla="*/ 2295469 w 12192000"/>
              <a:gd name="connsiteY165" fmla="*/ 1996659 h 2237474"/>
              <a:gd name="connsiteX166" fmla="*/ 2287219 w 12192000"/>
              <a:gd name="connsiteY166" fmla="*/ 1998750 h 2237474"/>
              <a:gd name="connsiteX167" fmla="*/ 2286948 w 12192000"/>
              <a:gd name="connsiteY167" fmla="*/ 1998596 h 2237474"/>
              <a:gd name="connsiteX168" fmla="*/ 2243069 w 12192000"/>
              <a:gd name="connsiteY168" fmla="*/ 2015111 h 2237474"/>
              <a:gd name="connsiteX169" fmla="*/ 2186609 w 12192000"/>
              <a:gd name="connsiteY169" fmla="*/ 2008263 h 2237474"/>
              <a:gd name="connsiteX170" fmla="*/ 2164831 w 12192000"/>
              <a:gd name="connsiteY170" fmla="*/ 2010143 h 2237474"/>
              <a:gd name="connsiteX171" fmla="*/ 2152836 w 12192000"/>
              <a:gd name="connsiteY171" fmla="*/ 2010048 h 2237474"/>
              <a:gd name="connsiteX172" fmla="*/ 2117102 w 12192000"/>
              <a:gd name="connsiteY172" fmla="*/ 2023004 h 2237474"/>
              <a:gd name="connsiteX173" fmla="*/ 2111935 w 12192000"/>
              <a:gd name="connsiteY173" fmla="*/ 2023163 h 2237474"/>
              <a:gd name="connsiteX174" fmla="*/ 2089991 w 12192000"/>
              <a:gd name="connsiteY174" fmla="*/ 2034193 h 2237474"/>
              <a:gd name="connsiteX175" fmla="*/ 2058061 w 12192000"/>
              <a:gd name="connsiteY175" fmla="*/ 2047942 h 2237474"/>
              <a:gd name="connsiteX176" fmla="*/ 2055737 w 12192000"/>
              <a:gd name="connsiteY176" fmla="*/ 2047704 h 2237474"/>
              <a:gd name="connsiteX177" fmla="*/ 2042244 w 12192000"/>
              <a:gd name="connsiteY177" fmla="*/ 2055560 h 2237474"/>
              <a:gd name="connsiteX178" fmla="*/ 1976224 w 12192000"/>
              <a:gd name="connsiteY178" fmla="*/ 2074257 h 2237474"/>
              <a:gd name="connsiteX179" fmla="*/ 1877728 w 12192000"/>
              <a:gd name="connsiteY179" fmla="*/ 2101004 h 2237474"/>
              <a:gd name="connsiteX180" fmla="*/ 1759056 w 12192000"/>
              <a:gd name="connsiteY180" fmla="*/ 2125608 h 2237474"/>
              <a:gd name="connsiteX181" fmla="*/ 1637948 w 12192000"/>
              <a:gd name="connsiteY181" fmla="*/ 2172597 h 2237474"/>
              <a:gd name="connsiteX182" fmla="*/ 1434549 w 12192000"/>
              <a:gd name="connsiteY182" fmla="*/ 2234522 h 2237474"/>
              <a:gd name="connsiteX183" fmla="*/ 1398481 w 12192000"/>
              <a:gd name="connsiteY183" fmla="*/ 2237074 h 2237474"/>
              <a:gd name="connsiteX184" fmla="*/ 1398407 w 12192000"/>
              <a:gd name="connsiteY184" fmla="*/ 2237095 h 2237474"/>
              <a:gd name="connsiteX185" fmla="*/ 1370962 w 12192000"/>
              <a:gd name="connsiteY185" fmla="*/ 2237474 h 2237474"/>
              <a:gd name="connsiteX186" fmla="*/ 1356367 w 12192000"/>
              <a:gd name="connsiteY186" fmla="*/ 2235089 h 2237474"/>
              <a:gd name="connsiteX187" fmla="*/ 1324828 w 12192000"/>
              <a:gd name="connsiteY187" fmla="*/ 2231968 h 2237474"/>
              <a:gd name="connsiteX188" fmla="*/ 1297744 w 12192000"/>
              <a:gd name="connsiteY188" fmla="*/ 2235849 h 2237474"/>
              <a:gd name="connsiteX189" fmla="*/ 1286236 w 12192000"/>
              <a:gd name="connsiteY189" fmla="*/ 2233135 h 2237474"/>
              <a:gd name="connsiteX190" fmla="*/ 1283504 w 12192000"/>
              <a:gd name="connsiteY190" fmla="*/ 2233797 h 2237474"/>
              <a:gd name="connsiteX191" fmla="*/ 1279765 w 12192000"/>
              <a:gd name="connsiteY191" fmla="*/ 2229639 h 2237474"/>
              <a:gd name="connsiteX192" fmla="*/ 1195347 w 12192000"/>
              <a:gd name="connsiteY192" fmla="*/ 2212354 h 2237474"/>
              <a:gd name="connsiteX193" fmla="*/ 970251 w 12192000"/>
              <a:gd name="connsiteY193" fmla="*/ 2221029 h 2237474"/>
              <a:gd name="connsiteX194" fmla="*/ 812914 w 12192000"/>
              <a:gd name="connsiteY194" fmla="*/ 2202752 h 2237474"/>
              <a:gd name="connsiteX195" fmla="*/ 800195 w 12192000"/>
              <a:gd name="connsiteY195" fmla="*/ 2209407 h 2237474"/>
              <a:gd name="connsiteX196" fmla="*/ 784978 w 12192000"/>
              <a:gd name="connsiteY196" fmla="*/ 2212360 h 2237474"/>
              <a:gd name="connsiteX197" fmla="*/ 681987 w 12192000"/>
              <a:gd name="connsiteY197" fmla="*/ 2216757 h 2237474"/>
              <a:gd name="connsiteX198" fmla="*/ 669923 w 12192000"/>
              <a:gd name="connsiteY198" fmla="*/ 2211682 h 2237474"/>
              <a:gd name="connsiteX199" fmla="*/ 648680 w 12192000"/>
              <a:gd name="connsiteY199" fmla="*/ 2206229 h 2237474"/>
              <a:gd name="connsiteX200" fmla="*/ 597225 w 12192000"/>
              <a:gd name="connsiteY200" fmla="*/ 2180999 h 2237474"/>
              <a:gd name="connsiteX201" fmla="*/ 558449 w 12192000"/>
              <a:gd name="connsiteY201" fmla="*/ 2182346 h 2237474"/>
              <a:gd name="connsiteX202" fmla="*/ 550517 w 12192000"/>
              <a:gd name="connsiteY202" fmla="*/ 2182060 h 2237474"/>
              <a:gd name="connsiteX203" fmla="*/ 550309 w 12192000"/>
              <a:gd name="connsiteY203" fmla="*/ 2181825 h 2237474"/>
              <a:gd name="connsiteX204" fmla="*/ 541836 w 12192000"/>
              <a:gd name="connsiteY204" fmla="*/ 2181063 h 2237474"/>
              <a:gd name="connsiteX205" fmla="*/ 536057 w 12192000"/>
              <a:gd name="connsiteY205" fmla="*/ 2181537 h 2237474"/>
              <a:gd name="connsiteX206" fmla="*/ 520671 w 12192000"/>
              <a:gd name="connsiteY206" fmla="*/ 2180980 h 2237474"/>
              <a:gd name="connsiteX207" fmla="*/ 515024 w 12192000"/>
              <a:gd name="connsiteY207" fmla="*/ 2179258 h 2237474"/>
              <a:gd name="connsiteX208" fmla="*/ 512278 w 12192000"/>
              <a:gd name="connsiteY208" fmla="*/ 2176369 h 2237474"/>
              <a:gd name="connsiteX209" fmla="*/ 480419 w 12192000"/>
              <a:gd name="connsiteY209" fmla="*/ 2167807 h 2237474"/>
              <a:gd name="connsiteX210" fmla="*/ 413835 w 12192000"/>
              <a:gd name="connsiteY210" fmla="*/ 2156783 h 2237474"/>
              <a:gd name="connsiteX211" fmla="*/ 376513 w 12192000"/>
              <a:gd name="connsiteY211" fmla="*/ 2154014 h 2237474"/>
              <a:gd name="connsiteX212" fmla="*/ 273386 w 12192000"/>
              <a:gd name="connsiteY212" fmla="*/ 2142551 h 2237474"/>
              <a:gd name="connsiteX213" fmla="*/ 169207 w 12192000"/>
              <a:gd name="connsiteY213" fmla="*/ 2128100 h 2237474"/>
              <a:gd name="connsiteX214" fmla="*/ 93149 w 12192000"/>
              <a:gd name="connsiteY214" fmla="*/ 2105324 h 2237474"/>
              <a:gd name="connsiteX215" fmla="*/ 88109 w 12192000"/>
              <a:gd name="connsiteY215" fmla="*/ 2106704 h 2237474"/>
              <a:gd name="connsiteX216" fmla="*/ 80022 w 12192000"/>
              <a:gd name="connsiteY216" fmla="*/ 2107254 h 2237474"/>
              <a:gd name="connsiteX217" fmla="*/ 79717 w 12192000"/>
              <a:gd name="connsiteY217" fmla="*/ 2107046 h 2237474"/>
              <a:gd name="connsiteX218" fmla="*/ 72352 w 12192000"/>
              <a:gd name="connsiteY218" fmla="*/ 2107991 h 2237474"/>
              <a:gd name="connsiteX219" fmla="*/ 37645 w 12192000"/>
              <a:gd name="connsiteY219" fmla="*/ 2115401 h 2237474"/>
              <a:gd name="connsiteX220" fmla="*/ 4572 w 12192000"/>
              <a:gd name="connsiteY220" fmla="*/ 2111091 h 2237474"/>
              <a:gd name="connsiteX221" fmla="*/ 0 w 12192000"/>
              <a:gd name="connsiteY221" fmla="*/ 2110468 h 2237474"/>
              <a:gd name="connsiteX222" fmla="*/ 0 w 12192000"/>
              <a:gd name="connsiteY222" fmla="*/ 0 h 2237474"/>
              <a:gd name="connsiteX0" fmla="*/ 0 w 12192000"/>
              <a:gd name="connsiteY0" fmla="*/ 0 h 2237474"/>
              <a:gd name="connsiteX1" fmla="*/ 12192000 w 12192000"/>
              <a:gd name="connsiteY1" fmla="*/ 0 h 2237474"/>
              <a:gd name="connsiteX2" fmla="*/ 12192000 w 12192000"/>
              <a:gd name="connsiteY2" fmla="*/ 751299 h 2237474"/>
              <a:gd name="connsiteX3" fmla="*/ 12176759 w 12192000"/>
              <a:gd name="connsiteY3" fmla="*/ 759190 h 2237474"/>
              <a:gd name="connsiteX4" fmla="*/ 12154948 w 12192000"/>
              <a:gd name="connsiteY4" fmla="*/ 762731 h 2237474"/>
              <a:gd name="connsiteX5" fmla="*/ 12047364 w 12192000"/>
              <a:gd name="connsiteY5" fmla="*/ 749662 h 2237474"/>
              <a:gd name="connsiteX6" fmla="*/ 11890686 w 12192000"/>
              <a:gd name="connsiteY6" fmla="*/ 732766 h 2237474"/>
              <a:gd name="connsiteX7" fmla="*/ 11782413 w 12192000"/>
              <a:gd name="connsiteY7" fmla="*/ 769868 h 2237474"/>
              <a:gd name="connsiteX8" fmla="*/ 11649954 w 12192000"/>
              <a:gd name="connsiteY8" fmla="*/ 749628 h 2237474"/>
              <a:gd name="connsiteX9" fmla="*/ 11560424 w 12192000"/>
              <a:gd name="connsiteY9" fmla="*/ 748017 h 2237474"/>
              <a:gd name="connsiteX10" fmla="*/ 11358455 w 12192000"/>
              <a:gd name="connsiteY10" fmla="*/ 747593 h 2237474"/>
              <a:gd name="connsiteX11" fmla="*/ 11165209 w 12192000"/>
              <a:gd name="connsiteY11" fmla="*/ 748852 h 2237474"/>
              <a:gd name="connsiteX12" fmla="*/ 11058755 w 12192000"/>
              <a:gd name="connsiteY12" fmla="*/ 749617 h 2237474"/>
              <a:gd name="connsiteX13" fmla="*/ 10884013 w 12192000"/>
              <a:gd name="connsiteY13" fmla="*/ 760728 h 2237474"/>
              <a:gd name="connsiteX14" fmla="*/ 10834688 w 12192000"/>
              <a:gd name="connsiteY14" fmla="*/ 757726 h 2237474"/>
              <a:gd name="connsiteX15" fmla="*/ 10805004 w 12192000"/>
              <a:gd name="connsiteY15" fmla="*/ 757573 h 2237474"/>
              <a:gd name="connsiteX16" fmla="*/ 10739478 w 12192000"/>
              <a:gd name="connsiteY16" fmla="*/ 776841 h 2237474"/>
              <a:gd name="connsiteX17" fmla="*/ 10458762 w 12192000"/>
              <a:gd name="connsiteY17" fmla="*/ 755400 h 2237474"/>
              <a:gd name="connsiteX18" fmla="*/ 10246919 w 12192000"/>
              <a:gd name="connsiteY18" fmla="*/ 769960 h 2237474"/>
              <a:gd name="connsiteX19" fmla="*/ 10167995 w 12192000"/>
              <a:gd name="connsiteY19" fmla="*/ 760843 h 2237474"/>
              <a:gd name="connsiteX20" fmla="*/ 9997044 w 12192000"/>
              <a:gd name="connsiteY20" fmla="*/ 780129 h 2237474"/>
              <a:gd name="connsiteX21" fmla="*/ 9943887 w 12192000"/>
              <a:gd name="connsiteY21" fmla="*/ 804141 h 2237474"/>
              <a:gd name="connsiteX22" fmla="*/ 9918248 w 12192000"/>
              <a:gd name="connsiteY22" fmla="*/ 816628 h 2237474"/>
              <a:gd name="connsiteX23" fmla="*/ 9836148 w 12192000"/>
              <a:gd name="connsiteY23" fmla="*/ 858312 h 2237474"/>
              <a:gd name="connsiteX24" fmla="*/ 9823800 w 12192000"/>
              <a:gd name="connsiteY24" fmla="*/ 866604 h 2237474"/>
              <a:gd name="connsiteX25" fmla="*/ 9794684 w 12192000"/>
              <a:gd name="connsiteY25" fmla="*/ 864509 h 2237474"/>
              <a:gd name="connsiteX26" fmla="*/ 9778288 w 12192000"/>
              <a:gd name="connsiteY26" fmla="*/ 854362 h 2237474"/>
              <a:gd name="connsiteX27" fmla="*/ 9773886 w 12192000"/>
              <a:gd name="connsiteY27" fmla="*/ 857543 h 2237474"/>
              <a:gd name="connsiteX28" fmla="*/ 9761459 w 12192000"/>
              <a:gd name="connsiteY28" fmla="*/ 862394 h 2237474"/>
              <a:gd name="connsiteX29" fmla="*/ 9705768 w 12192000"/>
              <a:gd name="connsiteY29" fmla="*/ 894610 h 2237474"/>
              <a:gd name="connsiteX30" fmla="*/ 9683005 w 12192000"/>
              <a:gd name="connsiteY30" fmla="*/ 894128 h 2237474"/>
              <a:gd name="connsiteX31" fmla="*/ 9594438 w 12192000"/>
              <a:gd name="connsiteY31" fmla="*/ 919051 h 2237474"/>
              <a:gd name="connsiteX32" fmla="*/ 9577033 w 12192000"/>
              <a:gd name="connsiteY32" fmla="*/ 922857 h 2237474"/>
              <a:gd name="connsiteX33" fmla="*/ 9544189 w 12192000"/>
              <a:gd name="connsiteY33" fmla="*/ 938966 h 2237474"/>
              <a:gd name="connsiteX34" fmla="*/ 9534048 w 12192000"/>
              <a:gd name="connsiteY34" fmla="*/ 940158 h 2237474"/>
              <a:gd name="connsiteX35" fmla="*/ 9500499 w 12192000"/>
              <a:gd name="connsiteY35" fmla="*/ 954680 h 2237474"/>
              <a:gd name="connsiteX36" fmla="*/ 9428195 w 12192000"/>
              <a:gd name="connsiteY36" fmla="*/ 986225 h 2237474"/>
              <a:gd name="connsiteX37" fmla="*/ 9410017 w 12192000"/>
              <a:gd name="connsiteY37" fmla="*/ 993931 h 2237474"/>
              <a:gd name="connsiteX38" fmla="*/ 9392919 w 12192000"/>
              <a:gd name="connsiteY38" fmla="*/ 994656 h 2237474"/>
              <a:gd name="connsiteX39" fmla="*/ 9301293 w 12192000"/>
              <a:gd name="connsiteY39" fmla="*/ 1011593 h 2237474"/>
              <a:gd name="connsiteX40" fmla="*/ 9278619 w 12192000"/>
              <a:gd name="connsiteY40" fmla="*/ 1011878 h 2237474"/>
              <a:gd name="connsiteX41" fmla="*/ 9268019 w 12192000"/>
              <a:gd name="connsiteY41" fmla="*/ 1007442 h 2237474"/>
              <a:gd name="connsiteX42" fmla="*/ 9234662 w 12192000"/>
              <a:gd name="connsiteY42" fmla="*/ 1023056 h 2237474"/>
              <a:gd name="connsiteX43" fmla="*/ 9181033 w 12192000"/>
              <a:gd name="connsiteY43" fmla="*/ 1037921 h 2237474"/>
              <a:gd name="connsiteX44" fmla="*/ 9155969 w 12192000"/>
              <a:gd name="connsiteY44" fmla="*/ 1046804 h 2237474"/>
              <a:gd name="connsiteX45" fmla="*/ 9133985 w 12192000"/>
              <a:gd name="connsiteY45" fmla="*/ 1046450 h 2237474"/>
              <a:gd name="connsiteX46" fmla="*/ 9012987 w 12192000"/>
              <a:gd name="connsiteY46" fmla="*/ 1061986 h 2237474"/>
              <a:gd name="connsiteX47" fmla="*/ 8968445 w 12192000"/>
              <a:gd name="connsiteY47" fmla="*/ 1052169 h 2237474"/>
              <a:gd name="connsiteX48" fmla="*/ 8958984 w 12192000"/>
              <a:gd name="connsiteY48" fmla="*/ 1057212 h 2237474"/>
              <a:gd name="connsiteX49" fmla="*/ 8886001 w 12192000"/>
              <a:gd name="connsiteY49" fmla="*/ 1067468 h 2237474"/>
              <a:gd name="connsiteX50" fmla="*/ 8838610 w 12192000"/>
              <a:gd name="connsiteY50" fmla="*/ 1075091 h 2237474"/>
              <a:gd name="connsiteX51" fmla="*/ 8750383 w 12192000"/>
              <a:gd name="connsiteY51" fmla="*/ 1097387 h 2237474"/>
              <a:gd name="connsiteX52" fmla="*/ 8697365 w 12192000"/>
              <a:gd name="connsiteY52" fmla="*/ 1105869 h 2237474"/>
              <a:gd name="connsiteX53" fmla="*/ 8665605 w 12192000"/>
              <a:gd name="connsiteY53" fmla="*/ 1110791 h 2237474"/>
              <a:gd name="connsiteX54" fmla="*/ 8584946 w 12192000"/>
              <a:gd name="connsiteY54" fmla="*/ 1135226 h 2237474"/>
              <a:gd name="connsiteX55" fmla="*/ 8460755 w 12192000"/>
              <a:gd name="connsiteY55" fmla="*/ 1203427 h 2237474"/>
              <a:gd name="connsiteX56" fmla="*/ 8419755 w 12192000"/>
              <a:gd name="connsiteY56" fmla="*/ 1216260 h 2237474"/>
              <a:gd name="connsiteX57" fmla="*/ 8411626 w 12192000"/>
              <a:gd name="connsiteY57" fmla="*/ 1214397 h 2237474"/>
              <a:gd name="connsiteX58" fmla="*/ 8363469 w 12192000"/>
              <a:gd name="connsiteY58" fmla="*/ 1246658 h 2237474"/>
              <a:gd name="connsiteX59" fmla="*/ 8275497 w 12192000"/>
              <a:gd name="connsiteY59" fmla="*/ 1264396 h 2237474"/>
              <a:gd name="connsiteX60" fmla="*/ 8206287 w 12192000"/>
              <a:gd name="connsiteY60" fmla="*/ 1273060 h 2237474"/>
              <a:gd name="connsiteX61" fmla="*/ 8168705 w 12192000"/>
              <a:gd name="connsiteY61" fmla="*/ 1279956 h 2237474"/>
              <a:gd name="connsiteX62" fmla="*/ 8139997 w 12192000"/>
              <a:gd name="connsiteY62" fmla="*/ 1282713 h 2237474"/>
              <a:gd name="connsiteX63" fmla="*/ 8074238 w 12192000"/>
              <a:gd name="connsiteY63" fmla="*/ 1301895 h 2237474"/>
              <a:gd name="connsiteX64" fmla="*/ 7968292 w 12192000"/>
              <a:gd name="connsiteY64" fmla="*/ 1338779 h 2237474"/>
              <a:gd name="connsiteX65" fmla="*/ 7945122 w 12192000"/>
              <a:gd name="connsiteY65" fmla="*/ 1345477 h 2237474"/>
              <a:gd name="connsiteX66" fmla="*/ 7902328 w 12192000"/>
              <a:gd name="connsiteY66" fmla="*/ 1345865 h 2237474"/>
              <a:gd name="connsiteX67" fmla="*/ 7875879 w 12192000"/>
              <a:gd name="connsiteY67" fmla="*/ 1345646 h 2237474"/>
              <a:gd name="connsiteX68" fmla="*/ 7840612 w 12192000"/>
              <a:gd name="connsiteY68" fmla="*/ 1369373 h 2237474"/>
              <a:gd name="connsiteX69" fmla="*/ 7786819 w 12192000"/>
              <a:gd name="connsiteY69" fmla="*/ 1378970 h 2237474"/>
              <a:gd name="connsiteX70" fmla="*/ 7548172 w 12192000"/>
              <a:gd name="connsiteY70" fmla="*/ 1417460 h 2237474"/>
              <a:gd name="connsiteX71" fmla="*/ 7483437 w 12192000"/>
              <a:gd name="connsiteY71" fmla="*/ 1478152 h 2237474"/>
              <a:gd name="connsiteX72" fmla="*/ 7377870 w 12192000"/>
              <a:gd name="connsiteY72" fmla="*/ 1523319 h 2237474"/>
              <a:gd name="connsiteX73" fmla="*/ 7230737 w 12192000"/>
              <a:gd name="connsiteY73" fmla="*/ 1562633 h 2237474"/>
              <a:gd name="connsiteX74" fmla="*/ 7224458 w 12192000"/>
              <a:gd name="connsiteY74" fmla="*/ 1573008 h 2237474"/>
              <a:gd name="connsiteX75" fmla="*/ 7213486 w 12192000"/>
              <a:gd name="connsiteY75" fmla="*/ 1580987 h 2237474"/>
              <a:gd name="connsiteX76" fmla="*/ 7183121 w 12192000"/>
              <a:gd name="connsiteY76" fmla="*/ 1595162 h 2237474"/>
              <a:gd name="connsiteX77" fmla="*/ 7164601 w 12192000"/>
              <a:gd name="connsiteY77" fmla="*/ 1606490 h 2237474"/>
              <a:gd name="connsiteX78" fmla="*/ 7114651 w 12192000"/>
              <a:gd name="connsiteY78" fmla="*/ 1620959 h 2237474"/>
              <a:gd name="connsiteX79" fmla="*/ 7092727 w 12192000"/>
              <a:gd name="connsiteY79" fmla="*/ 1623628 h 2237474"/>
              <a:gd name="connsiteX80" fmla="*/ 7031309 w 12192000"/>
              <a:gd name="connsiteY80" fmla="*/ 1619451 h 2237474"/>
              <a:gd name="connsiteX81" fmla="*/ 6999084 w 12192000"/>
              <a:gd name="connsiteY81" fmla="*/ 1634317 h 2237474"/>
              <a:gd name="connsiteX82" fmla="*/ 6992107 w 12192000"/>
              <a:gd name="connsiteY82" fmla="*/ 1636860 h 2237474"/>
              <a:gd name="connsiteX83" fmla="*/ 6991765 w 12192000"/>
              <a:gd name="connsiteY83" fmla="*/ 1636725 h 2237474"/>
              <a:gd name="connsiteX84" fmla="*/ 6900177 w 12192000"/>
              <a:gd name="connsiteY84" fmla="*/ 1636016 h 2237474"/>
              <a:gd name="connsiteX85" fmla="*/ 6795372 w 12192000"/>
              <a:gd name="connsiteY85" fmla="*/ 1644845 h 2237474"/>
              <a:gd name="connsiteX86" fmla="*/ 6692251 w 12192000"/>
              <a:gd name="connsiteY86" fmla="*/ 1656357 h 2237474"/>
              <a:gd name="connsiteX87" fmla="*/ 6655235 w 12192000"/>
              <a:gd name="connsiteY87" fmla="*/ 1661869 h 2237474"/>
              <a:gd name="connsiteX88" fmla="*/ 6587857 w 12192000"/>
              <a:gd name="connsiteY88" fmla="*/ 1665769 h 2237474"/>
              <a:gd name="connsiteX89" fmla="*/ 6554894 w 12192000"/>
              <a:gd name="connsiteY89" fmla="*/ 1664428 h 2237474"/>
              <a:gd name="connsiteX90" fmla="*/ 6516595 w 12192000"/>
              <a:gd name="connsiteY90" fmla="*/ 1667475 h 2237474"/>
              <a:gd name="connsiteX91" fmla="*/ 6508541 w 12192000"/>
              <a:gd name="connsiteY91" fmla="*/ 1668757 h 2237474"/>
              <a:gd name="connsiteX92" fmla="*/ 6471012 w 12192000"/>
              <a:gd name="connsiteY92" fmla="*/ 1678604 h 2237474"/>
              <a:gd name="connsiteX93" fmla="*/ 6415265 w 12192000"/>
              <a:gd name="connsiteY93" fmla="*/ 1665317 h 2237474"/>
              <a:gd name="connsiteX94" fmla="*/ 6364035 w 12192000"/>
              <a:gd name="connsiteY94" fmla="*/ 1667683 h 2237474"/>
              <a:gd name="connsiteX95" fmla="*/ 6280959 w 12192000"/>
              <a:gd name="connsiteY95" fmla="*/ 1689329 h 2237474"/>
              <a:gd name="connsiteX96" fmla="*/ 6243319 w 12192000"/>
              <a:gd name="connsiteY96" fmla="*/ 1695560 h 2237474"/>
              <a:gd name="connsiteX97" fmla="*/ 6098321 w 12192000"/>
              <a:gd name="connsiteY97" fmla="*/ 1721646 h 2237474"/>
              <a:gd name="connsiteX98" fmla="*/ 5880652 w 12192000"/>
              <a:gd name="connsiteY98" fmla="*/ 1779643 h 2237474"/>
              <a:gd name="connsiteX99" fmla="*/ 5785959 w 12192000"/>
              <a:gd name="connsiteY99" fmla="*/ 1775307 h 2237474"/>
              <a:gd name="connsiteX100" fmla="*/ 5643534 w 12192000"/>
              <a:gd name="connsiteY100" fmla="*/ 1802919 h 2237474"/>
              <a:gd name="connsiteX101" fmla="*/ 5518799 w 12192000"/>
              <a:gd name="connsiteY101" fmla="*/ 1818312 h 2237474"/>
              <a:gd name="connsiteX102" fmla="*/ 5505014 w 12192000"/>
              <a:gd name="connsiteY102" fmla="*/ 1819259 h 2237474"/>
              <a:gd name="connsiteX103" fmla="*/ 5453307 w 12192000"/>
              <a:gd name="connsiteY103" fmla="*/ 1815450 h 2237474"/>
              <a:gd name="connsiteX104" fmla="*/ 5364192 w 12192000"/>
              <a:gd name="connsiteY104" fmla="*/ 1826074 h 2237474"/>
              <a:gd name="connsiteX105" fmla="*/ 5350380 w 12192000"/>
              <a:gd name="connsiteY105" fmla="*/ 1830891 h 2237474"/>
              <a:gd name="connsiteX106" fmla="*/ 5259633 w 12192000"/>
              <a:gd name="connsiteY106" fmla="*/ 1837160 h 2237474"/>
              <a:gd name="connsiteX107" fmla="*/ 5197513 w 12192000"/>
              <a:gd name="connsiteY107" fmla="*/ 1844718 h 2237474"/>
              <a:gd name="connsiteX108" fmla="*/ 5168852 w 12192000"/>
              <a:gd name="connsiteY108" fmla="*/ 1844846 h 2237474"/>
              <a:gd name="connsiteX109" fmla="*/ 5114927 w 12192000"/>
              <a:gd name="connsiteY109" fmla="*/ 1847827 h 2237474"/>
              <a:gd name="connsiteX110" fmla="*/ 5108970 w 12192000"/>
              <a:gd name="connsiteY110" fmla="*/ 1847935 h 2237474"/>
              <a:gd name="connsiteX111" fmla="*/ 5067961 w 12192000"/>
              <a:gd name="connsiteY111" fmla="*/ 1845917 h 2237474"/>
              <a:gd name="connsiteX112" fmla="*/ 5007075 w 12192000"/>
              <a:gd name="connsiteY112" fmla="*/ 1838626 h 2237474"/>
              <a:gd name="connsiteX113" fmla="*/ 4944087 w 12192000"/>
              <a:gd name="connsiteY113" fmla="*/ 1823332 h 2237474"/>
              <a:gd name="connsiteX114" fmla="*/ 4907662 w 12192000"/>
              <a:gd name="connsiteY114" fmla="*/ 1816900 h 2237474"/>
              <a:gd name="connsiteX115" fmla="*/ 4882386 w 12192000"/>
              <a:gd name="connsiteY115" fmla="*/ 1809844 h 2237474"/>
              <a:gd name="connsiteX116" fmla="*/ 4811440 w 12192000"/>
              <a:gd name="connsiteY116" fmla="*/ 1804655 h 2237474"/>
              <a:gd name="connsiteX117" fmla="*/ 4691075 w 12192000"/>
              <a:gd name="connsiteY117" fmla="*/ 1801389 h 2237474"/>
              <a:gd name="connsiteX118" fmla="*/ 4611738 w 12192000"/>
              <a:gd name="connsiteY118" fmla="*/ 1776964 h 2237474"/>
              <a:gd name="connsiteX119" fmla="*/ 4560070 w 12192000"/>
              <a:gd name="connsiteY119" fmla="*/ 1785640 h 2237474"/>
              <a:gd name="connsiteX120" fmla="*/ 4536503 w 12192000"/>
              <a:gd name="connsiteY120" fmla="*/ 1785334 h 2237474"/>
              <a:gd name="connsiteX121" fmla="*/ 4513724 w 12192000"/>
              <a:gd name="connsiteY121" fmla="*/ 1791996 h 2237474"/>
              <a:gd name="connsiteX122" fmla="*/ 4459810 w 12192000"/>
              <a:gd name="connsiteY122" fmla="*/ 1797886 h 2237474"/>
              <a:gd name="connsiteX123" fmla="*/ 4379064 w 12192000"/>
              <a:gd name="connsiteY123" fmla="*/ 1817177 h 2237474"/>
              <a:gd name="connsiteX124" fmla="*/ 4319209 w 12192000"/>
              <a:gd name="connsiteY124" fmla="*/ 1834833 h 2237474"/>
              <a:gd name="connsiteX125" fmla="*/ 4290981 w 12192000"/>
              <a:gd name="connsiteY125" fmla="*/ 1839677 h 2237474"/>
              <a:gd name="connsiteX126" fmla="*/ 4285792 w 12192000"/>
              <a:gd name="connsiteY126" fmla="*/ 1836231 h 2237474"/>
              <a:gd name="connsiteX127" fmla="*/ 4238372 w 12192000"/>
              <a:gd name="connsiteY127" fmla="*/ 1851480 h 2237474"/>
              <a:gd name="connsiteX128" fmla="*/ 4232517 w 12192000"/>
              <a:gd name="connsiteY128" fmla="*/ 1852567 h 2237474"/>
              <a:gd name="connsiteX129" fmla="*/ 4191732 w 12192000"/>
              <a:gd name="connsiteY129" fmla="*/ 1857328 h 2237474"/>
              <a:gd name="connsiteX130" fmla="*/ 4065532 w 12192000"/>
              <a:gd name="connsiteY130" fmla="*/ 1855477 h 2237474"/>
              <a:gd name="connsiteX131" fmla="*/ 4028460 w 12192000"/>
              <a:gd name="connsiteY131" fmla="*/ 1855137 h 2237474"/>
              <a:gd name="connsiteX132" fmla="*/ 4002267 w 12192000"/>
              <a:gd name="connsiteY132" fmla="*/ 1852352 h 2237474"/>
              <a:gd name="connsiteX133" fmla="*/ 3931396 w 12192000"/>
              <a:gd name="connsiteY133" fmla="*/ 1858915 h 2237474"/>
              <a:gd name="connsiteX134" fmla="*/ 3812162 w 12192000"/>
              <a:gd name="connsiteY134" fmla="*/ 1875501 h 2237474"/>
              <a:gd name="connsiteX135" fmla="*/ 3729530 w 12192000"/>
              <a:gd name="connsiteY135" fmla="*/ 1864513 h 2237474"/>
              <a:gd name="connsiteX136" fmla="*/ 3680177 w 12192000"/>
              <a:gd name="connsiteY136" fmla="*/ 1881552 h 2237474"/>
              <a:gd name="connsiteX137" fmla="*/ 3567259 w 12192000"/>
              <a:gd name="connsiteY137" fmla="*/ 1893482 h 2237474"/>
              <a:gd name="connsiteX138" fmla="*/ 3405770 w 12192000"/>
              <a:gd name="connsiteY138" fmla="*/ 1904591 h 2237474"/>
              <a:gd name="connsiteX139" fmla="*/ 3280097 w 12192000"/>
              <a:gd name="connsiteY139" fmla="*/ 1919610 h 2237474"/>
              <a:gd name="connsiteX140" fmla="*/ 3123424 w 12192000"/>
              <a:gd name="connsiteY140" fmla="*/ 1952930 h 2237474"/>
              <a:gd name="connsiteX141" fmla="*/ 3009910 w 12192000"/>
              <a:gd name="connsiteY141" fmla="*/ 1957866 h 2237474"/>
              <a:gd name="connsiteX142" fmla="*/ 2995934 w 12192000"/>
              <a:gd name="connsiteY142" fmla="*/ 1967085 h 2237474"/>
              <a:gd name="connsiteX143" fmla="*/ 2980071 w 12192000"/>
              <a:gd name="connsiteY143" fmla="*/ 1972988 h 2237474"/>
              <a:gd name="connsiteX144" fmla="*/ 2978094 w 12192000"/>
              <a:gd name="connsiteY144" fmla="*/ 1972369 h 2237474"/>
              <a:gd name="connsiteX145" fmla="*/ 2942858 w 12192000"/>
              <a:gd name="connsiteY145" fmla="*/ 1981367 h 2237474"/>
              <a:gd name="connsiteX146" fmla="*/ 2875436 w 12192000"/>
              <a:gd name="connsiteY146" fmla="*/ 1996977 h 2237474"/>
              <a:gd name="connsiteX147" fmla="*/ 2874892 w 12192000"/>
              <a:gd name="connsiteY147" fmla="*/ 1996085 h 2237474"/>
              <a:gd name="connsiteX148" fmla="*/ 2864145 w 12192000"/>
              <a:gd name="connsiteY148" fmla="*/ 1994061 h 2237474"/>
              <a:gd name="connsiteX149" fmla="*/ 2843662 w 12192000"/>
              <a:gd name="connsiteY149" fmla="*/ 1992498 h 2237474"/>
              <a:gd name="connsiteX150" fmla="*/ 2796128 w 12192000"/>
              <a:gd name="connsiteY150" fmla="*/ 1976403 h 2237474"/>
              <a:gd name="connsiteX151" fmla="*/ 2756784 w 12192000"/>
              <a:gd name="connsiteY151" fmla="*/ 1985116 h 2237474"/>
              <a:gd name="connsiteX152" fmla="*/ 2748833 w 12192000"/>
              <a:gd name="connsiteY152" fmla="*/ 1986323 h 2237474"/>
              <a:gd name="connsiteX153" fmla="*/ 2748661 w 12192000"/>
              <a:gd name="connsiteY153" fmla="*/ 1986122 h 2237474"/>
              <a:gd name="connsiteX154" fmla="*/ 2740251 w 12192000"/>
              <a:gd name="connsiteY154" fmla="*/ 1986946 h 2237474"/>
              <a:gd name="connsiteX155" fmla="*/ 2718916 w 12192000"/>
              <a:gd name="connsiteY155" fmla="*/ 1990867 h 2237474"/>
              <a:gd name="connsiteX156" fmla="*/ 2713522 w 12192000"/>
              <a:gd name="connsiteY156" fmla="*/ 1990173 h 2237474"/>
              <a:gd name="connsiteX157" fmla="*/ 2680597 w 12192000"/>
              <a:gd name="connsiteY157" fmla="*/ 1984996 h 2237474"/>
              <a:gd name="connsiteX158" fmla="*/ 2578178 w 12192000"/>
              <a:gd name="connsiteY158" fmla="*/ 1990531 h 2237474"/>
              <a:gd name="connsiteX159" fmla="*/ 2476147 w 12192000"/>
              <a:gd name="connsiteY159" fmla="*/ 1998305 h 2237474"/>
              <a:gd name="connsiteX160" fmla="*/ 2373568 w 12192000"/>
              <a:gd name="connsiteY160" fmla="*/ 2003219 h 2237474"/>
              <a:gd name="connsiteX161" fmla="*/ 2321399 w 12192000"/>
              <a:gd name="connsiteY161" fmla="*/ 1989467 h 2237474"/>
              <a:gd name="connsiteX162" fmla="*/ 2315525 w 12192000"/>
              <a:gd name="connsiteY162" fmla="*/ 1989708 h 2237474"/>
              <a:gd name="connsiteX163" fmla="*/ 2300792 w 12192000"/>
              <a:gd name="connsiteY163" fmla="*/ 1994290 h 2237474"/>
              <a:gd name="connsiteX164" fmla="*/ 2295469 w 12192000"/>
              <a:gd name="connsiteY164" fmla="*/ 1996659 h 2237474"/>
              <a:gd name="connsiteX165" fmla="*/ 2287219 w 12192000"/>
              <a:gd name="connsiteY165" fmla="*/ 1998750 h 2237474"/>
              <a:gd name="connsiteX166" fmla="*/ 2286948 w 12192000"/>
              <a:gd name="connsiteY166" fmla="*/ 1998596 h 2237474"/>
              <a:gd name="connsiteX167" fmla="*/ 2243069 w 12192000"/>
              <a:gd name="connsiteY167" fmla="*/ 2015111 h 2237474"/>
              <a:gd name="connsiteX168" fmla="*/ 2186609 w 12192000"/>
              <a:gd name="connsiteY168" fmla="*/ 2008263 h 2237474"/>
              <a:gd name="connsiteX169" fmla="*/ 2164831 w 12192000"/>
              <a:gd name="connsiteY169" fmla="*/ 2010143 h 2237474"/>
              <a:gd name="connsiteX170" fmla="*/ 2152836 w 12192000"/>
              <a:gd name="connsiteY170" fmla="*/ 2010048 h 2237474"/>
              <a:gd name="connsiteX171" fmla="*/ 2117102 w 12192000"/>
              <a:gd name="connsiteY171" fmla="*/ 2023004 h 2237474"/>
              <a:gd name="connsiteX172" fmla="*/ 2111935 w 12192000"/>
              <a:gd name="connsiteY172" fmla="*/ 2023163 h 2237474"/>
              <a:gd name="connsiteX173" fmla="*/ 2089991 w 12192000"/>
              <a:gd name="connsiteY173" fmla="*/ 2034193 h 2237474"/>
              <a:gd name="connsiteX174" fmla="*/ 2058061 w 12192000"/>
              <a:gd name="connsiteY174" fmla="*/ 2047942 h 2237474"/>
              <a:gd name="connsiteX175" fmla="*/ 2055737 w 12192000"/>
              <a:gd name="connsiteY175" fmla="*/ 2047704 h 2237474"/>
              <a:gd name="connsiteX176" fmla="*/ 2042244 w 12192000"/>
              <a:gd name="connsiteY176" fmla="*/ 2055560 h 2237474"/>
              <a:gd name="connsiteX177" fmla="*/ 1976224 w 12192000"/>
              <a:gd name="connsiteY177" fmla="*/ 2074257 h 2237474"/>
              <a:gd name="connsiteX178" fmla="*/ 1877728 w 12192000"/>
              <a:gd name="connsiteY178" fmla="*/ 2101004 h 2237474"/>
              <a:gd name="connsiteX179" fmla="*/ 1759056 w 12192000"/>
              <a:gd name="connsiteY179" fmla="*/ 2125608 h 2237474"/>
              <a:gd name="connsiteX180" fmla="*/ 1637948 w 12192000"/>
              <a:gd name="connsiteY180" fmla="*/ 2172597 h 2237474"/>
              <a:gd name="connsiteX181" fmla="*/ 1434549 w 12192000"/>
              <a:gd name="connsiteY181" fmla="*/ 2234522 h 2237474"/>
              <a:gd name="connsiteX182" fmla="*/ 1398481 w 12192000"/>
              <a:gd name="connsiteY182" fmla="*/ 2237074 h 2237474"/>
              <a:gd name="connsiteX183" fmla="*/ 1398407 w 12192000"/>
              <a:gd name="connsiteY183" fmla="*/ 2237095 h 2237474"/>
              <a:gd name="connsiteX184" fmla="*/ 1370962 w 12192000"/>
              <a:gd name="connsiteY184" fmla="*/ 2237474 h 2237474"/>
              <a:gd name="connsiteX185" fmla="*/ 1356367 w 12192000"/>
              <a:gd name="connsiteY185" fmla="*/ 2235089 h 2237474"/>
              <a:gd name="connsiteX186" fmla="*/ 1324828 w 12192000"/>
              <a:gd name="connsiteY186" fmla="*/ 2231968 h 2237474"/>
              <a:gd name="connsiteX187" fmla="*/ 1297744 w 12192000"/>
              <a:gd name="connsiteY187" fmla="*/ 2235849 h 2237474"/>
              <a:gd name="connsiteX188" fmla="*/ 1286236 w 12192000"/>
              <a:gd name="connsiteY188" fmla="*/ 2233135 h 2237474"/>
              <a:gd name="connsiteX189" fmla="*/ 1283504 w 12192000"/>
              <a:gd name="connsiteY189" fmla="*/ 2233797 h 2237474"/>
              <a:gd name="connsiteX190" fmla="*/ 1279765 w 12192000"/>
              <a:gd name="connsiteY190" fmla="*/ 2229639 h 2237474"/>
              <a:gd name="connsiteX191" fmla="*/ 1195347 w 12192000"/>
              <a:gd name="connsiteY191" fmla="*/ 2212354 h 2237474"/>
              <a:gd name="connsiteX192" fmla="*/ 970251 w 12192000"/>
              <a:gd name="connsiteY192" fmla="*/ 2221029 h 2237474"/>
              <a:gd name="connsiteX193" fmla="*/ 812914 w 12192000"/>
              <a:gd name="connsiteY193" fmla="*/ 2202752 h 2237474"/>
              <a:gd name="connsiteX194" fmla="*/ 800195 w 12192000"/>
              <a:gd name="connsiteY194" fmla="*/ 2209407 h 2237474"/>
              <a:gd name="connsiteX195" fmla="*/ 784978 w 12192000"/>
              <a:gd name="connsiteY195" fmla="*/ 2212360 h 2237474"/>
              <a:gd name="connsiteX196" fmla="*/ 681987 w 12192000"/>
              <a:gd name="connsiteY196" fmla="*/ 2216757 h 2237474"/>
              <a:gd name="connsiteX197" fmla="*/ 669923 w 12192000"/>
              <a:gd name="connsiteY197" fmla="*/ 2211682 h 2237474"/>
              <a:gd name="connsiteX198" fmla="*/ 648680 w 12192000"/>
              <a:gd name="connsiteY198" fmla="*/ 2206229 h 2237474"/>
              <a:gd name="connsiteX199" fmla="*/ 597225 w 12192000"/>
              <a:gd name="connsiteY199" fmla="*/ 2180999 h 2237474"/>
              <a:gd name="connsiteX200" fmla="*/ 558449 w 12192000"/>
              <a:gd name="connsiteY200" fmla="*/ 2182346 h 2237474"/>
              <a:gd name="connsiteX201" fmla="*/ 550517 w 12192000"/>
              <a:gd name="connsiteY201" fmla="*/ 2182060 h 2237474"/>
              <a:gd name="connsiteX202" fmla="*/ 550309 w 12192000"/>
              <a:gd name="connsiteY202" fmla="*/ 2181825 h 2237474"/>
              <a:gd name="connsiteX203" fmla="*/ 541836 w 12192000"/>
              <a:gd name="connsiteY203" fmla="*/ 2181063 h 2237474"/>
              <a:gd name="connsiteX204" fmla="*/ 536057 w 12192000"/>
              <a:gd name="connsiteY204" fmla="*/ 2181537 h 2237474"/>
              <a:gd name="connsiteX205" fmla="*/ 520671 w 12192000"/>
              <a:gd name="connsiteY205" fmla="*/ 2180980 h 2237474"/>
              <a:gd name="connsiteX206" fmla="*/ 515024 w 12192000"/>
              <a:gd name="connsiteY206" fmla="*/ 2179258 h 2237474"/>
              <a:gd name="connsiteX207" fmla="*/ 512278 w 12192000"/>
              <a:gd name="connsiteY207" fmla="*/ 2176369 h 2237474"/>
              <a:gd name="connsiteX208" fmla="*/ 480419 w 12192000"/>
              <a:gd name="connsiteY208" fmla="*/ 2167807 h 2237474"/>
              <a:gd name="connsiteX209" fmla="*/ 413835 w 12192000"/>
              <a:gd name="connsiteY209" fmla="*/ 2156783 h 2237474"/>
              <a:gd name="connsiteX210" fmla="*/ 376513 w 12192000"/>
              <a:gd name="connsiteY210" fmla="*/ 2154014 h 2237474"/>
              <a:gd name="connsiteX211" fmla="*/ 273386 w 12192000"/>
              <a:gd name="connsiteY211" fmla="*/ 2142551 h 2237474"/>
              <a:gd name="connsiteX212" fmla="*/ 169207 w 12192000"/>
              <a:gd name="connsiteY212" fmla="*/ 2128100 h 2237474"/>
              <a:gd name="connsiteX213" fmla="*/ 93149 w 12192000"/>
              <a:gd name="connsiteY213" fmla="*/ 2105324 h 2237474"/>
              <a:gd name="connsiteX214" fmla="*/ 88109 w 12192000"/>
              <a:gd name="connsiteY214" fmla="*/ 2106704 h 2237474"/>
              <a:gd name="connsiteX215" fmla="*/ 80022 w 12192000"/>
              <a:gd name="connsiteY215" fmla="*/ 2107254 h 2237474"/>
              <a:gd name="connsiteX216" fmla="*/ 79717 w 12192000"/>
              <a:gd name="connsiteY216" fmla="*/ 2107046 h 2237474"/>
              <a:gd name="connsiteX217" fmla="*/ 72352 w 12192000"/>
              <a:gd name="connsiteY217" fmla="*/ 2107991 h 2237474"/>
              <a:gd name="connsiteX218" fmla="*/ 37645 w 12192000"/>
              <a:gd name="connsiteY218" fmla="*/ 2115401 h 2237474"/>
              <a:gd name="connsiteX219" fmla="*/ 4572 w 12192000"/>
              <a:gd name="connsiteY219" fmla="*/ 2111091 h 2237474"/>
              <a:gd name="connsiteX220" fmla="*/ 0 w 12192000"/>
              <a:gd name="connsiteY220" fmla="*/ 2110468 h 2237474"/>
              <a:gd name="connsiteX221" fmla="*/ 0 w 12192000"/>
              <a:gd name="connsiteY221" fmla="*/ 0 h 2237474"/>
              <a:gd name="connsiteX0" fmla="*/ 0 w 12192000"/>
              <a:gd name="connsiteY0" fmla="*/ 0 h 2237474"/>
              <a:gd name="connsiteX1" fmla="*/ 12192000 w 12192000"/>
              <a:gd name="connsiteY1" fmla="*/ 0 h 2237474"/>
              <a:gd name="connsiteX2" fmla="*/ 12192000 w 12192000"/>
              <a:gd name="connsiteY2" fmla="*/ 751299 h 2237474"/>
              <a:gd name="connsiteX3" fmla="*/ 12176759 w 12192000"/>
              <a:gd name="connsiteY3" fmla="*/ 759190 h 2237474"/>
              <a:gd name="connsiteX4" fmla="*/ 12154948 w 12192000"/>
              <a:gd name="connsiteY4" fmla="*/ 762731 h 2237474"/>
              <a:gd name="connsiteX5" fmla="*/ 12047364 w 12192000"/>
              <a:gd name="connsiteY5" fmla="*/ 749662 h 2237474"/>
              <a:gd name="connsiteX6" fmla="*/ 11890686 w 12192000"/>
              <a:gd name="connsiteY6" fmla="*/ 732766 h 2237474"/>
              <a:gd name="connsiteX7" fmla="*/ 11782413 w 12192000"/>
              <a:gd name="connsiteY7" fmla="*/ 769868 h 2237474"/>
              <a:gd name="connsiteX8" fmla="*/ 11649954 w 12192000"/>
              <a:gd name="connsiteY8" fmla="*/ 749628 h 2237474"/>
              <a:gd name="connsiteX9" fmla="*/ 11560424 w 12192000"/>
              <a:gd name="connsiteY9" fmla="*/ 748017 h 2237474"/>
              <a:gd name="connsiteX10" fmla="*/ 11358455 w 12192000"/>
              <a:gd name="connsiteY10" fmla="*/ 747593 h 2237474"/>
              <a:gd name="connsiteX11" fmla="*/ 11165209 w 12192000"/>
              <a:gd name="connsiteY11" fmla="*/ 748852 h 2237474"/>
              <a:gd name="connsiteX12" fmla="*/ 11058755 w 12192000"/>
              <a:gd name="connsiteY12" fmla="*/ 749617 h 2237474"/>
              <a:gd name="connsiteX13" fmla="*/ 10884013 w 12192000"/>
              <a:gd name="connsiteY13" fmla="*/ 760728 h 2237474"/>
              <a:gd name="connsiteX14" fmla="*/ 10834688 w 12192000"/>
              <a:gd name="connsiteY14" fmla="*/ 757726 h 2237474"/>
              <a:gd name="connsiteX15" fmla="*/ 10805004 w 12192000"/>
              <a:gd name="connsiteY15" fmla="*/ 757573 h 2237474"/>
              <a:gd name="connsiteX16" fmla="*/ 10739478 w 12192000"/>
              <a:gd name="connsiteY16" fmla="*/ 776841 h 2237474"/>
              <a:gd name="connsiteX17" fmla="*/ 10458762 w 12192000"/>
              <a:gd name="connsiteY17" fmla="*/ 755400 h 2237474"/>
              <a:gd name="connsiteX18" fmla="*/ 10246919 w 12192000"/>
              <a:gd name="connsiteY18" fmla="*/ 769960 h 2237474"/>
              <a:gd name="connsiteX19" fmla="*/ 10167995 w 12192000"/>
              <a:gd name="connsiteY19" fmla="*/ 760843 h 2237474"/>
              <a:gd name="connsiteX20" fmla="*/ 9997044 w 12192000"/>
              <a:gd name="connsiteY20" fmla="*/ 780129 h 2237474"/>
              <a:gd name="connsiteX21" fmla="*/ 9943887 w 12192000"/>
              <a:gd name="connsiteY21" fmla="*/ 804141 h 2237474"/>
              <a:gd name="connsiteX22" fmla="*/ 9918248 w 12192000"/>
              <a:gd name="connsiteY22" fmla="*/ 816628 h 2237474"/>
              <a:gd name="connsiteX23" fmla="*/ 9836148 w 12192000"/>
              <a:gd name="connsiteY23" fmla="*/ 858312 h 2237474"/>
              <a:gd name="connsiteX24" fmla="*/ 9823800 w 12192000"/>
              <a:gd name="connsiteY24" fmla="*/ 866604 h 2237474"/>
              <a:gd name="connsiteX25" fmla="*/ 9794684 w 12192000"/>
              <a:gd name="connsiteY25" fmla="*/ 864509 h 2237474"/>
              <a:gd name="connsiteX26" fmla="*/ 9778288 w 12192000"/>
              <a:gd name="connsiteY26" fmla="*/ 854362 h 2237474"/>
              <a:gd name="connsiteX27" fmla="*/ 9773886 w 12192000"/>
              <a:gd name="connsiteY27" fmla="*/ 857543 h 2237474"/>
              <a:gd name="connsiteX28" fmla="*/ 9761459 w 12192000"/>
              <a:gd name="connsiteY28" fmla="*/ 862394 h 2237474"/>
              <a:gd name="connsiteX29" fmla="*/ 9705768 w 12192000"/>
              <a:gd name="connsiteY29" fmla="*/ 894610 h 2237474"/>
              <a:gd name="connsiteX30" fmla="*/ 9683005 w 12192000"/>
              <a:gd name="connsiteY30" fmla="*/ 894128 h 2237474"/>
              <a:gd name="connsiteX31" fmla="*/ 9594438 w 12192000"/>
              <a:gd name="connsiteY31" fmla="*/ 919051 h 2237474"/>
              <a:gd name="connsiteX32" fmla="*/ 9577033 w 12192000"/>
              <a:gd name="connsiteY32" fmla="*/ 922857 h 2237474"/>
              <a:gd name="connsiteX33" fmla="*/ 9544189 w 12192000"/>
              <a:gd name="connsiteY33" fmla="*/ 938966 h 2237474"/>
              <a:gd name="connsiteX34" fmla="*/ 9534048 w 12192000"/>
              <a:gd name="connsiteY34" fmla="*/ 940158 h 2237474"/>
              <a:gd name="connsiteX35" fmla="*/ 9500499 w 12192000"/>
              <a:gd name="connsiteY35" fmla="*/ 954680 h 2237474"/>
              <a:gd name="connsiteX36" fmla="*/ 9428195 w 12192000"/>
              <a:gd name="connsiteY36" fmla="*/ 986225 h 2237474"/>
              <a:gd name="connsiteX37" fmla="*/ 9410017 w 12192000"/>
              <a:gd name="connsiteY37" fmla="*/ 993931 h 2237474"/>
              <a:gd name="connsiteX38" fmla="*/ 9392919 w 12192000"/>
              <a:gd name="connsiteY38" fmla="*/ 994656 h 2237474"/>
              <a:gd name="connsiteX39" fmla="*/ 9278619 w 12192000"/>
              <a:gd name="connsiteY39" fmla="*/ 1011878 h 2237474"/>
              <a:gd name="connsiteX40" fmla="*/ 9268019 w 12192000"/>
              <a:gd name="connsiteY40" fmla="*/ 1007442 h 2237474"/>
              <a:gd name="connsiteX41" fmla="*/ 9234662 w 12192000"/>
              <a:gd name="connsiteY41" fmla="*/ 1023056 h 2237474"/>
              <a:gd name="connsiteX42" fmla="*/ 9181033 w 12192000"/>
              <a:gd name="connsiteY42" fmla="*/ 1037921 h 2237474"/>
              <a:gd name="connsiteX43" fmla="*/ 9155969 w 12192000"/>
              <a:gd name="connsiteY43" fmla="*/ 1046804 h 2237474"/>
              <a:gd name="connsiteX44" fmla="*/ 9133985 w 12192000"/>
              <a:gd name="connsiteY44" fmla="*/ 1046450 h 2237474"/>
              <a:gd name="connsiteX45" fmla="*/ 9012987 w 12192000"/>
              <a:gd name="connsiteY45" fmla="*/ 1061986 h 2237474"/>
              <a:gd name="connsiteX46" fmla="*/ 8968445 w 12192000"/>
              <a:gd name="connsiteY46" fmla="*/ 1052169 h 2237474"/>
              <a:gd name="connsiteX47" fmla="*/ 8958984 w 12192000"/>
              <a:gd name="connsiteY47" fmla="*/ 1057212 h 2237474"/>
              <a:gd name="connsiteX48" fmla="*/ 8886001 w 12192000"/>
              <a:gd name="connsiteY48" fmla="*/ 1067468 h 2237474"/>
              <a:gd name="connsiteX49" fmla="*/ 8838610 w 12192000"/>
              <a:gd name="connsiteY49" fmla="*/ 1075091 h 2237474"/>
              <a:gd name="connsiteX50" fmla="*/ 8750383 w 12192000"/>
              <a:gd name="connsiteY50" fmla="*/ 1097387 h 2237474"/>
              <a:gd name="connsiteX51" fmla="*/ 8697365 w 12192000"/>
              <a:gd name="connsiteY51" fmla="*/ 1105869 h 2237474"/>
              <a:gd name="connsiteX52" fmla="*/ 8665605 w 12192000"/>
              <a:gd name="connsiteY52" fmla="*/ 1110791 h 2237474"/>
              <a:gd name="connsiteX53" fmla="*/ 8584946 w 12192000"/>
              <a:gd name="connsiteY53" fmla="*/ 1135226 h 2237474"/>
              <a:gd name="connsiteX54" fmla="*/ 8460755 w 12192000"/>
              <a:gd name="connsiteY54" fmla="*/ 1203427 h 2237474"/>
              <a:gd name="connsiteX55" fmla="*/ 8419755 w 12192000"/>
              <a:gd name="connsiteY55" fmla="*/ 1216260 h 2237474"/>
              <a:gd name="connsiteX56" fmla="*/ 8411626 w 12192000"/>
              <a:gd name="connsiteY56" fmla="*/ 1214397 h 2237474"/>
              <a:gd name="connsiteX57" fmla="*/ 8363469 w 12192000"/>
              <a:gd name="connsiteY57" fmla="*/ 1246658 h 2237474"/>
              <a:gd name="connsiteX58" fmla="*/ 8275497 w 12192000"/>
              <a:gd name="connsiteY58" fmla="*/ 1264396 h 2237474"/>
              <a:gd name="connsiteX59" fmla="*/ 8206287 w 12192000"/>
              <a:gd name="connsiteY59" fmla="*/ 1273060 h 2237474"/>
              <a:gd name="connsiteX60" fmla="*/ 8168705 w 12192000"/>
              <a:gd name="connsiteY60" fmla="*/ 1279956 h 2237474"/>
              <a:gd name="connsiteX61" fmla="*/ 8139997 w 12192000"/>
              <a:gd name="connsiteY61" fmla="*/ 1282713 h 2237474"/>
              <a:gd name="connsiteX62" fmla="*/ 8074238 w 12192000"/>
              <a:gd name="connsiteY62" fmla="*/ 1301895 h 2237474"/>
              <a:gd name="connsiteX63" fmla="*/ 7968292 w 12192000"/>
              <a:gd name="connsiteY63" fmla="*/ 1338779 h 2237474"/>
              <a:gd name="connsiteX64" fmla="*/ 7945122 w 12192000"/>
              <a:gd name="connsiteY64" fmla="*/ 1345477 h 2237474"/>
              <a:gd name="connsiteX65" fmla="*/ 7902328 w 12192000"/>
              <a:gd name="connsiteY65" fmla="*/ 1345865 h 2237474"/>
              <a:gd name="connsiteX66" fmla="*/ 7875879 w 12192000"/>
              <a:gd name="connsiteY66" fmla="*/ 1345646 h 2237474"/>
              <a:gd name="connsiteX67" fmla="*/ 7840612 w 12192000"/>
              <a:gd name="connsiteY67" fmla="*/ 1369373 h 2237474"/>
              <a:gd name="connsiteX68" fmla="*/ 7786819 w 12192000"/>
              <a:gd name="connsiteY68" fmla="*/ 1378970 h 2237474"/>
              <a:gd name="connsiteX69" fmla="*/ 7548172 w 12192000"/>
              <a:gd name="connsiteY69" fmla="*/ 1417460 h 2237474"/>
              <a:gd name="connsiteX70" fmla="*/ 7483437 w 12192000"/>
              <a:gd name="connsiteY70" fmla="*/ 1478152 h 2237474"/>
              <a:gd name="connsiteX71" fmla="*/ 7377870 w 12192000"/>
              <a:gd name="connsiteY71" fmla="*/ 1523319 h 2237474"/>
              <a:gd name="connsiteX72" fmla="*/ 7230737 w 12192000"/>
              <a:gd name="connsiteY72" fmla="*/ 1562633 h 2237474"/>
              <a:gd name="connsiteX73" fmla="*/ 7224458 w 12192000"/>
              <a:gd name="connsiteY73" fmla="*/ 1573008 h 2237474"/>
              <a:gd name="connsiteX74" fmla="*/ 7213486 w 12192000"/>
              <a:gd name="connsiteY74" fmla="*/ 1580987 h 2237474"/>
              <a:gd name="connsiteX75" fmla="*/ 7183121 w 12192000"/>
              <a:gd name="connsiteY75" fmla="*/ 1595162 h 2237474"/>
              <a:gd name="connsiteX76" fmla="*/ 7164601 w 12192000"/>
              <a:gd name="connsiteY76" fmla="*/ 1606490 h 2237474"/>
              <a:gd name="connsiteX77" fmla="*/ 7114651 w 12192000"/>
              <a:gd name="connsiteY77" fmla="*/ 1620959 h 2237474"/>
              <a:gd name="connsiteX78" fmla="*/ 7092727 w 12192000"/>
              <a:gd name="connsiteY78" fmla="*/ 1623628 h 2237474"/>
              <a:gd name="connsiteX79" fmla="*/ 7031309 w 12192000"/>
              <a:gd name="connsiteY79" fmla="*/ 1619451 h 2237474"/>
              <a:gd name="connsiteX80" fmla="*/ 6999084 w 12192000"/>
              <a:gd name="connsiteY80" fmla="*/ 1634317 h 2237474"/>
              <a:gd name="connsiteX81" fmla="*/ 6992107 w 12192000"/>
              <a:gd name="connsiteY81" fmla="*/ 1636860 h 2237474"/>
              <a:gd name="connsiteX82" fmla="*/ 6991765 w 12192000"/>
              <a:gd name="connsiteY82" fmla="*/ 1636725 h 2237474"/>
              <a:gd name="connsiteX83" fmla="*/ 6900177 w 12192000"/>
              <a:gd name="connsiteY83" fmla="*/ 1636016 h 2237474"/>
              <a:gd name="connsiteX84" fmla="*/ 6795372 w 12192000"/>
              <a:gd name="connsiteY84" fmla="*/ 1644845 h 2237474"/>
              <a:gd name="connsiteX85" fmla="*/ 6692251 w 12192000"/>
              <a:gd name="connsiteY85" fmla="*/ 1656357 h 2237474"/>
              <a:gd name="connsiteX86" fmla="*/ 6655235 w 12192000"/>
              <a:gd name="connsiteY86" fmla="*/ 1661869 h 2237474"/>
              <a:gd name="connsiteX87" fmla="*/ 6587857 w 12192000"/>
              <a:gd name="connsiteY87" fmla="*/ 1665769 h 2237474"/>
              <a:gd name="connsiteX88" fmla="*/ 6554894 w 12192000"/>
              <a:gd name="connsiteY88" fmla="*/ 1664428 h 2237474"/>
              <a:gd name="connsiteX89" fmla="*/ 6516595 w 12192000"/>
              <a:gd name="connsiteY89" fmla="*/ 1667475 h 2237474"/>
              <a:gd name="connsiteX90" fmla="*/ 6508541 w 12192000"/>
              <a:gd name="connsiteY90" fmla="*/ 1668757 h 2237474"/>
              <a:gd name="connsiteX91" fmla="*/ 6471012 w 12192000"/>
              <a:gd name="connsiteY91" fmla="*/ 1678604 h 2237474"/>
              <a:gd name="connsiteX92" fmla="*/ 6415265 w 12192000"/>
              <a:gd name="connsiteY92" fmla="*/ 1665317 h 2237474"/>
              <a:gd name="connsiteX93" fmla="*/ 6364035 w 12192000"/>
              <a:gd name="connsiteY93" fmla="*/ 1667683 h 2237474"/>
              <a:gd name="connsiteX94" fmla="*/ 6280959 w 12192000"/>
              <a:gd name="connsiteY94" fmla="*/ 1689329 h 2237474"/>
              <a:gd name="connsiteX95" fmla="*/ 6243319 w 12192000"/>
              <a:gd name="connsiteY95" fmla="*/ 1695560 h 2237474"/>
              <a:gd name="connsiteX96" fmla="*/ 6098321 w 12192000"/>
              <a:gd name="connsiteY96" fmla="*/ 1721646 h 2237474"/>
              <a:gd name="connsiteX97" fmla="*/ 5880652 w 12192000"/>
              <a:gd name="connsiteY97" fmla="*/ 1779643 h 2237474"/>
              <a:gd name="connsiteX98" fmla="*/ 5785959 w 12192000"/>
              <a:gd name="connsiteY98" fmla="*/ 1775307 h 2237474"/>
              <a:gd name="connsiteX99" fmla="*/ 5643534 w 12192000"/>
              <a:gd name="connsiteY99" fmla="*/ 1802919 h 2237474"/>
              <a:gd name="connsiteX100" fmla="*/ 5518799 w 12192000"/>
              <a:gd name="connsiteY100" fmla="*/ 1818312 h 2237474"/>
              <a:gd name="connsiteX101" fmla="*/ 5505014 w 12192000"/>
              <a:gd name="connsiteY101" fmla="*/ 1819259 h 2237474"/>
              <a:gd name="connsiteX102" fmla="*/ 5453307 w 12192000"/>
              <a:gd name="connsiteY102" fmla="*/ 1815450 h 2237474"/>
              <a:gd name="connsiteX103" fmla="*/ 5364192 w 12192000"/>
              <a:gd name="connsiteY103" fmla="*/ 1826074 h 2237474"/>
              <a:gd name="connsiteX104" fmla="*/ 5350380 w 12192000"/>
              <a:gd name="connsiteY104" fmla="*/ 1830891 h 2237474"/>
              <a:gd name="connsiteX105" fmla="*/ 5259633 w 12192000"/>
              <a:gd name="connsiteY105" fmla="*/ 1837160 h 2237474"/>
              <a:gd name="connsiteX106" fmla="*/ 5197513 w 12192000"/>
              <a:gd name="connsiteY106" fmla="*/ 1844718 h 2237474"/>
              <a:gd name="connsiteX107" fmla="*/ 5168852 w 12192000"/>
              <a:gd name="connsiteY107" fmla="*/ 1844846 h 2237474"/>
              <a:gd name="connsiteX108" fmla="*/ 5114927 w 12192000"/>
              <a:gd name="connsiteY108" fmla="*/ 1847827 h 2237474"/>
              <a:gd name="connsiteX109" fmla="*/ 5108970 w 12192000"/>
              <a:gd name="connsiteY109" fmla="*/ 1847935 h 2237474"/>
              <a:gd name="connsiteX110" fmla="*/ 5067961 w 12192000"/>
              <a:gd name="connsiteY110" fmla="*/ 1845917 h 2237474"/>
              <a:gd name="connsiteX111" fmla="*/ 5007075 w 12192000"/>
              <a:gd name="connsiteY111" fmla="*/ 1838626 h 2237474"/>
              <a:gd name="connsiteX112" fmla="*/ 4944087 w 12192000"/>
              <a:gd name="connsiteY112" fmla="*/ 1823332 h 2237474"/>
              <a:gd name="connsiteX113" fmla="*/ 4907662 w 12192000"/>
              <a:gd name="connsiteY113" fmla="*/ 1816900 h 2237474"/>
              <a:gd name="connsiteX114" fmla="*/ 4882386 w 12192000"/>
              <a:gd name="connsiteY114" fmla="*/ 1809844 h 2237474"/>
              <a:gd name="connsiteX115" fmla="*/ 4811440 w 12192000"/>
              <a:gd name="connsiteY115" fmla="*/ 1804655 h 2237474"/>
              <a:gd name="connsiteX116" fmla="*/ 4691075 w 12192000"/>
              <a:gd name="connsiteY116" fmla="*/ 1801389 h 2237474"/>
              <a:gd name="connsiteX117" fmla="*/ 4611738 w 12192000"/>
              <a:gd name="connsiteY117" fmla="*/ 1776964 h 2237474"/>
              <a:gd name="connsiteX118" fmla="*/ 4560070 w 12192000"/>
              <a:gd name="connsiteY118" fmla="*/ 1785640 h 2237474"/>
              <a:gd name="connsiteX119" fmla="*/ 4536503 w 12192000"/>
              <a:gd name="connsiteY119" fmla="*/ 1785334 h 2237474"/>
              <a:gd name="connsiteX120" fmla="*/ 4513724 w 12192000"/>
              <a:gd name="connsiteY120" fmla="*/ 1791996 h 2237474"/>
              <a:gd name="connsiteX121" fmla="*/ 4459810 w 12192000"/>
              <a:gd name="connsiteY121" fmla="*/ 1797886 h 2237474"/>
              <a:gd name="connsiteX122" fmla="*/ 4379064 w 12192000"/>
              <a:gd name="connsiteY122" fmla="*/ 1817177 h 2237474"/>
              <a:gd name="connsiteX123" fmla="*/ 4319209 w 12192000"/>
              <a:gd name="connsiteY123" fmla="*/ 1834833 h 2237474"/>
              <a:gd name="connsiteX124" fmla="*/ 4290981 w 12192000"/>
              <a:gd name="connsiteY124" fmla="*/ 1839677 h 2237474"/>
              <a:gd name="connsiteX125" fmla="*/ 4285792 w 12192000"/>
              <a:gd name="connsiteY125" fmla="*/ 1836231 h 2237474"/>
              <a:gd name="connsiteX126" fmla="*/ 4238372 w 12192000"/>
              <a:gd name="connsiteY126" fmla="*/ 1851480 h 2237474"/>
              <a:gd name="connsiteX127" fmla="*/ 4232517 w 12192000"/>
              <a:gd name="connsiteY127" fmla="*/ 1852567 h 2237474"/>
              <a:gd name="connsiteX128" fmla="*/ 4191732 w 12192000"/>
              <a:gd name="connsiteY128" fmla="*/ 1857328 h 2237474"/>
              <a:gd name="connsiteX129" fmla="*/ 4065532 w 12192000"/>
              <a:gd name="connsiteY129" fmla="*/ 1855477 h 2237474"/>
              <a:gd name="connsiteX130" fmla="*/ 4028460 w 12192000"/>
              <a:gd name="connsiteY130" fmla="*/ 1855137 h 2237474"/>
              <a:gd name="connsiteX131" fmla="*/ 4002267 w 12192000"/>
              <a:gd name="connsiteY131" fmla="*/ 1852352 h 2237474"/>
              <a:gd name="connsiteX132" fmla="*/ 3931396 w 12192000"/>
              <a:gd name="connsiteY132" fmla="*/ 1858915 h 2237474"/>
              <a:gd name="connsiteX133" fmla="*/ 3812162 w 12192000"/>
              <a:gd name="connsiteY133" fmla="*/ 1875501 h 2237474"/>
              <a:gd name="connsiteX134" fmla="*/ 3729530 w 12192000"/>
              <a:gd name="connsiteY134" fmla="*/ 1864513 h 2237474"/>
              <a:gd name="connsiteX135" fmla="*/ 3680177 w 12192000"/>
              <a:gd name="connsiteY135" fmla="*/ 1881552 h 2237474"/>
              <a:gd name="connsiteX136" fmla="*/ 3567259 w 12192000"/>
              <a:gd name="connsiteY136" fmla="*/ 1893482 h 2237474"/>
              <a:gd name="connsiteX137" fmla="*/ 3405770 w 12192000"/>
              <a:gd name="connsiteY137" fmla="*/ 1904591 h 2237474"/>
              <a:gd name="connsiteX138" fmla="*/ 3280097 w 12192000"/>
              <a:gd name="connsiteY138" fmla="*/ 1919610 h 2237474"/>
              <a:gd name="connsiteX139" fmla="*/ 3123424 w 12192000"/>
              <a:gd name="connsiteY139" fmla="*/ 1952930 h 2237474"/>
              <a:gd name="connsiteX140" fmla="*/ 3009910 w 12192000"/>
              <a:gd name="connsiteY140" fmla="*/ 1957866 h 2237474"/>
              <a:gd name="connsiteX141" fmla="*/ 2995934 w 12192000"/>
              <a:gd name="connsiteY141" fmla="*/ 1967085 h 2237474"/>
              <a:gd name="connsiteX142" fmla="*/ 2980071 w 12192000"/>
              <a:gd name="connsiteY142" fmla="*/ 1972988 h 2237474"/>
              <a:gd name="connsiteX143" fmla="*/ 2978094 w 12192000"/>
              <a:gd name="connsiteY143" fmla="*/ 1972369 h 2237474"/>
              <a:gd name="connsiteX144" fmla="*/ 2942858 w 12192000"/>
              <a:gd name="connsiteY144" fmla="*/ 1981367 h 2237474"/>
              <a:gd name="connsiteX145" fmla="*/ 2875436 w 12192000"/>
              <a:gd name="connsiteY145" fmla="*/ 1996977 h 2237474"/>
              <a:gd name="connsiteX146" fmla="*/ 2874892 w 12192000"/>
              <a:gd name="connsiteY146" fmla="*/ 1996085 h 2237474"/>
              <a:gd name="connsiteX147" fmla="*/ 2864145 w 12192000"/>
              <a:gd name="connsiteY147" fmla="*/ 1994061 h 2237474"/>
              <a:gd name="connsiteX148" fmla="*/ 2843662 w 12192000"/>
              <a:gd name="connsiteY148" fmla="*/ 1992498 h 2237474"/>
              <a:gd name="connsiteX149" fmla="*/ 2796128 w 12192000"/>
              <a:gd name="connsiteY149" fmla="*/ 1976403 h 2237474"/>
              <a:gd name="connsiteX150" fmla="*/ 2756784 w 12192000"/>
              <a:gd name="connsiteY150" fmla="*/ 1985116 h 2237474"/>
              <a:gd name="connsiteX151" fmla="*/ 2748833 w 12192000"/>
              <a:gd name="connsiteY151" fmla="*/ 1986323 h 2237474"/>
              <a:gd name="connsiteX152" fmla="*/ 2748661 w 12192000"/>
              <a:gd name="connsiteY152" fmla="*/ 1986122 h 2237474"/>
              <a:gd name="connsiteX153" fmla="*/ 2740251 w 12192000"/>
              <a:gd name="connsiteY153" fmla="*/ 1986946 h 2237474"/>
              <a:gd name="connsiteX154" fmla="*/ 2718916 w 12192000"/>
              <a:gd name="connsiteY154" fmla="*/ 1990867 h 2237474"/>
              <a:gd name="connsiteX155" fmla="*/ 2713522 w 12192000"/>
              <a:gd name="connsiteY155" fmla="*/ 1990173 h 2237474"/>
              <a:gd name="connsiteX156" fmla="*/ 2680597 w 12192000"/>
              <a:gd name="connsiteY156" fmla="*/ 1984996 h 2237474"/>
              <a:gd name="connsiteX157" fmla="*/ 2578178 w 12192000"/>
              <a:gd name="connsiteY157" fmla="*/ 1990531 h 2237474"/>
              <a:gd name="connsiteX158" fmla="*/ 2476147 w 12192000"/>
              <a:gd name="connsiteY158" fmla="*/ 1998305 h 2237474"/>
              <a:gd name="connsiteX159" fmla="*/ 2373568 w 12192000"/>
              <a:gd name="connsiteY159" fmla="*/ 2003219 h 2237474"/>
              <a:gd name="connsiteX160" fmla="*/ 2321399 w 12192000"/>
              <a:gd name="connsiteY160" fmla="*/ 1989467 h 2237474"/>
              <a:gd name="connsiteX161" fmla="*/ 2315525 w 12192000"/>
              <a:gd name="connsiteY161" fmla="*/ 1989708 h 2237474"/>
              <a:gd name="connsiteX162" fmla="*/ 2300792 w 12192000"/>
              <a:gd name="connsiteY162" fmla="*/ 1994290 h 2237474"/>
              <a:gd name="connsiteX163" fmla="*/ 2295469 w 12192000"/>
              <a:gd name="connsiteY163" fmla="*/ 1996659 h 2237474"/>
              <a:gd name="connsiteX164" fmla="*/ 2287219 w 12192000"/>
              <a:gd name="connsiteY164" fmla="*/ 1998750 h 2237474"/>
              <a:gd name="connsiteX165" fmla="*/ 2286948 w 12192000"/>
              <a:gd name="connsiteY165" fmla="*/ 1998596 h 2237474"/>
              <a:gd name="connsiteX166" fmla="*/ 2243069 w 12192000"/>
              <a:gd name="connsiteY166" fmla="*/ 2015111 h 2237474"/>
              <a:gd name="connsiteX167" fmla="*/ 2186609 w 12192000"/>
              <a:gd name="connsiteY167" fmla="*/ 2008263 h 2237474"/>
              <a:gd name="connsiteX168" fmla="*/ 2164831 w 12192000"/>
              <a:gd name="connsiteY168" fmla="*/ 2010143 h 2237474"/>
              <a:gd name="connsiteX169" fmla="*/ 2152836 w 12192000"/>
              <a:gd name="connsiteY169" fmla="*/ 2010048 h 2237474"/>
              <a:gd name="connsiteX170" fmla="*/ 2117102 w 12192000"/>
              <a:gd name="connsiteY170" fmla="*/ 2023004 h 2237474"/>
              <a:gd name="connsiteX171" fmla="*/ 2111935 w 12192000"/>
              <a:gd name="connsiteY171" fmla="*/ 2023163 h 2237474"/>
              <a:gd name="connsiteX172" fmla="*/ 2089991 w 12192000"/>
              <a:gd name="connsiteY172" fmla="*/ 2034193 h 2237474"/>
              <a:gd name="connsiteX173" fmla="*/ 2058061 w 12192000"/>
              <a:gd name="connsiteY173" fmla="*/ 2047942 h 2237474"/>
              <a:gd name="connsiteX174" fmla="*/ 2055737 w 12192000"/>
              <a:gd name="connsiteY174" fmla="*/ 2047704 h 2237474"/>
              <a:gd name="connsiteX175" fmla="*/ 2042244 w 12192000"/>
              <a:gd name="connsiteY175" fmla="*/ 2055560 h 2237474"/>
              <a:gd name="connsiteX176" fmla="*/ 1976224 w 12192000"/>
              <a:gd name="connsiteY176" fmla="*/ 2074257 h 2237474"/>
              <a:gd name="connsiteX177" fmla="*/ 1877728 w 12192000"/>
              <a:gd name="connsiteY177" fmla="*/ 2101004 h 2237474"/>
              <a:gd name="connsiteX178" fmla="*/ 1759056 w 12192000"/>
              <a:gd name="connsiteY178" fmla="*/ 2125608 h 2237474"/>
              <a:gd name="connsiteX179" fmla="*/ 1637948 w 12192000"/>
              <a:gd name="connsiteY179" fmla="*/ 2172597 h 2237474"/>
              <a:gd name="connsiteX180" fmla="*/ 1434549 w 12192000"/>
              <a:gd name="connsiteY180" fmla="*/ 2234522 h 2237474"/>
              <a:gd name="connsiteX181" fmla="*/ 1398481 w 12192000"/>
              <a:gd name="connsiteY181" fmla="*/ 2237074 h 2237474"/>
              <a:gd name="connsiteX182" fmla="*/ 1398407 w 12192000"/>
              <a:gd name="connsiteY182" fmla="*/ 2237095 h 2237474"/>
              <a:gd name="connsiteX183" fmla="*/ 1370962 w 12192000"/>
              <a:gd name="connsiteY183" fmla="*/ 2237474 h 2237474"/>
              <a:gd name="connsiteX184" fmla="*/ 1356367 w 12192000"/>
              <a:gd name="connsiteY184" fmla="*/ 2235089 h 2237474"/>
              <a:gd name="connsiteX185" fmla="*/ 1324828 w 12192000"/>
              <a:gd name="connsiteY185" fmla="*/ 2231968 h 2237474"/>
              <a:gd name="connsiteX186" fmla="*/ 1297744 w 12192000"/>
              <a:gd name="connsiteY186" fmla="*/ 2235849 h 2237474"/>
              <a:gd name="connsiteX187" fmla="*/ 1286236 w 12192000"/>
              <a:gd name="connsiteY187" fmla="*/ 2233135 h 2237474"/>
              <a:gd name="connsiteX188" fmla="*/ 1283504 w 12192000"/>
              <a:gd name="connsiteY188" fmla="*/ 2233797 h 2237474"/>
              <a:gd name="connsiteX189" fmla="*/ 1279765 w 12192000"/>
              <a:gd name="connsiteY189" fmla="*/ 2229639 h 2237474"/>
              <a:gd name="connsiteX190" fmla="*/ 1195347 w 12192000"/>
              <a:gd name="connsiteY190" fmla="*/ 2212354 h 2237474"/>
              <a:gd name="connsiteX191" fmla="*/ 970251 w 12192000"/>
              <a:gd name="connsiteY191" fmla="*/ 2221029 h 2237474"/>
              <a:gd name="connsiteX192" fmla="*/ 812914 w 12192000"/>
              <a:gd name="connsiteY192" fmla="*/ 2202752 h 2237474"/>
              <a:gd name="connsiteX193" fmla="*/ 800195 w 12192000"/>
              <a:gd name="connsiteY193" fmla="*/ 2209407 h 2237474"/>
              <a:gd name="connsiteX194" fmla="*/ 784978 w 12192000"/>
              <a:gd name="connsiteY194" fmla="*/ 2212360 h 2237474"/>
              <a:gd name="connsiteX195" fmla="*/ 681987 w 12192000"/>
              <a:gd name="connsiteY195" fmla="*/ 2216757 h 2237474"/>
              <a:gd name="connsiteX196" fmla="*/ 669923 w 12192000"/>
              <a:gd name="connsiteY196" fmla="*/ 2211682 h 2237474"/>
              <a:gd name="connsiteX197" fmla="*/ 648680 w 12192000"/>
              <a:gd name="connsiteY197" fmla="*/ 2206229 h 2237474"/>
              <a:gd name="connsiteX198" fmla="*/ 597225 w 12192000"/>
              <a:gd name="connsiteY198" fmla="*/ 2180999 h 2237474"/>
              <a:gd name="connsiteX199" fmla="*/ 558449 w 12192000"/>
              <a:gd name="connsiteY199" fmla="*/ 2182346 h 2237474"/>
              <a:gd name="connsiteX200" fmla="*/ 550517 w 12192000"/>
              <a:gd name="connsiteY200" fmla="*/ 2182060 h 2237474"/>
              <a:gd name="connsiteX201" fmla="*/ 550309 w 12192000"/>
              <a:gd name="connsiteY201" fmla="*/ 2181825 h 2237474"/>
              <a:gd name="connsiteX202" fmla="*/ 541836 w 12192000"/>
              <a:gd name="connsiteY202" fmla="*/ 2181063 h 2237474"/>
              <a:gd name="connsiteX203" fmla="*/ 536057 w 12192000"/>
              <a:gd name="connsiteY203" fmla="*/ 2181537 h 2237474"/>
              <a:gd name="connsiteX204" fmla="*/ 520671 w 12192000"/>
              <a:gd name="connsiteY204" fmla="*/ 2180980 h 2237474"/>
              <a:gd name="connsiteX205" fmla="*/ 515024 w 12192000"/>
              <a:gd name="connsiteY205" fmla="*/ 2179258 h 2237474"/>
              <a:gd name="connsiteX206" fmla="*/ 512278 w 12192000"/>
              <a:gd name="connsiteY206" fmla="*/ 2176369 h 2237474"/>
              <a:gd name="connsiteX207" fmla="*/ 480419 w 12192000"/>
              <a:gd name="connsiteY207" fmla="*/ 2167807 h 2237474"/>
              <a:gd name="connsiteX208" fmla="*/ 413835 w 12192000"/>
              <a:gd name="connsiteY208" fmla="*/ 2156783 h 2237474"/>
              <a:gd name="connsiteX209" fmla="*/ 376513 w 12192000"/>
              <a:gd name="connsiteY209" fmla="*/ 2154014 h 2237474"/>
              <a:gd name="connsiteX210" fmla="*/ 273386 w 12192000"/>
              <a:gd name="connsiteY210" fmla="*/ 2142551 h 2237474"/>
              <a:gd name="connsiteX211" fmla="*/ 169207 w 12192000"/>
              <a:gd name="connsiteY211" fmla="*/ 2128100 h 2237474"/>
              <a:gd name="connsiteX212" fmla="*/ 93149 w 12192000"/>
              <a:gd name="connsiteY212" fmla="*/ 2105324 h 2237474"/>
              <a:gd name="connsiteX213" fmla="*/ 88109 w 12192000"/>
              <a:gd name="connsiteY213" fmla="*/ 2106704 h 2237474"/>
              <a:gd name="connsiteX214" fmla="*/ 80022 w 12192000"/>
              <a:gd name="connsiteY214" fmla="*/ 2107254 h 2237474"/>
              <a:gd name="connsiteX215" fmla="*/ 79717 w 12192000"/>
              <a:gd name="connsiteY215" fmla="*/ 2107046 h 2237474"/>
              <a:gd name="connsiteX216" fmla="*/ 72352 w 12192000"/>
              <a:gd name="connsiteY216" fmla="*/ 2107991 h 2237474"/>
              <a:gd name="connsiteX217" fmla="*/ 37645 w 12192000"/>
              <a:gd name="connsiteY217" fmla="*/ 2115401 h 2237474"/>
              <a:gd name="connsiteX218" fmla="*/ 4572 w 12192000"/>
              <a:gd name="connsiteY218" fmla="*/ 2111091 h 2237474"/>
              <a:gd name="connsiteX219" fmla="*/ 0 w 12192000"/>
              <a:gd name="connsiteY219" fmla="*/ 2110468 h 2237474"/>
              <a:gd name="connsiteX220" fmla="*/ 0 w 12192000"/>
              <a:gd name="connsiteY220" fmla="*/ 0 h 2237474"/>
              <a:gd name="connsiteX0" fmla="*/ 0 w 12192000"/>
              <a:gd name="connsiteY0" fmla="*/ 0 h 2237474"/>
              <a:gd name="connsiteX1" fmla="*/ 12192000 w 12192000"/>
              <a:gd name="connsiteY1" fmla="*/ 0 h 2237474"/>
              <a:gd name="connsiteX2" fmla="*/ 12192000 w 12192000"/>
              <a:gd name="connsiteY2" fmla="*/ 751299 h 2237474"/>
              <a:gd name="connsiteX3" fmla="*/ 12176759 w 12192000"/>
              <a:gd name="connsiteY3" fmla="*/ 759190 h 2237474"/>
              <a:gd name="connsiteX4" fmla="*/ 12154948 w 12192000"/>
              <a:gd name="connsiteY4" fmla="*/ 762731 h 2237474"/>
              <a:gd name="connsiteX5" fmla="*/ 12047364 w 12192000"/>
              <a:gd name="connsiteY5" fmla="*/ 749662 h 2237474"/>
              <a:gd name="connsiteX6" fmla="*/ 11890686 w 12192000"/>
              <a:gd name="connsiteY6" fmla="*/ 732766 h 2237474"/>
              <a:gd name="connsiteX7" fmla="*/ 11782413 w 12192000"/>
              <a:gd name="connsiteY7" fmla="*/ 769868 h 2237474"/>
              <a:gd name="connsiteX8" fmla="*/ 11649954 w 12192000"/>
              <a:gd name="connsiteY8" fmla="*/ 749628 h 2237474"/>
              <a:gd name="connsiteX9" fmla="*/ 11560424 w 12192000"/>
              <a:gd name="connsiteY9" fmla="*/ 748017 h 2237474"/>
              <a:gd name="connsiteX10" fmla="*/ 11358455 w 12192000"/>
              <a:gd name="connsiteY10" fmla="*/ 747593 h 2237474"/>
              <a:gd name="connsiteX11" fmla="*/ 11165209 w 12192000"/>
              <a:gd name="connsiteY11" fmla="*/ 748852 h 2237474"/>
              <a:gd name="connsiteX12" fmla="*/ 11058755 w 12192000"/>
              <a:gd name="connsiteY12" fmla="*/ 749617 h 2237474"/>
              <a:gd name="connsiteX13" fmla="*/ 10884013 w 12192000"/>
              <a:gd name="connsiteY13" fmla="*/ 760728 h 2237474"/>
              <a:gd name="connsiteX14" fmla="*/ 10834688 w 12192000"/>
              <a:gd name="connsiteY14" fmla="*/ 757726 h 2237474"/>
              <a:gd name="connsiteX15" fmla="*/ 10805004 w 12192000"/>
              <a:gd name="connsiteY15" fmla="*/ 757573 h 2237474"/>
              <a:gd name="connsiteX16" fmla="*/ 10739478 w 12192000"/>
              <a:gd name="connsiteY16" fmla="*/ 776841 h 2237474"/>
              <a:gd name="connsiteX17" fmla="*/ 10458762 w 12192000"/>
              <a:gd name="connsiteY17" fmla="*/ 755400 h 2237474"/>
              <a:gd name="connsiteX18" fmla="*/ 10246919 w 12192000"/>
              <a:gd name="connsiteY18" fmla="*/ 769960 h 2237474"/>
              <a:gd name="connsiteX19" fmla="*/ 10167995 w 12192000"/>
              <a:gd name="connsiteY19" fmla="*/ 760843 h 2237474"/>
              <a:gd name="connsiteX20" fmla="*/ 9997044 w 12192000"/>
              <a:gd name="connsiteY20" fmla="*/ 780129 h 2237474"/>
              <a:gd name="connsiteX21" fmla="*/ 9943887 w 12192000"/>
              <a:gd name="connsiteY21" fmla="*/ 804141 h 2237474"/>
              <a:gd name="connsiteX22" fmla="*/ 9918248 w 12192000"/>
              <a:gd name="connsiteY22" fmla="*/ 816628 h 2237474"/>
              <a:gd name="connsiteX23" fmla="*/ 9836148 w 12192000"/>
              <a:gd name="connsiteY23" fmla="*/ 858312 h 2237474"/>
              <a:gd name="connsiteX24" fmla="*/ 9823800 w 12192000"/>
              <a:gd name="connsiteY24" fmla="*/ 866604 h 2237474"/>
              <a:gd name="connsiteX25" fmla="*/ 9794684 w 12192000"/>
              <a:gd name="connsiteY25" fmla="*/ 864509 h 2237474"/>
              <a:gd name="connsiteX26" fmla="*/ 9778288 w 12192000"/>
              <a:gd name="connsiteY26" fmla="*/ 854362 h 2237474"/>
              <a:gd name="connsiteX27" fmla="*/ 9773886 w 12192000"/>
              <a:gd name="connsiteY27" fmla="*/ 857543 h 2237474"/>
              <a:gd name="connsiteX28" fmla="*/ 9761459 w 12192000"/>
              <a:gd name="connsiteY28" fmla="*/ 862394 h 2237474"/>
              <a:gd name="connsiteX29" fmla="*/ 9705768 w 12192000"/>
              <a:gd name="connsiteY29" fmla="*/ 894610 h 2237474"/>
              <a:gd name="connsiteX30" fmla="*/ 9683005 w 12192000"/>
              <a:gd name="connsiteY30" fmla="*/ 894128 h 2237474"/>
              <a:gd name="connsiteX31" fmla="*/ 9594438 w 12192000"/>
              <a:gd name="connsiteY31" fmla="*/ 919051 h 2237474"/>
              <a:gd name="connsiteX32" fmla="*/ 9577033 w 12192000"/>
              <a:gd name="connsiteY32" fmla="*/ 922857 h 2237474"/>
              <a:gd name="connsiteX33" fmla="*/ 9544189 w 12192000"/>
              <a:gd name="connsiteY33" fmla="*/ 938966 h 2237474"/>
              <a:gd name="connsiteX34" fmla="*/ 9500499 w 12192000"/>
              <a:gd name="connsiteY34" fmla="*/ 954680 h 2237474"/>
              <a:gd name="connsiteX35" fmla="*/ 9428195 w 12192000"/>
              <a:gd name="connsiteY35" fmla="*/ 986225 h 2237474"/>
              <a:gd name="connsiteX36" fmla="*/ 9410017 w 12192000"/>
              <a:gd name="connsiteY36" fmla="*/ 993931 h 2237474"/>
              <a:gd name="connsiteX37" fmla="*/ 9392919 w 12192000"/>
              <a:gd name="connsiteY37" fmla="*/ 994656 h 2237474"/>
              <a:gd name="connsiteX38" fmla="*/ 9278619 w 12192000"/>
              <a:gd name="connsiteY38" fmla="*/ 1011878 h 2237474"/>
              <a:gd name="connsiteX39" fmla="*/ 9268019 w 12192000"/>
              <a:gd name="connsiteY39" fmla="*/ 1007442 h 2237474"/>
              <a:gd name="connsiteX40" fmla="*/ 9234662 w 12192000"/>
              <a:gd name="connsiteY40" fmla="*/ 1023056 h 2237474"/>
              <a:gd name="connsiteX41" fmla="*/ 9181033 w 12192000"/>
              <a:gd name="connsiteY41" fmla="*/ 1037921 h 2237474"/>
              <a:gd name="connsiteX42" fmla="*/ 9155969 w 12192000"/>
              <a:gd name="connsiteY42" fmla="*/ 1046804 h 2237474"/>
              <a:gd name="connsiteX43" fmla="*/ 9133985 w 12192000"/>
              <a:gd name="connsiteY43" fmla="*/ 1046450 h 2237474"/>
              <a:gd name="connsiteX44" fmla="*/ 9012987 w 12192000"/>
              <a:gd name="connsiteY44" fmla="*/ 1061986 h 2237474"/>
              <a:gd name="connsiteX45" fmla="*/ 8968445 w 12192000"/>
              <a:gd name="connsiteY45" fmla="*/ 1052169 h 2237474"/>
              <a:gd name="connsiteX46" fmla="*/ 8958984 w 12192000"/>
              <a:gd name="connsiteY46" fmla="*/ 1057212 h 2237474"/>
              <a:gd name="connsiteX47" fmla="*/ 8886001 w 12192000"/>
              <a:gd name="connsiteY47" fmla="*/ 1067468 h 2237474"/>
              <a:gd name="connsiteX48" fmla="*/ 8838610 w 12192000"/>
              <a:gd name="connsiteY48" fmla="*/ 1075091 h 2237474"/>
              <a:gd name="connsiteX49" fmla="*/ 8750383 w 12192000"/>
              <a:gd name="connsiteY49" fmla="*/ 1097387 h 2237474"/>
              <a:gd name="connsiteX50" fmla="*/ 8697365 w 12192000"/>
              <a:gd name="connsiteY50" fmla="*/ 1105869 h 2237474"/>
              <a:gd name="connsiteX51" fmla="*/ 8665605 w 12192000"/>
              <a:gd name="connsiteY51" fmla="*/ 1110791 h 2237474"/>
              <a:gd name="connsiteX52" fmla="*/ 8584946 w 12192000"/>
              <a:gd name="connsiteY52" fmla="*/ 1135226 h 2237474"/>
              <a:gd name="connsiteX53" fmla="*/ 8460755 w 12192000"/>
              <a:gd name="connsiteY53" fmla="*/ 1203427 h 2237474"/>
              <a:gd name="connsiteX54" fmla="*/ 8419755 w 12192000"/>
              <a:gd name="connsiteY54" fmla="*/ 1216260 h 2237474"/>
              <a:gd name="connsiteX55" fmla="*/ 8411626 w 12192000"/>
              <a:gd name="connsiteY55" fmla="*/ 1214397 h 2237474"/>
              <a:gd name="connsiteX56" fmla="*/ 8363469 w 12192000"/>
              <a:gd name="connsiteY56" fmla="*/ 1246658 h 2237474"/>
              <a:gd name="connsiteX57" fmla="*/ 8275497 w 12192000"/>
              <a:gd name="connsiteY57" fmla="*/ 1264396 h 2237474"/>
              <a:gd name="connsiteX58" fmla="*/ 8206287 w 12192000"/>
              <a:gd name="connsiteY58" fmla="*/ 1273060 h 2237474"/>
              <a:gd name="connsiteX59" fmla="*/ 8168705 w 12192000"/>
              <a:gd name="connsiteY59" fmla="*/ 1279956 h 2237474"/>
              <a:gd name="connsiteX60" fmla="*/ 8139997 w 12192000"/>
              <a:gd name="connsiteY60" fmla="*/ 1282713 h 2237474"/>
              <a:gd name="connsiteX61" fmla="*/ 8074238 w 12192000"/>
              <a:gd name="connsiteY61" fmla="*/ 1301895 h 2237474"/>
              <a:gd name="connsiteX62" fmla="*/ 7968292 w 12192000"/>
              <a:gd name="connsiteY62" fmla="*/ 1338779 h 2237474"/>
              <a:gd name="connsiteX63" fmla="*/ 7945122 w 12192000"/>
              <a:gd name="connsiteY63" fmla="*/ 1345477 h 2237474"/>
              <a:gd name="connsiteX64" fmla="*/ 7902328 w 12192000"/>
              <a:gd name="connsiteY64" fmla="*/ 1345865 h 2237474"/>
              <a:gd name="connsiteX65" fmla="*/ 7875879 w 12192000"/>
              <a:gd name="connsiteY65" fmla="*/ 1345646 h 2237474"/>
              <a:gd name="connsiteX66" fmla="*/ 7840612 w 12192000"/>
              <a:gd name="connsiteY66" fmla="*/ 1369373 h 2237474"/>
              <a:gd name="connsiteX67" fmla="*/ 7786819 w 12192000"/>
              <a:gd name="connsiteY67" fmla="*/ 1378970 h 2237474"/>
              <a:gd name="connsiteX68" fmla="*/ 7548172 w 12192000"/>
              <a:gd name="connsiteY68" fmla="*/ 1417460 h 2237474"/>
              <a:gd name="connsiteX69" fmla="*/ 7483437 w 12192000"/>
              <a:gd name="connsiteY69" fmla="*/ 1478152 h 2237474"/>
              <a:gd name="connsiteX70" fmla="*/ 7377870 w 12192000"/>
              <a:gd name="connsiteY70" fmla="*/ 1523319 h 2237474"/>
              <a:gd name="connsiteX71" fmla="*/ 7230737 w 12192000"/>
              <a:gd name="connsiteY71" fmla="*/ 1562633 h 2237474"/>
              <a:gd name="connsiteX72" fmla="*/ 7224458 w 12192000"/>
              <a:gd name="connsiteY72" fmla="*/ 1573008 h 2237474"/>
              <a:gd name="connsiteX73" fmla="*/ 7213486 w 12192000"/>
              <a:gd name="connsiteY73" fmla="*/ 1580987 h 2237474"/>
              <a:gd name="connsiteX74" fmla="*/ 7183121 w 12192000"/>
              <a:gd name="connsiteY74" fmla="*/ 1595162 h 2237474"/>
              <a:gd name="connsiteX75" fmla="*/ 7164601 w 12192000"/>
              <a:gd name="connsiteY75" fmla="*/ 1606490 h 2237474"/>
              <a:gd name="connsiteX76" fmla="*/ 7114651 w 12192000"/>
              <a:gd name="connsiteY76" fmla="*/ 1620959 h 2237474"/>
              <a:gd name="connsiteX77" fmla="*/ 7092727 w 12192000"/>
              <a:gd name="connsiteY77" fmla="*/ 1623628 h 2237474"/>
              <a:gd name="connsiteX78" fmla="*/ 7031309 w 12192000"/>
              <a:gd name="connsiteY78" fmla="*/ 1619451 h 2237474"/>
              <a:gd name="connsiteX79" fmla="*/ 6999084 w 12192000"/>
              <a:gd name="connsiteY79" fmla="*/ 1634317 h 2237474"/>
              <a:gd name="connsiteX80" fmla="*/ 6992107 w 12192000"/>
              <a:gd name="connsiteY80" fmla="*/ 1636860 h 2237474"/>
              <a:gd name="connsiteX81" fmla="*/ 6991765 w 12192000"/>
              <a:gd name="connsiteY81" fmla="*/ 1636725 h 2237474"/>
              <a:gd name="connsiteX82" fmla="*/ 6900177 w 12192000"/>
              <a:gd name="connsiteY82" fmla="*/ 1636016 h 2237474"/>
              <a:gd name="connsiteX83" fmla="*/ 6795372 w 12192000"/>
              <a:gd name="connsiteY83" fmla="*/ 1644845 h 2237474"/>
              <a:gd name="connsiteX84" fmla="*/ 6692251 w 12192000"/>
              <a:gd name="connsiteY84" fmla="*/ 1656357 h 2237474"/>
              <a:gd name="connsiteX85" fmla="*/ 6655235 w 12192000"/>
              <a:gd name="connsiteY85" fmla="*/ 1661869 h 2237474"/>
              <a:gd name="connsiteX86" fmla="*/ 6587857 w 12192000"/>
              <a:gd name="connsiteY86" fmla="*/ 1665769 h 2237474"/>
              <a:gd name="connsiteX87" fmla="*/ 6554894 w 12192000"/>
              <a:gd name="connsiteY87" fmla="*/ 1664428 h 2237474"/>
              <a:gd name="connsiteX88" fmla="*/ 6516595 w 12192000"/>
              <a:gd name="connsiteY88" fmla="*/ 1667475 h 2237474"/>
              <a:gd name="connsiteX89" fmla="*/ 6508541 w 12192000"/>
              <a:gd name="connsiteY89" fmla="*/ 1668757 h 2237474"/>
              <a:gd name="connsiteX90" fmla="*/ 6471012 w 12192000"/>
              <a:gd name="connsiteY90" fmla="*/ 1678604 h 2237474"/>
              <a:gd name="connsiteX91" fmla="*/ 6415265 w 12192000"/>
              <a:gd name="connsiteY91" fmla="*/ 1665317 h 2237474"/>
              <a:gd name="connsiteX92" fmla="*/ 6364035 w 12192000"/>
              <a:gd name="connsiteY92" fmla="*/ 1667683 h 2237474"/>
              <a:gd name="connsiteX93" fmla="*/ 6280959 w 12192000"/>
              <a:gd name="connsiteY93" fmla="*/ 1689329 h 2237474"/>
              <a:gd name="connsiteX94" fmla="*/ 6243319 w 12192000"/>
              <a:gd name="connsiteY94" fmla="*/ 1695560 h 2237474"/>
              <a:gd name="connsiteX95" fmla="*/ 6098321 w 12192000"/>
              <a:gd name="connsiteY95" fmla="*/ 1721646 h 2237474"/>
              <a:gd name="connsiteX96" fmla="*/ 5880652 w 12192000"/>
              <a:gd name="connsiteY96" fmla="*/ 1779643 h 2237474"/>
              <a:gd name="connsiteX97" fmla="*/ 5785959 w 12192000"/>
              <a:gd name="connsiteY97" fmla="*/ 1775307 h 2237474"/>
              <a:gd name="connsiteX98" fmla="*/ 5643534 w 12192000"/>
              <a:gd name="connsiteY98" fmla="*/ 1802919 h 2237474"/>
              <a:gd name="connsiteX99" fmla="*/ 5518799 w 12192000"/>
              <a:gd name="connsiteY99" fmla="*/ 1818312 h 2237474"/>
              <a:gd name="connsiteX100" fmla="*/ 5505014 w 12192000"/>
              <a:gd name="connsiteY100" fmla="*/ 1819259 h 2237474"/>
              <a:gd name="connsiteX101" fmla="*/ 5453307 w 12192000"/>
              <a:gd name="connsiteY101" fmla="*/ 1815450 h 2237474"/>
              <a:gd name="connsiteX102" fmla="*/ 5364192 w 12192000"/>
              <a:gd name="connsiteY102" fmla="*/ 1826074 h 2237474"/>
              <a:gd name="connsiteX103" fmla="*/ 5350380 w 12192000"/>
              <a:gd name="connsiteY103" fmla="*/ 1830891 h 2237474"/>
              <a:gd name="connsiteX104" fmla="*/ 5259633 w 12192000"/>
              <a:gd name="connsiteY104" fmla="*/ 1837160 h 2237474"/>
              <a:gd name="connsiteX105" fmla="*/ 5197513 w 12192000"/>
              <a:gd name="connsiteY105" fmla="*/ 1844718 h 2237474"/>
              <a:gd name="connsiteX106" fmla="*/ 5168852 w 12192000"/>
              <a:gd name="connsiteY106" fmla="*/ 1844846 h 2237474"/>
              <a:gd name="connsiteX107" fmla="*/ 5114927 w 12192000"/>
              <a:gd name="connsiteY107" fmla="*/ 1847827 h 2237474"/>
              <a:gd name="connsiteX108" fmla="*/ 5108970 w 12192000"/>
              <a:gd name="connsiteY108" fmla="*/ 1847935 h 2237474"/>
              <a:gd name="connsiteX109" fmla="*/ 5067961 w 12192000"/>
              <a:gd name="connsiteY109" fmla="*/ 1845917 h 2237474"/>
              <a:gd name="connsiteX110" fmla="*/ 5007075 w 12192000"/>
              <a:gd name="connsiteY110" fmla="*/ 1838626 h 2237474"/>
              <a:gd name="connsiteX111" fmla="*/ 4944087 w 12192000"/>
              <a:gd name="connsiteY111" fmla="*/ 1823332 h 2237474"/>
              <a:gd name="connsiteX112" fmla="*/ 4907662 w 12192000"/>
              <a:gd name="connsiteY112" fmla="*/ 1816900 h 2237474"/>
              <a:gd name="connsiteX113" fmla="*/ 4882386 w 12192000"/>
              <a:gd name="connsiteY113" fmla="*/ 1809844 h 2237474"/>
              <a:gd name="connsiteX114" fmla="*/ 4811440 w 12192000"/>
              <a:gd name="connsiteY114" fmla="*/ 1804655 h 2237474"/>
              <a:gd name="connsiteX115" fmla="*/ 4691075 w 12192000"/>
              <a:gd name="connsiteY115" fmla="*/ 1801389 h 2237474"/>
              <a:gd name="connsiteX116" fmla="*/ 4611738 w 12192000"/>
              <a:gd name="connsiteY116" fmla="*/ 1776964 h 2237474"/>
              <a:gd name="connsiteX117" fmla="*/ 4560070 w 12192000"/>
              <a:gd name="connsiteY117" fmla="*/ 1785640 h 2237474"/>
              <a:gd name="connsiteX118" fmla="*/ 4536503 w 12192000"/>
              <a:gd name="connsiteY118" fmla="*/ 1785334 h 2237474"/>
              <a:gd name="connsiteX119" fmla="*/ 4513724 w 12192000"/>
              <a:gd name="connsiteY119" fmla="*/ 1791996 h 2237474"/>
              <a:gd name="connsiteX120" fmla="*/ 4459810 w 12192000"/>
              <a:gd name="connsiteY120" fmla="*/ 1797886 h 2237474"/>
              <a:gd name="connsiteX121" fmla="*/ 4379064 w 12192000"/>
              <a:gd name="connsiteY121" fmla="*/ 1817177 h 2237474"/>
              <a:gd name="connsiteX122" fmla="*/ 4319209 w 12192000"/>
              <a:gd name="connsiteY122" fmla="*/ 1834833 h 2237474"/>
              <a:gd name="connsiteX123" fmla="*/ 4290981 w 12192000"/>
              <a:gd name="connsiteY123" fmla="*/ 1839677 h 2237474"/>
              <a:gd name="connsiteX124" fmla="*/ 4285792 w 12192000"/>
              <a:gd name="connsiteY124" fmla="*/ 1836231 h 2237474"/>
              <a:gd name="connsiteX125" fmla="*/ 4238372 w 12192000"/>
              <a:gd name="connsiteY125" fmla="*/ 1851480 h 2237474"/>
              <a:gd name="connsiteX126" fmla="*/ 4232517 w 12192000"/>
              <a:gd name="connsiteY126" fmla="*/ 1852567 h 2237474"/>
              <a:gd name="connsiteX127" fmla="*/ 4191732 w 12192000"/>
              <a:gd name="connsiteY127" fmla="*/ 1857328 h 2237474"/>
              <a:gd name="connsiteX128" fmla="*/ 4065532 w 12192000"/>
              <a:gd name="connsiteY128" fmla="*/ 1855477 h 2237474"/>
              <a:gd name="connsiteX129" fmla="*/ 4028460 w 12192000"/>
              <a:gd name="connsiteY129" fmla="*/ 1855137 h 2237474"/>
              <a:gd name="connsiteX130" fmla="*/ 4002267 w 12192000"/>
              <a:gd name="connsiteY130" fmla="*/ 1852352 h 2237474"/>
              <a:gd name="connsiteX131" fmla="*/ 3931396 w 12192000"/>
              <a:gd name="connsiteY131" fmla="*/ 1858915 h 2237474"/>
              <a:gd name="connsiteX132" fmla="*/ 3812162 w 12192000"/>
              <a:gd name="connsiteY132" fmla="*/ 1875501 h 2237474"/>
              <a:gd name="connsiteX133" fmla="*/ 3729530 w 12192000"/>
              <a:gd name="connsiteY133" fmla="*/ 1864513 h 2237474"/>
              <a:gd name="connsiteX134" fmla="*/ 3680177 w 12192000"/>
              <a:gd name="connsiteY134" fmla="*/ 1881552 h 2237474"/>
              <a:gd name="connsiteX135" fmla="*/ 3567259 w 12192000"/>
              <a:gd name="connsiteY135" fmla="*/ 1893482 h 2237474"/>
              <a:gd name="connsiteX136" fmla="*/ 3405770 w 12192000"/>
              <a:gd name="connsiteY136" fmla="*/ 1904591 h 2237474"/>
              <a:gd name="connsiteX137" fmla="*/ 3280097 w 12192000"/>
              <a:gd name="connsiteY137" fmla="*/ 1919610 h 2237474"/>
              <a:gd name="connsiteX138" fmla="*/ 3123424 w 12192000"/>
              <a:gd name="connsiteY138" fmla="*/ 1952930 h 2237474"/>
              <a:gd name="connsiteX139" fmla="*/ 3009910 w 12192000"/>
              <a:gd name="connsiteY139" fmla="*/ 1957866 h 2237474"/>
              <a:gd name="connsiteX140" fmla="*/ 2995934 w 12192000"/>
              <a:gd name="connsiteY140" fmla="*/ 1967085 h 2237474"/>
              <a:gd name="connsiteX141" fmla="*/ 2980071 w 12192000"/>
              <a:gd name="connsiteY141" fmla="*/ 1972988 h 2237474"/>
              <a:gd name="connsiteX142" fmla="*/ 2978094 w 12192000"/>
              <a:gd name="connsiteY142" fmla="*/ 1972369 h 2237474"/>
              <a:gd name="connsiteX143" fmla="*/ 2942858 w 12192000"/>
              <a:gd name="connsiteY143" fmla="*/ 1981367 h 2237474"/>
              <a:gd name="connsiteX144" fmla="*/ 2875436 w 12192000"/>
              <a:gd name="connsiteY144" fmla="*/ 1996977 h 2237474"/>
              <a:gd name="connsiteX145" fmla="*/ 2874892 w 12192000"/>
              <a:gd name="connsiteY145" fmla="*/ 1996085 h 2237474"/>
              <a:gd name="connsiteX146" fmla="*/ 2864145 w 12192000"/>
              <a:gd name="connsiteY146" fmla="*/ 1994061 h 2237474"/>
              <a:gd name="connsiteX147" fmla="*/ 2843662 w 12192000"/>
              <a:gd name="connsiteY147" fmla="*/ 1992498 h 2237474"/>
              <a:gd name="connsiteX148" fmla="*/ 2796128 w 12192000"/>
              <a:gd name="connsiteY148" fmla="*/ 1976403 h 2237474"/>
              <a:gd name="connsiteX149" fmla="*/ 2756784 w 12192000"/>
              <a:gd name="connsiteY149" fmla="*/ 1985116 h 2237474"/>
              <a:gd name="connsiteX150" fmla="*/ 2748833 w 12192000"/>
              <a:gd name="connsiteY150" fmla="*/ 1986323 h 2237474"/>
              <a:gd name="connsiteX151" fmla="*/ 2748661 w 12192000"/>
              <a:gd name="connsiteY151" fmla="*/ 1986122 h 2237474"/>
              <a:gd name="connsiteX152" fmla="*/ 2740251 w 12192000"/>
              <a:gd name="connsiteY152" fmla="*/ 1986946 h 2237474"/>
              <a:gd name="connsiteX153" fmla="*/ 2718916 w 12192000"/>
              <a:gd name="connsiteY153" fmla="*/ 1990867 h 2237474"/>
              <a:gd name="connsiteX154" fmla="*/ 2713522 w 12192000"/>
              <a:gd name="connsiteY154" fmla="*/ 1990173 h 2237474"/>
              <a:gd name="connsiteX155" fmla="*/ 2680597 w 12192000"/>
              <a:gd name="connsiteY155" fmla="*/ 1984996 h 2237474"/>
              <a:gd name="connsiteX156" fmla="*/ 2578178 w 12192000"/>
              <a:gd name="connsiteY156" fmla="*/ 1990531 h 2237474"/>
              <a:gd name="connsiteX157" fmla="*/ 2476147 w 12192000"/>
              <a:gd name="connsiteY157" fmla="*/ 1998305 h 2237474"/>
              <a:gd name="connsiteX158" fmla="*/ 2373568 w 12192000"/>
              <a:gd name="connsiteY158" fmla="*/ 2003219 h 2237474"/>
              <a:gd name="connsiteX159" fmla="*/ 2321399 w 12192000"/>
              <a:gd name="connsiteY159" fmla="*/ 1989467 h 2237474"/>
              <a:gd name="connsiteX160" fmla="*/ 2315525 w 12192000"/>
              <a:gd name="connsiteY160" fmla="*/ 1989708 h 2237474"/>
              <a:gd name="connsiteX161" fmla="*/ 2300792 w 12192000"/>
              <a:gd name="connsiteY161" fmla="*/ 1994290 h 2237474"/>
              <a:gd name="connsiteX162" fmla="*/ 2295469 w 12192000"/>
              <a:gd name="connsiteY162" fmla="*/ 1996659 h 2237474"/>
              <a:gd name="connsiteX163" fmla="*/ 2287219 w 12192000"/>
              <a:gd name="connsiteY163" fmla="*/ 1998750 h 2237474"/>
              <a:gd name="connsiteX164" fmla="*/ 2286948 w 12192000"/>
              <a:gd name="connsiteY164" fmla="*/ 1998596 h 2237474"/>
              <a:gd name="connsiteX165" fmla="*/ 2243069 w 12192000"/>
              <a:gd name="connsiteY165" fmla="*/ 2015111 h 2237474"/>
              <a:gd name="connsiteX166" fmla="*/ 2186609 w 12192000"/>
              <a:gd name="connsiteY166" fmla="*/ 2008263 h 2237474"/>
              <a:gd name="connsiteX167" fmla="*/ 2164831 w 12192000"/>
              <a:gd name="connsiteY167" fmla="*/ 2010143 h 2237474"/>
              <a:gd name="connsiteX168" fmla="*/ 2152836 w 12192000"/>
              <a:gd name="connsiteY168" fmla="*/ 2010048 h 2237474"/>
              <a:gd name="connsiteX169" fmla="*/ 2117102 w 12192000"/>
              <a:gd name="connsiteY169" fmla="*/ 2023004 h 2237474"/>
              <a:gd name="connsiteX170" fmla="*/ 2111935 w 12192000"/>
              <a:gd name="connsiteY170" fmla="*/ 2023163 h 2237474"/>
              <a:gd name="connsiteX171" fmla="*/ 2089991 w 12192000"/>
              <a:gd name="connsiteY171" fmla="*/ 2034193 h 2237474"/>
              <a:gd name="connsiteX172" fmla="*/ 2058061 w 12192000"/>
              <a:gd name="connsiteY172" fmla="*/ 2047942 h 2237474"/>
              <a:gd name="connsiteX173" fmla="*/ 2055737 w 12192000"/>
              <a:gd name="connsiteY173" fmla="*/ 2047704 h 2237474"/>
              <a:gd name="connsiteX174" fmla="*/ 2042244 w 12192000"/>
              <a:gd name="connsiteY174" fmla="*/ 2055560 h 2237474"/>
              <a:gd name="connsiteX175" fmla="*/ 1976224 w 12192000"/>
              <a:gd name="connsiteY175" fmla="*/ 2074257 h 2237474"/>
              <a:gd name="connsiteX176" fmla="*/ 1877728 w 12192000"/>
              <a:gd name="connsiteY176" fmla="*/ 2101004 h 2237474"/>
              <a:gd name="connsiteX177" fmla="*/ 1759056 w 12192000"/>
              <a:gd name="connsiteY177" fmla="*/ 2125608 h 2237474"/>
              <a:gd name="connsiteX178" fmla="*/ 1637948 w 12192000"/>
              <a:gd name="connsiteY178" fmla="*/ 2172597 h 2237474"/>
              <a:gd name="connsiteX179" fmla="*/ 1434549 w 12192000"/>
              <a:gd name="connsiteY179" fmla="*/ 2234522 h 2237474"/>
              <a:gd name="connsiteX180" fmla="*/ 1398481 w 12192000"/>
              <a:gd name="connsiteY180" fmla="*/ 2237074 h 2237474"/>
              <a:gd name="connsiteX181" fmla="*/ 1398407 w 12192000"/>
              <a:gd name="connsiteY181" fmla="*/ 2237095 h 2237474"/>
              <a:gd name="connsiteX182" fmla="*/ 1370962 w 12192000"/>
              <a:gd name="connsiteY182" fmla="*/ 2237474 h 2237474"/>
              <a:gd name="connsiteX183" fmla="*/ 1356367 w 12192000"/>
              <a:gd name="connsiteY183" fmla="*/ 2235089 h 2237474"/>
              <a:gd name="connsiteX184" fmla="*/ 1324828 w 12192000"/>
              <a:gd name="connsiteY184" fmla="*/ 2231968 h 2237474"/>
              <a:gd name="connsiteX185" fmla="*/ 1297744 w 12192000"/>
              <a:gd name="connsiteY185" fmla="*/ 2235849 h 2237474"/>
              <a:gd name="connsiteX186" fmla="*/ 1286236 w 12192000"/>
              <a:gd name="connsiteY186" fmla="*/ 2233135 h 2237474"/>
              <a:gd name="connsiteX187" fmla="*/ 1283504 w 12192000"/>
              <a:gd name="connsiteY187" fmla="*/ 2233797 h 2237474"/>
              <a:gd name="connsiteX188" fmla="*/ 1279765 w 12192000"/>
              <a:gd name="connsiteY188" fmla="*/ 2229639 h 2237474"/>
              <a:gd name="connsiteX189" fmla="*/ 1195347 w 12192000"/>
              <a:gd name="connsiteY189" fmla="*/ 2212354 h 2237474"/>
              <a:gd name="connsiteX190" fmla="*/ 970251 w 12192000"/>
              <a:gd name="connsiteY190" fmla="*/ 2221029 h 2237474"/>
              <a:gd name="connsiteX191" fmla="*/ 812914 w 12192000"/>
              <a:gd name="connsiteY191" fmla="*/ 2202752 h 2237474"/>
              <a:gd name="connsiteX192" fmla="*/ 800195 w 12192000"/>
              <a:gd name="connsiteY192" fmla="*/ 2209407 h 2237474"/>
              <a:gd name="connsiteX193" fmla="*/ 784978 w 12192000"/>
              <a:gd name="connsiteY193" fmla="*/ 2212360 h 2237474"/>
              <a:gd name="connsiteX194" fmla="*/ 681987 w 12192000"/>
              <a:gd name="connsiteY194" fmla="*/ 2216757 h 2237474"/>
              <a:gd name="connsiteX195" fmla="*/ 669923 w 12192000"/>
              <a:gd name="connsiteY195" fmla="*/ 2211682 h 2237474"/>
              <a:gd name="connsiteX196" fmla="*/ 648680 w 12192000"/>
              <a:gd name="connsiteY196" fmla="*/ 2206229 h 2237474"/>
              <a:gd name="connsiteX197" fmla="*/ 597225 w 12192000"/>
              <a:gd name="connsiteY197" fmla="*/ 2180999 h 2237474"/>
              <a:gd name="connsiteX198" fmla="*/ 558449 w 12192000"/>
              <a:gd name="connsiteY198" fmla="*/ 2182346 h 2237474"/>
              <a:gd name="connsiteX199" fmla="*/ 550517 w 12192000"/>
              <a:gd name="connsiteY199" fmla="*/ 2182060 h 2237474"/>
              <a:gd name="connsiteX200" fmla="*/ 550309 w 12192000"/>
              <a:gd name="connsiteY200" fmla="*/ 2181825 h 2237474"/>
              <a:gd name="connsiteX201" fmla="*/ 541836 w 12192000"/>
              <a:gd name="connsiteY201" fmla="*/ 2181063 h 2237474"/>
              <a:gd name="connsiteX202" fmla="*/ 536057 w 12192000"/>
              <a:gd name="connsiteY202" fmla="*/ 2181537 h 2237474"/>
              <a:gd name="connsiteX203" fmla="*/ 520671 w 12192000"/>
              <a:gd name="connsiteY203" fmla="*/ 2180980 h 2237474"/>
              <a:gd name="connsiteX204" fmla="*/ 515024 w 12192000"/>
              <a:gd name="connsiteY204" fmla="*/ 2179258 h 2237474"/>
              <a:gd name="connsiteX205" fmla="*/ 512278 w 12192000"/>
              <a:gd name="connsiteY205" fmla="*/ 2176369 h 2237474"/>
              <a:gd name="connsiteX206" fmla="*/ 480419 w 12192000"/>
              <a:gd name="connsiteY206" fmla="*/ 2167807 h 2237474"/>
              <a:gd name="connsiteX207" fmla="*/ 413835 w 12192000"/>
              <a:gd name="connsiteY207" fmla="*/ 2156783 h 2237474"/>
              <a:gd name="connsiteX208" fmla="*/ 376513 w 12192000"/>
              <a:gd name="connsiteY208" fmla="*/ 2154014 h 2237474"/>
              <a:gd name="connsiteX209" fmla="*/ 273386 w 12192000"/>
              <a:gd name="connsiteY209" fmla="*/ 2142551 h 2237474"/>
              <a:gd name="connsiteX210" fmla="*/ 169207 w 12192000"/>
              <a:gd name="connsiteY210" fmla="*/ 2128100 h 2237474"/>
              <a:gd name="connsiteX211" fmla="*/ 93149 w 12192000"/>
              <a:gd name="connsiteY211" fmla="*/ 2105324 h 2237474"/>
              <a:gd name="connsiteX212" fmla="*/ 88109 w 12192000"/>
              <a:gd name="connsiteY212" fmla="*/ 2106704 h 2237474"/>
              <a:gd name="connsiteX213" fmla="*/ 80022 w 12192000"/>
              <a:gd name="connsiteY213" fmla="*/ 2107254 h 2237474"/>
              <a:gd name="connsiteX214" fmla="*/ 79717 w 12192000"/>
              <a:gd name="connsiteY214" fmla="*/ 2107046 h 2237474"/>
              <a:gd name="connsiteX215" fmla="*/ 72352 w 12192000"/>
              <a:gd name="connsiteY215" fmla="*/ 2107991 h 2237474"/>
              <a:gd name="connsiteX216" fmla="*/ 37645 w 12192000"/>
              <a:gd name="connsiteY216" fmla="*/ 2115401 h 2237474"/>
              <a:gd name="connsiteX217" fmla="*/ 4572 w 12192000"/>
              <a:gd name="connsiteY217" fmla="*/ 2111091 h 2237474"/>
              <a:gd name="connsiteX218" fmla="*/ 0 w 12192000"/>
              <a:gd name="connsiteY218" fmla="*/ 2110468 h 2237474"/>
              <a:gd name="connsiteX219" fmla="*/ 0 w 12192000"/>
              <a:gd name="connsiteY219" fmla="*/ 0 h 2237474"/>
              <a:gd name="connsiteX0" fmla="*/ 0 w 12192000"/>
              <a:gd name="connsiteY0" fmla="*/ 0 h 2237474"/>
              <a:gd name="connsiteX1" fmla="*/ 12192000 w 12192000"/>
              <a:gd name="connsiteY1" fmla="*/ 0 h 2237474"/>
              <a:gd name="connsiteX2" fmla="*/ 12192000 w 12192000"/>
              <a:gd name="connsiteY2" fmla="*/ 751299 h 2237474"/>
              <a:gd name="connsiteX3" fmla="*/ 12176759 w 12192000"/>
              <a:gd name="connsiteY3" fmla="*/ 759190 h 2237474"/>
              <a:gd name="connsiteX4" fmla="*/ 12154948 w 12192000"/>
              <a:gd name="connsiteY4" fmla="*/ 762731 h 2237474"/>
              <a:gd name="connsiteX5" fmla="*/ 12047364 w 12192000"/>
              <a:gd name="connsiteY5" fmla="*/ 749662 h 2237474"/>
              <a:gd name="connsiteX6" fmla="*/ 11890686 w 12192000"/>
              <a:gd name="connsiteY6" fmla="*/ 732766 h 2237474"/>
              <a:gd name="connsiteX7" fmla="*/ 11782413 w 12192000"/>
              <a:gd name="connsiteY7" fmla="*/ 769868 h 2237474"/>
              <a:gd name="connsiteX8" fmla="*/ 11649954 w 12192000"/>
              <a:gd name="connsiteY8" fmla="*/ 749628 h 2237474"/>
              <a:gd name="connsiteX9" fmla="*/ 11560424 w 12192000"/>
              <a:gd name="connsiteY9" fmla="*/ 748017 h 2237474"/>
              <a:gd name="connsiteX10" fmla="*/ 11358455 w 12192000"/>
              <a:gd name="connsiteY10" fmla="*/ 747593 h 2237474"/>
              <a:gd name="connsiteX11" fmla="*/ 11165209 w 12192000"/>
              <a:gd name="connsiteY11" fmla="*/ 748852 h 2237474"/>
              <a:gd name="connsiteX12" fmla="*/ 11058755 w 12192000"/>
              <a:gd name="connsiteY12" fmla="*/ 749617 h 2237474"/>
              <a:gd name="connsiteX13" fmla="*/ 10884013 w 12192000"/>
              <a:gd name="connsiteY13" fmla="*/ 760728 h 2237474"/>
              <a:gd name="connsiteX14" fmla="*/ 10834688 w 12192000"/>
              <a:gd name="connsiteY14" fmla="*/ 757726 h 2237474"/>
              <a:gd name="connsiteX15" fmla="*/ 10805004 w 12192000"/>
              <a:gd name="connsiteY15" fmla="*/ 757573 h 2237474"/>
              <a:gd name="connsiteX16" fmla="*/ 10739478 w 12192000"/>
              <a:gd name="connsiteY16" fmla="*/ 776841 h 2237474"/>
              <a:gd name="connsiteX17" fmla="*/ 10458762 w 12192000"/>
              <a:gd name="connsiteY17" fmla="*/ 755400 h 2237474"/>
              <a:gd name="connsiteX18" fmla="*/ 10246919 w 12192000"/>
              <a:gd name="connsiteY18" fmla="*/ 769960 h 2237474"/>
              <a:gd name="connsiteX19" fmla="*/ 10167995 w 12192000"/>
              <a:gd name="connsiteY19" fmla="*/ 760843 h 2237474"/>
              <a:gd name="connsiteX20" fmla="*/ 9997044 w 12192000"/>
              <a:gd name="connsiteY20" fmla="*/ 780129 h 2237474"/>
              <a:gd name="connsiteX21" fmla="*/ 9943887 w 12192000"/>
              <a:gd name="connsiteY21" fmla="*/ 804141 h 2237474"/>
              <a:gd name="connsiteX22" fmla="*/ 9918248 w 12192000"/>
              <a:gd name="connsiteY22" fmla="*/ 816628 h 2237474"/>
              <a:gd name="connsiteX23" fmla="*/ 9836148 w 12192000"/>
              <a:gd name="connsiteY23" fmla="*/ 858312 h 2237474"/>
              <a:gd name="connsiteX24" fmla="*/ 9823800 w 12192000"/>
              <a:gd name="connsiteY24" fmla="*/ 866604 h 2237474"/>
              <a:gd name="connsiteX25" fmla="*/ 9794684 w 12192000"/>
              <a:gd name="connsiteY25" fmla="*/ 864509 h 2237474"/>
              <a:gd name="connsiteX26" fmla="*/ 9778288 w 12192000"/>
              <a:gd name="connsiteY26" fmla="*/ 854362 h 2237474"/>
              <a:gd name="connsiteX27" fmla="*/ 9761459 w 12192000"/>
              <a:gd name="connsiteY27" fmla="*/ 862394 h 2237474"/>
              <a:gd name="connsiteX28" fmla="*/ 9705768 w 12192000"/>
              <a:gd name="connsiteY28" fmla="*/ 894610 h 2237474"/>
              <a:gd name="connsiteX29" fmla="*/ 9683005 w 12192000"/>
              <a:gd name="connsiteY29" fmla="*/ 894128 h 2237474"/>
              <a:gd name="connsiteX30" fmla="*/ 9594438 w 12192000"/>
              <a:gd name="connsiteY30" fmla="*/ 919051 h 2237474"/>
              <a:gd name="connsiteX31" fmla="*/ 9577033 w 12192000"/>
              <a:gd name="connsiteY31" fmla="*/ 922857 h 2237474"/>
              <a:gd name="connsiteX32" fmla="*/ 9544189 w 12192000"/>
              <a:gd name="connsiteY32" fmla="*/ 938966 h 2237474"/>
              <a:gd name="connsiteX33" fmla="*/ 9500499 w 12192000"/>
              <a:gd name="connsiteY33" fmla="*/ 954680 h 2237474"/>
              <a:gd name="connsiteX34" fmla="*/ 9428195 w 12192000"/>
              <a:gd name="connsiteY34" fmla="*/ 986225 h 2237474"/>
              <a:gd name="connsiteX35" fmla="*/ 9410017 w 12192000"/>
              <a:gd name="connsiteY35" fmla="*/ 993931 h 2237474"/>
              <a:gd name="connsiteX36" fmla="*/ 9392919 w 12192000"/>
              <a:gd name="connsiteY36" fmla="*/ 994656 h 2237474"/>
              <a:gd name="connsiteX37" fmla="*/ 9278619 w 12192000"/>
              <a:gd name="connsiteY37" fmla="*/ 1011878 h 2237474"/>
              <a:gd name="connsiteX38" fmla="*/ 9268019 w 12192000"/>
              <a:gd name="connsiteY38" fmla="*/ 1007442 h 2237474"/>
              <a:gd name="connsiteX39" fmla="*/ 9234662 w 12192000"/>
              <a:gd name="connsiteY39" fmla="*/ 1023056 h 2237474"/>
              <a:gd name="connsiteX40" fmla="*/ 9181033 w 12192000"/>
              <a:gd name="connsiteY40" fmla="*/ 1037921 h 2237474"/>
              <a:gd name="connsiteX41" fmla="*/ 9155969 w 12192000"/>
              <a:gd name="connsiteY41" fmla="*/ 1046804 h 2237474"/>
              <a:gd name="connsiteX42" fmla="*/ 9133985 w 12192000"/>
              <a:gd name="connsiteY42" fmla="*/ 1046450 h 2237474"/>
              <a:gd name="connsiteX43" fmla="*/ 9012987 w 12192000"/>
              <a:gd name="connsiteY43" fmla="*/ 1061986 h 2237474"/>
              <a:gd name="connsiteX44" fmla="*/ 8968445 w 12192000"/>
              <a:gd name="connsiteY44" fmla="*/ 1052169 h 2237474"/>
              <a:gd name="connsiteX45" fmla="*/ 8958984 w 12192000"/>
              <a:gd name="connsiteY45" fmla="*/ 1057212 h 2237474"/>
              <a:gd name="connsiteX46" fmla="*/ 8886001 w 12192000"/>
              <a:gd name="connsiteY46" fmla="*/ 1067468 h 2237474"/>
              <a:gd name="connsiteX47" fmla="*/ 8838610 w 12192000"/>
              <a:gd name="connsiteY47" fmla="*/ 1075091 h 2237474"/>
              <a:gd name="connsiteX48" fmla="*/ 8750383 w 12192000"/>
              <a:gd name="connsiteY48" fmla="*/ 1097387 h 2237474"/>
              <a:gd name="connsiteX49" fmla="*/ 8697365 w 12192000"/>
              <a:gd name="connsiteY49" fmla="*/ 1105869 h 2237474"/>
              <a:gd name="connsiteX50" fmla="*/ 8665605 w 12192000"/>
              <a:gd name="connsiteY50" fmla="*/ 1110791 h 2237474"/>
              <a:gd name="connsiteX51" fmla="*/ 8584946 w 12192000"/>
              <a:gd name="connsiteY51" fmla="*/ 1135226 h 2237474"/>
              <a:gd name="connsiteX52" fmla="*/ 8460755 w 12192000"/>
              <a:gd name="connsiteY52" fmla="*/ 1203427 h 2237474"/>
              <a:gd name="connsiteX53" fmla="*/ 8419755 w 12192000"/>
              <a:gd name="connsiteY53" fmla="*/ 1216260 h 2237474"/>
              <a:gd name="connsiteX54" fmla="*/ 8411626 w 12192000"/>
              <a:gd name="connsiteY54" fmla="*/ 1214397 h 2237474"/>
              <a:gd name="connsiteX55" fmla="*/ 8363469 w 12192000"/>
              <a:gd name="connsiteY55" fmla="*/ 1246658 h 2237474"/>
              <a:gd name="connsiteX56" fmla="*/ 8275497 w 12192000"/>
              <a:gd name="connsiteY56" fmla="*/ 1264396 h 2237474"/>
              <a:gd name="connsiteX57" fmla="*/ 8206287 w 12192000"/>
              <a:gd name="connsiteY57" fmla="*/ 1273060 h 2237474"/>
              <a:gd name="connsiteX58" fmla="*/ 8168705 w 12192000"/>
              <a:gd name="connsiteY58" fmla="*/ 1279956 h 2237474"/>
              <a:gd name="connsiteX59" fmla="*/ 8139997 w 12192000"/>
              <a:gd name="connsiteY59" fmla="*/ 1282713 h 2237474"/>
              <a:gd name="connsiteX60" fmla="*/ 8074238 w 12192000"/>
              <a:gd name="connsiteY60" fmla="*/ 1301895 h 2237474"/>
              <a:gd name="connsiteX61" fmla="*/ 7968292 w 12192000"/>
              <a:gd name="connsiteY61" fmla="*/ 1338779 h 2237474"/>
              <a:gd name="connsiteX62" fmla="*/ 7945122 w 12192000"/>
              <a:gd name="connsiteY62" fmla="*/ 1345477 h 2237474"/>
              <a:gd name="connsiteX63" fmla="*/ 7902328 w 12192000"/>
              <a:gd name="connsiteY63" fmla="*/ 1345865 h 2237474"/>
              <a:gd name="connsiteX64" fmla="*/ 7875879 w 12192000"/>
              <a:gd name="connsiteY64" fmla="*/ 1345646 h 2237474"/>
              <a:gd name="connsiteX65" fmla="*/ 7840612 w 12192000"/>
              <a:gd name="connsiteY65" fmla="*/ 1369373 h 2237474"/>
              <a:gd name="connsiteX66" fmla="*/ 7786819 w 12192000"/>
              <a:gd name="connsiteY66" fmla="*/ 1378970 h 2237474"/>
              <a:gd name="connsiteX67" fmla="*/ 7548172 w 12192000"/>
              <a:gd name="connsiteY67" fmla="*/ 1417460 h 2237474"/>
              <a:gd name="connsiteX68" fmla="*/ 7483437 w 12192000"/>
              <a:gd name="connsiteY68" fmla="*/ 1478152 h 2237474"/>
              <a:gd name="connsiteX69" fmla="*/ 7377870 w 12192000"/>
              <a:gd name="connsiteY69" fmla="*/ 1523319 h 2237474"/>
              <a:gd name="connsiteX70" fmla="*/ 7230737 w 12192000"/>
              <a:gd name="connsiteY70" fmla="*/ 1562633 h 2237474"/>
              <a:gd name="connsiteX71" fmla="*/ 7224458 w 12192000"/>
              <a:gd name="connsiteY71" fmla="*/ 1573008 h 2237474"/>
              <a:gd name="connsiteX72" fmla="*/ 7213486 w 12192000"/>
              <a:gd name="connsiteY72" fmla="*/ 1580987 h 2237474"/>
              <a:gd name="connsiteX73" fmla="*/ 7183121 w 12192000"/>
              <a:gd name="connsiteY73" fmla="*/ 1595162 h 2237474"/>
              <a:gd name="connsiteX74" fmla="*/ 7164601 w 12192000"/>
              <a:gd name="connsiteY74" fmla="*/ 1606490 h 2237474"/>
              <a:gd name="connsiteX75" fmla="*/ 7114651 w 12192000"/>
              <a:gd name="connsiteY75" fmla="*/ 1620959 h 2237474"/>
              <a:gd name="connsiteX76" fmla="*/ 7092727 w 12192000"/>
              <a:gd name="connsiteY76" fmla="*/ 1623628 h 2237474"/>
              <a:gd name="connsiteX77" fmla="*/ 7031309 w 12192000"/>
              <a:gd name="connsiteY77" fmla="*/ 1619451 h 2237474"/>
              <a:gd name="connsiteX78" fmla="*/ 6999084 w 12192000"/>
              <a:gd name="connsiteY78" fmla="*/ 1634317 h 2237474"/>
              <a:gd name="connsiteX79" fmla="*/ 6992107 w 12192000"/>
              <a:gd name="connsiteY79" fmla="*/ 1636860 h 2237474"/>
              <a:gd name="connsiteX80" fmla="*/ 6991765 w 12192000"/>
              <a:gd name="connsiteY80" fmla="*/ 1636725 h 2237474"/>
              <a:gd name="connsiteX81" fmla="*/ 6900177 w 12192000"/>
              <a:gd name="connsiteY81" fmla="*/ 1636016 h 2237474"/>
              <a:gd name="connsiteX82" fmla="*/ 6795372 w 12192000"/>
              <a:gd name="connsiteY82" fmla="*/ 1644845 h 2237474"/>
              <a:gd name="connsiteX83" fmla="*/ 6692251 w 12192000"/>
              <a:gd name="connsiteY83" fmla="*/ 1656357 h 2237474"/>
              <a:gd name="connsiteX84" fmla="*/ 6655235 w 12192000"/>
              <a:gd name="connsiteY84" fmla="*/ 1661869 h 2237474"/>
              <a:gd name="connsiteX85" fmla="*/ 6587857 w 12192000"/>
              <a:gd name="connsiteY85" fmla="*/ 1665769 h 2237474"/>
              <a:gd name="connsiteX86" fmla="*/ 6554894 w 12192000"/>
              <a:gd name="connsiteY86" fmla="*/ 1664428 h 2237474"/>
              <a:gd name="connsiteX87" fmla="*/ 6516595 w 12192000"/>
              <a:gd name="connsiteY87" fmla="*/ 1667475 h 2237474"/>
              <a:gd name="connsiteX88" fmla="*/ 6508541 w 12192000"/>
              <a:gd name="connsiteY88" fmla="*/ 1668757 h 2237474"/>
              <a:gd name="connsiteX89" fmla="*/ 6471012 w 12192000"/>
              <a:gd name="connsiteY89" fmla="*/ 1678604 h 2237474"/>
              <a:gd name="connsiteX90" fmla="*/ 6415265 w 12192000"/>
              <a:gd name="connsiteY90" fmla="*/ 1665317 h 2237474"/>
              <a:gd name="connsiteX91" fmla="*/ 6364035 w 12192000"/>
              <a:gd name="connsiteY91" fmla="*/ 1667683 h 2237474"/>
              <a:gd name="connsiteX92" fmla="*/ 6280959 w 12192000"/>
              <a:gd name="connsiteY92" fmla="*/ 1689329 h 2237474"/>
              <a:gd name="connsiteX93" fmla="*/ 6243319 w 12192000"/>
              <a:gd name="connsiteY93" fmla="*/ 1695560 h 2237474"/>
              <a:gd name="connsiteX94" fmla="*/ 6098321 w 12192000"/>
              <a:gd name="connsiteY94" fmla="*/ 1721646 h 2237474"/>
              <a:gd name="connsiteX95" fmla="*/ 5880652 w 12192000"/>
              <a:gd name="connsiteY95" fmla="*/ 1779643 h 2237474"/>
              <a:gd name="connsiteX96" fmla="*/ 5785959 w 12192000"/>
              <a:gd name="connsiteY96" fmla="*/ 1775307 h 2237474"/>
              <a:gd name="connsiteX97" fmla="*/ 5643534 w 12192000"/>
              <a:gd name="connsiteY97" fmla="*/ 1802919 h 2237474"/>
              <a:gd name="connsiteX98" fmla="*/ 5518799 w 12192000"/>
              <a:gd name="connsiteY98" fmla="*/ 1818312 h 2237474"/>
              <a:gd name="connsiteX99" fmla="*/ 5505014 w 12192000"/>
              <a:gd name="connsiteY99" fmla="*/ 1819259 h 2237474"/>
              <a:gd name="connsiteX100" fmla="*/ 5453307 w 12192000"/>
              <a:gd name="connsiteY100" fmla="*/ 1815450 h 2237474"/>
              <a:gd name="connsiteX101" fmla="*/ 5364192 w 12192000"/>
              <a:gd name="connsiteY101" fmla="*/ 1826074 h 2237474"/>
              <a:gd name="connsiteX102" fmla="*/ 5350380 w 12192000"/>
              <a:gd name="connsiteY102" fmla="*/ 1830891 h 2237474"/>
              <a:gd name="connsiteX103" fmla="*/ 5259633 w 12192000"/>
              <a:gd name="connsiteY103" fmla="*/ 1837160 h 2237474"/>
              <a:gd name="connsiteX104" fmla="*/ 5197513 w 12192000"/>
              <a:gd name="connsiteY104" fmla="*/ 1844718 h 2237474"/>
              <a:gd name="connsiteX105" fmla="*/ 5168852 w 12192000"/>
              <a:gd name="connsiteY105" fmla="*/ 1844846 h 2237474"/>
              <a:gd name="connsiteX106" fmla="*/ 5114927 w 12192000"/>
              <a:gd name="connsiteY106" fmla="*/ 1847827 h 2237474"/>
              <a:gd name="connsiteX107" fmla="*/ 5108970 w 12192000"/>
              <a:gd name="connsiteY107" fmla="*/ 1847935 h 2237474"/>
              <a:gd name="connsiteX108" fmla="*/ 5067961 w 12192000"/>
              <a:gd name="connsiteY108" fmla="*/ 1845917 h 2237474"/>
              <a:gd name="connsiteX109" fmla="*/ 5007075 w 12192000"/>
              <a:gd name="connsiteY109" fmla="*/ 1838626 h 2237474"/>
              <a:gd name="connsiteX110" fmla="*/ 4944087 w 12192000"/>
              <a:gd name="connsiteY110" fmla="*/ 1823332 h 2237474"/>
              <a:gd name="connsiteX111" fmla="*/ 4907662 w 12192000"/>
              <a:gd name="connsiteY111" fmla="*/ 1816900 h 2237474"/>
              <a:gd name="connsiteX112" fmla="*/ 4882386 w 12192000"/>
              <a:gd name="connsiteY112" fmla="*/ 1809844 h 2237474"/>
              <a:gd name="connsiteX113" fmla="*/ 4811440 w 12192000"/>
              <a:gd name="connsiteY113" fmla="*/ 1804655 h 2237474"/>
              <a:gd name="connsiteX114" fmla="*/ 4691075 w 12192000"/>
              <a:gd name="connsiteY114" fmla="*/ 1801389 h 2237474"/>
              <a:gd name="connsiteX115" fmla="*/ 4611738 w 12192000"/>
              <a:gd name="connsiteY115" fmla="*/ 1776964 h 2237474"/>
              <a:gd name="connsiteX116" fmla="*/ 4560070 w 12192000"/>
              <a:gd name="connsiteY116" fmla="*/ 1785640 h 2237474"/>
              <a:gd name="connsiteX117" fmla="*/ 4536503 w 12192000"/>
              <a:gd name="connsiteY117" fmla="*/ 1785334 h 2237474"/>
              <a:gd name="connsiteX118" fmla="*/ 4513724 w 12192000"/>
              <a:gd name="connsiteY118" fmla="*/ 1791996 h 2237474"/>
              <a:gd name="connsiteX119" fmla="*/ 4459810 w 12192000"/>
              <a:gd name="connsiteY119" fmla="*/ 1797886 h 2237474"/>
              <a:gd name="connsiteX120" fmla="*/ 4379064 w 12192000"/>
              <a:gd name="connsiteY120" fmla="*/ 1817177 h 2237474"/>
              <a:gd name="connsiteX121" fmla="*/ 4319209 w 12192000"/>
              <a:gd name="connsiteY121" fmla="*/ 1834833 h 2237474"/>
              <a:gd name="connsiteX122" fmla="*/ 4290981 w 12192000"/>
              <a:gd name="connsiteY122" fmla="*/ 1839677 h 2237474"/>
              <a:gd name="connsiteX123" fmla="*/ 4285792 w 12192000"/>
              <a:gd name="connsiteY123" fmla="*/ 1836231 h 2237474"/>
              <a:gd name="connsiteX124" fmla="*/ 4238372 w 12192000"/>
              <a:gd name="connsiteY124" fmla="*/ 1851480 h 2237474"/>
              <a:gd name="connsiteX125" fmla="*/ 4232517 w 12192000"/>
              <a:gd name="connsiteY125" fmla="*/ 1852567 h 2237474"/>
              <a:gd name="connsiteX126" fmla="*/ 4191732 w 12192000"/>
              <a:gd name="connsiteY126" fmla="*/ 1857328 h 2237474"/>
              <a:gd name="connsiteX127" fmla="*/ 4065532 w 12192000"/>
              <a:gd name="connsiteY127" fmla="*/ 1855477 h 2237474"/>
              <a:gd name="connsiteX128" fmla="*/ 4028460 w 12192000"/>
              <a:gd name="connsiteY128" fmla="*/ 1855137 h 2237474"/>
              <a:gd name="connsiteX129" fmla="*/ 4002267 w 12192000"/>
              <a:gd name="connsiteY129" fmla="*/ 1852352 h 2237474"/>
              <a:gd name="connsiteX130" fmla="*/ 3931396 w 12192000"/>
              <a:gd name="connsiteY130" fmla="*/ 1858915 h 2237474"/>
              <a:gd name="connsiteX131" fmla="*/ 3812162 w 12192000"/>
              <a:gd name="connsiteY131" fmla="*/ 1875501 h 2237474"/>
              <a:gd name="connsiteX132" fmla="*/ 3729530 w 12192000"/>
              <a:gd name="connsiteY132" fmla="*/ 1864513 h 2237474"/>
              <a:gd name="connsiteX133" fmla="*/ 3680177 w 12192000"/>
              <a:gd name="connsiteY133" fmla="*/ 1881552 h 2237474"/>
              <a:gd name="connsiteX134" fmla="*/ 3567259 w 12192000"/>
              <a:gd name="connsiteY134" fmla="*/ 1893482 h 2237474"/>
              <a:gd name="connsiteX135" fmla="*/ 3405770 w 12192000"/>
              <a:gd name="connsiteY135" fmla="*/ 1904591 h 2237474"/>
              <a:gd name="connsiteX136" fmla="*/ 3280097 w 12192000"/>
              <a:gd name="connsiteY136" fmla="*/ 1919610 h 2237474"/>
              <a:gd name="connsiteX137" fmla="*/ 3123424 w 12192000"/>
              <a:gd name="connsiteY137" fmla="*/ 1952930 h 2237474"/>
              <a:gd name="connsiteX138" fmla="*/ 3009910 w 12192000"/>
              <a:gd name="connsiteY138" fmla="*/ 1957866 h 2237474"/>
              <a:gd name="connsiteX139" fmla="*/ 2995934 w 12192000"/>
              <a:gd name="connsiteY139" fmla="*/ 1967085 h 2237474"/>
              <a:gd name="connsiteX140" fmla="*/ 2980071 w 12192000"/>
              <a:gd name="connsiteY140" fmla="*/ 1972988 h 2237474"/>
              <a:gd name="connsiteX141" fmla="*/ 2978094 w 12192000"/>
              <a:gd name="connsiteY141" fmla="*/ 1972369 h 2237474"/>
              <a:gd name="connsiteX142" fmla="*/ 2942858 w 12192000"/>
              <a:gd name="connsiteY142" fmla="*/ 1981367 h 2237474"/>
              <a:gd name="connsiteX143" fmla="*/ 2875436 w 12192000"/>
              <a:gd name="connsiteY143" fmla="*/ 1996977 h 2237474"/>
              <a:gd name="connsiteX144" fmla="*/ 2874892 w 12192000"/>
              <a:gd name="connsiteY144" fmla="*/ 1996085 h 2237474"/>
              <a:gd name="connsiteX145" fmla="*/ 2864145 w 12192000"/>
              <a:gd name="connsiteY145" fmla="*/ 1994061 h 2237474"/>
              <a:gd name="connsiteX146" fmla="*/ 2843662 w 12192000"/>
              <a:gd name="connsiteY146" fmla="*/ 1992498 h 2237474"/>
              <a:gd name="connsiteX147" fmla="*/ 2796128 w 12192000"/>
              <a:gd name="connsiteY147" fmla="*/ 1976403 h 2237474"/>
              <a:gd name="connsiteX148" fmla="*/ 2756784 w 12192000"/>
              <a:gd name="connsiteY148" fmla="*/ 1985116 h 2237474"/>
              <a:gd name="connsiteX149" fmla="*/ 2748833 w 12192000"/>
              <a:gd name="connsiteY149" fmla="*/ 1986323 h 2237474"/>
              <a:gd name="connsiteX150" fmla="*/ 2748661 w 12192000"/>
              <a:gd name="connsiteY150" fmla="*/ 1986122 h 2237474"/>
              <a:gd name="connsiteX151" fmla="*/ 2740251 w 12192000"/>
              <a:gd name="connsiteY151" fmla="*/ 1986946 h 2237474"/>
              <a:gd name="connsiteX152" fmla="*/ 2718916 w 12192000"/>
              <a:gd name="connsiteY152" fmla="*/ 1990867 h 2237474"/>
              <a:gd name="connsiteX153" fmla="*/ 2713522 w 12192000"/>
              <a:gd name="connsiteY153" fmla="*/ 1990173 h 2237474"/>
              <a:gd name="connsiteX154" fmla="*/ 2680597 w 12192000"/>
              <a:gd name="connsiteY154" fmla="*/ 1984996 h 2237474"/>
              <a:gd name="connsiteX155" fmla="*/ 2578178 w 12192000"/>
              <a:gd name="connsiteY155" fmla="*/ 1990531 h 2237474"/>
              <a:gd name="connsiteX156" fmla="*/ 2476147 w 12192000"/>
              <a:gd name="connsiteY156" fmla="*/ 1998305 h 2237474"/>
              <a:gd name="connsiteX157" fmla="*/ 2373568 w 12192000"/>
              <a:gd name="connsiteY157" fmla="*/ 2003219 h 2237474"/>
              <a:gd name="connsiteX158" fmla="*/ 2321399 w 12192000"/>
              <a:gd name="connsiteY158" fmla="*/ 1989467 h 2237474"/>
              <a:gd name="connsiteX159" fmla="*/ 2315525 w 12192000"/>
              <a:gd name="connsiteY159" fmla="*/ 1989708 h 2237474"/>
              <a:gd name="connsiteX160" fmla="*/ 2300792 w 12192000"/>
              <a:gd name="connsiteY160" fmla="*/ 1994290 h 2237474"/>
              <a:gd name="connsiteX161" fmla="*/ 2295469 w 12192000"/>
              <a:gd name="connsiteY161" fmla="*/ 1996659 h 2237474"/>
              <a:gd name="connsiteX162" fmla="*/ 2287219 w 12192000"/>
              <a:gd name="connsiteY162" fmla="*/ 1998750 h 2237474"/>
              <a:gd name="connsiteX163" fmla="*/ 2286948 w 12192000"/>
              <a:gd name="connsiteY163" fmla="*/ 1998596 h 2237474"/>
              <a:gd name="connsiteX164" fmla="*/ 2243069 w 12192000"/>
              <a:gd name="connsiteY164" fmla="*/ 2015111 h 2237474"/>
              <a:gd name="connsiteX165" fmla="*/ 2186609 w 12192000"/>
              <a:gd name="connsiteY165" fmla="*/ 2008263 h 2237474"/>
              <a:gd name="connsiteX166" fmla="*/ 2164831 w 12192000"/>
              <a:gd name="connsiteY166" fmla="*/ 2010143 h 2237474"/>
              <a:gd name="connsiteX167" fmla="*/ 2152836 w 12192000"/>
              <a:gd name="connsiteY167" fmla="*/ 2010048 h 2237474"/>
              <a:gd name="connsiteX168" fmla="*/ 2117102 w 12192000"/>
              <a:gd name="connsiteY168" fmla="*/ 2023004 h 2237474"/>
              <a:gd name="connsiteX169" fmla="*/ 2111935 w 12192000"/>
              <a:gd name="connsiteY169" fmla="*/ 2023163 h 2237474"/>
              <a:gd name="connsiteX170" fmla="*/ 2089991 w 12192000"/>
              <a:gd name="connsiteY170" fmla="*/ 2034193 h 2237474"/>
              <a:gd name="connsiteX171" fmla="*/ 2058061 w 12192000"/>
              <a:gd name="connsiteY171" fmla="*/ 2047942 h 2237474"/>
              <a:gd name="connsiteX172" fmla="*/ 2055737 w 12192000"/>
              <a:gd name="connsiteY172" fmla="*/ 2047704 h 2237474"/>
              <a:gd name="connsiteX173" fmla="*/ 2042244 w 12192000"/>
              <a:gd name="connsiteY173" fmla="*/ 2055560 h 2237474"/>
              <a:gd name="connsiteX174" fmla="*/ 1976224 w 12192000"/>
              <a:gd name="connsiteY174" fmla="*/ 2074257 h 2237474"/>
              <a:gd name="connsiteX175" fmla="*/ 1877728 w 12192000"/>
              <a:gd name="connsiteY175" fmla="*/ 2101004 h 2237474"/>
              <a:gd name="connsiteX176" fmla="*/ 1759056 w 12192000"/>
              <a:gd name="connsiteY176" fmla="*/ 2125608 h 2237474"/>
              <a:gd name="connsiteX177" fmla="*/ 1637948 w 12192000"/>
              <a:gd name="connsiteY177" fmla="*/ 2172597 h 2237474"/>
              <a:gd name="connsiteX178" fmla="*/ 1434549 w 12192000"/>
              <a:gd name="connsiteY178" fmla="*/ 2234522 h 2237474"/>
              <a:gd name="connsiteX179" fmla="*/ 1398481 w 12192000"/>
              <a:gd name="connsiteY179" fmla="*/ 2237074 h 2237474"/>
              <a:gd name="connsiteX180" fmla="*/ 1398407 w 12192000"/>
              <a:gd name="connsiteY180" fmla="*/ 2237095 h 2237474"/>
              <a:gd name="connsiteX181" fmla="*/ 1370962 w 12192000"/>
              <a:gd name="connsiteY181" fmla="*/ 2237474 h 2237474"/>
              <a:gd name="connsiteX182" fmla="*/ 1356367 w 12192000"/>
              <a:gd name="connsiteY182" fmla="*/ 2235089 h 2237474"/>
              <a:gd name="connsiteX183" fmla="*/ 1324828 w 12192000"/>
              <a:gd name="connsiteY183" fmla="*/ 2231968 h 2237474"/>
              <a:gd name="connsiteX184" fmla="*/ 1297744 w 12192000"/>
              <a:gd name="connsiteY184" fmla="*/ 2235849 h 2237474"/>
              <a:gd name="connsiteX185" fmla="*/ 1286236 w 12192000"/>
              <a:gd name="connsiteY185" fmla="*/ 2233135 h 2237474"/>
              <a:gd name="connsiteX186" fmla="*/ 1283504 w 12192000"/>
              <a:gd name="connsiteY186" fmla="*/ 2233797 h 2237474"/>
              <a:gd name="connsiteX187" fmla="*/ 1279765 w 12192000"/>
              <a:gd name="connsiteY187" fmla="*/ 2229639 h 2237474"/>
              <a:gd name="connsiteX188" fmla="*/ 1195347 w 12192000"/>
              <a:gd name="connsiteY188" fmla="*/ 2212354 h 2237474"/>
              <a:gd name="connsiteX189" fmla="*/ 970251 w 12192000"/>
              <a:gd name="connsiteY189" fmla="*/ 2221029 h 2237474"/>
              <a:gd name="connsiteX190" fmla="*/ 812914 w 12192000"/>
              <a:gd name="connsiteY190" fmla="*/ 2202752 h 2237474"/>
              <a:gd name="connsiteX191" fmla="*/ 800195 w 12192000"/>
              <a:gd name="connsiteY191" fmla="*/ 2209407 h 2237474"/>
              <a:gd name="connsiteX192" fmla="*/ 784978 w 12192000"/>
              <a:gd name="connsiteY192" fmla="*/ 2212360 h 2237474"/>
              <a:gd name="connsiteX193" fmla="*/ 681987 w 12192000"/>
              <a:gd name="connsiteY193" fmla="*/ 2216757 h 2237474"/>
              <a:gd name="connsiteX194" fmla="*/ 669923 w 12192000"/>
              <a:gd name="connsiteY194" fmla="*/ 2211682 h 2237474"/>
              <a:gd name="connsiteX195" fmla="*/ 648680 w 12192000"/>
              <a:gd name="connsiteY195" fmla="*/ 2206229 h 2237474"/>
              <a:gd name="connsiteX196" fmla="*/ 597225 w 12192000"/>
              <a:gd name="connsiteY196" fmla="*/ 2180999 h 2237474"/>
              <a:gd name="connsiteX197" fmla="*/ 558449 w 12192000"/>
              <a:gd name="connsiteY197" fmla="*/ 2182346 h 2237474"/>
              <a:gd name="connsiteX198" fmla="*/ 550517 w 12192000"/>
              <a:gd name="connsiteY198" fmla="*/ 2182060 h 2237474"/>
              <a:gd name="connsiteX199" fmla="*/ 550309 w 12192000"/>
              <a:gd name="connsiteY199" fmla="*/ 2181825 h 2237474"/>
              <a:gd name="connsiteX200" fmla="*/ 541836 w 12192000"/>
              <a:gd name="connsiteY200" fmla="*/ 2181063 h 2237474"/>
              <a:gd name="connsiteX201" fmla="*/ 536057 w 12192000"/>
              <a:gd name="connsiteY201" fmla="*/ 2181537 h 2237474"/>
              <a:gd name="connsiteX202" fmla="*/ 520671 w 12192000"/>
              <a:gd name="connsiteY202" fmla="*/ 2180980 h 2237474"/>
              <a:gd name="connsiteX203" fmla="*/ 515024 w 12192000"/>
              <a:gd name="connsiteY203" fmla="*/ 2179258 h 2237474"/>
              <a:gd name="connsiteX204" fmla="*/ 512278 w 12192000"/>
              <a:gd name="connsiteY204" fmla="*/ 2176369 h 2237474"/>
              <a:gd name="connsiteX205" fmla="*/ 480419 w 12192000"/>
              <a:gd name="connsiteY205" fmla="*/ 2167807 h 2237474"/>
              <a:gd name="connsiteX206" fmla="*/ 413835 w 12192000"/>
              <a:gd name="connsiteY206" fmla="*/ 2156783 h 2237474"/>
              <a:gd name="connsiteX207" fmla="*/ 376513 w 12192000"/>
              <a:gd name="connsiteY207" fmla="*/ 2154014 h 2237474"/>
              <a:gd name="connsiteX208" fmla="*/ 273386 w 12192000"/>
              <a:gd name="connsiteY208" fmla="*/ 2142551 h 2237474"/>
              <a:gd name="connsiteX209" fmla="*/ 169207 w 12192000"/>
              <a:gd name="connsiteY209" fmla="*/ 2128100 h 2237474"/>
              <a:gd name="connsiteX210" fmla="*/ 93149 w 12192000"/>
              <a:gd name="connsiteY210" fmla="*/ 2105324 h 2237474"/>
              <a:gd name="connsiteX211" fmla="*/ 88109 w 12192000"/>
              <a:gd name="connsiteY211" fmla="*/ 2106704 h 2237474"/>
              <a:gd name="connsiteX212" fmla="*/ 80022 w 12192000"/>
              <a:gd name="connsiteY212" fmla="*/ 2107254 h 2237474"/>
              <a:gd name="connsiteX213" fmla="*/ 79717 w 12192000"/>
              <a:gd name="connsiteY213" fmla="*/ 2107046 h 2237474"/>
              <a:gd name="connsiteX214" fmla="*/ 72352 w 12192000"/>
              <a:gd name="connsiteY214" fmla="*/ 2107991 h 2237474"/>
              <a:gd name="connsiteX215" fmla="*/ 37645 w 12192000"/>
              <a:gd name="connsiteY215" fmla="*/ 2115401 h 2237474"/>
              <a:gd name="connsiteX216" fmla="*/ 4572 w 12192000"/>
              <a:gd name="connsiteY216" fmla="*/ 2111091 h 2237474"/>
              <a:gd name="connsiteX217" fmla="*/ 0 w 12192000"/>
              <a:gd name="connsiteY217" fmla="*/ 2110468 h 2237474"/>
              <a:gd name="connsiteX218" fmla="*/ 0 w 12192000"/>
              <a:gd name="connsiteY218" fmla="*/ 0 h 2237474"/>
              <a:gd name="connsiteX0" fmla="*/ 0 w 12192000"/>
              <a:gd name="connsiteY0" fmla="*/ 0 h 2237474"/>
              <a:gd name="connsiteX1" fmla="*/ 12192000 w 12192000"/>
              <a:gd name="connsiteY1" fmla="*/ 0 h 2237474"/>
              <a:gd name="connsiteX2" fmla="*/ 12192000 w 12192000"/>
              <a:gd name="connsiteY2" fmla="*/ 751299 h 2237474"/>
              <a:gd name="connsiteX3" fmla="*/ 12176759 w 12192000"/>
              <a:gd name="connsiteY3" fmla="*/ 759190 h 2237474"/>
              <a:gd name="connsiteX4" fmla="*/ 12154948 w 12192000"/>
              <a:gd name="connsiteY4" fmla="*/ 762731 h 2237474"/>
              <a:gd name="connsiteX5" fmla="*/ 12047364 w 12192000"/>
              <a:gd name="connsiteY5" fmla="*/ 749662 h 2237474"/>
              <a:gd name="connsiteX6" fmla="*/ 11890686 w 12192000"/>
              <a:gd name="connsiteY6" fmla="*/ 732766 h 2237474"/>
              <a:gd name="connsiteX7" fmla="*/ 11782413 w 12192000"/>
              <a:gd name="connsiteY7" fmla="*/ 769868 h 2237474"/>
              <a:gd name="connsiteX8" fmla="*/ 11649954 w 12192000"/>
              <a:gd name="connsiteY8" fmla="*/ 749628 h 2237474"/>
              <a:gd name="connsiteX9" fmla="*/ 11560424 w 12192000"/>
              <a:gd name="connsiteY9" fmla="*/ 748017 h 2237474"/>
              <a:gd name="connsiteX10" fmla="*/ 11358455 w 12192000"/>
              <a:gd name="connsiteY10" fmla="*/ 747593 h 2237474"/>
              <a:gd name="connsiteX11" fmla="*/ 11165209 w 12192000"/>
              <a:gd name="connsiteY11" fmla="*/ 748852 h 2237474"/>
              <a:gd name="connsiteX12" fmla="*/ 11058755 w 12192000"/>
              <a:gd name="connsiteY12" fmla="*/ 749617 h 2237474"/>
              <a:gd name="connsiteX13" fmla="*/ 10884013 w 12192000"/>
              <a:gd name="connsiteY13" fmla="*/ 760728 h 2237474"/>
              <a:gd name="connsiteX14" fmla="*/ 10834688 w 12192000"/>
              <a:gd name="connsiteY14" fmla="*/ 757726 h 2237474"/>
              <a:gd name="connsiteX15" fmla="*/ 10805004 w 12192000"/>
              <a:gd name="connsiteY15" fmla="*/ 757573 h 2237474"/>
              <a:gd name="connsiteX16" fmla="*/ 10739478 w 12192000"/>
              <a:gd name="connsiteY16" fmla="*/ 776841 h 2237474"/>
              <a:gd name="connsiteX17" fmla="*/ 10458762 w 12192000"/>
              <a:gd name="connsiteY17" fmla="*/ 755400 h 2237474"/>
              <a:gd name="connsiteX18" fmla="*/ 10246919 w 12192000"/>
              <a:gd name="connsiteY18" fmla="*/ 769960 h 2237474"/>
              <a:gd name="connsiteX19" fmla="*/ 10167995 w 12192000"/>
              <a:gd name="connsiteY19" fmla="*/ 760843 h 2237474"/>
              <a:gd name="connsiteX20" fmla="*/ 9997044 w 12192000"/>
              <a:gd name="connsiteY20" fmla="*/ 780129 h 2237474"/>
              <a:gd name="connsiteX21" fmla="*/ 9943887 w 12192000"/>
              <a:gd name="connsiteY21" fmla="*/ 804141 h 2237474"/>
              <a:gd name="connsiteX22" fmla="*/ 9918248 w 12192000"/>
              <a:gd name="connsiteY22" fmla="*/ 816628 h 2237474"/>
              <a:gd name="connsiteX23" fmla="*/ 9836148 w 12192000"/>
              <a:gd name="connsiteY23" fmla="*/ 858312 h 2237474"/>
              <a:gd name="connsiteX24" fmla="*/ 9823800 w 12192000"/>
              <a:gd name="connsiteY24" fmla="*/ 866604 h 2237474"/>
              <a:gd name="connsiteX25" fmla="*/ 9778288 w 12192000"/>
              <a:gd name="connsiteY25" fmla="*/ 854362 h 2237474"/>
              <a:gd name="connsiteX26" fmla="*/ 9761459 w 12192000"/>
              <a:gd name="connsiteY26" fmla="*/ 862394 h 2237474"/>
              <a:gd name="connsiteX27" fmla="*/ 9705768 w 12192000"/>
              <a:gd name="connsiteY27" fmla="*/ 894610 h 2237474"/>
              <a:gd name="connsiteX28" fmla="*/ 9683005 w 12192000"/>
              <a:gd name="connsiteY28" fmla="*/ 894128 h 2237474"/>
              <a:gd name="connsiteX29" fmla="*/ 9594438 w 12192000"/>
              <a:gd name="connsiteY29" fmla="*/ 919051 h 2237474"/>
              <a:gd name="connsiteX30" fmla="*/ 9577033 w 12192000"/>
              <a:gd name="connsiteY30" fmla="*/ 922857 h 2237474"/>
              <a:gd name="connsiteX31" fmla="*/ 9544189 w 12192000"/>
              <a:gd name="connsiteY31" fmla="*/ 938966 h 2237474"/>
              <a:gd name="connsiteX32" fmla="*/ 9500499 w 12192000"/>
              <a:gd name="connsiteY32" fmla="*/ 954680 h 2237474"/>
              <a:gd name="connsiteX33" fmla="*/ 9428195 w 12192000"/>
              <a:gd name="connsiteY33" fmla="*/ 986225 h 2237474"/>
              <a:gd name="connsiteX34" fmla="*/ 9410017 w 12192000"/>
              <a:gd name="connsiteY34" fmla="*/ 993931 h 2237474"/>
              <a:gd name="connsiteX35" fmla="*/ 9392919 w 12192000"/>
              <a:gd name="connsiteY35" fmla="*/ 994656 h 2237474"/>
              <a:gd name="connsiteX36" fmla="*/ 9278619 w 12192000"/>
              <a:gd name="connsiteY36" fmla="*/ 1011878 h 2237474"/>
              <a:gd name="connsiteX37" fmla="*/ 9268019 w 12192000"/>
              <a:gd name="connsiteY37" fmla="*/ 1007442 h 2237474"/>
              <a:gd name="connsiteX38" fmla="*/ 9234662 w 12192000"/>
              <a:gd name="connsiteY38" fmla="*/ 1023056 h 2237474"/>
              <a:gd name="connsiteX39" fmla="*/ 9181033 w 12192000"/>
              <a:gd name="connsiteY39" fmla="*/ 1037921 h 2237474"/>
              <a:gd name="connsiteX40" fmla="*/ 9155969 w 12192000"/>
              <a:gd name="connsiteY40" fmla="*/ 1046804 h 2237474"/>
              <a:gd name="connsiteX41" fmla="*/ 9133985 w 12192000"/>
              <a:gd name="connsiteY41" fmla="*/ 1046450 h 2237474"/>
              <a:gd name="connsiteX42" fmla="*/ 9012987 w 12192000"/>
              <a:gd name="connsiteY42" fmla="*/ 1061986 h 2237474"/>
              <a:gd name="connsiteX43" fmla="*/ 8968445 w 12192000"/>
              <a:gd name="connsiteY43" fmla="*/ 1052169 h 2237474"/>
              <a:gd name="connsiteX44" fmla="*/ 8958984 w 12192000"/>
              <a:gd name="connsiteY44" fmla="*/ 1057212 h 2237474"/>
              <a:gd name="connsiteX45" fmla="*/ 8886001 w 12192000"/>
              <a:gd name="connsiteY45" fmla="*/ 1067468 h 2237474"/>
              <a:gd name="connsiteX46" fmla="*/ 8838610 w 12192000"/>
              <a:gd name="connsiteY46" fmla="*/ 1075091 h 2237474"/>
              <a:gd name="connsiteX47" fmla="*/ 8750383 w 12192000"/>
              <a:gd name="connsiteY47" fmla="*/ 1097387 h 2237474"/>
              <a:gd name="connsiteX48" fmla="*/ 8697365 w 12192000"/>
              <a:gd name="connsiteY48" fmla="*/ 1105869 h 2237474"/>
              <a:gd name="connsiteX49" fmla="*/ 8665605 w 12192000"/>
              <a:gd name="connsiteY49" fmla="*/ 1110791 h 2237474"/>
              <a:gd name="connsiteX50" fmla="*/ 8584946 w 12192000"/>
              <a:gd name="connsiteY50" fmla="*/ 1135226 h 2237474"/>
              <a:gd name="connsiteX51" fmla="*/ 8460755 w 12192000"/>
              <a:gd name="connsiteY51" fmla="*/ 1203427 h 2237474"/>
              <a:gd name="connsiteX52" fmla="*/ 8419755 w 12192000"/>
              <a:gd name="connsiteY52" fmla="*/ 1216260 h 2237474"/>
              <a:gd name="connsiteX53" fmla="*/ 8411626 w 12192000"/>
              <a:gd name="connsiteY53" fmla="*/ 1214397 h 2237474"/>
              <a:gd name="connsiteX54" fmla="*/ 8363469 w 12192000"/>
              <a:gd name="connsiteY54" fmla="*/ 1246658 h 2237474"/>
              <a:gd name="connsiteX55" fmla="*/ 8275497 w 12192000"/>
              <a:gd name="connsiteY55" fmla="*/ 1264396 h 2237474"/>
              <a:gd name="connsiteX56" fmla="*/ 8206287 w 12192000"/>
              <a:gd name="connsiteY56" fmla="*/ 1273060 h 2237474"/>
              <a:gd name="connsiteX57" fmla="*/ 8168705 w 12192000"/>
              <a:gd name="connsiteY57" fmla="*/ 1279956 h 2237474"/>
              <a:gd name="connsiteX58" fmla="*/ 8139997 w 12192000"/>
              <a:gd name="connsiteY58" fmla="*/ 1282713 h 2237474"/>
              <a:gd name="connsiteX59" fmla="*/ 8074238 w 12192000"/>
              <a:gd name="connsiteY59" fmla="*/ 1301895 h 2237474"/>
              <a:gd name="connsiteX60" fmla="*/ 7968292 w 12192000"/>
              <a:gd name="connsiteY60" fmla="*/ 1338779 h 2237474"/>
              <a:gd name="connsiteX61" fmla="*/ 7945122 w 12192000"/>
              <a:gd name="connsiteY61" fmla="*/ 1345477 h 2237474"/>
              <a:gd name="connsiteX62" fmla="*/ 7902328 w 12192000"/>
              <a:gd name="connsiteY62" fmla="*/ 1345865 h 2237474"/>
              <a:gd name="connsiteX63" fmla="*/ 7875879 w 12192000"/>
              <a:gd name="connsiteY63" fmla="*/ 1345646 h 2237474"/>
              <a:gd name="connsiteX64" fmla="*/ 7840612 w 12192000"/>
              <a:gd name="connsiteY64" fmla="*/ 1369373 h 2237474"/>
              <a:gd name="connsiteX65" fmla="*/ 7786819 w 12192000"/>
              <a:gd name="connsiteY65" fmla="*/ 1378970 h 2237474"/>
              <a:gd name="connsiteX66" fmla="*/ 7548172 w 12192000"/>
              <a:gd name="connsiteY66" fmla="*/ 1417460 h 2237474"/>
              <a:gd name="connsiteX67" fmla="*/ 7483437 w 12192000"/>
              <a:gd name="connsiteY67" fmla="*/ 1478152 h 2237474"/>
              <a:gd name="connsiteX68" fmla="*/ 7377870 w 12192000"/>
              <a:gd name="connsiteY68" fmla="*/ 1523319 h 2237474"/>
              <a:gd name="connsiteX69" fmla="*/ 7230737 w 12192000"/>
              <a:gd name="connsiteY69" fmla="*/ 1562633 h 2237474"/>
              <a:gd name="connsiteX70" fmla="*/ 7224458 w 12192000"/>
              <a:gd name="connsiteY70" fmla="*/ 1573008 h 2237474"/>
              <a:gd name="connsiteX71" fmla="*/ 7213486 w 12192000"/>
              <a:gd name="connsiteY71" fmla="*/ 1580987 h 2237474"/>
              <a:gd name="connsiteX72" fmla="*/ 7183121 w 12192000"/>
              <a:gd name="connsiteY72" fmla="*/ 1595162 h 2237474"/>
              <a:gd name="connsiteX73" fmla="*/ 7164601 w 12192000"/>
              <a:gd name="connsiteY73" fmla="*/ 1606490 h 2237474"/>
              <a:gd name="connsiteX74" fmla="*/ 7114651 w 12192000"/>
              <a:gd name="connsiteY74" fmla="*/ 1620959 h 2237474"/>
              <a:gd name="connsiteX75" fmla="*/ 7092727 w 12192000"/>
              <a:gd name="connsiteY75" fmla="*/ 1623628 h 2237474"/>
              <a:gd name="connsiteX76" fmla="*/ 7031309 w 12192000"/>
              <a:gd name="connsiteY76" fmla="*/ 1619451 h 2237474"/>
              <a:gd name="connsiteX77" fmla="*/ 6999084 w 12192000"/>
              <a:gd name="connsiteY77" fmla="*/ 1634317 h 2237474"/>
              <a:gd name="connsiteX78" fmla="*/ 6992107 w 12192000"/>
              <a:gd name="connsiteY78" fmla="*/ 1636860 h 2237474"/>
              <a:gd name="connsiteX79" fmla="*/ 6991765 w 12192000"/>
              <a:gd name="connsiteY79" fmla="*/ 1636725 h 2237474"/>
              <a:gd name="connsiteX80" fmla="*/ 6900177 w 12192000"/>
              <a:gd name="connsiteY80" fmla="*/ 1636016 h 2237474"/>
              <a:gd name="connsiteX81" fmla="*/ 6795372 w 12192000"/>
              <a:gd name="connsiteY81" fmla="*/ 1644845 h 2237474"/>
              <a:gd name="connsiteX82" fmla="*/ 6692251 w 12192000"/>
              <a:gd name="connsiteY82" fmla="*/ 1656357 h 2237474"/>
              <a:gd name="connsiteX83" fmla="*/ 6655235 w 12192000"/>
              <a:gd name="connsiteY83" fmla="*/ 1661869 h 2237474"/>
              <a:gd name="connsiteX84" fmla="*/ 6587857 w 12192000"/>
              <a:gd name="connsiteY84" fmla="*/ 1665769 h 2237474"/>
              <a:gd name="connsiteX85" fmla="*/ 6554894 w 12192000"/>
              <a:gd name="connsiteY85" fmla="*/ 1664428 h 2237474"/>
              <a:gd name="connsiteX86" fmla="*/ 6516595 w 12192000"/>
              <a:gd name="connsiteY86" fmla="*/ 1667475 h 2237474"/>
              <a:gd name="connsiteX87" fmla="*/ 6508541 w 12192000"/>
              <a:gd name="connsiteY87" fmla="*/ 1668757 h 2237474"/>
              <a:gd name="connsiteX88" fmla="*/ 6471012 w 12192000"/>
              <a:gd name="connsiteY88" fmla="*/ 1678604 h 2237474"/>
              <a:gd name="connsiteX89" fmla="*/ 6415265 w 12192000"/>
              <a:gd name="connsiteY89" fmla="*/ 1665317 h 2237474"/>
              <a:gd name="connsiteX90" fmla="*/ 6364035 w 12192000"/>
              <a:gd name="connsiteY90" fmla="*/ 1667683 h 2237474"/>
              <a:gd name="connsiteX91" fmla="*/ 6280959 w 12192000"/>
              <a:gd name="connsiteY91" fmla="*/ 1689329 h 2237474"/>
              <a:gd name="connsiteX92" fmla="*/ 6243319 w 12192000"/>
              <a:gd name="connsiteY92" fmla="*/ 1695560 h 2237474"/>
              <a:gd name="connsiteX93" fmla="*/ 6098321 w 12192000"/>
              <a:gd name="connsiteY93" fmla="*/ 1721646 h 2237474"/>
              <a:gd name="connsiteX94" fmla="*/ 5880652 w 12192000"/>
              <a:gd name="connsiteY94" fmla="*/ 1779643 h 2237474"/>
              <a:gd name="connsiteX95" fmla="*/ 5785959 w 12192000"/>
              <a:gd name="connsiteY95" fmla="*/ 1775307 h 2237474"/>
              <a:gd name="connsiteX96" fmla="*/ 5643534 w 12192000"/>
              <a:gd name="connsiteY96" fmla="*/ 1802919 h 2237474"/>
              <a:gd name="connsiteX97" fmla="*/ 5518799 w 12192000"/>
              <a:gd name="connsiteY97" fmla="*/ 1818312 h 2237474"/>
              <a:gd name="connsiteX98" fmla="*/ 5505014 w 12192000"/>
              <a:gd name="connsiteY98" fmla="*/ 1819259 h 2237474"/>
              <a:gd name="connsiteX99" fmla="*/ 5453307 w 12192000"/>
              <a:gd name="connsiteY99" fmla="*/ 1815450 h 2237474"/>
              <a:gd name="connsiteX100" fmla="*/ 5364192 w 12192000"/>
              <a:gd name="connsiteY100" fmla="*/ 1826074 h 2237474"/>
              <a:gd name="connsiteX101" fmla="*/ 5350380 w 12192000"/>
              <a:gd name="connsiteY101" fmla="*/ 1830891 h 2237474"/>
              <a:gd name="connsiteX102" fmla="*/ 5259633 w 12192000"/>
              <a:gd name="connsiteY102" fmla="*/ 1837160 h 2237474"/>
              <a:gd name="connsiteX103" fmla="*/ 5197513 w 12192000"/>
              <a:gd name="connsiteY103" fmla="*/ 1844718 h 2237474"/>
              <a:gd name="connsiteX104" fmla="*/ 5168852 w 12192000"/>
              <a:gd name="connsiteY104" fmla="*/ 1844846 h 2237474"/>
              <a:gd name="connsiteX105" fmla="*/ 5114927 w 12192000"/>
              <a:gd name="connsiteY105" fmla="*/ 1847827 h 2237474"/>
              <a:gd name="connsiteX106" fmla="*/ 5108970 w 12192000"/>
              <a:gd name="connsiteY106" fmla="*/ 1847935 h 2237474"/>
              <a:gd name="connsiteX107" fmla="*/ 5067961 w 12192000"/>
              <a:gd name="connsiteY107" fmla="*/ 1845917 h 2237474"/>
              <a:gd name="connsiteX108" fmla="*/ 5007075 w 12192000"/>
              <a:gd name="connsiteY108" fmla="*/ 1838626 h 2237474"/>
              <a:gd name="connsiteX109" fmla="*/ 4944087 w 12192000"/>
              <a:gd name="connsiteY109" fmla="*/ 1823332 h 2237474"/>
              <a:gd name="connsiteX110" fmla="*/ 4907662 w 12192000"/>
              <a:gd name="connsiteY110" fmla="*/ 1816900 h 2237474"/>
              <a:gd name="connsiteX111" fmla="*/ 4882386 w 12192000"/>
              <a:gd name="connsiteY111" fmla="*/ 1809844 h 2237474"/>
              <a:gd name="connsiteX112" fmla="*/ 4811440 w 12192000"/>
              <a:gd name="connsiteY112" fmla="*/ 1804655 h 2237474"/>
              <a:gd name="connsiteX113" fmla="*/ 4691075 w 12192000"/>
              <a:gd name="connsiteY113" fmla="*/ 1801389 h 2237474"/>
              <a:gd name="connsiteX114" fmla="*/ 4611738 w 12192000"/>
              <a:gd name="connsiteY114" fmla="*/ 1776964 h 2237474"/>
              <a:gd name="connsiteX115" fmla="*/ 4560070 w 12192000"/>
              <a:gd name="connsiteY115" fmla="*/ 1785640 h 2237474"/>
              <a:gd name="connsiteX116" fmla="*/ 4536503 w 12192000"/>
              <a:gd name="connsiteY116" fmla="*/ 1785334 h 2237474"/>
              <a:gd name="connsiteX117" fmla="*/ 4513724 w 12192000"/>
              <a:gd name="connsiteY117" fmla="*/ 1791996 h 2237474"/>
              <a:gd name="connsiteX118" fmla="*/ 4459810 w 12192000"/>
              <a:gd name="connsiteY118" fmla="*/ 1797886 h 2237474"/>
              <a:gd name="connsiteX119" fmla="*/ 4379064 w 12192000"/>
              <a:gd name="connsiteY119" fmla="*/ 1817177 h 2237474"/>
              <a:gd name="connsiteX120" fmla="*/ 4319209 w 12192000"/>
              <a:gd name="connsiteY120" fmla="*/ 1834833 h 2237474"/>
              <a:gd name="connsiteX121" fmla="*/ 4290981 w 12192000"/>
              <a:gd name="connsiteY121" fmla="*/ 1839677 h 2237474"/>
              <a:gd name="connsiteX122" fmla="*/ 4285792 w 12192000"/>
              <a:gd name="connsiteY122" fmla="*/ 1836231 h 2237474"/>
              <a:gd name="connsiteX123" fmla="*/ 4238372 w 12192000"/>
              <a:gd name="connsiteY123" fmla="*/ 1851480 h 2237474"/>
              <a:gd name="connsiteX124" fmla="*/ 4232517 w 12192000"/>
              <a:gd name="connsiteY124" fmla="*/ 1852567 h 2237474"/>
              <a:gd name="connsiteX125" fmla="*/ 4191732 w 12192000"/>
              <a:gd name="connsiteY125" fmla="*/ 1857328 h 2237474"/>
              <a:gd name="connsiteX126" fmla="*/ 4065532 w 12192000"/>
              <a:gd name="connsiteY126" fmla="*/ 1855477 h 2237474"/>
              <a:gd name="connsiteX127" fmla="*/ 4028460 w 12192000"/>
              <a:gd name="connsiteY127" fmla="*/ 1855137 h 2237474"/>
              <a:gd name="connsiteX128" fmla="*/ 4002267 w 12192000"/>
              <a:gd name="connsiteY128" fmla="*/ 1852352 h 2237474"/>
              <a:gd name="connsiteX129" fmla="*/ 3931396 w 12192000"/>
              <a:gd name="connsiteY129" fmla="*/ 1858915 h 2237474"/>
              <a:gd name="connsiteX130" fmla="*/ 3812162 w 12192000"/>
              <a:gd name="connsiteY130" fmla="*/ 1875501 h 2237474"/>
              <a:gd name="connsiteX131" fmla="*/ 3729530 w 12192000"/>
              <a:gd name="connsiteY131" fmla="*/ 1864513 h 2237474"/>
              <a:gd name="connsiteX132" fmla="*/ 3680177 w 12192000"/>
              <a:gd name="connsiteY132" fmla="*/ 1881552 h 2237474"/>
              <a:gd name="connsiteX133" fmla="*/ 3567259 w 12192000"/>
              <a:gd name="connsiteY133" fmla="*/ 1893482 h 2237474"/>
              <a:gd name="connsiteX134" fmla="*/ 3405770 w 12192000"/>
              <a:gd name="connsiteY134" fmla="*/ 1904591 h 2237474"/>
              <a:gd name="connsiteX135" fmla="*/ 3280097 w 12192000"/>
              <a:gd name="connsiteY135" fmla="*/ 1919610 h 2237474"/>
              <a:gd name="connsiteX136" fmla="*/ 3123424 w 12192000"/>
              <a:gd name="connsiteY136" fmla="*/ 1952930 h 2237474"/>
              <a:gd name="connsiteX137" fmla="*/ 3009910 w 12192000"/>
              <a:gd name="connsiteY137" fmla="*/ 1957866 h 2237474"/>
              <a:gd name="connsiteX138" fmla="*/ 2995934 w 12192000"/>
              <a:gd name="connsiteY138" fmla="*/ 1967085 h 2237474"/>
              <a:gd name="connsiteX139" fmla="*/ 2980071 w 12192000"/>
              <a:gd name="connsiteY139" fmla="*/ 1972988 h 2237474"/>
              <a:gd name="connsiteX140" fmla="*/ 2978094 w 12192000"/>
              <a:gd name="connsiteY140" fmla="*/ 1972369 h 2237474"/>
              <a:gd name="connsiteX141" fmla="*/ 2942858 w 12192000"/>
              <a:gd name="connsiteY141" fmla="*/ 1981367 h 2237474"/>
              <a:gd name="connsiteX142" fmla="*/ 2875436 w 12192000"/>
              <a:gd name="connsiteY142" fmla="*/ 1996977 h 2237474"/>
              <a:gd name="connsiteX143" fmla="*/ 2874892 w 12192000"/>
              <a:gd name="connsiteY143" fmla="*/ 1996085 h 2237474"/>
              <a:gd name="connsiteX144" fmla="*/ 2864145 w 12192000"/>
              <a:gd name="connsiteY144" fmla="*/ 1994061 h 2237474"/>
              <a:gd name="connsiteX145" fmla="*/ 2843662 w 12192000"/>
              <a:gd name="connsiteY145" fmla="*/ 1992498 h 2237474"/>
              <a:gd name="connsiteX146" fmla="*/ 2796128 w 12192000"/>
              <a:gd name="connsiteY146" fmla="*/ 1976403 h 2237474"/>
              <a:gd name="connsiteX147" fmla="*/ 2756784 w 12192000"/>
              <a:gd name="connsiteY147" fmla="*/ 1985116 h 2237474"/>
              <a:gd name="connsiteX148" fmla="*/ 2748833 w 12192000"/>
              <a:gd name="connsiteY148" fmla="*/ 1986323 h 2237474"/>
              <a:gd name="connsiteX149" fmla="*/ 2748661 w 12192000"/>
              <a:gd name="connsiteY149" fmla="*/ 1986122 h 2237474"/>
              <a:gd name="connsiteX150" fmla="*/ 2740251 w 12192000"/>
              <a:gd name="connsiteY150" fmla="*/ 1986946 h 2237474"/>
              <a:gd name="connsiteX151" fmla="*/ 2718916 w 12192000"/>
              <a:gd name="connsiteY151" fmla="*/ 1990867 h 2237474"/>
              <a:gd name="connsiteX152" fmla="*/ 2713522 w 12192000"/>
              <a:gd name="connsiteY152" fmla="*/ 1990173 h 2237474"/>
              <a:gd name="connsiteX153" fmla="*/ 2680597 w 12192000"/>
              <a:gd name="connsiteY153" fmla="*/ 1984996 h 2237474"/>
              <a:gd name="connsiteX154" fmla="*/ 2578178 w 12192000"/>
              <a:gd name="connsiteY154" fmla="*/ 1990531 h 2237474"/>
              <a:gd name="connsiteX155" fmla="*/ 2476147 w 12192000"/>
              <a:gd name="connsiteY155" fmla="*/ 1998305 h 2237474"/>
              <a:gd name="connsiteX156" fmla="*/ 2373568 w 12192000"/>
              <a:gd name="connsiteY156" fmla="*/ 2003219 h 2237474"/>
              <a:gd name="connsiteX157" fmla="*/ 2321399 w 12192000"/>
              <a:gd name="connsiteY157" fmla="*/ 1989467 h 2237474"/>
              <a:gd name="connsiteX158" fmla="*/ 2315525 w 12192000"/>
              <a:gd name="connsiteY158" fmla="*/ 1989708 h 2237474"/>
              <a:gd name="connsiteX159" fmla="*/ 2300792 w 12192000"/>
              <a:gd name="connsiteY159" fmla="*/ 1994290 h 2237474"/>
              <a:gd name="connsiteX160" fmla="*/ 2295469 w 12192000"/>
              <a:gd name="connsiteY160" fmla="*/ 1996659 h 2237474"/>
              <a:gd name="connsiteX161" fmla="*/ 2287219 w 12192000"/>
              <a:gd name="connsiteY161" fmla="*/ 1998750 h 2237474"/>
              <a:gd name="connsiteX162" fmla="*/ 2286948 w 12192000"/>
              <a:gd name="connsiteY162" fmla="*/ 1998596 h 2237474"/>
              <a:gd name="connsiteX163" fmla="*/ 2243069 w 12192000"/>
              <a:gd name="connsiteY163" fmla="*/ 2015111 h 2237474"/>
              <a:gd name="connsiteX164" fmla="*/ 2186609 w 12192000"/>
              <a:gd name="connsiteY164" fmla="*/ 2008263 h 2237474"/>
              <a:gd name="connsiteX165" fmla="*/ 2164831 w 12192000"/>
              <a:gd name="connsiteY165" fmla="*/ 2010143 h 2237474"/>
              <a:gd name="connsiteX166" fmla="*/ 2152836 w 12192000"/>
              <a:gd name="connsiteY166" fmla="*/ 2010048 h 2237474"/>
              <a:gd name="connsiteX167" fmla="*/ 2117102 w 12192000"/>
              <a:gd name="connsiteY167" fmla="*/ 2023004 h 2237474"/>
              <a:gd name="connsiteX168" fmla="*/ 2111935 w 12192000"/>
              <a:gd name="connsiteY168" fmla="*/ 2023163 h 2237474"/>
              <a:gd name="connsiteX169" fmla="*/ 2089991 w 12192000"/>
              <a:gd name="connsiteY169" fmla="*/ 2034193 h 2237474"/>
              <a:gd name="connsiteX170" fmla="*/ 2058061 w 12192000"/>
              <a:gd name="connsiteY170" fmla="*/ 2047942 h 2237474"/>
              <a:gd name="connsiteX171" fmla="*/ 2055737 w 12192000"/>
              <a:gd name="connsiteY171" fmla="*/ 2047704 h 2237474"/>
              <a:gd name="connsiteX172" fmla="*/ 2042244 w 12192000"/>
              <a:gd name="connsiteY172" fmla="*/ 2055560 h 2237474"/>
              <a:gd name="connsiteX173" fmla="*/ 1976224 w 12192000"/>
              <a:gd name="connsiteY173" fmla="*/ 2074257 h 2237474"/>
              <a:gd name="connsiteX174" fmla="*/ 1877728 w 12192000"/>
              <a:gd name="connsiteY174" fmla="*/ 2101004 h 2237474"/>
              <a:gd name="connsiteX175" fmla="*/ 1759056 w 12192000"/>
              <a:gd name="connsiteY175" fmla="*/ 2125608 h 2237474"/>
              <a:gd name="connsiteX176" fmla="*/ 1637948 w 12192000"/>
              <a:gd name="connsiteY176" fmla="*/ 2172597 h 2237474"/>
              <a:gd name="connsiteX177" fmla="*/ 1434549 w 12192000"/>
              <a:gd name="connsiteY177" fmla="*/ 2234522 h 2237474"/>
              <a:gd name="connsiteX178" fmla="*/ 1398481 w 12192000"/>
              <a:gd name="connsiteY178" fmla="*/ 2237074 h 2237474"/>
              <a:gd name="connsiteX179" fmla="*/ 1398407 w 12192000"/>
              <a:gd name="connsiteY179" fmla="*/ 2237095 h 2237474"/>
              <a:gd name="connsiteX180" fmla="*/ 1370962 w 12192000"/>
              <a:gd name="connsiteY180" fmla="*/ 2237474 h 2237474"/>
              <a:gd name="connsiteX181" fmla="*/ 1356367 w 12192000"/>
              <a:gd name="connsiteY181" fmla="*/ 2235089 h 2237474"/>
              <a:gd name="connsiteX182" fmla="*/ 1324828 w 12192000"/>
              <a:gd name="connsiteY182" fmla="*/ 2231968 h 2237474"/>
              <a:gd name="connsiteX183" fmla="*/ 1297744 w 12192000"/>
              <a:gd name="connsiteY183" fmla="*/ 2235849 h 2237474"/>
              <a:gd name="connsiteX184" fmla="*/ 1286236 w 12192000"/>
              <a:gd name="connsiteY184" fmla="*/ 2233135 h 2237474"/>
              <a:gd name="connsiteX185" fmla="*/ 1283504 w 12192000"/>
              <a:gd name="connsiteY185" fmla="*/ 2233797 h 2237474"/>
              <a:gd name="connsiteX186" fmla="*/ 1279765 w 12192000"/>
              <a:gd name="connsiteY186" fmla="*/ 2229639 h 2237474"/>
              <a:gd name="connsiteX187" fmla="*/ 1195347 w 12192000"/>
              <a:gd name="connsiteY187" fmla="*/ 2212354 h 2237474"/>
              <a:gd name="connsiteX188" fmla="*/ 970251 w 12192000"/>
              <a:gd name="connsiteY188" fmla="*/ 2221029 h 2237474"/>
              <a:gd name="connsiteX189" fmla="*/ 812914 w 12192000"/>
              <a:gd name="connsiteY189" fmla="*/ 2202752 h 2237474"/>
              <a:gd name="connsiteX190" fmla="*/ 800195 w 12192000"/>
              <a:gd name="connsiteY190" fmla="*/ 2209407 h 2237474"/>
              <a:gd name="connsiteX191" fmla="*/ 784978 w 12192000"/>
              <a:gd name="connsiteY191" fmla="*/ 2212360 h 2237474"/>
              <a:gd name="connsiteX192" fmla="*/ 681987 w 12192000"/>
              <a:gd name="connsiteY192" fmla="*/ 2216757 h 2237474"/>
              <a:gd name="connsiteX193" fmla="*/ 669923 w 12192000"/>
              <a:gd name="connsiteY193" fmla="*/ 2211682 h 2237474"/>
              <a:gd name="connsiteX194" fmla="*/ 648680 w 12192000"/>
              <a:gd name="connsiteY194" fmla="*/ 2206229 h 2237474"/>
              <a:gd name="connsiteX195" fmla="*/ 597225 w 12192000"/>
              <a:gd name="connsiteY195" fmla="*/ 2180999 h 2237474"/>
              <a:gd name="connsiteX196" fmla="*/ 558449 w 12192000"/>
              <a:gd name="connsiteY196" fmla="*/ 2182346 h 2237474"/>
              <a:gd name="connsiteX197" fmla="*/ 550517 w 12192000"/>
              <a:gd name="connsiteY197" fmla="*/ 2182060 h 2237474"/>
              <a:gd name="connsiteX198" fmla="*/ 550309 w 12192000"/>
              <a:gd name="connsiteY198" fmla="*/ 2181825 h 2237474"/>
              <a:gd name="connsiteX199" fmla="*/ 541836 w 12192000"/>
              <a:gd name="connsiteY199" fmla="*/ 2181063 h 2237474"/>
              <a:gd name="connsiteX200" fmla="*/ 536057 w 12192000"/>
              <a:gd name="connsiteY200" fmla="*/ 2181537 h 2237474"/>
              <a:gd name="connsiteX201" fmla="*/ 520671 w 12192000"/>
              <a:gd name="connsiteY201" fmla="*/ 2180980 h 2237474"/>
              <a:gd name="connsiteX202" fmla="*/ 515024 w 12192000"/>
              <a:gd name="connsiteY202" fmla="*/ 2179258 h 2237474"/>
              <a:gd name="connsiteX203" fmla="*/ 512278 w 12192000"/>
              <a:gd name="connsiteY203" fmla="*/ 2176369 h 2237474"/>
              <a:gd name="connsiteX204" fmla="*/ 480419 w 12192000"/>
              <a:gd name="connsiteY204" fmla="*/ 2167807 h 2237474"/>
              <a:gd name="connsiteX205" fmla="*/ 413835 w 12192000"/>
              <a:gd name="connsiteY205" fmla="*/ 2156783 h 2237474"/>
              <a:gd name="connsiteX206" fmla="*/ 376513 w 12192000"/>
              <a:gd name="connsiteY206" fmla="*/ 2154014 h 2237474"/>
              <a:gd name="connsiteX207" fmla="*/ 273386 w 12192000"/>
              <a:gd name="connsiteY207" fmla="*/ 2142551 h 2237474"/>
              <a:gd name="connsiteX208" fmla="*/ 169207 w 12192000"/>
              <a:gd name="connsiteY208" fmla="*/ 2128100 h 2237474"/>
              <a:gd name="connsiteX209" fmla="*/ 93149 w 12192000"/>
              <a:gd name="connsiteY209" fmla="*/ 2105324 h 2237474"/>
              <a:gd name="connsiteX210" fmla="*/ 88109 w 12192000"/>
              <a:gd name="connsiteY210" fmla="*/ 2106704 h 2237474"/>
              <a:gd name="connsiteX211" fmla="*/ 80022 w 12192000"/>
              <a:gd name="connsiteY211" fmla="*/ 2107254 h 2237474"/>
              <a:gd name="connsiteX212" fmla="*/ 79717 w 12192000"/>
              <a:gd name="connsiteY212" fmla="*/ 2107046 h 2237474"/>
              <a:gd name="connsiteX213" fmla="*/ 72352 w 12192000"/>
              <a:gd name="connsiteY213" fmla="*/ 2107991 h 2237474"/>
              <a:gd name="connsiteX214" fmla="*/ 37645 w 12192000"/>
              <a:gd name="connsiteY214" fmla="*/ 2115401 h 2237474"/>
              <a:gd name="connsiteX215" fmla="*/ 4572 w 12192000"/>
              <a:gd name="connsiteY215" fmla="*/ 2111091 h 2237474"/>
              <a:gd name="connsiteX216" fmla="*/ 0 w 12192000"/>
              <a:gd name="connsiteY216" fmla="*/ 2110468 h 2237474"/>
              <a:gd name="connsiteX217" fmla="*/ 0 w 12192000"/>
              <a:gd name="connsiteY217" fmla="*/ 0 h 2237474"/>
              <a:gd name="connsiteX0" fmla="*/ 0 w 12192000"/>
              <a:gd name="connsiteY0" fmla="*/ 0 h 2237474"/>
              <a:gd name="connsiteX1" fmla="*/ 12192000 w 12192000"/>
              <a:gd name="connsiteY1" fmla="*/ 0 h 2237474"/>
              <a:gd name="connsiteX2" fmla="*/ 12192000 w 12192000"/>
              <a:gd name="connsiteY2" fmla="*/ 751299 h 2237474"/>
              <a:gd name="connsiteX3" fmla="*/ 12176759 w 12192000"/>
              <a:gd name="connsiteY3" fmla="*/ 759190 h 2237474"/>
              <a:gd name="connsiteX4" fmla="*/ 12154948 w 12192000"/>
              <a:gd name="connsiteY4" fmla="*/ 762731 h 2237474"/>
              <a:gd name="connsiteX5" fmla="*/ 12047364 w 12192000"/>
              <a:gd name="connsiteY5" fmla="*/ 749662 h 2237474"/>
              <a:gd name="connsiteX6" fmla="*/ 11890686 w 12192000"/>
              <a:gd name="connsiteY6" fmla="*/ 732766 h 2237474"/>
              <a:gd name="connsiteX7" fmla="*/ 11782413 w 12192000"/>
              <a:gd name="connsiteY7" fmla="*/ 769868 h 2237474"/>
              <a:gd name="connsiteX8" fmla="*/ 11649954 w 12192000"/>
              <a:gd name="connsiteY8" fmla="*/ 749628 h 2237474"/>
              <a:gd name="connsiteX9" fmla="*/ 11560424 w 12192000"/>
              <a:gd name="connsiteY9" fmla="*/ 748017 h 2237474"/>
              <a:gd name="connsiteX10" fmla="*/ 11358455 w 12192000"/>
              <a:gd name="connsiteY10" fmla="*/ 747593 h 2237474"/>
              <a:gd name="connsiteX11" fmla="*/ 11165209 w 12192000"/>
              <a:gd name="connsiteY11" fmla="*/ 748852 h 2237474"/>
              <a:gd name="connsiteX12" fmla="*/ 11058755 w 12192000"/>
              <a:gd name="connsiteY12" fmla="*/ 749617 h 2237474"/>
              <a:gd name="connsiteX13" fmla="*/ 10884013 w 12192000"/>
              <a:gd name="connsiteY13" fmla="*/ 760728 h 2237474"/>
              <a:gd name="connsiteX14" fmla="*/ 10834688 w 12192000"/>
              <a:gd name="connsiteY14" fmla="*/ 757726 h 2237474"/>
              <a:gd name="connsiteX15" fmla="*/ 10805004 w 12192000"/>
              <a:gd name="connsiteY15" fmla="*/ 757573 h 2237474"/>
              <a:gd name="connsiteX16" fmla="*/ 10739478 w 12192000"/>
              <a:gd name="connsiteY16" fmla="*/ 776841 h 2237474"/>
              <a:gd name="connsiteX17" fmla="*/ 10458762 w 12192000"/>
              <a:gd name="connsiteY17" fmla="*/ 755400 h 2237474"/>
              <a:gd name="connsiteX18" fmla="*/ 10246919 w 12192000"/>
              <a:gd name="connsiteY18" fmla="*/ 769960 h 2237474"/>
              <a:gd name="connsiteX19" fmla="*/ 10167995 w 12192000"/>
              <a:gd name="connsiteY19" fmla="*/ 760843 h 2237474"/>
              <a:gd name="connsiteX20" fmla="*/ 9997044 w 12192000"/>
              <a:gd name="connsiteY20" fmla="*/ 780129 h 2237474"/>
              <a:gd name="connsiteX21" fmla="*/ 9943887 w 12192000"/>
              <a:gd name="connsiteY21" fmla="*/ 804141 h 2237474"/>
              <a:gd name="connsiteX22" fmla="*/ 9918248 w 12192000"/>
              <a:gd name="connsiteY22" fmla="*/ 816628 h 2237474"/>
              <a:gd name="connsiteX23" fmla="*/ 9836148 w 12192000"/>
              <a:gd name="connsiteY23" fmla="*/ 858312 h 2237474"/>
              <a:gd name="connsiteX24" fmla="*/ 9823800 w 12192000"/>
              <a:gd name="connsiteY24" fmla="*/ 866604 h 2237474"/>
              <a:gd name="connsiteX25" fmla="*/ 9761459 w 12192000"/>
              <a:gd name="connsiteY25" fmla="*/ 862394 h 2237474"/>
              <a:gd name="connsiteX26" fmla="*/ 9705768 w 12192000"/>
              <a:gd name="connsiteY26" fmla="*/ 894610 h 2237474"/>
              <a:gd name="connsiteX27" fmla="*/ 9683005 w 12192000"/>
              <a:gd name="connsiteY27" fmla="*/ 894128 h 2237474"/>
              <a:gd name="connsiteX28" fmla="*/ 9594438 w 12192000"/>
              <a:gd name="connsiteY28" fmla="*/ 919051 h 2237474"/>
              <a:gd name="connsiteX29" fmla="*/ 9577033 w 12192000"/>
              <a:gd name="connsiteY29" fmla="*/ 922857 h 2237474"/>
              <a:gd name="connsiteX30" fmla="*/ 9544189 w 12192000"/>
              <a:gd name="connsiteY30" fmla="*/ 938966 h 2237474"/>
              <a:gd name="connsiteX31" fmla="*/ 9500499 w 12192000"/>
              <a:gd name="connsiteY31" fmla="*/ 954680 h 2237474"/>
              <a:gd name="connsiteX32" fmla="*/ 9428195 w 12192000"/>
              <a:gd name="connsiteY32" fmla="*/ 986225 h 2237474"/>
              <a:gd name="connsiteX33" fmla="*/ 9410017 w 12192000"/>
              <a:gd name="connsiteY33" fmla="*/ 993931 h 2237474"/>
              <a:gd name="connsiteX34" fmla="*/ 9392919 w 12192000"/>
              <a:gd name="connsiteY34" fmla="*/ 994656 h 2237474"/>
              <a:gd name="connsiteX35" fmla="*/ 9278619 w 12192000"/>
              <a:gd name="connsiteY35" fmla="*/ 1011878 h 2237474"/>
              <a:gd name="connsiteX36" fmla="*/ 9268019 w 12192000"/>
              <a:gd name="connsiteY36" fmla="*/ 1007442 h 2237474"/>
              <a:gd name="connsiteX37" fmla="*/ 9234662 w 12192000"/>
              <a:gd name="connsiteY37" fmla="*/ 1023056 h 2237474"/>
              <a:gd name="connsiteX38" fmla="*/ 9181033 w 12192000"/>
              <a:gd name="connsiteY38" fmla="*/ 1037921 h 2237474"/>
              <a:gd name="connsiteX39" fmla="*/ 9155969 w 12192000"/>
              <a:gd name="connsiteY39" fmla="*/ 1046804 h 2237474"/>
              <a:gd name="connsiteX40" fmla="*/ 9133985 w 12192000"/>
              <a:gd name="connsiteY40" fmla="*/ 1046450 h 2237474"/>
              <a:gd name="connsiteX41" fmla="*/ 9012987 w 12192000"/>
              <a:gd name="connsiteY41" fmla="*/ 1061986 h 2237474"/>
              <a:gd name="connsiteX42" fmla="*/ 8968445 w 12192000"/>
              <a:gd name="connsiteY42" fmla="*/ 1052169 h 2237474"/>
              <a:gd name="connsiteX43" fmla="*/ 8958984 w 12192000"/>
              <a:gd name="connsiteY43" fmla="*/ 1057212 h 2237474"/>
              <a:gd name="connsiteX44" fmla="*/ 8886001 w 12192000"/>
              <a:gd name="connsiteY44" fmla="*/ 1067468 h 2237474"/>
              <a:gd name="connsiteX45" fmla="*/ 8838610 w 12192000"/>
              <a:gd name="connsiteY45" fmla="*/ 1075091 h 2237474"/>
              <a:gd name="connsiteX46" fmla="*/ 8750383 w 12192000"/>
              <a:gd name="connsiteY46" fmla="*/ 1097387 h 2237474"/>
              <a:gd name="connsiteX47" fmla="*/ 8697365 w 12192000"/>
              <a:gd name="connsiteY47" fmla="*/ 1105869 h 2237474"/>
              <a:gd name="connsiteX48" fmla="*/ 8665605 w 12192000"/>
              <a:gd name="connsiteY48" fmla="*/ 1110791 h 2237474"/>
              <a:gd name="connsiteX49" fmla="*/ 8584946 w 12192000"/>
              <a:gd name="connsiteY49" fmla="*/ 1135226 h 2237474"/>
              <a:gd name="connsiteX50" fmla="*/ 8460755 w 12192000"/>
              <a:gd name="connsiteY50" fmla="*/ 1203427 h 2237474"/>
              <a:gd name="connsiteX51" fmla="*/ 8419755 w 12192000"/>
              <a:gd name="connsiteY51" fmla="*/ 1216260 h 2237474"/>
              <a:gd name="connsiteX52" fmla="*/ 8411626 w 12192000"/>
              <a:gd name="connsiteY52" fmla="*/ 1214397 h 2237474"/>
              <a:gd name="connsiteX53" fmla="*/ 8363469 w 12192000"/>
              <a:gd name="connsiteY53" fmla="*/ 1246658 h 2237474"/>
              <a:gd name="connsiteX54" fmla="*/ 8275497 w 12192000"/>
              <a:gd name="connsiteY54" fmla="*/ 1264396 h 2237474"/>
              <a:gd name="connsiteX55" fmla="*/ 8206287 w 12192000"/>
              <a:gd name="connsiteY55" fmla="*/ 1273060 h 2237474"/>
              <a:gd name="connsiteX56" fmla="*/ 8168705 w 12192000"/>
              <a:gd name="connsiteY56" fmla="*/ 1279956 h 2237474"/>
              <a:gd name="connsiteX57" fmla="*/ 8139997 w 12192000"/>
              <a:gd name="connsiteY57" fmla="*/ 1282713 h 2237474"/>
              <a:gd name="connsiteX58" fmla="*/ 8074238 w 12192000"/>
              <a:gd name="connsiteY58" fmla="*/ 1301895 h 2237474"/>
              <a:gd name="connsiteX59" fmla="*/ 7968292 w 12192000"/>
              <a:gd name="connsiteY59" fmla="*/ 1338779 h 2237474"/>
              <a:gd name="connsiteX60" fmla="*/ 7945122 w 12192000"/>
              <a:gd name="connsiteY60" fmla="*/ 1345477 h 2237474"/>
              <a:gd name="connsiteX61" fmla="*/ 7902328 w 12192000"/>
              <a:gd name="connsiteY61" fmla="*/ 1345865 h 2237474"/>
              <a:gd name="connsiteX62" fmla="*/ 7875879 w 12192000"/>
              <a:gd name="connsiteY62" fmla="*/ 1345646 h 2237474"/>
              <a:gd name="connsiteX63" fmla="*/ 7840612 w 12192000"/>
              <a:gd name="connsiteY63" fmla="*/ 1369373 h 2237474"/>
              <a:gd name="connsiteX64" fmla="*/ 7786819 w 12192000"/>
              <a:gd name="connsiteY64" fmla="*/ 1378970 h 2237474"/>
              <a:gd name="connsiteX65" fmla="*/ 7548172 w 12192000"/>
              <a:gd name="connsiteY65" fmla="*/ 1417460 h 2237474"/>
              <a:gd name="connsiteX66" fmla="*/ 7483437 w 12192000"/>
              <a:gd name="connsiteY66" fmla="*/ 1478152 h 2237474"/>
              <a:gd name="connsiteX67" fmla="*/ 7377870 w 12192000"/>
              <a:gd name="connsiteY67" fmla="*/ 1523319 h 2237474"/>
              <a:gd name="connsiteX68" fmla="*/ 7230737 w 12192000"/>
              <a:gd name="connsiteY68" fmla="*/ 1562633 h 2237474"/>
              <a:gd name="connsiteX69" fmla="*/ 7224458 w 12192000"/>
              <a:gd name="connsiteY69" fmla="*/ 1573008 h 2237474"/>
              <a:gd name="connsiteX70" fmla="*/ 7213486 w 12192000"/>
              <a:gd name="connsiteY70" fmla="*/ 1580987 h 2237474"/>
              <a:gd name="connsiteX71" fmla="*/ 7183121 w 12192000"/>
              <a:gd name="connsiteY71" fmla="*/ 1595162 h 2237474"/>
              <a:gd name="connsiteX72" fmla="*/ 7164601 w 12192000"/>
              <a:gd name="connsiteY72" fmla="*/ 1606490 h 2237474"/>
              <a:gd name="connsiteX73" fmla="*/ 7114651 w 12192000"/>
              <a:gd name="connsiteY73" fmla="*/ 1620959 h 2237474"/>
              <a:gd name="connsiteX74" fmla="*/ 7092727 w 12192000"/>
              <a:gd name="connsiteY74" fmla="*/ 1623628 h 2237474"/>
              <a:gd name="connsiteX75" fmla="*/ 7031309 w 12192000"/>
              <a:gd name="connsiteY75" fmla="*/ 1619451 h 2237474"/>
              <a:gd name="connsiteX76" fmla="*/ 6999084 w 12192000"/>
              <a:gd name="connsiteY76" fmla="*/ 1634317 h 2237474"/>
              <a:gd name="connsiteX77" fmla="*/ 6992107 w 12192000"/>
              <a:gd name="connsiteY77" fmla="*/ 1636860 h 2237474"/>
              <a:gd name="connsiteX78" fmla="*/ 6991765 w 12192000"/>
              <a:gd name="connsiteY78" fmla="*/ 1636725 h 2237474"/>
              <a:gd name="connsiteX79" fmla="*/ 6900177 w 12192000"/>
              <a:gd name="connsiteY79" fmla="*/ 1636016 h 2237474"/>
              <a:gd name="connsiteX80" fmla="*/ 6795372 w 12192000"/>
              <a:gd name="connsiteY80" fmla="*/ 1644845 h 2237474"/>
              <a:gd name="connsiteX81" fmla="*/ 6692251 w 12192000"/>
              <a:gd name="connsiteY81" fmla="*/ 1656357 h 2237474"/>
              <a:gd name="connsiteX82" fmla="*/ 6655235 w 12192000"/>
              <a:gd name="connsiteY82" fmla="*/ 1661869 h 2237474"/>
              <a:gd name="connsiteX83" fmla="*/ 6587857 w 12192000"/>
              <a:gd name="connsiteY83" fmla="*/ 1665769 h 2237474"/>
              <a:gd name="connsiteX84" fmla="*/ 6554894 w 12192000"/>
              <a:gd name="connsiteY84" fmla="*/ 1664428 h 2237474"/>
              <a:gd name="connsiteX85" fmla="*/ 6516595 w 12192000"/>
              <a:gd name="connsiteY85" fmla="*/ 1667475 h 2237474"/>
              <a:gd name="connsiteX86" fmla="*/ 6508541 w 12192000"/>
              <a:gd name="connsiteY86" fmla="*/ 1668757 h 2237474"/>
              <a:gd name="connsiteX87" fmla="*/ 6471012 w 12192000"/>
              <a:gd name="connsiteY87" fmla="*/ 1678604 h 2237474"/>
              <a:gd name="connsiteX88" fmla="*/ 6415265 w 12192000"/>
              <a:gd name="connsiteY88" fmla="*/ 1665317 h 2237474"/>
              <a:gd name="connsiteX89" fmla="*/ 6364035 w 12192000"/>
              <a:gd name="connsiteY89" fmla="*/ 1667683 h 2237474"/>
              <a:gd name="connsiteX90" fmla="*/ 6280959 w 12192000"/>
              <a:gd name="connsiteY90" fmla="*/ 1689329 h 2237474"/>
              <a:gd name="connsiteX91" fmla="*/ 6243319 w 12192000"/>
              <a:gd name="connsiteY91" fmla="*/ 1695560 h 2237474"/>
              <a:gd name="connsiteX92" fmla="*/ 6098321 w 12192000"/>
              <a:gd name="connsiteY92" fmla="*/ 1721646 h 2237474"/>
              <a:gd name="connsiteX93" fmla="*/ 5880652 w 12192000"/>
              <a:gd name="connsiteY93" fmla="*/ 1779643 h 2237474"/>
              <a:gd name="connsiteX94" fmla="*/ 5785959 w 12192000"/>
              <a:gd name="connsiteY94" fmla="*/ 1775307 h 2237474"/>
              <a:gd name="connsiteX95" fmla="*/ 5643534 w 12192000"/>
              <a:gd name="connsiteY95" fmla="*/ 1802919 h 2237474"/>
              <a:gd name="connsiteX96" fmla="*/ 5518799 w 12192000"/>
              <a:gd name="connsiteY96" fmla="*/ 1818312 h 2237474"/>
              <a:gd name="connsiteX97" fmla="*/ 5505014 w 12192000"/>
              <a:gd name="connsiteY97" fmla="*/ 1819259 h 2237474"/>
              <a:gd name="connsiteX98" fmla="*/ 5453307 w 12192000"/>
              <a:gd name="connsiteY98" fmla="*/ 1815450 h 2237474"/>
              <a:gd name="connsiteX99" fmla="*/ 5364192 w 12192000"/>
              <a:gd name="connsiteY99" fmla="*/ 1826074 h 2237474"/>
              <a:gd name="connsiteX100" fmla="*/ 5350380 w 12192000"/>
              <a:gd name="connsiteY100" fmla="*/ 1830891 h 2237474"/>
              <a:gd name="connsiteX101" fmla="*/ 5259633 w 12192000"/>
              <a:gd name="connsiteY101" fmla="*/ 1837160 h 2237474"/>
              <a:gd name="connsiteX102" fmla="*/ 5197513 w 12192000"/>
              <a:gd name="connsiteY102" fmla="*/ 1844718 h 2237474"/>
              <a:gd name="connsiteX103" fmla="*/ 5168852 w 12192000"/>
              <a:gd name="connsiteY103" fmla="*/ 1844846 h 2237474"/>
              <a:gd name="connsiteX104" fmla="*/ 5114927 w 12192000"/>
              <a:gd name="connsiteY104" fmla="*/ 1847827 h 2237474"/>
              <a:gd name="connsiteX105" fmla="*/ 5108970 w 12192000"/>
              <a:gd name="connsiteY105" fmla="*/ 1847935 h 2237474"/>
              <a:gd name="connsiteX106" fmla="*/ 5067961 w 12192000"/>
              <a:gd name="connsiteY106" fmla="*/ 1845917 h 2237474"/>
              <a:gd name="connsiteX107" fmla="*/ 5007075 w 12192000"/>
              <a:gd name="connsiteY107" fmla="*/ 1838626 h 2237474"/>
              <a:gd name="connsiteX108" fmla="*/ 4944087 w 12192000"/>
              <a:gd name="connsiteY108" fmla="*/ 1823332 h 2237474"/>
              <a:gd name="connsiteX109" fmla="*/ 4907662 w 12192000"/>
              <a:gd name="connsiteY109" fmla="*/ 1816900 h 2237474"/>
              <a:gd name="connsiteX110" fmla="*/ 4882386 w 12192000"/>
              <a:gd name="connsiteY110" fmla="*/ 1809844 h 2237474"/>
              <a:gd name="connsiteX111" fmla="*/ 4811440 w 12192000"/>
              <a:gd name="connsiteY111" fmla="*/ 1804655 h 2237474"/>
              <a:gd name="connsiteX112" fmla="*/ 4691075 w 12192000"/>
              <a:gd name="connsiteY112" fmla="*/ 1801389 h 2237474"/>
              <a:gd name="connsiteX113" fmla="*/ 4611738 w 12192000"/>
              <a:gd name="connsiteY113" fmla="*/ 1776964 h 2237474"/>
              <a:gd name="connsiteX114" fmla="*/ 4560070 w 12192000"/>
              <a:gd name="connsiteY114" fmla="*/ 1785640 h 2237474"/>
              <a:gd name="connsiteX115" fmla="*/ 4536503 w 12192000"/>
              <a:gd name="connsiteY115" fmla="*/ 1785334 h 2237474"/>
              <a:gd name="connsiteX116" fmla="*/ 4513724 w 12192000"/>
              <a:gd name="connsiteY116" fmla="*/ 1791996 h 2237474"/>
              <a:gd name="connsiteX117" fmla="*/ 4459810 w 12192000"/>
              <a:gd name="connsiteY117" fmla="*/ 1797886 h 2237474"/>
              <a:gd name="connsiteX118" fmla="*/ 4379064 w 12192000"/>
              <a:gd name="connsiteY118" fmla="*/ 1817177 h 2237474"/>
              <a:gd name="connsiteX119" fmla="*/ 4319209 w 12192000"/>
              <a:gd name="connsiteY119" fmla="*/ 1834833 h 2237474"/>
              <a:gd name="connsiteX120" fmla="*/ 4290981 w 12192000"/>
              <a:gd name="connsiteY120" fmla="*/ 1839677 h 2237474"/>
              <a:gd name="connsiteX121" fmla="*/ 4285792 w 12192000"/>
              <a:gd name="connsiteY121" fmla="*/ 1836231 h 2237474"/>
              <a:gd name="connsiteX122" fmla="*/ 4238372 w 12192000"/>
              <a:gd name="connsiteY122" fmla="*/ 1851480 h 2237474"/>
              <a:gd name="connsiteX123" fmla="*/ 4232517 w 12192000"/>
              <a:gd name="connsiteY123" fmla="*/ 1852567 h 2237474"/>
              <a:gd name="connsiteX124" fmla="*/ 4191732 w 12192000"/>
              <a:gd name="connsiteY124" fmla="*/ 1857328 h 2237474"/>
              <a:gd name="connsiteX125" fmla="*/ 4065532 w 12192000"/>
              <a:gd name="connsiteY125" fmla="*/ 1855477 h 2237474"/>
              <a:gd name="connsiteX126" fmla="*/ 4028460 w 12192000"/>
              <a:gd name="connsiteY126" fmla="*/ 1855137 h 2237474"/>
              <a:gd name="connsiteX127" fmla="*/ 4002267 w 12192000"/>
              <a:gd name="connsiteY127" fmla="*/ 1852352 h 2237474"/>
              <a:gd name="connsiteX128" fmla="*/ 3931396 w 12192000"/>
              <a:gd name="connsiteY128" fmla="*/ 1858915 h 2237474"/>
              <a:gd name="connsiteX129" fmla="*/ 3812162 w 12192000"/>
              <a:gd name="connsiteY129" fmla="*/ 1875501 h 2237474"/>
              <a:gd name="connsiteX130" fmla="*/ 3729530 w 12192000"/>
              <a:gd name="connsiteY130" fmla="*/ 1864513 h 2237474"/>
              <a:gd name="connsiteX131" fmla="*/ 3680177 w 12192000"/>
              <a:gd name="connsiteY131" fmla="*/ 1881552 h 2237474"/>
              <a:gd name="connsiteX132" fmla="*/ 3567259 w 12192000"/>
              <a:gd name="connsiteY132" fmla="*/ 1893482 h 2237474"/>
              <a:gd name="connsiteX133" fmla="*/ 3405770 w 12192000"/>
              <a:gd name="connsiteY133" fmla="*/ 1904591 h 2237474"/>
              <a:gd name="connsiteX134" fmla="*/ 3280097 w 12192000"/>
              <a:gd name="connsiteY134" fmla="*/ 1919610 h 2237474"/>
              <a:gd name="connsiteX135" fmla="*/ 3123424 w 12192000"/>
              <a:gd name="connsiteY135" fmla="*/ 1952930 h 2237474"/>
              <a:gd name="connsiteX136" fmla="*/ 3009910 w 12192000"/>
              <a:gd name="connsiteY136" fmla="*/ 1957866 h 2237474"/>
              <a:gd name="connsiteX137" fmla="*/ 2995934 w 12192000"/>
              <a:gd name="connsiteY137" fmla="*/ 1967085 h 2237474"/>
              <a:gd name="connsiteX138" fmla="*/ 2980071 w 12192000"/>
              <a:gd name="connsiteY138" fmla="*/ 1972988 h 2237474"/>
              <a:gd name="connsiteX139" fmla="*/ 2978094 w 12192000"/>
              <a:gd name="connsiteY139" fmla="*/ 1972369 h 2237474"/>
              <a:gd name="connsiteX140" fmla="*/ 2942858 w 12192000"/>
              <a:gd name="connsiteY140" fmla="*/ 1981367 h 2237474"/>
              <a:gd name="connsiteX141" fmla="*/ 2875436 w 12192000"/>
              <a:gd name="connsiteY141" fmla="*/ 1996977 h 2237474"/>
              <a:gd name="connsiteX142" fmla="*/ 2874892 w 12192000"/>
              <a:gd name="connsiteY142" fmla="*/ 1996085 h 2237474"/>
              <a:gd name="connsiteX143" fmla="*/ 2864145 w 12192000"/>
              <a:gd name="connsiteY143" fmla="*/ 1994061 h 2237474"/>
              <a:gd name="connsiteX144" fmla="*/ 2843662 w 12192000"/>
              <a:gd name="connsiteY144" fmla="*/ 1992498 h 2237474"/>
              <a:gd name="connsiteX145" fmla="*/ 2796128 w 12192000"/>
              <a:gd name="connsiteY145" fmla="*/ 1976403 h 2237474"/>
              <a:gd name="connsiteX146" fmla="*/ 2756784 w 12192000"/>
              <a:gd name="connsiteY146" fmla="*/ 1985116 h 2237474"/>
              <a:gd name="connsiteX147" fmla="*/ 2748833 w 12192000"/>
              <a:gd name="connsiteY147" fmla="*/ 1986323 h 2237474"/>
              <a:gd name="connsiteX148" fmla="*/ 2748661 w 12192000"/>
              <a:gd name="connsiteY148" fmla="*/ 1986122 h 2237474"/>
              <a:gd name="connsiteX149" fmla="*/ 2740251 w 12192000"/>
              <a:gd name="connsiteY149" fmla="*/ 1986946 h 2237474"/>
              <a:gd name="connsiteX150" fmla="*/ 2718916 w 12192000"/>
              <a:gd name="connsiteY150" fmla="*/ 1990867 h 2237474"/>
              <a:gd name="connsiteX151" fmla="*/ 2713522 w 12192000"/>
              <a:gd name="connsiteY151" fmla="*/ 1990173 h 2237474"/>
              <a:gd name="connsiteX152" fmla="*/ 2680597 w 12192000"/>
              <a:gd name="connsiteY152" fmla="*/ 1984996 h 2237474"/>
              <a:gd name="connsiteX153" fmla="*/ 2578178 w 12192000"/>
              <a:gd name="connsiteY153" fmla="*/ 1990531 h 2237474"/>
              <a:gd name="connsiteX154" fmla="*/ 2476147 w 12192000"/>
              <a:gd name="connsiteY154" fmla="*/ 1998305 h 2237474"/>
              <a:gd name="connsiteX155" fmla="*/ 2373568 w 12192000"/>
              <a:gd name="connsiteY155" fmla="*/ 2003219 h 2237474"/>
              <a:gd name="connsiteX156" fmla="*/ 2321399 w 12192000"/>
              <a:gd name="connsiteY156" fmla="*/ 1989467 h 2237474"/>
              <a:gd name="connsiteX157" fmla="*/ 2315525 w 12192000"/>
              <a:gd name="connsiteY157" fmla="*/ 1989708 h 2237474"/>
              <a:gd name="connsiteX158" fmla="*/ 2300792 w 12192000"/>
              <a:gd name="connsiteY158" fmla="*/ 1994290 h 2237474"/>
              <a:gd name="connsiteX159" fmla="*/ 2295469 w 12192000"/>
              <a:gd name="connsiteY159" fmla="*/ 1996659 h 2237474"/>
              <a:gd name="connsiteX160" fmla="*/ 2287219 w 12192000"/>
              <a:gd name="connsiteY160" fmla="*/ 1998750 h 2237474"/>
              <a:gd name="connsiteX161" fmla="*/ 2286948 w 12192000"/>
              <a:gd name="connsiteY161" fmla="*/ 1998596 h 2237474"/>
              <a:gd name="connsiteX162" fmla="*/ 2243069 w 12192000"/>
              <a:gd name="connsiteY162" fmla="*/ 2015111 h 2237474"/>
              <a:gd name="connsiteX163" fmla="*/ 2186609 w 12192000"/>
              <a:gd name="connsiteY163" fmla="*/ 2008263 h 2237474"/>
              <a:gd name="connsiteX164" fmla="*/ 2164831 w 12192000"/>
              <a:gd name="connsiteY164" fmla="*/ 2010143 h 2237474"/>
              <a:gd name="connsiteX165" fmla="*/ 2152836 w 12192000"/>
              <a:gd name="connsiteY165" fmla="*/ 2010048 h 2237474"/>
              <a:gd name="connsiteX166" fmla="*/ 2117102 w 12192000"/>
              <a:gd name="connsiteY166" fmla="*/ 2023004 h 2237474"/>
              <a:gd name="connsiteX167" fmla="*/ 2111935 w 12192000"/>
              <a:gd name="connsiteY167" fmla="*/ 2023163 h 2237474"/>
              <a:gd name="connsiteX168" fmla="*/ 2089991 w 12192000"/>
              <a:gd name="connsiteY168" fmla="*/ 2034193 h 2237474"/>
              <a:gd name="connsiteX169" fmla="*/ 2058061 w 12192000"/>
              <a:gd name="connsiteY169" fmla="*/ 2047942 h 2237474"/>
              <a:gd name="connsiteX170" fmla="*/ 2055737 w 12192000"/>
              <a:gd name="connsiteY170" fmla="*/ 2047704 h 2237474"/>
              <a:gd name="connsiteX171" fmla="*/ 2042244 w 12192000"/>
              <a:gd name="connsiteY171" fmla="*/ 2055560 h 2237474"/>
              <a:gd name="connsiteX172" fmla="*/ 1976224 w 12192000"/>
              <a:gd name="connsiteY172" fmla="*/ 2074257 h 2237474"/>
              <a:gd name="connsiteX173" fmla="*/ 1877728 w 12192000"/>
              <a:gd name="connsiteY173" fmla="*/ 2101004 h 2237474"/>
              <a:gd name="connsiteX174" fmla="*/ 1759056 w 12192000"/>
              <a:gd name="connsiteY174" fmla="*/ 2125608 h 2237474"/>
              <a:gd name="connsiteX175" fmla="*/ 1637948 w 12192000"/>
              <a:gd name="connsiteY175" fmla="*/ 2172597 h 2237474"/>
              <a:gd name="connsiteX176" fmla="*/ 1434549 w 12192000"/>
              <a:gd name="connsiteY176" fmla="*/ 2234522 h 2237474"/>
              <a:gd name="connsiteX177" fmla="*/ 1398481 w 12192000"/>
              <a:gd name="connsiteY177" fmla="*/ 2237074 h 2237474"/>
              <a:gd name="connsiteX178" fmla="*/ 1398407 w 12192000"/>
              <a:gd name="connsiteY178" fmla="*/ 2237095 h 2237474"/>
              <a:gd name="connsiteX179" fmla="*/ 1370962 w 12192000"/>
              <a:gd name="connsiteY179" fmla="*/ 2237474 h 2237474"/>
              <a:gd name="connsiteX180" fmla="*/ 1356367 w 12192000"/>
              <a:gd name="connsiteY180" fmla="*/ 2235089 h 2237474"/>
              <a:gd name="connsiteX181" fmla="*/ 1324828 w 12192000"/>
              <a:gd name="connsiteY181" fmla="*/ 2231968 h 2237474"/>
              <a:gd name="connsiteX182" fmla="*/ 1297744 w 12192000"/>
              <a:gd name="connsiteY182" fmla="*/ 2235849 h 2237474"/>
              <a:gd name="connsiteX183" fmla="*/ 1286236 w 12192000"/>
              <a:gd name="connsiteY183" fmla="*/ 2233135 h 2237474"/>
              <a:gd name="connsiteX184" fmla="*/ 1283504 w 12192000"/>
              <a:gd name="connsiteY184" fmla="*/ 2233797 h 2237474"/>
              <a:gd name="connsiteX185" fmla="*/ 1279765 w 12192000"/>
              <a:gd name="connsiteY185" fmla="*/ 2229639 h 2237474"/>
              <a:gd name="connsiteX186" fmla="*/ 1195347 w 12192000"/>
              <a:gd name="connsiteY186" fmla="*/ 2212354 h 2237474"/>
              <a:gd name="connsiteX187" fmla="*/ 970251 w 12192000"/>
              <a:gd name="connsiteY187" fmla="*/ 2221029 h 2237474"/>
              <a:gd name="connsiteX188" fmla="*/ 812914 w 12192000"/>
              <a:gd name="connsiteY188" fmla="*/ 2202752 h 2237474"/>
              <a:gd name="connsiteX189" fmla="*/ 800195 w 12192000"/>
              <a:gd name="connsiteY189" fmla="*/ 2209407 h 2237474"/>
              <a:gd name="connsiteX190" fmla="*/ 784978 w 12192000"/>
              <a:gd name="connsiteY190" fmla="*/ 2212360 h 2237474"/>
              <a:gd name="connsiteX191" fmla="*/ 681987 w 12192000"/>
              <a:gd name="connsiteY191" fmla="*/ 2216757 h 2237474"/>
              <a:gd name="connsiteX192" fmla="*/ 669923 w 12192000"/>
              <a:gd name="connsiteY192" fmla="*/ 2211682 h 2237474"/>
              <a:gd name="connsiteX193" fmla="*/ 648680 w 12192000"/>
              <a:gd name="connsiteY193" fmla="*/ 2206229 h 2237474"/>
              <a:gd name="connsiteX194" fmla="*/ 597225 w 12192000"/>
              <a:gd name="connsiteY194" fmla="*/ 2180999 h 2237474"/>
              <a:gd name="connsiteX195" fmla="*/ 558449 w 12192000"/>
              <a:gd name="connsiteY195" fmla="*/ 2182346 h 2237474"/>
              <a:gd name="connsiteX196" fmla="*/ 550517 w 12192000"/>
              <a:gd name="connsiteY196" fmla="*/ 2182060 h 2237474"/>
              <a:gd name="connsiteX197" fmla="*/ 550309 w 12192000"/>
              <a:gd name="connsiteY197" fmla="*/ 2181825 h 2237474"/>
              <a:gd name="connsiteX198" fmla="*/ 541836 w 12192000"/>
              <a:gd name="connsiteY198" fmla="*/ 2181063 h 2237474"/>
              <a:gd name="connsiteX199" fmla="*/ 536057 w 12192000"/>
              <a:gd name="connsiteY199" fmla="*/ 2181537 h 2237474"/>
              <a:gd name="connsiteX200" fmla="*/ 520671 w 12192000"/>
              <a:gd name="connsiteY200" fmla="*/ 2180980 h 2237474"/>
              <a:gd name="connsiteX201" fmla="*/ 515024 w 12192000"/>
              <a:gd name="connsiteY201" fmla="*/ 2179258 h 2237474"/>
              <a:gd name="connsiteX202" fmla="*/ 512278 w 12192000"/>
              <a:gd name="connsiteY202" fmla="*/ 2176369 h 2237474"/>
              <a:gd name="connsiteX203" fmla="*/ 480419 w 12192000"/>
              <a:gd name="connsiteY203" fmla="*/ 2167807 h 2237474"/>
              <a:gd name="connsiteX204" fmla="*/ 413835 w 12192000"/>
              <a:gd name="connsiteY204" fmla="*/ 2156783 h 2237474"/>
              <a:gd name="connsiteX205" fmla="*/ 376513 w 12192000"/>
              <a:gd name="connsiteY205" fmla="*/ 2154014 h 2237474"/>
              <a:gd name="connsiteX206" fmla="*/ 273386 w 12192000"/>
              <a:gd name="connsiteY206" fmla="*/ 2142551 h 2237474"/>
              <a:gd name="connsiteX207" fmla="*/ 169207 w 12192000"/>
              <a:gd name="connsiteY207" fmla="*/ 2128100 h 2237474"/>
              <a:gd name="connsiteX208" fmla="*/ 93149 w 12192000"/>
              <a:gd name="connsiteY208" fmla="*/ 2105324 h 2237474"/>
              <a:gd name="connsiteX209" fmla="*/ 88109 w 12192000"/>
              <a:gd name="connsiteY209" fmla="*/ 2106704 h 2237474"/>
              <a:gd name="connsiteX210" fmla="*/ 80022 w 12192000"/>
              <a:gd name="connsiteY210" fmla="*/ 2107254 h 2237474"/>
              <a:gd name="connsiteX211" fmla="*/ 79717 w 12192000"/>
              <a:gd name="connsiteY211" fmla="*/ 2107046 h 2237474"/>
              <a:gd name="connsiteX212" fmla="*/ 72352 w 12192000"/>
              <a:gd name="connsiteY212" fmla="*/ 2107991 h 2237474"/>
              <a:gd name="connsiteX213" fmla="*/ 37645 w 12192000"/>
              <a:gd name="connsiteY213" fmla="*/ 2115401 h 2237474"/>
              <a:gd name="connsiteX214" fmla="*/ 4572 w 12192000"/>
              <a:gd name="connsiteY214" fmla="*/ 2111091 h 2237474"/>
              <a:gd name="connsiteX215" fmla="*/ 0 w 12192000"/>
              <a:gd name="connsiteY215" fmla="*/ 2110468 h 2237474"/>
              <a:gd name="connsiteX216" fmla="*/ 0 w 12192000"/>
              <a:gd name="connsiteY216" fmla="*/ 0 h 2237474"/>
              <a:gd name="connsiteX0" fmla="*/ 0 w 12192000"/>
              <a:gd name="connsiteY0" fmla="*/ 0 h 2237474"/>
              <a:gd name="connsiteX1" fmla="*/ 12192000 w 12192000"/>
              <a:gd name="connsiteY1" fmla="*/ 0 h 2237474"/>
              <a:gd name="connsiteX2" fmla="*/ 12192000 w 12192000"/>
              <a:gd name="connsiteY2" fmla="*/ 751299 h 2237474"/>
              <a:gd name="connsiteX3" fmla="*/ 12176759 w 12192000"/>
              <a:gd name="connsiteY3" fmla="*/ 759190 h 2237474"/>
              <a:gd name="connsiteX4" fmla="*/ 12154948 w 12192000"/>
              <a:gd name="connsiteY4" fmla="*/ 762731 h 2237474"/>
              <a:gd name="connsiteX5" fmla="*/ 12047364 w 12192000"/>
              <a:gd name="connsiteY5" fmla="*/ 749662 h 2237474"/>
              <a:gd name="connsiteX6" fmla="*/ 11890686 w 12192000"/>
              <a:gd name="connsiteY6" fmla="*/ 732766 h 2237474"/>
              <a:gd name="connsiteX7" fmla="*/ 11782413 w 12192000"/>
              <a:gd name="connsiteY7" fmla="*/ 769868 h 2237474"/>
              <a:gd name="connsiteX8" fmla="*/ 11649954 w 12192000"/>
              <a:gd name="connsiteY8" fmla="*/ 749628 h 2237474"/>
              <a:gd name="connsiteX9" fmla="*/ 11560424 w 12192000"/>
              <a:gd name="connsiteY9" fmla="*/ 748017 h 2237474"/>
              <a:gd name="connsiteX10" fmla="*/ 11358455 w 12192000"/>
              <a:gd name="connsiteY10" fmla="*/ 747593 h 2237474"/>
              <a:gd name="connsiteX11" fmla="*/ 11165209 w 12192000"/>
              <a:gd name="connsiteY11" fmla="*/ 748852 h 2237474"/>
              <a:gd name="connsiteX12" fmla="*/ 11058755 w 12192000"/>
              <a:gd name="connsiteY12" fmla="*/ 749617 h 2237474"/>
              <a:gd name="connsiteX13" fmla="*/ 10884013 w 12192000"/>
              <a:gd name="connsiteY13" fmla="*/ 760728 h 2237474"/>
              <a:gd name="connsiteX14" fmla="*/ 10834688 w 12192000"/>
              <a:gd name="connsiteY14" fmla="*/ 757726 h 2237474"/>
              <a:gd name="connsiteX15" fmla="*/ 10805004 w 12192000"/>
              <a:gd name="connsiteY15" fmla="*/ 757573 h 2237474"/>
              <a:gd name="connsiteX16" fmla="*/ 10739478 w 12192000"/>
              <a:gd name="connsiteY16" fmla="*/ 776841 h 2237474"/>
              <a:gd name="connsiteX17" fmla="*/ 10458762 w 12192000"/>
              <a:gd name="connsiteY17" fmla="*/ 755400 h 2237474"/>
              <a:gd name="connsiteX18" fmla="*/ 10246919 w 12192000"/>
              <a:gd name="connsiteY18" fmla="*/ 769960 h 2237474"/>
              <a:gd name="connsiteX19" fmla="*/ 10167995 w 12192000"/>
              <a:gd name="connsiteY19" fmla="*/ 760843 h 2237474"/>
              <a:gd name="connsiteX20" fmla="*/ 9997044 w 12192000"/>
              <a:gd name="connsiteY20" fmla="*/ 780129 h 2237474"/>
              <a:gd name="connsiteX21" fmla="*/ 9943887 w 12192000"/>
              <a:gd name="connsiteY21" fmla="*/ 804141 h 2237474"/>
              <a:gd name="connsiteX22" fmla="*/ 9918248 w 12192000"/>
              <a:gd name="connsiteY22" fmla="*/ 816628 h 2237474"/>
              <a:gd name="connsiteX23" fmla="*/ 9836148 w 12192000"/>
              <a:gd name="connsiteY23" fmla="*/ 858312 h 2237474"/>
              <a:gd name="connsiteX24" fmla="*/ 9823800 w 12192000"/>
              <a:gd name="connsiteY24" fmla="*/ 866604 h 2237474"/>
              <a:gd name="connsiteX25" fmla="*/ 9761459 w 12192000"/>
              <a:gd name="connsiteY25" fmla="*/ 862394 h 2237474"/>
              <a:gd name="connsiteX26" fmla="*/ 9705768 w 12192000"/>
              <a:gd name="connsiteY26" fmla="*/ 894610 h 2237474"/>
              <a:gd name="connsiteX27" fmla="*/ 9683005 w 12192000"/>
              <a:gd name="connsiteY27" fmla="*/ 894128 h 2237474"/>
              <a:gd name="connsiteX28" fmla="*/ 9594438 w 12192000"/>
              <a:gd name="connsiteY28" fmla="*/ 919051 h 2237474"/>
              <a:gd name="connsiteX29" fmla="*/ 9577033 w 12192000"/>
              <a:gd name="connsiteY29" fmla="*/ 922857 h 2237474"/>
              <a:gd name="connsiteX30" fmla="*/ 9544189 w 12192000"/>
              <a:gd name="connsiteY30" fmla="*/ 938966 h 2237474"/>
              <a:gd name="connsiteX31" fmla="*/ 9500499 w 12192000"/>
              <a:gd name="connsiteY31" fmla="*/ 954680 h 2237474"/>
              <a:gd name="connsiteX32" fmla="*/ 9428195 w 12192000"/>
              <a:gd name="connsiteY32" fmla="*/ 986225 h 2237474"/>
              <a:gd name="connsiteX33" fmla="*/ 9410017 w 12192000"/>
              <a:gd name="connsiteY33" fmla="*/ 993931 h 2237474"/>
              <a:gd name="connsiteX34" fmla="*/ 9392919 w 12192000"/>
              <a:gd name="connsiteY34" fmla="*/ 994656 h 2237474"/>
              <a:gd name="connsiteX35" fmla="*/ 9278619 w 12192000"/>
              <a:gd name="connsiteY35" fmla="*/ 1011878 h 2237474"/>
              <a:gd name="connsiteX36" fmla="*/ 9268019 w 12192000"/>
              <a:gd name="connsiteY36" fmla="*/ 1007442 h 2237474"/>
              <a:gd name="connsiteX37" fmla="*/ 9234662 w 12192000"/>
              <a:gd name="connsiteY37" fmla="*/ 1023056 h 2237474"/>
              <a:gd name="connsiteX38" fmla="*/ 9181033 w 12192000"/>
              <a:gd name="connsiteY38" fmla="*/ 1037921 h 2237474"/>
              <a:gd name="connsiteX39" fmla="*/ 9155969 w 12192000"/>
              <a:gd name="connsiteY39" fmla="*/ 1046804 h 2237474"/>
              <a:gd name="connsiteX40" fmla="*/ 9133985 w 12192000"/>
              <a:gd name="connsiteY40" fmla="*/ 1046450 h 2237474"/>
              <a:gd name="connsiteX41" fmla="*/ 9012987 w 12192000"/>
              <a:gd name="connsiteY41" fmla="*/ 1061986 h 2237474"/>
              <a:gd name="connsiteX42" fmla="*/ 8968445 w 12192000"/>
              <a:gd name="connsiteY42" fmla="*/ 1052169 h 2237474"/>
              <a:gd name="connsiteX43" fmla="*/ 8958984 w 12192000"/>
              <a:gd name="connsiteY43" fmla="*/ 1057212 h 2237474"/>
              <a:gd name="connsiteX44" fmla="*/ 8886001 w 12192000"/>
              <a:gd name="connsiteY44" fmla="*/ 1067468 h 2237474"/>
              <a:gd name="connsiteX45" fmla="*/ 8838610 w 12192000"/>
              <a:gd name="connsiteY45" fmla="*/ 1075091 h 2237474"/>
              <a:gd name="connsiteX46" fmla="*/ 8750383 w 12192000"/>
              <a:gd name="connsiteY46" fmla="*/ 1097387 h 2237474"/>
              <a:gd name="connsiteX47" fmla="*/ 8697365 w 12192000"/>
              <a:gd name="connsiteY47" fmla="*/ 1105869 h 2237474"/>
              <a:gd name="connsiteX48" fmla="*/ 8665605 w 12192000"/>
              <a:gd name="connsiteY48" fmla="*/ 1110791 h 2237474"/>
              <a:gd name="connsiteX49" fmla="*/ 8584946 w 12192000"/>
              <a:gd name="connsiteY49" fmla="*/ 1135226 h 2237474"/>
              <a:gd name="connsiteX50" fmla="*/ 8460755 w 12192000"/>
              <a:gd name="connsiteY50" fmla="*/ 1203427 h 2237474"/>
              <a:gd name="connsiteX51" fmla="*/ 8419755 w 12192000"/>
              <a:gd name="connsiteY51" fmla="*/ 1216260 h 2237474"/>
              <a:gd name="connsiteX52" fmla="*/ 8411626 w 12192000"/>
              <a:gd name="connsiteY52" fmla="*/ 1214397 h 2237474"/>
              <a:gd name="connsiteX53" fmla="*/ 8363469 w 12192000"/>
              <a:gd name="connsiteY53" fmla="*/ 1246658 h 2237474"/>
              <a:gd name="connsiteX54" fmla="*/ 8275497 w 12192000"/>
              <a:gd name="connsiteY54" fmla="*/ 1264396 h 2237474"/>
              <a:gd name="connsiteX55" fmla="*/ 8206287 w 12192000"/>
              <a:gd name="connsiteY55" fmla="*/ 1273060 h 2237474"/>
              <a:gd name="connsiteX56" fmla="*/ 8168705 w 12192000"/>
              <a:gd name="connsiteY56" fmla="*/ 1279956 h 2237474"/>
              <a:gd name="connsiteX57" fmla="*/ 8139997 w 12192000"/>
              <a:gd name="connsiteY57" fmla="*/ 1282713 h 2237474"/>
              <a:gd name="connsiteX58" fmla="*/ 8074238 w 12192000"/>
              <a:gd name="connsiteY58" fmla="*/ 1301895 h 2237474"/>
              <a:gd name="connsiteX59" fmla="*/ 7968292 w 12192000"/>
              <a:gd name="connsiteY59" fmla="*/ 1338779 h 2237474"/>
              <a:gd name="connsiteX60" fmla="*/ 7945122 w 12192000"/>
              <a:gd name="connsiteY60" fmla="*/ 1345477 h 2237474"/>
              <a:gd name="connsiteX61" fmla="*/ 7902328 w 12192000"/>
              <a:gd name="connsiteY61" fmla="*/ 1345865 h 2237474"/>
              <a:gd name="connsiteX62" fmla="*/ 7875879 w 12192000"/>
              <a:gd name="connsiteY62" fmla="*/ 1345646 h 2237474"/>
              <a:gd name="connsiteX63" fmla="*/ 7840612 w 12192000"/>
              <a:gd name="connsiteY63" fmla="*/ 1369373 h 2237474"/>
              <a:gd name="connsiteX64" fmla="*/ 7786819 w 12192000"/>
              <a:gd name="connsiteY64" fmla="*/ 1378970 h 2237474"/>
              <a:gd name="connsiteX65" fmla="*/ 7548172 w 12192000"/>
              <a:gd name="connsiteY65" fmla="*/ 1417460 h 2237474"/>
              <a:gd name="connsiteX66" fmla="*/ 7483437 w 12192000"/>
              <a:gd name="connsiteY66" fmla="*/ 1478152 h 2237474"/>
              <a:gd name="connsiteX67" fmla="*/ 7377870 w 12192000"/>
              <a:gd name="connsiteY67" fmla="*/ 1523319 h 2237474"/>
              <a:gd name="connsiteX68" fmla="*/ 7230737 w 12192000"/>
              <a:gd name="connsiteY68" fmla="*/ 1562633 h 2237474"/>
              <a:gd name="connsiteX69" fmla="*/ 7224458 w 12192000"/>
              <a:gd name="connsiteY69" fmla="*/ 1573008 h 2237474"/>
              <a:gd name="connsiteX70" fmla="*/ 7213486 w 12192000"/>
              <a:gd name="connsiteY70" fmla="*/ 1580987 h 2237474"/>
              <a:gd name="connsiteX71" fmla="*/ 7183121 w 12192000"/>
              <a:gd name="connsiteY71" fmla="*/ 1595162 h 2237474"/>
              <a:gd name="connsiteX72" fmla="*/ 7164601 w 12192000"/>
              <a:gd name="connsiteY72" fmla="*/ 1606490 h 2237474"/>
              <a:gd name="connsiteX73" fmla="*/ 7114651 w 12192000"/>
              <a:gd name="connsiteY73" fmla="*/ 1620959 h 2237474"/>
              <a:gd name="connsiteX74" fmla="*/ 7092727 w 12192000"/>
              <a:gd name="connsiteY74" fmla="*/ 1623628 h 2237474"/>
              <a:gd name="connsiteX75" fmla="*/ 7031309 w 12192000"/>
              <a:gd name="connsiteY75" fmla="*/ 1619451 h 2237474"/>
              <a:gd name="connsiteX76" fmla="*/ 6999084 w 12192000"/>
              <a:gd name="connsiteY76" fmla="*/ 1634317 h 2237474"/>
              <a:gd name="connsiteX77" fmla="*/ 6992107 w 12192000"/>
              <a:gd name="connsiteY77" fmla="*/ 1636860 h 2237474"/>
              <a:gd name="connsiteX78" fmla="*/ 6991765 w 12192000"/>
              <a:gd name="connsiteY78" fmla="*/ 1636725 h 2237474"/>
              <a:gd name="connsiteX79" fmla="*/ 6900177 w 12192000"/>
              <a:gd name="connsiteY79" fmla="*/ 1636016 h 2237474"/>
              <a:gd name="connsiteX80" fmla="*/ 6795372 w 12192000"/>
              <a:gd name="connsiteY80" fmla="*/ 1644845 h 2237474"/>
              <a:gd name="connsiteX81" fmla="*/ 6692251 w 12192000"/>
              <a:gd name="connsiteY81" fmla="*/ 1656357 h 2237474"/>
              <a:gd name="connsiteX82" fmla="*/ 6655235 w 12192000"/>
              <a:gd name="connsiteY82" fmla="*/ 1661869 h 2237474"/>
              <a:gd name="connsiteX83" fmla="*/ 6587857 w 12192000"/>
              <a:gd name="connsiteY83" fmla="*/ 1665769 h 2237474"/>
              <a:gd name="connsiteX84" fmla="*/ 6554894 w 12192000"/>
              <a:gd name="connsiteY84" fmla="*/ 1664428 h 2237474"/>
              <a:gd name="connsiteX85" fmla="*/ 6516595 w 12192000"/>
              <a:gd name="connsiteY85" fmla="*/ 1667475 h 2237474"/>
              <a:gd name="connsiteX86" fmla="*/ 6508541 w 12192000"/>
              <a:gd name="connsiteY86" fmla="*/ 1668757 h 2237474"/>
              <a:gd name="connsiteX87" fmla="*/ 6471012 w 12192000"/>
              <a:gd name="connsiteY87" fmla="*/ 1678604 h 2237474"/>
              <a:gd name="connsiteX88" fmla="*/ 6415265 w 12192000"/>
              <a:gd name="connsiteY88" fmla="*/ 1665317 h 2237474"/>
              <a:gd name="connsiteX89" fmla="*/ 6364035 w 12192000"/>
              <a:gd name="connsiteY89" fmla="*/ 1667683 h 2237474"/>
              <a:gd name="connsiteX90" fmla="*/ 6280959 w 12192000"/>
              <a:gd name="connsiteY90" fmla="*/ 1689329 h 2237474"/>
              <a:gd name="connsiteX91" fmla="*/ 6243319 w 12192000"/>
              <a:gd name="connsiteY91" fmla="*/ 1695560 h 2237474"/>
              <a:gd name="connsiteX92" fmla="*/ 6098321 w 12192000"/>
              <a:gd name="connsiteY92" fmla="*/ 1721646 h 2237474"/>
              <a:gd name="connsiteX93" fmla="*/ 5880652 w 12192000"/>
              <a:gd name="connsiteY93" fmla="*/ 1779643 h 2237474"/>
              <a:gd name="connsiteX94" fmla="*/ 5785959 w 12192000"/>
              <a:gd name="connsiteY94" fmla="*/ 1775307 h 2237474"/>
              <a:gd name="connsiteX95" fmla="*/ 5643534 w 12192000"/>
              <a:gd name="connsiteY95" fmla="*/ 1802919 h 2237474"/>
              <a:gd name="connsiteX96" fmla="*/ 5518799 w 12192000"/>
              <a:gd name="connsiteY96" fmla="*/ 1818312 h 2237474"/>
              <a:gd name="connsiteX97" fmla="*/ 5505014 w 12192000"/>
              <a:gd name="connsiteY97" fmla="*/ 1819259 h 2237474"/>
              <a:gd name="connsiteX98" fmla="*/ 5453307 w 12192000"/>
              <a:gd name="connsiteY98" fmla="*/ 1815450 h 2237474"/>
              <a:gd name="connsiteX99" fmla="*/ 5364192 w 12192000"/>
              <a:gd name="connsiteY99" fmla="*/ 1826074 h 2237474"/>
              <a:gd name="connsiteX100" fmla="*/ 5350380 w 12192000"/>
              <a:gd name="connsiteY100" fmla="*/ 1830891 h 2237474"/>
              <a:gd name="connsiteX101" fmla="*/ 5259633 w 12192000"/>
              <a:gd name="connsiteY101" fmla="*/ 1837160 h 2237474"/>
              <a:gd name="connsiteX102" fmla="*/ 5197513 w 12192000"/>
              <a:gd name="connsiteY102" fmla="*/ 1844718 h 2237474"/>
              <a:gd name="connsiteX103" fmla="*/ 5168852 w 12192000"/>
              <a:gd name="connsiteY103" fmla="*/ 1844846 h 2237474"/>
              <a:gd name="connsiteX104" fmla="*/ 5114927 w 12192000"/>
              <a:gd name="connsiteY104" fmla="*/ 1847827 h 2237474"/>
              <a:gd name="connsiteX105" fmla="*/ 5108970 w 12192000"/>
              <a:gd name="connsiteY105" fmla="*/ 1847935 h 2237474"/>
              <a:gd name="connsiteX106" fmla="*/ 5067961 w 12192000"/>
              <a:gd name="connsiteY106" fmla="*/ 1845917 h 2237474"/>
              <a:gd name="connsiteX107" fmla="*/ 5007075 w 12192000"/>
              <a:gd name="connsiteY107" fmla="*/ 1838626 h 2237474"/>
              <a:gd name="connsiteX108" fmla="*/ 4944087 w 12192000"/>
              <a:gd name="connsiteY108" fmla="*/ 1823332 h 2237474"/>
              <a:gd name="connsiteX109" fmla="*/ 4907662 w 12192000"/>
              <a:gd name="connsiteY109" fmla="*/ 1816900 h 2237474"/>
              <a:gd name="connsiteX110" fmla="*/ 4882386 w 12192000"/>
              <a:gd name="connsiteY110" fmla="*/ 1809844 h 2237474"/>
              <a:gd name="connsiteX111" fmla="*/ 4811440 w 12192000"/>
              <a:gd name="connsiteY111" fmla="*/ 1804655 h 2237474"/>
              <a:gd name="connsiteX112" fmla="*/ 4691075 w 12192000"/>
              <a:gd name="connsiteY112" fmla="*/ 1801389 h 2237474"/>
              <a:gd name="connsiteX113" fmla="*/ 4611738 w 12192000"/>
              <a:gd name="connsiteY113" fmla="*/ 1776964 h 2237474"/>
              <a:gd name="connsiteX114" fmla="*/ 4560070 w 12192000"/>
              <a:gd name="connsiteY114" fmla="*/ 1785640 h 2237474"/>
              <a:gd name="connsiteX115" fmla="*/ 4536503 w 12192000"/>
              <a:gd name="connsiteY115" fmla="*/ 1785334 h 2237474"/>
              <a:gd name="connsiteX116" fmla="*/ 4513724 w 12192000"/>
              <a:gd name="connsiteY116" fmla="*/ 1791996 h 2237474"/>
              <a:gd name="connsiteX117" fmla="*/ 4459810 w 12192000"/>
              <a:gd name="connsiteY117" fmla="*/ 1797886 h 2237474"/>
              <a:gd name="connsiteX118" fmla="*/ 4379064 w 12192000"/>
              <a:gd name="connsiteY118" fmla="*/ 1817177 h 2237474"/>
              <a:gd name="connsiteX119" fmla="*/ 4319209 w 12192000"/>
              <a:gd name="connsiteY119" fmla="*/ 1834833 h 2237474"/>
              <a:gd name="connsiteX120" fmla="*/ 4290981 w 12192000"/>
              <a:gd name="connsiteY120" fmla="*/ 1839677 h 2237474"/>
              <a:gd name="connsiteX121" fmla="*/ 4285792 w 12192000"/>
              <a:gd name="connsiteY121" fmla="*/ 1836231 h 2237474"/>
              <a:gd name="connsiteX122" fmla="*/ 4238372 w 12192000"/>
              <a:gd name="connsiteY122" fmla="*/ 1851480 h 2237474"/>
              <a:gd name="connsiteX123" fmla="*/ 4232517 w 12192000"/>
              <a:gd name="connsiteY123" fmla="*/ 1852567 h 2237474"/>
              <a:gd name="connsiteX124" fmla="*/ 4191732 w 12192000"/>
              <a:gd name="connsiteY124" fmla="*/ 1857328 h 2237474"/>
              <a:gd name="connsiteX125" fmla="*/ 4065532 w 12192000"/>
              <a:gd name="connsiteY125" fmla="*/ 1855477 h 2237474"/>
              <a:gd name="connsiteX126" fmla="*/ 4028460 w 12192000"/>
              <a:gd name="connsiteY126" fmla="*/ 1855137 h 2237474"/>
              <a:gd name="connsiteX127" fmla="*/ 4002267 w 12192000"/>
              <a:gd name="connsiteY127" fmla="*/ 1852352 h 2237474"/>
              <a:gd name="connsiteX128" fmla="*/ 3931396 w 12192000"/>
              <a:gd name="connsiteY128" fmla="*/ 1858915 h 2237474"/>
              <a:gd name="connsiteX129" fmla="*/ 3812162 w 12192000"/>
              <a:gd name="connsiteY129" fmla="*/ 1875501 h 2237474"/>
              <a:gd name="connsiteX130" fmla="*/ 3729530 w 12192000"/>
              <a:gd name="connsiteY130" fmla="*/ 1864513 h 2237474"/>
              <a:gd name="connsiteX131" fmla="*/ 3680177 w 12192000"/>
              <a:gd name="connsiteY131" fmla="*/ 1881552 h 2237474"/>
              <a:gd name="connsiteX132" fmla="*/ 3567259 w 12192000"/>
              <a:gd name="connsiteY132" fmla="*/ 1893482 h 2237474"/>
              <a:gd name="connsiteX133" fmla="*/ 3405770 w 12192000"/>
              <a:gd name="connsiteY133" fmla="*/ 1904591 h 2237474"/>
              <a:gd name="connsiteX134" fmla="*/ 3280097 w 12192000"/>
              <a:gd name="connsiteY134" fmla="*/ 1919610 h 2237474"/>
              <a:gd name="connsiteX135" fmla="*/ 3123424 w 12192000"/>
              <a:gd name="connsiteY135" fmla="*/ 1952930 h 2237474"/>
              <a:gd name="connsiteX136" fmla="*/ 3009910 w 12192000"/>
              <a:gd name="connsiteY136" fmla="*/ 1957866 h 2237474"/>
              <a:gd name="connsiteX137" fmla="*/ 2995934 w 12192000"/>
              <a:gd name="connsiteY137" fmla="*/ 1967085 h 2237474"/>
              <a:gd name="connsiteX138" fmla="*/ 2980071 w 12192000"/>
              <a:gd name="connsiteY138" fmla="*/ 1972988 h 2237474"/>
              <a:gd name="connsiteX139" fmla="*/ 2978094 w 12192000"/>
              <a:gd name="connsiteY139" fmla="*/ 1972369 h 2237474"/>
              <a:gd name="connsiteX140" fmla="*/ 2942858 w 12192000"/>
              <a:gd name="connsiteY140" fmla="*/ 1981367 h 2237474"/>
              <a:gd name="connsiteX141" fmla="*/ 2875436 w 12192000"/>
              <a:gd name="connsiteY141" fmla="*/ 1996977 h 2237474"/>
              <a:gd name="connsiteX142" fmla="*/ 2874892 w 12192000"/>
              <a:gd name="connsiteY142" fmla="*/ 1996085 h 2237474"/>
              <a:gd name="connsiteX143" fmla="*/ 2864145 w 12192000"/>
              <a:gd name="connsiteY143" fmla="*/ 1994061 h 2237474"/>
              <a:gd name="connsiteX144" fmla="*/ 2843662 w 12192000"/>
              <a:gd name="connsiteY144" fmla="*/ 1992498 h 2237474"/>
              <a:gd name="connsiteX145" fmla="*/ 2796128 w 12192000"/>
              <a:gd name="connsiteY145" fmla="*/ 1976403 h 2237474"/>
              <a:gd name="connsiteX146" fmla="*/ 2756784 w 12192000"/>
              <a:gd name="connsiteY146" fmla="*/ 1985116 h 2237474"/>
              <a:gd name="connsiteX147" fmla="*/ 2748833 w 12192000"/>
              <a:gd name="connsiteY147" fmla="*/ 1986323 h 2237474"/>
              <a:gd name="connsiteX148" fmla="*/ 2748661 w 12192000"/>
              <a:gd name="connsiteY148" fmla="*/ 1986122 h 2237474"/>
              <a:gd name="connsiteX149" fmla="*/ 2740251 w 12192000"/>
              <a:gd name="connsiteY149" fmla="*/ 1986946 h 2237474"/>
              <a:gd name="connsiteX150" fmla="*/ 2718916 w 12192000"/>
              <a:gd name="connsiteY150" fmla="*/ 1990867 h 2237474"/>
              <a:gd name="connsiteX151" fmla="*/ 2713522 w 12192000"/>
              <a:gd name="connsiteY151" fmla="*/ 1990173 h 2237474"/>
              <a:gd name="connsiteX152" fmla="*/ 2680597 w 12192000"/>
              <a:gd name="connsiteY152" fmla="*/ 1984996 h 2237474"/>
              <a:gd name="connsiteX153" fmla="*/ 2578178 w 12192000"/>
              <a:gd name="connsiteY153" fmla="*/ 1990531 h 2237474"/>
              <a:gd name="connsiteX154" fmla="*/ 2476147 w 12192000"/>
              <a:gd name="connsiteY154" fmla="*/ 1998305 h 2237474"/>
              <a:gd name="connsiteX155" fmla="*/ 2373568 w 12192000"/>
              <a:gd name="connsiteY155" fmla="*/ 2003219 h 2237474"/>
              <a:gd name="connsiteX156" fmla="*/ 2321399 w 12192000"/>
              <a:gd name="connsiteY156" fmla="*/ 1989467 h 2237474"/>
              <a:gd name="connsiteX157" fmla="*/ 2315525 w 12192000"/>
              <a:gd name="connsiteY157" fmla="*/ 1989708 h 2237474"/>
              <a:gd name="connsiteX158" fmla="*/ 2300792 w 12192000"/>
              <a:gd name="connsiteY158" fmla="*/ 1994290 h 2237474"/>
              <a:gd name="connsiteX159" fmla="*/ 2295469 w 12192000"/>
              <a:gd name="connsiteY159" fmla="*/ 1996659 h 2237474"/>
              <a:gd name="connsiteX160" fmla="*/ 2287219 w 12192000"/>
              <a:gd name="connsiteY160" fmla="*/ 1998750 h 2237474"/>
              <a:gd name="connsiteX161" fmla="*/ 2286948 w 12192000"/>
              <a:gd name="connsiteY161" fmla="*/ 1998596 h 2237474"/>
              <a:gd name="connsiteX162" fmla="*/ 2243069 w 12192000"/>
              <a:gd name="connsiteY162" fmla="*/ 2015111 h 2237474"/>
              <a:gd name="connsiteX163" fmla="*/ 2186609 w 12192000"/>
              <a:gd name="connsiteY163" fmla="*/ 2008263 h 2237474"/>
              <a:gd name="connsiteX164" fmla="*/ 2164831 w 12192000"/>
              <a:gd name="connsiteY164" fmla="*/ 2010143 h 2237474"/>
              <a:gd name="connsiteX165" fmla="*/ 2152836 w 12192000"/>
              <a:gd name="connsiteY165" fmla="*/ 2010048 h 2237474"/>
              <a:gd name="connsiteX166" fmla="*/ 2117102 w 12192000"/>
              <a:gd name="connsiteY166" fmla="*/ 2023004 h 2237474"/>
              <a:gd name="connsiteX167" fmla="*/ 2111935 w 12192000"/>
              <a:gd name="connsiteY167" fmla="*/ 2023163 h 2237474"/>
              <a:gd name="connsiteX168" fmla="*/ 2089991 w 12192000"/>
              <a:gd name="connsiteY168" fmla="*/ 2034193 h 2237474"/>
              <a:gd name="connsiteX169" fmla="*/ 2058061 w 12192000"/>
              <a:gd name="connsiteY169" fmla="*/ 2047942 h 2237474"/>
              <a:gd name="connsiteX170" fmla="*/ 2055737 w 12192000"/>
              <a:gd name="connsiteY170" fmla="*/ 2047704 h 2237474"/>
              <a:gd name="connsiteX171" fmla="*/ 2042244 w 12192000"/>
              <a:gd name="connsiteY171" fmla="*/ 2055560 h 2237474"/>
              <a:gd name="connsiteX172" fmla="*/ 1976224 w 12192000"/>
              <a:gd name="connsiteY172" fmla="*/ 2074257 h 2237474"/>
              <a:gd name="connsiteX173" fmla="*/ 1877728 w 12192000"/>
              <a:gd name="connsiteY173" fmla="*/ 2101004 h 2237474"/>
              <a:gd name="connsiteX174" fmla="*/ 1759056 w 12192000"/>
              <a:gd name="connsiteY174" fmla="*/ 2125608 h 2237474"/>
              <a:gd name="connsiteX175" fmla="*/ 1637948 w 12192000"/>
              <a:gd name="connsiteY175" fmla="*/ 2172597 h 2237474"/>
              <a:gd name="connsiteX176" fmla="*/ 1434549 w 12192000"/>
              <a:gd name="connsiteY176" fmla="*/ 2234522 h 2237474"/>
              <a:gd name="connsiteX177" fmla="*/ 1398481 w 12192000"/>
              <a:gd name="connsiteY177" fmla="*/ 2237074 h 2237474"/>
              <a:gd name="connsiteX178" fmla="*/ 1398407 w 12192000"/>
              <a:gd name="connsiteY178" fmla="*/ 2237095 h 2237474"/>
              <a:gd name="connsiteX179" fmla="*/ 1370962 w 12192000"/>
              <a:gd name="connsiteY179" fmla="*/ 2237474 h 2237474"/>
              <a:gd name="connsiteX180" fmla="*/ 1356367 w 12192000"/>
              <a:gd name="connsiteY180" fmla="*/ 2235089 h 2237474"/>
              <a:gd name="connsiteX181" fmla="*/ 1324828 w 12192000"/>
              <a:gd name="connsiteY181" fmla="*/ 2231968 h 2237474"/>
              <a:gd name="connsiteX182" fmla="*/ 1297744 w 12192000"/>
              <a:gd name="connsiteY182" fmla="*/ 2235849 h 2237474"/>
              <a:gd name="connsiteX183" fmla="*/ 1286236 w 12192000"/>
              <a:gd name="connsiteY183" fmla="*/ 2233135 h 2237474"/>
              <a:gd name="connsiteX184" fmla="*/ 1283504 w 12192000"/>
              <a:gd name="connsiteY184" fmla="*/ 2233797 h 2237474"/>
              <a:gd name="connsiteX185" fmla="*/ 1279765 w 12192000"/>
              <a:gd name="connsiteY185" fmla="*/ 2229639 h 2237474"/>
              <a:gd name="connsiteX186" fmla="*/ 1195347 w 12192000"/>
              <a:gd name="connsiteY186" fmla="*/ 2212354 h 2237474"/>
              <a:gd name="connsiteX187" fmla="*/ 970251 w 12192000"/>
              <a:gd name="connsiteY187" fmla="*/ 2221029 h 2237474"/>
              <a:gd name="connsiteX188" fmla="*/ 812914 w 12192000"/>
              <a:gd name="connsiteY188" fmla="*/ 2202752 h 2237474"/>
              <a:gd name="connsiteX189" fmla="*/ 800195 w 12192000"/>
              <a:gd name="connsiteY189" fmla="*/ 2209407 h 2237474"/>
              <a:gd name="connsiteX190" fmla="*/ 784978 w 12192000"/>
              <a:gd name="connsiteY190" fmla="*/ 2212360 h 2237474"/>
              <a:gd name="connsiteX191" fmla="*/ 681987 w 12192000"/>
              <a:gd name="connsiteY191" fmla="*/ 2216757 h 2237474"/>
              <a:gd name="connsiteX192" fmla="*/ 669923 w 12192000"/>
              <a:gd name="connsiteY192" fmla="*/ 2211682 h 2237474"/>
              <a:gd name="connsiteX193" fmla="*/ 648680 w 12192000"/>
              <a:gd name="connsiteY193" fmla="*/ 2206229 h 2237474"/>
              <a:gd name="connsiteX194" fmla="*/ 597225 w 12192000"/>
              <a:gd name="connsiteY194" fmla="*/ 2180999 h 2237474"/>
              <a:gd name="connsiteX195" fmla="*/ 558449 w 12192000"/>
              <a:gd name="connsiteY195" fmla="*/ 2182346 h 2237474"/>
              <a:gd name="connsiteX196" fmla="*/ 550517 w 12192000"/>
              <a:gd name="connsiteY196" fmla="*/ 2182060 h 2237474"/>
              <a:gd name="connsiteX197" fmla="*/ 550309 w 12192000"/>
              <a:gd name="connsiteY197" fmla="*/ 2181825 h 2237474"/>
              <a:gd name="connsiteX198" fmla="*/ 541836 w 12192000"/>
              <a:gd name="connsiteY198" fmla="*/ 2181063 h 2237474"/>
              <a:gd name="connsiteX199" fmla="*/ 536057 w 12192000"/>
              <a:gd name="connsiteY199" fmla="*/ 2181537 h 2237474"/>
              <a:gd name="connsiteX200" fmla="*/ 520671 w 12192000"/>
              <a:gd name="connsiteY200" fmla="*/ 2180980 h 2237474"/>
              <a:gd name="connsiteX201" fmla="*/ 515024 w 12192000"/>
              <a:gd name="connsiteY201" fmla="*/ 2179258 h 2237474"/>
              <a:gd name="connsiteX202" fmla="*/ 512278 w 12192000"/>
              <a:gd name="connsiteY202" fmla="*/ 2176369 h 2237474"/>
              <a:gd name="connsiteX203" fmla="*/ 480419 w 12192000"/>
              <a:gd name="connsiteY203" fmla="*/ 2167807 h 2237474"/>
              <a:gd name="connsiteX204" fmla="*/ 413835 w 12192000"/>
              <a:gd name="connsiteY204" fmla="*/ 2156783 h 2237474"/>
              <a:gd name="connsiteX205" fmla="*/ 376513 w 12192000"/>
              <a:gd name="connsiteY205" fmla="*/ 2154014 h 2237474"/>
              <a:gd name="connsiteX206" fmla="*/ 273386 w 12192000"/>
              <a:gd name="connsiteY206" fmla="*/ 2142551 h 2237474"/>
              <a:gd name="connsiteX207" fmla="*/ 169207 w 12192000"/>
              <a:gd name="connsiteY207" fmla="*/ 2128100 h 2237474"/>
              <a:gd name="connsiteX208" fmla="*/ 93149 w 12192000"/>
              <a:gd name="connsiteY208" fmla="*/ 2105324 h 2237474"/>
              <a:gd name="connsiteX209" fmla="*/ 88109 w 12192000"/>
              <a:gd name="connsiteY209" fmla="*/ 2106704 h 2237474"/>
              <a:gd name="connsiteX210" fmla="*/ 80022 w 12192000"/>
              <a:gd name="connsiteY210" fmla="*/ 2107254 h 2237474"/>
              <a:gd name="connsiteX211" fmla="*/ 79717 w 12192000"/>
              <a:gd name="connsiteY211" fmla="*/ 2107046 h 2237474"/>
              <a:gd name="connsiteX212" fmla="*/ 72352 w 12192000"/>
              <a:gd name="connsiteY212" fmla="*/ 2107991 h 2237474"/>
              <a:gd name="connsiteX213" fmla="*/ 37645 w 12192000"/>
              <a:gd name="connsiteY213" fmla="*/ 2115401 h 2237474"/>
              <a:gd name="connsiteX214" fmla="*/ 4572 w 12192000"/>
              <a:gd name="connsiteY214" fmla="*/ 2111091 h 2237474"/>
              <a:gd name="connsiteX215" fmla="*/ 0 w 12192000"/>
              <a:gd name="connsiteY215" fmla="*/ 2110468 h 2237474"/>
              <a:gd name="connsiteX216" fmla="*/ 0 w 12192000"/>
              <a:gd name="connsiteY216" fmla="*/ 0 h 2237474"/>
              <a:gd name="connsiteX0" fmla="*/ 0 w 12192000"/>
              <a:gd name="connsiteY0" fmla="*/ 0 h 2237474"/>
              <a:gd name="connsiteX1" fmla="*/ 12192000 w 12192000"/>
              <a:gd name="connsiteY1" fmla="*/ 0 h 2237474"/>
              <a:gd name="connsiteX2" fmla="*/ 12192000 w 12192000"/>
              <a:gd name="connsiteY2" fmla="*/ 751299 h 2237474"/>
              <a:gd name="connsiteX3" fmla="*/ 12176759 w 12192000"/>
              <a:gd name="connsiteY3" fmla="*/ 759190 h 2237474"/>
              <a:gd name="connsiteX4" fmla="*/ 12154948 w 12192000"/>
              <a:gd name="connsiteY4" fmla="*/ 762731 h 2237474"/>
              <a:gd name="connsiteX5" fmla="*/ 12047364 w 12192000"/>
              <a:gd name="connsiteY5" fmla="*/ 749662 h 2237474"/>
              <a:gd name="connsiteX6" fmla="*/ 11890686 w 12192000"/>
              <a:gd name="connsiteY6" fmla="*/ 732766 h 2237474"/>
              <a:gd name="connsiteX7" fmla="*/ 11782413 w 12192000"/>
              <a:gd name="connsiteY7" fmla="*/ 769868 h 2237474"/>
              <a:gd name="connsiteX8" fmla="*/ 11649954 w 12192000"/>
              <a:gd name="connsiteY8" fmla="*/ 749628 h 2237474"/>
              <a:gd name="connsiteX9" fmla="*/ 11560424 w 12192000"/>
              <a:gd name="connsiteY9" fmla="*/ 748017 h 2237474"/>
              <a:gd name="connsiteX10" fmla="*/ 11358455 w 12192000"/>
              <a:gd name="connsiteY10" fmla="*/ 747593 h 2237474"/>
              <a:gd name="connsiteX11" fmla="*/ 11165209 w 12192000"/>
              <a:gd name="connsiteY11" fmla="*/ 748852 h 2237474"/>
              <a:gd name="connsiteX12" fmla="*/ 11058755 w 12192000"/>
              <a:gd name="connsiteY12" fmla="*/ 749617 h 2237474"/>
              <a:gd name="connsiteX13" fmla="*/ 10884013 w 12192000"/>
              <a:gd name="connsiteY13" fmla="*/ 760728 h 2237474"/>
              <a:gd name="connsiteX14" fmla="*/ 10834688 w 12192000"/>
              <a:gd name="connsiteY14" fmla="*/ 757726 h 2237474"/>
              <a:gd name="connsiteX15" fmla="*/ 10805004 w 12192000"/>
              <a:gd name="connsiteY15" fmla="*/ 757573 h 2237474"/>
              <a:gd name="connsiteX16" fmla="*/ 10739478 w 12192000"/>
              <a:gd name="connsiteY16" fmla="*/ 776841 h 2237474"/>
              <a:gd name="connsiteX17" fmla="*/ 10458762 w 12192000"/>
              <a:gd name="connsiteY17" fmla="*/ 755400 h 2237474"/>
              <a:gd name="connsiteX18" fmla="*/ 10246919 w 12192000"/>
              <a:gd name="connsiteY18" fmla="*/ 769960 h 2237474"/>
              <a:gd name="connsiteX19" fmla="*/ 10167995 w 12192000"/>
              <a:gd name="connsiteY19" fmla="*/ 760843 h 2237474"/>
              <a:gd name="connsiteX20" fmla="*/ 9997044 w 12192000"/>
              <a:gd name="connsiteY20" fmla="*/ 780129 h 2237474"/>
              <a:gd name="connsiteX21" fmla="*/ 9943887 w 12192000"/>
              <a:gd name="connsiteY21" fmla="*/ 804141 h 2237474"/>
              <a:gd name="connsiteX22" fmla="*/ 9918248 w 12192000"/>
              <a:gd name="connsiteY22" fmla="*/ 816628 h 2237474"/>
              <a:gd name="connsiteX23" fmla="*/ 9836148 w 12192000"/>
              <a:gd name="connsiteY23" fmla="*/ 858312 h 2237474"/>
              <a:gd name="connsiteX24" fmla="*/ 9761459 w 12192000"/>
              <a:gd name="connsiteY24" fmla="*/ 862394 h 2237474"/>
              <a:gd name="connsiteX25" fmla="*/ 9705768 w 12192000"/>
              <a:gd name="connsiteY25" fmla="*/ 894610 h 2237474"/>
              <a:gd name="connsiteX26" fmla="*/ 9683005 w 12192000"/>
              <a:gd name="connsiteY26" fmla="*/ 894128 h 2237474"/>
              <a:gd name="connsiteX27" fmla="*/ 9594438 w 12192000"/>
              <a:gd name="connsiteY27" fmla="*/ 919051 h 2237474"/>
              <a:gd name="connsiteX28" fmla="*/ 9577033 w 12192000"/>
              <a:gd name="connsiteY28" fmla="*/ 922857 h 2237474"/>
              <a:gd name="connsiteX29" fmla="*/ 9544189 w 12192000"/>
              <a:gd name="connsiteY29" fmla="*/ 938966 h 2237474"/>
              <a:gd name="connsiteX30" fmla="*/ 9500499 w 12192000"/>
              <a:gd name="connsiteY30" fmla="*/ 954680 h 2237474"/>
              <a:gd name="connsiteX31" fmla="*/ 9428195 w 12192000"/>
              <a:gd name="connsiteY31" fmla="*/ 986225 h 2237474"/>
              <a:gd name="connsiteX32" fmla="*/ 9410017 w 12192000"/>
              <a:gd name="connsiteY32" fmla="*/ 993931 h 2237474"/>
              <a:gd name="connsiteX33" fmla="*/ 9392919 w 12192000"/>
              <a:gd name="connsiteY33" fmla="*/ 994656 h 2237474"/>
              <a:gd name="connsiteX34" fmla="*/ 9278619 w 12192000"/>
              <a:gd name="connsiteY34" fmla="*/ 1011878 h 2237474"/>
              <a:gd name="connsiteX35" fmla="*/ 9268019 w 12192000"/>
              <a:gd name="connsiteY35" fmla="*/ 1007442 h 2237474"/>
              <a:gd name="connsiteX36" fmla="*/ 9234662 w 12192000"/>
              <a:gd name="connsiteY36" fmla="*/ 1023056 h 2237474"/>
              <a:gd name="connsiteX37" fmla="*/ 9181033 w 12192000"/>
              <a:gd name="connsiteY37" fmla="*/ 1037921 h 2237474"/>
              <a:gd name="connsiteX38" fmla="*/ 9155969 w 12192000"/>
              <a:gd name="connsiteY38" fmla="*/ 1046804 h 2237474"/>
              <a:gd name="connsiteX39" fmla="*/ 9133985 w 12192000"/>
              <a:gd name="connsiteY39" fmla="*/ 1046450 h 2237474"/>
              <a:gd name="connsiteX40" fmla="*/ 9012987 w 12192000"/>
              <a:gd name="connsiteY40" fmla="*/ 1061986 h 2237474"/>
              <a:gd name="connsiteX41" fmla="*/ 8968445 w 12192000"/>
              <a:gd name="connsiteY41" fmla="*/ 1052169 h 2237474"/>
              <a:gd name="connsiteX42" fmla="*/ 8958984 w 12192000"/>
              <a:gd name="connsiteY42" fmla="*/ 1057212 h 2237474"/>
              <a:gd name="connsiteX43" fmla="*/ 8886001 w 12192000"/>
              <a:gd name="connsiteY43" fmla="*/ 1067468 h 2237474"/>
              <a:gd name="connsiteX44" fmla="*/ 8838610 w 12192000"/>
              <a:gd name="connsiteY44" fmla="*/ 1075091 h 2237474"/>
              <a:gd name="connsiteX45" fmla="*/ 8750383 w 12192000"/>
              <a:gd name="connsiteY45" fmla="*/ 1097387 h 2237474"/>
              <a:gd name="connsiteX46" fmla="*/ 8697365 w 12192000"/>
              <a:gd name="connsiteY46" fmla="*/ 1105869 h 2237474"/>
              <a:gd name="connsiteX47" fmla="*/ 8665605 w 12192000"/>
              <a:gd name="connsiteY47" fmla="*/ 1110791 h 2237474"/>
              <a:gd name="connsiteX48" fmla="*/ 8584946 w 12192000"/>
              <a:gd name="connsiteY48" fmla="*/ 1135226 h 2237474"/>
              <a:gd name="connsiteX49" fmla="*/ 8460755 w 12192000"/>
              <a:gd name="connsiteY49" fmla="*/ 1203427 h 2237474"/>
              <a:gd name="connsiteX50" fmla="*/ 8419755 w 12192000"/>
              <a:gd name="connsiteY50" fmla="*/ 1216260 h 2237474"/>
              <a:gd name="connsiteX51" fmla="*/ 8411626 w 12192000"/>
              <a:gd name="connsiteY51" fmla="*/ 1214397 h 2237474"/>
              <a:gd name="connsiteX52" fmla="*/ 8363469 w 12192000"/>
              <a:gd name="connsiteY52" fmla="*/ 1246658 h 2237474"/>
              <a:gd name="connsiteX53" fmla="*/ 8275497 w 12192000"/>
              <a:gd name="connsiteY53" fmla="*/ 1264396 h 2237474"/>
              <a:gd name="connsiteX54" fmla="*/ 8206287 w 12192000"/>
              <a:gd name="connsiteY54" fmla="*/ 1273060 h 2237474"/>
              <a:gd name="connsiteX55" fmla="*/ 8168705 w 12192000"/>
              <a:gd name="connsiteY55" fmla="*/ 1279956 h 2237474"/>
              <a:gd name="connsiteX56" fmla="*/ 8139997 w 12192000"/>
              <a:gd name="connsiteY56" fmla="*/ 1282713 h 2237474"/>
              <a:gd name="connsiteX57" fmla="*/ 8074238 w 12192000"/>
              <a:gd name="connsiteY57" fmla="*/ 1301895 h 2237474"/>
              <a:gd name="connsiteX58" fmla="*/ 7968292 w 12192000"/>
              <a:gd name="connsiteY58" fmla="*/ 1338779 h 2237474"/>
              <a:gd name="connsiteX59" fmla="*/ 7945122 w 12192000"/>
              <a:gd name="connsiteY59" fmla="*/ 1345477 h 2237474"/>
              <a:gd name="connsiteX60" fmla="*/ 7902328 w 12192000"/>
              <a:gd name="connsiteY60" fmla="*/ 1345865 h 2237474"/>
              <a:gd name="connsiteX61" fmla="*/ 7875879 w 12192000"/>
              <a:gd name="connsiteY61" fmla="*/ 1345646 h 2237474"/>
              <a:gd name="connsiteX62" fmla="*/ 7840612 w 12192000"/>
              <a:gd name="connsiteY62" fmla="*/ 1369373 h 2237474"/>
              <a:gd name="connsiteX63" fmla="*/ 7786819 w 12192000"/>
              <a:gd name="connsiteY63" fmla="*/ 1378970 h 2237474"/>
              <a:gd name="connsiteX64" fmla="*/ 7548172 w 12192000"/>
              <a:gd name="connsiteY64" fmla="*/ 1417460 h 2237474"/>
              <a:gd name="connsiteX65" fmla="*/ 7483437 w 12192000"/>
              <a:gd name="connsiteY65" fmla="*/ 1478152 h 2237474"/>
              <a:gd name="connsiteX66" fmla="*/ 7377870 w 12192000"/>
              <a:gd name="connsiteY66" fmla="*/ 1523319 h 2237474"/>
              <a:gd name="connsiteX67" fmla="*/ 7230737 w 12192000"/>
              <a:gd name="connsiteY67" fmla="*/ 1562633 h 2237474"/>
              <a:gd name="connsiteX68" fmla="*/ 7224458 w 12192000"/>
              <a:gd name="connsiteY68" fmla="*/ 1573008 h 2237474"/>
              <a:gd name="connsiteX69" fmla="*/ 7213486 w 12192000"/>
              <a:gd name="connsiteY69" fmla="*/ 1580987 h 2237474"/>
              <a:gd name="connsiteX70" fmla="*/ 7183121 w 12192000"/>
              <a:gd name="connsiteY70" fmla="*/ 1595162 h 2237474"/>
              <a:gd name="connsiteX71" fmla="*/ 7164601 w 12192000"/>
              <a:gd name="connsiteY71" fmla="*/ 1606490 h 2237474"/>
              <a:gd name="connsiteX72" fmla="*/ 7114651 w 12192000"/>
              <a:gd name="connsiteY72" fmla="*/ 1620959 h 2237474"/>
              <a:gd name="connsiteX73" fmla="*/ 7092727 w 12192000"/>
              <a:gd name="connsiteY73" fmla="*/ 1623628 h 2237474"/>
              <a:gd name="connsiteX74" fmla="*/ 7031309 w 12192000"/>
              <a:gd name="connsiteY74" fmla="*/ 1619451 h 2237474"/>
              <a:gd name="connsiteX75" fmla="*/ 6999084 w 12192000"/>
              <a:gd name="connsiteY75" fmla="*/ 1634317 h 2237474"/>
              <a:gd name="connsiteX76" fmla="*/ 6992107 w 12192000"/>
              <a:gd name="connsiteY76" fmla="*/ 1636860 h 2237474"/>
              <a:gd name="connsiteX77" fmla="*/ 6991765 w 12192000"/>
              <a:gd name="connsiteY77" fmla="*/ 1636725 h 2237474"/>
              <a:gd name="connsiteX78" fmla="*/ 6900177 w 12192000"/>
              <a:gd name="connsiteY78" fmla="*/ 1636016 h 2237474"/>
              <a:gd name="connsiteX79" fmla="*/ 6795372 w 12192000"/>
              <a:gd name="connsiteY79" fmla="*/ 1644845 h 2237474"/>
              <a:gd name="connsiteX80" fmla="*/ 6692251 w 12192000"/>
              <a:gd name="connsiteY80" fmla="*/ 1656357 h 2237474"/>
              <a:gd name="connsiteX81" fmla="*/ 6655235 w 12192000"/>
              <a:gd name="connsiteY81" fmla="*/ 1661869 h 2237474"/>
              <a:gd name="connsiteX82" fmla="*/ 6587857 w 12192000"/>
              <a:gd name="connsiteY82" fmla="*/ 1665769 h 2237474"/>
              <a:gd name="connsiteX83" fmla="*/ 6554894 w 12192000"/>
              <a:gd name="connsiteY83" fmla="*/ 1664428 h 2237474"/>
              <a:gd name="connsiteX84" fmla="*/ 6516595 w 12192000"/>
              <a:gd name="connsiteY84" fmla="*/ 1667475 h 2237474"/>
              <a:gd name="connsiteX85" fmla="*/ 6508541 w 12192000"/>
              <a:gd name="connsiteY85" fmla="*/ 1668757 h 2237474"/>
              <a:gd name="connsiteX86" fmla="*/ 6471012 w 12192000"/>
              <a:gd name="connsiteY86" fmla="*/ 1678604 h 2237474"/>
              <a:gd name="connsiteX87" fmla="*/ 6415265 w 12192000"/>
              <a:gd name="connsiteY87" fmla="*/ 1665317 h 2237474"/>
              <a:gd name="connsiteX88" fmla="*/ 6364035 w 12192000"/>
              <a:gd name="connsiteY88" fmla="*/ 1667683 h 2237474"/>
              <a:gd name="connsiteX89" fmla="*/ 6280959 w 12192000"/>
              <a:gd name="connsiteY89" fmla="*/ 1689329 h 2237474"/>
              <a:gd name="connsiteX90" fmla="*/ 6243319 w 12192000"/>
              <a:gd name="connsiteY90" fmla="*/ 1695560 h 2237474"/>
              <a:gd name="connsiteX91" fmla="*/ 6098321 w 12192000"/>
              <a:gd name="connsiteY91" fmla="*/ 1721646 h 2237474"/>
              <a:gd name="connsiteX92" fmla="*/ 5880652 w 12192000"/>
              <a:gd name="connsiteY92" fmla="*/ 1779643 h 2237474"/>
              <a:gd name="connsiteX93" fmla="*/ 5785959 w 12192000"/>
              <a:gd name="connsiteY93" fmla="*/ 1775307 h 2237474"/>
              <a:gd name="connsiteX94" fmla="*/ 5643534 w 12192000"/>
              <a:gd name="connsiteY94" fmla="*/ 1802919 h 2237474"/>
              <a:gd name="connsiteX95" fmla="*/ 5518799 w 12192000"/>
              <a:gd name="connsiteY95" fmla="*/ 1818312 h 2237474"/>
              <a:gd name="connsiteX96" fmla="*/ 5505014 w 12192000"/>
              <a:gd name="connsiteY96" fmla="*/ 1819259 h 2237474"/>
              <a:gd name="connsiteX97" fmla="*/ 5453307 w 12192000"/>
              <a:gd name="connsiteY97" fmla="*/ 1815450 h 2237474"/>
              <a:gd name="connsiteX98" fmla="*/ 5364192 w 12192000"/>
              <a:gd name="connsiteY98" fmla="*/ 1826074 h 2237474"/>
              <a:gd name="connsiteX99" fmla="*/ 5350380 w 12192000"/>
              <a:gd name="connsiteY99" fmla="*/ 1830891 h 2237474"/>
              <a:gd name="connsiteX100" fmla="*/ 5259633 w 12192000"/>
              <a:gd name="connsiteY100" fmla="*/ 1837160 h 2237474"/>
              <a:gd name="connsiteX101" fmla="*/ 5197513 w 12192000"/>
              <a:gd name="connsiteY101" fmla="*/ 1844718 h 2237474"/>
              <a:gd name="connsiteX102" fmla="*/ 5168852 w 12192000"/>
              <a:gd name="connsiteY102" fmla="*/ 1844846 h 2237474"/>
              <a:gd name="connsiteX103" fmla="*/ 5114927 w 12192000"/>
              <a:gd name="connsiteY103" fmla="*/ 1847827 h 2237474"/>
              <a:gd name="connsiteX104" fmla="*/ 5108970 w 12192000"/>
              <a:gd name="connsiteY104" fmla="*/ 1847935 h 2237474"/>
              <a:gd name="connsiteX105" fmla="*/ 5067961 w 12192000"/>
              <a:gd name="connsiteY105" fmla="*/ 1845917 h 2237474"/>
              <a:gd name="connsiteX106" fmla="*/ 5007075 w 12192000"/>
              <a:gd name="connsiteY106" fmla="*/ 1838626 h 2237474"/>
              <a:gd name="connsiteX107" fmla="*/ 4944087 w 12192000"/>
              <a:gd name="connsiteY107" fmla="*/ 1823332 h 2237474"/>
              <a:gd name="connsiteX108" fmla="*/ 4907662 w 12192000"/>
              <a:gd name="connsiteY108" fmla="*/ 1816900 h 2237474"/>
              <a:gd name="connsiteX109" fmla="*/ 4882386 w 12192000"/>
              <a:gd name="connsiteY109" fmla="*/ 1809844 h 2237474"/>
              <a:gd name="connsiteX110" fmla="*/ 4811440 w 12192000"/>
              <a:gd name="connsiteY110" fmla="*/ 1804655 h 2237474"/>
              <a:gd name="connsiteX111" fmla="*/ 4691075 w 12192000"/>
              <a:gd name="connsiteY111" fmla="*/ 1801389 h 2237474"/>
              <a:gd name="connsiteX112" fmla="*/ 4611738 w 12192000"/>
              <a:gd name="connsiteY112" fmla="*/ 1776964 h 2237474"/>
              <a:gd name="connsiteX113" fmla="*/ 4560070 w 12192000"/>
              <a:gd name="connsiteY113" fmla="*/ 1785640 h 2237474"/>
              <a:gd name="connsiteX114" fmla="*/ 4536503 w 12192000"/>
              <a:gd name="connsiteY114" fmla="*/ 1785334 h 2237474"/>
              <a:gd name="connsiteX115" fmla="*/ 4513724 w 12192000"/>
              <a:gd name="connsiteY115" fmla="*/ 1791996 h 2237474"/>
              <a:gd name="connsiteX116" fmla="*/ 4459810 w 12192000"/>
              <a:gd name="connsiteY116" fmla="*/ 1797886 h 2237474"/>
              <a:gd name="connsiteX117" fmla="*/ 4379064 w 12192000"/>
              <a:gd name="connsiteY117" fmla="*/ 1817177 h 2237474"/>
              <a:gd name="connsiteX118" fmla="*/ 4319209 w 12192000"/>
              <a:gd name="connsiteY118" fmla="*/ 1834833 h 2237474"/>
              <a:gd name="connsiteX119" fmla="*/ 4290981 w 12192000"/>
              <a:gd name="connsiteY119" fmla="*/ 1839677 h 2237474"/>
              <a:gd name="connsiteX120" fmla="*/ 4285792 w 12192000"/>
              <a:gd name="connsiteY120" fmla="*/ 1836231 h 2237474"/>
              <a:gd name="connsiteX121" fmla="*/ 4238372 w 12192000"/>
              <a:gd name="connsiteY121" fmla="*/ 1851480 h 2237474"/>
              <a:gd name="connsiteX122" fmla="*/ 4232517 w 12192000"/>
              <a:gd name="connsiteY122" fmla="*/ 1852567 h 2237474"/>
              <a:gd name="connsiteX123" fmla="*/ 4191732 w 12192000"/>
              <a:gd name="connsiteY123" fmla="*/ 1857328 h 2237474"/>
              <a:gd name="connsiteX124" fmla="*/ 4065532 w 12192000"/>
              <a:gd name="connsiteY124" fmla="*/ 1855477 h 2237474"/>
              <a:gd name="connsiteX125" fmla="*/ 4028460 w 12192000"/>
              <a:gd name="connsiteY125" fmla="*/ 1855137 h 2237474"/>
              <a:gd name="connsiteX126" fmla="*/ 4002267 w 12192000"/>
              <a:gd name="connsiteY126" fmla="*/ 1852352 h 2237474"/>
              <a:gd name="connsiteX127" fmla="*/ 3931396 w 12192000"/>
              <a:gd name="connsiteY127" fmla="*/ 1858915 h 2237474"/>
              <a:gd name="connsiteX128" fmla="*/ 3812162 w 12192000"/>
              <a:gd name="connsiteY128" fmla="*/ 1875501 h 2237474"/>
              <a:gd name="connsiteX129" fmla="*/ 3729530 w 12192000"/>
              <a:gd name="connsiteY129" fmla="*/ 1864513 h 2237474"/>
              <a:gd name="connsiteX130" fmla="*/ 3680177 w 12192000"/>
              <a:gd name="connsiteY130" fmla="*/ 1881552 h 2237474"/>
              <a:gd name="connsiteX131" fmla="*/ 3567259 w 12192000"/>
              <a:gd name="connsiteY131" fmla="*/ 1893482 h 2237474"/>
              <a:gd name="connsiteX132" fmla="*/ 3405770 w 12192000"/>
              <a:gd name="connsiteY132" fmla="*/ 1904591 h 2237474"/>
              <a:gd name="connsiteX133" fmla="*/ 3280097 w 12192000"/>
              <a:gd name="connsiteY133" fmla="*/ 1919610 h 2237474"/>
              <a:gd name="connsiteX134" fmla="*/ 3123424 w 12192000"/>
              <a:gd name="connsiteY134" fmla="*/ 1952930 h 2237474"/>
              <a:gd name="connsiteX135" fmla="*/ 3009910 w 12192000"/>
              <a:gd name="connsiteY135" fmla="*/ 1957866 h 2237474"/>
              <a:gd name="connsiteX136" fmla="*/ 2995934 w 12192000"/>
              <a:gd name="connsiteY136" fmla="*/ 1967085 h 2237474"/>
              <a:gd name="connsiteX137" fmla="*/ 2980071 w 12192000"/>
              <a:gd name="connsiteY137" fmla="*/ 1972988 h 2237474"/>
              <a:gd name="connsiteX138" fmla="*/ 2978094 w 12192000"/>
              <a:gd name="connsiteY138" fmla="*/ 1972369 h 2237474"/>
              <a:gd name="connsiteX139" fmla="*/ 2942858 w 12192000"/>
              <a:gd name="connsiteY139" fmla="*/ 1981367 h 2237474"/>
              <a:gd name="connsiteX140" fmla="*/ 2875436 w 12192000"/>
              <a:gd name="connsiteY140" fmla="*/ 1996977 h 2237474"/>
              <a:gd name="connsiteX141" fmla="*/ 2874892 w 12192000"/>
              <a:gd name="connsiteY141" fmla="*/ 1996085 h 2237474"/>
              <a:gd name="connsiteX142" fmla="*/ 2864145 w 12192000"/>
              <a:gd name="connsiteY142" fmla="*/ 1994061 h 2237474"/>
              <a:gd name="connsiteX143" fmla="*/ 2843662 w 12192000"/>
              <a:gd name="connsiteY143" fmla="*/ 1992498 h 2237474"/>
              <a:gd name="connsiteX144" fmla="*/ 2796128 w 12192000"/>
              <a:gd name="connsiteY144" fmla="*/ 1976403 h 2237474"/>
              <a:gd name="connsiteX145" fmla="*/ 2756784 w 12192000"/>
              <a:gd name="connsiteY145" fmla="*/ 1985116 h 2237474"/>
              <a:gd name="connsiteX146" fmla="*/ 2748833 w 12192000"/>
              <a:gd name="connsiteY146" fmla="*/ 1986323 h 2237474"/>
              <a:gd name="connsiteX147" fmla="*/ 2748661 w 12192000"/>
              <a:gd name="connsiteY147" fmla="*/ 1986122 h 2237474"/>
              <a:gd name="connsiteX148" fmla="*/ 2740251 w 12192000"/>
              <a:gd name="connsiteY148" fmla="*/ 1986946 h 2237474"/>
              <a:gd name="connsiteX149" fmla="*/ 2718916 w 12192000"/>
              <a:gd name="connsiteY149" fmla="*/ 1990867 h 2237474"/>
              <a:gd name="connsiteX150" fmla="*/ 2713522 w 12192000"/>
              <a:gd name="connsiteY150" fmla="*/ 1990173 h 2237474"/>
              <a:gd name="connsiteX151" fmla="*/ 2680597 w 12192000"/>
              <a:gd name="connsiteY151" fmla="*/ 1984996 h 2237474"/>
              <a:gd name="connsiteX152" fmla="*/ 2578178 w 12192000"/>
              <a:gd name="connsiteY152" fmla="*/ 1990531 h 2237474"/>
              <a:gd name="connsiteX153" fmla="*/ 2476147 w 12192000"/>
              <a:gd name="connsiteY153" fmla="*/ 1998305 h 2237474"/>
              <a:gd name="connsiteX154" fmla="*/ 2373568 w 12192000"/>
              <a:gd name="connsiteY154" fmla="*/ 2003219 h 2237474"/>
              <a:gd name="connsiteX155" fmla="*/ 2321399 w 12192000"/>
              <a:gd name="connsiteY155" fmla="*/ 1989467 h 2237474"/>
              <a:gd name="connsiteX156" fmla="*/ 2315525 w 12192000"/>
              <a:gd name="connsiteY156" fmla="*/ 1989708 h 2237474"/>
              <a:gd name="connsiteX157" fmla="*/ 2300792 w 12192000"/>
              <a:gd name="connsiteY157" fmla="*/ 1994290 h 2237474"/>
              <a:gd name="connsiteX158" fmla="*/ 2295469 w 12192000"/>
              <a:gd name="connsiteY158" fmla="*/ 1996659 h 2237474"/>
              <a:gd name="connsiteX159" fmla="*/ 2287219 w 12192000"/>
              <a:gd name="connsiteY159" fmla="*/ 1998750 h 2237474"/>
              <a:gd name="connsiteX160" fmla="*/ 2286948 w 12192000"/>
              <a:gd name="connsiteY160" fmla="*/ 1998596 h 2237474"/>
              <a:gd name="connsiteX161" fmla="*/ 2243069 w 12192000"/>
              <a:gd name="connsiteY161" fmla="*/ 2015111 h 2237474"/>
              <a:gd name="connsiteX162" fmla="*/ 2186609 w 12192000"/>
              <a:gd name="connsiteY162" fmla="*/ 2008263 h 2237474"/>
              <a:gd name="connsiteX163" fmla="*/ 2164831 w 12192000"/>
              <a:gd name="connsiteY163" fmla="*/ 2010143 h 2237474"/>
              <a:gd name="connsiteX164" fmla="*/ 2152836 w 12192000"/>
              <a:gd name="connsiteY164" fmla="*/ 2010048 h 2237474"/>
              <a:gd name="connsiteX165" fmla="*/ 2117102 w 12192000"/>
              <a:gd name="connsiteY165" fmla="*/ 2023004 h 2237474"/>
              <a:gd name="connsiteX166" fmla="*/ 2111935 w 12192000"/>
              <a:gd name="connsiteY166" fmla="*/ 2023163 h 2237474"/>
              <a:gd name="connsiteX167" fmla="*/ 2089991 w 12192000"/>
              <a:gd name="connsiteY167" fmla="*/ 2034193 h 2237474"/>
              <a:gd name="connsiteX168" fmla="*/ 2058061 w 12192000"/>
              <a:gd name="connsiteY168" fmla="*/ 2047942 h 2237474"/>
              <a:gd name="connsiteX169" fmla="*/ 2055737 w 12192000"/>
              <a:gd name="connsiteY169" fmla="*/ 2047704 h 2237474"/>
              <a:gd name="connsiteX170" fmla="*/ 2042244 w 12192000"/>
              <a:gd name="connsiteY170" fmla="*/ 2055560 h 2237474"/>
              <a:gd name="connsiteX171" fmla="*/ 1976224 w 12192000"/>
              <a:gd name="connsiteY171" fmla="*/ 2074257 h 2237474"/>
              <a:gd name="connsiteX172" fmla="*/ 1877728 w 12192000"/>
              <a:gd name="connsiteY172" fmla="*/ 2101004 h 2237474"/>
              <a:gd name="connsiteX173" fmla="*/ 1759056 w 12192000"/>
              <a:gd name="connsiteY173" fmla="*/ 2125608 h 2237474"/>
              <a:gd name="connsiteX174" fmla="*/ 1637948 w 12192000"/>
              <a:gd name="connsiteY174" fmla="*/ 2172597 h 2237474"/>
              <a:gd name="connsiteX175" fmla="*/ 1434549 w 12192000"/>
              <a:gd name="connsiteY175" fmla="*/ 2234522 h 2237474"/>
              <a:gd name="connsiteX176" fmla="*/ 1398481 w 12192000"/>
              <a:gd name="connsiteY176" fmla="*/ 2237074 h 2237474"/>
              <a:gd name="connsiteX177" fmla="*/ 1398407 w 12192000"/>
              <a:gd name="connsiteY177" fmla="*/ 2237095 h 2237474"/>
              <a:gd name="connsiteX178" fmla="*/ 1370962 w 12192000"/>
              <a:gd name="connsiteY178" fmla="*/ 2237474 h 2237474"/>
              <a:gd name="connsiteX179" fmla="*/ 1356367 w 12192000"/>
              <a:gd name="connsiteY179" fmla="*/ 2235089 h 2237474"/>
              <a:gd name="connsiteX180" fmla="*/ 1324828 w 12192000"/>
              <a:gd name="connsiteY180" fmla="*/ 2231968 h 2237474"/>
              <a:gd name="connsiteX181" fmla="*/ 1297744 w 12192000"/>
              <a:gd name="connsiteY181" fmla="*/ 2235849 h 2237474"/>
              <a:gd name="connsiteX182" fmla="*/ 1286236 w 12192000"/>
              <a:gd name="connsiteY182" fmla="*/ 2233135 h 2237474"/>
              <a:gd name="connsiteX183" fmla="*/ 1283504 w 12192000"/>
              <a:gd name="connsiteY183" fmla="*/ 2233797 h 2237474"/>
              <a:gd name="connsiteX184" fmla="*/ 1279765 w 12192000"/>
              <a:gd name="connsiteY184" fmla="*/ 2229639 h 2237474"/>
              <a:gd name="connsiteX185" fmla="*/ 1195347 w 12192000"/>
              <a:gd name="connsiteY185" fmla="*/ 2212354 h 2237474"/>
              <a:gd name="connsiteX186" fmla="*/ 970251 w 12192000"/>
              <a:gd name="connsiteY186" fmla="*/ 2221029 h 2237474"/>
              <a:gd name="connsiteX187" fmla="*/ 812914 w 12192000"/>
              <a:gd name="connsiteY187" fmla="*/ 2202752 h 2237474"/>
              <a:gd name="connsiteX188" fmla="*/ 800195 w 12192000"/>
              <a:gd name="connsiteY188" fmla="*/ 2209407 h 2237474"/>
              <a:gd name="connsiteX189" fmla="*/ 784978 w 12192000"/>
              <a:gd name="connsiteY189" fmla="*/ 2212360 h 2237474"/>
              <a:gd name="connsiteX190" fmla="*/ 681987 w 12192000"/>
              <a:gd name="connsiteY190" fmla="*/ 2216757 h 2237474"/>
              <a:gd name="connsiteX191" fmla="*/ 669923 w 12192000"/>
              <a:gd name="connsiteY191" fmla="*/ 2211682 h 2237474"/>
              <a:gd name="connsiteX192" fmla="*/ 648680 w 12192000"/>
              <a:gd name="connsiteY192" fmla="*/ 2206229 h 2237474"/>
              <a:gd name="connsiteX193" fmla="*/ 597225 w 12192000"/>
              <a:gd name="connsiteY193" fmla="*/ 2180999 h 2237474"/>
              <a:gd name="connsiteX194" fmla="*/ 558449 w 12192000"/>
              <a:gd name="connsiteY194" fmla="*/ 2182346 h 2237474"/>
              <a:gd name="connsiteX195" fmla="*/ 550517 w 12192000"/>
              <a:gd name="connsiteY195" fmla="*/ 2182060 h 2237474"/>
              <a:gd name="connsiteX196" fmla="*/ 550309 w 12192000"/>
              <a:gd name="connsiteY196" fmla="*/ 2181825 h 2237474"/>
              <a:gd name="connsiteX197" fmla="*/ 541836 w 12192000"/>
              <a:gd name="connsiteY197" fmla="*/ 2181063 h 2237474"/>
              <a:gd name="connsiteX198" fmla="*/ 536057 w 12192000"/>
              <a:gd name="connsiteY198" fmla="*/ 2181537 h 2237474"/>
              <a:gd name="connsiteX199" fmla="*/ 520671 w 12192000"/>
              <a:gd name="connsiteY199" fmla="*/ 2180980 h 2237474"/>
              <a:gd name="connsiteX200" fmla="*/ 515024 w 12192000"/>
              <a:gd name="connsiteY200" fmla="*/ 2179258 h 2237474"/>
              <a:gd name="connsiteX201" fmla="*/ 512278 w 12192000"/>
              <a:gd name="connsiteY201" fmla="*/ 2176369 h 2237474"/>
              <a:gd name="connsiteX202" fmla="*/ 480419 w 12192000"/>
              <a:gd name="connsiteY202" fmla="*/ 2167807 h 2237474"/>
              <a:gd name="connsiteX203" fmla="*/ 413835 w 12192000"/>
              <a:gd name="connsiteY203" fmla="*/ 2156783 h 2237474"/>
              <a:gd name="connsiteX204" fmla="*/ 376513 w 12192000"/>
              <a:gd name="connsiteY204" fmla="*/ 2154014 h 2237474"/>
              <a:gd name="connsiteX205" fmla="*/ 273386 w 12192000"/>
              <a:gd name="connsiteY205" fmla="*/ 2142551 h 2237474"/>
              <a:gd name="connsiteX206" fmla="*/ 169207 w 12192000"/>
              <a:gd name="connsiteY206" fmla="*/ 2128100 h 2237474"/>
              <a:gd name="connsiteX207" fmla="*/ 93149 w 12192000"/>
              <a:gd name="connsiteY207" fmla="*/ 2105324 h 2237474"/>
              <a:gd name="connsiteX208" fmla="*/ 88109 w 12192000"/>
              <a:gd name="connsiteY208" fmla="*/ 2106704 h 2237474"/>
              <a:gd name="connsiteX209" fmla="*/ 80022 w 12192000"/>
              <a:gd name="connsiteY209" fmla="*/ 2107254 h 2237474"/>
              <a:gd name="connsiteX210" fmla="*/ 79717 w 12192000"/>
              <a:gd name="connsiteY210" fmla="*/ 2107046 h 2237474"/>
              <a:gd name="connsiteX211" fmla="*/ 72352 w 12192000"/>
              <a:gd name="connsiteY211" fmla="*/ 2107991 h 2237474"/>
              <a:gd name="connsiteX212" fmla="*/ 37645 w 12192000"/>
              <a:gd name="connsiteY212" fmla="*/ 2115401 h 2237474"/>
              <a:gd name="connsiteX213" fmla="*/ 4572 w 12192000"/>
              <a:gd name="connsiteY213" fmla="*/ 2111091 h 2237474"/>
              <a:gd name="connsiteX214" fmla="*/ 0 w 12192000"/>
              <a:gd name="connsiteY214" fmla="*/ 2110468 h 2237474"/>
              <a:gd name="connsiteX215" fmla="*/ 0 w 12192000"/>
              <a:gd name="connsiteY215" fmla="*/ 0 h 2237474"/>
              <a:gd name="connsiteX0" fmla="*/ 0 w 12192000"/>
              <a:gd name="connsiteY0" fmla="*/ 0 h 2237474"/>
              <a:gd name="connsiteX1" fmla="*/ 12192000 w 12192000"/>
              <a:gd name="connsiteY1" fmla="*/ 0 h 2237474"/>
              <a:gd name="connsiteX2" fmla="*/ 12192000 w 12192000"/>
              <a:gd name="connsiteY2" fmla="*/ 751299 h 2237474"/>
              <a:gd name="connsiteX3" fmla="*/ 12176759 w 12192000"/>
              <a:gd name="connsiteY3" fmla="*/ 759190 h 2237474"/>
              <a:gd name="connsiteX4" fmla="*/ 12154948 w 12192000"/>
              <a:gd name="connsiteY4" fmla="*/ 762731 h 2237474"/>
              <a:gd name="connsiteX5" fmla="*/ 12047364 w 12192000"/>
              <a:gd name="connsiteY5" fmla="*/ 749662 h 2237474"/>
              <a:gd name="connsiteX6" fmla="*/ 11890686 w 12192000"/>
              <a:gd name="connsiteY6" fmla="*/ 732766 h 2237474"/>
              <a:gd name="connsiteX7" fmla="*/ 11782413 w 12192000"/>
              <a:gd name="connsiteY7" fmla="*/ 769868 h 2237474"/>
              <a:gd name="connsiteX8" fmla="*/ 11649954 w 12192000"/>
              <a:gd name="connsiteY8" fmla="*/ 749628 h 2237474"/>
              <a:gd name="connsiteX9" fmla="*/ 11560424 w 12192000"/>
              <a:gd name="connsiteY9" fmla="*/ 748017 h 2237474"/>
              <a:gd name="connsiteX10" fmla="*/ 11358455 w 12192000"/>
              <a:gd name="connsiteY10" fmla="*/ 747593 h 2237474"/>
              <a:gd name="connsiteX11" fmla="*/ 11165209 w 12192000"/>
              <a:gd name="connsiteY11" fmla="*/ 748852 h 2237474"/>
              <a:gd name="connsiteX12" fmla="*/ 11058755 w 12192000"/>
              <a:gd name="connsiteY12" fmla="*/ 749617 h 2237474"/>
              <a:gd name="connsiteX13" fmla="*/ 10884013 w 12192000"/>
              <a:gd name="connsiteY13" fmla="*/ 760728 h 2237474"/>
              <a:gd name="connsiteX14" fmla="*/ 10834688 w 12192000"/>
              <a:gd name="connsiteY14" fmla="*/ 757726 h 2237474"/>
              <a:gd name="connsiteX15" fmla="*/ 10805004 w 12192000"/>
              <a:gd name="connsiteY15" fmla="*/ 757573 h 2237474"/>
              <a:gd name="connsiteX16" fmla="*/ 10739478 w 12192000"/>
              <a:gd name="connsiteY16" fmla="*/ 776841 h 2237474"/>
              <a:gd name="connsiteX17" fmla="*/ 10458762 w 12192000"/>
              <a:gd name="connsiteY17" fmla="*/ 755400 h 2237474"/>
              <a:gd name="connsiteX18" fmla="*/ 10246919 w 12192000"/>
              <a:gd name="connsiteY18" fmla="*/ 769960 h 2237474"/>
              <a:gd name="connsiteX19" fmla="*/ 10167995 w 12192000"/>
              <a:gd name="connsiteY19" fmla="*/ 760843 h 2237474"/>
              <a:gd name="connsiteX20" fmla="*/ 9997044 w 12192000"/>
              <a:gd name="connsiteY20" fmla="*/ 780129 h 2237474"/>
              <a:gd name="connsiteX21" fmla="*/ 9943887 w 12192000"/>
              <a:gd name="connsiteY21" fmla="*/ 804141 h 2237474"/>
              <a:gd name="connsiteX22" fmla="*/ 9918248 w 12192000"/>
              <a:gd name="connsiteY22" fmla="*/ 816628 h 2237474"/>
              <a:gd name="connsiteX23" fmla="*/ 9798048 w 12192000"/>
              <a:gd name="connsiteY23" fmla="*/ 863207 h 2237474"/>
              <a:gd name="connsiteX24" fmla="*/ 9761459 w 12192000"/>
              <a:gd name="connsiteY24" fmla="*/ 862394 h 2237474"/>
              <a:gd name="connsiteX25" fmla="*/ 9705768 w 12192000"/>
              <a:gd name="connsiteY25" fmla="*/ 894610 h 2237474"/>
              <a:gd name="connsiteX26" fmla="*/ 9683005 w 12192000"/>
              <a:gd name="connsiteY26" fmla="*/ 894128 h 2237474"/>
              <a:gd name="connsiteX27" fmla="*/ 9594438 w 12192000"/>
              <a:gd name="connsiteY27" fmla="*/ 919051 h 2237474"/>
              <a:gd name="connsiteX28" fmla="*/ 9577033 w 12192000"/>
              <a:gd name="connsiteY28" fmla="*/ 922857 h 2237474"/>
              <a:gd name="connsiteX29" fmla="*/ 9544189 w 12192000"/>
              <a:gd name="connsiteY29" fmla="*/ 938966 h 2237474"/>
              <a:gd name="connsiteX30" fmla="*/ 9500499 w 12192000"/>
              <a:gd name="connsiteY30" fmla="*/ 954680 h 2237474"/>
              <a:gd name="connsiteX31" fmla="*/ 9428195 w 12192000"/>
              <a:gd name="connsiteY31" fmla="*/ 986225 h 2237474"/>
              <a:gd name="connsiteX32" fmla="*/ 9410017 w 12192000"/>
              <a:gd name="connsiteY32" fmla="*/ 993931 h 2237474"/>
              <a:gd name="connsiteX33" fmla="*/ 9392919 w 12192000"/>
              <a:gd name="connsiteY33" fmla="*/ 994656 h 2237474"/>
              <a:gd name="connsiteX34" fmla="*/ 9278619 w 12192000"/>
              <a:gd name="connsiteY34" fmla="*/ 1011878 h 2237474"/>
              <a:gd name="connsiteX35" fmla="*/ 9268019 w 12192000"/>
              <a:gd name="connsiteY35" fmla="*/ 1007442 h 2237474"/>
              <a:gd name="connsiteX36" fmla="*/ 9234662 w 12192000"/>
              <a:gd name="connsiteY36" fmla="*/ 1023056 h 2237474"/>
              <a:gd name="connsiteX37" fmla="*/ 9181033 w 12192000"/>
              <a:gd name="connsiteY37" fmla="*/ 1037921 h 2237474"/>
              <a:gd name="connsiteX38" fmla="*/ 9155969 w 12192000"/>
              <a:gd name="connsiteY38" fmla="*/ 1046804 h 2237474"/>
              <a:gd name="connsiteX39" fmla="*/ 9133985 w 12192000"/>
              <a:gd name="connsiteY39" fmla="*/ 1046450 h 2237474"/>
              <a:gd name="connsiteX40" fmla="*/ 9012987 w 12192000"/>
              <a:gd name="connsiteY40" fmla="*/ 1061986 h 2237474"/>
              <a:gd name="connsiteX41" fmla="*/ 8968445 w 12192000"/>
              <a:gd name="connsiteY41" fmla="*/ 1052169 h 2237474"/>
              <a:gd name="connsiteX42" fmla="*/ 8958984 w 12192000"/>
              <a:gd name="connsiteY42" fmla="*/ 1057212 h 2237474"/>
              <a:gd name="connsiteX43" fmla="*/ 8886001 w 12192000"/>
              <a:gd name="connsiteY43" fmla="*/ 1067468 h 2237474"/>
              <a:gd name="connsiteX44" fmla="*/ 8838610 w 12192000"/>
              <a:gd name="connsiteY44" fmla="*/ 1075091 h 2237474"/>
              <a:gd name="connsiteX45" fmla="*/ 8750383 w 12192000"/>
              <a:gd name="connsiteY45" fmla="*/ 1097387 h 2237474"/>
              <a:gd name="connsiteX46" fmla="*/ 8697365 w 12192000"/>
              <a:gd name="connsiteY46" fmla="*/ 1105869 h 2237474"/>
              <a:gd name="connsiteX47" fmla="*/ 8665605 w 12192000"/>
              <a:gd name="connsiteY47" fmla="*/ 1110791 h 2237474"/>
              <a:gd name="connsiteX48" fmla="*/ 8584946 w 12192000"/>
              <a:gd name="connsiteY48" fmla="*/ 1135226 h 2237474"/>
              <a:gd name="connsiteX49" fmla="*/ 8460755 w 12192000"/>
              <a:gd name="connsiteY49" fmla="*/ 1203427 h 2237474"/>
              <a:gd name="connsiteX50" fmla="*/ 8419755 w 12192000"/>
              <a:gd name="connsiteY50" fmla="*/ 1216260 h 2237474"/>
              <a:gd name="connsiteX51" fmla="*/ 8411626 w 12192000"/>
              <a:gd name="connsiteY51" fmla="*/ 1214397 h 2237474"/>
              <a:gd name="connsiteX52" fmla="*/ 8363469 w 12192000"/>
              <a:gd name="connsiteY52" fmla="*/ 1246658 h 2237474"/>
              <a:gd name="connsiteX53" fmla="*/ 8275497 w 12192000"/>
              <a:gd name="connsiteY53" fmla="*/ 1264396 h 2237474"/>
              <a:gd name="connsiteX54" fmla="*/ 8206287 w 12192000"/>
              <a:gd name="connsiteY54" fmla="*/ 1273060 h 2237474"/>
              <a:gd name="connsiteX55" fmla="*/ 8168705 w 12192000"/>
              <a:gd name="connsiteY55" fmla="*/ 1279956 h 2237474"/>
              <a:gd name="connsiteX56" fmla="*/ 8139997 w 12192000"/>
              <a:gd name="connsiteY56" fmla="*/ 1282713 h 2237474"/>
              <a:gd name="connsiteX57" fmla="*/ 8074238 w 12192000"/>
              <a:gd name="connsiteY57" fmla="*/ 1301895 h 2237474"/>
              <a:gd name="connsiteX58" fmla="*/ 7968292 w 12192000"/>
              <a:gd name="connsiteY58" fmla="*/ 1338779 h 2237474"/>
              <a:gd name="connsiteX59" fmla="*/ 7945122 w 12192000"/>
              <a:gd name="connsiteY59" fmla="*/ 1345477 h 2237474"/>
              <a:gd name="connsiteX60" fmla="*/ 7902328 w 12192000"/>
              <a:gd name="connsiteY60" fmla="*/ 1345865 h 2237474"/>
              <a:gd name="connsiteX61" fmla="*/ 7875879 w 12192000"/>
              <a:gd name="connsiteY61" fmla="*/ 1345646 h 2237474"/>
              <a:gd name="connsiteX62" fmla="*/ 7840612 w 12192000"/>
              <a:gd name="connsiteY62" fmla="*/ 1369373 h 2237474"/>
              <a:gd name="connsiteX63" fmla="*/ 7786819 w 12192000"/>
              <a:gd name="connsiteY63" fmla="*/ 1378970 h 2237474"/>
              <a:gd name="connsiteX64" fmla="*/ 7548172 w 12192000"/>
              <a:gd name="connsiteY64" fmla="*/ 1417460 h 2237474"/>
              <a:gd name="connsiteX65" fmla="*/ 7483437 w 12192000"/>
              <a:gd name="connsiteY65" fmla="*/ 1478152 h 2237474"/>
              <a:gd name="connsiteX66" fmla="*/ 7377870 w 12192000"/>
              <a:gd name="connsiteY66" fmla="*/ 1523319 h 2237474"/>
              <a:gd name="connsiteX67" fmla="*/ 7230737 w 12192000"/>
              <a:gd name="connsiteY67" fmla="*/ 1562633 h 2237474"/>
              <a:gd name="connsiteX68" fmla="*/ 7224458 w 12192000"/>
              <a:gd name="connsiteY68" fmla="*/ 1573008 h 2237474"/>
              <a:gd name="connsiteX69" fmla="*/ 7213486 w 12192000"/>
              <a:gd name="connsiteY69" fmla="*/ 1580987 h 2237474"/>
              <a:gd name="connsiteX70" fmla="*/ 7183121 w 12192000"/>
              <a:gd name="connsiteY70" fmla="*/ 1595162 h 2237474"/>
              <a:gd name="connsiteX71" fmla="*/ 7164601 w 12192000"/>
              <a:gd name="connsiteY71" fmla="*/ 1606490 h 2237474"/>
              <a:gd name="connsiteX72" fmla="*/ 7114651 w 12192000"/>
              <a:gd name="connsiteY72" fmla="*/ 1620959 h 2237474"/>
              <a:gd name="connsiteX73" fmla="*/ 7092727 w 12192000"/>
              <a:gd name="connsiteY73" fmla="*/ 1623628 h 2237474"/>
              <a:gd name="connsiteX74" fmla="*/ 7031309 w 12192000"/>
              <a:gd name="connsiteY74" fmla="*/ 1619451 h 2237474"/>
              <a:gd name="connsiteX75" fmla="*/ 6999084 w 12192000"/>
              <a:gd name="connsiteY75" fmla="*/ 1634317 h 2237474"/>
              <a:gd name="connsiteX76" fmla="*/ 6992107 w 12192000"/>
              <a:gd name="connsiteY76" fmla="*/ 1636860 h 2237474"/>
              <a:gd name="connsiteX77" fmla="*/ 6991765 w 12192000"/>
              <a:gd name="connsiteY77" fmla="*/ 1636725 h 2237474"/>
              <a:gd name="connsiteX78" fmla="*/ 6900177 w 12192000"/>
              <a:gd name="connsiteY78" fmla="*/ 1636016 h 2237474"/>
              <a:gd name="connsiteX79" fmla="*/ 6795372 w 12192000"/>
              <a:gd name="connsiteY79" fmla="*/ 1644845 h 2237474"/>
              <a:gd name="connsiteX80" fmla="*/ 6692251 w 12192000"/>
              <a:gd name="connsiteY80" fmla="*/ 1656357 h 2237474"/>
              <a:gd name="connsiteX81" fmla="*/ 6655235 w 12192000"/>
              <a:gd name="connsiteY81" fmla="*/ 1661869 h 2237474"/>
              <a:gd name="connsiteX82" fmla="*/ 6587857 w 12192000"/>
              <a:gd name="connsiteY82" fmla="*/ 1665769 h 2237474"/>
              <a:gd name="connsiteX83" fmla="*/ 6554894 w 12192000"/>
              <a:gd name="connsiteY83" fmla="*/ 1664428 h 2237474"/>
              <a:gd name="connsiteX84" fmla="*/ 6516595 w 12192000"/>
              <a:gd name="connsiteY84" fmla="*/ 1667475 h 2237474"/>
              <a:gd name="connsiteX85" fmla="*/ 6508541 w 12192000"/>
              <a:gd name="connsiteY85" fmla="*/ 1668757 h 2237474"/>
              <a:gd name="connsiteX86" fmla="*/ 6471012 w 12192000"/>
              <a:gd name="connsiteY86" fmla="*/ 1678604 h 2237474"/>
              <a:gd name="connsiteX87" fmla="*/ 6415265 w 12192000"/>
              <a:gd name="connsiteY87" fmla="*/ 1665317 h 2237474"/>
              <a:gd name="connsiteX88" fmla="*/ 6364035 w 12192000"/>
              <a:gd name="connsiteY88" fmla="*/ 1667683 h 2237474"/>
              <a:gd name="connsiteX89" fmla="*/ 6280959 w 12192000"/>
              <a:gd name="connsiteY89" fmla="*/ 1689329 h 2237474"/>
              <a:gd name="connsiteX90" fmla="*/ 6243319 w 12192000"/>
              <a:gd name="connsiteY90" fmla="*/ 1695560 h 2237474"/>
              <a:gd name="connsiteX91" fmla="*/ 6098321 w 12192000"/>
              <a:gd name="connsiteY91" fmla="*/ 1721646 h 2237474"/>
              <a:gd name="connsiteX92" fmla="*/ 5880652 w 12192000"/>
              <a:gd name="connsiteY92" fmla="*/ 1779643 h 2237474"/>
              <a:gd name="connsiteX93" fmla="*/ 5785959 w 12192000"/>
              <a:gd name="connsiteY93" fmla="*/ 1775307 h 2237474"/>
              <a:gd name="connsiteX94" fmla="*/ 5643534 w 12192000"/>
              <a:gd name="connsiteY94" fmla="*/ 1802919 h 2237474"/>
              <a:gd name="connsiteX95" fmla="*/ 5518799 w 12192000"/>
              <a:gd name="connsiteY95" fmla="*/ 1818312 h 2237474"/>
              <a:gd name="connsiteX96" fmla="*/ 5505014 w 12192000"/>
              <a:gd name="connsiteY96" fmla="*/ 1819259 h 2237474"/>
              <a:gd name="connsiteX97" fmla="*/ 5453307 w 12192000"/>
              <a:gd name="connsiteY97" fmla="*/ 1815450 h 2237474"/>
              <a:gd name="connsiteX98" fmla="*/ 5364192 w 12192000"/>
              <a:gd name="connsiteY98" fmla="*/ 1826074 h 2237474"/>
              <a:gd name="connsiteX99" fmla="*/ 5350380 w 12192000"/>
              <a:gd name="connsiteY99" fmla="*/ 1830891 h 2237474"/>
              <a:gd name="connsiteX100" fmla="*/ 5259633 w 12192000"/>
              <a:gd name="connsiteY100" fmla="*/ 1837160 h 2237474"/>
              <a:gd name="connsiteX101" fmla="*/ 5197513 w 12192000"/>
              <a:gd name="connsiteY101" fmla="*/ 1844718 h 2237474"/>
              <a:gd name="connsiteX102" fmla="*/ 5168852 w 12192000"/>
              <a:gd name="connsiteY102" fmla="*/ 1844846 h 2237474"/>
              <a:gd name="connsiteX103" fmla="*/ 5114927 w 12192000"/>
              <a:gd name="connsiteY103" fmla="*/ 1847827 h 2237474"/>
              <a:gd name="connsiteX104" fmla="*/ 5108970 w 12192000"/>
              <a:gd name="connsiteY104" fmla="*/ 1847935 h 2237474"/>
              <a:gd name="connsiteX105" fmla="*/ 5067961 w 12192000"/>
              <a:gd name="connsiteY105" fmla="*/ 1845917 h 2237474"/>
              <a:gd name="connsiteX106" fmla="*/ 5007075 w 12192000"/>
              <a:gd name="connsiteY106" fmla="*/ 1838626 h 2237474"/>
              <a:gd name="connsiteX107" fmla="*/ 4944087 w 12192000"/>
              <a:gd name="connsiteY107" fmla="*/ 1823332 h 2237474"/>
              <a:gd name="connsiteX108" fmla="*/ 4907662 w 12192000"/>
              <a:gd name="connsiteY108" fmla="*/ 1816900 h 2237474"/>
              <a:gd name="connsiteX109" fmla="*/ 4882386 w 12192000"/>
              <a:gd name="connsiteY109" fmla="*/ 1809844 h 2237474"/>
              <a:gd name="connsiteX110" fmla="*/ 4811440 w 12192000"/>
              <a:gd name="connsiteY110" fmla="*/ 1804655 h 2237474"/>
              <a:gd name="connsiteX111" fmla="*/ 4691075 w 12192000"/>
              <a:gd name="connsiteY111" fmla="*/ 1801389 h 2237474"/>
              <a:gd name="connsiteX112" fmla="*/ 4611738 w 12192000"/>
              <a:gd name="connsiteY112" fmla="*/ 1776964 h 2237474"/>
              <a:gd name="connsiteX113" fmla="*/ 4560070 w 12192000"/>
              <a:gd name="connsiteY113" fmla="*/ 1785640 h 2237474"/>
              <a:gd name="connsiteX114" fmla="*/ 4536503 w 12192000"/>
              <a:gd name="connsiteY114" fmla="*/ 1785334 h 2237474"/>
              <a:gd name="connsiteX115" fmla="*/ 4513724 w 12192000"/>
              <a:gd name="connsiteY115" fmla="*/ 1791996 h 2237474"/>
              <a:gd name="connsiteX116" fmla="*/ 4459810 w 12192000"/>
              <a:gd name="connsiteY116" fmla="*/ 1797886 h 2237474"/>
              <a:gd name="connsiteX117" fmla="*/ 4379064 w 12192000"/>
              <a:gd name="connsiteY117" fmla="*/ 1817177 h 2237474"/>
              <a:gd name="connsiteX118" fmla="*/ 4319209 w 12192000"/>
              <a:gd name="connsiteY118" fmla="*/ 1834833 h 2237474"/>
              <a:gd name="connsiteX119" fmla="*/ 4290981 w 12192000"/>
              <a:gd name="connsiteY119" fmla="*/ 1839677 h 2237474"/>
              <a:gd name="connsiteX120" fmla="*/ 4285792 w 12192000"/>
              <a:gd name="connsiteY120" fmla="*/ 1836231 h 2237474"/>
              <a:gd name="connsiteX121" fmla="*/ 4238372 w 12192000"/>
              <a:gd name="connsiteY121" fmla="*/ 1851480 h 2237474"/>
              <a:gd name="connsiteX122" fmla="*/ 4232517 w 12192000"/>
              <a:gd name="connsiteY122" fmla="*/ 1852567 h 2237474"/>
              <a:gd name="connsiteX123" fmla="*/ 4191732 w 12192000"/>
              <a:gd name="connsiteY123" fmla="*/ 1857328 h 2237474"/>
              <a:gd name="connsiteX124" fmla="*/ 4065532 w 12192000"/>
              <a:gd name="connsiteY124" fmla="*/ 1855477 h 2237474"/>
              <a:gd name="connsiteX125" fmla="*/ 4028460 w 12192000"/>
              <a:gd name="connsiteY125" fmla="*/ 1855137 h 2237474"/>
              <a:gd name="connsiteX126" fmla="*/ 4002267 w 12192000"/>
              <a:gd name="connsiteY126" fmla="*/ 1852352 h 2237474"/>
              <a:gd name="connsiteX127" fmla="*/ 3931396 w 12192000"/>
              <a:gd name="connsiteY127" fmla="*/ 1858915 h 2237474"/>
              <a:gd name="connsiteX128" fmla="*/ 3812162 w 12192000"/>
              <a:gd name="connsiteY128" fmla="*/ 1875501 h 2237474"/>
              <a:gd name="connsiteX129" fmla="*/ 3729530 w 12192000"/>
              <a:gd name="connsiteY129" fmla="*/ 1864513 h 2237474"/>
              <a:gd name="connsiteX130" fmla="*/ 3680177 w 12192000"/>
              <a:gd name="connsiteY130" fmla="*/ 1881552 h 2237474"/>
              <a:gd name="connsiteX131" fmla="*/ 3567259 w 12192000"/>
              <a:gd name="connsiteY131" fmla="*/ 1893482 h 2237474"/>
              <a:gd name="connsiteX132" fmla="*/ 3405770 w 12192000"/>
              <a:gd name="connsiteY132" fmla="*/ 1904591 h 2237474"/>
              <a:gd name="connsiteX133" fmla="*/ 3280097 w 12192000"/>
              <a:gd name="connsiteY133" fmla="*/ 1919610 h 2237474"/>
              <a:gd name="connsiteX134" fmla="*/ 3123424 w 12192000"/>
              <a:gd name="connsiteY134" fmla="*/ 1952930 h 2237474"/>
              <a:gd name="connsiteX135" fmla="*/ 3009910 w 12192000"/>
              <a:gd name="connsiteY135" fmla="*/ 1957866 h 2237474"/>
              <a:gd name="connsiteX136" fmla="*/ 2995934 w 12192000"/>
              <a:gd name="connsiteY136" fmla="*/ 1967085 h 2237474"/>
              <a:gd name="connsiteX137" fmla="*/ 2980071 w 12192000"/>
              <a:gd name="connsiteY137" fmla="*/ 1972988 h 2237474"/>
              <a:gd name="connsiteX138" fmla="*/ 2978094 w 12192000"/>
              <a:gd name="connsiteY138" fmla="*/ 1972369 h 2237474"/>
              <a:gd name="connsiteX139" fmla="*/ 2942858 w 12192000"/>
              <a:gd name="connsiteY139" fmla="*/ 1981367 h 2237474"/>
              <a:gd name="connsiteX140" fmla="*/ 2875436 w 12192000"/>
              <a:gd name="connsiteY140" fmla="*/ 1996977 h 2237474"/>
              <a:gd name="connsiteX141" fmla="*/ 2874892 w 12192000"/>
              <a:gd name="connsiteY141" fmla="*/ 1996085 h 2237474"/>
              <a:gd name="connsiteX142" fmla="*/ 2864145 w 12192000"/>
              <a:gd name="connsiteY142" fmla="*/ 1994061 h 2237474"/>
              <a:gd name="connsiteX143" fmla="*/ 2843662 w 12192000"/>
              <a:gd name="connsiteY143" fmla="*/ 1992498 h 2237474"/>
              <a:gd name="connsiteX144" fmla="*/ 2796128 w 12192000"/>
              <a:gd name="connsiteY144" fmla="*/ 1976403 h 2237474"/>
              <a:gd name="connsiteX145" fmla="*/ 2756784 w 12192000"/>
              <a:gd name="connsiteY145" fmla="*/ 1985116 h 2237474"/>
              <a:gd name="connsiteX146" fmla="*/ 2748833 w 12192000"/>
              <a:gd name="connsiteY146" fmla="*/ 1986323 h 2237474"/>
              <a:gd name="connsiteX147" fmla="*/ 2748661 w 12192000"/>
              <a:gd name="connsiteY147" fmla="*/ 1986122 h 2237474"/>
              <a:gd name="connsiteX148" fmla="*/ 2740251 w 12192000"/>
              <a:gd name="connsiteY148" fmla="*/ 1986946 h 2237474"/>
              <a:gd name="connsiteX149" fmla="*/ 2718916 w 12192000"/>
              <a:gd name="connsiteY149" fmla="*/ 1990867 h 2237474"/>
              <a:gd name="connsiteX150" fmla="*/ 2713522 w 12192000"/>
              <a:gd name="connsiteY150" fmla="*/ 1990173 h 2237474"/>
              <a:gd name="connsiteX151" fmla="*/ 2680597 w 12192000"/>
              <a:gd name="connsiteY151" fmla="*/ 1984996 h 2237474"/>
              <a:gd name="connsiteX152" fmla="*/ 2578178 w 12192000"/>
              <a:gd name="connsiteY152" fmla="*/ 1990531 h 2237474"/>
              <a:gd name="connsiteX153" fmla="*/ 2476147 w 12192000"/>
              <a:gd name="connsiteY153" fmla="*/ 1998305 h 2237474"/>
              <a:gd name="connsiteX154" fmla="*/ 2373568 w 12192000"/>
              <a:gd name="connsiteY154" fmla="*/ 2003219 h 2237474"/>
              <a:gd name="connsiteX155" fmla="*/ 2321399 w 12192000"/>
              <a:gd name="connsiteY155" fmla="*/ 1989467 h 2237474"/>
              <a:gd name="connsiteX156" fmla="*/ 2315525 w 12192000"/>
              <a:gd name="connsiteY156" fmla="*/ 1989708 h 2237474"/>
              <a:gd name="connsiteX157" fmla="*/ 2300792 w 12192000"/>
              <a:gd name="connsiteY157" fmla="*/ 1994290 h 2237474"/>
              <a:gd name="connsiteX158" fmla="*/ 2295469 w 12192000"/>
              <a:gd name="connsiteY158" fmla="*/ 1996659 h 2237474"/>
              <a:gd name="connsiteX159" fmla="*/ 2287219 w 12192000"/>
              <a:gd name="connsiteY159" fmla="*/ 1998750 h 2237474"/>
              <a:gd name="connsiteX160" fmla="*/ 2286948 w 12192000"/>
              <a:gd name="connsiteY160" fmla="*/ 1998596 h 2237474"/>
              <a:gd name="connsiteX161" fmla="*/ 2243069 w 12192000"/>
              <a:gd name="connsiteY161" fmla="*/ 2015111 h 2237474"/>
              <a:gd name="connsiteX162" fmla="*/ 2186609 w 12192000"/>
              <a:gd name="connsiteY162" fmla="*/ 2008263 h 2237474"/>
              <a:gd name="connsiteX163" fmla="*/ 2164831 w 12192000"/>
              <a:gd name="connsiteY163" fmla="*/ 2010143 h 2237474"/>
              <a:gd name="connsiteX164" fmla="*/ 2152836 w 12192000"/>
              <a:gd name="connsiteY164" fmla="*/ 2010048 h 2237474"/>
              <a:gd name="connsiteX165" fmla="*/ 2117102 w 12192000"/>
              <a:gd name="connsiteY165" fmla="*/ 2023004 h 2237474"/>
              <a:gd name="connsiteX166" fmla="*/ 2111935 w 12192000"/>
              <a:gd name="connsiteY166" fmla="*/ 2023163 h 2237474"/>
              <a:gd name="connsiteX167" fmla="*/ 2089991 w 12192000"/>
              <a:gd name="connsiteY167" fmla="*/ 2034193 h 2237474"/>
              <a:gd name="connsiteX168" fmla="*/ 2058061 w 12192000"/>
              <a:gd name="connsiteY168" fmla="*/ 2047942 h 2237474"/>
              <a:gd name="connsiteX169" fmla="*/ 2055737 w 12192000"/>
              <a:gd name="connsiteY169" fmla="*/ 2047704 h 2237474"/>
              <a:gd name="connsiteX170" fmla="*/ 2042244 w 12192000"/>
              <a:gd name="connsiteY170" fmla="*/ 2055560 h 2237474"/>
              <a:gd name="connsiteX171" fmla="*/ 1976224 w 12192000"/>
              <a:gd name="connsiteY171" fmla="*/ 2074257 h 2237474"/>
              <a:gd name="connsiteX172" fmla="*/ 1877728 w 12192000"/>
              <a:gd name="connsiteY172" fmla="*/ 2101004 h 2237474"/>
              <a:gd name="connsiteX173" fmla="*/ 1759056 w 12192000"/>
              <a:gd name="connsiteY173" fmla="*/ 2125608 h 2237474"/>
              <a:gd name="connsiteX174" fmla="*/ 1637948 w 12192000"/>
              <a:gd name="connsiteY174" fmla="*/ 2172597 h 2237474"/>
              <a:gd name="connsiteX175" fmla="*/ 1434549 w 12192000"/>
              <a:gd name="connsiteY175" fmla="*/ 2234522 h 2237474"/>
              <a:gd name="connsiteX176" fmla="*/ 1398481 w 12192000"/>
              <a:gd name="connsiteY176" fmla="*/ 2237074 h 2237474"/>
              <a:gd name="connsiteX177" fmla="*/ 1398407 w 12192000"/>
              <a:gd name="connsiteY177" fmla="*/ 2237095 h 2237474"/>
              <a:gd name="connsiteX178" fmla="*/ 1370962 w 12192000"/>
              <a:gd name="connsiteY178" fmla="*/ 2237474 h 2237474"/>
              <a:gd name="connsiteX179" fmla="*/ 1356367 w 12192000"/>
              <a:gd name="connsiteY179" fmla="*/ 2235089 h 2237474"/>
              <a:gd name="connsiteX180" fmla="*/ 1324828 w 12192000"/>
              <a:gd name="connsiteY180" fmla="*/ 2231968 h 2237474"/>
              <a:gd name="connsiteX181" fmla="*/ 1297744 w 12192000"/>
              <a:gd name="connsiteY181" fmla="*/ 2235849 h 2237474"/>
              <a:gd name="connsiteX182" fmla="*/ 1286236 w 12192000"/>
              <a:gd name="connsiteY182" fmla="*/ 2233135 h 2237474"/>
              <a:gd name="connsiteX183" fmla="*/ 1283504 w 12192000"/>
              <a:gd name="connsiteY183" fmla="*/ 2233797 h 2237474"/>
              <a:gd name="connsiteX184" fmla="*/ 1279765 w 12192000"/>
              <a:gd name="connsiteY184" fmla="*/ 2229639 h 2237474"/>
              <a:gd name="connsiteX185" fmla="*/ 1195347 w 12192000"/>
              <a:gd name="connsiteY185" fmla="*/ 2212354 h 2237474"/>
              <a:gd name="connsiteX186" fmla="*/ 970251 w 12192000"/>
              <a:gd name="connsiteY186" fmla="*/ 2221029 h 2237474"/>
              <a:gd name="connsiteX187" fmla="*/ 812914 w 12192000"/>
              <a:gd name="connsiteY187" fmla="*/ 2202752 h 2237474"/>
              <a:gd name="connsiteX188" fmla="*/ 800195 w 12192000"/>
              <a:gd name="connsiteY188" fmla="*/ 2209407 h 2237474"/>
              <a:gd name="connsiteX189" fmla="*/ 784978 w 12192000"/>
              <a:gd name="connsiteY189" fmla="*/ 2212360 h 2237474"/>
              <a:gd name="connsiteX190" fmla="*/ 681987 w 12192000"/>
              <a:gd name="connsiteY190" fmla="*/ 2216757 h 2237474"/>
              <a:gd name="connsiteX191" fmla="*/ 669923 w 12192000"/>
              <a:gd name="connsiteY191" fmla="*/ 2211682 h 2237474"/>
              <a:gd name="connsiteX192" fmla="*/ 648680 w 12192000"/>
              <a:gd name="connsiteY192" fmla="*/ 2206229 h 2237474"/>
              <a:gd name="connsiteX193" fmla="*/ 597225 w 12192000"/>
              <a:gd name="connsiteY193" fmla="*/ 2180999 h 2237474"/>
              <a:gd name="connsiteX194" fmla="*/ 558449 w 12192000"/>
              <a:gd name="connsiteY194" fmla="*/ 2182346 h 2237474"/>
              <a:gd name="connsiteX195" fmla="*/ 550517 w 12192000"/>
              <a:gd name="connsiteY195" fmla="*/ 2182060 h 2237474"/>
              <a:gd name="connsiteX196" fmla="*/ 550309 w 12192000"/>
              <a:gd name="connsiteY196" fmla="*/ 2181825 h 2237474"/>
              <a:gd name="connsiteX197" fmla="*/ 541836 w 12192000"/>
              <a:gd name="connsiteY197" fmla="*/ 2181063 h 2237474"/>
              <a:gd name="connsiteX198" fmla="*/ 536057 w 12192000"/>
              <a:gd name="connsiteY198" fmla="*/ 2181537 h 2237474"/>
              <a:gd name="connsiteX199" fmla="*/ 520671 w 12192000"/>
              <a:gd name="connsiteY199" fmla="*/ 2180980 h 2237474"/>
              <a:gd name="connsiteX200" fmla="*/ 515024 w 12192000"/>
              <a:gd name="connsiteY200" fmla="*/ 2179258 h 2237474"/>
              <a:gd name="connsiteX201" fmla="*/ 512278 w 12192000"/>
              <a:gd name="connsiteY201" fmla="*/ 2176369 h 2237474"/>
              <a:gd name="connsiteX202" fmla="*/ 480419 w 12192000"/>
              <a:gd name="connsiteY202" fmla="*/ 2167807 h 2237474"/>
              <a:gd name="connsiteX203" fmla="*/ 413835 w 12192000"/>
              <a:gd name="connsiteY203" fmla="*/ 2156783 h 2237474"/>
              <a:gd name="connsiteX204" fmla="*/ 376513 w 12192000"/>
              <a:gd name="connsiteY204" fmla="*/ 2154014 h 2237474"/>
              <a:gd name="connsiteX205" fmla="*/ 273386 w 12192000"/>
              <a:gd name="connsiteY205" fmla="*/ 2142551 h 2237474"/>
              <a:gd name="connsiteX206" fmla="*/ 169207 w 12192000"/>
              <a:gd name="connsiteY206" fmla="*/ 2128100 h 2237474"/>
              <a:gd name="connsiteX207" fmla="*/ 93149 w 12192000"/>
              <a:gd name="connsiteY207" fmla="*/ 2105324 h 2237474"/>
              <a:gd name="connsiteX208" fmla="*/ 88109 w 12192000"/>
              <a:gd name="connsiteY208" fmla="*/ 2106704 h 2237474"/>
              <a:gd name="connsiteX209" fmla="*/ 80022 w 12192000"/>
              <a:gd name="connsiteY209" fmla="*/ 2107254 h 2237474"/>
              <a:gd name="connsiteX210" fmla="*/ 79717 w 12192000"/>
              <a:gd name="connsiteY210" fmla="*/ 2107046 h 2237474"/>
              <a:gd name="connsiteX211" fmla="*/ 72352 w 12192000"/>
              <a:gd name="connsiteY211" fmla="*/ 2107991 h 2237474"/>
              <a:gd name="connsiteX212" fmla="*/ 37645 w 12192000"/>
              <a:gd name="connsiteY212" fmla="*/ 2115401 h 2237474"/>
              <a:gd name="connsiteX213" fmla="*/ 4572 w 12192000"/>
              <a:gd name="connsiteY213" fmla="*/ 2111091 h 2237474"/>
              <a:gd name="connsiteX214" fmla="*/ 0 w 12192000"/>
              <a:gd name="connsiteY214" fmla="*/ 2110468 h 2237474"/>
              <a:gd name="connsiteX215" fmla="*/ 0 w 12192000"/>
              <a:gd name="connsiteY215" fmla="*/ 0 h 2237474"/>
              <a:gd name="connsiteX0" fmla="*/ 0 w 12192000"/>
              <a:gd name="connsiteY0" fmla="*/ 0 h 2237474"/>
              <a:gd name="connsiteX1" fmla="*/ 12192000 w 12192000"/>
              <a:gd name="connsiteY1" fmla="*/ 0 h 2237474"/>
              <a:gd name="connsiteX2" fmla="*/ 12192000 w 12192000"/>
              <a:gd name="connsiteY2" fmla="*/ 751299 h 2237474"/>
              <a:gd name="connsiteX3" fmla="*/ 12176759 w 12192000"/>
              <a:gd name="connsiteY3" fmla="*/ 759190 h 2237474"/>
              <a:gd name="connsiteX4" fmla="*/ 12154948 w 12192000"/>
              <a:gd name="connsiteY4" fmla="*/ 762731 h 2237474"/>
              <a:gd name="connsiteX5" fmla="*/ 12047364 w 12192000"/>
              <a:gd name="connsiteY5" fmla="*/ 749662 h 2237474"/>
              <a:gd name="connsiteX6" fmla="*/ 11890686 w 12192000"/>
              <a:gd name="connsiteY6" fmla="*/ 732766 h 2237474"/>
              <a:gd name="connsiteX7" fmla="*/ 11782413 w 12192000"/>
              <a:gd name="connsiteY7" fmla="*/ 769868 h 2237474"/>
              <a:gd name="connsiteX8" fmla="*/ 11649954 w 12192000"/>
              <a:gd name="connsiteY8" fmla="*/ 749628 h 2237474"/>
              <a:gd name="connsiteX9" fmla="*/ 11560424 w 12192000"/>
              <a:gd name="connsiteY9" fmla="*/ 748017 h 2237474"/>
              <a:gd name="connsiteX10" fmla="*/ 11358455 w 12192000"/>
              <a:gd name="connsiteY10" fmla="*/ 747593 h 2237474"/>
              <a:gd name="connsiteX11" fmla="*/ 11165209 w 12192000"/>
              <a:gd name="connsiteY11" fmla="*/ 748852 h 2237474"/>
              <a:gd name="connsiteX12" fmla="*/ 11058755 w 12192000"/>
              <a:gd name="connsiteY12" fmla="*/ 749617 h 2237474"/>
              <a:gd name="connsiteX13" fmla="*/ 10884013 w 12192000"/>
              <a:gd name="connsiteY13" fmla="*/ 760728 h 2237474"/>
              <a:gd name="connsiteX14" fmla="*/ 10834688 w 12192000"/>
              <a:gd name="connsiteY14" fmla="*/ 757726 h 2237474"/>
              <a:gd name="connsiteX15" fmla="*/ 10805004 w 12192000"/>
              <a:gd name="connsiteY15" fmla="*/ 757573 h 2237474"/>
              <a:gd name="connsiteX16" fmla="*/ 10739478 w 12192000"/>
              <a:gd name="connsiteY16" fmla="*/ 776841 h 2237474"/>
              <a:gd name="connsiteX17" fmla="*/ 10458762 w 12192000"/>
              <a:gd name="connsiteY17" fmla="*/ 755400 h 2237474"/>
              <a:gd name="connsiteX18" fmla="*/ 10246919 w 12192000"/>
              <a:gd name="connsiteY18" fmla="*/ 769960 h 2237474"/>
              <a:gd name="connsiteX19" fmla="*/ 10167995 w 12192000"/>
              <a:gd name="connsiteY19" fmla="*/ 760843 h 2237474"/>
              <a:gd name="connsiteX20" fmla="*/ 9997044 w 12192000"/>
              <a:gd name="connsiteY20" fmla="*/ 780129 h 2237474"/>
              <a:gd name="connsiteX21" fmla="*/ 9943887 w 12192000"/>
              <a:gd name="connsiteY21" fmla="*/ 804141 h 2237474"/>
              <a:gd name="connsiteX22" fmla="*/ 9918248 w 12192000"/>
              <a:gd name="connsiteY22" fmla="*/ 816628 h 2237474"/>
              <a:gd name="connsiteX23" fmla="*/ 9798048 w 12192000"/>
              <a:gd name="connsiteY23" fmla="*/ 863207 h 2237474"/>
              <a:gd name="connsiteX24" fmla="*/ 9761459 w 12192000"/>
              <a:gd name="connsiteY24" fmla="*/ 862394 h 2237474"/>
              <a:gd name="connsiteX25" fmla="*/ 9705768 w 12192000"/>
              <a:gd name="connsiteY25" fmla="*/ 894610 h 2237474"/>
              <a:gd name="connsiteX26" fmla="*/ 9683005 w 12192000"/>
              <a:gd name="connsiteY26" fmla="*/ 894128 h 2237474"/>
              <a:gd name="connsiteX27" fmla="*/ 9594438 w 12192000"/>
              <a:gd name="connsiteY27" fmla="*/ 919051 h 2237474"/>
              <a:gd name="connsiteX28" fmla="*/ 9577033 w 12192000"/>
              <a:gd name="connsiteY28" fmla="*/ 922857 h 2237474"/>
              <a:gd name="connsiteX29" fmla="*/ 9544189 w 12192000"/>
              <a:gd name="connsiteY29" fmla="*/ 938966 h 2237474"/>
              <a:gd name="connsiteX30" fmla="*/ 9500499 w 12192000"/>
              <a:gd name="connsiteY30" fmla="*/ 954680 h 2237474"/>
              <a:gd name="connsiteX31" fmla="*/ 9428195 w 12192000"/>
              <a:gd name="connsiteY31" fmla="*/ 986225 h 2237474"/>
              <a:gd name="connsiteX32" fmla="*/ 9410017 w 12192000"/>
              <a:gd name="connsiteY32" fmla="*/ 993931 h 2237474"/>
              <a:gd name="connsiteX33" fmla="*/ 9392919 w 12192000"/>
              <a:gd name="connsiteY33" fmla="*/ 994656 h 2237474"/>
              <a:gd name="connsiteX34" fmla="*/ 9278619 w 12192000"/>
              <a:gd name="connsiteY34" fmla="*/ 1011878 h 2237474"/>
              <a:gd name="connsiteX35" fmla="*/ 9268019 w 12192000"/>
              <a:gd name="connsiteY35" fmla="*/ 1007442 h 2237474"/>
              <a:gd name="connsiteX36" fmla="*/ 9234662 w 12192000"/>
              <a:gd name="connsiteY36" fmla="*/ 1023056 h 2237474"/>
              <a:gd name="connsiteX37" fmla="*/ 9181033 w 12192000"/>
              <a:gd name="connsiteY37" fmla="*/ 1037921 h 2237474"/>
              <a:gd name="connsiteX38" fmla="*/ 9155969 w 12192000"/>
              <a:gd name="connsiteY38" fmla="*/ 1046804 h 2237474"/>
              <a:gd name="connsiteX39" fmla="*/ 9133985 w 12192000"/>
              <a:gd name="connsiteY39" fmla="*/ 1046450 h 2237474"/>
              <a:gd name="connsiteX40" fmla="*/ 9012987 w 12192000"/>
              <a:gd name="connsiteY40" fmla="*/ 1061986 h 2237474"/>
              <a:gd name="connsiteX41" fmla="*/ 8968445 w 12192000"/>
              <a:gd name="connsiteY41" fmla="*/ 1052169 h 2237474"/>
              <a:gd name="connsiteX42" fmla="*/ 8958984 w 12192000"/>
              <a:gd name="connsiteY42" fmla="*/ 1057212 h 2237474"/>
              <a:gd name="connsiteX43" fmla="*/ 8886001 w 12192000"/>
              <a:gd name="connsiteY43" fmla="*/ 1067468 h 2237474"/>
              <a:gd name="connsiteX44" fmla="*/ 8838610 w 12192000"/>
              <a:gd name="connsiteY44" fmla="*/ 1075091 h 2237474"/>
              <a:gd name="connsiteX45" fmla="*/ 8750383 w 12192000"/>
              <a:gd name="connsiteY45" fmla="*/ 1097387 h 2237474"/>
              <a:gd name="connsiteX46" fmla="*/ 8697365 w 12192000"/>
              <a:gd name="connsiteY46" fmla="*/ 1105869 h 2237474"/>
              <a:gd name="connsiteX47" fmla="*/ 8665605 w 12192000"/>
              <a:gd name="connsiteY47" fmla="*/ 1110791 h 2237474"/>
              <a:gd name="connsiteX48" fmla="*/ 8584946 w 12192000"/>
              <a:gd name="connsiteY48" fmla="*/ 1135226 h 2237474"/>
              <a:gd name="connsiteX49" fmla="*/ 8460755 w 12192000"/>
              <a:gd name="connsiteY49" fmla="*/ 1203427 h 2237474"/>
              <a:gd name="connsiteX50" fmla="*/ 8419755 w 12192000"/>
              <a:gd name="connsiteY50" fmla="*/ 1216260 h 2237474"/>
              <a:gd name="connsiteX51" fmla="*/ 8411626 w 12192000"/>
              <a:gd name="connsiteY51" fmla="*/ 1214397 h 2237474"/>
              <a:gd name="connsiteX52" fmla="*/ 8363469 w 12192000"/>
              <a:gd name="connsiteY52" fmla="*/ 1246658 h 2237474"/>
              <a:gd name="connsiteX53" fmla="*/ 8275497 w 12192000"/>
              <a:gd name="connsiteY53" fmla="*/ 1264396 h 2237474"/>
              <a:gd name="connsiteX54" fmla="*/ 8206287 w 12192000"/>
              <a:gd name="connsiteY54" fmla="*/ 1273060 h 2237474"/>
              <a:gd name="connsiteX55" fmla="*/ 8168705 w 12192000"/>
              <a:gd name="connsiteY55" fmla="*/ 1279956 h 2237474"/>
              <a:gd name="connsiteX56" fmla="*/ 8139997 w 12192000"/>
              <a:gd name="connsiteY56" fmla="*/ 1282713 h 2237474"/>
              <a:gd name="connsiteX57" fmla="*/ 8074238 w 12192000"/>
              <a:gd name="connsiteY57" fmla="*/ 1301895 h 2237474"/>
              <a:gd name="connsiteX58" fmla="*/ 7968292 w 12192000"/>
              <a:gd name="connsiteY58" fmla="*/ 1338779 h 2237474"/>
              <a:gd name="connsiteX59" fmla="*/ 7945122 w 12192000"/>
              <a:gd name="connsiteY59" fmla="*/ 1345477 h 2237474"/>
              <a:gd name="connsiteX60" fmla="*/ 7902328 w 12192000"/>
              <a:gd name="connsiteY60" fmla="*/ 1345865 h 2237474"/>
              <a:gd name="connsiteX61" fmla="*/ 7875879 w 12192000"/>
              <a:gd name="connsiteY61" fmla="*/ 1345646 h 2237474"/>
              <a:gd name="connsiteX62" fmla="*/ 7840612 w 12192000"/>
              <a:gd name="connsiteY62" fmla="*/ 1369373 h 2237474"/>
              <a:gd name="connsiteX63" fmla="*/ 7786819 w 12192000"/>
              <a:gd name="connsiteY63" fmla="*/ 1378970 h 2237474"/>
              <a:gd name="connsiteX64" fmla="*/ 7548172 w 12192000"/>
              <a:gd name="connsiteY64" fmla="*/ 1417460 h 2237474"/>
              <a:gd name="connsiteX65" fmla="*/ 7483437 w 12192000"/>
              <a:gd name="connsiteY65" fmla="*/ 1478152 h 2237474"/>
              <a:gd name="connsiteX66" fmla="*/ 7377870 w 12192000"/>
              <a:gd name="connsiteY66" fmla="*/ 1523319 h 2237474"/>
              <a:gd name="connsiteX67" fmla="*/ 7230737 w 12192000"/>
              <a:gd name="connsiteY67" fmla="*/ 1562633 h 2237474"/>
              <a:gd name="connsiteX68" fmla="*/ 7224458 w 12192000"/>
              <a:gd name="connsiteY68" fmla="*/ 1573008 h 2237474"/>
              <a:gd name="connsiteX69" fmla="*/ 7213486 w 12192000"/>
              <a:gd name="connsiteY69" fmla="*/ 1580987 h 2237474"/>
              <a:gd name="connsiteX70" fmla="*/ 7183121 w 12192000"/>
              <a:gd name="connsiteY70" fmla="*/ 1595162 h 2237474"/>
              <a:gd name="connsiteX71" fmla="*/ 7164601 w 12192000"/>
              <a:gd name="connsiteY71" fmla="*/ 1606490 h 2237474"/>
              <a:gd name="connsiteX72" fmla="*/ 7114651 w 12192000"/>
              <a:gd name="connsiteY72" fmla="*/ 1620959 h 2237474"/>
              <a:gd name="connsiteX73" fmla="*/ 7092727 w 12192000"/>
              <a:gd name="connsiteY73" fmla="*/ 1623628 h 2237474"/>
              <a:gd name="connsiteX74" fmla="*/ 7031309 w 12192000"/>
              <a:gd name="connsiteY74" fmla="*/ 1619451 h 2237474"/>
              <a:gd name="connsiteX75" fmla="*/ 6999084 w 12192000"/>
              <a:gd name="connsiteY75" fmla="*/ 1634317 h 2237474"/>
              <a:gd name="connsiteX76" fmla="*/ 6992107 w 12192000"/>
              <a:gd name="connsiteY76" fmla="*/ 1636860 h 2237474"/>
              <a:gd name="connsiteX77" fmla="*/ 6991765 w 12192000"/>
              <a:gd name="connsiteY77" fmla="*/ 1636725 h 2237474"/>
              <a:gd name="connsiteX78" fmla="*/ 6900177 w 12192000"/>
              <a:gd name="connsiteY78" fmla="*/ 1636016 h 2237474"/>
              <a:gd name="connsiteX79" fmla="*/ 6795372 w 12192000"/>
              <a:gd name="connsiteY79" fmla="*/ 1644845 h 2237474"/>
              <a:gd name="connsiteX80" fmla="*/ 6692251 w 12192000"/>
              <a:gd name="connsiteY80" fmla="*/ 1656357 h 2237474"/>
              <a:gd name="connsiteX81" fmla="*/ 6655235 w 12192000"/>
              <a:gd name="connsiteY81" fmla="*/ 1661869 h 2237474"/>
              <a:gd name="connsiteX82" fmla="*/ 6587857 w 12192000"/>
              <a:gd name="connsiteY82" fmla="*/ 1665769 h 2237474"/>
              <a:gd name="connsiteX83" fmla="*/ 6554894 w 12192000"/>
              <a:gd name="connsiteY83" fmla="*/ 1664428 h 2237474"/>
              <a:gd name="connsiteX84" fmla="*/ 6516595 w 12192000"/>
              <a:gd name="connsiteY84" fmla="*/ 1667475 h 2237474"/>
              <a:gd name="connsiteX85" fmla="*/ 6508541 w 12192000"/>
              <a:gd name="connsiteY85" fmla="*/ 1668757 h 2237474"/>
              <a:gd name="connsiteX86" fmla="*/ 6471012 w 12192000"/>
              <a:gd name="connsiteY86" fmla="*/ 1678604 h 2237474"/>
              <a:gd name="connsiteX87" fmla="*/ 6415265 w 12192000"/>
              <a:gd name="connsiteY87" fmla="*/ 1665317 h 2237474"/>
              <a:gd name="connsiteX88" fmla="*/ 6364035 w 12192000"/>
              <a:gd name="connsiteY88" fmla="*/ 1667683 h 2237474"/>
              <a:gd name="connsiteX89" fmla="*/ 6280959 w 12192000"/>
              <a:gd name="connsiteY89" fmla="*/ 1689329 h 2237474"/>
              <a:gd name="connsiteX90" fmla="*/ 6243319 w 12192000"/>
              <a:gd name="connsiteY90" fmla="*/ 1695560 h 2237474"/>
              <a:gd name="connsiteX91" fmla="*/ 6098321 w 12192000"/>
              <a:gd name="connsiteY91" fmla="*/ 1721646 h 2237474"/>
              <a:gd name="connsiteX92" fmla="*/ 5880652 w 12192000"/>
              <a:gd name="connsiteY92" fmla="*/ 1779643 h 2237474"/>
              <a:gd name="connsiteX93" fmla="*/ 5785959 w 12192000"/>
              <a:gd name="connsiteY93" fmla="*/ 1775307 h 2237474"/>
              <a:gd name="connsiteX94" fmla="*/ 5643534 w 12192000"/>
              <a:gd name="connsiteY94" fmla="*/ 1802919 h 2237474"/>
              <a:gd name="connsiteX95" fmla="*/ 5518799 w 12192000"/>
              <a:gd name="connsiteY95" fmla="*/ 1818312 h 2237474"/>
              <a:gd name="connsiteX96" fmla="*/ 5505014 w 12192000"/>
              <a:gd name="connsiteY96" fmla="*/ 1819259 h 2237474"/>
              <a:gd name="connsiteX97" fmla="*/ 5453307 w 12192000"/>
              <a:gd name="connsiteY97" fmla="*/ 1815450 h 2237474"/>
              <a:gd name="connsiteX98" fmla="*/ 5364192 w 12192000"/>
              <a:gd name="connsiteY98" fmla="*/ 1826074 h 2237474"/>
              <a:gd name="connsiteX99" fmla="*/ 5350380 w 12192000"/>
              <a:gd name="connsiteY99" fmla="*/ 1830891 h 2237474"/>
              <a:gd name="connsiteX100" fmla="*/ 5259633 w 12192000"/>
              <a:gd name="connsiteY100" fmla="*/ 1837160 h 2237474"/>
              <a:gd name="connsiteX101" fmla="*/ 5197513 w 12192000"/>
              <a:gd name="connsiteY101" fmla="*/ 1844718 h 2237474"/>
              <a:gd name="connsiteX102" fmla="*/ 5168852 w 12192000"/>
              <a:gd name="connsiteY102" fmla="*/ 1844846 h 2237474"/>
              <a:gd name="connsiteX103" fmla="*/ 5114927 w 12192000"/>
              <a:gd name="connsiteY103" fmla="*/ 1847827 h 2237474"/>
              <a:gd name="connsiteX104" fmla="*/ 5108970 w 12192000"/>
              <a:gd name="connsiteY104" fmla="*/ 1847935 h 2237474"/>
              <a:gd name="connsiteX105" fmla="*/ 5067961 w 12192000"/>
              <a:gd name="connsiteY105" fmla="*/ 1845917 h 2237474"/>
              <a:gd name="connsiteX106" fmla="*/ 5007075 w 12192000"/>
              <a:gd name="connsiteY106" fmla="*/ 1838626 h 2237474"/>
              <a:gd name="connsiteX107" fmla="*/ 4944087 w 12192000"/>
              <a:gd name="connsiteY107" fmla="*/ 1823332 h 2237474"/>
              <a:gd name="connsiteX108" fmla="*/ 4907662 w 12192000"/>
              <a:gd name="connsiteY108" fmla="*/ 1816900 h 2237474"/>
              <a:gd name="connsiteX109" fmla="*/ 4882386 w 12192000"/>
              <a:gd name="connsiteY109" fmla="*/ 1809844 h 2237474"/>
              <a:gd name="connsiteX110" fmla="*/ 4811440 w 12192000"/>
              <a:gd name="connsiteY110" fmla="*/ 1804655 h 2237474"/>
              <a:gd name="connsiteX111" fmla="*/ 4691075 w 12192000"/>
              <a:gd name="connsiteY111" fmla="*/ 1801389 h 2237474"/>
              <a:gd name="connsiteX112" fmla="*/ 4611738 w 12192000"/>
              <a:gd name="connsiteY112" fmla="*/ 1776964 h 2237474"/>
              <a:gd name="connsiteX113" fmla="*/ 4560070 w 12192000"/>
              <a:gd name="connsiteY113" fmla="*/ 1785640 h 2237474"/>
              <a:gd name="connsiteX114" fmla="*/ 4536503 w 12192000"/>
              <a:gd name="connsiteY114" fmla="*/ 1785334 h 2237474"/>
              <a:gd name="connsiteX115" fmla="*/ 4513724 w 12192000"/>
              <a:gd name="connsiteY115" fmla="*/ 1791996 h 2237474"/>
              <a:gd name="connsiteX116" fmla="*/ 4459810 w 12192000"/>
              <a:gd name="connsiteY116" fmla="*/ 1797886 h 2237474"/>
              <a:gd name="connsiteX117" fmla="*/ 4379064 w 12192000"/>
              <a:gd name="connsiteY117" fmla="*/ 1817177 h 2237474"/>
              <a:gd name="connsiteX118" fmla="*/ 4319209 w 12192000"/>
              <a:gd name="connsiteY118" fmla="*/ 1834833 h 2237474"/>
              <a:gd name="connsiteX119" fmla="*/ 4290981 w 12192000"/>
              <a:gd name="connsiteY119" fmla="*/ 1839677 h 2237474"/>
              <a:gd name="connsiteX120" fmla="*/ 4285792 w 12192000"/>
              <a:gd name="connsiteY120" fmla="*/ 1836231 h 2237474"/>
              <a:gd name="connsiteX121" fmla="*/ 4238372 w 12192000"/>
              <a:gd name="connsiteY121" fmla="*/ 1851480 h 2237474"/>
              <a:gd name="connsiteX122" fmla="*/ 4232517 w 12192000"/>
              <a:gd name="connsiteY122" fmla="*/ 1852567 h 2237474"/>
              <a:gd name="connsiteX123" fmla="*/ 4191732 w 12192000"/>
              <a:gd name="connsiteY123" fmla="*/ 1857328 h 2237474"/>
              <a:gd name="connsiteX124" fmla="*/ 4065532 w 12192000"/>
              <a:gd name="connsiteY124" fmla="*/ 1855477 h 2237474"/>
              <a:gd name="connsiteX125" fmla="*/ 4028460 w 12192000"/>
              <a:gd name="connsiteY125" fmla="*/ 1855137 h 2237474"/>
              <a:gd name="connsiteX126" fmla="*/ 4002267 w 12192000"/>
              <a:gd name="connsiteY126" fmla="*/ 1852352 h 2237474"/>
              <a:gd name="connsiteX127" fmla="*/ 3931396 w 12192000"/>
              <a:gd name="connsiteY127" fmla="*/ 1858915 h 2237474"/>
              <a:gd name="connsiteX128" fmla="*/ 3812162 w 12192000"/>
              <a:gd name="connsiteY128" fmla="*/ 1875501 h 2237474"/>
              <a:gd name="connsiteX129" fmla="*/ 3729530 w 12192000"/>
              <a:gd name="connsiteY129" fmla="*/ 1864513 h 2237474"/>
              <a:gd name="connsiteX130" fmla="*/ 3680177 w 12192000"/>
              <a:gd name="connsiteY130" fmla="*/ 1881552 h 2237474"/>
              <a:gd name="connsiteX131" fmla="*/ 3567259 w 12192000"/>
              <a:gd name="connsiteY131" fmla="*/ 1893482 h 2237474"/>
              <a:gd name="connsiteX132" fmla="*/ 3405770 w 12192000"/>
              <a:gd name="connsiteY132" fmla="*/ 1904591 h 2237474"/>
              <a:gd name="connsiteX133" fmla="*/ 3280097 w 12192000"/>
              <a:gd name="connsiteY133" fmla="*/ 1919610 h 2237474"/>
              <a:gd name="connsiteX134" fmla="*/ 3123424 w 12192000"/>
              <a:gd name="connsiteY134" fmla="*/ 1952930 h 2237474"/>
              <a:gd name="connsiteX135" fmla="*/ 3009910 w 12192000"/>
              <a:gd name="connsiteY135" fmla="*/ 1957866 h 2237474"/>
              <a:gd name="connsiteX136" fmla="*/ 2995934 w 12192000"/>
              <a:gd name="connsiteY136" fmla="*/ 1967085 h 2237474"/>
              <a:gd name="connsiteX137" fmla="*/ 2980071 w 12192000"/>
              <a:gd name="connsiteY137" fmla="*/ 1972988 h 2237474"/>
              <a:gd name="connsiteX138" fmla="*/ 2978094 w 12192000"/>
              <a:gd name="connsiteY138" fmla="*/ 1972369 h 2237474"/>
              <a:gd name="connsiteX139" fmla="*/ 2942858 w 12192000"/>
              <a:gd name="connsiteY139" fmla="*/ 1981367 h 2237474"/>
              <a:gd name="connsiteX140" fmla="*/ 2875436 w 12192000"/>
              <a:gd name="connsiteY140" fmla="*/ 1996977 h 2237474"/>
              <a:gd name="connsiteX141" fmla="*/ 2874892 w 12192000"/>
              <a:gd name="connsiteY141" fmla="*/ 1996085 h 2237474"/>
              <a:gd name="connsiteX142" fmla="*/ 2864145 w 12192000"/>
              <a:gd name="connsiteY142" fmla="*/ 1994061 h 2237474"/>
              <a:gd name="connsiteX143" fmla="*/ 2843662 w 12192000"/>
              <a:gd name="connsiteY143" fmla="*/ 1992498 h 2237474"/>
              <a:gd name="connsiteX144" fmla="*/ 2796128 w 12192000"/>
              <a:gd name="connsiteY144" fmla="*/ 1976403 h 2237474"/>
              <a:gd name="connsiteX145" fmla="*/ 2756784 w 12192000"/>
              <a:gd name="connsiteY145" fmla="*/ 1985116 h 2237474"/>
              <a:gd name="connsiteX146" fmla="*/ 2748833 w 12192000"/>
              <a:gd name="connsiteY146" fmla="*/ 1986323 h 2237474"/>
              <a:gd name="connsiteX147" fmla="*/ 2748661 w 12192000"/>
              <a:gd name="connsiteY147" fmla="*/ 1986122 h 2237474"/>
              <a:gd name="connsiteX148" fmla="*/ 2740251 w 12192000"/>
              <a:gd name="connsiteY148" fmla="*/ 1986946 h 2237474"/>
              <a:gd name="connsiteX149" fmla="*/ 2718916 w 12192000"/>
              <a:gd name="connsiteY149" fmla="*/ 1990867 h 2237474"/>
              <a:gd name="connsiteX150" fmla="*/ 2713522 w 12192000"/>
              <a:gd name="connsiteY150" fmla="*/ 1990173 h 2237474"/>
              <a:gd name="connsiteX151" fmla="*/ 2680597 w 12192000"/>
              <a:gd name="connsiteY151" fmla="*/ 1984996 h 2237474"/>
              <a:gd name="connsiteX152" fmla="*/ 2578178 w 12192000"/>
              <a:gd name="connsiteY152" fmla="*/ 1990531 h 2237474"/>
              <a:gd name="connsiteX153" fmla="*/ 2476147 w 12192000"/>
              <a:gd name="connsiteY153" fmla="*/ 1998305 h 2237474"/>
              <a:gd name="connsiteX154" fmla="*/ 2373568 w 12192000"/>
              <a:gd name="connsiteY154" fmla="*/ 2003219 h 2237474"/>
              <a:gd name="connsiteX155" fmla="*/ 2321399 w 12192000"/>
              <a:gd name="connsiteY155" fmla="*/ 1989467 h 2237474"/>
              <a:gd name="connsiteX156" fmla="*/ 2315525 w 12192000"/>
              <a:gd name="connsiteY156" fmla="*/ 1989708 h 2237474"/>
              <a:gd name="connsiteX157" fmla="*/ 2300792 w 12192000"/>
              <a:gd name="connsiteY157" fmla="*/ 1994290 h 2237474"/>
              <a:gd name="connsiteX158" fmla="*/ 2295469 w 12192000"/>
              <a:gd name="connsiteY158" fmla="*/ 1996659 h 2237474"/>
              <a:gd name="connsiteX159" fmla="*/ 2287219 w 12192000"/>
              <a:gd name="connsiteY159" fmla="*/ 1998750 h 2237474"/>
              <a:gd name="connsiteX160" fmla="*/ 2286948 w 12192000"/>
              <a:gd name="connsiteY160" fmla="*/ 1998596 h 2237474"/>
              <a:gd name="connsiteX161" fmla="*/ 2243069 w 12192000"/>
              <a:gd name="connsiteY161" fmla="*/ 2015111 h 2237474"/>
              <a:gd name="connsiteX162" fmla="*/ 2186609 w 12192000"/>
              <a:gd name="connsiteY162" fmla="*/ 2008263 h 2237474"/>
              <a:gd name="connsiteX163" fmla="*/ 2164831 w 12192000"/>
              <a:gd name="connsiteY163" fmla="*/ 2010143 h 2237474"/>
              <a:gd name="connsiteX164" fmla="*/ 2152836 w 12192000"/>
              <a:gd name="connsiteY164" fmla="*/ 2010048 h 2237474"/>
              <a:gd name="connsiteX165" fmla="*/ 2117102 w 12192000"/>
              <a:gd name="connsiteY165" fmla="*/ 2023004 h 2237474"/>
              <a:gd name="connsiteX166" fmla="*/ 2111935 w 12192000"/>
              <a:gd name="connsiteY166" fmla="*/ 2023163 h 2237474"/>
              <a:gd name="connsiteX167" fmla="*/ 2089991 w 12192000"/>
              <a:gd name="connsiteY167" fmla="*/ 2034193 h 2237474"/>
              <a:gd name="connsiteX168" fmla="*/ 2058061 w 12192000"/>
              <a:gd name="connsiteY168" fmla="*/ 2047942 h 2237474"/>
              <a:gd name="connsiteX169" fmla="*/ 2055737 w 12192000"/>
              <a:gd name="connsiteY169" fmla="*/ 2047704 h 2237474"/>
              <a:gd name="connsiteX170" fmla="*/ 2042244 w 12192000"/>
              <a:gd name="connsiteY170" fmla="*/ 2055560 h 2237474"/>
              <a:gd name="connsiteX171" fmla="*/ 1976224 w 12192000"/>
              <a:gd name="connsiteY171" fmla="*/ 2074257 h 2237474"/>
              <a:gd name="connsiteX172" fmla="*/ 1877728 w 12192000"/>
              <a:gd name="connsiteY172" fmla="*/ 2101004 h 2237474"/>
              <a:gd name="connsiteX173" fmla="*/ 1759056 w 12192000"/>
              <a:gd name="connsiteY173" fmla="*/ 2125608 h 2237474"/>
              <a:gd name="connsiteX174" fmla="*/ 1637948 w 12192000"/>
              <a:gd name="connsiteY174" fmla="*/ 2172597 h 2237474"/>
              <a:gd name="connsiteX175" fmla="*/ 1434549 w 12192000"/>
              <a:gd name="connsiteY175" fmla="*/ 2234522 h 2237474"/>
              <a:gd name="connsiteX176" fmla="*/ 1398481 w 12192000"/>
              <a:gd name="connsiteY176" fmla="*/ 2237074 h 2237474"/>
              <a:gd name="connsiteX177" fmla="*/ 1398407 w 12192000"/>
              <a:gd name="connsiteY177" fmla="*/ 2237095 h 2237474"/>
              <a:gd name="connsiteX178" fmla="*/ 1370962 w 12192000"/>
              <a:gd name="connsiteY178" fmla="*/ 2237474 h 2237474"/>
              <a:gd name="connsiteX179" fmla="*/ 1356367 w 12192000"/>
              <a:gd name="connsiteY179" fmla="*/ 2235089 h 2237474"/>
              <a:gd name="connsiteX180" fmla="*/ 1324828 w 12192000"/>
              <a:gd name="connsiteY180" fmla="*/ 2231968 h 2237474"/>
              <a:gd name="connsiteX181" fmla="*/ 1297744 w 12192000"/>
              <a:gd name="connsiteY181" fmla="*/ 2235849 h 2237474"/>
              <a:gd name="connsiteX182" fmla="*/ 1286236 w 12192000"/>
              <a:gd name="connsiteY182" fmla="*/ 2233135 h 2237474"/>
              <a:gd name="connsiteX183" fmla="*/ 1283504 w 12192000"/>
              <a:gd name="connsiteY183" fmla="*/ 2233797 h 2237474"/>
              <a:gd name="connsiteX184" fmla="*/ 1279765 w 12192000"/>
              <a:gd name="connsiteY184" fmla="*/ 2229639 h 2237474"/>
              <a:gd name="connsiteX185" fmla="*/ 1195347 w 12192000"/>
              <a:gd name="connsiteY185" fmla="*/ 2212354 h 2237474"/>
              <a:gd name="connsiteX186" fmla="*/ 970251 w 12192000"/>
              <a:gd name="connsiteY186" fmla="*/ 2221029 h 2237474"/>
              <a:gd name="connsiteX187" fmla="*/ 812914 w 12192000"/>
              <a:gd name="connsiteY187" fmla="*/ 2202752 h 2237474"/>
              <a:gd name="connsiteX188" fmla="*/ 800195 w 12192000"/>
              <a:gd name="connsiteY188" fmla="*/ 2209407 h 2237474"/>
              <a:gd name="connsiteX189" fmla="*/ 784978 w 12192000"/>
              <a:gd name="connsiteY189" fmla="*/ 2212360 h 2237474"/>
              <a:gd name="connsiteX190" fmla="*/ 681987 w 12192000"/>
              <a:gd name="connsiteY190" fmla="*/ 2216757 h 2237474"/>
              <a:gd name="connsiteX191" fmla="*/ 669923 w 12192000"/>
              <a:gd name="connsiteY191" fmla="*/ 2211682 h 2237474"/>
              <a:gd name="connsiteX192" fmla="*/ 648680 w 12192000"/>
              <a:gd name="connsiteY192" fmla="*/ 2206229 h 2237474"/>
              <a:gd name="connsiteX193" fmla="*/ 597225 w 12192000"/>
              <a:gd name="connsiteY193" fmla="*/ 2180999 h 2237474"/>
              <a:gd name="connsiteX194" fmla="*/ 558449 w 12192000"/>
              <a:gd name="connsiteY194" fmla="*/ 2182346 h 2237474"/>
              <a:gd name="connsiteX195" fmla="*/ 550517 w 12192000"/>
              <a:gd name="connsiteY195" fmla="*/ 2182060 h 2237474"/>
              <a:gd name="connsiteX196" fmla="*/ 550309 w 12192000"/>
              <a:gd name="connsiteY196" fmla="*/ 2181825 h 2237474"/>
              <a:gd name="connsiteX197" fmla="*/ 541836 w 12192000"/>
              <a:gd name="connsiteY197" fmla="*/ 2181063 h 2237474"/>
              <a:gd name="connsiteX198" fmla="*/ 536057 w 12192000"/>
              <a:gd name="connsiteY198" fmla="*/ 2181537 h 2237474"/>
              <a:gd name="connsiteX199" fmla="*/ 520671 w 12192000"/>
              <a:gd name="connsiteY199" fmla="*/ 2180980 h 2237474"/>
              <a:gd name="connsiteX200" fmla="*/ 515024 w 12192000"/>
              <a:gd name="connsiteY200" fmla="*/ 2179258 h 2237474"/>
              <a:gd name="connsiteX201" fmla="*/ 512278 w 12192000"/>
              <a:gd name="connsiteY201" fmla="*/ 2176369 h 2237474"/>
              <a:gd name="connsiteX202" fmla="*/ 480419 w 12192000"/>
              <a:gd name="connsiteY202" fmla="*/ 2167807 h 2237474"/>
              <a:gd name="connsiteX203" fmla="*/ 413835 w 12192000"/>
              <a:gd name="connsiteY203" fmla="*/ 2156783 h 2237474"/>
              <a:gd name="connsiteX204" fmla="*/ 376513 w 12192000"/>
              <a:gd name="connsiteY204" fmla="*/ 2154014 h 2237474"/>
              <a:gd name="connsiteX205" fmla="*/ 273386 w 12192000"/>
              <a:gd name="connsiteY205" fmla="*/ 2142551 h 2237474"/>
              <a:gd name="connsiteX206" fmla="*/ 169207 w 12192000"/>
              <a:gd name="connsiteY206" fmla="*/ 2128100 h 2237474"/>
              <a:gd name="connsiteX207" fmla="*/ 93149 w 12192000"/>
              <a:gd name="connsiteY207" fmla="*/ 2105324 h 2237474"/>
              <a:gd name="connsiteX208" fmla="*/ 88109 w 12192000"/>
              <a:gd name="connsiteY208" fmla="*/ 2106704 h 2237474"/>
              <a:gd name="connsiteX209" fmla="*/ 80022 w 12192000"/>
              <a:gd name="connsiteY209" fmla="*/ 2107254 h 2237474"/>
              <a:gd name="connsiteX210" fmla="*/ 79717 w 12192000"/>
              <a:gd name="connsiteY210" fmla="*/ 2107046 h 2237474"/>
              <a:gd name="connsiteX211" fmla="*/ 72352 w 12192000"/>
              <a:gd name="connsiteY211" fmla="*/ 2107991 h 2237474"/>
              <a:gd name="connsiteX212" fmla="*/ 37645 w 12192000"/>
              <a:gd name="connsiteY212" fmla="*/ 2115401 h 2237474"/>
              <a:gd name="connsiteX213" fmla="*/ 4572 w 12192000"/>
              <a:gd name="connsiteY213" fmla="*/ 2111091 h 2237474"/>
              <a:gd name="connsiteX214" fmla="*/ 0 w 12192000"/>
              <a:gd name="connsiteY214" fmla="*/ 2110468 h 2237474"/>
              <a:gd name="connsiteX215" fmla="*/ 0 w 12192000"/>
              <a:gd name="connsiteY215" fmla="*/ 0 h 2237474"/>
              <a:gd name="connsiteX0" fmla="*/ 0 w 12192000"/>
              <a:gd name="connsiteY0" fmla="*/ 0 h 2237474"/>
              <a:gd name="connsiteX1" fmla="*/ 12192000 w 12192000"/>
              <a:gd name="connsiteY1" fmla="*/ 0 h 2237474"/>
              <a:gd name="connsiteX2" fmla="*/ 12192000 w 12192000"/>
              <a:gd name="connsiteY2" fmla="*/ 751299 h 2237474"/>
              <a:gd name="connsiteX3" fmla="*/ 12176759 w 12192000"/>
              <a:gd name="connsiteY3" fmla="*/ 759190 h 2237474"/>
              <a:gd name="connsiteX4" fmla="*/ 12154948 w 12192000"/>
              <a:gd name="connsiteY4" fmla="*/ 762731 h 2237474"/>
              <a:gd name="connsiteX5" fmla="*/ 12047364 w 12192000"/>
              <a:gd name="connsiteY5" fmla="*/ 749662 h 2237474"/>
              <a:gd name="connsiteX6" fmla="*/ 11890686 w 12192000"/>
              <a:gd name="connsiteY6" fmla="*/ 732766 h 2237474"/>
              <a:gd name="connsiteX7" fmla="*/ 11782413 w 12192000"/>
              <a:gd name="connsiteY7" fmla="*/ 769868 h 2237474"/>
              <a:gd name="connsiteX8" fmla="*/ 11649954 w 12192000"/>
              <a:gd name="connsiteY8" fmla="*/ 749628 h 2237474"/>
              <a:gd name="connsiteX9" fmla="*/ 11560424 w 12192000"/>
              <a:gd name="connsiteY9" fmla="*/ 748017 h 2237474"/>
              <a:gd name="connsiteX10" fmla="*/ 11358455 w 12192000"/>
              <a:gd name="connsiteY10" fmla="*/ 747593 h 2237474"/>
              <a:gd name="connsiteX11" fmla="*/ 11165209 w 12192000"/>
              <a:gd name="connsiteY11" fmla="*/ 748852 h 2237474"/>
              <a:gd name="connsiteX12" fmla="*/ 11058755 w 12192000"/>
              <a:gd name="connsiteY12" fmla="*/ 749617 h 2237474"/>
              <a:gd name="connsiteX13" fmla="*/ 10884013 w 12192000"/>
              <a:gd name="connsiteY13" fmla="*/ 760728 h 2237474"/>
              <a:gd name="connsiteX14" fmla="*/ 10834688 w 12192000"/>
              <a:gd name="connsiteY14" fmla="*/ 757726 h 2237474"/>
              <a:gd name="connsiteX15" fmla="*/ 10805004 w 12192000"/>
              <a:gd name="connsiteY15" fmla="*/ 757573 h 2237474"/>
              <a:gd name="connsiteX16" fmla="*/ 10739478 w 12192000"/>
              <a:gd name="connsiteY16" fmla="*/ 776841 h 2237474"/>
              <a:gd name="connsiteX17" fmla="*/ 10458762 w 12192000"/>
              <a:gd name="connsiteY17" fmla="*/ 755400 h 2237474"/>
              <a:gd name="connsiteX18" fmla="*/ 10211200 w 12192000"/>
              <a:gd name="connsiteY18" fmla="*/ 767513 h 2237474"/>
              <a:gd name="connsiteX19" fmla="*/ 10167995 w 12192000"/>
              <a:gd name="connsiteY19" fmla="*/ 760843 h 2237474"/>
              <a:gd name="connsiteX20" fmla="*/ 9997044 w 12192000"/>
              <a:gd name="connsiteY20" fmla="*/ 780129 h 2237474"/>
              <a:gd name="connsiteX21" fmla="*/ 9943887 w 12192000"/>
              <a:gd name="connsiteY21" fmla="*/ 804141 h 2237474"/>
              <a:gd name="connsiteX22" fmla="*/ 9918248 w 12192000"/>
              <a:gd name="connsiteY22" fmla="*/ 816628 h 2237474"/>
              <a:gd name="connsiteX23" fmla="*/ 9798048 w 12192000"/>
              <a:gd name="connsiteY23" fmla="*/ 863207 h 2237474"/>
              <a:gd name="connsiteX24" fmla="*/ 9761459 w 12192000"/>
              <a:gd name="connsiteY24" fmla="*/ 862394 h 2237474"/>
              <a:gd name="connsiteX25" fmla="*/ 9705768 w 12192000"/>
              <a:gd name="connsiteY25" fmla="*/ 894610 h 2237474"/>
              <a:gd name="connsiteX26" fmla="*/ 9683005 w 12192000"/>
              <a:gd name="connsiteY26" fmla="*/ 894128 h 2237474"/>
              <a:gd name="connsiteX27" fmla="*/ 9594438 w 12192000"/>
              <a:gd name="connsiteY27" fmla="*/ 919051 h 2237474"/>
              <a:gd name="connsiteX28" fmla="*/ 9577033 w 12192000"/>
              <a:gd name="connsiteY28" fmla="*/ 922857 h 2237474"/>
              <a:gd name="connsiteX29" fmla="*/ 9544189 w 12192000"/>
              <a:gd name="connsiteY29" fmla="*/ 938966 h 2237474"/>
              <a:gd name="connsiteX30" fmla="*/ 9500499 w 12192000"/>
              <a:gd name="connsiteY30" fmla="*/ 954680 h 2237474"/>
              <a:gd name="connsiteX31" fmla="*/ 9428195 w 12192000"/>
              <a:gd name="connsiteY31" fmla="*/ 986225 h 2237474"/>
              <a:gd name="connsiteX32" fmla="*/ 9410017 w 12192000"/>
              <a:gd name="connsiteY32" fmla="*/ 993931 h 2237474"/>
              <a:gd name="connsiteX33" fmla="*/ 9392919 w 12192000"/>
              <a:gd name="connsiteY33" fmla="*/ 994656 h 2237474"/>
              <a:gd name="connsiteX34" fmla="*/ 9278619 w 12192000"/>
              <a:gd name="connsiteY34" fmla="*/ 1011878 h 2237474"/>
              <a:gd name="connsiteX35" fmla="*/ 9268019 w 12192000"/>
              <a:gd name="connsiteY35" fmla="*/ 1007442 h 2237474"/>
              <a:gd name="connsiteX36" fmla="*/ 9234662 w 12192000"/>
              <a:gd name="connsiteY36" fmla="*/ 1023056 h 2237474"/>
              <a:gd name="connsiteX37" fmla="*/ 9181033 w 12192000"/>
              <a:gd name="connsiteY37" fmla="*/ 1037921 h 2237474"/>
              <a:gd name="connsiteX38" fmla="*/ 9155969 w 12192000"/>
              <a:gd name="connsiteY38" fmla="*/ 1046804 h 2237474"/>
              <a:gd name="connsiteX39" fmla="*/ 9133985 w 12192000"/>
              <a:gd name="connsiteY39" fmla="*/ 1046450 h 2237474"/>
              <a:gd name="connsiteX40" fmla="*/ 9012987 w 12192000"/>
              <a:gd name="connsiteY40" fmla="*/ 1061986 h 2237474"/>
              <a:gd name="connsiteX41" fmla="*/ 8968445 w 12192000"/>
              <a:gd name="connsiteY41" fmla="*/ 1052169 h 2237474"/>
              <a:gd name="connsiteX42" fmla="*/ 8958984 w 12192000"/>
              <a:gd name="connsiteY42" fmla="*/ 1057212 h 2237474"/>
              <a:gd name="connsiteX43" fmla="*/ 8886001 w 12192000"/>
              <a:gd name="connsiteY43" fmla="*/ 1067468 h 2237474"/>
              <a:gd name="connsiteX44" fmla="*/ 8838610 w 12192000"/>
              <a:gd name="connsiteY44" fmla="*/ 1075091 h 2237474"/>
              <a:gd name="connsiteX45" fmla="*/ 8750383 w 12192000"/>
              <a:gd name="connsiteY45" fmla="*/ 1097387 h 2237474"/>
              <a:gd name="connsiteX46" fmla="*/ 8697365 w 12192000"/>
              <a:gd name="connsiteY46" fmla="*/ 1105869 h 2237474"/>
              <a:gd name="connsiteX47" fmla="*/ 8665605 w 12192000"/>
              <a:gd name="connsiteY47" fmla="*/ 1110791 h 2237474"/>
              <a:gd name="connsiteX48" fmla="*/ 8584946 w 12192000"/>
              <a:gd name="connsiteY48" fmla="*/ 1135226 h 2237474"/>
              <a:gd name="connsiteX49" fmla="*/ 8460755 w 12192000"/>
              <a:gd name="connsiteY49" fmla="*/ 1203427 h 2237474"/>
              <a:gd name="connsiteX50" fmla="*/ 8419755 w 12192000"/>
              <a:gd name="connsiteY50" fmla="*/ 1216260 h 2237474"/>
              <a:gd name="connsiteX51" fmla="*/ 8411626 w 12192000"/>
              <a:gd name="connsiteY51" fmla="*/ 1214397 h 2237474"/>
              <a:gd name="connsiteX52" fmla="*/ 8363469 w 12192000"/>
              <a:gd name="connsiteY52" fmla="*/ 1246658 h 2237474"/>
              <a:gd name="connsiteX53" fmla="*/ 8275497 w 12192000"/>
              <a:gd name="connsiteY53" fmla="*/ 1264396 h 2237474"/>
              <a:gd name="connsiteX54" fmla="*/ 8206287 w 12192000"/>
              <a:gd name="connsiteY54" fmla="*/ 1273060 h 2237474"/>
              <a:gd name="connsiteX55" fmla="*/ 8168705 w 12192000"/>
              <a:gd name="connsiteY55" fmla="*/ 1279956 h 2237474"/>
              <a:gd name="connsiteX56" fmla="*/ 8139997 w 12192000"/>
              <a:gd name="connsiteY56" fmla="*/ 1282713 h 2237474"/>
              <a:gd name="connsiteX57" fmla="*/ 8074238 w 12192000"/>
              <a:gd name="connsiteY57" fmla="*/ 1301895 h 2237474"/>
              <a:gd name="connsiteX58" fmla="*/ 7968292 w 12192000"/>
              <a:gd name="connsiteY58" fmla="*/ 1338779 h 2237474"/>
              <a:gd name="connsiteX59" fmla="*/ 7945122 w 12192000"/>
              <a:gd name="connsiteY59" fmla="*/ 1345477 h 2237474"/>
              <a:gd name="connsiteX60" fmla="*/ 7902328 w 12192000"/>
              <a:gd name="connsiteY60" fmla="*/ 1345865 h 2237474"/>
              <a:gd name="connsiteX61" fmla="*/ 7875879 w 12192000"/>
              <a:gd name="connsiteY61" fmla="*/ 1345646 h 2237474"/>
              <a:gd name="connsiteX62" fmla="*/ 7840612 w 12192000"/>
              <a:gd name="connsiteY62" fmla="*/ 1369373 h 2237474"/>
              <a:gd name="connsiteX63" fmla="*/ 7786819 w 12192000"/>
              <a:gd name="connsiteY63" fmla="*/ 1378970 h 2237474"/>
              <a:gd name="connsiteX64" fmla="*/ 7548172 w 12192000"/>
              <a:gd name="connsiteY64" fmla="*/ 1417460 h 2237474"/>
              <a:gd name="connsiteX65" fmla="*/ 7483437 w 12192000"/>
              <a:gd name="connsiteY65" fmla="*/ 1478152 h 2237474"/>
              <a:gd name="connsiteX66" fmla="*/ 7377870 w 12192000"/>
              <a:gd name="connsiteY66" fmla="*/ 1523319 h 2237474"/>
              <a:gd name="connsiteX67" fmla="*/ 7230737 w 12192000"/>
              <a:gd name="connsiteY67" fmla="*/ 1562633 h 2237474"/>
              <a:gd name="connsiteX68" fmla="*/ 7224458 w 12192000"/>
              <a:gd name="connsiteY68" fmla="*/ 1573008 h 2237474"/>
              <a:gd name="connsiteX69" fmla="*/ 7213486 w 12192000"/>
              <a:gd name="connsiteY69" fmla="*/ 1580987 h 2237474"/>
              <a:gd name="connsiteX70" fmla="*/ 7183121 w 12192000"/>
              <a:gd name="connsiteY70" fmla="*/ 1595162 h 2237474"/>
              <a:gd name="connsiteX71" fmla="*/ 7164601 w 12192000"/>
              <a:gd name="connsiteY71" fmla="*/ 1606490 h 2237474"/>
              <a:gd name="connsiteX72" fmla="*/ 7114651 w 12192000"/>
              <a:gd name="connsiteY72" fmla="*/ 1620959 h 2237474"/>
              <a:gd name="connsiteX73" fmla="*/ 7092727 w 12192000"/>
              <a:gd name="connsiteY73" fmla="*/ 1623628 h 2237474"/>
              <a:gd name="connsiteX74" fmla="*/ 7031309 w 12192000"/>
              <a:gd name="connsiteY74" fmla="*/ 1619451 h 2237474"/>
              <a:gd name="connsiteX75" fmla="*/ 6999084 w 12192000"/>
              <a:gd name="connsiteY75" fmla="*/ 1634317 h 2237474"/>
              <a:gd name="connsiteX76" fmla="*/ 6992107 w 12192000"/>
              <a:gd name="connsiteY76" fmla="*/ 1636860 h 2237474"/>
              <a:gd name="connsiteX77" fmla="*/ 6991765 w 12192000"/>
              <a:gd name="connsiteY77" fmla="*/ 1636725 h 2237474"/>
              <a:gd name="connsiteX78" fmla="*/ 6900177 w 12192000"/>
              <a:gd name="connsiteY78" fmla="*/ 1636016 h 2237474"/>
              <a:gd name="connsiteX79" fmla="*/ 6795372 w 12192000"/>
              <a:gd name="connsiteY79" fmla="*/ 1644845 h 2237474"/>
              <a:gd name="connsiteX80" fmla="*/ 6692251 w 12192000"/>
              <a:gd name="connsiteY80" fmla="*/ 1656357 h 2237474"/>
              <a:gd name="connsiteX81" fmla="*/ 6655235 w 12192000"/>
              <a:gd name="connsiteY81" fmla="*/ 1661869 h 2237474"/>
              <a:gd name="connsiteX82" fmla="*/ 6587857 w 12192000"/>
              <a:gd name="connsiteY82" fmla="*/ 1665769 h 2237474"/>
              <a:gd name="connsiteX83" fmla="*/ 6554894 w 12192000"/>
              <a:gd name="connsiteY83" fmla="*/ 1664428 h 2237474"/>
              <a:gd name="connsiteX84" fmla="*/ 6516595 w 12192000"/>
              <a:gd name="connsiteY84" fmla="*/ 1667475 h 2237474"/>
              <a:gd name="connsiteX85" fmla="*/ 6508541 w 12192000"/>
              <a:gd name="connsiteY85" fmla="*/ 1668757 h 2237474"/>
              <a:gd name="connsiteX86" fmla="*/ 6471012 w 12192000"/>
              <a:gd name="connsiteY86" fmla="*/ 1678604 h 2237474"/>
              <a:gd name="connsiteX87" fmla="*/ 6415265 w 12192000"/>
              <a:gd name="connsiteY87" fmla="*/ 1665317 h 2237474"/>
              <a:gd name="connsiteX88" fmla="*/ 6364035 w 12192000"/>
              <a:gd name="connsiteY88" fmla="*/ 1667683 h 2237474"/>
              <a:gd name="connsiteX89" fmla="*/ 6280959 w 12192000"/>
              <a:gd name="connsiteY89" fmla="*/ 1689329 h 2237474"/>
              <a:gd name="connsiteX90" fmla="*/ 6243319 w 12192000"/>
              <a:gd name="connsiteY90" fmla="*/ 1695560 h 2237474"/>
              <a:gd name="connsiteX91" fmla="*/ 6098321 w 12192000"/>
              <a:gd name="connsiteY91" fmla="*/ 1721646 h 2237474"/>
              <a:gd name="connsiteX92" fmla="*/ 5880652 w 12192000"/>
              <a:gd name="connsiteY92" fmla="*/ 1779643 h 2237474"/>
              <a:gd name="connsiteX93" fmla="*/ 5785959 w 12192000"/>
              <a:gd name="connsiteY93" fmla="*/ 1775307 h 2237474"/>
              <a:gd name="connsiteX94" fmla="*/ 5643534 w 12192000"/>
              <a:gd name="connsiteY94" fmla="*/ 1802919 h 2237474"/>
              <a:gd name="connsiteX95" fmla="*/ 5518799 w 12192000"/>
              <a:gd name="connsiteY95" fmla="*/ 1818312 h 2237474"/>
              <a:gd name="connsiteX96" fmla="*/ 5505014 w 12192000"/>
              <a:gd name="connsiteY96" fmla="*/ 1819259 h 2237474"/>
              <a:gd name="connsiteX97" fmla="*/ 5453307 w 12192000"/>
              <a:gd name="connsiteY97" fmla="*/ 1815450 h 2237474"/>
              <a:gd name="connsiteX98" fmla="*/ 5364192 w 12192000"/>
              <a:gd name="connsiteY98" fmla="*/ 1826074 h 2237474"/>
              <a:gd name="connsiteX99" fmla="*/ 5350380 w 12192000"/>
              <a:gd name="connsiteY99" fmla="*/ 1830891 h 2237474"/>
              <a:gd name="connsiteX100" fmla="*/ 5259633 w 12192000"/>
              <a:gd name="connsiteY100" fmla="*/ 1837160 h 2237474"/>
              <a:gd name="connsiteX101" fmla="*/ 5197513 w 12192000"/>
              <a:gd name="connsiteY101" fmla="*/ 1844718 h 2237474"/>
              <a:gd name="connsiteX102" fmla="*/ 5168852 w 12192000"/>
              <a:gd name="connsiteY102" fmla="*/ 1844846 h 2237474"/>
              <a:gd name="connsiteX103" fmla="*/ 5114927 w 12192000"/>
              <a:gd name="connsiteY103" fmla="*/ 1847827 h 2237474"/>
              <a:gd name="connsiteX104" fmla="*/ 5108970 w 12192000"/>
              <a:gd name="connsiteY104" fmla="*/ 1847935 h 2237474"/>
              <a:gd name="connsiteX105" fmla="*/ 5067961 w 12192000"/>
              <a:gd name="connsiteY105" fmla="*/ 1845917 h 2237474"/>
              <a:gd name="connsiteX106" fmla="*/ 5007075 w 12192000"/>
              <a:gd name="connsiteY106" fmla="*/ 1838626 h 2237474"/>
              <a:gd name="connsiteX107" fmla="*/ 4944087 w 12192000"/>
              <a:gd name="connsiteY107" fmla="*/ 1823332 h 2237474"/>
              <a:gd name="connsiteX108" fmla="*/ 4907662 w 12192000"/>
              <a:gd name="connsiteY108" fmla="*/ 1816900 h 2237474"/>
              <a:gd name="connsiteX109" fmla="*/ 4882386 w 12192000"/>
              <a:gd name="connsiteY109" fmla="*/ 1809844 h 2237474"/>
              <a:gd name="connsiteX110" fmla="*/ 4811440 w 12192000"/>
              <a:gd name="connsiteY110" fmla="*/ 1804655 h 2237474"/>
              <a:gd name="connsiteX111" fmla="*/ 4691075 w 12192000"/>
              <a:gd name="connsiteY111" fmla="*/ 1801389 h 2237474"/>
              <a:gd name="connsiteX112" fmla="*/ 4611738 w 12192000"/>
              <a:gd name="connsiteY112" fmla="*/ 1776964 h 2237474"/>
              <a:gd name="connsiteX113" fmla="*/ 4560070 w 12192000"/>
              <a:gd name="connsiteY113" fmla="*/ 1785640 h 2237474"/>
              <a:gd name="connsiteX114" fmla="*/ 4536503 w 12192000"/>
              <a:gd name="connsiteY114" fmla="*/ 1785334 h 2237474"/>
              <a:gd name="connsiteX115" fmla="*/ 4513724 w 12192000"/>
              <a:gd name="connsiteY115" fmla="*/ 1791996 h 2237474"/>
              <a:gd name="connsiteX116" fmla="*/ 4459810 w 12192000"/>
              <a:gd name="connsiteY116" fmla="*/ 1797886 h 2237474"/>
              <a:gd name="connsiteX117" fmla="*/ 4379064 w 12192000"/>
              <a:gd name="connsiteY117" fmla="*/ 1817177 h 2237474"/>
              <a:gd name="connsiteX118" fmla="*/ 4319209 w 12192000"/>
              <a:gd name="connsiteY118" fmla="*/ 1834833 h 2237474"/>
              <a:gd name="connsiteX119" fmla="*/ 4290981 w 12192000"/>
              <a:gd name="connsiteY119" fmla="*/ 1839677 h 2237474"/>
              <a:gd name="connsiteX120" fmla="*/ 4285792 w 12192000"/>
              <a:gd name="connsiteY120" fmla="*/ 1836231 h 2237474"/>
              <a:gd name="connsiteX121" fmla="*/ 4238372 w 12192000"/>
              <a:gd name="connsiteY121" fmla="*/ 1851480 h 2237474"/>
              <a:gd name="connsiteX122" fmla="*/ 4232517 w 12192000"/>
              <a:gd name="connsiteY122" fmla="*/ 1852567 h 2237474"/>
              <a:gd name="connsiteX123" fmla="*/ 4191732 w 12192000"/>
              <a:gd name="connsiteY123" fmla="*/ 1857328 h 2237474"/>
              <a:gd name="connsiteX124" fmla="*/ 4065532 w 12192000"/>
              <a:gd name="connsiteY124" fmla="*/ 1855477 h 2237474"/>
              <a:gd name="connsiteX125" fmla="*/ 4028460 w 12192000"/>
              <a:gd name="connsiteY125" fmla="*/ 1855137 h 2237474"/>
              <a:gd name="connsiteX126" fmla="*/ 4002267 w 12192000"/>
              <a:gd name="connsiteY126" fmla="*/ 1852352 h 2237474"/>
              <a:gd name="connsiteX127" fmla="*/ 3931396 w 12192000"/>
              <a:gd name="connsiteY127" fmla="*/ 1858915 h 2237474"/>
              <a:gd name="connsiteX128" fmla="*/ 3812162 w 12192000"/>
              <a:gd name="connsiteY128" fmla="*/ 1875501 h 2237474"/>
              <a:gd name="connsiteX129" fmla="*/ 3729530 w 12192000"/>
              <a:gd name="connsiteY129" fmla="*/ 1864513 h 2237474"/>
              <a:gd name="connsiteX130" fmla="*/ 3680177 w 12192000"/>
              <a:gd name="connsiteY130" fmla="*/ 1881552 h 2237474"/>
              <a:gd name="connsiteX131" fmla="*/ 3567259 w 12192000"/>
              <a:gd name="connsiteY131" fmla="*/ 1893482 h 2237474"/>
              <a:gd name="connsiteX132" fmla="*/ 3405770 w 12192000"/>
              <a:gd name="connsiteY132" fmla="*/ 1904591 h 2237474"/>
              <a:gd name="connsiteX133" fmla="*/ 3280097 w 12192000"/>
              <a:gd name="connsiteY133" fmla="*/ 1919610 h 2237474"/>
              <a:gd name="connsiteX134" fmla="*/ 3123424 w 12192000"/>
              <a:gd name="connsiteY134" fmla="*/ 1952930 h 2237474"/>
              <a:gd name="connsiteX135" fmla="*/ 3009910 w 12192000"/>
              <a:gd name="connsiteY135" fmla="*/ 1957866 h 2237474"/>
              <a:gd name="connsiteX136" fmla="*/ 2995934 w 12192000"/>
              <a:gd name="connsiteY136" fmla="*/ 1967085 h 2237474"/>
              <a:gd name="connsiteX137" fmla="*/ 2980071 w 12192000"/>
              <a:gd name="connsiteY137" fmla="*/ 1972988 h 2237474"/>
              <a:gd name="connsiteX138" fmla="*/ 2978094 w 12192000"/>
              <a:gd name="connsiteY138" fmla="*/ 1972369 h 2237474"/>
              <a:gd name="connsiteX139" fmla="*/ 2942858 w 12192000"/>
              <a:gd name="connsiteY139" fmla="*/ 1981367 h 2237474"/>
              <a:gd name="connsiteX140" fmla="*/ 2875436 w 12192000"/>
              <a:gd name="connsiteY140" fmla="*/ 1996977 h 2237474"/>
              <a:gd name="connsiteX141" fmla="*/ 2874892 w 12192000"/>
              <a:gd name="connsiteY141" fmla="*/ 1996085 h 2237474"/>
              <a:gd name="connsiteX142" fmla="*/ 2864145 w 12192000"/>
              <a:gd name="connsiteY142" fmla="*/ 1994061 h 2237474"/>
              <a:gd name="connsiteX143" fmla="*/ 2843662 w 12192000"/>
              <a:gd name="connsiteY143" fmla="*/ 1992498 h 2237474"/>
              <a:gd name="connsiteX144" fmla="*/ 2796128 w 12192000"/>
              <a:gd name="connsiteY144" fmla="*/ 1976403 h 2237474"/>
              <a:gd name="connsiteX145" fmla="*/ 2756784 w 12192000"/>
              <a:gd name="connsiteY145" fmla="*/ 1985116 h 2237474"/>
              <a:gd name="connsiteX146" fmla="*/ 2748833 w 12192000"/>
              <a:gd name="connsiteY146" fmla="*/ 1986323 h 2237474"/>
              <a:gd name="connsiteX147" fmla="*/ 2748661 w 12192000"/>
              <a:gd name="connsiteY147" fmla="*/ 1986122 h 2237474"/>
              <a:gd name="connsiteX148" fmla="*/ 2740251 w 12192000"/>
              <a:gd name="connsiteY148" fmla="*/ 1986946 h 2237474"/>
              <a:gd name="connsiteX149" fmla="*/ 2718916 w 12192000"/>
              <a:gd name="connsiteY149" fmla="*/ 1990867 h 2237474"/>
              <a:gd name="connsiteX150" fmla="*/ 2713522 w 12192000"/>
              <a:gd name="connsiteY150" fmla="*/ 1990173 h 2237474"/>
              <a:gd name="connsiteX151" fmla="*/ 2680597 w 12192000"/>
              <a:gd name="connsiteY151" fmla="*/ 1984996 h 2237474"/>
              <a:gd name="connsiteX152" fmla="*/ 2578178 w 12192000"/>
              <a:gd name="connsiteY152" fmla="*/ 1990531 h 2237474"/>
              <a:gd name="connsiteX153" fmla="*/ 2476147 w 12192000"/>
              <a:gd name="connsiteY153" fmla="*/ 1998305 h 2237474"/>
              <a:gd name="connsiteX154" fmla="*/ 2373568 w 12192000"/>
              <a:gd name="connsiteY154" fmla="*/ 2003219 h 2237474"/>
              <a:gd name="connsiteX155" fmla="*/ 2321399 w 12192000"/>
              <a:gd name="connsiteY155" fmla="*/ 1989467 h 2237474"/>
              <a:gd name="connsiteX156" fmla="*/ 2315525 w 12192000"/>
              <a:gd name="connsiteY156" fmla="*/ 1989708 h 2237474"/>
              <a:gd name="connsiteX157" fmla="*/ 2300792 w 12192000"/>
              <a:gd name="connsiteY157" fmla="*/ 1994290 h 2237474"/>
              <a:gd name="connsiteX158" fmla="*/ 2295469 w 12192000"/>
              <a:gd name="connsiteY158" fmla="*/ 1996659 h 2237474"/>
              <a:gd name="connsiteX159" fmla="*/ 2287219 w 12192000"/>
              <a:gd name="connsiteY159" fmla="*/ 1998750 h 2237474"/>
              <a:gd name="connsiteX160" fmla="*/ 2286948 w 12192000"/>
              <a:gd name="connsiteY160" fmla="*/ 1998596 h 2237474"/>
              <a:gd name="connsiteX161" fmla="*/ 2243069 w 12192000"/>
              <a:gd name="connsiteY161" fmla="*/ 2015111 h 2237474"/>
              <a:gd name="connsiteX162" fmla="*/ 2186609 w 12192000"/>
              <a:gd name="connsiteY162" fmla="*/ 2008263 h 2237474"/>
              <a:gd name="connsiteX163" fmla="*/ 2164831 w 12192000"/>
              <a:gd name="connsiteY163" fmla="*/ 2010143 h 2237474"/>
              <a:gd name="connsiteX164" fmla="*/ 2152836 w 12192000"/>
              <a:gd name="connsiteY164" fmla="*/ 2010048 h 2237474"/>
              <a:gd name="connsiteX165" fmla="*/ 2117102 w 12192000"/>
              <a:gd name="connsiteY165" fmla="*/ 2023004 h 2237474"/>
              <a:gd name="connsiteX166" fmla="*/ 2111935 w 12192000"/>
              <a:gd name="connsiteY166" fmla="*/ 2023163 h 2237474"/>
              <a:gd name="connsiteX167" fmla="*/ 2089991 w 12192000"/>
              <a:gd name="connsiteY167" fmla="*/ 2034193 h 2237474"/>
              <a:gd name="connsiteX168" fmla="*/ 2058061 w 12192000"/>
              <a:gd name="connsiteY168" fmla="*/ 2047942 h 2237474"/>
              <a:gd name="connsiteX169" fmla="*/ 2055737 w 12192000"/>
              <a:gd name="connsiteY169" fmla="*/ 2047704 h 2237474"/>
              <a:gd name="connsiteX170" fmla="*/ 2042244 w 12192000"/>
              <a:gd name="connsiteY170" fmla="*/ 2055560 h 2237474"/>
              <a:gd name="connsiteX171" fmla="*/ 1976224 w 12192000"/>
              <a:gd name="connsiteY171" fmla="*/ 2074257 h 2237474"/>
              <a:gd name="connsiteX172" fmla="*/ 1877728 w 12192000"/>
              <a:gd name="connsiteY172" fmla="*/ 2101004 h 2237474"/>
              <a:gd name="connsiteX173" fmla="*/ 1759056 w 12192000"/>
              <a:gd name="connsiteY173" fmla="*/ 2125608 h 2237474"/>
              <a:gd name="connsiteX174" fmla="*/ 1637948 w 12192000"/>
              <a:gd name="connsiteY174" fmla="*/ 2172597 h 2237474"/>
              <a:gd name="connsiteX175" fmla="*/ 1434549 w 12192000"/>
              <a:gd name="connsiteY175" fmla="*/ 2234522 h 2237474"/>
              <a:gd name="connsiteX176" fmla="*/ 1398481 w 12192000"/>
              <a:gd name="connsiteY176" fmla="*/ 2237074 h 2237474"/>
              <a:gd name="connsiteX177" fmla="*/ 1398407 w 12192000"/>
              <a:gd name="connsiteY177" fmla="*/ 2237095 h 2237474"/>
              <a:gd name="connsiteX178" fmla="*/ 1370962 w 12192000"/>
              <a:gd name="connsiteY178" fmla="*/ 2237474 h 2237474"/>
              <a:gd name="connsiteX179" fmla="*/ 1356367 w 12192000"/>
              <a:gd name="connsiteY179" fmla="*/ 2235089 h 2237474"/>
              <a:gd name="connsiteX180" fmla="*/ 1324828 w 12192000"/>
              <a:gd name="connsiteY180" fmla="*/ 2231968 h 2237474"/>
              <a:gd name="connsiteX181" fmla="*/ 1297744 w 12192000"/>
              <a:gd name="connsiteY181" fmla="*/ 2235849 h 2237474"/>
              <a:gd name="connsiteX182" fmla="*/ 1286236 w 12192000"/>
              <a:gd name="connsiteY182" fmla="*/ 2233135 h 2237474"/>
              <a:gd name="connsiteX183" fmla="*/ 1283504 w 12192000"/>
              <a:gd name="connsiteY183" fmla="*/ 2233797 h 2237474"/>
              <a:gd name="connsiteX184" fmla="*/ 1279765 w 12192000"/>
              <a:gd name="connsiteY184" fmla="*/ 2229639 h 2237474"/>
              <a:gd name="connsiteX185" fmla="*/ 1195347 w 12192000"/>
              <a:gd name="connsiteY185" fmla="*/ 2212354 h 2237474"/>
              <a:gd name="connsiteX186" fmla="*/ 970251 w 12192000"/>
              <a:gd name="connsiteY186" fmla="*/ 2221029 h 2237474"/>
              <a:gd name="connsiteX187" fmla="*/ 812914 w 12192000"/>
              <a:gd name="connsiteY187" fmla="*/ 2202752 h 2237474"/>
              <a:gd name="connsiteX188" fmla="*/ 800195 w 12192000"/>
              <a:gd name="connsiteY188" fmla="*/ 2209407 h 2237474"/>
              <a:gd name="connsiteX189" fmla="*/ 784978 w 12192000"/>
              <a:gd name="connsiteY189" fmla="*/ 2212360 h 2237474"/>
              <a:gd name="connsiteX190" fmla="*/ 681987 w 12192000"/>
              <a:gd name="connsiteY190" fmla="*/ 2216757 h 2237474"/>
              <a:gd name="connsiteX191" fmla="*/ 669923 w 12192000"/>
              <a:gd name="connsiteY191" fmla="*/ 2211682 h 2237474"/>
              <a:gd name="connsiteX192" fmla="*/ 648680 w 12192000"/>
              <a:gd name="connsiteY192" fmla="*/ 2206229 h 2237474"/>
              <a:gd name="connsiteX193" fmla="*/ 597225 w 12192000"/>
              <a:gd name="connsiteY193" fmla="*/ 2180999 h 2237474"/>
              <a:gd name="connsiteX194" fmla="*/ 558449 w 12192000"/>
              <a:gd name="connsiteY194" fmla="*/ 2182346 h 2237474"/>
              <a:gd name="connsiteX195" fmla="*/ 550517 w 12192000"/>
              <a:gd name="connsiteY195" fmla="*/ 2182060 h 2237474"/>
              <a:gd name="connsiteX196" fmla="*/ 550309 w 12192000"/>
              <a:gd name="connsiteY196" fmla="*/ 2181825 h 2237474"/>
              <a:gd name="connsiteX197" fmla="*/ 541836 w 12192000"/>
              <a:gd name="connsiteY197" fmla="*/ 2181063 h 2237474"/>
              <a:gd name="connsiteX198" fmla="*/ 536057 w 12192000"/>
              <a:gd name="connsiteY198" fmla="*/ 2181537 h 2237474"/>
              <a:gd name="connsiteX199" fmla="*/ 520671 w 12192000"/>
              <a:gd name="connsiteY199" fmla="*/ 2180980 h 2237474"/>
              <a:gd name="connsiteX200" fmla="*/ 515024 w 12192000"/>
              <a:gd name="connsiteY200" fmla="*/ 2179258 h 2237474"/>
              <a:gd name="connsiteX201" fmla="*/ 512278 w 12192000"/>
              <a:gd name="connsiteY201" fmla="*/ 2176369 h 2237474"/>
              <a:gd name="connsiteX202" fmla="*/ 480419 w 12192000"/>
              <a:gd name="connsiteY202" fmla="*/ 2167807 h 2237474"/>
              <a:gd name="connsiteX203" fmla="*/ 413835 w 12192000"/>
              <a:gd name="connsiteY203" fmla="*/ 2156783 h 2237474"/>
              <a:gd name="connsiteX204" fmla="*/ 376513 w 12192000"/>
              <a:gd name="connsiteY204" fmla="*/ 2154014 h 2237474"/>
              <a:gd name="connsiteX205" fmla="*/ 273386 w 12192000"/>
              <a:gd name="connsiteY205" fmla="*/ 2142551 h 2237474"/>
              <a:gd name="connsiteX206" fmla="*/ 169207 w 12192000"/>
              <a:gd name="connsiteY206" fmla="*/ 2128100 h 2237474"/>
              <a:gd name="connsiteX207" fmla="*/ 93149 w 12192000"/>
              <a:gd name="connsiteY207" fmla="*/ 2105324 h 2237474"/>
              <a:gd name="connsiteX208" fmla="*/ 88109 w 12192000"/>
              <a:gd name="connsiteY208" fmla="*/ 2106704 h 2237474"/>
              <a:gd name="connsiteX209" fmla="*/ 80022 w 12192000"/>
              <a:gd name="connsiteY209" fmla="*/ 2107254 h 2237474"/>
              <a:gd name="connsiteX210" fmla="*/ 79717 w 12192000"/>
              <a:gd name="connsiteY210" fmla="*/ 2107046 h 2237474"/>
              <a:gd name="connsiteX211" fmla="*/ 72352 w 12192000"/>
              <a:gd name="connsiteY211" fmla="*/ 2107991 h 2237474"/>
              <a:gd name="connsiteX212" fmla="*/ 37645 w 12192000"/>
              <a:gd name="connsiteY212" fmla="*/ 2115401 h 2237474"/>
              <a:gd name="connsiteX213" fmla="*/ 4572 w 12192000"/>
              <a:gd name="connsiteY213" fmla="*/ 2111091 h 2237474"/>
              <a:gd name="connsiteX214" fmla="*/ 0 w 12192000"/>
              <a:gd name="connsiteY214" fmla="*/ 2110468 h 2237474"/>
              <a:gd name="connsiteX215" fmla="*/ 0 w 12192000"/>
              <a:gd name="connsiteY215" fmla="*/ 0 h 2237474"/>
              <a:gd name="connsiteX0" fmla="*/ 0 w 12192000"/>
              <a:gd name="connsiteY0" fmla="*/ 0 h 2237474"/>
              <a:gd name="connsiteX1" fmla="*/ 12192000 w 12192000"/>
              <a:gd name="connsiteY1" fmla="*/ 0 h 2237474"/>
              <a:gd name="connsiteX2" fmla="*/ 12192000 w 12192000"/>
              <a:gd name="connsiteY2" fmla="*/ 751299 h 2237474"/>
              <a:gd name="connsiteX3" fmla="*/ 12176759 w 12192000"/>
              <a:gd name="connsiteY3" fmla="*/ 759190 h 2237474"/>
              <a:gd name="connsiteX4" fmla="*/ 12154948 w 12192000"/>
              <a:gd name="connsiteY4" fmla="*/ 762731 h 2237474"/>
              <a:gd name="connsiteX5" fmla="*/ 12047364 w 12192000"/>
              <a:gd name="connsiteY5" fmla="*/ 749662 h 2237474"/>
              <a:gd name="connsiteX6" fmla="*/ 11890686 w 12192000"/>
              <a:gd name="connsiteY6" fmla="*/ 732766 h 2237474"/>
              <a:gd name="connsiteX7" fmla="*/ 11782413 w 12192000"/>
              <a:gd name="connsiteY7" fmla="*/ 769868 h 2237474"/>
              <a:gd name="connsiteX8" fmla="*/ 11649954 w 12192000"/>
              <a:gd name="connsiteY8" fmla="*/ 749628 h 2237474"/>
              <a:gd name="connsiteX9" fmla="*/ 11560424 w 12192000"/>
              <a:gd name="connsiteY9" fmla="*/ 748017 h 2237474"/>
              <a:gd name="connsiteX10" fmla="*/ 11358455 w 12192000"/>
              <a:gd name="connsiteY10" fmla="*/ 747593 h 2237474"/>
              <a:gd name="connsiteX11" fmla="*/ 11165209 w 12192000"/>
              <a:gd name="connsiteY11" fmla="*/ 748852 h 2237474"/>
              <a:gd name="connsiteX12" fmla="*/ 11058755 w 12192000"/>
              <a:gd name="connsiteY12" fmla="*/ 749617 h 2237474"/>
              <a:gd name="connsiteX13" fmla="*/ 10884013 w 12192000"/>
              <a:gd name="connsiteY13" fmla="*/ 760728 h 2237474"/>
              <a:gd name="connsiteX14" fmla="*/ 10834688 w 12192000"/>
              <a:gd name="connsiteY14" fmla="*/ 757726 h 2237474"/>
              <a:gd name="connsiteX15" fmla="*/ 10805004 w 12192000"/>
              <a:gd name="connsiteY15" fmla="*/ 757573 h 2237474"/>
              <a:gd name="connsiteX16" fmla="*/ 10739478 w 12192000"/>
              <a:gd name="connsiteY16" fmla="*/ 776841 h 2237474"/>
              <a:gd name="connsiteX17" fmla="*/ 10458762 w 12192000"/>
              <a:gd name="connsiteY17" fmla="*/ 755400 h 2237474"/>
              <a:gd name="connsiteX18" fmla="*/ 10211200 w 12192000"/>
              <a:gd name="connsiteY18" fmla="*/ 767513 h 2237474"/>
              <a:gd name="connsiteX19" fmla="*/ 10167995 w 12192000"/>
              <a:gd name="connsiteY19" fmla="*/ 760843 h 2237474"/>
              <a:gd name="connsiteX20" fmla="*/ 9997044 w 12192000"/>
              <a:gd name="connsiteY20" fmla="*/ 780129 h 2237474"/>
              <a:gd name="connsiteX21" fmla="*/ 9943887 w 12192000"/>
              <a:gd name="connsiteY21" fmla="*/ 804141 h 2237474"/>
              <a:gd name="connsiteX22" fmla="*/ 9918248 w 12192000"/>
              <a:gd name="connsiteY22" fmla="*/ 816628 h 2237474"/>
              <a:gd name="connsiteX23" fmla="*/ 9798048 w 12192000"/>
              <a:gd name="connsiteY23" fmla="*/ 863207 h 2237474"/>
              <a:gd name="connsiteX24" fmla="*/ 9761459 w 12192000"/>
              <a:gd name="connsiteY24" fmla="*/ 862394 h 2237474"/>
              <a:gd name="connsiteX25" fmla="*/ 9705768 w 12192000"/>
              <a:gd name="connsiteY25" fmla="*/ 894610 h 2237474"/>
              <a:gd name="connsiteX26" fmla="*/ 9683005 w 12192000"/>
              <a:gd name="connsiteY26" fmla="*/ 894128 h 2237474"/>
              <a:gd name="connsiteX27" fmla="*/ 9594438 w 12192000"/>
              <a:gd name="connsiteY27" fmla="*/ 919051 h 2237474"/>
              <a:gd name="connsiteX28" fmla="*/ 9577033 w 12192000"/>
              <a:gd name="connsiteY28" fmla="*/ 922857 h 2237474"/>
              <a:gd name="connsiteX29" fmla="*/ 9544189 w 12192000"/>
              <a:gd name="connsiteY29" fmla="*/ 938966 h 2237474"/>
              <a:gd name="connsiteX30" fmla="*/ 9500499 w 12192000"/>
              <a:gd name="connsiteY30" fmla="*/ 954680 h 2237474"/>
              <a:gd name="connsiteX31" fmla="*/ 9428195 w 12192000"/>
              <a:gd name="connsiteY31" fmla="*/ 986225 h 2237474"/>
              <a:gd name="connsiteX32" fmla="*/ 9410017 w 12192000"/>
              <a:gd name="connsiteY32" fmla="*/ 993931 h 2237474"/>
              <a:gd name="connsiteX33" fmla="*/ 9392919 w 12192000"/>
              <a:gd name="connsiteY33" fmla="*/ 994656 h 2237474"/>
              <a:gd name="connsiteX34" fmla="*/ 9278619 w 12192000"/>
              <a:gd name="connsiteY34" fmla="*/ 1011878 h 2237474"/>
              <a:gd name="connsiteX35" fmla="*/ 9268019 w 12192000"/>
              <a:gd name="connsiteY35" fmla="*/ 1007442 h 2237474"/>
              <a:gd name="connsiteX36" fmla="*/ 9234662 w 12192000"/>
              <a:gd name="connsiteY36" fmla="*/ 1023056 h 2237474"/>
              <a:gd name="connsiteX37" fmla="*/ 9181033 w 12192000"/>
              <a:gd name="connsiteY37" fmla="*/ 1037921 h 2237474"/>
              <a:gd name="connsiteX38" fmla="*/ 9155969 w 12192000"/>
              <a:gd name="connsiteY38" fmla="*/ 1046804 h 2237474"/>
              <a:gd name="connsiteX39" fmla="*/ 9133985 w 12192000"/>
              <a:gd name="connsiteY39" fmla="*/ 1046450 h 2237474"/>
              <a:gd name="connsiteX40" fmla="*/ 9012987 w 12192000"/>
              <a:gd name="connsiteY40" fmla="*/ 1061986 h 2237474"/>
              <a:gd name="connsiteX41" fmla="*/ 8968445 w 12192000"/>
              <a:gd name="connsiteY41" fmla="*/ 1052169 h 2237474"/>
              <a:gd name="connsiteX42" fmla="*/ 8958984 w 12192000"/>
              <a:gd name="connsiteY42" fmla="*/ 1057212 h 2237474"/>
              <a:gd name="connsiteX43" fmla="*/ 8886001 w 12192000"/>
              <a:gd name="connsiteY43" fmla="*/ 1067468 h 2237474"/>
              <a:gd name="connsiteX44" fmla="*/ 8838610 w 12192000"/>
              <a:gd name="connsiteY44" fmla="*/ 1075091 h 2237474"/>
              <a:gd name="connsiteX45" fmla="*/ 8750383 w 12192000"/>
              <a:gd name="connsiteY45" fmla="*/ 1097387 h 2237474"/>
              <a:gd name="connsiteX46" fmla="*/ 8697365 w 12192000"/>
              <a:gd name="connsiteY46" fmla="*/ 1105869 h 2237474"/>
              <a:gd name="connsiteX47" fmla="*/ 8665605 w 12192000"/>
              <a:gd name="connsiteY47" fmla="*/ 1110791 h 2237474"/>
              <a:gd name="connsiteX48" fmla="*/ 8584946 w 12192000"/>
              <a:gd name="connsiteY48" fmla="*/ 1135226 h 2237474"/>
              <a:gd name="connsiteX49" fmla="*/ 8460755 w 12192000"/>
              <a:gd name="connsiteY49" fmla="*/ 1203427 h 2237474"/>
              <a:gd name="connsiteX50" fmla="*/ 8419755 w 12192000"/>
              <a:gd name="connsiteY50" fmla="*/ 1216260 h 2237474"/>
              <a:gd name="connsiteX51" fmla="*/ 8411626 w 12192000"/>
              <a:gd name="connsiteY51" fmla="*/ 1214397 h 2237474"/>
              <a:gd name="connsiteX52" fmla="*/ 8363469 w 12192000"/>
              <a:gd name="connsiteY52" fmla="*/ 1246658 h 2237474"/>
              <a:gd name="connsiteX53" fmla="*/ 8275497 w 12192000"/>
              <a:gd name="connsiteY53" fmla="*/ 1264396 h 2237474"/>
              <a:gd name="connsiteX54" fmla="*/ 8206287 w 12192000"/>
              <a:gd name="connsiteY54" fmla="*/ 1273060 h 2237474"/>
              <a:gd name="connsiteX55" fmla="*/ 8168705 w 12192000"/>
              <a:gd name="connsiteY55" fmla="*/ 1279956 h 2237474"/>
              <a:gd name="connsiteX56" fmla="*/ 8139997 w 12192000"/>
              <a:gd name="connsiteY56" fmla="*/ 1282713 h 2237474"/>
              <a:gd name="connsiteX57" fmla="*/ 8074238 w 12192000"/>
              <a:gd name="connsiteY57" fmla="*/ 1301895 h 2237474"/>
              <a:gd name="connsiteX58" fmla="*/ 7968292 w 12192000"/>
              <a:gd name="connsiteY58" fmla="*/ 1338779 h 2237474"/>
              <a:gd name="connsiteX59" fmla="*/ 7945122 w 12192000"/>
              <a:gd name="connsiteY59" fmla="*/ 1345477 h 2237474"/>
              <a:gd name="connsiteX60" fmla="*/ 7902328 w 12192000"/>
              <a:gd name="connsiteY60" fmla="*/ 1345865 h 2237474"/>
              <a:gd name="connsiteX61" fmla="*/ 7875879 w 12192000"/>
              <a:gd name="connsiteY61" fmla="*/ 1345646 h 2237474"/>
              <a:gd name="connsiteX62" fmla="*/ 7840612 w 12192000"/>
              <a:gd name="connsiteY62" fmla="*/ 1369373 h 2237474"/>
              <a:gd name="connsiteX63" fmla="*/ 7786819 w 12192000"/>
              <a:gd name="connsiteY63" fmla="*/ 1378970 h 2237474"/>
              <a:gd name="connsiteX64" fmla="*/ 7548172 w 12192000"/>
              <a:gd name="connsiteY64" fmla="*/ 1417460 h 2237474"/>
              <a:gd name="connsiteX65" fmla="*/ 7483437 w 12192000"/>
              <a:gd name="connsiteY65" fmla="*/ 1478152 h 2237474"/>
              <a:gd name="connsiteX66" fmla="*/ 7377870 w 12192000"/>
              <a:gd name="connsiteY66" fmla="*/ 1523319 h 2237474"/>
              <a:gd name="connsiteX67" fmla="*/ 7230737 w 12192000"/>
              <a:gd name="connsiteY67" fmla="*/ 1562633 h 2237474"/>
              <a:gd name="connsiteX68" fmla="*/ 7224458 w 12192000"/>
              <a:gd name="connsiteY68" fmla="*/ 1573008 h 2237474"/>
              <a:gd name="connsiteX69" fmla="*/ 7213486 w 12192000"/>
              <a:gd name="connsiteY69" fmla="*/ 1580987 h 2237474"/>
              <a:gd name="connsiteX70" fmla="*/ 7183121 w 12192000"/>
              <a:gd name="connsiteY70" fmla="*/ 1595162 h 2237474"/>
              <a:gd name="connsiteX71" fmla="*/ 7164601 w 12192000"/>
              <a:gd name="connsiteY71" fmla="*/ 1606490 h 2237474"/>
              <a:gd name="connsiteX72" fmla="*/ 7092727 w 12192000"/>
              <a:gd name="connsiteY72" fmla="*/ 1623628 h 2237474"/>
              <a:gd name="connsiteX73" fmla="*/ 7031309 w 12192000"/>
              <a:gd name="connsiteY73" fmla="*/ 1619451 h 2237474"/>
              <a:gd name="connsiteX74" fmla="*/ 6999084 w 12192000"/>
              <a:gd name="connsiteY74" fmla="*/ 1634317 h 2237474"/>
              <a:gd name="connsiteX75" fmla="*/ 6992107 w 12192000"/>
              <a:gd name="connsiteY75" fmla="*/ 1636860 h 2237474"/>
              <a:gd name="connsiteX76" fmla="*/ 6991765 w 12192000"/>
              <a:gd name="connsiteY76" fmla="*/ 1636725 h 2237474"/>
              <a:gd name="connsiteX77" fmla="*/ 6900177 w 12192000"/>
              <a:gd name="connsiteY77" fmla="*/ 1636016 h 2237474"/>
              <a:gd name="connsiteX78" fmla="*/ 6795372 w 12192000"/>
              <a:gd name="connsiteY78" fmla="*/ 1644845 h 2237474"/>
              <a:gd name="connsiteX79" fmla="*/ 6692251 w 12192000"/>
              <a:gd name="connsiteY79" fmla="*/ 1656357 h 2237474"/>
              <a:gd name="connsiteX80" fmla="*/ 6655235 w 12192000"/>
              <a:gd name="connsiteY80" fmla="*/ 1661869 h 2237474"/>
              <a:gd name="connsiteX81" fmla="*/ 6587857 w 12192000"/>
              <a:gd name="connsiteY81" fmla="*/ 1665769 h 2237474"/>
              <a:gd name="connsiteX82" fmla="*/ 6554894 w 12192000"/>
              <a:gd name="connsiteY82" fmla="*/ 1664428 h 2237474"/>
              <a:gd name="connsiteX83" fmla="*/ 6516595 w 12192000"/>
              <a:gd name="connsiteY83" fmla="*/ 1667475 h 2237474"/>
              <a:gd name="connsiteX84" fmla="*/ 6508541 w 12192000"/>
              <a:gd name="connsiteY84" fmla="*/ 1668757 h 2237474"/>
              <a:gd name="connsiteX85" fmla="*/ 6471012 w 12192000"/>
              <a:gd name="connsiteY85" fmla="*/ 1678604 h 2237474"/>
              <a:gd name="connsiteX86" fmla="*/ 6415265 w 12192000"/>
              <a:gd name="connsiteY86" fmla="*/ 1665317 h 2237474"/>
              <a:gd name="connsiteX87" fmla="*/ 6364035 w 12192000"/>
              <a:gd name="connsiteY87" fmla="*/ 1667683 h 2237474"/>
              <a:gd name="connsiteX88" fmla="*/ 6280959 w 12192000"/>
              <a:gd name="connsiteY88" fmla="*/ 1689329 h 2237474"/>
              <a:gd name="connsiteX89" fmla="*/ 6243319 w 12192000"/>
              <a:gd name="connsiteY89" fmla="*/ 1695560 h 2237474"/>
              <a:gd name="connsiteX90" fmla="*/ 6098321 w 12192000"/>
              <a:gd name="connsiteY90" fmla="*/ 1721646 h 2237474"/>
              <a:gd name="connsiteX91" fmla="*/ 5880652 w 12192000"/>
              <a:gd name="connsiteY91" fmla="*/ 1779643 h 2237474"/>
              <a:gd name="connsiteX92" fmla="*/ 5785959 w 12192000"/>
              <a:gd name="connsiteY92" fmla="*/ 1775307 h 2237474"/>
              <a:gd name="connsiteX93" fmla="*/ 5643534 w 12192000"/>
              <a:gd name="connsiteY93" fmla="*/ 1802919 h 2237474"/>
              <a:gd name="connsiteX94" fmla="*/ 5518799 w 12192000"/>
              <a:gd name="connsiteY94" fmla="*/ 1818312 h 2237474"/>
              <a:gd name="connsiteX95" fmla="*/ 5505014 w 12192000"/>
              <a:gd name="connsiteY95" fmla="*/ 1819259 h 2237474"/>
              <a:gd name="connsiteX96" fmla="*/ 5453307 w 12192000"/>
              <a:gd name="connsiteY96" fmla="*/ 1815450 h 2237474"/>
              <a:gd name="connsiteX97" fmla="*/ 5364192 w 12192000"/>
              <a:gd name="connsiteY97" fmla="*/ 1826074 h 2237474"/>
              <a:gd name="connsiteX98" fmla="*/ 5350380 w 12192000"/>
              <a:gd name="connsiteY98" fmla="*/ 1830891 h 2237474"/>
              <a:gd name="connsiteX99" fmla="*/ 5259633 w 12192000"/>
              <a:gd name="connsiteY99" fmla="*/ 1837160 h 2237474"/>
              <a:gd name="connsiteX100" fmla="*/ 5197513 w 12192000"/>
              <a:gd name="connsiteY100" fmla="*/ 1844718 h 2237474"/>
              <a:gd name="connsiteX101" fmla="*/ 5168852 w 12192000"/>
              <a:gd name="connsiteY101" fmla="*/ 1844846 h 2237474"/>
              <a:gd name="connsiteX102" fmla="*/ 5114927 w 12192000"/>
              <a:gd name="connsiteY102" fmla="*/ 1847827 h 2237474"/>
              <a:gd name="connsiteX103" fmla="*/ 5108970 w 12192000"/>
              <a:gd name="connsiteY103" fmla="*/ 1847935 h 2237474"/>
              <a:gd name="connsiteX104" fmla="*/ 5067961 w 12192000"/>
              <a:gd name="connsiteY104" fmla="*/ 1845917 h 2237474"/>
              <a:gd name="connsiteX105" fmla="*/ 5007075 w 12192000"/>
              <a:gd name="connsiteY105" fmla="*/ 1838626 h 2237474"/>
              <a:gd name="connsiteX106" fmla="*/ 4944087 w 12192000"/>
              <a:gd name="connsiteY106" fmla="*/ 1823332 h 2237474"/>
              <a:gd name="connsiteX107" fmla="*/ 4907662 w 12192000"/>
              <a:gd name="connsiteY107" fmla="*/ 1816900 h 2237474"/>
              <a:gd name="connsiteX108" fmla="*/ 4882386 w 12192000"/>
              <a:gd name="connsiteY108" fmla="*/ 1809844 h 2237474"/>
              <a:gd name="connsiteX109" fmla="*/ 4811440 w 12192000"/>
              <a:gd name="connsiteY109" fmla="*/ 1804655 h 2237474"/>
              <a:gd name="connsiteX110" fmla="*/ 4691075 w 12192000"/>
              <a:gd name="connsiteY110" fmla="*/ 1801389 h 2237474"/>
              <a:gd name="connsiteX111" fmla="*/ 4611738 w 12192000"/>
              <a:gd name="connsiteY111" fmla="*/ 1776964 h 2237474"/>
              <a:gd name="connsiteX112" fmla="*/ 4560070 w 12192000"/>
              <a:gd name="connsiteY112" fmla="*/ 1785640 h 2237474"/>
              <a:gd name="connsiteX113" fmla="*/ 4536503 w 12192000"/>
              <a:gd name="connsiteY113" fmla="*/ 1785334 h 2237474"/>
              <a:gd name="connsiteX114" fmla="*/ 4513724 w 12192000"/>
              <a:gd name="connsiteY114" fmla="*/ 1791996 h 2237474"/>
              <a:gd name="connsiteX115" fmla="*/ 4459810 w 12192000"/>
              <a:gd name="connsiteY115" fmla="*/ 1797886 h 2237474"/>
              <a:gd name="connsiteX116" fmla="*/ 4379064 w 12192000"/>
              <a:gd name="connsiteY116" fmla="*/ 1817177 h 2237474"/>
              <a:gd name="connsiteX117" fmla="*/ 4319209 w 12192000"/>
              <a:gd name="connsiteY117" fmla="*/ 1834833 h 2237474"/>
              <a:gd name="connsiteX118" fmla="*/ 4290981 w 12192000"/>
              <a:gd name="connsiteY118" fmla="*/ 1839677 h 2237474"/>
              <a:gd name="connsiteX119" fmla="*/ 4285792 w 12192000"/>
              <a:gd name="connsiteY119" fmla="*/ 1836231 h 2237474"/>
              <a:gd name="connsiteX120" fmla="*/ 4238372 w 12192000"/>
              <a:gd name="connsiteY120" fmla="*/ 1851480 h 2237474"/>
              <a:gd name="connsiteX121" fmla="*/ 4232517 w 12192000"/>
              <a:gd name="connsiteY121" fmla="*/ 1852567 h 2237474"/>
              <a:gd name="connsiteX122" fmla="*/ 4191732 w 12192000"/>
              <a:gd name="connsiteY122" fmla="*/ 1857328 h 2237474"/>
              <a:gd name="connsiteX123" fmla="*/ 4065532 w 12192000"/>
              <a:gd name="connsiteY123" fmla="*/ 1855477 h 2237474"/>
              <a:gd name="connsiteX124" fmla="*/ 4028460 w 12192000"/>
              <a:gd name="connsiteY124" fmla="*/ 1855137 h 2237474"/>
              <a:gd name="connsiteX125" fmla="*/ 4002267 w 12192000"/>
              <a:gd name="connsiteY125" fmla="*/ 1852352 h 2237474"/>
              <a:gd name="connsiteX126" fmla="*/ 3931396 w 12192000"/>
              <a:gd name="connsiteY126" fmla="*/ 1858915 h 2237474"/>
              <a:gd name="connsiteX127" fmla="*/ 3812162 w 12192000"/>
              <a:gd name="connsiteY127" fmla="*/ 1875501 h 2237474"/>
              <a:gd name="connsiteX128" fmla="*/ 3729530 w 12192000"/>
              <a:gd name="connsiteY128" fmla="*/ 1864513 h 2237474"/>
              <a:gd name="connsiteX129" fmla="*/ 3680177 w 12192000"/>
              <a:gd name="connsiteY129" fmla="*/ 1881552 h 2237474"/>
              <a:gd name="connsiteX130" fmla="*/ 3567259 w 12192000"/>
              <a:gd name="connsiteY130" fmla="*/ 1893482 h 2237474"/>
              <a:gd name="connsiteX131" fmla="*/ 3405770 w 12192000"/>
              <a:gd name="connsiteY131" fmla="*/ 1904591 h 2237474"/>
              <a:gd name="connsiteX132" fmla="*/ 3280097 w 12192000"/>
              <a:gd name="connsiteY132" fmla="*/ 1919610 h 2237474"/>
              <a:gd name="connsiteX133" fmla="*/ 3123424 w 12192000"/>
              <a:gd name="connsiteY133" fmla="*/ 1952930 h 2237474"/>
              <a:gd name="connsiteX134" fmla="*/ 3009910 w 12192000"/>
              <a:gd name="connsiteY134" fmla="*/ 1957866 h 2237474"/>
              <a:gd name="connsiteX135" fmla="*/ 2995934 w 12192000"/>
              <a:gd name="connsiteY135" fmla="*/ 1967085 h 2237474"/>
              <a:gd name="connsiteX136" fmla="*/ 2980071 w 12192000"/>
              <a:gd name="connsiteY136" fmla="*/ 1972988 h 2237474"/>
              <a:gd name="connsiteX137" fmla="*/ 2978094 w 12192000"/>
              <a:gd name="connsiteY137" fmla="*/ 1972369 h 2237474"/>
              <a:gd name="connsiteX138" fmla="*/ 2942858 w 12192000"/>
              <a:gd name="connsiteY138" fmla="*/ 1981367 h 2237474"/>
              <a:gd name="connsiteX139" fmla="*/ 2875436 w 12192000"/>
              <a:gd name="connsiteY139" fmla="*/ 1996977 h 2237474"/>
              <a:gd name="connsiteX140" fmla="*/ 2874892 w 12192000"/>
              <a:gd name="connsiteY140" fmla="*/ 1996085 h 2237474"/>
              <a:gd name="connsiteX141" fmla="*/ 2864145 w 12192000"/>
              <a:gd name="connsiteY141" fmla="*/ 1994061 h 2237474"/>
              <a:gd name="connsiteX142" fmla="*/ 2843662 w 12192000"/>
              <a:gd name="connsiteY142" fmla="*/ 1992498 h 2237474"/>
              <a:gd name="connsiteX143" fmla="*/ 2796128 w 12192000"/>
              <a:gd name="connsiteY143" fmla="*/ 1976403 h 2237474"/>
              <a:gd name="connsiteX144" fmla="*/ 2756784 w 12192000"/>
              <a:gd name="connsiteY144" fmla="*/ 1985116 h 2237474"/>
              <a:gd name="connsiteX145" fmla="*/ 2748833 w 12192000"/>
              <a:gd name="connsiteY145" fmla="*/ 1986323 h 2237474"/>
              <a:gd name="connsiteX146" fmla="*/ 2748661 w 12192000"/>
              <a:gd name="connsiteY146" fmla="*/ 1986122 h 2237474"/>
              <a:gd name="connsiteX147" fmla="*/ 2740251 w 12192000"/>
              <a:gd name="connsiteY147" fmla="*/ 1986946 h 2237474"/>
              <a:gd name="connsiteX148" fmla="*/ 2718916 w 12192000"/>
              <a:gd name="connsiteY148" fmla="*/ 1990867 h 2237474"/>
              <a:gd name="connsiteX149" fmla="*/ 2713522 w 12192000"/>
              <a:gd name="connsiteY149" fmla="*/ 1990173 h 2237474"/>
              <a:gd name="connsiteX150" fmla="*/ 2680597 w 12192000"/>
              <a:gd name="connsiteY150" fmla="*/ 1984996 h 2237474"/>
              <a:gd name="connsiteX151" fmla="*/ 2578178 w 12192000"/>
              <a:gd name="connsiteY151" fmla="*/ 1990531 h 2237474"/>
              <a:gd name="connsiteX152" fmla="*/ 2476147 w 12192000"/>
              <a:gd name="connsiteY152" fmla="*/ 1998305 h 2237474"/>
              <a:gd name="connsiteX153" fmla="*/ 2373568 w 12192000"/>
              <a:gd name="connsiteY153" fmla="*/ 2003219 h 2237474"/>
              <a:gd name="connsiteX154" fmla="*/ 2321399 w 12192000"/>
              <a:gd name="connsiteY154" fmla="*/ 1989467 h 2237474"/>
              <a:gd name="connsiteX155" fmla="*/ 2315525 w 12192000"/>
              <a:gd name="connsiteY155" fmla="*/ 1989708 h 2237474"/>
              <a:gd name="connsiteX156" fmla="*/ 2300792 w 12192000"/>
              <a:gd name="connsiteY156" fmla="*/ 1994290 h 2237474"/>
              <a:gd name="connsiteX157" fmla="*/ 2295469 w 12192000"/>
              <a:gd name="connsiteY157" fmla="*/ 1996659 h 2237474"/>
              <a:gd name="connsiteX158" fmla="*/ 2287219 w 12192000"/>
              <a:gd name="connsiteY158" fmla="*/ 1998750 h 2237474"/>
              <a:gd name="connsiteX159" fmla="*/ 2286948 w 12192000"/>
              <a:gd name="connsiteY159" fmla="*/ 1998596 h 2237474"/>
              <a:gd name="connsiteX160" fmla="*/ 2243069 w 12192000"/>
              <a:gd name="connsiteY160" fmla="*/ 2015111 h 2237474"/>
              <a:gd name="connsiteX161" fmla="*/ 2186609 w 12192000"/>
              <a:gd name="connsiteY161" fmla="*/ 2008263 h 2237474"/>
              <a:gd name="connsiteX162" fmla="*/ 2164831 w 12192000"/>
              <a:gd name="connsiteY162" fmla="*/ 2010143 h 2237474"/>
              <a:gd name="connsiteX163" fmla="*/ 2152836 w 12192000"/>
              <a:gd name="connsiteY163" fmla="*/ 2010048 h 2237474"/>
              <a:gd name="connsiteX164" fmla="*/ 2117102 w 12192000"/>
              <a:gd name="connsiteY164" fmla="*/ 2023004 h 2237474"/>
              <a:gd name="connsiteX165" fmla="*/ 2111935 w 12192000"/>
              <a:gd name="connsiteY165" fmla="*/ 2023163 h 2237474"/>
              <a:gd name="connsiteX166" fmla="*/ 2089991 w 12192000"/>
              <a:gd name="connsiteY166" fmla="*/ 2034193 h 2237474"/>
              <a:gd name="connsiteX167" fmla="*/ 2058061 w 12192000"/>
              <a:gd name="connsiteY167" fmla="*/ 2047942 h 2237474"/>
              <a:gd name="connsiteX168" fmla="*/ 2055737 w 12192000"/>
              <a:gd name="connsiteY168" fmla="*/ 2047704 h 2237474"/>
              <a:gd name="connsiteX169" fmla="*/ 2042244 w 12192000"/>
              <a:gd name="connsiteY169" fmla="*/ 2055560 h 2237474"/>
              <a:gd name="connsiteX170" fmla="*/ 1976224 w 12192000"/>
              <a:gd name="connsiteY170" fmla="*/ 2074257 h 2237474"/>
              <a:gd name="connsiteX171" fmla="*/ 1877728 w 12192000"/>
              <a:gd name="connsiteY171" fmla="*/ 2101004 h 2237474"/>
              <a:gd name="connsiteX172" fmla="*/ 1759056 w 12192000"/>
              <a:gd name="connsiteY172" fmla="*/ 2125608 h 2237474"/>
              <a:gd name="connsiteX173" fmla="*/ 1637948 w 12192000"/>
              <a:gd name="connsiteY173" fmla="*/ 2172597 h 2237474"/>
              <a:gd name="connsiteX174" fmla="*/ 1434549 w 12192000"/>
              <a:gd name="connsiteY174" fmla="*/ 2234522 h 2237474"/>
              <a:gd name="connsiteX175" fmla="*/ 1398481 w 12192000"/>
              <a:gd name="connsiteY175" fmla="*/ 2237074 h 2237474"/>
              <a:gd name="connsiteX176" fmla="*/ 1398407 w 12192000"/>
              <a:gd name="connsiteY176" fmla="*/ 2237095 h 2237474"/>
              <a:gd name="connsiteX177" fmla="*/ 1370962 w 12192000"/>
              <a:gd name="connsiteY177" fmla="*/ 2237474 h 2237474"/>
              <a:gd name="connsiteX178" fmla="*/ 1356367 w 12192000"/>
              <a:gd name="connsiteY178" fmla="*/ 2235089 h 2237474"/>
              <a:gd name="connsiteX179" fmla="*/ 1324828 w 12192000"/>
              <a:gd name="connsiteY179" fmla="*/ 2231968 h 2237474"/>
              <a:gd name="connsiteX180" fmla="*/ 1297744 w 12192000"/>
              <a:gd name="connsiteY180" fmla="*/ 2235849 h 2237474"/>
              <a:gd name="connsiteX181" fmla="*/ 1286236 w 12192000"/>
              <a:gd name="connsiteY181" fmla="*/ 2233135 h 2237474"/>
              <a:gd name="connsiteX182" fmla="*/ 1283504 w 12192000"/>
              <a:gd name="connsiteY182" fmla="*/ 2233797 h 2237474"/>
              <a:gd name="connsiteX183" fmla="*/ 1279765 w 12192000"/>
              <a:gd name="connsiteY183" fmla="*/ 2229639 h 2237474"/>
              <a:gd name="connsiteX184" fmla="*/ 1195347 w 12192000"/>
              <a:gd name="connsiteY184" fmla="*/ 2212354 h 2237474"/>
              <a:gd name="connsiteX185" fmla="*/ 970251 w 12192000"/>
              <a:gd name="connsiteY185" fmla="*/ 2221029 h 2237474"/>
              <a:gd name="connsiteX186" fmla="*/ 812914 w 12192000"/>
              <a:gd name="connsiteY186" fmla="*/ 2202752 h 2237474"/>
              <a:gd name="connsiteX187" fmla="*/ 800195 w 12192000"/>
              <a:gd name="connsiteY187" fmla="*/ 2209407 h 2237474"/>
              <a:gd name="connsiteX188" fmla="*/ 784978 w 12192000"/>
              <a:gd name="connsiteY188" fmla="*/ 2212360 h 2237474"/>
              <a:gd name="connsiteX189" fmla="*/ 681987 w 12192000"/>
              <a:gd name="connsiteY189" fmla="*/ 2216757 h 2237474"/>
              <a:gd name="connsiteX190" fmla="*/ 669923 w 12192000"/>
              <a:gd name="connsiteY190" fmla="*/ 2211682 h 2237474"/>
              <a:gd name="connsiteX191" fmla="*/ 648680 w 12192000"/>
              <a:gd name="connsiteY191" fmla="*/ 2206229 h 2237474"/>
              <a:gd name="connsiteX192" fmla="*/ 597225 w 12192000"/>
              <a:gd name="connsiteY192" fmla="*/ 2180999 h 2237474"/>
              <a:gd name="connsiteX193" fmla="*/ 558449 w 12192000"/>
              <a:gd name="connsiteY193" fmla="*/ 2182346 h 2237474"/>
              <a:gd name="connsiteX194" fmla="*/ 550517 w 12192000"/>
              <a:gd name="connsiteY194" fmla="*/ 2182060 h 2237474"/>
              <a:gd name="connsiteX195" fmla="*/ 550309 w 12192000"/>
              <a:gd name="connsiteY195" fmla="*/ 2181825 h 2237474"/>
              <a:gd name="connsiteX196" fmla="*/ 541836 w 12192000"/>
              <a:gd name="connsiteY196" fmla="*/ 2181063 h 2237474"/>
              <a:gd name="connsiteX197" fmla="*/ 536057 w 12192000"/>
              <a:gd name="connsiteY197" fmla="*/ 2181537 h 2237474"/>
              <a:gd name="connsiteX198" fmla="*/ 520671 w 12192000"/>
              <a:gd name="connsiteY198" fmla="*/ 2180980 h 2237474"/>
              <a:gd name="connsiteX199" fmla="*/ 515024 w 12192000"/>
              <a:gd name="connsiteY199" fmla="*/ 2179258 h 2237474"/>
              <a:gd name="connsiteX200" fmla="*/ 512278 w 12192000"/>
              <a:gd name="connsiteY200" fmla="*/ 2176369 h 2237474"/>
              <a:gd name="connsiteX201" fmla="*/ 480419 w 12192000"/>
              <a:gd name="connsiteY201" fmla="*/ 2167807 h 2237474"/>
              <a:gd name="connsiteX202" fmla="*/ 413835 w 12192000"/>
              <a:gd name="connsiteY202" fmla="*/ 2156783 h 2237474"/>
              <a:gd name="connsiteX203" fmla="*/ 376513 w 12192000"/>
              <a:gd name="connsiteY203" fmla="*/ 2154014 h 2237474"/>
              <a:gd name="connsiteX204" fmla="*/ 273386 w 12192000"/>
              <a:gd name="connsiteY204" fmla="*/ 2142551 h 2237474"/>
              <a:gd name="connsiteX205" fmla="*/ 169207 w 12192000"/>
              <a:gd name="connsiteY205" fmla="*/ 2128100 h 2237474"/>
              <a:gd name="connsiteX206" fmla="*/ 93149 w 12192000"/>
              <a:gd name="connsiteY206" fmla="*/ 2105324 h 2237474"/>
              <a:gd name="connsiteX207" fmla="*/ 88109 w 12192000"/>
              <a:gd name="connsiteY207" fmla="*/ 2106704 h 2237474"/>
              <a:gd name="connsiteX208" fmla="*/ 80022 w 12192000"/>
              <a:gd name="connsiteY208" fmla="*/ 2107254 h 2237474"/>
              <a:gd name="connsiteX209" fmla="*/ 79717 w 12192000"/>
              <a:gd name="connsiteY209" fmla="*/ 2107046 h 2237474"/>
              <a:gd name="connsiteX210" fmla="*/ 72352 w 12192000"/>
              <a:gd name="connsiteY210" fmla="*/ 2107991 h 2237474"/>
              <a:gd name="connsiteX211" fmla="*/ 37645 w 12192000"/>
              <a:gd name="connsiteY211" fmla="*/ 2115401 h 2237474"/>
              <a:gd name="connsiteX212" fmla="*/ 4572 w 12192000"/>
              <a:gd name="connsiteY212" fmla="*/ 2111091 h 2237474"/>
              <a:gd name="connsiteX213" fmla="*/ 0 w 12192000"/>
              <a:gd name="connsiteY213" fmla="*/ 2110468 h 2237474"/>
              <a:gd name="connsiteX214" fmla="*/ 0 w 12192000"/>
              <a:gd name="connsiteY214" fmla="*/ 0 h 2237474"/>
              <a:gd name="connsiteX0" fmla="*/ 0 w 12192000"/>
              <a:gd name="connsiteY0" fmla="*/ 0 h 2237474"/>
              <a:gd name="connsiteX1" fmla="*/ 12192000 w 12192000"/>
              <a:gd name="connsiteY1" fmla="*/ 0 h 2237474"/>
              <a:gd name="connsiteX2" fmla="*/ 12192000 w 12192000"/>
              <a:gd name="connsiteY2" fmla="*/ 751299 h 2237474"/>
              <a:gd name="connsiteX3" fmla="*/ 12176759 w 12192000"/>
              <a:gd name="connsiteY3" fmla="*/ 759190 h 2237474"/>
              <a:gd name="connsiteX4" fmla="*/ 12154948 w 12192000"/>
              <a:gd name="connsiteY4" fmla="*/ 762731 h 2237474"/>
              <a:gd name="connsiteX5" fmla="*/ 12047364 w 12192000"/>
              <a:gd name="connsiteY5" fmla="*/ 749662 h 2237474"/>
              <a:gd name="connsiteX6" fmla="*/ 11890686 w 12192000"/>
              <a:gd name="connsiteY6" fmla="*/ 732766 h 2237474"/>
              <a:gd name="connsiteX7" fmla="*/ 11782413 w 12192000"/>
              <a:gd name="connsiteY7" fmla="*/ 769868 h 2237474"/>
              <a:gd name="connsiteX8" fmla="*/ 11649954 w 12192000"/>
              <a:gd name="connsiteY8" fmla="*/ 749628 h 2237474"/>
              <a:gd name="connsiteX9" fmla="*/ 11560424 w 12192000"/>
              <a:gd name="connsiteY9" fmla="*/ 748017 h 2237474"/>
              <a:gd name="connsiteX10" fmla="*/ 11358455 w 12192000"/>
              <a:gd name="connsiteY10" fmla="*/ 747593 h 2237474"/>
              <a:gd name="connsiteX11" fmla="*/ 11165209 w 12192000"/>
              <a:gd name="connsiteY11" fmla="*/ 748852 h 2237474"/>
              <a:gd name="connsiteX12" fmla="*/ 11058755 w 12192000"/>
              <a:gd name="connsiteY12" fmla="*/ 749617 h 2237474"/>
              <a:gd name="connsiteX13" fmla="*/ 10884013 w 12192000"/>
              <a:gd name="connsiteY13" fmla="*/ 760728 h 2237474"/>
              <a:gd name="connsiteX14" fmla="*/ 10834688 w 12192000"/>
              <a:gd name="connsiteY14" fmla="*/ 757726 h 2237474"/>
              <a:gd name="connsiteX15" fmla="*/ 10805004 w 12192000"/>
              <a:gd name="connsiteY15" fmla="*/ 757573 h 2237474"/>
              <a:gd name="connsiteX16" fmla="*/ 10739478 w 12192000"/>
              <a:gd name="connsiteY16" fmla="*/ 776841 h 2237474"/>
              <a:gd name="connsiteX17" fmla="*/ 10458762 w 12192000"/>
              <a:gd name="connsiteY17" fmla="*/ 755400 h 2237474"/>
              <a:gd name="connsiteX18" fmla="*/ 10211200 w 12192000"/>
              <a:gd name="connsiteY18" fmla="*/ 767513 h 2237474"/>
              <a:gd name="connsiteX19" fmla="*/ 10167995 w 12192000"/>
              <a:gd name="connsiteY19" fmla="*/ 760843 h 2237474"/>
              <a:gd name="connsiteX20" fmla="*/ 9997044 w 12192000"/>
              <a:gd name="connsiteY20" fmla="*/ 780129 h 2237474"/>
              <a:gd name="connsiteX21" fmla="*/ 9943887 w 12192000"/>
              <a:gd name="connsiteY21" fmla="*/ 804141 h 2237474"/>
              <a:gd name="connsiteX22" fmla="*/ 9918248 w 12192000"/>
              <a:gd name="connsiteY22" fmla="*/ 816628 h 2237474"/>
              <a:gd name="connsiteX23" fmla="*/ 9798048 w 12192000"/>
              <a:gd name="connsiteY23" fmla="*/ 863207 h 2237474"/>
              <a:gd name="connsiteX24" fmla="*/ 9761459 w 12192000"/>
              <a:gd name="connsiteY24" fmla="*/ 862394 h 2237474"/>
              <a:gd name="connsiteX25" fmla="*/ 9705768 w 12192000"/>
              <a:gd name="connsiteY25" fmla="*/ 894610 h 2237474"/>
              <a:gd name="connsiteX26" fmla="*/ 9683005 w 12192000"/>
              <a:gd name="connsiteY26" fmla="*/ 894128 h 2237474"/>
              <a:gd name="connsiteX27" fmla="*/ 9594438 w 12192000"/>
              <a:gd name="connsiteY27" fmla="*/ 919051 h 2237474"/>
              <a:gd name="connsiteX28" fmla="*/ 9577033 w 12192000"/>
              <a:gd name="connsiteY28" fmla="*/ 922857 h 2237474"/>
              <a:gd name="connsiteX29" fmla="*/ 9544189 w 12192000"/>
              <a:gd name="connsiteY29" fmla="*/ 938966 h 2237474"/>
              <a:gd name="connsiteX30" fmla="*/ 9500499 w 12192000"/>
              <a:gd name="connsiteY30" fmla="*/ 954680 h 2237474"/>
              <a:gd name="connsiteX31" fmla="*/ 9428195 w 12192000"/>
              <a:gd name="connsiteY31" fmla="*/ 986225 h 2237474"/>
              <a:gd name="connsiteX32" fmla="*/ 9410017 w 12192000"/>
              <a:gd name="connsiteY32" fmla="*/ 993931 h 2237474"/>
              <a:gd name="connsiteX33" fmla="*/ 9392919 w 12192000"/>
              <a:gd name="connsiteY33" fmla="*/ 994656 h 2237474"/>
              <a:gd name="connsiteX34" fmla="*/ 9278619 w 12192000"/>
              <a:gd name="connsiteY34" fmla="*/ 1011878 h 2237474"/>
              <a:gd name="connsiteX35" fmla="*/ 9268019 w 12192000"/>
              <a:gd name="connsiteY35" fmla="*/ 1007442 h 2237474"/>
              <a:gd name="connsiteX36" fmla="*/ 9234662 w 12192000"/>
              <a:gd name="connsiteY36" fmla="*/ 1023056 h 2237474"/>
              <a:gd name="connsiteX37" fmla="*/ 9181033 w 12192000"/>
              <a:gd name="connsiteY37" fmla="*/ 1037921 h 2237474"/>
              <a:gd name="connsiteX38" fmla="*/ 9155969 w 12192000"/>
              <a:gd name="connsiteY38" fmla="*/ 1046804 h 2237474"/>
              <a:gd name="connsiteX39" fmla="*/ 9133985 w 12192000"/>
              <a:gd name="connsiteY39" fmla="*/ 1046450 h 2237474"/>
              <a:gd name="connsiteX40" fmla="*/ 9012987 w 12192000"/>
              <a:gd name="connsiteY40" fmla="*/ 1061986 h 2237474"/>
              <a:gd name="connsiteX41" fmla="*/ 8968445 w 12192000"/>
              <a:gd name="connsiteY41" fmla="*/ 1052169 h 2237474"/>
              <a:gd name="connsiteX42" fmla="*/ 8958984 w 12192000"/>
              <a:gd name="connsiteY42" fmla="*/ 1057212 h 2237474"/>
              <a:gd name="connsiteX43" fmla="*/ 8886001 w 12192000"/>
              <a:gd name="connsiteY43" fmla="*/ 1067468 h 2237474"/>
              <a:gd name="connsiteX44" fmla="*/ 8838610 w 12192000"/>
              <a:gd name="connsiteY44" fmla="*/ 1075091 h 2237474"/>
              <a:gd name="connsiteX45" fmla="*/ 8750383 w 12192000"/>
              <a:gd name="connsiteY45" fmla="*/ 1097387 h 2237474"/>
              <a:gd name="connsiteX46" fmla="*/ 8697365 w 12192000"/>
              <a:gd name="connsiteY46" fmla="*/ 1105869 h 2237474"/>
              <a:gd name="connsiteX47" fmla="*/ 8665605 w 12192000"/>
              <a:gd name="connsiteY47" fmla="*/ 1110791 h 2237474"/>
              <a:gd name="connsiteX48" fmla="*/ 8584946 w 12192000"/>
              <a:gd name="connsiteY48" fmla="*/ 1135226 h 2237474"/>
              <a:gd name="connsiteX49" fmla="*/ 8460755 w 12192000"/>
              <a:gd name="connsiteY49" fmla="*/ 1203427 h 2237474"/>
              <a:gd name="connsiteX50" fmla="*/ 8419755 w 12192000"/>
              <a:gd name="connsiteY50" fmla="*/ 1216260 h 2237474"/>
              <a:gd name="connsiteX51" fmla="*/ 8411626 w 12192000"/>
              <a:gd name="connsiteY51" fmla="*/ 1214397 h 2237474"/>
              <a:gd name="connsiteX52" fmla="*/ 8363469 w 12192000"/>
              <a:gd name="connsiteY52" fmla="*/ 1246658 h 2237474"/>
              <a:gd name="connsiteX53" fmla="*/ 8275497 w 12192000"/>
              <a:gd name="connsiteY53" fmla="*/ 1264396 h 2237474"/>
              <a:gd name="connsiteX54" fmla="*/ 8206287 w 12192000"/>
              <a:gd name="connsiteY54" fmla="*/ 1273060 h 2237474"/>
              <a:gd name="connsiteX55" fmla="*/ 8168705 w 12192000"/>
              <a:gd name="connsiteY55" fmla="*/ 1279956 h 2237474"/>
              <a:gd name="connsiteX56" fmla="*/ 8139997 w 12192000"/>
              <a:gd name="connsiteY56" fmla="*/ 1282713 h 2237474"/>
              <a:gd name="connsiteX57" fmla="*/ 8074238 w 12192000"/>
              <a:gd name="connsiteY57" fmla="*/ 1301895 h 2237474"/>
              <a:gd name="connsiteX58" fmla="*/ 7968292 w 12192000"/>
              <a:gd name="connsiteY58" fmla="*/ 1338779 h 2237474"/>
              <a:gd name="connsiteX59" fmla="*/ 7945122 w 12192000"/>
              <a:gd name="connsiteY59" fmla="*/ 1345477 h 2237474"/>
              <a:gd name="connsiteX60" fmla="*/ 7902328 w 12192000"/>
              <a:gd name="connsiteY60" fmla="*/ 1345865 h 2237474"/>
              <a:gd name="connsiteX61" fmla="*/ 7875879 w 12192000"/>
              <a:gd name="connsiteY61" fmla="*/ 1345646 h 2237474"/>
              <a:gd name="connsiteX62" fmla="*/ 7840612 w 12192000"/>
              <a:gd name="connsiteY62" fmla="*/ 1369373 h 2237474"/>
              <a:gd name="connsiteX63" fmla="*/ 7786819 w 12192000"/>
              <a:gd name="connsiteY63" fmla="*/ 1378970 h 2237474"/>
              <a:gd name="connsiteX64" fmla="*/ 7548172 w 12192000"/>
              <a:gd name="connsiteY64" fmla="*/ 1417460 h 2237474"/>
              <a:gd name="connsiteX65" fmla="*/ 7483437 w 12192000"/>
              <a:gd name="connsiteY65" fmla="*/ 1478152 h 2237474"/>
              <a:gd name="connsiteX66" fmla="*/ 7377870 w 12192000"/>
              <a:gd name="connsiteY66" fmla="*/ 1523319 h 2237474"/>
              <a:gd name="connsiteX67" fmla="*/ 7230737 w 12192000"/>
              <a:gd name="connsiteY67" fmla="*/ 1562633 h 2237474"/>
              <a:gd name="connsiteX68" fmla="*/ 7224458 w 12192000"/>
              <a:gd name="connsiteY68" fmla="*/ 1573008 h 2237474"/>
              <a:gd name="connsiteX69" fmla="*/ 7183121 w 12192000"/>
              <a:gd name="connsiteY69" fmla="*/ 1595162 h 2237474"/>
              <a:gd name="connsiteX70" fmla="*/ 7164601 w 12192000"/>
              <a:gd name="connsiteY70" fmla="*/ 1606490 h 2237474"/>
              <a:gd name="connsiteX71" fmla="*/ 7092727 w 12192000"/>
              <a:gd name="connsiteY71" fmla="*/ 1623628 h 2237474"/>
              <a:gd name="connsiteX72" fmla="*/ 7031309 w 12192000"/>
              <a:gd name="connsiteY72" fmla="*/ 1619451 h 2237474"/>
              <a:gd name="connsiteX73" fmla="*/ 6999084 w 12192000"/>
              <a:gd name="connsiteY73" fmla="*/ 1634317 h 2237474"/>
              <a:gd name="connsiteX74" fmla="*/ 6992107 w 12192000"/>
              <a:gd name="connsiteY74" fmla="*/ 1636860 h 2237474"/>
              <a:gd name="connsiteX75" fmla="*/ 6991765 w 12192000"/>
              <a:gd name="connsiteY75" fmla="*/ 1636725 h 2237474"/>
              <a:gd name="connsiteX76" fmla="*/ 6900177 w 12192000"/>
              <a:gd name="connsiteY76" fmla="*/ 1636016 h 2237474"/>
              <a:gd name="connsiteX77" fmla="*/ 6795372 w 12192000"/>
              <a:gd name="connsiteY77" fmla="*/ 1644845 h 2237474"/>
              <a:gd name="connsiteX78" fmla="*/ 6692251 w 12192000"/>
              <a:gd name="connsiteY78" fmla="*/ 1656357 h 2237474"/>
              <a:gd name="connsiteX79" fmla="*/ 6655235 w 12192000"/>
              <a:gd name="connsiteY79" fmla="*/ 1661869 h 2237474"/>
              <a:gd name="connsiteX80" fmla="*/ 6587857 w 12192000"/>
              <a:gd name="connsiteY80" fmla="*/ 1665769 h 2237474"/>
              <a:gd name="connsiteX81" fmla="*/ 6554894 w 12192000"/>
              <a:gd name="connsiteY81" fmla="*/ 1664428 h 2237474"/>
              <a:gd name="connsiteX82" fmla="*/ 6516595 w 12192000"/>
              <a:gd name="connsiteY82" fmla="*/ 1667475 h 2237474"/>
              <a:gd name="connsiteX83" fmla="*/ 6508541 w 12192000"/>
              <a:gd name="connsiteY83" fmla="*/ 1668757 h 2237474"/>
              <a:gd name="connsiteX84" fmla="*/ 6471012 w 12192000"/>
              <a:gd name="connsiteY84" fmla="*/ 1678604 h 2237474"/>
              <a:gd name="connsiteX85" fmla="*/ 6415265 w 12192000"/>
              <a:gd name="connsiteY85" fmla="*/ 1665317 h 2237474"/>
              <a:gd name="connsiteX86" fmla="*/ 6364035 w 12192000"/>
              <a:gd name="connsiteY86" fmla="*/ 1667683 h 2237474"/>
              <a:gd name="connsiteX87" fmla="*/ 6280959 w 12192000"/>
              <a:gd name="connsiteY87" fmla="*/ 1689329 h 2237474"/>
              <a:gd name="connsiteX88" fmla="*/ 6243319 w 12192000"/>
              <a:gd name="connsiteY88" fmla="*/ 1695560 h 2237474"/>
              <a:gd name="connsiteX89" fmla="*/ 6098321 w 12192000"/>
              <a:gd name="connsiteY89" fmla="*/ 1721646 h 2237474"/>
              <a:gd name="connsiteX90" fmla="*/ 5880652 w 12192000"/>
              <a:gd name="connsiteY90" fmla="*/ 1779643 h 2237474"/>
              <a:gd name="connsiteX91" fmla="*/ 5785959 w 12192000"/>
              <a:gd name="connsiteY91" fmla="*/ 1775307 h 2237474"/>
              <a:gd name="connsiteX92" fmla="*/ 5643534 w 12192000"/>
              <a:gd name="connsiteY92" fmla="*/ 1802919 h 2237474"/>
              <a:gd name="connsiteX93" fmla="*/ 5518799 w 12192000"/>
              <a:gd name="connsiteY93" fmla="*/ 1818312 h 2237474"/>
              <a:gd name="connsiteX94" fmla="*/ 5505014 w 12192000"/>
              <a:gd name="connsiteY94" fmla="*/ 1819259 h 2237474"/>
              <a:gd name="connsiteX95" fmla="*/ 5453307 w 12192000"/>
              <a:gd name="connsiteY95" fmla="*/ 1815450 h 2237474"/>
              <a:gd name="connsiteX96" fmla="*/ 5364192 w 12192000"/>
              <a:gd name="connsiteY96" fmla="*/ 1826074 h 2237474"/>
              <a:gd name="connsiteX97" fmla="*/ 5350380 w 12192000"/>
              <a:gd name="connsiteY97" fmla="*/ 1830891 h 2237474"/>
              <a:gd name="connsiteX98" fmla="*/ 5259633 w 12192000"/>
              <a:gd name="connsiteY98" fmla="*/ 1837160 h 2237474"/>
              <a:gd name="connsiteX99" fmla="*/ 5197513 w 12192000"/>
              <a:gd name="connsiteY99" fmla="*/ 1844718 h 2237474"/>
              <a:gd name="connsiteX100" fmla="*/ 5168852 w 12192000"/>
              <a:gd name="connsiteY100" fmla="*/ 1844846 h 2237474"/>
              <a:gd name="connsiteX101" fmla="*/ 5114927 w 12192000"/>
              <a:gd name="connsiteY101" fmla="*/ 1847827 h 2237474"/>
              <a:gd name="connsiteX102" fmla="*/ 5108970 w 12192000"/>
              <a:gd name="connsiteY102" fmla="*/ 1847935 h 2237474"/>
              <a:gd name="connsiteX103" fmla="*/ 5067961 w 12192000"/>
              <a:gd name="connsiteY103" fmla="*/ 1845917 h 2237474"/>
              <a:gd name="connsiteX104" fmla="*/ 5007075 w 12192000"/>
              <a:gd name="connsiteY104" fmla="*/ 1838626 h 2237474"/>
              <a:gd name="connsiteX105" fmla="*/ 4944087 w 12192000"/>
              <a:gd name="connsiteY105" fmla="*/ 1823332 h 2237474"/>
              <a:gd name="connsiteX106" fmla="*/ 4907662 w 12192000"/>
              <a:gd name="connsiteY106" fmla="*/ 1816900 h 2237474"/>
              <a:gd name="connsiteX107" fmla="*/ 4882386 w 12192000"/>
              <a:gd name="connsiteY107" fmla="*/ 1809844 h 2237474"/>
              <a:gd name="connsiteX108" fmla="*/ 4811440 w 12192000"/>
              <a:gd name="connsiteY108" fmla="*/ 1804655 h 2237474"/>
              <a:gd name="connsiteX109" fmla="*/ 4691075 w 12192000"/>
              <a:gd name="connsiteY109" fmla="*/ 1801389 h 2237474"/>
              <a:gd name="connsiteX110" fmla="*/ 4611738 w 12192000"/>
              <a:gd name="connsiteY110" fmla="*/ 1776964 h 2237474"/>
              <a:gd name="connsiteX111" fmla="*/ 4560070 w 12192000"/>
              <a:gd name="connsiteY111" fmla="*/ 1785640 h 2237474"/>
              <a:gd name="connsiteX112" fmla="*/ 4536503 w 12192000"/>
              <a:gd name="connsiteY112" fmla="*/ 1785334 h 2237474"/>
              <a:gd name="connsiteX113" fmla="*/ 4513724 w 12192000"/>
              <a:gd name="connsiteY113" fmla="*/ 1791996 h 2237474"/>
              <a:gd name="connsiteX114" fmla="*/ 4459810 w 12192000"/>
              <a:gd name="connsiteY114" fmla="*/ 1797886 h 2237474"/>
              <a:gd name="connsiteX115" fmla="*/ 4379064 w 12192000"/>
              <a:gd name="connsiteY115" fmla="*/ 1817177 h 2237474"/>
              <a:gd name="connsiteX116" fmla="*/ 4319209 w 12192000"/>
              <a:gd name="connsiteY116" fmla="*/ 1834833 h 2237474"/>
              <a:gd name="connsiteX117" fmla="*/ 4290981 w 12192000"/>
              <a:gd name="connsiteY117" fmla="*/ 1839677 h 2237474"/>
              <a:gd name="connsiteX118" fmla="*/ 4285792 w 12192000"/>
              <a:gd name="connsiteY118" fmla="*/ 1836231 h 2237474"/>
              <a:gd name="connsiteX119" fmla="*/ 4238372 w 12192000"/>
              <a:gd name="connsiteY119" fmla="*/ 1851480 h 2237474"/>
              <a:gd name="connsiteX120" fmla="*/ 4232517 w 12192000"/>
              <a:gd name="connsiteY120" fmla="*/ 1852567 h 2237474"/>
              <a:gd name="connsiteX121" fmla="*/ 4191732 w 12192000"/>
              <a:gd name="connsiteY121" fmla="*/ 1857328 h 2237474"/>
              <a:gd name="connsiteX122" fmla="*/ 4065532 w 12192000"/>
              <a:gd name="connsiteY122" fmla="*/ 1855477 h 2237474"/>
              <a:gd name="connsiteX123" fmla="*/ 4028460 w 12192000"/>
              <a:gd name="connsiteY123" fmla="*/ 1855137 h 2237474"/>
              <a:gd name="connsiteX124" fmla="*/ 4002267 w 12192000"/>
              <a:gd name="connsiteY124" fmla="*/ 1852352 h 2237474"/>
              <a:gd name="connsiteX125" fmla="*/ 3931396 w 12192000"/>
              <a:gd name="connsiteY125" fmla="*/ 1858915 h 2237474"/>
              <a:gd name="connsiteX126" fmla="*/ 3812162 w 12192000"/>
              <a:gd name="connsiteY126" fmla="*/ 1875501 h 2237474"/>
              <a:gd name="connsiteX127" fmla="*/ 3729530 w 12192000"/>
              <a:gd name="connsiteY127" fmla="*/ 1864513 h 2237474"/>
              <a:gd name="connsiteX128" fmla="*/ 3680177 w 12192000"/>
              <a:gd name="connsiteY128" fmla="*/ 1881552 h 2237474"/>
              <a:gd name="connsiteX129" fmla="*/ 3567259 w 12192000"/>
              <a:gd name="connsiteY129" fmla="*/ 1893482 h 2237474"/>
              <a:gd name="connsiteX130" fmla="*/ 3405770 w 12192000"/>
              <a:gd name="connsiteY130" fmla="*/ 1904591 h 2237474"/>
              <a:gd name="connsiteX131" fmla="*/ 3280097 w 12192000"/>
              <a:gd name="connsiteY131" fmla="*/ 1919610 h 2237474"/>
              <a:gd name="connsiteX132" fmla="*/ 3123424 w 12192000"/>
              <a:gd name="connsiteY132" fmla="*/ 1952930 h 2237474"/>
              <a:gd name="connsiteX133" fmla="*/ 3009910 w 12192000"/>
              <a:gd name="connsiteY133" fmla="*/ 1957866 h 2237474"/>
              <a:gd name="connsiteX134" fmla="*/ 2995934 w 12192000"/>
              <a:gd name="connsiteY134" fmla="*/ 1967085 h 2237474"/>
              <a:gd name="connsiteX135" fmla="*/ 2980071 w 12192000"/>
              <a:gd name="connsiteY135" fmla="*/ 1972988 h 2237474"/>
              <a:gd name="connsiteX136" fmla="*/ 2978094 w 12192000"/>
              <a:gd name="connsiteY136" fmla="*/ 1972369 h 2237474"/>
              <a:gd name="connsiteX137" fmla="*/ 2942858 w 12192000"/>
              <a:gd name="connsiteY137" fmla="*/ 1981367 h 2237474"/>
              <a:gd name="connsiteX138" fmla="*/ 2875436 w 12192000"/>
              <a:gd name="connsiteY138" fmla="*/ 1996977 h 2237474"/>
              <a:gd name="connsiteX139" fmla="*/ 2874892 w 12192000"/>
              <a:gd name="connsiteY139" fmla="*/ 1996085 h 2237474"/>
              <a:gd name="connsiteX140" fmla="*/ 2864145 w 12192000"/>
              <a:gd name="connsiteY140" fmla="*/ 1994061 h 2237474"/>
              <a:gd name="connsiteX141" fmla="*/ 2843662 w 12192000"/>
              <a:gd name="connsiteY141" fmla="*/ 1992498 h 2237474"/>
              <a:gd name="connsiteX142" fmla="*/ 2796128 w 12192000"/>
              <a:gd name="connsiteY142" fmla="*/ 1976403 h 2237474"/>
              <a:gd name="connsiteX143" fmla="*/ 2756784 w 12192000"/>
              <a:gd name="connsiteY143" fmla="*/ 1985116 h 2237474"/>
              <a:gd name="connsiteX144" fmla="*/ 2748833 w 12192000"/>
              <a:gd name="connsiteY144" fmla="*/ 1986323 h 2237474"/>
              <a:gd name="connsiteX145" fmla="*/ 2748661 w 12192000"/>
              <a:gd name="connsiteY145" fmla="*/ 1986122 h 2237474"/>
              <a:gd name="connsiteX146" fmla="*/ 2740251 w 12192000"/>
              <a:gd name="connsiteY146" fmla="*/ 1986946 h 2237474"/>
              <a:gd name="connsiteX147" fmla="*/ 2718916 w 12192000"/>
              <a:gd name="connsiteY147" fmla="*/ 1990867 h 2237474"/>
              <a:gd name="connsiteX148" fmla="*/ 2713522 w 12192000"/>
              <a:gd name="connsiteY148" fmla="*/ 1990173 h 2237474"/>
              <a:gd name="connsiteX149" fmla="*/ 2680597 w 12192000"/>
              <a:gd name="connsiteY149" fmla="*/ 1984996 h 2237474"/>
              <a:gd name="connsiteX150" fmla="*/ 2578178 w 12192000"/>
              <a:gd name="connsiteY150" fmla="*/ 1990531 h 2237474"/>
              <a:gd name="connsiteX151" fmla="*/ 2476147 w 12192000"/>
              <a:gd name="connsiteY151" fmla="*/ 1998305 h 2237474"/>
              <a:gd name="connsiteX152" fmla="*/ 2373568 w 12192000"/>
              <a:gd name="connsiteY152" fmla="*/ 2003219 h 2237474"/>
              <a:gd name="connsiteX153" fmla="*/ 2321399 w 12192000"/>
              <a:gd name="connsiteY153" fmla="*/ 1989467 h 2237474"/>
              <a:gd name="connsiteX154" fmla="*/ 2315525 w 12192000"/>
              <a:gd name="connsiteY154" fmla="*/ 1989708 h 2237474"/>
              <a:gd name="connsiteX155" fmla="*/ 2300792 w 12192000"/>
              <a:gd name="connsiteY155" fmla="*/ 1994290 h 2237474"/>
              <a:gd name="connsiteX156" fmla="*/ 2295469 w 12192000"/>
              <a:gd name="connsiteY156" fmla="*/ 1996659 h 2237474"/>
              <a:gd name="connsiteX157" fmla="*/ 2287219 w 12192000"/>
              <a:gd name="connsiteY157" fmla="*/ 1998750 h 2237474"/>
              <a:gd name="connsiteX158" fmla="*/ 2286948 w 12192000"/>
              <a:gd name="connsiteY158" fmla="*/ 1998596 h 2237474"/>
              <a:gd name="connsiteX159" fmla="*/ 2243069 w 12192000"/>
              <a:gd name="connsiteY159" fmla="*/ 2015111 h 2237474"/>
              <a:gd name="connsiteX160" fmla="*/ 2186609 w 12192000"/>
              <a:gd name="connsiteY160" fmla="*/ 2008263 h 2237474"/>
              <a:gd name="connsiteX161" fmla="*/ 2164831 w 12192000"/>
              <a:gd name="connsiteY161" fmla="*/ 2010143 h 2237474"/>
              <a:gd name="connsiteX162" fmla="*/ 2152836 w 12192000"/>
              <a:gd name="connsiteY162" fmla="*/ 2010048 h 2237474"/>
              <a:gd name="connsiteX163" fmla="*/ 2117102 w 12192000"/>
              <a:gd name="connsiteY163" fmla="*/ 2023004 h 2237474"/>
              <a:gd name="connsiteX164" fmla="*/ 2111935 w 12192000"/>
              <a:gd name="connsiteY164" fmla="*/ 2023163 h 2237474"/>
              <a:gd name="connsiteX165" fmla="*/ 2089991 w 12192000"/>
              <a:gd name="connsiteY165" fmla="*/ 2034193 h 2237474"/>
              <a:gd name="connsiteX166" fmla="*/ 2058061 w 12192000"/>
              <a:gd name="connsiteY166" fmla="*/ 2047942 h 2237474"/>
              <a:gd name="connsiteX167" fmla="*/ 2055737 w 12192000"/>
              <a:gd name="connsiteY167" fmla="*/ 2047704 h 2237474"/>
              <a:gd name="connsiteX168" fmla="*/ 2042244 w 12192000"/>
              <a:gd name="connsiteY168" fmla="*/ 2055560 h 2237474"/>
              <a:gd name="connsiteX169" fmla="*/ 1976224 w 12192000"/>
              <a:gd name="connsiteY169" fmla="*/ 2074257 h 2237474"/>
              <a:gd name="connsiteX170" fmla="*/ 1877728 w 12192000"/>
              <a:gd name="connsiteY170" fmla="*/ 2101004 h 2237474"/>
              <a:gd name="connsiteX171" fmla="*/ 1759056 w 12192000"/>
              <a:gd name="connsiteY171" fmla="*/ 2125608 h 2237474"/>
              <a:gd name="connsiteX172" fmla="*/ 1637948 w 12192000"/>
              <a:gd name="connsiteY172" fmla="*/ 2172597 h 2237474"/>
              <a:gd name="connsiteX173" fmla="*/ 1434549 w 12192000"/>
              <a:gd name="connsiteY173" fmla="*/ 2234522 h 2237474"/>
              <a:gd name="connsiteX174" fmla="*/ 1398481 w 12192000"/>
              <a:gd name="connsiteY174" fmla="*/ 2237074 h 2237474"/>
              <a:gd name="connsiteX175" fmla="*/ 1398407 w 12192000"/>
              <a:gd name="connsiteY175" fmla="*/ 2237095 h 2237474"/>
              <a:gd name="connsiteX176" fmla="*/ 1370962 w 12192000"/>
              <a:gd name="connsiteY176" fmla="*/ 2237474 h 2237474"/>
              <a:gd name="connsiteX177" fmla="*/ 1356367 w 12192000"/>
              <a:gd name="connsiteY177" fmla="*/ 2235089 h 2237474"/>
              <a:gd name="connsiteX178" fmla="*/ 1324828 w 12192000"/>
              <a:gd name="connsiteY178" fmla="*/ 2231968 h 2237474"/>
              <a:gd name="connsiteX179" fmla="*/ 1297744 w 12192000"/>
              <a:gd name="connsiteY179" fmla="*/ 2235849 h 2237474"/>
              <a:gd name="connsiteX180" fmla="*/ 1286236 w 12192000"/>
              <a:gd name="connsiteY180" fmla="*/ 2233135 h 2237474"/>
              <a:gd name="connsiteX181" fmla="*/ 1283504 w 12192000"/>
              <a:gd name="connsiteY181" fmla="*/ 2233797 h 2237474"/>
              <a:gd name="connsiteX182" fmla="*/ 1279765 w 12192000"/>
              <a:gd name="connsiteY182" fmla="*/ 2229639 h 2237474"/>
              <a:gd name="connsiteX183" fmla="*/ 1195347 w 12192000"/>
              <a:gd name="connsiteY183" fmla="*/ 2212354 h 2237474"/>
              <a:gd name="connsiteX184" fmla="*/ 970251 w 12192000"/>
              <a:gd name="connsiteY184" fmla="*/ 2221029 h 2237474"/>
              <a:gd name="connsiteX185" fmla="*/ 812914 w 12192000"/>
              <a:gd name="connsiteY185" fmla="*/ 2202752 h 2237474"/>
              <a:gd name="connsiteX186" fmla="*/ 800195 w 12192000"/>
              <a:gd name="connsiteY186" fmla="*/ 2209407 h 2237474"/>
              <a:gd name="connsiteX187" fmla="*/ 784978 w 12192000"/>
              <a:gd name="connsiteY187" fmla="*/ 2212360 h 2237474"/>
              <a:gd name="connsiteX188" fmla="*/ 681987 w 12192000"/>
              <a:gd name="connsiteY188" fmla="*/ 2216757 h 2237474"/>
              <a:gd name="connsiteX189" fmla="*/ 669923 w 12192000"/>
              <a:gd name="connsiteY189" fmla="*/ 2211682 h 2237474"/>
              <a:gd name="connsiteX190" fmla="*/ 648680 w 12192000"/>
              <a:gd name="connsiteY190" fmla="*/ 2206229 h 2237474"/>
              <a:gd name="connsiteX191" fmla="*/ 597225 w 12192000"/>
              <a:gd name="connsiteY191" fmla="*/ 2180999 h 2237474"/>
              <a:gd name="connsiteX192" fmla="*/ 558449 w 12192000"/>
              <a:gd name="connsiteY192" fmla="*/ 2182346 h 2237474"/>
              <a:gd name="connsiteX193" fmla="*/ 550517 w 12192000"/>
              <a:gd name="connsiteY193" fmla="*/ 2182060 h 2237474"/>
              <a:gd name="connsiteX194" fmla="*/ 550309 w 12192000"/>
              <a:gd name="connsiteY194" fmla="*/ 2181825 h 2237474"/>
              <a:gd name="connsiteX195" fmla="*/ 541836 w 12192000"/>
              <a:gd name="connsiteY195" fmla="*/ 2181063 h 2237474"/>
              <a:gd name="connsiteX196" fmla="*/ 536057 w 12192000"/>
              <a:gd name="connsiteY196" fmla="*/ 2181537 h 2237474"/>
              <a:gd name="connsiteX197" fmla="*/ 520671 w 12192000"/>
              <a:gd name="connsiteY197" fmla="*/ 2180980 h 2237474"/>
              <a:gd name="connsiteX198" fmla="*/ 515024 w 12192000"/>
              <a:gd name="connsiteY198" fmla="*/ 2179258 h 2237474"/>
              <a:gd name="connsiteX199" fmla="*/ 512278 w 12192000"/>
              <a:gd name="connsiteY199" fmla="*/ 2176369 h 2237474"/>
              <a:gd name="connsiteX200" fmla="*/ 480419 w 12192000"/>
              <a:gd name="connsiteY200" fmla="*/ 2167807 h 2237474"/>
              <a:gd name="connsiteX201" fmla="*/ 413835 w 12192000"/>
              <a:gd name="connsiteY201" fmla="*/ 2156783 h 2237474"/>
              <a:gd name="connsiteX202" fmla="*/ 376513 w 12192000"/>
              <a:gd name="connsiteY202" fmla="*/ 2154014 h 2237474"/>
              <a:gd name="connsiteX203" fmla="*/ 273386 w 12192000"/>
              <a:gd name="connsiteY203" fmla="*/ 2142551 h 2237474"/>
              <a:gd name="connsiteX204" fmla="*/ 169207 w 12192000"/>
              <a:gd name="connsiteY204" fmla="*/ 2128100 h 2237474"/>
              <a:gd name="connsiteX205" fmla="*/ 93149 w 12192000"/>
              <a:gd name="connsiteY205" fmla="*/ 2105324 h 2237474"/>
              <a:gd name="connsiteX206" fmla="*/ 88109 w 12192000"/>
              <a:gd name="connsiteY206" fmla="*/ 2106704 h 2237474"/>
              <a:gd name="connsiteX207" fmla="*/ 80022 w 12192000"/>
              <a:gd name="connsiteY207" fmla="*/ 2107254 h 2237474"/>
              <a:gd name="connsiteX208" fmla="*/ 79717 w 12192000"/>
              <a:gd name="connsiteY208" fmla="*/ 2107046 h 2237474"/>
              <a:gd name="connsiteX209" fmla="*/ 72352 w 12192000"/>
              <a:gd name="connsiteY209" fmla="*/ 2107991 h 2237474"/>
              <a:gd name="connsiteX210" fmla="*/ 37645 w 12192000"/>
              <a:gd name="connsiteY210" fmla="*/ 2115401 h 2237474"/>
              <a:gd name="connsiteX211" fmla="*/ 4572 w 12192000"/>
              <a:gd name="connsiteY211" fmla="*/ 2111091 h 2237474"/>
              <a:gd name="connsiteX212" fmla="*/ 0 w 12192000"/>
              <a:gd name="connsiteY212" fmla="*/ 2110468 h 2237474"/>
              <a:gd name="connsiteX213" fmla="*/ 0 w 12192000"/>
              <a:gd name="connsiteY213" fmla="*/ 0 h 2237474"/>
              <a:gd name="connsiteX0" fmla="*/ 0 w 12192000"/>
              <a:gd name="connsiteY0" fmla="*/ 0 h 2237474"/>
              <a:gd name="connsiteX1" fmla="*/ 12192000 w 12192000"/>
              <a:gd name="connsiteY1" fmla="*/ 0 h 2237474"/>
              <a:gd name="connsiteX2" fmla="*/ 12192000 w 12192000"/>
              <a:gd name="connsiteY2" fmla="*/ 751299 h 2237474"/>
              <a:gd name="connsiteX3" fmla="*/ 12176759 w 12192000"/>
              <a:gd name="connsiteY3" fmla="*/ 759190 h 2237474"/>
              <a:gd name="connsiteX4" fmla="*/ 12154948 w 12192000"/>
              <a:gd name="connsiteY4" fmla="*/ 762731 h 2237474"/>
              <a:gd name="connsiteX5" fmla="*/ 12047364 w 12192000"/>
              <a:gd name="connsiteY5" fmla="*/ 749662 h 2237474"/>
              <a:gd name="connsiteX6" fmla="*/ 11890686 w 12192000"/>
              <a:gd name="connsiteY6" fmla="*/ 732766 h 2237474"/>
              <a:gd name="connsiteX7" fmla="*/ 11782413 w 12192000"/>
              <a:gd name="connsiteY7" fmla="*/ 769868 h 2237474"/>
              <a:gd name="connsiteX8" fmla="*/ 11649954 w 12192000"/>
              <a:gd name="connsiteY8" fmla="*/ 749628 h 2237474"/>
              <a:gd name="connsiteX9" fmla="*/ 11560424 w 12192000"/>
              <a:gd name="connsiteY9" fmla="*/ 748017 h 2237474"/>
              <a:gd name="connsiteX10" fmla="*/ 11358455 w 12192000"/>
              <a:gd name="connsiteY10" fmla="*/ 747593 h 2237474"/>
              <a:gd name="connsiteX11" fmla="*/ 11165209 w 12192000"/>
              <a:gd name="connsiteY11" fmla="*/ 748852 h 2237474"/>
              <a:gd name="connsiteX12" fmla="*/ 11058755 w 12192000"/>
              <a:gd name="connsiteY12" fmla="*/ 749617 h 2237474"/>
              <a:gd name="connsiteX13" fmla="*/ 10884013 w 12192000"/>
              <a:gd name="connsiteY13" fmla="*/ 760728 h 2237474"/>
              <a:gd name="connsiteX14" fmla="*/ 10834688 w 12192000"/>
              <a:gd name="connsiteY14" fmla="*/ 757726 h 2237474"/>
              <a:gd name="connsiteX15" fmla="*/ 10805004 w 12192000"/>
              <a:gd name="connsiteY15" fmla="*/ 757573 h 2237474"/>
              <a:gd name="connsiteX16" fmla="*/ 10739478 w 12192000"/>
              <a:gd name="connsiteY16" fmla="*/ 776841 h 2237474"/>
              <a:gd name="connsiteX17" fmla="*/ 10458762 w 12192000"/>
              <a:gd name="connsiteY17" fmla="*/ 755400 h 2237474"/>
              <a:gd name="connsiteX18" fmla="*/ 10211200 w 12192000"/>
              <a:gd name="connsiteY18" fmla="*/ 767513 h 2237474"/>
              <a:gd name="connsiteX19" fmla="*/ 10167995 w 12192000"/>
              <a:gd name="connsiteY19" fmla="*/ 760843 h 2237474"/>
              <a:gd name="connsiteX20" fmla="*/ 9997044 w 12192000"/>
              <a:gd name="connsiteY20" fmla="*/ 780129 h 2237474"/>
              <a:gd name="connsiteX21" fmla="*/ 9943887 w 12192000"/>
              <a:gd name="connsiteY21" fmla="*/ 804141 h 2237474"/>
              <a:gd name="connsiteX22" fmla="*/ 9918248 w 12192000"/>
              <a:gd name="connsiteY22" fmla="*/ 816628 h 2237474"/>
              <a:gd name="connsiteX23" fmla="*/ 9798048 w 12192000"/>
              <a:gd name="connsiteY23" fmla="*/ 863207 h 2237474"/>
              <a:gd name="connsiteX24" fmla="*/ 9761459 w 12192000"/>
              <a:gd name="connsiteY24" fmla="*/ 862394 h 2237474"/>
              <a:gd name="connsiteX25" fmla="*/ 9705768 w 12192000"/>
              <a:gd name="connsiteY25" fmla="*/ 894610 h 2237474"/>
              <a:gd name="connsiteX26" fmla="*/ 9683005 w 12192000"/>
              <a:gd name="connsiteY26" fmla="*/ 894128 h 2237474"/>
              <a:gd name="connsiteX27" fmla="*/ 9594438 w 12192000"/>
              <a:gd name="connsiteY27" fmla="*/ 919051 h 2237474"/>
              <a:gd name="connsiteX28" fmla="*/ 9577033 w 12192000"/>
              <a:gd name="connsiteY28" fmla="*/ 922857 h 2237474"/>
              <a:gd name="connsiteX29" fmla="*/ 9544189 w 12192000"/>
              <a:gd name="connsiteY29" fmla="*/ 938966 h 2237474"/>
              <a:gd name="connsiteX30" fmla="*/ 9500499 w 12192000"/>
              <a:gd name="connsiteY30" fmla="*/ 954680 h 2237474"/>
              <a:gd name="connsiteX31" fmla="*/ 9428195 w 12192000"/>
              <a:gd name="connsiteY31" fmla="*/ 986225 h 2237474"/>
              <a:gd name="connsiteX32" fmla="*/ 9410017 w 12192000"/>
              <a:gd name="connsiteY32" fmla="*/ 993931 h 2237474"/>
              <a:gd name="connsiteX33" fmla="*/ 9392919 w 12192000"/>
              <a:gd name="connsiteY33" fmla="*/ 994656 h 2237474"/>
              <a:gd name="connsiteX34" fmla="*/ 9278619 w 12192000"/>
              <a:gd name="connsiteY34" fmla="*/ 1011878 h 2237474"/>
              <a:gd name="connsiteX35" fmla="*/ 9268019 w 12192000"/>
              <a:gd name="connsiteY35" fmla="*/ 1007442 h 2237474"/>
              <a:gd name="connsiteX36" fmla="*/ 9234662 w 12192000"/>
              <a:gd name="connsiteY36" fmla="*/ 1023056 h 2237474"/>
              <a:gd name="connsiteX37" fmla="*/ 9181033 w 12192000"/>
              <a:gd name="connsiteY37" fmla="*/ 1037921 h 2237474"/>
              <a:gd name="connsiteX38" fmla="*/ 9155969 w 12192000"/>
              <a:gd name="connsiteY38" fmla="*/ 1046804 h 2237474"/>
              <a:gd name="connsiteX39" fmla="*/ 9133985 w 12192000"/>
              <a:gd name="connsiteY39" fmla="*/ 1046450 h 2237474"/>
              <a:gd name="connsiteX40" fmla="*/ 9012987 w 12192000"/>
              <a:gd name="connsiteY40" fmla="*/ 1061986 h 2237474"/>
              <a:gd name="connsiteX41" fmla="*/ 8968445 w 12192000"/>
              <a:gd name="connsiteY41" fmla="*/ 1052169 h 2237474"/>
              <a:gd name="connsiteX42" fmla="*/ 8958984 w 12192000"/>
              <a:gd name="connsiteY42" fmla="*/ 1057212 h 2237474"/>
              <a:gd name="connsiteX43" fmla="*/ 8886001 w 12192000"/>
              <a:gd name="connsiteY43" fmla="*/ 1067468 h 2237474"/>
              <a:gd name="connsiteX44" fmla="*/ 8838610 w 12192000"/>
              <a:gd name="connsiteY44" fmla="*/ 1075091 h 2237474"/>
              <a:gd name="connsiteX45" fmla="*/ 8750383 w 12192000"/>
              <a:gd name="connsiteY45" fmla="*/ 1097387 h 2237474"/>
              <a:gd name="connsiteX46" fmla="*/ 8697365 w 12192000"/>
              <a:gd name="connsiteY46" fmla="*/ 1105869 h 2237474"/>
              <a:gd name="connsiteX47" fmla="*/ 8665605 w 12192000"/>
              <a:gd name="connsiteY47" fmla="*/ 1110791 h 2237474"/>
              <a:gd name="connsiteX48" fmla="*/ 8584946 w 12192000"/>
              <a:gd name="connsiteY48" fmla="*/ 1135226 h 2237474"/>
              <a:gd name="connsiteX49" fmla="*/ 8460755 w 12192000"/>
              <a:gd name="connsiteY49" fmla="*/ 1203427 h 2237474"/>
              <a:gd name="connsiteX50" fmla="*/ 8419755 w 12192000"/>
              <a:gd name="connsiteY50" fmla="*/ 1216260 h 2237474"/>
              <a:gd name="connsiteX51" fmla="*/ 8411626 w 12192000"/>
              <a:gd name="connsiteY51" fmla="*/ 1214397 h 2237474"/>
              <a:gd name="connsiteX52" fmla="*/ 8363469 w 12192000"/>
              <a:gd name="connsiteY52" fmla="*/ 1246658 h 2237474"/>
              <a:gd name="connsiteX53" fmla="*/ 8275497 w 12192000"/>
              <a:gd name="connsiteY53" fmla="*/ 1264396 h 2237474"/>
              <a:gd name="connsiteX54" fmla="*/ 8206287 w 12192000"/>
              <a:gd name="connsiteY54" fmla="*/ 1273060 h 2237474"/>
              <a:gd name="connsiteX55" fmla="*/ 8168705 w 12192000"/>
              <a:gd name="connsiteY55" fmla="*/ 1279956 h 2237474"/>
              <a:gd name="connsiteX56" fmla="*/ 8139997 w 12192000"/>
              <a:gd name="connsiteY56" fmla="*/ 1282713 h 2237474"/>
              <a:gd name="connsiteX57" fmla="*/ 8074238 w 12192000"/>
              <a:gd name="connsiteY57" fmla="*/ 1301895 h 2237474"/>
              <a:gd name="connsiteX58" fmla="*/ 7968292 w 12192000"/>
              <a:gd name="connsiteY58" fmla="*/ 1338779 h 2237474"/>
              <a:gd name="connsiteX59" fmla="*/ 7945122 w 12192000"/>
              <a:gd name="connsiteY59" fmla="*/ 1345477 h 2237474"/>
              <a:gd name="connsiteX60" fmla="*/ 7902328 w 12192000"/>
              <a:gd name="connsiteY60" fmla="*/ 1345865 h 2237474"/>
              <a:gd name="connsiteX61" fmla="*/ 7875879 w 12192000"/>
              <a:gd name="connsiteY61" fmla="*/ 1345646 h 2237474"/>
              <a:gd name="connsiteX62" fmla="*/ 7840612 w 12192000"/>
              <a:gd name="connsiteY62" fmla="*/ 1369373 h 2237474"/>
              <a:gd name="connsiteX63" fmla="*/ 7786819 w 12192000"/>
              <a:gd name="connsiteY63" fmla="*/ 1378970 h 2237474"/>
              <a:gd name="connsiteX64" fmla="*/ 7548172 w 12192000"/>
              <a:gd name="connsiteY64" fmla="*/ 1417460 h 2237474"/>
              <a:gd name="connsiteX65" fmla="*/ 7483437 w 12192000"/>
              <a:gd name="connsiteY65" fmla="*/ 1478152 h 2237474"/>
              <a:gd name="connsiteX66" fmla="*/ 7377870 w 12192000"/>
              <a:gd name="connsiteY66" fmla="*/ 1523319 h 2237474"/>
              <a:gd name="connsiteX67" fmla="*/ 7230737 w 12192000"/>
              <a:gd name="connsiteY67" fmla="*/ 1562633 h 2237474"/>
              <a:gd name="connsiteX68" fmla="*/ 7224458 w 12192000"/>
              <a:gd name="connsiteY68" fmla="*/ 1573008 h 2237474"/>
              <a:gd name="connsiteX69" fmla="*/ 7183121 w 12192000"/>
              <a:gd name="connsiteY69" fmla="*/ 1595162 h 2237474"/>
              <a:gd name="connsiteX70" fmla="*/ 7164601 w 12192000"/>
              <a:gd name="connsiteY70" fmla="*/ 1606490 h 2237474"/>
              <a:gd name="connsiteX71" fmla="*/ 7092727 w 12192000"/>
              <a:gd name="connsiteY71" fmla="*/ 1623628 h 2237474"/>
              <a:gd name="connsiteX72" fmla="*/ 7031309 w 12192000"/>
              <a:gd name="connsiteY72" fmla="*/ 1619451 h 2237474"/>
              <a:gd name="connsiteX73" fmla="*/ 6999084 w 12192000"/>
              <a:gd name="connsiteY73" fmla="*/ 1634317 h 2237474"/>
              <a:gd name="connsiteX74" fmla="*/ 6992107 w 12192000"/>
              <a:gd name="connsiteY74" fmla="*/ 1636860 h 2237474"/>
              <a:gd name="connsiteX75" fmla="*/ 6991765 w 12192000"/>
              <a:gd name="connsiteY75" fmla="*/ 1636725 h 2237474"/>
              <a:gd name="connsiteX76" fmla="*/ 6900177 w 12192000"/>
              <a:gd name="connsiteY76" fmla="*/ 1636016 h 2237474"/>
              <a:gd name="connsiteX77" fmla="*/ 6795372 w 12192000"/>
              <a:gd name="connsiteY77" fmla="*/ 1644845 h 2237474"/>
              <a:gd name="connsiteX78" fmla="*/ 6692251 w 12192000"/>
              <a:gd name="connsiteY78" fmla="*/ 1656357 h 2237474"/>
              <a:gd name="connsiteX79" fmla="*/ 6655235 w 12192000"/>
              <a:gd name="connsiteY79" fmla="*/ 1661869 h 2237474"/>
              <a:gd name="connsiteX80" fmla="*/ 6554894 w 12192000"/>
              <a:gd name="connsiteY80" fmla="*/ 1664428 h 2237474"/>
              <a:gd name="connsiteX81" fmla="*/ 6516595 w 12192000"/>
              <a:gd name="connsiteY81" fmla="*/ 1667475 h 2237474"/>
              <a:gd name="connsiteX82" fmla="*/ 6508541 w 12192000"/>
              <a:gd name="connsiteY82" fmla="*/ 1668757 h 2237474"/>
              <a:gd name="connsiteX83" fmla="*/ 6471012 w 12192000"/>
              <a:gd name="connsiteY83" fmla="*/ 1678604 h 2237474"/>
              <a:gd name="connsiteX84" fmla="*/ 6415265 w 12192000"/>
              <a:gd name="connsiteY84" fmla="*/ 1665317 h 2237474"/>
              <a:gd name="connsiteX85" fmla="*/ 6364035 w 12192000"/>
              <a:gd name="connsiteY85" fmla="*/ 1667683 h 2237474"/>
              <a:gd name="connsiteX86" fmla="*/ 6280959 w 12192000"/>
              <a:gd name="connsiteY86" fmla="*/ 1689329 h 2237474"/>
              <a:gd name="connsiteX87" fmla="*/ 6243319 w 12192000"/>
              <a:gd name="connsiteY87" fmla="*/ 1695560 h 2237474"/>
              <a:gd name="connsiteX88" fmla="*/ 6098321 w 12192000"/>
              <a:gd name="connsiteY88" fmla="*/ 1721646 h 2237474"/>
              <a:gd name="connsiteX89" fmla="*/ 5880652 w 12192000"/>
              <a:gd name="connsiteY89" fmla="*/ 1779643 h 2237474"/>
              <a:gd name="connsiteX90" fmla="*/ 5785959 w 12192000"/>
              <a:gd name="connsiteY90" fmla="*/ 1775307 h 2237474"/>
              <a:gd name="connsiteX91" fmla="*/ 5643534 w 12192000"/>
              <a:gd name="connsiteY91" fmla="*/ 1802919 h 2237474"/>
              <a:gd name="connsiteX92" fmla="*/ 5518799 w 12192000"/>
              <a:gd name="connsiteY92" fmla="*/ 1818312 h 2237474"/>
              <a:gd name="connsiteX93" fmla="*/ 5505014 w 12192000"/>
              <a:gd name="connsiteY93" fmla="*/ 1819259 h 2237474"/>
              <a:gd name="connsiteX94" fmla="*/ 5453307 w 12192000"/>
              <a:gd name="connsiteY94" fmla="*/ 1815450 h 2237474"/>
              <a:gd name="connsiteX95" fmla="*/ 5364192 w 12192000"/>
              <a:gd name="connsiteY95" fmla="*/ 1826074 h 2237474"/>
              <a:gd name="connsiteX96" fmla="*/ 5350380 w 12192000"/>
              <a:gd name="connsiteY96" fmla="*/ 1830891 h 2237474"/>
              <a:gd name="connsiteX97" fmla="*/ 5259633 w 12192000"/>
              <a:gd name="connsiteY97" fmla="*/ 1837160 h 2237474"/>
              <a:gd name="connsiteX98" fmla="*/ 5197513 w 12192000"/>
              <a:gd name="connsiteY98" fmla="*/ 1844718 h 2237474"/>
              <a:gd name="connsiteX99" fmla="*/ 5168852 w 12192000"/>
              <a:gd name="connsiteY99" fmla="*/ 1844846 h 2237474"/>
              <a:gd name="connsiteX100" fmla="*/ 5114927 w 12192000"/>
              <a:gd name="connsiteY100" fmla="*/ 1847827 h 2237474"/>
              <a:gd name="connsiteX101" fmla="*/ 5108970 w 12192000"/>
              <a:gd name="connsiteY101" fmla="*/ 1847935 h 2237474"/>
              <a:gd name="connsiteX102" fmla="*/ 5067961 w 12192000"/>
              <a:gd name="connsiteY102" fmla="*/ 1845917 h 2237474"/>
              <a:gd name="connsiteX103" fmla="*/ 5007075 w 12192000"/>
              <a:gd name="connsiteY103" fmla="*/ 1838626 h 2237474"/>
              <a:gd name="connsiteX104" fmla="*/ 4944087 w 12192000"/>
              <a:gd name="connsiteY104" fmla="*/ 1823332 h 2237474"/>
              <a:gd name="connsiteX105" fmla="*/ 4907662 w 12192000"/>
              <a:gd name="connsiteY105" fmla="*/ 1816900 h 2237474"/>
              <a:gd name="connsiteX106" fmla="*/ 4882386 w 12192000"/>
              <a:gd name="connsiteY106" fmla="*/ 1809844 h 2237474"/>
              <a:gd name="connsiteX107" fmla="*/ 4811440 w 12192000"/>
              <a:gd name="connsiteY107" fmla="*/ 1804655 h 2237474"/>
              <a:gd name="connsiteX108" fmla="*/ 4691075 w 12192000"/>
              <a:gd name="connsiteY108" fmla="*/ 1801389 h 2237474"/>
              <a:gd name="connsiteX109" fmla="*/ 4611738 w 12192000"/>
              <a:gd name="connsiteY109" fmla="*/ 1776964 h 2237474"/>
              <a:gd name="connsiteX110" fmla="*/ 4560070 w 12192000"/>
              <a:gd name="connsiteY110" fmla="*/ 1785640 h 2237474"/>
              <a:gd name="connsiteX111" fmla="*/ 4536503 w 12192000"/>
              <a:gd name="connsiteY111" fmla="*/ 1785334 h 2237474"/>
              <a:gd name="connsiteX112" fmla="*/ 4513724 w 12192000"/>
              <a:gd name="connsiteY112" fmla="*/ 1791996 h 2237474"/>
              <a:gd name="connsiteX113" fmla="*/ 4459810 w 12192000"/>
              <a:gd name="connsiteY113" fmla="*/ 1797886 h 2237474"/>
              <a:gd name="connsiteX114" fmla="*/ 4379064 w 12192000"/>
              <a:gd name="connsiteY114" fmla="*/ 1817177 h 2237474"/>
              <a:gd name="connsiteX115" fmla="*/ 4319209 w 12192000"/>
              <a:gd name="connsiteY115" fmla="*/ 1834833 h 2237474"/>
              <a:gd name="connsiteX116" fmla="*/ 4290981 w 12192000"/>
              <a:gd name="connsiteY116" fmla="*/ 1839677 h 2237474"/>
              <a:gd name="connsiteX117" fmla="*/ 4285792 w 12192000"/>
              <a:gd name="connsiteY117" fmla="*/ 1836231 h 2237474"/>
              <a:gd name="connsiteX118" fmla="*/ 4238372 w 12192000"/>
              <a:gd name="connsiteY118" fmla="*/ 1851480 h 2237474"/>
              <a:gd name="connsiteX119" fmla="*/ 4232517 w 12192000"/>
              <a:gd name="connsiteY119" fmla="*/ 1852567 h 2237474"/>
              <a:gd name="connsiteX120" fmla="*/ 4191732 w 12192000"/>
              <a:gd name="connsiteY120" fmla="*/ 1857328 h 2237474"/>
              <a:gd name="connsiteX121" fmla="*/ 4065532 w 12192000"/>
              <a:gd name="connsiteY121" fmla="*/ 1855477 h 2237474"/>
              <a:gd name="connsiteX122" fmla="*/ 4028460 w 12192000"/>
              <a:gd name="connsiteY122" fmla="*/ 1855137 h 2237474"/>
              <a:gd name="connsiteX123" fmla="*/ 4002267 w 12192000"/>
              <a:gd name="connsiteY123" fmla="*/ 1852352 h 2237474"/>
              <a:gd name="connsiteX124" fmla="*/ 3931396 w 12192000"/>
              <a:gd name="connsiteY124" fmla="*/ 1858915 h 2237474"/>
              <a:gd name="connsiteX125" fmla="*/ 3812162 w 12192000"/>
              <a:gd name="connsiteY125" fmla="*/ 1875501 h 2237474"/>
              <a:gd name="connsiteX126" fmla="*/ 3729530 w 12192000"/>
              <a:gd name="connsiteY126" fmla="*/ 1864513 h 2237474"/>
              <a:gd name="connsiteX127" fmla="*/ 3680177 w 12192000"/>
              <a:gd name="connsiteY127" fmla="*/ 1881552 h 2237474"/>
              <a:gd name="connsiteX128" fmla="*/ 3567259 w 12192000"/>
              <a:gd name="connsiteY128" fmla="*/ 1893482 h 2237474"/>
              <a:gd name="connsiteX129" fmla="*/ 3405770 w 12192000"/>
              <a:gd name="connsiteY129" fmla="*/ 1904591 h 2237474"/>
              <a:gd name="connsiteX130" fmla="*/ 3280097 w 12192000"/>
              <a:gd name="connsiteY130" fmla="*/ 1919610 h 2237474"/>
              <a:gd name="connsiteX131" fmla="*/ 3123424 w 12192000"/>
              <a:gd name="connsiteY131" fmla="*/ 1952930 h 2237474"/>
              <a:gd name="connsiteX132" fmla="*/ 3009910 w 12192000"/>
              <a:gd name="connsiteY132" fmla="*/ 1957866 h 2237474"/>
              <a:gd name="connsiteX133" fmla="*/ 2995934 w 12192000"/>
              <a:gd name="connsiteY133" fmla="*/ 1967085 h 2237474"/>
              <a:gd name="connsiteX134" fmla="*/ 2980071 w 12192000"/>
              <a:gd name="connsiteY134" fmla="*/ 1972988 h 2237474"/>
              <a:gd name="connsiteX135" fmla="*/ 2978094 w 12192000"/>
              <a:gd name="connsiteY135" fmla="*/ 1972369 h 2237474"/>
              <a:gd name="connsiteX136" fmla="*/ 2942858 w 12192000"/>
              <a:gd name="connsiteY136" fmla="*/ 1981367 h 2237474"/>
              <a:gd name="connsiteX137" fmla="*/ 2875436 w 12192000"/>
              <a:gd name="connsiteY137" fmla="*/ 1996977 h 2237474"/>
              <a:gd name="connsiteX138" fmla="*/ 2874892 w 12192000"/>
              <a:gd name="connsiteY138" fmla="*/ 1996085 h 2237474"/>
              <a:gd name="connsiteX139" fmla="*/ 2864145 w 12192000"/>
              <a:gd name="connsiteY139" fmla="*/ 1994061 h 2237474"/>
              <a:gd name="connsiteX140" fmla="*/ 2843662 w 12192000"/>
              <a:gd name="connsiteY140" fmla="*/ 1992498 h 2237474"/>
              <a:gd name="connsiteX141" fmla="*/ 2796128 w 12192000"/>
              <a:gd name="connsiteY141" fmla="*/ 1976403 h 2237474"/>
              <a:gd name="connsiteX142" fmla="*/ 2756784 w 12192000"/>
              <a:gd name="connsiteY142" fmla="*/ 1985116 h 2237474"/>
              <a:gd name="connsiteX143" fmla="*/ 2748833 w 12192000"/>
              <a:gd name="connsiteY143" fmla="*/ 1986323 h 2237474"/>
              <a:gd name="connsiteX144" fmla="*/ 2748661 w 12192000"/>
              <a:gd name="connsiteY144" fmla="*/ 1986122 h 2237474"/>
              <a:gd name="connsiteX145" fmla="*/ 2740251 w 12192000"/>
              <a:gd name="connsiteY145" fmla="*/ 1986946 h 2237474"/>
              <a:gd name="connsiteX146" fmla="*/ 2718916 w 12192000"/>
              <a:gd name="connsiteY146" fmla="*/ 1990867 h 2237474"/>
              <a:gd name="connsiteX147" fmla="*/ 2713522 w 12192000"/>
              <a:gd name="connsiteY147" fmla="*/ 1990173 h 2237474"/>
              <a:gd name="connsiteX148" fmla="*/ 2680597 w 12192000"/>
              <a:gd name="connsiteY148" fmla="*/ 1984996 h 2237474"/>
              <a:gd name="connsiteX149" fmla="*/ 2578178 w 12192000"/>
              <a:gd name="connsiteY149" fmla="*/ 1990531 h 2237474"/>
              <a:gd name="connsiteX150" fmla="*/ 2476147 w 12192000"/>
              <a:gd name="connsiteY150" fmla="*/ 1998305 h 2237474"/>
              <a:gd name="connsiteX151" fmla="*/ 2373568 w 12192000"/>
              <a:gd name="connsiteY151" fmla="*/ 2003219 h 2237474"/>
              <a:gd name="connsiteX152" fmla="*/ 2321399 w 12192000"/>
              <a:gd name="connsiteY152" fmla="*/ 1989467 h 2237474"/>
              <a:gd name="connsiteX153" fmla="*/ 2315525 w 12192000"/>
              <a:gd name="connsiteY153" fmla="*/ 1989708 h 2237474"/>
              <a:gd name="connsiteX154" fmla="*/ 2300792 w 12192000"/>
              <a:gd name="connsiteY154" fmla="*/ 1994290 h 2237474"/>
              <a:gd name="connsiteX155" fmla="*/ 2295469 w 12192000"/>
              <a:gd name="connsiteY155" fmla="*/ 1996659 h 2237474"/>
              <a:gd name="connsiteX156" fmla="*/ 2287219 w 12192000"/>
              <a:gd name="connsiteY156" fmla="*/ 1998750 h 2237474"/>
              <a:gd name="connsiteX157" fmla="*/ 2286948 w 12192000"/>
              <a:gd name="connsiteY157" fmla="*/ 1998596 h 2237474"/>
              <a:gd name="connsiteX158" fmla="*/ 2243069 w 12192000"/>
              <a:gd name="connsiteY158" fmla="*/ 2015111 h 2237474"/>
              <a:gd name="connsiteX159" fmla="*/ 2186609 w 12192000"/>
              <a:gd name="connsiteY159" fmla="*/ 2008263 h 2237474"/>
              <a:gd name="connsiteX160" fmla="*/ 2164831 w 12192000"/>
              <a:gd name="connsiteY160" fmla="*/ 2010143 h 2237474"/>
              <a:gd name="connsiteX161" fmla="*/ 2152836 w 12192000"/>
              <a:gd name="connsiteY161" fmla="*/ 2010048 h 2237474"/>
              <a:gd name="connsiteX162" fmla="*/ 2117102 w 12192000"/>
              <a:gd name="connsiteY162" fmla="*/ 2023004 h 2237474"/>
              <a:gd name="connsiteX163" fmla="*/ 2111935 w 12192000"/>
              <a:gd name="connsiteY163" fmla="*/ 2023163 h 2237474"/>
              <a:gd name="connsiteX164" fmla="*/ 2089991 w 12192000"/>
              <a:gd name="connsiteY164" fmla="*/ 2034193 h 2237474"/>
              <a:gd name="connsiteX165" fmla="*/ 2058061 w 12192000"/>
              <a:gd name="connsiteY165" fmla="*/ 2047942 h 2237474"/>
              <a:gd name="connsiteX166" fmla="*/ 2055737 w 12192000"/>
              <a:gd name="connsiteY166" fmla="*/ 2047704 h 2237474"/>
              <a:gd name="connsiteX167" fmla="*/ 2042244 w 12192000"/>
              <a:gd name="connsiteY167" fmla="*/ 2055560 h 2237474"/>
              <a:gd name="connsiteX168" fmla="*/ 1976224 w 12192000"/>
              <a:gd name="connsiteY168" fmla="*/ 2074257 h 2237474"/>
              <a:gd name="connsiteX169" fmla="*/ 1877728 w 12192000"/>
              <a:gd name="connsiteY169" fmla="*/ 2101004 h 2237474"/>
              <a:gd name="connsiteX170" fmla="*/ 1759056 w 12192000"/>
              <a:gd name="connsiteY170" fmla="*/ 2125608 h 2237474"/>
              <a:gd name="connsiteX171" fmla="*/ 1637948 w 12192000"/>
              <a:gd name="connsiteY171" fmla="*/ 2172597 h 2237474"/>
              <a:gd name="connsiteX172" fmla="*/ 1434549 w 12192000"/>
              <a:gd name="connsiteY172" fmla="*/ 2234522 h 2237474"/>
              <a:gd name="connsiteX173" fmla="*/ 1398481 w 12192000"/>
              <a:gd name="connsiteY173" fmla="*/ 2237074 h 2237474"/>
              <a:gd name="connsiteX174" fmla="*/ 1398407 w 12192000"/>
              <a:gd name="connsiteY174" fmla="*/ 2237095 h 2237474"/>
              <a:gd name="connsiteX175" fmla="*/ 1370962 w 12192000"/>
              <a:gd name="connsiteY175" fmla="*/ 2237474 h 2237474"/>
              <a:gd name="connsiteX176" fmla="*/ 1356367 w 12192000"/>
              <a:gd name="connsiteY176" fmla="*/ 2235089 h 2237474"/>
              <a:gd name="connsiteX177" fmla="*/ 1324828 w 12192000"/>
              <a:gd name="connsiteY177" fmla="*/ 2231968 h 2237474"/>
              <a:gd name="connsiteX178" fmla="*/ 1297744 w 12192000"/>
              <a:gd name="connsiteY178" fmla="*/ 2235849 h 2237474"/>
              <a:gd name="connsiteX179" fmla="*/ 1286236 w 12192000"/>
              <a:gd name="connsiteY179" fmla="*/ 2233135 h 2237474"/>
              <a:gd name="connsiteX180" fmla="*/ 1283504 w 12192000"/>
              <a:gd name="connsiteY180" fmla="*/ 2233797 h 2237474"/>
              <a:gd name="connsiteX181" fmla="*/ 1279765 w 12192000"/>
              <a:gd name="connsiteY181" fmla="*/ 2229639 h 2237474"/>
              <a:gd name="connsiteX182" fmla="*/ 1195347 w 12192000"/>
              <a:gd name="connsiteY182" fmla="*/ 2212354 h 2237474"/>
              <a:gd name="connsiteX183" fmla="*/ 970251 w 12192000"/>
              <a:gd name="connsiteY183" fmla="*/ 2221029 h 2237474"/>
              <a:gd name="connsiteX184" fmla="*/ 812914 w 12192000"/>
              <a:gd name="connsiteY184" fmla="*/ 2202752 h 2237474"/>
              <a:gd name="connsiteX185" fmla="*/ 800195 w 12192000"/>
              <a:gd name="connsiteY185" fmla="*/ 2209407 h 2237474"/>
              <a:gd name="connsiteX186" fmla="*/ 784978 w 12192000"/>
              <a:gd name="connsiteY186" fmla="*/ 2212360 h 2237474"/>
              <a:gd name="connsiteX187" fmla="*/ 681987 w 12192000"/>
              <a:gd name="connsiteY187" fmla="*/ 2216757 h 2237474"/>
              <a:gd name="connsiteX188" fmla="*/ 669923 w 12192000"/>
              <a:gd name="connsiteY188" fmla="*/ 2211682 h 2237474"/>
              <a:gd name="connsiteX189" fmla="*/ 648680 w 12192000"/>
              <a:gd name="connsiteY189" fmla="*/ 2206229 h 2237474"/>
              <a:gd name="connsiteX190" fmla="*/ 597225 w 12192000"/>
              <a:gd name="connsiteY190" fmla="*/ 2180999 h 2237474"/>
              <a:gd name="connsiteX191" fmla="*/ 558449 w 12192000"/>
              <a:gd name="connsiteY191" fmla="*/ 2182346 h 2237474"/>
              <a:gd name="connsiteX192" fmla="*/ 550517 w 12192000"/>
              <a:gd name="connsiteY192" fmla="*/ 2182060 h 2237474"/>
              <a:gd name="connsiteX193" fmla="*/ 550309 w 12192000"/>
              <a:gd name="connsiteY193" fmla="*/ 2181825 h 2237474"/>
              <a:gd name="connsiteX194" fmla="*/ 541836 w 12192000"/>
              <a:gd name="connsiteY194" fmla="*/ 2181063 h 2237474"/>
              <a:gd name="connsiteX195" fmla="*/ 536057 w 12192000"/>
              <a:gd name="connsiteY195" fmla="*/ 2181537 h 2237474"/>
              <a:gd name="connsiteX196" fmla="*/ 520671 w 12192000"/>
              <a:gd name="connsiteY196" fmla="*/ 2180980 h 2237474"/>
              <a:gd name="connsiteX197" fmla="*/ 515024 w 12192000"/>
              <a:gd name="connsiteY197" fmla="*/ 2179258 h 2237474"/>
              <a:gd name="connsiteX198" fmla="*/ 512278 w 12192000"/>
              <a:gd name="connsiteY198" fmla="*/ 2176369 h 2237474"/>
              <a:gd name="connsiteX199" fmla="*/ 480419 w 12192000"/>
              <a:gd name="connsiteY199" fmla="*/ 2167807 h 2237474"/>
              <a:gd name="connsiteX200" fmla="*/ 413835 w 12192000"/>
              <a:gd name="connsiteY200" fmla="*/ 2156783 h 2237474"/>
              <a:gd name="connsiteX201" fmla="*/ 376513 w 12192000"/>
              <a:gd name="connsiteY201" fmla="*/ 2154014 h 2237474"/>
              <a:gd name="connsiteX202" fmla="*/ 273386 w 12192000"/>
              <a:gd name="connsiteY202" fmla="*/ 2142551 h 2237474"/>
              <a:gd name="connsiteX203" fmla="*/ 169207 w 12192000"/>
              <a:gd name="connsiteY203" fmla="*/ 2128100 h 2237474"/>
              <a:gd name="connsiteX204" fmla="*/ 93149 w 12192000"/>
              <a:gd name="connsiteY204" fmla="*/ 2105324 h 2237474"/>
              <a:gd name="connsiteX205" fmla="*/ 88109 w 12192000"/>
              <a:gd name="connsiteY205" fmla="*/ 2106704 h 2237474"/>
              <a:gd name="connsiteX206" fmla="*/ 80022 w 12192000"/>
              <a:gd name="connsiteY206" fmla="*/ 2107254 h 2237474"/>
              <a:gd name="connsiteX207" fmla="*/ 79717 w 12192000"/>
              <a:gd name="connsiteY207" fmla="*/ 2107046 h 2237474"/>
              <a:gd name="connsiteX208" fmla="*/ 72352 w 12192000"/>
              <a:gd name="connsiteY208" fmla="*/ 2107991 h 2237474"/>
              <a:gd name="connsiteX209" fmla="*/ 37645 w 12192000"/>
              <a:gd name="connsiteY209" fmla="*/ 2115401 h 2237474"/>
              <a:gd name="connsiteX210" fmla="*/ 4572 w 12192000"/>
              <a:gd name="connsiteY210" fmla="*/ 2111091 h 2237474"/>
              <a:gd name="connsiteX211" fmla="*/ 0 w 12192000"/>
              <a:gd name="connsiteY211" fmla="*/ 2110468 h 2237474"/>
              <a:gd name="connsiteX212" fmla="*/ 0 w 12192000"/>
              <a:gd name="connsiteY212" fmla="*/ 0 h 2237474"/>
              <a:gd name="connsiteX0" fmla="*/ 0 w 12192000"/>
              <a:gd name="connsiteY0" fmla="*/ 0 h 2237474"/>
              <a:gd name="connsiteX1" fmla="*/ 12192000 w 12192000"/>
              <a:gd name="connsiteY1" fmla="*/ 0 h 2237474"/>
              <a:gd name="connsiteX2" fmla="*/ 12192000 w 12192000"/>
              <a:gd name="connsiteY2" fmla="*/ 751299 h 2237474"/>
              <a:gd name="connsiteX3" fmla="*/ 12176759 w 12192000"/>
              <a:gd name="connsiteY3" fmla="*/ 759190 h 2237474"/>
              <a:gd name="connsiteX4" fmla="*/ 12154948 w 12192000"/>
              <a:gd name="connsiteY4" fmla="*/ 762731 h 2237474"/>
              <a:gd name="connsiteX5" fmla="*/ 12047364 w 12192000"/>
              <a:gd name="connsiteY5" fmla="*/ 749662 h 2237474"/>
              <a:gd name="connsiteX6" fmla="*/ 11890686 w 12192000"/>
              <a:gd name="connsiteY6" fmla="*/ 732766 h 2237474"/>
              <a:gd name="connsiteX7" fmla="*/ 11782413 w 12192000"/>
              <a:gd name="connsiteY7" fmla="*/ 769868 h 2237474"/>
              <a:gd name="connsiteX8" fmla="*/ 11649954 w 12192000"/>
              <a:gd name="connsiteY8" fmla="*/ 749628 h 2237474"/>
              <a:gd name="connsiteX9" fmla="*/ 11560424 w 12192000"/>
              <a:gd name="connsiteY9" fmla="*/ 748017 h 2237474"/>
              <a:gd name="connsiteX10" fmla="*/ 11358455 w 12192000"/>
              <a:gd name="connsiteY10" fmla="*/ 747593 h 2237474"/>
              <a:gd name="connsiteX11" fmla="*/ 11165209 w 12192000"/>
              <a:gd name="connsiteY11" fmla="*/ 748852 h 2237474"/>
              <a:gd name="connsiteX12" fmla="*/ 11058755 w 12192000"/>
              <a:gd name="connsiteY12" fmla="*/ 749617 h 2237474"/>
              <a:gd name="connsiteX13" fmla="*/ 10884013 w 12192000"/>
              <a:gd name="connsiteY13" fmla="*/ 760728 h 2237474"/>
              <a:gd name="connsiteX14" fmla="*/ 10834688 w 12192000"/>
              <a:gd name="connsiteY14" fmla="*/ 757726 h 2237474"/>
              <a:gd name="connsiteX15" fmla="*/ 10805004 w 12192000"/>
              <a:gd name="connsiteY15" fmla="*/ 757573 h 2237474"/>
              <a:gd name="connsiteX16" fmla="*/ 10739478 w 12192000"/>
              <a:gd name="connsiteY16" fmla="*/ 776841 h 2237474"/>
              <a:gd name="connsiteX17" fmla="*/ 10458762 w 12192000"/>
              <a:gd name="connsiteY17" fmla="*/ 755400 h 2237474"/>
              <a:gd name="connsiteX18" fmla="*/ 10211200 w 12192000"/>
              <a:gd name="connsiteY18" fmla="*/ 767513 h 2237474"/>
              <a:gd name="connsiteX19" fmla="*/ 10167995 w 12192000"/>
              <a:gd name="connsiteY19" fmla="*/ 760843 h 2237474"/>
              <a:gd name="connsiteX20" fmla="*/ 9997044 w 12192000"/>
              <a:gd name="connsiteY20" fmla="*/ 780129 h 2237474"/>
              <a:gd name="connsiteX21" fmla="*/ 9943887 w 12192000"/>
              <a:gd name="connsiteY21" fmla="*/ 804141 h 2237474"/>
              <a:gd name="connsiteX22" fmla="*/ 9918248 w 12192000"/>
              <a:gd name="connsiteY22" fmla="*/ 816628 h 2237474"/>
              <a:gd name="connsiteX23" fmla="*/ 9798048 w 12192000"/>
              <a:gd name="connsiteY23" fmla="*/ 863207 h 2237474"/>
              <a:gd name="connsiteX24" fmla="*/ 9761459 w 12192000"/>
              <a:gd name="connsiteY24" fmla="*/ 862394 h 2237474"/>
              <a:gd name="connsiteX25" fmla="*/ 9705768 w 12192000"/>
              <a:gd name="connsiteY25" fmla="*/ 894610 h 2237474"/>
              <a:gd name="connsiteX26" fmla="*/ 9683005 w 12192000"/>
              <a:gd name="connsiteY26" fmla="*/ 894128 h 2237474"/>
              <a:gd name="connsiteX27" fmla="*/ 9594438 w 12192000"/>
              <a:gd name="connsiteY27" fmla="*/ 919051 h 2237474"/>
              <a:gd name="connsiteX28" fmla="*/ 9577033 w 12192000"/>
              <a:gd name="connsiteY28" fmla="*/ 922857 h 2237474"/>
              <a:gd name="connsiteX29" fmla="*/ 9544189 w 12192000"/>
              <a:gd name="connsiteY29" fmla="*/ 938966 h 2237474"/>
              <a:gd name="connsiteX30" fmla="*/ 9500499 w 12192000"/>
              <a:gd name="connsiteY30" fmla="*/ 954680 h 2237474"/>
              <a:gd name="connsiteX31" fmla="*/ 9428195 w 12192000"/>
              <a:gd name="connsiteY31" fmla="*/ 986225 h 2237474"/>
              <a:gd name="connsiteX32" fmla="*/ 9410017 w 12192000"/>
              <a:gd name="connsiteY32" fmla="*/ 993931 h 2237474"/>
              <a:gd name="connsiteX33" fmla="*/ 9392919 w 12192000"/>
              <a:gd name="connsiteY33" fmla="*/ 994656 h 2237474"/>
              <a:gd name="connsiteX34" fmla="*/ 9278619 w 12192000"/>
              <a:gd name="connsiteY34" fmla="*/ 1011878 h 2237474"/>
              <a:gd name="connsiteX35" fmla="*/ 9268019 w 12192000"/>
              <a:gd name="connsiteY35" fmla="*/ 1007442 h 2237474"/>
              <a:gd name="connsiteX36" fmla="*/ 9234662 w 12192000"/>
              <a:gd name="connsiteY36" fmla="*/ 1023056 h 2237474"/>
              <a:gd name="connsiteX37" fmla="*/ 9181033 w 12192000"/>
              <a:gd name="connsiteY37" fmla="*/ 1037921 h 2237474"/>
              <a:gd name="connsiteX38" fmla="*/ 9155969 w 12192000"/>
              <a:gd name="connsiteY38" fmla="*/ 1046804 h 2237474"/>
              <a:gd name="connsiteX39" fmla="*/ 9133985 w 12192000"/>
              <a:gd name="connsiteY39" fmla="*/ 1046450 h 2237474"/>
              <a:gd name="connsiteX40" fmla="*/ 9012987 w 12192000"/>
              <a:gd name="connsiteY40" fmla="*/ 1061986 h 2237474"/>
              <a:gd name="connsiteX41" fmla="*/ 8968445 w 12192000"/>
              <a:gd name="connsiteY41" fmla="*/ 1052169 h 2237474"/>
              <a:gd name="connsiteX42" fmla="*/ 8958984 w 12192000"/>
              <a:gd name="connsiteY42" fmla="*/ 1057212 h 2237474"/>
              <a:gd name="connsiteX43" fmla="*/ 8886001 w 12192000"/>
              <a:gd name="connsiteY43" fmla="*/ 1067468 h 2237474"/>
              <a:gd name="connsiteX44" fmla="*/ 8838610 w 12192000"/>
              <a:gd name="connsiteY44" fmla="*/ 1075091 h 2237474"/>
              <a:gd name="connsiteX45" fmla="*/ 8750383 w 12192000"/>
              <a:gd name="connsiteY45" fmla="*/ 1097387 h 2237474"/>
              <a:gd name="connsiteX46" fmla="*/ 8697365 w 12192000"/>
              <a:gd name="connsiteY46" fmla="*/ 1105869 h 2237474"/>
              <a:gd name="connsiteX47" fmla="*/ 8665605 w 12192000"/>
              <a:gd name="connsiteY47" fmla="*/ 1110791 h 2237474"/>
              <a:gd name="connsiteX48" fmla="*/ 8584946 w 12192000"/>
              <a:gd name="connsiteY48" fmla="*/ 1135226 h 2237474"/>
              <a:gd name="connsiteX49" fmla="*/ 8460755 w 12192000"/>
              <a:gd name="connsiteY49" fmla="*/ 1203427 h 2237474"/>
              <a:gd name="connsiteX50" fmla="*/ 8419755 w 12192000"/>
              <a:gd name="connsiteY50" fmla="*/ 1216260 h 2237474"/>
              <a:gd name="connsiteX51" fmla="*/ 8411626 w 12192000"/>
              <a:gd name="connsiteY51" fmla="*/ 1214397 h 2237474"/>
              <a:gd name="connsiteX52" fmla="*/ 8363469 w 12192000"/>
              <a:gd name="connsiteY52" fmla="*/ 1246658 h 2237474"/>
              <a:gd name="connsiteX53" fmla="*/ 8275497 w 12192000"/>
              <a:gd name="connsiteY53" fmla="*/ 1264396 h 2237474"/>
              <a:gd name="connsiteX54" fmla="*/ 8206287 w 12192000"/>
              <a:gd name="connsiteY54" fmla="*/ 1273060 h 2237474"/>
              <a:gd name="connsiteX55" fmla="*/ 8168705 w 12192000"/>
              <a:gd name="connsiteY55" fmla="*/ 1279956 h 2237474"/>
              <a:gd name="connsiteX56" fmla="*/ 8139997 w 12192000"/>
              <a:gd name="connsiteY56" fmla="*/ 1282713 h 2237474"/>
              <a:gd name="connsiteX57" fmla="*/ 8074238 w 12192000"/>
              <a:gd name="connsiteY57" fmla="*/ 1301895 h 2237474"/>
              <a:gd name="connsiteX58" fmla="*/ 7968292 w 12192000"/>
              <a:gd name="connsiteY58" fmla="*/ 1338779 h 2237474"/>
              <a:gd name="connsiteX59" fmla="*/ 7945122 w 12192000"/>
              <a:gd name="connsiteY59" fmla="*/ 1345477 h 2237474"/>
              <a:gd name="connsiteX60" fmla="*/ 7902328 w 12192000"/>
              <a:gd name="connsiteY60" fmla="*/ 1345865 h 2237474"/>
              <a:gd name="connsiteX61" fmla="*/ 7875879 w 12192000"/>
              <a:gd name="connsiteY61" fmla="*/ 1345646 h 2237474"/>
              <a:gd name="connsiteX62" fmla="*/ 7840612 w 12192000"/>
              <a:gd name="connsiteY62" fmla="*/ 1369373 h 2237474"/>
              <a:gd name="connsiteX63" fmla="*/ 7786819 w 12192000"/>
              <a:gd name="connsiteY63" fmla="*/ 1378970 h 2237474"/>
              <a:gd name="connsiteX64" fmla="*/ 7548172 w 12192000"/>
              <a:gd name="connsiteY64" fmla="*/ 1417460 h 2237474"/>
              <a:gd name="connsiteX65" fmla="*/ 7483437 w 12192000"/>
              <a:gd name="connsiteY65" fmla="*/ 1478152 h 2237474"/>
              <a:gd name="connsiteX66" fmla="*/ 7377870 w 12192000"/>
              <a:gd name="connsiteY66" fmla="*/ 1523319 h 2237474"/>
              <a:gd name="connsiteX67" fmla="*/ 7230737 w 12192000"/>
              <a:gd name="connsiteY67" fmla="*/ 1562633 h 2237474"/>
              <a:gd name="connsiteX68" fmla="*/ 7224458 w 12192000"/>
              <a:gd name="connsiteY68" fmla="*/ 1573008 h 2237474"/>
              <a:gd name="connsiteX69" fmla="*/ 7183121 w 12192000"/>
              <a:gd name="connsiteY69" fmla="*/ 1595162 h 2237474"/>
              <a:gd name="connsiteX70" fmla="*/ 7164601 w 12192000"/>
              <a:gd name="connsiteY70" fmla="*/ 1606490 h 2237474"/>
              <a:gd name="connsiteX71" fmla="*/ 7092727 w 12192000"/>
              <a:gd name="connsiteY71" fmla="*/ 1623628 h 2237474"/>
              <a:gd name="connsiteX72" fmla="*/ 7031309 w 12192000"/>
              <a:gd name="connsiteY72" fmla="*/ 1619451 h 2237474"/>
              <a:gd name="connsiteX73" fmla="*/ 6999084 w 12192000"/>
              <a:gd name="connsiteY73" fmla="*/ 1634317 h 2237474"/>
              <a:gd name="connsiteX74" fmla="*/ 6992107 w 12192000"/>
              <a:gd name="connsiteY74" fmla="*/ 1636860 h 2237474"/>
              <a:gd name="connsiteX75" fmla="*/ 6900177 w 12192000"/>
              <a:gd name="connsiteY75" fmla="*/ 1636016 h 2237474"/>
              <a:gd name="connsiteX76" fmla="*/ 6795372 w 12192000"/>
              <a:gd name="connsiteY76" fmla="*/ 1644845 h 2237474"/>
              <a:gd name="connsiteX77" fmla="*/ 6692251 w 12192000"/>
              <a:gd name="connsiteY77" fmla="*/ 1656357 h 2237474"/>
              <a:gd name="connsiteX78" fmla="*/ 6655235 w 12192000"/>
              <a:gd name="connsiteY78" fmla="*/ 1661869 h 2237474"/>
              <a:gd name="connsiteX79" fmla="*/ 6554894 w 12192000"/>
              <a:gd name="connsiteY79" fmla="*/ 1664428 h 2237474"/>
              <a:gd name="connsiteX80" fmla="*/ 6516595 w 12192000"/>
              <a:gd name="connsiteY80" fmla="*/ 1667475 h 2237474"/>
              <a:gd name="connsiteX81" fmla="*/ 6508541 w 12192000"/>
              <a:gd name="connsiteY81" fmla="*/ 1668757 h 2237474"/>
              <a:gd name="connsiteX82" fmla="*/ 6471012 w 12192000"/>
              <a:gd name="connsiteY82" fmla="*/ 1678604 h 2237474"/>
              <a:gd name="connsiteX83" fmla="*/ 6415265 w 12192000"/>
              <a:gd name="connsiteY83" fmla="*/ 1665317 h 2237474"/>
              <a:gd name="connsiteX84" fmla="*/ 6364035 w 12192000"/>
              <a:gd name="connsiteY84" fmla="*/ 1667683 h 2237474"/>
              <a:gd name="connsiteX85" fmla="*/ 6280959 w 12192000"/>
              <a:gd name="connsiteY85" fmla="*/ 1689329 h 2237474"/>
              <a:gd name="connsiteX86" fmla="*/ 6243319 w 12192000"/>
              <a:gd name="connsiteY86" fmla="*/ 1695560 h 2237474"/>
              <a:gd name="connsiteX87" fmla="*/ 6098321 w 12192000"/>
              <a:gd name="connsiteY87" fmla="*/ 1721646 h 2237474"/>
              <a:gd name="connsiteX88" fmla="*/ 5880652 w 12192000"/>
              <a:gd name="connsiteY88" fmla="*/ 1779643 h 2237474"/>
              <a:gd name="connsiteX89" fmla="*/ 5785959 w 12192000"/>
              <a:gd name="connsiteY89" fmla="*/ 1775307 h 2237474"/>
              <a:gd name="connsiteX90" fmla="*/ 5643534 w 12192000"/>
              <a:gd name="connsiteY90" fmla="*/ 1802919 h 2237474"/>
              <a:gd name="connsiteX91" fmla="*/ 5518799 w 12192000"/>
              <a:gd name="connsiteY91" fmla="*/ 1818312 h 2237474"/>
              <a:gd name="connsiteX92" fmla="*/ 5505014 w 12192000"/>
              <a:gd name="connsiteY92" fmla="*/ 1819259 h 2237474"/>
              <a:gd name="connsiteX93" fmla="*/ 5453307 w 12192000"/>
              <a:gd name="connsiteY93" fmla="*/ 1815450 h 2237474"/>
              <a:gd name="connsiteX94" fmla="*/ 5364192 w 12192000"/>
              <a:gd name="connsiteY94" fmla="*/ 1826074 h 2237474"/>
              <a:gd name="connsiteX95" fmla="*/ 5350380 w 12192000"/>
              <a:gd name="connsiteY95" fmla="*/ 1830891 h 2237474"/>
              <a:gd name="connsiteX96" fmla="*/ 5259633 w 12192000"/>
              <a:gd name="connsiteY96" fmla="*/ 1837160 h 2237474"/>
              <a:gd name="connsiteX97" fmla="*/ 5197513 w 12192000"/>
              <a:gd name="connsiteY97" fmla="*/ 1844718 h 2237474"/>
              <a:gd name="connsiteX98" fmla="*/ 5168852 w 12192000"/>
              <a:gd name="connsiteY98" fmla="*/ 1844846 h 2237474"/>
              <a:gd name="connsiteX99" fmla="*/ 5114927 w 12192000"/>
              <a:gd name="connsiteY99" fmla="*/ 1847827 h 2237474"/>
              <a:gd name="connsiteX100" fmla="*/ 5108970 w 12192000"/>
              <a:gd name="connsiteY100" fmla="*/ 1847935 h 2237474"/>
              <a:gd name="connsiteX101" fmla="*/ 5067961 w 12192000"/>
              <a:gd name="connsiteY101" fmla="*/ 1845917 h 2237474"/>
              <a:gd name="connsiteX102" fmla="*/ 5007075 w 12192000"/>
              <a:gd name="connsiteY102" fmla="*/ 1838626 h 2237474"/>
              <a:gd name="connsiteX103" fmla="*/ 4944087 w 12192000"/>
              <a:gd name="connsiteY103" fmla="*/ 1823332 h 2237474"/>
              <a:gd name="connsiteX104" fmla="*/ 4907662 w 12192000"/>
              <a:gd name="connsiteY104" fmla="*/ 1816900 h 2237474"/>
              <a:gd name="connsiteX105" fmla="*/ 4882386 w 12192000"/>
              <a:gd name="connsiteY105" fmla="*/ 1809844 h 2237474"/>
              <a:gd name="connsiteX106" fmla="*/ 4811440 w 12192000"/>
              <a:gd name="connsiteY106" fmla="*/ 1804655 h 2237474"/>
              <a:gd name="connsiteX107" fmla="*/ 4691075 w 12192000"/>
              <a:gd name="connsiteY107" fmla="*/ 1801389 h 2237474"/>
              <a:gd name="connsiteX108" fmla="*/ 4611738 w 12192000"/>
              <a:gd name="connsiteY108" fmla="*/ 1776964 h 2237474"/>
              <a:gd name="connsiteX109" fmla="*/ 4560070 w 12192000"/>
              <a:gd name="connsiteY109" fmla="*/ 1785640 h 2237474"/>
              <a:gd name="connsiteX110" fmla="*/ 4536503 w 12192000"/>
              <a:gd name="connsiteY110" fmla="*/ 1785334 h 2237474"/>
              <a:gd name="connsiteX111" fmla="*/ 4513724 w 12192000"/>
              <a:gd name="connsiteY111" fmla="*/ 1791996 h 2237474"/>
              <a:gd name="connsiteX112" fmla="*/ 4459810 w 12192000"/>
              <a:gd name="connsiteY112" fmla="*/ 1797886 h 2237474"/>
              <a:gd name="connsiteX113" fmla="*/ 4379064 w 12192000"/>
              <a:gd name="connsiteY113" fmla="*/ 1817177 h 2237474"/>
              <a:gd name="connsiteX114" fmla="*/ 4319209 w 12192000"/>
              <a:gd name="connsiteY114" fmla="*/ 1834833 h 2237474"/>
              <a:gd name="connsiteX115" fmla="*/ 4290981 w 12192000"/>
              <a:gd name="connsiteY115" fmla="*/ 1839677 h 2237474"/>
              <a:gd name="connsiteX116" fmla="*/ 4285792 w 12192000"/>
              <a:gd name="connsiteY116" fmla="*/ 1836231 h 2237474"/>
              <a:gd name="connsiteX117" fmla="*/ 4238372 w 12192000"/>
              <a:gd name="connsiteY117" fmla="*/ 1851480 h 2237474"/>
              <a:gd name="connsiteX118" fmla="*/ 4232517 w 12192000"/>
              <a:gd name="connsiteY118" fmla="*/ 1852567 h 2237474"/>
              <a:gd name="connsiteX119" fmla="*/ 4191732 w 12192000"/>
              <a:gd name="connsiteY119" fmla="*/ 1857328 h 2237474"/>
              <a:gd name="connsiteX120" fmla="*/ 4065532 w 12192000"/>
              <a:gd name="connsiteY120" fmla="*/ 1855477 h 2237474"/>
              <a:gd name="connsiteX121" fmla="*/ 4028460 w 12192000"/>
              <a:gd name="connsiteY121" fmla="*/ 1855137 h 2237474"/>
              <a:gd name="connsiteX122" fmla="*/ 4002267 w 12192000"/>
              <a:gd name="connsiteY122" fmla="*/ 1852352 h 2237474"/>
              <a:gd name="connsiteX123" fmla="*/ 3931396 w 12192000"/>
              <a:gd name="connsiteY123" fmla="*/ 1858915 h 2237474"/>
              <a:gd name="connsiteX124" fmla="*/ 3812162 w 12192000"/>
              <a:gd name="connsiteY124" fmla="*/ 1875501 h 2237474"/>
              <a:gd name="connsiteX125" fmla="*/ 3729530 w 12192000"/>
              <a:gd name="connsiteY125" fmla="*/ 1864513 h 2237474"/>
              <a:gd name="connsiteX126" fmla="*/ 3680177 w 12192000"/>
              <a:gd name="connsiteY126" fmla="*/ 1881552 h 2237474"/>
              <a:gd name="connsiteX127" fmla="*/ 3567259 w 12192000"/>
              <a:gd name="connsiteY127" fmla="*/ 1893482 h 2237474"/>
              <a:gd name="connsiteX128" fmla="*/ 3405770 w 12192000"/>
              <a:gd name="connsiteY128" fmla="*/ 1904591 h 2237474"/>
              <a:gd name="connsiteX129" fmla="*/ 3280097 w 12192000"/>
              <a:gd name="connsiteY129" fmla="*/ 1919610 h 2237474"/>
              <a:gd name="connsiteX130" fmla="*/ 3123424 w 12192000"/>
              <a:gd name="connsiteY130" fmla="*/ 1952930 h 2237474"/>
              <a:gd name="connsiteX131" fmla="*/ 3009910 w 12192000"/>
              <a:gd name="connsiteY131" fmla="*/ 1957866 h 2237474"/>
              <a:gd name="connsiteX132" fmla="*/ 2995934 w 12192000"/>
              <a:gd name="connsiteY132" fmla="*/ 1967085 h 2237474"/>
              <a:gd name="connsiteX133" fmla="*/ 2980071 w 12192000"/>
              <a:gd name="connsiteY133" fmla="*/ 1972988 h 2237474"/>
              <a:gd name="connsiteX134" fmla="*/ 2978094 w 12192000"/>
              <a:gd name="connsiteY134" fmla="*/ 1972369 h 2237474"/>
              <a:gd name="connsiteX135" fmla="*/ 2942858 w 12192000"/>
              <a:gd name="connsiteY135" fmla="*/ 1981367 h 2237474"/>
              <a:gd name="connsiteX136" fmla="*/ 2875436 w 12192000"/>
              <a:gd name="connsiteY136" fmla="*/ 1996977 h 2237474"/>
              <a:gd name="connsiteX137" fmla="*/ 2874892 w 12192000"/>
              <a:gd name="connsiteY137" fmla="*/ 1996085 h 2237474"/>
              <a:gd name="connsiteX138" fmla="*/ 2864145 w 12192000"/>
              <a:gd name="connsiteY138" fmla="*/ 1994061 h 2237474"/>
              <a:gd name="connsiteX139" fmla="*/ 2843662 w 12192000"/>
              <a:gd name="connsiteY139" fmla="*/ 1992498 h 2237474"/>
              <a:gd name="connsiteX140" fmla="*/ 2796128 w 12192000"/>
              <a:gd name="connsiteY140" fmla="*/ 1976403 h 2237474"/>
              <a:gd name="connsiteX141" fmla="*/ 2756784 w 12192000"/>
              <a:gd name="connsiteY141" fmla="*/ 1985116 h 2237474"/>
              <a:gd name="connsiteX142" fmla="*/ 2748833 w 12192000"/>
              <a:gd name="connsiteY142" fmla="*/ 1986323 h 2237474"/>
              <a:gd name="connsiteX143" fmla="*/ 2748661 w 12192000"/>
              <a:gd name="connsiteY143" fmla="*/ 1986122 h 2237474"/>
              <a:gd name="connsiteX144" fmla="*/ 2740251 w 12192000"/>
              <a:gd name="connsiteY144" fmla="*/ 1986946 h 2237474"/>
              <a:gd name="connsiteX145" fmla="*/ 2718916 w 12192000"/>
              <a:gd name="connsiteY145" fmla="*/ 1990867 h 2237474"/>
              <a:gd name="connsiteX146" fmla="*/ 2713522 w 12192000"/>
              <a:gd name="connsiteY146" fmla="*/ 1990173 h 2237474"/>
              <a:gd name="connsiteX147" fmla="*/ 2680597 w 12192000"/>
              <a:gd name="connsiteY147" fmla="*/ 1984996 h 2237474"/>
              <a:gd name="connsiteX148" fmla="*/ 2578178 w 12192000"/>
              <a:gd name="connsiteY148" fmla="*/ 1990531 h 2237474"/>
              <a:gd name="connsiteX149" fmla="*/ 2476147 w 12192000"/>
              <a:gd name="connsiteY149" fmla="*/ 1998305 h 2237474"/>
              <a:gd name="connsiteX150" fmla="*/ 2373568 w 12192000"/>
              <a:gd name="connsiteY150" fmla="*/ 2003219 h 2237474"/>
              <a:gd name="connsiteX151" fmla="*/ 2321399 w 12192000"/>
              <a:gd name="connsiteY151" fmla="*/ 1989467 h 2237474"/>
              <a:gd name="connsiteX152" fmla="*/ 2315525 w 12192000"/>
              <a:gd name="connsiteY152" fmla="*/ 1989708 h 2237474"/>
              <a:gd name="connsiteX153" fmla="*/ 2300792 w 12192000"/>
              <a:gd name="connsiteY153" fmla="*/ 1994290 h 2237474"/>
              <a:gd name="connsiteX154" fmla="*/ 2295469 w 12192000"/>
              <a:gd name="connsiteY154" fmla="*/ 1996659 h 2237474"/>
              <a:gd name="connsiteX155" fmla="*/ 2287219 w 12192000"/>
              <a:gd name="connsiteY155" fmla="*/ 1998750 h 2237474"/>
              <a:gd name="connsiteX156" fmla="*/ 2286948 w 12192000"/>
              <a:gd name="connsiteY156" fmla="*/ 1998596 h 2237474"/>
              <a:gd name="connsiteX157" fmla="*/ 2243069 w 12192000"/>
              <a:gd name="connsiteY157" fmla="*/ 2015111 h 2237474"/>
              <a:gd name="connsiteX158" fmla="*/ 2186609 w 12192000"/>
              <a:gd name="connsiteY158" fmla="*/ 2008263 h 2237474"/>
              <a:gd name="connsiteX159" fmla="*/ 2164831 w 12192000"/>
              <a:gd name="connsiteY159" fmla="*/ 2010143 h 2237474"/>
              <a:gd name="connsiteX160" fmla="*/ 2152836 w 12192000"/>
              <a:gd name="connsiteY160" fmla="*/ 2010048 h 2237474"/>
              <a:gd name="connsiteX161" fmla="*/ 2117102 w 12192000"/>
              <a:gd name="connsiteY161" fmla="*/ 2023004 h 2237474"/>
              <a:gd name="connsiteX162" fmla="*/ 2111935 w 12192000"/>
              <a:gd name="connsiteY162" fmla="*/ 2023163 h 2237474"/>
              <a:gd name="connsiteX163" fmla="*/ 2089991 w 12192000"/>
              <a:gd name="connsiteY163" fmla="*/ 2034193 h 2237474"/>
              <a:gd name="connsiteX164" fmla="*/ 2058061 w 12192000"/>
              <a:gd name="connsiteY164" fmla="*/ 2047942 h 2237474"/>
              <a:gd name="connsiteX165" fmla="*/ 2055737 w 12192000"/>
              <a:gd name="connsiteY165" fmla="*/ 2047704 h 2237474"/>
              <a:gd name="connsiteX166" fmla="*/ 2042244 w 12192000"/>
              <a:gd name="connsiteY166" fmla="*/ 2055560 h 2237474"/>
              <a:gd name="connsiteX167" fmla="*/ 1976224 w 12192000"/>
              <a:gd name="connsiteY167" fmla="*/ 2074257 h 2237474"/>
              <a:gd name="connsiteX168" fmla="*/ 1877728 w 12192000"/>
              <a:gd name="connsiteY168" fmla="*/ 2101004 h 2237474"/>
              <a:gd name="connsiteX169" fmla="*/ 1759056 w 12192000"/>
              <a:gd name="connsiteY169" fmla="*/ 2125608 h 2237474"/>
              <a:gd name="connsiteX170" fmla="*/ 1637948 w 12192000"/>
              <a:gd name="connsiteY170" fmla="*/ 2172597 h 2237474"/>
              <a:gd name="connsiteX171" fmla="*/ 1434549 w 12192000"/>
              <a:gd name="connsiteY171" fmla="*/ 2234522 h 2237474"/>
              <a:gd name="connsiteX172" fmla="*/ 1398481 w 12192000"/>
              <a:gd name="connsiteY172" fmla="*/ 2237074 h 2237474"/>
              <a:gd name="connsiteX173" fmla="*/ 1398407 w 12192000"/>
              <a:gd name="connsiteY173" fmla="*/ 2237095 h 2237474"/>
              <a:gd name="connsiteX174" fmla="*/ 1370962 w 12192000"/>
              <a:gd name="connsiteY174" fmla="*/ 2237474 h 2237474"/>
              <a:gd name="connsiteX175" fmla="*/ 1356367 w 12192000"/>
              <a:gd name="connsiteY175" fmla="*/ 2235089 h 2237474"/>
              <a:gd name="connsiteX176" fmla="*/ 1324828 w 12192000"/>
              <a:gd name="connsiteY176" fmla="*/ 2231968 h 2237474"/>
              <a:gd name="connsiteX177" fmla="*/ 1297744 w 12192000"/>
              <a:gd name="connsiteY177" fmla="*/ 2235849 h 2237474"/>
              <a:gd name="connsiteX178" fmla="*/ 1286236 w 12192000"/>
              <a:gd name="connsiteY178" fmla="*/ 2233135 h 2237474"/>
              <a:gd name="connsiteX179" fmla="*/ 1283504 w 12192000"/>
              <a:gd name="connsiteY179" fmla="*/ 2233797 h 2237474"/>
              <a:gd name="connsiteX180" fmla="*/ 1279765 w 12192000"/>
              <a:gd name="connsiteY180" fmla="*/ 2229639 h 2237474"/>
              <a:gd name="connsiteX181" fmla="*/ 1195347 w 12192000"/>
              <a:gd name="connsiteY181" fmla="*/ 2212354 h 2237474"/>
              <a:gd name="connsiteX182" fmla="*/ 970251 w 12192000"/>
              <a:gd name="connsiteY182" fmla="*/ 2221029 h 2237474"/>
              <a:gd name="connsiteX183" fmla="*/ 812914 w 12192000"/>
              <a:gd name="connsiteY183" fmla="*/ 2202752 h 2237474"/>
              <a:gd name="connsiteX184" fmla="*/ 800195 w 12192000"/>
              <a:gd name="connsiteY184" fmla="*/ 2209407 h 2237474"/>
              <a:gd name="connsiteX185" fmla="*/ 784978 w 12192000"/>
              <a:gd name="connsiteY185" fmla="*/ 2212360 h 2237474"/>
              <a:gd name="connsiteX186" fmla="*/ 681987 w 12192000"/>
              <a:gd name="connsiteY186" fmla="*/ 2216757 h 2237474"/>
              <a:gd name="connsiteX187" fmla="*/ 669923 w 12192000"/>
              <a:gd name="connsiteY187" fmla="*/ 2211682 h 2237474"/>
              <a:gd name="connsiteX188" fmla="*/ 648680 w 12192000"/>
              <a:gd name="connsiteY188" fmla="*/ 2206229 h 2237474"/>
              <a:gd name="connsiteX189" fmla="*/ 597225 w 12192000"/>
              <a:gd name="connsiteY189" fmla="*/ 2180999 h 2237474"/>
              <a:gd name="connsiteX190" fmla="*/ 558449 w 12192000"/>
              <a:gd name="connsiteY190" fmla="*/ 2182346 h 2237474"/>
              <a:gd name="connsiteX191" fmla="*/ 550517 w 12192000"/>
              <a:gd name="connsiteY191" fmla="*/ 2182060 h 2237474"/>
              <a:gd name="connsiteX192" fmla="*/ 550309 w 12192000"/>
              <a:gd name="connsiteY192" fmla="*/ 2181825 h 2237474"/>
              <a:gd name="connsiteX193" fmla="*/ 541836 w 12192000"/>
              <a:gd name="connsiteY193" fmla="*/ 2181063 h 2237474"/>
              <a:gd name="connsiteX194" fmla="*/ 536057 w 12192000"/>
              <a:gd name="connsiteY194" fmla="*/ 2181537 h 2237474"/>
              <a:gd name="connsiteX195" fmla="*/ 520671 w 12192000"/>
              <a:gd name="connsiteY195" fmla="*/ 2180980 h 2237474"/>
              <a:gd name="connsiteX196" fmla="*/ 515024 w 12192000"/>
              <a:gd name="connsiteY196" fmla="*/ 2179258 h 2237474"/>
              <a:gd name="connsiteX197" fmla="*/ 512278 w 12192000"/>
              <a:gd name="connsiteY197" fmla="*/ 2176369 h 2237474"/>
              <a:gd name="connsiteX198" fmla="*/ 480419 w 12192000"/>
              <a:gd name="connsiteY198" fmla="*/ 2167807 h 2237474"/>
              <a:gd name="connsiteX199" fmla="*/ 413835 w 12192000"/>
              <a:gd name="connsiteY199" fmla="*/ 2156783 h 2237474"/>
              <a:gd name="connsiteX200" fmla="*/ 376513 w 12192000"/>
              <a:gd name="connsiteY200" fmla="*/ 2154014 h 2237474"/>
              <a:gd name="connsiteX201" fmla="*/ 273386 w 12192000"/>
              <a:gd name="connsiteY201" fmla="*/ 2142551 h 2237474"/>
              <a:gd name="connsiteX202" fmla="*/ 169207 w 12192000"/>
              <a:gd name="connsiteY202" fmla="*/ 2128100 h 2237474"/>
              <a:gd name="connsiteX203" fmla="*/ 93149 w 12192000"/>
              <a:gd name="connsiteY203" fmla="*/ 2105324 h 2237474"/>
              <a:gd name="connsiteX204" fmla="*/ 88109 w 12192000"/>
              <a:gd name="connsiteY204" fmla="*/ 2106704 h 2237474"/>
              <a:gd name="connsiteX205" fmla="*/ 80022 w 12192000"/>
              <a:gd name="connsiteY205" fmla="*/ 2107254 h 2237474"/>
              <a:gd name="connsiteX206" fmla="*/ 79717 w 12192000"/>
              <a:gd name="connsiteY206" fmla="*/ 2107046 h 2237474"/>
              <a:gd name="connsiteX207" fmla="*/ 72352 w 12192000"/>
              <a:gd name="connsiteY207" fmla="*/ 2107991 h 2237474"/>
              <a:gd name="connsiteX208" fmla="*/ 37645 w 12192000"/>
              <a:gd name="connsiteY208" fmla="*/ 2115401 h 2237474"/>
              <a:gd name="connsiteX209" fmla="*/ 4572 w 12192000"/>
              <a:gd name="connsiteY209" fmla="*/ 2111091 h 2237474"/>
              <a:gd name="connsiteX210" fmla="*/ 0 w 12192000"/>
              <a:gd name="connsiteY210" fmla="*/ 2110468 h 2237474"/>
              <a:gd name="connsiteX211" fmla="*/ 0 w 12192000"/>
              <a:gd name="connsiteY211" fmla="*/ 0 h 2237474"/>
              <a:gd name="connsiteX0" fmla="*/ 0 w 12192000"/>
              <a:gd name="connsiteY0" fmla="*/ 0 h 2237474"/>
              <a:gd name="connsiteX1" fmla="*/ 12192000 w 12192000"/>
              <a:gd name="connsiteY1" fmla="*/ 0 h 2237474"/>
              <a:gd name="connsiteX2" fmla="*/ 12192000 w 12192000"/>
              <a:gd name="connsiteY2" fmla="*/ 751299 h 2237474"/>
              <a:gd name="connsiteX3" fmla="*/ 12176759 w 12192000"/>
              <a:gd name="connsiteY3" fmla="*/ 759190 h 2237474"/>
              <a:gd name="connsiteX4" fmla="*/ 12154948 w 12192000"/>
              <a:gd name="connsiteY4" fmla="*/ 762731 h 2237474"/>
              <a:gd name="connsiteX5" fmla="*/ 12047364 w 12192000"/>
              <a:gd name="connsiteY5" fmla="*/ 749662 h 2237474"/>
              <a:gd name="connsiteX6" fmla="*/ 11890686 w 12192000"/>
              <a:gd name="connsiteY6" fmla="*/ 732766 h 2237474"/>
              <a:gd name="connsiteX7" fmla="*/ 11782413 w 12192000"/>
              <a:gd name="connsiteY7" fmla="*/ 769868 h 2237474"/>
              <a:gd name="connsiteX8" fmla="*/ 11649954 w 12192000"/>
              <a:gd name="connsiteY8" fmla="*/ 749628 h 2237474"/>
              <a:gd name="connsiteX9" fmla="*/ 11560424 w 12192000"/>
              <a:gd name="connsiteY9" fmla="*/ 748017 h 2237474"/>
              <a:gd name="connsiteX10" fmla="*/ 11358455 w 12192000"/>
              <a:gd name="connsiteY10" fmla="*/ 747593 h 2237474"/>
              <a:gd name="connsiteX11" fmla="*/ 11165209 w 12192000"/>
              <a:gd name="connsiteY11" fmla="*/ 748852 h 2237474"/>
              <a:gd name="connsiteX12" fmla="*/ 11058755 w 12192000"/>
              <a:gd name="connsiteY12" fmla="*/ 749617 h 2237474"/>
              <a:gd name="connsiteX13" fmla="*/ 10884013 w 12192000"/>
              <a:gd name="connsiteY13" fmla="*/ 760728 h 2237474"/>
              <a:gd name="connsiteX14" fmla="*/ 10834688 w 12192000"/>
              <a:gd name="connsiteY14" fmla="*/ 757726 h 2237474"/>
              <a:gd name="connsiteX15" fmla="*/ 10805004 w 12192000"/>
              <a:gd name="connsiteY15" fmla="*/ 757573 h 2237474"/>
              <a:gd name="connsiteX16" fmla="*/ 10739478 w 12192000"/>
              <a:gd name="connsiteY16" fmla="*/ 776841 h 2237474"/>
              <a:gd name="connsiteX17" fmla="*/ 10458762 w 12192000"/>
              <a:gd name="connsiteY17" fmla="*/ 755400 h 2237474"/>
              <a:gd name="connsiteX18" fmla="*/ 10211200 w 12192000"/>
              <a:gd name="connsiteY18" fmla="*/ 767513 h 2237474"/>
              <a:gd name="connsiteX19" fmla="*/ 10167995 w 12192000"/>
              <a:gd name="connsiteY19" fmla="*/ 760843 h 2237474"/>
              <a:gd name="connsiteX20" fmla="*/ 9997044 w 12192000"/>
              <a:gd name="connsiteY20" fmla="*/ 780129 h 2237474"/>
              <a:gd name="connsiteX21" fmla="*/ 9943887 w 12192000"/>
              <a:gd name="connsiteY21" fmla="*/ 804141 h 2237474"/>
              <a:gd name="connsiteX22" fmla="*/ 9918248 w 12192000"/>
              <a:gd name="connsiteY22" fmla="*/ 816628 h 2237474"/>
              <a:gd name="connsiteX23" fmla="*/ 9798048 w 12192000"/>
              <a:gd name="connsiteY23" fmla="*/ 863207 h 2237474"/>
              <a:gd name="connsiteX24" fmla="*/ 9761459 w 12192000"/>
              <a:gd name="connsiteY24" fmla="*/ 862394 h 2237474"/>
              <a:gd name="connsiteX25" fmla="*/ 9705768 w 12192000"/>
              <a:gd name="connsiteY25" fmla="*/ 894610 h 2237474"/>
              <a:gd name="connsiteX26" fmla="*/ 9683005 w 12192000"/>
              <a:gd name="connsiteY26" fmla="*/ 894128 h 2237474"/>
              <a:gd name="connsiteX27" fmla="*/ 9594438 w 12192000"/>
              <a:gd name="connsiteY27" fmla="*/ 919051 h 2237474"/>
              <a:gd name="connsiteX28" fmla="*/ 9577033 w 12192000"/>
              <a:gd name="connsiteY28" fmla="*/ 922857 h 2237474"/>
              <a:gd name="connsiteX29" fmla="*/ 9544189 w 12192000"/>
              <a:gd name="connsiteY29" fmla="*/ 938966 h 2237474"/>
              <a:gd name="connsiteX30" fmla="*/ 9500499 w 12192000"/>
              <a:gd name="connsiteY30" fmla="*/ 954680 h 2237474"/>
              <a:gd name="connsiteX31" fmla="*/ 9428195 w 12192000"/>
              <a:gd name="connsiteY31" fmla="*/ 986225 h 2237474"/>
              <a:gd name="connsiteX32" fmla="*/ 9410017 w 12192000"/>
              <a:gd name="connsiteY32" fmla="*/ 993931 h 2237474"/>
              <a:gd name="connsiteX33" fmla="*/ 9392919 w 12192000"/>
              <a:gd name="connsiteY33" fmla="*/ 994656 h 2237474"/>
              <a:gd name="connsiteX34" fmla="*/ 9278619 w 12192000"/>
              <a:gd name="connsiteY34" fmla="*/ 1011878 h 2237474"/>
              <a:gd name="connsiteX35" fmla="*/ 9268019 w 12192000"/>
              <a:gd name="connsiteY35" fmla="*/ 1007442 h 2237474"/>
              <a:gd name="connsiteX36" fmla="*/ 9234662 w 12192000"/>
              <a:gd name="connsiteY36" fmla="*/ 1023056 h 2237474"/>
              <a:gd name="connsiteX37" fmla="*/ 9181033 w 12192000"/>
              <a:gd name="connsiteY37" fmla="*/ 1037921 h 2237474"/>
              <a:gd name="connsiteX38" fmla="*/ 9155969 w 12192000"/>
              <a:gd name="connsiteY38" fmla="*/ 1046804 h 2237474"/>
              <a:gd name="connsiteX39" fmla="*/ 9133985 w 12192000"/>
              <a:gd name="connsiteY39" fmla="*/ 1046450 h 2237474"/>
              <a:gd name="connsiteX40" fmla="*/ 9012987 w 12192000"/>
              <a:gd name="connsiteY40" fmla="*/ 1061986 h 2237474"/>
              <a:gd name="connsiteX41" fmla="*/ 8968445 w 12192000"/>
              <a:gd name="connsiteY41" fmla="*/ 1052169 h 2237474"/>
              <a:gd name="connsiteX42" fmla="*/ 8958984 w 12192000"/>
              <a:gd name="connsiteY42" fmla="*/ 1057212 h 2237474"/>
              <a:gd name="connsiteX43" fmla="*/ 8886001 w 12192000"/>
              <a:gd name="connsiteY43" fmla="*/ 1067468 h 2237474"/>
              <a:gd name="connsiteX44" fmla="*/ 8838610 w 12192000"/>
              <a:gd name="connsiteY44" fmla="*/ 1075091 h 2237474"/>
              <a:gd name="connsiteX45" fmla="*/ 8750383 w 12192000"/>
              <a:gd name="connsiteY45" fmla="*/ 1097387 h 2237474"/>
              <a:gd name="connsiteX46" fmla="*/ 8697365 w 12192000"/>
              <a:gd name="connsiteY46" fmla="*/ 1105869 h 2237474"/>
              <a:gd name="connsiteX47" fmla="*/ 8665605 w 12192000"/>
              <a:gd name="connsiteY47" fmla="*/ 1110791 h 2237474"/>
              <a:gd name="connsiteX48" fmla="*/ 8584946 w 12192000"/>
              <a:gd name="connsiteY48" fmla="*/ 1135226 h 2237474"/>
              <a:gd name="connsiteX49" fmla="*/ 8460755 w 12192000"/>
              <a:gd name="connsiteY49" fmla="*/ 1203427 h 2237474"/>
              <a:gd name="connsiteX50" fmla="*/ 8419755 w 12192000"/>
              <a:gd name="connsiteY50" fmla="*/ 1216260 h 2237474"/>
              <a:gd name="connsiteX51" fmla="*/ 8411626 w 12192000"/>
              <a:gd name="connsiteY51" fmla="*/ 1214397 h 2237474"/>
              <a:gd name="connsiteX52" fmla="*/ 8363469 w 12192000"/>
              <a:gd name="connsiteY52" fmla="*/ 1246658 h 2237474"/>
              <a:gd name="connsiteX53" fmla="*/ 8275497 w 12192000"/>
              <a:gd name="connsiteY53" fmla="*/ 1264396 h 2237474"/>
              <a:gd name="connsiteX54" fmla="*/ 8206287 w 12192000"/>
              <a:gd name="connsiteY54" fmla="*/ 1273060 h 2237474"/>
              <a:gd name="connsiteX55" fmla="*/ 8168705 w 12192000"/>
              <a:gd name="connsiteY55" fmla="*/ 1279956 h 2237474"/>
              <a:gd name="connsiteX56" fmla="*/ 8139997 w 12192000"/>
              <a:gd name="connsiteY56" fmla="*/ 1282713 h 2237474"/>
              <a:gd name="connsiteX57" fmla="*/ 8074238 w 12192000"/>
              <a:gd name="connsiteY57" fmla="*/ 1301895 h 2237474"/>
              <a:gd name="connsiteX58" fmla="*/ 7968292 w 12192000"/>
              <a:gd name="connsiteY58" fmla="*/ 1338779 h 2237474"/>
              <a:gd name="connsiteX59" fmla="*/ 7945122 w 12192000"/>
              <a:gd name="connsiteY59" fmla="*/ 1345477 h 2237474"/>
              <a:gd name="connsiteX60" fmla="*/ 7902328 w 12192000"/>
              <a:gd name="connsiteY60" fmla="*/ 1345865 h 2237474"/>
              <a:gd name="connsiteX61" fmla="*/ 7875879 w 12192000"/>
              <a:gd name="connsiteY61" fmla="*/ 1345646 h 2237474"/>
              <a:gd name="connsiteX62" fmla="*/ 7840612 w 12192000"/>
              <a:gd name="connsiteY62" fmla="*/ 1369373 h 2237474"/>
              <a:gd name="connsiteX63" fmla="*/ 7786819 w 12192000"/>
              <a:gd name="connsiteY63" fmla="*/ 1378970 h 2237474"/>
              <a:gd name="connsiteX64" fmla="*/ 7548172 w 12192000"/>
              <a:gd name="connsiteY64" fmla="*/ 1417460 h 2237474"/>
              <a:gd name="connsiteX65" fmla="*/ 7483437 w 12192000"/>
              <a:gd name="connsiteY65" fmla="*/ 1478152 h 2237474"/>
              <a:gd name="connsiteX66" fmla="*/ 7377870 w 12192000"/>
              <a:gd name="connsiteY66" fmla="*/ 1523319 h 2237474"/>
              <a:gd name="connsiteX67" fmla="*/ 7230737 w 12192000"/>
              <a:gd name="connsiteY67" fmla="*/ 1562633 h 2237474"/>
              <a:gd name="connsiteX68" fmla="*/ 7224458 w 12192000"/>
              <a:gd name="connsiteY68" fmla="*/ 1573008 h 2237474"/>
              <a:gd name="connsiteX69" fmla="*/ 7183121 w 12192000"/>
              <a:gd name="connsiteY69" fmla="*/ 1595162 h 2237474"/>
              <a:gd name="connsiteX70" fmla="*/ 7164601 w 12192000"/>
              <a:gd name="connsiteY70" fmla="*/ 1606490 h 2237474"/>
              <a:gd name="connsiteX71" fmla="*/ 7092727 w 12192000"/>
              <a:gd name="connsiteY71" fmla="*/ 1623628 h 2237474"/>
              <a:gd name="connsiteX72" fmla="*/ 7031309 w 12192000"/>
              <a:gd name="connsiteY72" fmla="*/ 1619451 h 2237474"/>
              <a:gd name="connsiteX73" fmla="*/ 6999084 w 12192000"/>
              <a:gd name="connsiteY73" fmla="*/ 1634317 h 2237474"/>
              <a:gd name="connsiteX74" fmla="*/ 6992107 w 12192000"/>
              <a:gd name="connsiteY74" fmla="*/ 1636860 h 2237474"/>
              <a:gd name="connsiteX75" fmla="*/ 6900177 w 12192000"/>
              <a:gd name="connsiteY75" fmla="*/ 1636016 h 2237474"/>
              <a:gd name="connsiteX76" fmla="*/ 6795372 w 12192000"/>
              <a:gd name="connsiteY76" fmla="*/ 1644845 h 2237474"/>
              <a:gd name="connsiteX77" fmla="*/ 6692251 w 12192000"/>
              <a:gd name="connsiteY77" fmla="*/ 1656357 h 2237474"/>
              <a:gd name="connsiteX78" fmla="*/ 6655235 w 12192000"/>
              <a:gd name="connsiteY78" fmla="*/ 1661869 h 2237474"/>
              <a:gd name="connsiteX79" fmla="*/ 6554894 w 12192000"/>
              <a:gd name="connsiteY79" fmla="*/ 1664428 h 2237474"/>
              <a:gd name="connsiteX80" fmla="*/ 6516595 w 12192000"/>
              <a:gd name="connsiteY80" fmla="*/ 1667475 h 2237474"/>
              <a:gd name="connsiteX81" fmla="*/ 6508541 w 12192000"/>
              <a:gd name="connsiteY81" fmla="*/ 1668757 h 2237474"/>
              <a:gd name="connsiteX82" fmla="*/ 6471012 w 12192000"/>
              <a:gd name="connsiteY82" fmla="*/ 1678604 h 2237474"/>
              <a:gd name="connsiteX83" fmla="*/ 6364035 w 12192000"/>
              <a:gd name="connsiteY83" fmla="*/ 1667683 h 2237474"/>
              <a:gd name="connsiteX84" fmla="*/ 6280959 w 12192000"/>
              <a:gd name="connsiteY84" fmla="*/ 1689329 h 2237474"/>
              <a:gd name="connsiteX85" fmla="*/ 6243319 w 12192000"/>
              <a:gd name="connsiteY85" fmla="*/ 1695560 h 2237474"/>
              <a:gd name="connsiteX86" fmla="*/ 6098321 w 12192000"/>
              <a:gd name="connsiteY86" fmla="*/ 1721646 h 2237474"/>
              <a:gd name="connsiteX87" fmla="*/ 5880652 w 12192000"/>
              <a:gd name="connsiteY87" fmla="*/ 1779643 h 2237474"/>
              <a:gd name="connsiteX88" fmla="*/ 5785959 w 12192000"/>
              <a:gd name="connsiteY88" fmla="*/ 1775307 h 2237474"/>
              <a:gd name="connsiteX89" fmla="*/ 5643534 w 12192000"/>
              <a:gd name="connsiteY89" fmla="*/ 1802919 h 2237474"/>
              <a:gd name="connsiteX90" fmla="*/ 5518799 w 12192000"/>
              <a:gd name="connsiteY90" fmla="*/ 1818312 h 2237474"/>
              <a:gd name="connsiteX91" fmla="*/ 5505014 w 12192000"/>
              <a:gd name="connsiteY91" fmla="*/ 1819259 h 2237474"/>
              <a:gd name="connsiteX92" fmla="*/ 5453307 w 12192000"/>
              <a:gd name="connsiteY92" fmla="*/ 1815450 h 2237474"/>
              <a:gd name="connsiteX93" fmla="*/ 5364192 w 12192000"/>
              <a:gd name="connsiteY93" fmla="*/ 1826074 h 2237474"/>
              <a:gd name="connsiteX94" fmla="*/ 5350380 w 12192000"/>
              <a:gd name="connsiteY94" fmla="*/ 1830891 h 2237474"/>
              <a:gd name="connsiteX95" fmla="*/ 5259633 w 12192000"/>
              <a:gd name="connsiteY95" fmla="*/ 1837160 h 2237474"/>
              <a:gd name="connsiteX96" fmla="*/ 5197513 w 12192000"/>
              <a:gd name="connsiteY96" fmla="*/ 1844718 h 2237474"/>
              <a:gd name="connsiteX97" fmla="*/ 5168852 w 12192000"/>
              <a:gd name="connsiteY97" fmla="*/ 1844846 h 2237474"/>
              <a:gd name="connsiteX98" fmla="*/ 5114927 w 12192000"/>
              <a:gd name="connsiteY98" fmla="*/ 1847827 h 2237474"/>
              <a:gd name="connsiteX99" fmla="*/ 5108970 w 12192000"/>
              <a:gd name="connsiteY99" fmla="*/ 1847935 h 2237474"/>
              <a:gd name="connsiteX100" fmla="*/ 5067961 w 12192000"/>
              <a:gd name="connsiteY100" fmla="*/ 1845917 h 2237474"/>
              <a:gd name="connsiteX101" fmla="*/ 5007075 w 12192000"/>
              <a:gd name="connsiteY101" fmla="*/ 1838626 h 2237474"/>
              <a:gd name="connsiteX102" fmla="*/ 4944087 w 12192000"/>
              <a:gd name="connsiteY102" fmla="*/ 1823332 h 2237474"/>
              <a:gd name="connsiteX103" fmla="*/ 4907662 w 12192000"/>
              <a:gd name="connsiteY103" fmla="*/ 1816900 h 2237474"/>
              <a:gd name="connsiteX104" fmla="*/ 4882386 w 12192000"/>
              <a:gd name="connsiteY104" fmla="*/ 1809844 h 2237474"/>
              <a:gd name="connsiteX105" fmla="*/ 4811440 w 12192000"/>
              <a:gd name="connsiteY105" fmla="*/ 1804655 h 2237474"/>
              <a:gd name="connsiteX106" fmla="*/ 4691075 w 12192000"/>
              <a:gd name="connsiteY106" fmla="*/ 1801389 h 2237474"/>
              <a:gd name="connsiteX107" fmla="*/ 4611738 w 12192000"/>
              <a:gd name="connsiteY107" fmla="*/ 1776964 h 2237474"/>
              <a:gd name="connsiteX108" fmla="*/ 4560070 w 12192000"/>
              <a:gd name="connsiteY108" fmla="*/ 1785640 h 2237474"/>
              <a:gd name="connsiteX109" fmla="*/ 4536503 w 12192000"/>
              <a:gd name="connsiteY109" fmla="*/ 1785334 h 2237474"/>
              <a:gd name="connsiteX110" fmla="*/ 4513724 w 12192000"/>
              <a:gd name="connsiteY110" fmla="*/ 1791996 h 2237474"/>
              <a:gd name="connsiteX111" fmla="*/ 4459810 w 12192000"/>
              <a:gd name="connsiteY111" fmla="*/ 1797886 h 2237474"/>
              <a:gd name="connsiteX112" fmla="*/ 4379064 w 12192000"/>
              <a:gd name="connsiteY112" fmla="*/ 1817177 h 2237474"/>
              <a:gd name="connsiteX113" fmla="*/ 4319209 w 12192000"/>
              <a:gd name="connsiteY113" fmla="*/ 1834833 h 2237474"/>
              <a:gd name="connsiteX114" fmla="*/ 4290981 w 12192000"/>
              <a:gd name="connsiteY114" fmla="*/ 1839677 h 2237474"/>
              <a:gd name="connsiteX115" fmla="*/ 4285792 w 12192000"/>
              <a:gd name="connsiteY115" fmla="*/ 1836231 h 2237474"/>
              <a:gd name="connsiteX116" fmla="*/ 4238372 w 12192000"/>
              <a:gd name="connsiteY116" fmla="*/ 1851480 h 2237474"/>
              <a:gd name="connsiteX117" fmla="*/ 4232517 w 12192000"/>
              <a:gd name="connsiteY117" fmla="*/ 1852567 h 2237474"/>
              <a:gd name="connsiteX118" fmla="*/ 4191732 w 12192000"/>
              <a:gd name="connsiteY118" fmla="*/ 1857328 h 2237474"/>
              <a:gd name="connsiteX119" fmla="*/ 4065532 w 12192000"/>
              <a:gd name="connsiteY119" fmla="*/ 1855477 h 2237474"/>
              <a:gd name="connsiteX120" fmla="*/ 4028460 w 12192000"/>
              <a:gd name="connsiteY120" fmla="*/ 1855137 h 2237474"/>
              <a:gd name="connsiteX121" fmla="*/ 4002267 w 12192000"/>
              <a:gd name="connsiteY121" fmla="*/ 1852352 h 2237474"/>
              <a:gd name="connsiteX122" fmla="*/ 3931396 w 12192000"/>
              <a:gd name="connsiteY122" fmla="*/ 1858915 h 2237474"/>
              <a:gd name="connsiteX123" fmla="*/ 3812162 w 12192000"/>
              <a:gd name="connsiteY123" fmla="*/ 1875501 h 2237474"/>
              <a:gd name="connsiteX124" fmla="*/ 3729530 w 12192000"/>
              <a:gd name="connsiteY124" fmla="*/ 1864513 h 2237474"/>
              <a:gd name="connsiteX125" fmla="*/ 3680177 w 12192000"/>
              <a:gd name="connsiteY125" fmla="*/ 1881552 h 2237474"/>
              <a:gd name="connsiteX126" fmla="*/ 3567259 w 12192000"/>
              <a:gd name="connsiteY126" fmla="*/ 1893482 h 2237474"/>
              <a:gd name="connsiteX127" fmla="*/ 3405770 w 12192000"/>
              <a:gd name="connsiteY127" fmla="*/ 1904591 h 2237474"/>
              <a:gd name="connsiteX128" fmla="*/ 3280097 w 12192000"/>
              <a:gd name="connsiteY128" fmla="*/ 1919610 h 2237474"/>
              <a:gd name="connsiteX129" fmla="*/ 3123424 w 12192000"/>
              <a:gd name="connsiteY129" fmla="*/ 1952930 h 2237474"/>
              <a:gd name="connsiteX130" fmla="*/ 3009910 w 12192000"/>
              <a:gd name="connsiteY130" fmla="*/ 1957866 h 2237474"/>
              <a:gd name="connsiteX131" fmla="*/ 2995934 w 12192000"/>
              <a:gd name="connsiteY131" fmla="*/ 1967085 h 2237474"/>
              <a:gd name="connsiteX132" fmla="*/ 2980071 w 12192000"/>
              <a:gd name="connsiteY132" fmla="*/ 1972988 h 2237474"/>
              <a:gd name="connsiteX133" fmla="*/ 2978094 w 12192000"/>
              <a:gd name="connsiteY133" fmla="*/ 1972369 h 2237474"/>
              <a:gd name="connsiteX134" fmla="*/ 2942858 w 12192000"/>
              <a:gd name="connsiteY134" fmla="*/ 1981367 h 2237474"/>
              <a:gd name="connsiteX135" fmla="*/ 2875436 w 12192000"/>
              <a:gd name="connsiteY135" fmla="*/ 1996977 h 2237474"/>
              <a:gd name="connsiteX136" fmla="*/ 2874892 w 12192000"/>
              <a:gd name="connsiteY136" fmla="*/ 1996085 h 2237474"/>
              <a:gd name="connsiteX137" fmla="*/ 2864145 w 12192000"/>
              <a:gd name="connsiteY137" fmla="*/ 1994061 h 2237474"/>
              <a:gd name="connsiteX138" fmla="*/ 2843662 w 12192000"/>
              <a:gd name="connsiteY138" fmla="*/ 1992498 h 2237474"/>
              <a:gd name="connsiteX139" fmla="*/ 2796128 w 12192000"/>
              <a:gd name="connsiteY139" fmla="*/ 1976403 h 2237474"/>
              <a:gd name="connsiteX140" fmla="*/ 2756784 w 12192000"/>
              <a:gd name="connsiteY140" fmla="*/ 1985116 h 2237474"/>
              <a:gd name="connsiteX141" fmla="*/ 2748833 w 12192000"/>
              <a:gd name="connsiteY141" fmla="*/ 1986323 h 2237474"/>
              <a:gd name="connsiteX142" fmla="*/ 2748661 w 12192000"/>
              <a:gd name="connsiteY142" fmla="*/ 1986122 h 2237474"/>
              <a:gd name="connsiteX143" fmla="*/ 2740251 w 12192000"/>
              <a:gd name="connsiteY143" fmla="*/ 1986946 h 2237474"/>
              <a:gd name="connsiteX144" fmla="*/ 2718916 w 12192000"/>
              <a:gd name="connsiteY144" fmla="*/ 1990867 h 2237474"/>
              <a:gd name="connsiteX145" fmla="*/ 2713522 w 12192000"/>
              <a:gd name="connsiteY145" fmla="*/ 1990173 h 2237474"/>
              <a:gd name="connsiteX146" fmla="*/ 2680597 w 12192000"/>
              <a:gd name="connsiteY146" fmla="*/ 1984996 h 2237474"/>
              <a:gd name="connsiteX147" fmla="*/ 2578178 w 12192000"/>
              <a:gd name="connsiteY147" fmla="*/ 1990531 h 2237474"/>
              <a:gd name="connsiteX148" fmla="*/ 2476147 w 12192000"/>
              <a:gd name="connsiteY148" fmla="*/ 1998305 h 2237474"/>
              <a:gd name="connsiteX149" fmla="*/ 2373568 w 12192000"/>
              <a:gd name="connsiteY149" fmla="*/ 2003219 h 2237474"/>
              <a:gd name="connsiteX150" fmla="*/ 2321399 w 12192000"/>
              <a:gd name="connsiteY150" fmla="*/ 1989467 h 2237474"/>
              <a:gd name="connsiteX151" fmla="*/ 2315525 w 12192000"/>
              <a:gd name="connsiteY151" fmla="*/ 1989708 h 2237474"/>
              <a:gd name="connsiteX152" fmla="*/ 2300792 w 12192000"/>
              <a:gd name="connsiteY152" fmla="*/ 1994290 h 2237474"/>
              <a:gd name="connsiteX153" fmla="*/ 2295469 w 12192000"/>
              <a:gd name="connsiteY153" fmla="*/ 1996659 h 2237474"/>
              <a:gd name="connsiteX154" fmla="*/ 2287219 w 12192000"/>
              <a:gd name="connsiteY154" fmla="*/ 1998750 h 2237474"/>
              <a:gd name="connsiteX155" fmla="*/ 2286948 w 12192000"/>
              <a:gd name="connsiteY155" fmla="*/ 1998596 h 2237474"/>
              <a:gd name="connsiteX156" fmla="*/ 2243069 w 12192000"/>
              <a:gd name="connsiteY156" fmla="*/ 2015111 h 2237474"/>
              <a:gd name="connsiteX157" fmla="*/ 2186609 w 12192000"/>
              <a:gd name="connsiteY157" fmla="*/ 2008263 h 2237474"/>
              <a:gd name="connsiteX158" fmla="*/ 2164831 w 12192000"/>
              <a:gd name="connsiteY158" fmla="*/ 2010143 h 2237474"/>
              <a:gd name="connsiteX159" fmla="*/ 2152836 w 12192000"/>
              <a:gd name="connsiteY159" fmla="*/ 2010048 h 2237474"/>
              <a:gd name="connsiteX160" fmla="*/ 2117102 w 12192000"/>
              <a:gd name="connsiteY160" fmla="*/ 2023004 h 2237474"/>
              <a:gd name="connsiteX161" fmla="*/ 2111935 w 12192000"/>
              <a:gd name="connsiteY161" fmla="*/ 2023163 h 2237474"/>
              <a:gd name="connsiteX162" fmla="*/ 2089991 w 12192000"/>
              <a:gd name="connsiteY162" fmla="*/ 2034193 h 2237474"/>
              <a:gd name="connsiteX163" fmla="*/ 2058061 w 12192000"/>
              <a:gd name="connsiteY163" fmla="*/ 2047942 h 2237474"/>
              <a:gd name="connsiteX164" fmla="*/ 2055737 w 12192000"/>
              <a:gd name="connsiteY164" fmla="*/ 2047704 h 2237474"/>
              <a:gd name="connsiteX165" fmla="*/ 2042244 w 12192000"/>
              <a:gd name="connsiteY165" fmla="*/ 2055560 h 2237474"/>
              <a:gd name="connsiteX166" fmla="*/ 1976224 w 12192000"/>
              <a:gd name="connsiteY166" fmla="*/ 2074257 h 2237474"/>
              <a:gd name="connsiteX167" fmla="*/ 1877728 w 12192000"/>
              <a:gd name="connsiteY167" fmla="*/ 2101004 h 2237474"/>
              <a:gd name="connsiteX168" fmla="*/ 1759056 w 12192000"/>
              <a:gd name="connsiteY168" fmla="*/ 2125608 h 2237474"/>
              <a:gd name="connsiteX169" fmla="*/ 1637948 w 12192000"/>
              <a:gd name="connsiteY169" fmla="*/ 2172597 h 2237474"/>
              <a:gd name="connsiteX170" fmla="*/ 1434549 w 12192000"/>
              <a:gd name="connsiteY170" fmla="*/ 2234522 h 2237474"/>
              <a:gd name="connsiteX171" fmla="*/ 1398481 w 12192000"/>
              <a:gd name="connsiteY171" fmla="*/ 2237074 h 2237474"/>
              <a:gd name="connsiteX172" fmla="*/ 1398407 w 12192000"/>
              <a:gd name="connsiteY172" fmla="*/ 2237095 h 2237474"/>
              <a:gd name="connsiteX173" fmla="*/ 1370962 w 12192000"/>
              <a:gd name="connsiteY173" fmla="*/ 2237474 h 2237474"/>
              <a:gd name="connsiteX174" fmla="*/ 1356367 w 12192000"/>
              <a:gd name="connsiteY174" fmla="*/ 2235089 h 2237474"/>
              <a:gd name="connsiteX175" fmla="*/ 1324828 w 12192000"/>
              <a:gd name="connsiteY175" fmla="*/ 2231968 h 2237474"/>
              <a:gd name="connsiteX176" fmla="*/ 1297744 w 12192000"/>
              <a:gd name="connsiteY176" fmla="*/ 2235849 h 2237474"/>
              <a:gd name="connsiteX177" fmla="*/ 1286236 w 12192000"/>
              <a:gd name="connsiteY177" fmla="*/ 2233135 h 2237474"/>
              <a:gd name="connsiteX178" fmla="*/ 1283504 w 12192000"/>
              <a:gd name="connsiteY178" fmla="*/ 2233797 h 2237474"/>
              <a:gd name="connsiteX179" fmla="*/ 1279765 w 12192000"/>
              <a:gd name="connsiteY179" fmla="*/ 2229639 h 2237474"/>
              <a:gd name="connsiteX180" fmla="*/ 1195347 w 12192000"/>
              <a:gd name="connsiteY180" fmla="*/ 2212354 h 2237474"/>
              <a:gd name="connsiteX181" fmla="*/ 970251 w 12192000"/>
              <a:gd name="connsiteY181" fmla="*/ 2221029 h 2237474"/>
              <a:gd name="connsiteX182" fmla="*/ 812914 w 12192000"/>
              <a:gd name="connsiteY182" fmla="*/ 2202752 h 2237474"/>
              <a:gd name="connsiteX183" fmla="*/ 800195 w 12192000"/>
              <a:gd name="connsiteY183" fmla="*/ 2209407 h 2237474"/>
              <a:gd name="connsiteX184" fmla="*/ 784978 w 12192000"/>
              <a:gd name="connsiteY184" fmla="*/ 2212360 h 2237474"/>
              <a:gd name="connsiteX185" fmla="*/ 681987 w 12192000"/>
              <a:gd name="connsiteY185" fmla="*/ 2216757 h 2237474"/>
              <a:gd name="connsiteX186" fmla="*/ 669923 w 12192000"/>
              <a:gd name="connsiteY186" fmla="*/ 2211682 h 2237474"/>
              <a:gd name="connsiteX187" fmla="*/ 648680 w 12192000"/>
              <a:gd name="connsiteY187" fmla="*/ 2206229 h 2237474"/>
              <a:gd name="connsiteX188" fmla="*/ 597225 w 12192000"/>
              <a:gd name="connsiteY188" fmla="*/ 2180999 h 2237474"/>
              <a:gd name="connsiteX189" fmla="*/ 558449 w 12192000"/>
              <a:gd name="connsiteY189" fmla="*/ 2182346 h 2237474"/>
              <a:gd name="connsiteX190" fmla="*/ 550517 w 12192000"/>
              <a:gd name="connsiteY190" fmla="*/ 2182060 h 2237474"/>
              <a:gd name="connsiteX191" fmla="*/ 550309 w 12192000"/>
              <a:gd name="connsiteY191" fmla="*/ 2181825 h 2237474"/>
              <a:gd name="connsiteX192" fmla="*/ 541836 w 12192000"/>
              <a:gd name="connsiteY192" fmla="*/ 2181063 h 2237474"/>
              <a:gd name="connsiteX193" fmla="*/ 536057 w 12192000"/>
              <a:gd name="connsiteY193" fmla="*/ 2181537 h 2237474"/>
              <a:gd name="connsiteX194" fmla="*/ 520671 w 12192000"/>
              <a:gd name="connsiteY194" fmla="*/ 2180980 h 2237474"/>
              <a:gd name="connsiteX195" fmla="*/ 515024 w 12192000"/>
              <a:gd name="connsiteY195" fmla="*/ 2179258 h 2237474"/>
              <a:gd name="connsiteX196" fmla="*/ 512278 w 12192000"/>
              <a:gd name="connsiteY196" fmla="*/ 2176369 h 2237474"/>
              <a:gd name="connsiteX197" fmla="*/ 480419 w 12192000"/>
              <a:gd name="connsiteY197" fmla="*/ 2167807 h 2237474"/>
              <a:gd name="connsiteX198" fmla="*/ 413835 w 12192000"/>
              <a:gd name="connsiteY198" fmla="*/ 2156783 h 2237474"/>
              <a:gd name="connsiteX199" fmla="*/ 376513 w 12192000"/>
              <a:gd name="connsiteY199" fmla="*/ 2154014 h 2237474"/>
              <a:gd name="connsiteX200" fmla="*/ 273386 w 12192000"/>
              <a:gd name="connsiteY200" fmla="*/ 2142551 h 2237474"/>
              <a:gd name="connsiteX201" fmla="*/ 169207 w 12192000"/>
              <a:gd name="connsiteY201" fmla="*/ 2128100 h 2237474"/>
              <a:gd name="connsiteX202" fmla="*/ 93149 w 12192000"/>
              <a:gd name="connsiteY202" fmla="*/ 2105324 h 2237474"/>
              <a:gd name="connsiteX203" fmla="*/ 88109 w 12192000"/>
              <a:gd name="connsiteY203" fmla="*/ 2106704 h 2237474"/>
              <a:gd name="connsiteX204" fmla="*/ 80022 w 12192000"/>
              <a:gd name="connsiteY204" fmla="*/ 2107254 h 2237474"/>
              <a:gd name="connsiteX205" fmla="*/ 79717 w 12192000"/>
              <a:gd name="connsiteY205" fmla="*/ 2107046 h 2237474"/>
              <a:gd name="connsiteX206" fmla="*/ 72352 w 12192000"/>
              <a:gd name="connsiteY206" fmla="*/ 2107991 h 2237474"/>
              <a:gd name="connsiteX207" fmla="*/ 37645 w 12192000"/>
              <a:gd name="connsiteY207" fmla="*/ 2115401 h 2237474"/>
              <a:gd name="connsiteX208" fmla="*/ 4572 w 12192000"/>
              <a:gd name="connsiteY208" fmla="*/ 2111091 h 2237474"/>
              <a:gd name="connsiteX209" fmla="*/ 0 w 12192000"/>
              <a:gd name="connsiteY209" fmla="*/ 2110468 h 2237474"/>
              <a:gd name="connsiteX210" fmla="*/ 0 w 12192000"/>
              <a:gd name="connsiteY210" fmla="*/ 0 h 2237474"/>
              <a:gd name="connsiteX0" fmla="*/ 0 w 12192000"/>
              <a:gd name="connsiteY0" fmla="*/ 0 h 2237474"/>
              <a:gd name="connsiteX1" fmla="*/ 12192000 w 12192000"/>
              <a:gd name="connsiteY1" fmla="*/ 0 h 2237474"/>
              <a:gd name="connsiteX2" fmla="*/ 12192000 w 12192000"/>
              <a:gd name="connsiteY2" fmla="*/ 751299 h 2237474"/>
              <a:gd name="connsiteX3" fmla="*/ 12176759 w 12192000"/>
              <a:gd name="connsiteY3" fmla="*/ 759190 h 2237474"/>
              <a:gd name="connsiteX4" fmla="*/ 12154948 w 12192000"/>
              <a:gd name="connsiteY4" fmla="*/ 762731 h 2237474"/>
              <a:gd name="connsiteX5" fmla="*/ 12047364 w 12192000"/>
              <a:gd name="connsiteY5" fmla="*/ 749662 h 2237474"/>
              <a:gd name="connsiteX6" fmla="*/ 11890686 w 12192000"/>
              <a:gd name="connsiteY6" fmla="*/ 732766 h 2237474"/>
              <a:gd name="connsiteX7" fmla="*/ 11782413 w 12192000"/>
              <a:gd name="connsiteY7" fmla="*/ 769868 h 2237474"/>
              <a:gd name="connsiteX8" fmla="*/ 11649954 w 12192000"/>
              <a:gd name="connsiteY8" fmla="*/ 749628 h 2237474"/>
              <a:gd name="connsiteX9" fmla="*/ 11560424 w 12192000"/>
              <a:gd name="connsiteY9" fmla="*/ 748017 h 2237474"/>
              <a:gd name="connsiteX10" fmla="*/ 11358455 w 12192000"/>
              <a:gd name="connsiteY10" fmla="*/ 747593 h 2237474"/>
              <a:gd name="connsiteX11" fmla="*/ 11165209 w 12192000"/>
              <a:gd name="connsiteY11" fmla="*/ 748852 h 2237474"/>
              <a:gd name="connsiteX12" fmla="*/ 11058755 w 12192000"/>
              <a:gd name="connsiteY12" fmla="*/ 749617 h 2237474"/>
              <a:gd name="connsiteX13" fmla="*/ 10884013 w 12192000"/>
              <a:gd name="connsiteY13" fmla="*/ 760728 h 2237474"/>
              <a:gd name="connsiteX14" fmla="*/ 10834688 w 12192000"/>
              <a:gd name="connsiteY14" fmla="*/ 757726 h 2237474"/>
              <a:gd name="connsiteX15" fmla="*/ 10805004 w 12192000"/>
              <a:gd name="connsiteY15" fmla="*/ 757573 h 2237474"/>
              <a:gd name="connsiteX16" fmla="*/ 10739478 w 12192000"/>
              <a:gd name="connsiteY16" fmla="*/ 776841 h 2237474"/>
              <a:gd name="connsiteX17" fmla="*/ 10458762 w 12192000"/>
              <a:gd name="connsiteY17" fmla="*/ 755400 h 2237474"/>
              <a:gd name="connsiteX18" fmla="*/ 10211200 w 12192000"/>
              <a:gd name="connsiteY18" fmla="*/ 767513 h 2237474"/>
              <a:gd name="connsiteX19" fmla="*/ 10167995 w 12192000"/>
              <a:gd name="connsiteY19" fmla="*/ 760843 h 2237474"/>
              <a:gd name="connsiteX20" fmla="*/ 9997044 w 12192000"/>
              <a:gd name="connsiteY20" fmla="*/ 780129 h 2237474"/>
              <a:gd name="connsiteX21" fmla="*/ 9943887 w 12192000"/>
              <a:gd name="connsiteY21" fmla="*/ 804141 h 2237474"/>
              <a:gd name="connsiteX22" fmla="*/ 9918248 w 12192000"/>
              <a:gd name="connsiteY22" fmla="*/ 816628 h 2237474"/>
              <a:gd name="connsiteX23" fmla="*/ 9798048 w 12192000"/>
              <a:gd name="connsiteY23" fmla="*/ 863207 h 2237474"/>
              <a:gd name="connsiteX24" fmla="*/ 9761459 w 12192000"/>
              <a:gd name="connsiteY24" fmla="*/ 862394 h 2237474"/>
              <a:gd name="connsiteX25" fmla="*/ 9705768 w 12192000"/>
              <a:gd name="connsiteY25" fmla="*/ 894610 h 2237474"/>
              <a:gd name="connsiteX26" fmla="*/ 9683005 w 12192000"/>
              <a:gd name="connsiteY26" fmla="*/ 894128 h 2237474"/>
              <a:gd name="connsiteX27" fmla="*/ 9594438 w 12192000"/>
              <a:gd name="connsiteY27" fmla="*/ 919051 h 2237474"/>
              <a:gd name="connsiteX28" fmla="*/ 9577033 w 12192000"/>
              <a:gd name="connsiteY28" fmla="*/ 922857 h 2237474"/>
              <a:gd name="connsiteX29" fmla="*/ 9544189 w 12192000"/>
              <a:gd name="connsiteY29" fmla="*/ 938966 h 2237474"/>
              <a:gd name="connsiteX30" fmla="*/ 9500499 w 12192000"/>
              <a:gd name="connsiteY30" fmla="*/ 954680 h 2237474"/>
              <a:gd name="connsiteX31" fmla="*/ 9428195 w 12192000"/>
              <a:gd name="connsiteY31" fmla="*/ 986225 h 2237474"/>
              <a:gd name="connsiteX32" fmla="*/ 9410017 w 12192000"/>
              <a:gd name="connsiteY32" fmla="*/ 993931 h 2237474"/>
              <a:gd name="connsiteX33" fmla="*/ 9392919 w 12192000"/>
              <a:gd name="connsiteY33" fmla="*/ 994656 h 2237474"/>
              <a:gd name="connsiteX34" fmla="*/ 9278619 w 12192000"/>
              <a:gd name="connsiteY34" fmla="*/ 1011878 h 2237474"/>
              <a:gd name="connsiteX35" fmla="*/ 9268019 w 12192000"/>
              <a:gd name="connsiteY35" fmla="*/ 1007442 h 2237474"/>
              <a:gd name="connsiteX36" fmla="*/ 9234662 w 12192000"/>
              <a:gd name="connsiteY36" fmla="*/ 1023056 h 2237474"/>
              <a:gd name="connsiteX37" fmla="*/ 9181033 w 12192000"/>
              <a:gd name="connsiteY37" fmla="*/ 1037921 h 2237474"/>
              <a:gd name="connsiteX38" fmla="*/ 9155969 w 12192000"/>
              <a:gd name="connsiteY38" fmla="*/ 1046804 h 2237474"/>
              <a:gd name="connsiteX39" fmla="*/ 9133985 w 12192000"/>
              <a:gd name="connsiteY39" fmla="*/ 1046450 h 2237474"/>
              <a:gd name="connsiteX40" fmla="*/ 9012987 w 12192000"/>
              <a:gd name="connsiteY40" fmla="*/ 1061986 h 2237474"/>
              <a:gd name="connsiteX41" fmla="*/ 8968445 w 12192000"/>
              <a:gd name="connsiteY41" fmla="*/ 1052169 h 2237474"/>
              <a:gd name="connsiteX42" fmla="*/ 8958984 w 12192000"/>
              <a:gd name="connsiteY42" fmla="*/ 1057212 h 2237474"/>
              <a:gd name="connsiteX43" fmla="*/ 8886001 w 12192000"/>
              <a:gd name="connsiteY43" fmla="*/ 1067468 h 2237474"/>
              <a:gd name="connsiteX44" fmla="*/ 8838610 w 12192000"/>
              <a:gd name="connsiteY44" fmla="*/ 1075091 h 2237474"/>
              <a:gd name="connsiteX45" fmla="*/ 8750383 w 12192000"/>
              <a:gd name="connsiteY45" fmla="*/ 1097387 h 2237474"/>
              <a:gd name="connsiteX46" fmla="*/ 8665605 w 12192000"/>
              <a:gd name="connsiteY46" fmla="*/ 1110791 h 2237474"/>
              <a:gd name="connsiteX47" fmla="*/ 8584946 w 12192000"/>
              <a:gd name="connsiteY47" fmla="*/ 1135226 h 2237474"/>
              <a:gd name="connsiteX48" fmla="*/ 8460755 w 12192000"/>
              <a:gd name="connsiteY48" fmla="*/ 1203427 h 2237474"/>
              <a:gd name="connsiteX49" fmla="*/ 8419755 w 12192000"/>
              <a:gd name="connsiteY49" fmla="*/ 1216260 h 2237474"/>
              <a:gd name="connsiteX50" fmla="*/ 8411626 w 12192000"/>
              <a:gd name="connsiteY50" fmla="*/ 1214397 h 2237474"/>
              <a:gd name="connsiteX51" fmla="*/ 8363469 w 12192000"/>
              <a:gd name="connsiteY51" fmla="*/ 1246658 h 2237474"/>
              <a:gd name="connsiteX52" fmla="*/ 8275497 w 12192000"/>
              <a:gd name="connsiteY52" fmla="*/ 1264396 h 2237474"/>
              <a:gd name="connsiteX53" fmla="*/ 8206287 w 12192000"/>
              <a:gd name="connsiteY53" fmla="*/ 1273060 h 2237474"/>
              <a:gd name="connsiteX54" fmla="*/ 8168705 w 12192000"/>
              <a:gd name="connsiteY54" fmla="*/ 1279956 h 2237474"/>
              <a:gd name="connsiteX55" fmla="*/ 8139997 w 12192000"/>
              <a:gd name="connsiteY55" fmla="*/ 1282713 h 2237474"/>
              <a:gd name="connsiteX56" fmla="*/ 8074238 w 12192000"/>
              <a:gd name="connsiteY56" fmla="*/ 1301895 h 2237474"/>
              <a:gd name="connsiteX57" fmla="*/ 7968292 w 12192000"/>
              <a:gd name="connsiteY57" fmla="*/ 1338779 h 2237474"/>
              <a:gd name="connsiteX58" fmla="*/ 7945122 w 12192000"/>
              <a:gd name="connsiteY58" fmla="*/ 1345477 h 2237474"/>
              <a:gd name="connsiteX59" fmla="*/ 7902328 w 12192000"/>
              <a:gd name="connsiteY59" fmla="*/ 1345865 h 2237474"/>
              <a:gd name="connsiteX60" fmla="*/ 7875879 w 12192000"/>
              <a:gd name="connsiteY60" fmla="*/ 1345646 h 2237474"/>
              <a:gd name="connsiteX61" fmla="*/ 7840612 w 12192000"/>
              <a:gd name="connsiteY61" fmla="*/ 1369373 h 2237474"/>
              <a:gd name="connsiteX62" fmla="*/ 7786819 w 12192000"/>
              <a:gd name="connsiteY62" fmla="*/ 1378970 h 2237474"/>
              <a:gd name="connsiteX63" fmla="*/ 7548172 w 12192000"/>
              <a:gd name="connsiteY63" fmla="*/ 1417460 h 2237474"/>
              <a:gd name="connsiteX64" fmla="*/ 7483437 w 12192000"/>
              <a:gd name="connsiteY64" fmla="*/ 1478152 h 2237474"/>
              <a:gd name="connsiteX65" fmla="*/ 7377870 w 12192000"/>
              <a:gd name="connsiteY65" fmla="*/ 1523319 h 2237474"/>
              <a:gd name="connsiteX66" fmla="*/ 7230737 w 12192000"/>
              <a:gd name="connsiteY66" fmla="*/ 1562633 h 2237474"/>
              <a:gd name="connsiteX67" fmla="*/ 7224458 w 12192000"/>
              <a:gd name="connsiteY67" fmla="*/ 1573008 h 2237474"/>
              <a:gd name="connsiteX68" fmla="*/ 7183121 w 12192000"/>
              <a:gd name="connsiteY68" fmla="*/ 1595162 h 2237474"/>
              <a:gd name="connsiteX69" fmla="*/ 7164601 w 12192000"/>
              <a:gd name="connsiteY69" fmla="*/ 1606490 h 2237474"/>
              <a:gd name="connsiteX70" fmla="*/ 7092727 w 12192000"/>
              <a:gd name="connsiteY70" fmla="*/ 1623628 h 2237474"/>
              <a:gd name="connsiteX71" fmla="*/ 7031309 w 12192000"/>
              <a:gd name="connsiteY71" fmla="*/ 1619451 h 2237474"/>
              <a:gd name="connsiteX72" fmla="*/ 6999084 w 12192000"/>
              <a:gd name="connsiteY72" fmla="*/ 1634317 h 2237474"/>
              <a:gd name="connsiteX73" fmla="*/ 6992107 w 12192000"/>
              <a:gd name="connsiteY73" fmla="*/ 1636860 h 2237474"/>
              <a:gd name="connsiteX74" fmla="*/ 6900177 w 12192000"/>
              <a:gd name="connsiteY74" fmla="*/ 1636016 h 2237474"/>
              <a:gd name="connsiteX75" fmla="*/ 6795372 w 12192000"/>
              <a:gd name="connsiteY75" fmla="*/ 1644845 h 2237474"/>
              <a:gd name="connsiteX76" fmla="*/ 6692251 w 12192000"/>
              <a:gd name="connsiteY76" fmla="*/ 1656357 h 2237474"/>
              <a:gd name="connsiteX77" fmla="*/ 6655235 w 12192000"/>
              <a:gd name="connsiteY77" fmla="*/ 1661869 h 2237474"/>
              <a:gd name="connsiteX78" fmla="*/ 6554894 w 12192000"/>
              <a:gd name="connsiteY78" fmla="*/ 1664428 h 2237474"/>
              <a:gd name="connsiteX79" fmla="*/ 6516595 w 12192000"/>
              <a:gd name="connsiteY79" fmla="*/ 1667475 h 2237474"/>
              <a:gd name="connsiteX80" fmla="*/ 6508541 w 12192000"/>
              <a:gd name="connsiteY80" fmla="*/ 1668757 h 2237474"/>
              <a:gd name="connsiteX81" fmla="*/ 6471012 w 12192000"/>
              <a:gd name="connsiteY81" fmla="*/ 1678604 h 2237474"/>
              <a:gd name="connsiteX82" fmla="*/ 6364035 w 12192000"/>
              <a:gd name="connsiteY82" fmla="*/ 1667683 h 2237474"/>
              <a:gd name="connsiteX83" fmla="*/ 6280959 w 12192000"/>
              <a:gd name="connsiteY83" fmla="*/ 1689329 h 2237474"/>
              <a:gd name="connsiteX84" fmla="*/ 6243319 w 12192000"/>
              <a:gd name="connsiteY84" fmla="*/ 1695560 h 2237474"/>
              <a:gd name="connsiteX85" fmla="*/ 6098321 w 12192000"/>
              <a:gd name="connsiteY85" fmla="*/ 1721646 h 2237474"/>
              <a:gd name="connsiteX86" fmla="*/ 5880652 w 12192000"/>
              <a:gd name="connsiteY86" fmla="*/ 1779643 h 2237474"/>
              <a:gd name="connsiteX87" fmla="*/ 5785959 w 12192000"/>
              <a:gd name="connsiteY87" fmla="*/ 1775307 h 2237474"/>
              <a:gd name="connsiteX88" fmla="*/ 5643534 w 12192000"/>
              <a:gd name="connsiteY88" fmla="*/ 1802919 h 2237474"/>
              <a:gd name="connsiteX89" fmla="*/ 5518799 w 12192000"/>
              <a:gd name="connsiteY89" fmla="*/ 1818312 h 2237474"/>
              <a:gd name="connsiteX90" fmla="*/ 5505014 w 12192000"/>
              <a:gd name="connsiteY90" fmla="*/ 1819259 h 2237474"/>
              <a:gd name="connsiteX91" fmla="*/ 5453307 w 12192000"/>
              <a:gd name="connsiteY91" fmla="*/ 1815450 h 2237474"/>
              <a:gd name="connsiteX92" fmla="*/ 5364192 w 12192000"/>
              <a:gd name="connsiteY92" fmla="*/ 1826074 h 2237474"/>
              <a:gd name="connsiteX93" fmla="*/ 5350380 w 12192000"/>
              <a:gd name="connsiteY93" fmla="*/ 1830891 h 2237474"/>
              <a:gd name="connsiteX94" fmla="*/ 5259633 w 12192000"/>
              <a:gd name="connsiteY94" fmla="*/ 1837160 h 2237474"/>
              <a:gd name="connsiteX95" fmla="*/ 5197513 w 12192000"/>
              <a:gd name="connsiteY95" fmla="*/ 1844718 h 2237474"/>
              <a:gd name="connsiteX96" fmla="*/ 5168852 w 12192000"/>
              <a:gd name="connsiteY96" fmla="*/ 1844846 h 2237474"/>
              <a:gd name="connsiteX97" fmla="*/ 5114927 w 12192000"/>
              <a:gd name="connsiteY97" fmla="*/ 1847827 h 2237474"/>
              <a:gd name="connsiteX98" fmla="*/ 5108970 w 12192000"/>
              <a:gd name="connsiteY98" fmla="*/ 1847935 h 2237474"/>
              <a:gd name="connsiteX99" fmla="*/ 5067961 w 12192000"/>
              <a:gd name="connsiteY99" fmla="*/ 1845917 h 2237474"/>
              <a:gd name="connsiteX100" fmla="*/ 5007075 w 12192000"/>
              <a:gd name="connsiteY100" fmla="*/ 1838626 h 2237474"/>
              <a:gd name="connsiteX101" fmla="*/ 4944087 w 12192000"/>
              <a:gd name="connsiteY101" fmla="*/ 1823332 h 2237474"/>
              <a:gd name="connsiteX102" fmla="*/ 4907662 w 12192000"/>
              <a:gd name="connsiteY102" fmla="*/ 1816900 h 2237474"/>
              <a:gd name="connsiteX103" fmla="*/ 4882386 w 12192000"/>
              <a:gd name="connsiteY103" fmla="*/ 1809844 h 2237474"/>
              <a:gd name="connsiteX104" fmla="*/ 4811440 w 12192000"/>
              <a:gd name="connsiteY104" fmla="*/ 1804655 h 2237474"/>
              <a:gd name="connsiteX105" fmla="*/ 4691075 w 12192000"/>
              <a:gd name="connsiteY105" fmla="*/ 1801389 h 2237474"/>
              <a:gd name="connsiteX106" fmla="*/ 4611738 w 12192000"/>
              <a:gd name="connsiteY106" fmla="*/ 1776964 h 2237474"/>
              <a:gd name="connsiteX107" fmla="*/ 4560070 w 12192000"/>
              <a:gd name="connsiteY107" fmla="*/ 1785640 h 2237474"/>
              <a:gd name="connsiteX108" fmla="*/ 4536503 w 12192000"/>
              <a:gd name="connsiteY108" fmla="*/ 1785334 h 2237474"/>
              <a:gd name="connsiteX109" fmla="*/ 4513724 w 12192000"/>
              <a:gd name="connsiteY109" fmla="*/ 1791996 h 2237474"/>
              <a:gd name="connsiteX110" fmla="*/ 4459810 w 12192000"/>
              <a:gd name="connsiteY110" fmla="*/ 1797886 h 2237474"/>
              <a:gd name="connsiteX111" fmla="*/ 4379064 w 12192000"/>
              <a:gd name="connsiteY111" fmla="*/ 1817177 h 2237474"/>
              <a:gd name="connsiteX112" fmla="*/ 4319209 w 12192000"/>
              <a:gd name="connsiteY112" fmla="*/ 1834833 h 2237474"/>
              <a:gd name="connsiteX113" fmla="*/ 4290981 w 12192000"/>
              <a:gd name="connsiteY113" fmla="*/ 1839677 h 2237474"/>
              <a:gd name="connsiteX114" fmla="*/ 4285792 w 12192000"/>
              <a:gd name="connsiteY114" fmla="*/ 1836231 h 2237474"/>
              <a:gd name="connsiteX115" fmla="*/ 4238372 w 12192000"/>
              <a:gd name="connsiteY115" fmla="*/ 1851480 h 2237474"/>
              <a:gd name="connsiteX116" fmla="*/ 4232517 w 12192000"/>
              <a:gd name="connsiteY116" fmla="*/ 1852567 h 2237474"/>
              <a:gd name="connsiteX117" fmla="*/ 4191732 w 12192000"/>
              <a:gd name="connsiteY117" fmla="*/ 1857328 h 2237474"/>
              <a:gd name="connsiteX118" fmla="*/ 4065532 w 12192000"/>
              <a:gd name="connsiteY118" fmla="*/ 1855477 h 2237474"/>
              <a:gd name="connsiteX119" fmla="*/ 4028460 w 12192000"/>
              <a:gd name="connsiteY119" fmla="*/ 1855137 h 2237474"/>
              <a:gd name="connsiteX120" fmla="*/ 4002267 w 12192000"/>
              <a:gd name="connsiteY120" fmla="*/ 1852352 h 2237474"/>
              <a:gd name="connsiteX121" fmla="*/ 3931396 w 12192000"/>
              <a:gd name="connsiteY121" fmla="*/ 1858915 h 2237474"/>
              <a:gd name="connsiteX122" fmla="*/ 3812162 w 12192000"/>
              <a:gd name="connsiteY122" fmla="*/ 1875501 h 2237474"/>
              <a:gd name="connsiteX123" fmla="*/ 3729530 w 12192000"/>
              <a:gd name="connsiteY123" fmla="*/ 1864513 h 2237474"/>
              <a:gd name="connsiteX124" fmla="*/ 3680177 w 12192000"/>
              <a:gd name="connsiteY124" fmla="*/ 1881552 h 2237474"/>
              <a:gd name="connsiteX125" fmla="*/ 3567259 w 12192000"/>
              <a:gd name="connsiteY125" fmla="*/ 1893482 h 2237474"/>
              <a:gd name="connsiteX126" fmla="*/ 3405770 w 12192000"/>
              <a:gd name="connsiteY126" fmla="*/ 1904591 h 2237474"/>
              <a:gd name="connsiteX127" fmla="*/ 3280097 w 12192000"/>
              <a:gd name="connsiteY127" fmla="*/ 1919610 h 2237474"/>
              <a:gd name="connsiteX128" fmla="*/ 3123424 w 12192000"/>
              <a:gd name="connsiteY128" fmla="*/ 1952930 h 2237474"/>
              <a:gd name="connsiteX129" fmla="*/ 3009910 w 12192000"/>
              <a:gd name="connsiteY129" fmla="*/ 1957866 h 2237474"/>
              <a:gd name="connsiteX130" fmla="*/ 2995934 w 12192000"/>
              <a:gd name="connsiteY130" fmla="*/ 1967085 h 2237474"/>
              <a:gd name="connsiteX131" fmla="*/ 2980071 w 12192000"/>
              <a:gd name="connsiteY131" fmla="*/ 1972988 h 2237474"/>
              <a:gd name="connsiteX132" fmla="*/ 2978094 w 12192000"/>
              <a:gd name="connsiteY132" fmla="*/ 1972369 h 2237474"/>
              <a:gd name="connsiteX133" fmla="*/ 2942858 w 12192000"/>
              <a:gd name="connsiteY133" fmla="*/ 1981367 h 2237474"/>
              <a:gd name="connsiteX134" fmla="*/ 2875436 w 12192000"/>
              <a:gd name="connsiteY134" fmla="*/ 1996977 h 2237474"/>
              <a:gd name="connsiteX135" fmla="*/ 2874892 w 12192000"/>
              <a:gd name="connsiteY135" fmla="*/ 1996085 h 2237474"/>
              <a:gd name="connsiteX136" fmla="*/ 2864145 w 12192000"/>
              <a:gd name="connsiteY136" fmla="*/ 1994061 h 2237474"/>
              <a:gd name="connsiteX137" fmla="*/ 2843662 w 12192000"/>
              <a:gd name="connsiteY137" fmla="*/ 1992498 h 2237474"/>
              <a:gd name="connsiteX138" fmla="*/ 2796128 w 12192000"/>
              <a:gd name="connsiteY138" fmla="*/ 1976403 h 2237474"/>
              <a:gd name="connsiteX139" fmla="*/ 2756784 w 12192000"/>
              <a:gd name="connsiteY139" fmla="*/ 1985116 h 2237474"/>
              <a:gd name="connsiteX140" fmla="*/ 2748833 w 12192000"/>
              <a:gd name="connsiteY140" fmla="*/ 1986323 h 2237474"/>
              <a:gd name="connsiteX141" fmla="*/ 2748661 w 12192000"/>
              <a:gd name="connsiteY141" fmla="*/ 1986122 h 2237474"/>
              <a:gd name="connsiteX142" fmla="*/ 2740251 w 12192000"/>
              <a:gd name="connsiteY142" fmla="*/ 1986946 h 2237474"/>
              <a:gd name="connsiteX143" fmla="*/ 2718916 w 12192000"/>
              <a:gd name="connsiteY143" fmla="*/ 1990867 h 2237474"/>
              <a:gd name="connsiteX144" fmla="*/ 2713522 w 12192000"/>
              <a:gd name="connsiteY144" fmla="*/ 1990173 h 2237474"/>
              <a:gd name="connsiteX145" fmla="*/ 2680597 w 12192000"/>
              <a:gd name="connsiteY145" fmla="*/ 1984996 h 2237474"/>
              <a:gd name="connsiteX146" fmla="*/ 2578178 w 12192000"/>
              <a:gd name="connsiteY146" fmla="*/ 1990531 h 2237474"/>
              <a:gd name="connsiteX147" fmla="*/ 2476147 w 12192000"/>
              <a:gd name="connsiteY147" fmla="*/ 1998305 h 2237474"/>
              <a:gd name="connsiteX148" fmla="*/ 2373568 w 12192000"/>
              <a:gd name="connsiteY148" fmla="*/ 2003219 h 2237474"/>
              <a:gd name="connsiteX149" fmla="*/ 2321399 w 12192000"/>
              <a:gd name="connsiteY149" fmla="*/ 1989467 h 2237474"/>
              <a:gd name="connsiteX150" fmla="*/ 2315525 w 12192000"/>
              <a:gd name="connsiteY150" fmla="*/ 1989708 h 2237474"/>
              <a:gd name="connsiteX151" fmla="*/ 2300792 w 12192000"/>
              <a:gd name="connsiteY151" fmla="*/ 1994290 h 2237474"/>
              <a:gd name="connsiteX152" fmla="*/ 2295469 w 12192000"/>
              <a:gd name="connsiteY152" fmla="*/ 1996659 h 2237474"/>
              <a:gd name="connsiteX153" fmla="*/ 2287219 w 12192000"/>
              <a:gd name="connsiteY153" fmla="*/ 1998750 h 2237474"/>
              <a:gd name="connsiteX154" fmla="*/ 2286948 w 12192000"/>
              <a:gd name="connsiteY154" fmla="*/ 1998596 h 2237474"/>
              <a:gd name="connsiteX155" fmla="*/ 2243069 w 12192000"/>
              <a:gd name="connsiteY155" fmla="*/ 2015111 h 2237474"/>
              <a:gd name="connsiteX156" fmla="*/ 2186609 w 12192000"/>
              <a:gd name="connsiteY156" fmla="*/ 2008263 h 2237474"/>
              <a:gd name="connsiteX157" fmla="*/ 2164831 w 12192000"/>
              <a:gd name="connsiteY157" fmla="*/ 2010143 h 2237474"/>
              <a:gd name="connsiteX158" fmla="*/ 2152836 w 12192000"/>
              <a:gd name="connsiteY158" fmla="*/ 2010048 h 2237474"/>
              <a:gd name="connsiteX159" fmla="*/ 2117102 w 12192000"/>
              <a:gd name="connsiteY159" fmla="*/ 2023004 h 2237474"/>
              <a:gd name="connsiteX160" fmla="*/ 2111935 w 12192000"/>
              <a:gd name="connsiteY160" fmla="*/ 2023163 h 2237474"/>
              <a:gd name="connsiteX161" fmla="*/ 2089991 w 12192000"/>
              <a:gd name="connsiteY161" fmla="*/ 2034193 h 2237474"/>
              <a:gd name="connsiteX162" fmla="*/ 2058061 w 12192000"/>
              <a:gd name="connsiteY162" fmla="*/ 2047942 h 2237474"/>
              <a:gd name="connsiteX163" fmla="*/ 2055737 w 12192000"/>
              <a:gd name="connsiteY163" fmla="*/ 2047704 h 2237474"/>
              <a:gd name="connsiteX164" fmla="*/ 2042244 w 12192000"/>
              <a:gd name="connsiteY164" fmla="*/ 2055560 h 2237474"/>
              <a:gd name="connsiteX165" fmla="*/ 1976224 w 12192000"/>
              <a:gd name="connsiteY165" fmla="*/ 2074257 h 2237474"/>
              <a:gd name="connsiteX166" fmla="*/ 1877728 w 12192000"/>
              <a:gd name="connsiteY166" fmla="*/ 2101004 h 2237474"/>
              <a:gd name="connsiteX167" fmla="*/ 1759056 w 12192000"/>
              <a:gd name="connsiteY167" fmla="*/ 2125608 h 2237474"/>
              <a:gd name="connsiteX168" fmla="*/ 1637948 w 12192000"/>
              <a:gd name="connsiteY168" fmla="*/ 2172597 h 2237474"/>
              <a:gd name="connsiteX169" fmla="*/ 1434549 w 12192000"/>
              <a:gd name="connsiteY169" fmla="*/ 2234522 h 2237474"/>
              <a:gd name="connsiteX170" fmla="*/ 1398481 w 12192000"/>
              <a:gd name="connsiteY170" fmla="*/ 2237074 h 2237474"/>
              <a:gd name="connsiteX171" fmla="*/ 1398407 w 12192000"/>
              <a:gd name="connsiteY171" fmla="*/ 2237095 h 2237474"/>
              <a:gd name="connsiteX172" fmla="*/ 1370962 w 12192000"/>
              <a:gd name="connsiteY172" fmla="*/ 2237474 h 2237474"/>
              <a:gd name="connsiteX173" fmla="*/ 1356367 w 12192000"/>
              <a:gd name="connsiteY173" fmla="*/ 2235089 h 2237474"/>
              <a:gd name="connsiteX174" fmla="*/ 1324828 w 12192000"/>
              <a:gd name="connsiteY174" fmla="*/ 2231968 h 2237474"/>
              <a:gd name="connsiteX175" fmla="*/ 1297744 w 12192000"/>
              <a:gd name="connsiteY175" fmla="*/ 2235849 h 2237474"/>
              <a:gd name="connsiteX176" fmla="*/ 1286236 w 12192000"/>
              <a:gd name="connsiteY176" fmla="*/ 2233135 h 2237474"/>
              <a:gd name="connsiteX177" fmla="*/ 1283504 w 12192000"/>
              <a:gd name="connsiteY177" fmla="*/ 2233797 h 2237474"/>
              <a:gd name="connsiteX178" fmla="*/ 1279765 w 12192000"/>
              <a:gd name="connsiteY178" fmla="*/ 2229639 h 2237474"/>
              <a:gd name="connsiteX179" fmla="*/ 1195347 w 12192000"/>
              <a:gd name="connsiteY179" fmla="*/ 2212354 h 2237474"/>
              <a:gd name="connsiteX180" fmla="*/ 970251 w 12192000"/>
              <a:gd name="connsiteY180" fmla="*/ 2221029 h 2237474"/>
              <a:gd name="connsiteX181" fmla="*/ 812914 w 12192000"/>
              <a:gd name="connsiteY181" fmla="*/ 2202752 h 2237474"/>
              <a:gd name="connsiteX182" fmla="*/ 800195 w 12192000"/>
              <a:gd name="connsiteY182" fmla="*/ 2209407 h 2237474"/>
              <a:gd name="connsiteX183" fmla="*/ 784978 w 12192000"/>
              <a:gd name="connsiteY183" fmla="*/ 2212360 h 2237474"/>
              <a:gd name="connsiteX184" fmla="*/ 681987 w 12192000"/>
              <a:gd name="connsiteY184" fmla="*/ 2216757 h 2237474"/>
              <a:gd name="connsiteX185" fmla="*/ 669923 w 12192000"/>
              <a:gd name="connsiteY185" fmla="*/ 2211682 h 2237474"/>
              <a:gd name="connsiteX186" fmla="*/ 648680 w 12192000"/>
              <a:gd name="connsiteY186" fmla="*/ 2206229 h 2237474"/>
              <a:gd name="connsiteX187" fmla="*/ 597225 w 12192000"/>
              <a:gd name="connsiteY187" fmla="*/ 2180999 h 2237474"/>
              <a:gd name="connsiteX188" fmla="*/ 558449 w 12192000"/>
              <a:gd name="connsiteY188" fmla="*/ 2182346 h 2237474"/>
              <a:gd name="connsiteX189" fmla="*/ 550517 w 12192000"/>
              <a:gd name="connsiteY189" fmla="*/ 2182060 h 2237474"/>
              <a:gd name="connsiteX190" fmla="*/ 550309 w 12192000"/>
              <a:gd name="connsiteY190" fmla="*/ 2181825 h 2237474"/>
              <a:gd name="connsiteX191" fmla="*/ 541836 w 12192000"/>
              <a:gd name="connsiteY191" fmla="*/ 2181063 h 2237474"/>
              <a:gd name="connsiteX192" fmla="*/ 536057 w 12192000"/>
              <a:gd name="connsiteY192" fmla="*/ 2181537 h 2237474"/>
              <a:gd name="connsiteX193" fmla="*/ 520671 w 12192000"/>
              <a:gd name="connsiteY193" fmla="*/ 2180980 h 2237474"/>
              <a:gd name="connsiteX194" fmla="*/ 515024 w 12192000"/>
              <a:gd name="connsiteY194" fmla="*/ 2179258 h 2237474"/>
              <a:gd name="connsiteX195" fmla="*/ 512278 w 12192000"/>
              <a:gd name="connsiteY195" fmla="*/ 2176369 h 2237474"/>
              <a:gd name="connsiteX196" fmla="*/ 480419 w 12192000"/>
              <a:gd name="connsiteY196" fmla="*/ 2167807 h 2237474"/>
              <a:gd name="connsiteX197" fmla="*/ 413835 w 12192000"/>
              <a:gd name="connsiteY197" fmla="*/ 2156783 h 2237474"/>
              <a:gd name="connsiteX198" fmla="*/ 376513 w 12192000"/>
              <a:gd name="connsiteY198" fmla="*/ 2154014 h 2237474"/>
              <a:gd name="connsiteX199" fmla="*/ 273386 w 12192000"/>
              <a:gd name="connsiteY199" fmla="*/ 2142551 h 2237474"/>
              <a:gd name="connsiteX200" fmla="*/ 169207 w 12192000"/>
              <a:gd name="connsiteY200" fmla="*/ 2128100 h 2237474"/>
              <a:gd name="connsiteX201" fmla="*/ 93149 w 12192000"/>
              <a:gd name="connsiteY201" fmla="*/ 2105324 h 2237474"/>
              <a:gd name="connsiteX202" fmla="*/ 88109 w 12192000"/>
              <a:gd name="connsiteY202" fmla="*/ 2106704 h 2237474"/>
              <a:gd name="connsiteX203" fmla="*/ 80022 w 12192000"/>
              <a:gd name="connsiteY203" fmla="*/ 2107254 h 2237474"/>
              <a:gd name="connsiteX204" fmla="*/ 79717 w 12192000"/>
              <a:gd name="connsiteY204" fmla="*/ 2107046 h 2237474"/>
              <a:gd name="connsiteX205" fmla="*/ 72352 w 12192000"/>
              <a:gd name="connsiteY205" fmla="*/ 2107991 h 2237474"/>
              <a:gd name="connsiteX206" fmla="*/ 37645 w 12192000"/>
              <a:gd name="connsiteY206" fmla="*/ 2115401 h 2237474"/>
              <a:gd name="connsiteX207" fmla="*/ 4572 w 12192000"/>
              <a:gd name="connsiteY207" fmla="*/ 2111091 h 2237474"/>
              <a:gd name="connsiteX208" fmla="*/ 0 w 12192000"/>
              <a:gd name="connsiteY208" fmla="*/ 2110468 h 2237474"/>
              <a:gd name="connsiteX209" fmla="*/ 0 w 12192000"/>
              <a:gd name="connsiteY209" fmla="*/ 0 h 2237474"/>
              <a:gd name="connsiteX0" fmla="*/ 0 w 12192000"/>
              <a:gd name="connsiteY0" fmla="*/ 0 h 2237474"/>
              <a:gd name="connsiteX1" fmla="*/ 12192000 w 12192000"/>
              <a:gd name="connsiteY1" fmla="*/ 0 h 2237474"/>
              <a:gd name="connsiteX2" fmla="*/ 12192000 w 12192000"/>
              <a:gd name="connsiteY2" fmla="*/ 751299 h 2237474"/>
              <a:gd name="connsiteX3" fmla="*/ 12176759 w 12192000"/>
              <a:gd name="connsiteY3" fmla="*/ 759190 h 2237474"/>
              <a:gd name="connsiteX4" fmla="*/ 12154948 w 12192000"/>
              <a:gd name="connsiteY4" fmla="*/ 762731 h 2237474"/>
              <a:gd name="connsiteX5" fmla="*/ 12047364 w 12192000"/>
              <a:gd name="connsiteY5" fmla="*/ 749662 h 2237474"/>
              <a:gd name="connsiteX6" fmla="*/ 11890686 w 12192000"/>
              <a:gd name="connsiteY6" fmla="*/ 732766 h 2237474"/>
              <a:gd name="connsiteX7" fmla="*/ 11782413 w 12192000"/>
              <a:gd name="connsiteY7" fmla="*/ 769868 h 2237474"/>
              <a:gd name="connsiteX8" fmla="*/ 11649954 w 12192000"/>
              <a:gd name="connsiteY8" fmla="*/ 749628 h 2237474"/>
              <a:gd name="connsiteX9" fmla="*/ 11560424 w 12192000"/>
              <a:gd name="connsiteY9" fmla="*/ 748017 h 2237474"/>
              <a:gd name="connsiteX10" fmla="*/ 11358455 w 12192000"/>
              <a:gd name="connsiteY10" fmla="*/ 747593 h 2237474"/>
              <a:gd name="connsiteX11" fmla="*/ 11165209 w 12192000"/>
              <a:gd name="connsiteY11" fmla="*/ 748852 h 2237474"/>
              <a:gd name="connsiteX12" fmla="*/ 11058755 w 12192000"/>
              <a:gd name="connsiteY12" fmla="*/ 749617 h 2237474"/>
              <a:gd name="connsiteX13" fmla="*/ 10884013 w 12192000"/>
              <a:gd name="connsiteY13" fmla="*/ 760728 h 2237474"/>
              <a:gd name="connsiteX14" fmla="*/ 10834688 w 12192000"/>
              <a:gd name="connsiteY14" fmla="*/ 757726 h 2237474"/>
              <a:gd name="connsiteX15" fmla="*/ 10805004 w 12192000"/>
              <a:gd name="connsiteY15" fmla="*/ 757573 h 2237474"/>
              <a:gd name="connsiteX16" fmla="*/ 10739478 w 12192000"/>
              <a:gd name="connsiteY16" fmla="*/ 776841 h 2237474"/>
              <a:gd name="connsiteX17" fmla="*/ 10458762 w 12192000"/>
              <a:gd name="connsiteY17" fmla="*/ 755400 h 2237474"/>
              <a:gd name="connsiteX18" fmla="*/ 10211200 w 12192000"/>
              <a:gd name="connsiteY18" fmla="*/ 767513 h 2237474"/>
              <a:gd name="connsiteX19" fmla="*/ 10167995 w 12192000"/>
              <a:gd name="connsiteY19" fmla="*/ 760843 h 2237474"/>
              <a:gd name="connsiteX20" fmla="*/ 9997044 w 12192000"/>
              <a:gd name="connsiteY20" fmla="*/ 780129 h 2237474"/>
              <a:gd name="connsiteX21" fmla="*/ 9943887 w 12192000"/>
              <a:gd name="connsiteY21" fmla="*/ 804141 h 2237474"/>
              <a:gd name="connsiteX22" fmla="*/ 9918248 w 12192000"/>
              <a:gd name="connsiteY22" fmla="*/ 816628 h 2237474"/>
              <a:gd name="connsiteX23" fmla="*/ 9798048 w 12192000"/>
              <a:gd name="connsiteY23" fmla="*/ 863207 h 2237474"/>
              <a:gd name="connsiteX24" fmla="*/ 9761459 w 12192000"/>
              <a:gd name="connsiteY24" fmla="*/ 862394 h 2237474"/>
              <a:gd name="connsiteX25" fmla="*/ 9705768 w 12192000"/>
              <a:gd name="connsiteY25" fmla="*/ 894610 h 2237474"/>
              <a:gd name="connsiteX26" fmla="*/ 9683005 w 12192000"/>
              <a:gd name="connsiteY26" fmla="*/ 894128 h 2237474"/>
              <a:gd name="connsiteX27" fmla="*/ 9594438 w 12192000"/>
              <a:gd name="connsiteY27" fmla="*/ 919051 h 2237474"/>
              <a:gd name="connsiteX28" fmla="*/ 9577033 w 12192000"/>
              <a:gd name="connsiteY28" fmla="*/ 922857 h 2237474"/>
              <a:gd name="connsiteX29" fmla="*/ 9544189 w 12192000"/>
              <a:gd name="connsiteY29" fmla="*/ 938966 h 2237474"/>
              <a:gd name="connsiteX30" fmla="*/ 9500499 w 12192000"/>
              <a:gd name="connsiteY30" fmla="*/ 954680 h 2237474"/>
              <a:gd name="connsiteX31" fmla="*/ 9428195 w 12192000"/>
              <a:gd name="connsiteY31" fmla="*/ 986225 h 2237474"/>
              <a:gd name="connsiteX32" fmla="*/ 9410017 w 12192000"/>
              <a:gd name="connsiteY32" fmla="*/ 993931 h 2237474"/>
              <a:gd name="connsiteX33" fmla="*/ 9392919 w 12192000"/>
              <a:gd name="connsiteY33" fmla="*/ 994656 h 2237474"/>
              <a:gd name="connsiteX34" fmla="*/ 9278619 w 12192000"/>
              <a:gd name="connsiteY34" fmla="*/ 1011878 h 2237474"/>
              <a:gd name="connsiteX35" fmla="*/ 9268019 w 12192000"/>
              <a:gd name="connsiteY35" fmla="*/ 1007442 h 2237474"/>
              <a:gd name="connsiteX36" fmla="*/ 9234662 w 12192000"/>
              <a:gd name="connsiteY36" fmla="*/ 1023056 h 2237474"/>
              <a:gd name="connsiteX37" fmla="*/ 9181033 w 12192000"/>
              <a:gd name="connsiteY37" fmla="*/ 1037921 h 2237474"/>
              <a:gd name="connsiteX38" fmla="*/ 9155969 w 12192000"/>
              <a:gd name="connsiteY38" fmla="*/ 1046804 h 2237474"/>
              <a:gd name="connsiteX39" fmla="*/ 9133985 w 12192000"/>
              <a:gd name="connsiteY39" fmla="*/ 1046450 h 2237474"/>
              <a:gd name="connsiteX40" fmla="*/ 9012987 w 12192000"/>
              <a:gd name="connsiteY40" fmla="*/ 1061986 h 2237474"/>
              <a:gd name="connsiteX41" fmla="*/ 8968445 w 12192000"/>
              <a:gd name="connsiteY41" fmla="*/ 1052169 h 2237474"/>
              <a:gd name="connsiteX42" fmla="*/ 8958984 w 12192000"/>
              <a:gd name="connsiteY42" fmla="*/ 1057212 h 2237474"/>
              <a:gd name="connsiteX43" fmla="*/ 8886001 w 12192000"/>
              <a:gd name="connsiteY43" fmla="*/ 1067468 h 2237474"/>
              <a:gd name="connsiteX44" fmla="*/ 8838610 w 12192000"/>
              <a:gd name="connsiteY44" fmla="*/ 1075091 h 2237474"/>
              <a:gd name="connsiteX45" fmla="*/ 8750383 w 12192000"/>
              <a:gd name="connsiteY45" fmla="*/ 1097387 h 2237474"/>
              <a:gd name="connsiteX46" fmla="*/ 8665605 w 12192000"/>
              <a:gd name="connsiteY46" fmla="*/ 1110791 h 2237474"/>
              <a:gd name="connsiteX47" fmla="*/ 8584946 w 12192000"/>
              <a:gd name="connsiteY47" fmla="*/ 1135226 h 2237474"/>
              <a:gd name="connsiteX48" fmla="*/ 8460755 w 12192000"/>
              <a:gd name="connsiteY48" fmla="*/ 1203427 h 2237474"/>
              <a:gd name="connsiteX49" fmla="*/ 8419755 w 12192000"/>
              <a:gd name="connsiteY49" fmla="*/ 1216260 h 2237474"/>
              <a:gd name="connsiteX50" fmla="*/ 8411626 w 12192000"/>
              <a:gd name="connsiteY50" fmla="*/ 1214397 h 2237474"/>
              <a:gd name="connsiteX51" fmla="*/ 8363469 w 12192000"/>
              <a:gd name="connsiteY51" fmla="*/ 1246658 h 2237474"/>
              <a:gd name="connsiteX52" fmla="*/ 8275497 w 12192000"/>
              <a:gd name="connsiteY52" fmla="*/ 1264396 h 2237474"/>
              <a:gd name="connsiteX53" fmla="*/ 8206287 w 12192000"/>
              <a:gd name="connsiteY53" fmla="*/ 1273060 h 2237474"/>
              <a:gd name="connsiteX54" fmla="*/ 8168705 w 12192000"/>
              <a:gd name="connsiteY54" fmla="*/ 1279956 h 2237474"/>
              <a:gd name="connsiteX55" fmla="*/ 8139997 w 12192000"/>
              <a:gd name="connsiteY55" fmla="*/ 1282713 h 2237474"/>
              <a:gd name="connsiteX56" fmla="*/ 8074238 w 12192000"/>
              <a:gd name="connsiteY56" fmla="*/ 1301895 h 2237474"/>
              <a:gd name="connsiteX57" fmla="*/ 7968292 w 12192000"/>
              <a:gd name="connsiteY57" fmla="*/ 1338779 h 2237474"/>
              <a:gd name="connsiteX58" fmla="*/ 7902328 w 12192000"/>
              <a:gd name="connsiteY58" fmla="*/ 1345865 h 2237474"/>
              <a:gd name="connsiteX59" fmla="*/ 7875879 w 12192000"/>
              <a:gd name="connsiteY59" fmla="*/ 1345646 h 2237474"/>
              <a:gd name="connsiteX60" fmla="*/ 7840612 w 12192000"/>
              <a:gd name="connsiteY60" fmla="*/ 1369373 h 2237474"/>
              <a:gd name="connsiteX61" fmla="*/ 7786819 w 12192000"/>
              <a:gd name="connsiteY61" fmla="*/ 1378970 h 2237474"/>
              <a:gd name="connsiteX62" fmla="*/ 7548172 w 12192000"/>
              <a:gd name="connsiteY62" fmla="*/ 1417460 h 2237474"/>
              <a:gd name="connsiteX63" fmla="*/ 7483437 w 12192000"/>
              <a:gd name="connsiteY63" fmla="*/ 1478152 h 2237474"/>
              <a:gd name="connsiteX64" fmla="*/ 7377870 w 12192000"/>
              <a:gd name="connsiteY64" fmla="*/ 1523319 h 2237474"/>
              <a:gd name="connsiteX65" fmla="*/ 7230737 w 12192000"/>
              <a:gd name="connsiteY65" fmla="*/ 1562633 h 2237474"/>
              <a:gd name="connsiteX66" fmla="*/ 7224458 w 12192000"/>
              <a:gd name="connsiteY66" fmla="*/ 1573008 h 2237474"/>
              <a:gd name="connsiteX67" fmla="*/ 7183121 w 12192000"/>
              <a:gd name="connsiteY67" fmla="*/ 1595162 h 2237474"/>
              <a:gd name="connsiteX68" fmla="*/ 7164601 w 12192000"/>
              <a:gd name="connsiteY68" fmla="*/ 1606490 h 2237474"/>
              <a:gd name="connsiteX69" fmla="*/ 7092727 w 12192000"/>
              <a:gd name="connsiteY69" fmla="*/ 1623628 h 2237474"/>
              <a:gd name="connsiteX70" fmla="*/ 7031309 w 12192000"/>
              <a:gd name="connsiteY70" fmla="*/ 1619451 h 2237474"/>
              <a:gd name="connsiteX71" fmla="*/ 6999084 w 12192000"/>
              <a:gd name="connsiteY71" fmla="*/ 1634317 h 2237474"/>
              <a:gd name="connsiteX72" fmla="*/ 6992107 w 12192000"/>
              <a:gd name="connsiteY72" fmla="*/ 1636860 h 2237474"/>
              <a:gd name="connsiteX73" fmla="*/ 6900177 w 12192000"/>
              <a:gd name="connsiteY73" fmla="*/ 1636016 h 2237474"/>
              <a:gd name="connsiteX74" fmla="*/ 6795372 w 12192000"/>
              <a:gd name="connsiteY74" fmla="*/ 1644845 h 2237474"/>
              <a:gd name="connsiteX75" fmla="*/ 6692251 w 12192000"/>
              <a:gd name="connsiteY75" fmla="*/ 1656357 h 2237474"/>
              <a:gd name="connsiteX76" fmla="*/ 6655235 w 12192000"/>
              <a:gd name="connsiteY76" fmla="*/ 1661869 h 2237474"/>
              <a:gd name="connsiteX77" fmla="*/ 6554894 w 12192000"/>
              <a:gd name="connsiteY77" fmla="*/ 1664428 h 2237474"/>
              <a:gd name="connsiteX78" fmla="*/ 6516595 w 12192000"/>
              <a:gd name="connsiteY78" fmla="*/ 1667475 h 2237474"/>
              <a:gd name="connsiteX79" fmla="*/ 6508541 w 12192000"/>
              <a:gd name="connsiteY79" fmla="*/ 1668757 h 2237474"/>
              <a:gd name="connsiteX80" fmla="*/ 6471012 w 12192000"/>
              <a:gd name="connsiteY80" fmla="*/ 1678604 h 2237474"/>
              <a:gd name="connsiteX81" fmla="*/ 6364035 w 12192000"/>
              <a:gd name="connsiteY81" fmla="*/ 1667683 h 2237474"/>
              <a:gd name="connsiteX82" fmla="*/ 6280959 w 12192000"/>
              <a:gd name="connsiteY82" fmla="*/ 1689329 h 2237474"/>
              <a:gd name="connsiteX83" fmla="*/ 6243319 w 12192000"/>
              <a:gd name="connsiteY83" fmla="*/ 1695560 h 2237474"/>
              <a:gd name="connsiteX84" fmla="*/ 6098321 w 12192000"/>
              <a:gd name="connsiteY84" fmla="*/ 1721646 h 2237474"/>
              <a:gd name="connsiteX85" fmla="*/ 5880652 w 12192000"/>
              <a:gd name="connsiteY85" fmla="*/ 1779643 h 2237474"/>
              <a:gd name="connsiteX86" fmla="*/ 5785959 w 12192000"/>
              <a:gd name="connsiteY86" fmla="*/ 1775307 h 2237474"/>
              <a:gd name="connsiteX87" fmla="*/ 5643534 w 12192000"/>
              <a:gd name="connsiteY87" fmla="*/ 1802919 h 2237474"/>
              <a:gd name="connsiteX88" fmla="*/ 5518799 w 12192000"/>
              <a:gd name="connsiteY88" fmla="*/ 1818312 h 2237474"/>
              <a:gd name="connsiteX89" fmla="*/ 5505014 w 12192000"/>
              <a:gd name="connsiteY89" fmla="*/ 1819259 h 2237474"/>
              <a:gd name="connsiteX90" fmla="*/ 5453307 w 12192000"/>
              <a:gd name="connsiteY90" fmla="*/ 1815450 h 2237474"/>
              <a:gd name="connsiteX91" fmla="*/ 5364192 w 12192000"/>
              <a:gd name="connsiteY91" fmla="*/ 1826074 h 2237474"/>
              <a:gd name="connsiteX92" fmla="*/ 5350380 w 12192000"/>
              <a:gd name="connsiteY92" fmla="*/ 1830891 h 2237474"/>
              <a:gd name="connsiteX93" fmla="*/ 5259633 w 12192000"/>
              <a:gd name="connsiteY93" fmla="*/ 1837160 h 2237474"/>
              <a:gd name="connsiteX94" fmla="*/ 5197513 w 12192000"/>
              <a:gd name="connsiteY94" fmla="*/ 1844718 h 2237474"/>
              <a:gd name="connsiteX95" fmla="*/ 5168852 w 12192000"/>
              <a:gd name="connsiteY95" fmla="*/ 1844846 h 2237474"/>
              <a:gd name="connsiteX96" fmla="*/ 5114927 w 12192000"/>
              <a:gd name="connsiteY96" fmla="*/ 1847827 h 2237474"/>
              <a:gd name="connsiteX97" fmla="*/ 5108970 w 12192000"/>
              <a:gd name="connsiteY97" fmla="*/ 1847935 h 2237474"/>
              <a:gd name="connsiteX98" fmla="*/ 5067961 w 12192000"/>
              <a:gd name="connsiteY98" fmla="*/ 1845917 h 2237474"/>
              <a:gd name="connsiteX99" fmla="*/ 5007075 w 12192000"/>
              <a:gd name="connsiteY99" fmla="*/ 1838626 h 2237474"/>
              <a:gd name="connsiteX100" fmla="*/ 4944087 w 12192000"/>
              <a:gd name="connsiteY100" fmla="*/ 1823332 h 2237474"/>
              <a:gd name="connsiteX101" fmla="*/ 4907662 w 12192000"/>
              <a:gd name="connsiteY101" fmla="*/ 1816900 h 2237474"/>
              <a:gd name="connsiteX102" fmla="*/ 4882386 w 12192000"/>
              <a:gd name="connsiteY102" fmla="*/ 1809844 h 2237474"/>
              <a:gd name="connsiteX103" fmla="*/ 4811440 w 12192000"/>
              <a:gd name="connsiteY103" fmla="*/ 1804655 h 2237474"/>
              <a:gd name="connsiteX104" fmla="*/ 4691075 w 12192000"/>
              <a:gd name="connsiteY104" fmla="*/ 1801389 h 2237474"/>
              <a:gd name="connsiteX105" fmla="*/ 4611738 w 12192000"/>
              <a:gd name="connsiteY105" fmla="*/ 1776964 h 2237474"/>
              <a:gd name="connsiteX106" fmla="*/ 4560070 w 12192000"/>
              <a:gd name="connsiteY106" fmla="*/ 1785640 h 2237474"/>
              <a:gd name="connsiteX107" fmla="*/ 4536503 w 12192000"/>
              <a:gd name="connsiteY107" fmla="*/ 1785334 h 2237474"/>
              <a:gd name="connsiteX108" fmla="*/ 4513724 w 12192000"/>
              <a:gd name="connsiteY108" fmla="*/ 1791996 h 2237474"/>
              <a:gd name="connsiteX109" fmla="*/ 4459810 w 12192000"/>
              <a:gd name="connsiteY109" fmla="*/ 1797886 h 2237474"/>
              <a:gd name="connsiteX110" fmla="*/ 4379064 w 12192000"/>
              <a:gd name="connsiteY110" fmla="*/ 1817177 h 2237474"/>
              <a:gd name="connsiteX111" fmla="*/ 4319209 w 12192000"/>
              <a:gd name="connsiteY111" fmla="*/ 1834833 h 2237474"/>
              <a:gd name="connsiteX112" fmla="*/ 4290981 w 12192000"/>
              <a:gd name="connsiteY112" fmla="*/ 1839677 h 2237474"/>
              <a:gd name="connsiteX113" fmla="*/ 4285792 w 12192000"/>
              <a:gd name="connsiteY113" fmla="*/ 1836231 h 2237474"/>
              <a:gd name="connsiteX114" fmla="*/ 4238372 w 12192000"/>
              <a:gd name="connsiteY114" fmla="*/ 1851480 h 2237474"/>
              <a:gd name="connsiteX115" fmla="*/ 4232517 w 12192000"/>
              <a:gd name="connsiteY115" fmla="*/ 1852567 h 2237474"/>
              <a:gd name="connsiteX116" fmla="*/ 4191732 w 12192000"/>
              <a:gd name="connsiteY116" fmla="*/ 1857328 h 2237474"/>
              <a:gd name="connsiteX117" fmla="*/ 4065532 w 12192000"/>
              <a:gd name="connsiteY117" fmla="*/ 1855477 h 2237474"/>
              <a:gd name="connsiteX118" fmla="*/ 4028460 w 12192000"/>
              <a:gd name="connsiteY118" fmla="*/ 1855137 h 2237474"/>
              <a:gd name="connsiteX119" fmla="*/ 4002267 w 12192000"/>
              <a:gd name="connsiteY119" fmla="*/ 1852352 h 2237474"/>
              <a:gd name="connsiteX120" fmla="*/ 3931396 w 12192000"/>
              <a:gd name="connsiteY120" fmla="*/ 1858915 h 2237474"/>
              <a:gd name="connsiteX121" fmla="*/ 3812162 w 12192000"/>
              <a:gd name="connsiteY121" fmla="*/ 1875501 h 2237474"/>
              <a:gd name="connsiteX122" fmla="*/ 3729530 w 12192000"/>
              <a:gd name="connsiteY122" fmla="*/ 1864513 h 2237474"/>
              <a:gd name="connsiteX123" fmla="*/ 3680177 w 12192000"/>
              <a:gd name="connsiteY123" fmla="*/ 1881552 h 2237474"/>
              <a:gd name="connsiteX124" fmla="*/ 3567259 w 12192000"/>
              <a:gd name="connsiteY124" fmla="*/ 1893482 h 2237474"/>
              <a:gd name="connsiteX125" fmla="*/ 3405770 w 12192000"/>
              <a:gd name="connsiteY125" fmla="*/ 1904591 h 2237474"/>
              <a:gd name="connsiteX126" fmla="*/ 3280097 w 12192000"/>
              <a:gd name="connsiteY126" fmla="*/ 1919610 h 2237474"/>
              <a:gd name="connsiteX127" fmla="*/ 3123424 w 12192000"/>
              <a:gd name="connsiteY127" fmla="*/ 1952930 h 2237474"/>
              <a:gd name="connsiteX128" fmla="*/ 3009910 w 12192000"/>
              <a:gd name="connsiteY128" fmla="*/ 1957866 h 2237474"/>
              <a:gd name="connsiteX129" fmla="*/ 2995934 w 12192000"/>
              <a:gd name="connsiteY129" fmla="*/ 1967085 h 2237474"/>
              <a:gd name="connsiteX130" fmla="*/ 2980071 w 12192000"/>
              <a:gd name="connsiteY130" fmla="*/ 1972988 h 2237474"/>
              <a:gd name="connsiteX131" fmla="*/ 2978094 w 12192000"/>
              <a:gd name="connsiteY131" fmla="*/ 1972369 h 2237474"/>
              <a:gd name="connsiteX132" fmla="*/ 2942858 w 12192000"/>
              <a:gd name="connsiteY132" fmla="*/ 1981367 h 2237474"/>
              <a:gd name="connsiteX133" fmla="*/ 2875436 w 12192000"/>
              <a:gd name="connsiteY133" fmla="*/ 1996977 h 2237474"/>
              <a:gd name="connsiteX134" fmla="*/ 2874892 w 12192000"/>
              <a:gd name="connsiteY134" fmla="*/ 1996085 h 2237474"/>
              <a:gd name="connsiteX135" fmla="*/ 2864145 w 12192000"/>
              <a:gd name="connsiteY135" fmla="*/ 1994061 h 2237474"/>
              <a:gd name="connsiteX136" fmla="*/ 2843662 w 12192000"/>
              <a:gd name="connsiteY136" fmla="*/ 1992498 h 2237474"/>
              <a:gd name="connsiteX137" fmla="*/ 2796128 w 12192000"/>
              <a:gd name="connsiteY137" fmla="*/ 1976403 h 2237474"/>
              <a:gd name="connsiteX138" fmla="*/ 2756784 w 12192000"/>
              <a:gd name="connsiteY138" fmla="*/ 1985116 h 2237474"/>
              <a:gd name="connsiteX139" fmla="*/ 2748833 w 12192000"/>
              <a:gd name="connsiteY139" fmla="*/ 1986323 h 2237474"/>
              <a:gd name="connsiteX140" fmla="*/ 2748661 w 12192000"/>
              <a:gd name="connsiteY140" fmla="*/ 1986122 h 2237474"/>
              <a:gd name="connsiteX141" fmla="*/ 2740251 w 12192000"/>
              <a:gd name="connsiteY141" fmla="*/ 1986946 h 2237474"/>
              <a:gd name="connsiteX142" fmla="*/ 2718916 w 12192000"/>
              <a:gd name="connsiteY142" fmla="*/ 1990867 h 2237474"/>
              <a:gd name="connsiteX143" fmla="*/ 2713522 w 12192000"/>
              <a:gd name="connsiteY143" fmla="*/ 1990173 h 2237474"/>
              <a:gd name="connsiteX144" fmla="*/ 2680597 w 12192000"/>
              <a:gd name="connsiteY144" fmla="*/ 1984996 h 2237474"/>
              <a:gd name="connsiteX145" fmla="*/ 2578178 w 12192000"/>
              <a:gd name="connsiteY145" fmla="*/ 1990531 h 2237474"/>
              <a:gd name="connsiteX146" fmla="*/ 2476147 w 12192000"/>
              <a:gd name="connsiteY146" fmla="*/ 1998305 h 2237474"/>
              <a:gd name="connsiteX147" fmla="*/ 2373568 w 12192000"/>
              <a:gd name="connsiteY147" fmla="*/ 2003219 h 2237474"/>
              <a:gd name="connsiteX148" fmla="*/ 2321399 w 12192000"/>
              <a:gd name="connsiteY148" fmla="*/ 1989467 h 2237474"/>
              <a:gd name="connsiteX149" fmla="*/ 2315525 w 12192000"/>
              <a:gd name="connsiteY149" fmla="*/ 1989708 h 2237474"/>
              <a:gd name="connsiteX150" fmla="*/ 2300792 w 12192000"/>
              <a:gd name="connsiteY150" fmla="*/ 1994290 h 2237474"/>
              <a:gd name="connsiteX151" fmla="*/ 2295469 w 12192000"/>
              <a:gd name="connsiteY151" fmla="*/ 1996659 h 2237474"/>
              <a:gd name="connsiteX152" fmla="*/ 2287219 w 12192000"/>
              <a:gd name="connsiteY152" fmla="*/ 1998750 h 2237474"/>
              <a:gd name="connsiteX153" fmla="*/ 2286948 w 12192000"/>
              <a:gd name="connsiteY153" fmla="*/ 1998596 h 2237474"/>
              <a:gd name="connsiteX154" fmla="*/ 2243069 w 12192000"/>
              <a:gd name="connsiteY154" fmla="*/ 2015111 h 2237474"/>
              <a:gd name="connsiteX155" fmla="*/ 2186609 w 12192000"/>
              <a:gd name="connsiteY155" fmla="*/ 2008263 h 2237474"/>
              <a:gd name="connsiteX156" fmla="*/ 2164831 w 12192000"/>
              <a:gd name="connsiteY156" fmla="*/ 2010143 h 2237474"/>
              <a:gd name="connsiteX157" fmla="*/ 2152836 w 12192000"/>
              <a:gd name="connsiteY157" fmla="*/ 2010048 h 2237474"/>
              <a:gd name="connsiteX158" fmla="*/ 2117102 w 12192000"/>
              <a:gd name="connsiteY158" fmla="*/ 2023004 h 2237474"/>
              <a:gd name="connsiteX159" fmla="*/ 2111935 w 12192000"/>
              <a:gd name="connsiteY159" fmla="*/ 2023163 h 2237474"/>
              <a:gd name="connsiteX160" fmla="*/ 2089991 w 12192000"/>
              <a:gd name="connsiteY160" fmla="*/ 2034193 h 2237474"/>
              <a:gd name="connsiteX161" fmla="*/ 2058061 w 12192000"/>
              <a:gd name="connsiteY161" fmla="*/ 2047942 h 2237474"/>
              <a:gd name="connsiteX162" fmla="*/ 2055737 w 12192000"/>
              <a:gd name="connsiteY162" fmla="*/ 2047704 h 2237474"/>
              <a:gd name="connsiteX163" fmla="*/ 2042244 w 12192000"/>
              <a:gd name="connsiteY163" fmla="*/ 2055560 h 2237474"/>
              <a:gd name="connsiteX164" fmla="*/ 1976224 w 12192000"/>
              <a:gd name="connsiteY164" fmla="*/ 2074257 h 2237474"/>
              <a:gd name="connsiteX165" fmla="*/ 1877728 w 12192000"/>
              <a:gd name="connsiteY165" fmla="*/ 2101004 h 2237474"/>
              <a:gd name="connsiteX166" fmla="*/ 1759056 w 12192000"/>
              <a:gd name="connsiteY166" fmla="*/ 2125608 h 2237474"/>
              <a:gd name="connsiteX167" fmla="*/ 1637948 w 12192000"/>
              <a:gd name="connsiteY167" fmla="*/ 2172597 h 2237474"/>
              <a:gd name="connsiteX168" fmla="*/ 1434549 w 12192000"/>
              <a:gd name="connsiteY168" fmla="*/ 2234522 h 2237474"/>
              <a:gd name="connsiteX169" fmla="*/ 1398481 w 12192000"/>
              <a:gd name="connsiteY169" fmla="*/ 2237074 h 2237474"/>
              <a:gd name="connsiteX170" fmla="*/ 1398407 w 12192000"/>
              <a:gd name="connsiteY170" fmla="*/ 2237095 h 2237474"/>
              <a:gd name="connsiteX171" fmla="*/ 1370962 w 12192000"/>
              <a:gd name="connsiteY171" fmla="*/ 2237474 h 2237474"/>
              <a:gd name="connsiteX172" fmla="*/ 1356367 w 12192000"/>
              <a:gd name="connsiteY172" fmla="*/ 2235089 h 2237474"/>
              <a:gd name="connsiteX173" fmla="*/ 1324828 w 12192000"/>
              <a:gd name="connsiteY173" fmla="*/ 2231968 h 2237474"/>
              <a:gd name="connsiteX174" fmla="*/ 1297744 w 12192000"/>
              <a:gd name="connsiteY174" fmla="*/ 2235849 h 2237474"/>
              <a:gd name="connsiteX175" fmla="*/ 1286236 w 12192000"/>
              <a:gd name="connsiteY175" fmla="*/ 2233135 h 2237474"/>
              <a:gd name="connsiteX176" fmla="*/ 1283504 w 12192000"/>
              <a:gd name="connsiteY176" fmla="*/ 2233797 h 2237474"/>
              <a:gd name="connsiteX177" fmla="*/ 1279765 w 12192000"/>
              <a:gd name="connsiteY177" fmla="*/ 2229639 h 2237474"/>
              <a:gd name="connsiteX178" fmla="*/ 1195347 w 12192000"/>
              <a:gd name="connsiteY178" fmla="*/ 2212354 h 2237474"/>
              <a:gd name="connsiteX179" fmla="*/ 970251 w 12192000"/>
              <a:gd name="connsiteY179" fmla="*/ 2221029 h 2237474"/>
              <a:gd name="connsiteX180" fmla="*/ 812914 w 12192000"/>
              <a:gd name="connsiteY180" fmla="*/ 2202752 h 2237474"/>
              <a:gd name="connsiteX181" fmla="*/ 800195 w 12192000"/>
              <a:gd name="connsiteY181" fmla="*/ 2209407 h 2237474"/>
              <a:gd name="connsiteX182" fmla="*/ 784978 w 12192000"/>
              <a:gd name="connsiteY182" fmla="*/ 2212360 h 2237474"/>
              <a:gd name="connsiteX183" fmla="*/ 681987 w 12192000"/>
              <a:gd name="connsiteY183" fmla="*/ 2216757 h 2237474"/>
              <a:gd name="connsiteX184" fmla="*/ 669923 w 12192000"/>
              <a:gd name="connsiteY184" fmla="*/ 2211682 h 2237474"/>
              <a:gd name="connsiteX185" fmla="*/ 648680 w 12192000"/>
              <a:gd name="connsiteY185" fmla="*/ 2206229 h 2237474"/>
              <a:gd name="connsiteX186" fmla="*/ 597225 w 12192000"/>
              <a:gd name="connsiteY186" fmla="*/ 2180999 h 2237474"/>
              <a:gd name="connsiteX187" fmla="*/ 558449 w 12192000"/>
              <a:gd name="connsiteY187" fmla="*/ 2182346 h 2237474"/>
              <a:gd name="connsiteX188" fmla="*/ 550517 w 12192000"/>
              <a:gd name="connsiteY188" fmla="*/ 2182060 h 2237474"/>
              <a:gd name="connsiteX189" fmla="*/ 550309 w 12192000"/>
              <a:gd name="connsiteY189" fmla="*/ 2181825 h 2237474"/>
              <a:gd name="connsiteX190" fmla="*/ 541836 w 12192000"/>
              <a:gd name="connsiteY190" fmla="*/ 2181063 h 2237474"/>
              <a:gd name="connsiteX191" fmla="*/ 536057 w 12192000"/>
              <a:gd name="connsiteY191" fmla="*/ 2181537 h 2237474"/>
              <a:gd name="connsiteX192" fmla="*/ 520671 w 12192000"/>
              <a:gd name="connsiteY192" fmla="*/ 2180980 h 2237474"/>
              <a:gd name="connsiteX193" fmla="*/ 515024 w 12192000"/>
              <a:gd name="connsiteY193" fmla="*/ 2179258 h 2237474"/>
              <a:gd name="connsiteX194" fmla="*/ 512278 w 12192000"/>
              <a:gd name="connsiteY194" fmla="*/ 2176369 h 2237474"/>
              <a:gd name="connsiteX195" fmla="*/ 480419 w 12192000"/>
              <a:gd name="connsiteY195" fmla="*/ 2167807 h 2237474"/>
              <a:gd name="connsiteX196" fmla="*/ 413835 w 12192000"/>
              <a:gd name="connsiteY196" fmla="*/ 2156783 h 2237474"/>
              <a:gd name="connsiteX197" fmla="*/ 376513 w 12192000"/>
              <a:gd name="connsiteY197" fmla="*/ 2154014 h 2237474"/>
              <a:gd name="connsiteX198" fmla="*/ 273386 w 12192000"/>
              <a:gd name="connsiteY198" fmla="*/ 2142551 h 2237474"/>
              <a:gd name="connsiteX199" fmla="*/ 169207 w 12192000"/>
              <a:gd name="connsiteY199" fmla="*/ 2128100 h 2237474"/>
              <a:gd name="connsiteX200" fmla="*/ 93149 w 12192000"/>
              <a:gd name="connsiteY200" fmla="*/ 2105324 h 2237474"/>
              <a:gd name="connsiteX201" fmla="*/ 88109 w 12192000"/>
              <a:gd name="connsiteY201" fmla="*/ 2106704 h 2237474"/>
              <a:gd name="connsiteX202" fmla="*/ 80022 w 12192000"/>
              <a:gd name="connsiteY202" fmla="*/ 2107254 h 2237474"/>
              <a:gd name="connsiteX203" fmla="*/ 79717 w 12192000"/>
              <a:gd name="connsiteY203" fmla="*/ 2107046 h 2237474"/>
              <a:gd name="connsiteX204" fmla="*/ 72352 w 12192000"/>
              <a:gd name="connsiteY204" fmla="*/ 2107991 h 2237474"/>
              <a:gd name="connsiteX205" fmla="*/ 37645 w 12192000"/>
              <a:gd name="connsiteY205" fmla="*/ 2115401 h 2237474"/>
              <a:gd name="connsiteX206" fmla="*/ 4572 w 12192000"/>
              <a:gd name="connsiteY206" fmla="*/ 2111091 h 2237474"/>
              <a:gd name="connsiteX207" fmla="*/ 0 w 12192000"/>
              <a:gd name="connsiteY207" fmla="*/ 2110468 h 2237474"/>
              <a:gd name="connsiteX208" fmla="*/ 0 w 12192000"/>
              <a:gd name="connsiteY208" fmla="*/ 0 h 2237474"/>
              <a:gd name="connsiteX0" fmla="*/ 0 w 12192000"/>
              <a:gd name="connsiteY0" fmla="*/ 0 h 2237474"/>
              <a:gd name="connsiteX1" fmla="*/ 12192000 w 12192000"/>
              <a:gd name="connsiteY1" fmla="*/ 0 h 2237474"/>
              <a:gd name="connsiteX2" fmla="*/ 12192000 w 12192000"/>
              <a:gd name="connsiteY2" fmla="*/ 751299 h 2237474"/>
              <a:gd name="connsiteX3" fmla="*/ 12176759 w 12192000"/>
              <a:gd name="connsiteY3" fmla="*/ 759190 h 2237474"/>
              <a:gd name="connsiteX4" fmla="*/ 12154948 w 12192000"/>
              <a:gd name="connsiteY4" fmla="*/ 762731 h 2237474"/>
              <a:gd name="connsiteX5" fmla="*/ 12047364 w 12192000"/>
              <a:gd name="connsiteY5" fmla="*/ 749662 h 2237474"/>
              <a:gd name="connsiteX6" fmla="*/ 11890686 w 12192000"/>
              <a:gd name="connsiteY6" fmla="*/ 732766 h 2237474"/>
              <a:gd name="connsiteX7" fmla="*/ 11782413 w 12192000"/>
              <a:gd name="connsiteY7" fmla="*/ 769868 h 2237474"/>
              <a:gd name="connsiteX8" fmla="*/ 11649954 w 12192000"/>
              <a:gd name="connsiteY8" fmla="*/ 749628 h 2237474"/>
              <a:gd name="connsiteX9" fmla="*/ 11560424 w 12192000"/>
              <a:gd name="connsiteY9" fmla="*/ 748017 h 2237474"/>
              <a:gd name="connsiteX10" fmla="*/ 11358455 w 12192000"/>
              <a:gd name="connsiteY10" fmla="*/ 747593 h 2237474"/>
              <a:gd name="connsiteX11" fmla="*/ 11165209 w 12192000"/>
              <a:gd name="connsiteY11" fmla="*/ 748852 h 2237474"/>
              <a:gd name="connsiteX12" fmla="*/ 11058755 w 12192000"/>
              <a:gd name="connsiteY12" fmla="*/ 749617 h 2237474"/>
              <a:gd name="connsiteX13" fmla="*/ 10884013 w 12192000"/>
              <a:gd name="connsiteY13" fmla="*/ 760728 h 2237474"/>
              <a:gd name="connsiteX14" fmla="*/ 10834688 w 12192000"/>
              <a:gd name="connsiteY14" fmla="*/ 757726 h 2237474"/>
              <a:gd name="connsiteX15" fmla="*/ 10805004 w 12192000"/>
              <a:gd name="connsiteY15" fmla="*/ 757573 h 2237474"/>
              <a:gd name="connsiteX16" fmla="*/ 10739478 w 12192000"/>
              <a:gd name="connsiteY16" fmla="*/ 776841 h 2237474"/>
              <a:gd name="connsiteX17" fmla="*/ 10458762 w 12192000"/>
              <a:gd name="connsiteY17" fmla="*/ 755400 h 2237474"/>
              <a:gd name="connsiteX18" fmla="*/ 10211200 w 12192000"/>
              <a:gd name="connsiteY18" fmla="*/ 767513 h 2237474"/>
              <a:gd name="connsiteX19" fmla="*/ 10167995 w 12192000"/>
              <a:gd name="connsiteY19" fmla="*/ 760843 h 2237474"/>
              <a:gd name="connsiteX20" fmla="*/ 9997044 w 12192000"/>
              <a:gd name="connsiteY20" fmla="*/ 780129 h 2237474"/>
              <a:gd name="connsiteX21" fmla="*/ 9943887 w 12192000"/>
              <a:gd name="connsiteY21" fmla="*/ 804141 h 2237474"/>
              <a:gd name="connsiteX22" fmla="*/ 9918248 w 12192000"/>
              <a:gd name="connsiteY22" fmla="*/ 816628 h 2237474"/>
              <a:gd name="connsiteX23" fmla="*/ 9798048 w 12192000"/>
              <a:gd name="connsiteY23" fmla="*/ 863207 h 2237474"/>
              <a:gd name="connsiteX24" fmla="*/ 9705768 w 12192000"/>
              <a:gd name="connsiteY24" fmla="*/ 894610 h 2237474"/>
              <a:gd name="connsiteX25" fmla="*/ 9683005 w 12192000"/>
              <a:gd name="connsiteY25" fmla="*/ 894128 h 2237474"/>
              <a:gd name="connsiteX26" fmla="*/ 9594438 w 12192000"/>
              <a:gd name="connsiteY26" fmla="*/ 919051 h 2237474"/>
              <a:gd name="connsiteX27" fmla="*/ 9577033 w 12192000"/>
              <a:gd name="connsiteY27" fmla="*/ 922857 h 2237474"/>
              <a:gd name="connsiteX28" fmla="*/ 9544189 w 12192000"/>
              <a:gd name="connsiteY28" fmla="*/ 938966 h 2237474"/>
              <a:gd name="connsiteX29" fmla="*/ 9500499 w 12192000"/>
              <a:gd name="connsiteY29" fmla="*/ 954680 h 2237474"/>
              <a:gd name="connsiteX30" fmla="*/ 9428195 w 12192000"/>
              <a:gd name="connsiteY30" fmla="*/ 986225 h 2237474"/>
              <a:gd name="connsiteX31" fmla="*/ 9410017 w 12192000"/>
              <a:gd name="connsiteY31" fmla="*/ 993931 h 2237474"/>
              <a:gd name="connsiteX32" fmla="*/ 9392919 w 12192000"/>
              <a:gd name="connsiteY32" fmla="*/ 994656 h 2237474"/>
              <a:gd name="connsiteX33" fmla="*/ 9278619 w 12192000"/>
              <a:gd name="connsiteY33" fmla="*/ 1011878 h 2237474"/>
              <a:gd name="connsiteX34" fmla="*/ 9268019 w 12192000"/>
              <a:gd name="connsiteY34" fmla="*/ 1007442 h 2237474"/>
              <a:gd name="connsiteX35" fmla="*/ 9234662 w 12192000"/>
              <a:gd name="connsiteY35" fmla="*/ 1023056 h 2237474"/>
              <a:gd name="connsiteX36" fmla="*/ 9181033 w 12192000"/>
              <a:gd name="connsiteY36" fmla="*/ 1037921 h 2237474"/>
              <a:gd name="connsiteX37" fmla="*/ 9155969 w 12192000"/>
              <a:gd name="connsiteY37" fmla="*/ 1046804 h 2237474"/>
              <a:gd name="connsiteX38" fmla="*/ 9133985 w 12192000"/>
              <a:gd name="connsiteY38" fmla="*/ 1046450 h 2237474"/>
              <a:gd name="connsiteX39" fmla="*/ 9012987 w 12192000"/>
              <a:gd name="connsiteY39" fmla="*/ 1061986 h 2237474"/>
              <a:gd name="connsiteX40" fmla="*/ 8968445 w 12192000"/>
              <a:gd name="connsiteY40" fmla="*/ 1052169 h 2237474"/>
              <a:gd name="connsiteX41" fmla="*/ 8958984 w 12192000"/>
              <a:gd name="connsiteY41" fmla="*/ 1057212 h 2237474"/>
              <a:gd name="connsiteX42" fmla="*/ 8886001 w 12192000"/>
              <a:gd name="connsiteY42" fmla="*/ 1067468 h 2237474"/>
              <a:gd name="connsiteX43" fmla="*/ 8838610 w 12192000"/>
              <a:gd name="connsiteY43" fmla="*/ 1075091 h 2237474"/>
              <a:gd name="connsiteX44" fmla="*/ 8750383 w 12192000"/>
              <a:gd name="connsiteY44" fmla="*/ 1097387 h 2237474"/>
              <a:gd name="connsiteX45" fmla="*/ 8665605 w 12192000"/>
              <a:gd name="connsiteY45" fmla="*/ 1110791 h 2237474"/>
              <a:gd name="connsiteX46" fmla="*/ 8584946 w 12192000"/>
              <a:gd name="connsiteY46" fmla="*/ 1135226 h 2237474"/>
              <a:gd name="connsiteX47" fmla="*/ 8460755 w 12192000"/>
              <a:gd name="connsiteY47" fmla="*/ 1203427 h 2237474"/>
              <a:gd name="connsiteX48" fmla="*/ 8419755 w 12192000"/>
              <a:gd name="connsiteY48" fmla="*/ 1216260 h 2237474"/>
              <a:gd name="connsiteX49" fmla="*/ 8411626 w 12192000"/>
              <a:gd name="connsiteY49" fmla="*/ 1214397 h 2237474"/>
              <a:gd name="connsiteX50" fmla="*/ 8363469 w 12192000"/>
              <a:gd name="connsiteY50" fmla="*/ 1246658 h 2237474"/>
              <a:gd name="connsiteX51" fmla="*/ 8275497 w 12192000"/>
              <a:gd name="connsiteY51" fmla="*/ 1264396 h 2237474"/>
              <a:gd name="connsiteX52" fmla="*/ 8206287 w 12192000"/>
              <a:gd name="connsiteY52" fmla="*/ 1273060 h 2237474"/>
              <a:gd name="connsiteX53" fmla="*/ 8168705 w 12192000"/>
              <a:gd name="connsiteY53" fmla="*/ 1279956 h 2237474"/>
              <a:gd name="connsiteX54" fmla="*/ 8139997 w 12192000"/>
              <a:gd name="connsiteY54" fmla="*/ 1282713 h 2237474"/>
              <a:gd name="connsiteX55" fmla="*/ 8074238 w 12192000"/>
              <a:gd name="connsiteY55" fmla="*/ 1301895 h 2237474"/>
              <a:gd name="connsiteX56" fmla="*/ 7968292 w 12192000"/>
              <a:gd name="connsiteY56" fmla="*/ 1338779 h 2237474"/>
              <a:gd name="connsiteX57" fmla="*/ 7902328 w 12192000"/>
              <a:gd name="connsiteY57" fmla="*/ 1345865 h 2237474"/>
              <a:gd name="connsiteX58" fmla="*/ 7875879 w 12192000"/>
              <a:gd name="connsiteY58" fmla="*/ 1345646 h 2237474"/>
              <a:gd name="connsiteX59" fmla="*/ 7840612 w 12192000"/>
              <a:gd name="connsiteY59" fmla="*/ 1369373 h 2237474"/>
              <a:gd name="connsiteX60" fmla="*/ 7786819 w 12192000"/>
              <a:gd name="connsiteY60" fmla="*/ 1378970 h 2237474"/>
              <a:gd name="connsiteX61" fmla="*/ 7548172 w 12192000"/>
              <a:gd name="connsiteY61" fmla="*/ 1417460 h 2237474"/>
              <a:gd name="connsiteX62" fmla="*/ 7483437 w 12192000"/>
              <a:gd name="connsiteY62" fmla="*/ 1478152 h 2237474"/>
              <a:gd name="connsiteX63" fmla="*/ 7377870 w 12192000"/>
              <a:gd name="connsiteY63" fmla="*/ 1523319 h 2237474"/>
              <a:gd name="connsiteX64" fmla="*/ 7230737 w 12192000"/>
              <a:gd name="connsiteY64" fmla="*/ 1562633 h 2237474"/>
              <a:gd name="connsiteX65" fmla="*/ 7224458 w 12192000"/>
              <a:gd name="connsiteY65" fmla="*/ 1573008 h 2237474"/>
              <a:gd name="connsiteX66" fmla="*/ 7183121 w 12192000"/>
              <a:gd name="connsiteY66" fmla="*/ 1595162 h 2237474"/>
              <a:gd name="connsiteX67" fmla="*/ 7164601 w 12192000"/>
              <a:gd name="connsiteY67" fmla="*/ 1606490 h 2237474"/>
              <a:gd name="connsiteX68" fmla="*/ 7092727 w 12192000"/>
              <a:gd name="connsiteY68" fmla="*/ 1623628 h 2237474"/>
              <a:gd name="connsiteX69" fmla="*/ 7031309 w 12192000"/>
              <a:gd name="connsiteY69" fmla="*/ 1619451 h 2237474"/>
              <a:gd name="connsiteX70" fmla="*/ 6999084 w 12192000"/>
              <a:gd name="connsiteY70" fmla="*/ 1634317 h 2237474"/>
              <a:gd name="connsiteX71" fmla="*/ 6992107 w 12192000"/>
              <a:gd name="connsiteY71" fmla="*/ 1636860 h 2237474"/>
              <a:gd name="connsiteX72" fmla="*/ 6900177 w 12192000"/>
              <a:gd name="connsiteY72" fmla="*/ 1636016 h 2237474"/>
              <a:gd name="connsiteX73" fmla="*/ 6795372 w 12192000"/>
              <a:gd name="connsiteY73" fmla="*/ 1644845 h 2237474"/>
              <a:gd name="connsiteX74" fmla="*/ 6692251 w 12192000"/>
              <a:gd name="connsiteY74" fmla="*/ 1656357 h 2237474"/>
              <a:gd name="connsiteX75" fmla="*/ 6655235 w 12192000"/>
              <a:gd name="connsiteY75" fmla="*/ 1661869 h 2237474"/>
              <a:gd name="connsiteX76" fmla="*/ 6554894 w 12192000"/>
              <a:gd name="connsiteY76" fmla="*/ 1664428 h 2237474"/>
              <a:gd name="connsiteX77" fmla="*/ 6516595 w 12192000"/>
              <a:gd name="connsiteY77" fmla="*/ 1667475 h 2237474"/>
              <a:gd name="connsiteX78" fmla="*/ 6508541 w 12192000"/>
              <a:gd name="connsiteY78" fmla="*/ 1668757 h 2237474"/>
              <a:gd name="connsiteX79" fmla="*/ 6471012 w 12192000"/>
              <a:gd name="connsiteY79" fmla="*/ 1678604 h 2237474"/>
              <a:gd name="connsiteX80" fmla="*/ 6364035 w 12192000"/>
              <a:gd name="connsiteY80" fmla="*/ 1667683 h 2237474"/>
              <a:gd name="connsiteX81" fmla="*/ 6280959 w 12192000"/>
              <a:gd name="connsiteY81" fmla="*/ 1689329 h 2237474"/>
              <a:gd name="connsiteX82" fmla="*/ 6243319 w 12192000"/>
              <a:gd name="connsiteY82" fmla="*/ 1695560 h 2237474"/>
              <a:gd name="connsiteX83" fmla="*/ 6098321 w 12192000"/>
              <a:gd name="connsiteY83" fmla="*/ 1721646 h 2237474"/>
              <a:gd name="connsiteX84" fmla="*/ 5880652 w 12192000"/>
              <a:gd name="connsiteY84" fmla="*/ 1779643 h 2237474"/>
              <a:gd name="connsiteX85" fmla="*/ 5785959 w 12192000"/>
              <a:gd name="connsiteY85" fmla="*/ 1775307 h 2237474"/>
              <a:gd name="connsiteX86" fmla="*/ 5643534 w 12192000"/>
              <a:gd name="connsiteY86" fmla="*/ 1802919 h 2237474"/>
              <a:gd name="connsiteX87" fmla="*/ 5518799 w 12192000"/>
              <a:gd name="connsiteY87" fmla="*/ 1818312 h 2237474"/>
              <a:gd name="connsiteX88" fmla="*/ 5505014 w 12192000"/>
              <a:gd name="connsiteY88" fmla="*/ 1819259 h 2237474"/>
              <a:gd name="connsiteX89" fmla="*/ 5453307 w 12192000"/>
              <a:gd name="connsiteY89" fmla="*/ 1815450 h 2237474"/>
              <a:gd name="connsiteX90" fmla="*/ 5364192 w 12192000"/>
              <a:gd name="connsiteY90" fmla="*/ 1826074 h 2237474"/>
              <a:gd name="connsiteX91" fmla="*/ 5350380 w 12192000"/>
              <a:gd name="connsiteY91" fmla="*/ 1830891 h 2237474"/>
              <a:gd name="connsiteX92" fmla="*/ 5259633 w 12192000"/>
              <a:gd name="connsiteY92" fmla="*/ 1837160 h 2237474"/>
              <a:gd name="connsiteX93" fmla="*/ 5197513 w 12192000"/>
              <a:gd name="connsiteY93" fmla="*/ 1844718 h 2237474"/>
              <a:gd name="connsiteX94" fmla="*/ 5168852 w 12192000"/>
              <a:gd name="connsiteY94" fmla="*/ 1844846 h 2237474"/>
              <a:gd name="connsiteX95" fmla="*/ 5114927 w 12192000"/>
              <a:gd name="connsiteY95" fmla="*/ 1847827 h 2237474"/>
              <a:gd name="connsiteX96" fmla="*/ 5108970 w 12192000"/>
              <a:gd name="connsiteY96" fmla="*/ 1847935 h 2237474"/>
              <a:gd name="connsiteX97" fmla="*/ 5067961 w 12192000"/>
              <a:gd name="connsiteY97" fmla="*/ 1845917 h 2237474"/>
              <a:gd name="connsiteX98" fmla="*/ 5007075 w 12192000"/>
              <a:gd name="connsiteY98" fmla="*/ 1838626 h 2237474"/>
              <a:gd name="connsiteX99" fmla="*/ 4944087 w 12192000"/>
              <a:gd name="connsiteY99" fmla="*/ 1823332 h 2237474"/>
              <a:gd name="connsiteX100" fmla="*/ 4907662 w 12192000"/>
              <a:gd name="connsiteY100" fmla="*/ 1816900 h 2237474"/>
              <a:gd name="connsiteX101" fmla="*/ 4882386 w 12192000"/>
              <a:gd name="connsiteY101" fmla="*/ 1809844 h 2237474"/>
              <a:gd name="connsiteX102" fmla="*/ 4811440 w 12192000"/>
              <a:gd name="connsiteY102" fmla="*/ 1804655 h 2237474"/>
              <a:gd name="connsiteX103" fmla="*/ 4691075 w 12192000"/>
              <a:gd name="connsiteY103" fmla="*/ 1801389 h 2237474"/>
              <a:gd name="connsiteX104" fmla="*/ 4611738 w 12192000"/>
              <a:gd name="connsiteY104" fmla="*/ 1776964 h 2237474"/>
              <a:gd name="connsiteX105" fmla="*/ 4560070 w 12192000"/>
              <a:gd name="connsiteY105" fmla="*/ 1785640 h 2237474"/>
              <a:gd name="connsiteX106" fmla="*/ 4536503 w 12192000"/>
              <a:gd name="connsiteY106" fmla="*/ 1785334 h 2237474"/>
              <a:gd name="connsiteX107" fmla="*/ 4513724 w 12192000"/>
              <a:gd name="connsiteY107" fmla="*/ 1791996 h 2237474"/>
              <a:gd name="connsiteX108" fmla="*/ 4459810 w 12192000"/>
              <a:gd name="connsiteY108" fmla="*/ 1797886 h 2237474"/>
              <a:gd name="connsiteX109" fmla="*/ 4379064 w 12192000"/>
              <a:gd name="connsiteY109" fmla="*/ 1817177 h 2237474"/>
              <a:gd name="connsiteX110" fmla="*/ 4319209 w 12192000"/>
              <a:gd name="connsiteY110" fmla="*/ 1834833 h 2237474"/>
              <a:gd name="connsiteX111" fmla="*/ 4290981 w 12192000"/>
              <a:gd name="connsiteY111" fmla="*/ 1839677 h 2237474"/>
              <a:gd name="connsiteX112" fmla="*/ 4285792 w 12192000"/>
              <a:gd name="connsiteY112" fmla="*/ 1836231 h 2237474"/>
              <a:gd name="connsiteX113" fmla="*/ 4238372 w 12192000"/>
              <a:gd name="connsiteY113" fmla="*/ 1851480 h 2237474"/>
              <a:gd name="connsiteX114" fmla="*/ 4232517 w 12192000"/>
              <a:gd name="connsiteY114" fmla="*/ 1852567 h 2237474"/>
              <a:gd name="connsiteX115" fmla="*/ 4191732 w 12192000"/>
              <a:gd name="connsiteY115" fmla="*/ 1857328 h 2237474"/>
              <a:gd name="connsiteX116" fmla="*/ 4065532 w 12192000"/>
              <a:gd name="connsiteY116" fmla="*/ 1855477 h 2237474"/>
              <a:gd name="connsiteX117" fmla="*/ 4028460 w 12192000"/>
              <a:gd name="connsiteY117" fmla="*/ 1855137 h 2237474"/>
              <a:gd name="connsiteX118" fmla="*/ 4002267 w 12192000"/>
              <a:gd name="connsiteY118" fmla="*/ 1852352 h 2237474"/>
              <a:gd name="connsiteX119" fmla="*/ 3931396 w 12192000"/>
              <a:gd name="connsiteY119" fmla="*/ 1858915 h 2237474"/>
              <a:gd name="connsiteX120" fmla="*/ 3812162 w 12192000"/>
              <a:gd name="connsiteY120" fmla="*/ 1875501 h 2237474"/>
              <a:gd name="connsiteX121" fmla="*/ 3729530 w 12192000"/>
              <a:gd name="connsiteY121" fmla="*/ 1864513 h 2237474"/>
              <a:gd name="connsiteX122" fmla="*/ 3680177 w 12192000"/>
              <a:gd name="connsiteY122" fmla="*/ 1881552 h 2237474"/>
              <a:gd name="connsiteX123" fmla="*/ 3567259 w 12192000"/>
              <a:gd name="connsiteY123" fmla="*/ 1893482 h 2237474"/>
              <a:gd name="connsiteX124" fmla="*/ 3405770 w 12192000"/>
              <a:gd name="connsiteY124" fmla="*/ 1904591 h 2237474"/>
              <a:gd name="connsiteX125" fmla="*/ 3280097 w 12192000"/>
              <a:gd name="connsiteY125" fmla="*/ 1919610 h 2237474"/>
              <a:gd name="connsiteX126" fmla="*/ 3123424 w 12192000"/>
              <a:gd name="connsiteY126" fmla="*/ 1952930 h 2237474"/>
              <a:gd name="connsiteX127" fmla="*/ 3009910 w 12192000"/>
              <a:gd name="connsiteY127" fmla="*/ 1957866 h 2237474"/>
              <a:gd name="connsiteX128" fmla="*/ 2995934 w 12192000"/>
              <a:gd name="connsiteY128" fmla="*/ 1967085 h 2237474"/>
              <a:gd name="connsiteX129" fmla="*/ 2980071 w 12192000"/>
              <a:gd name="connsiteY129" fmla="*/ 1972988 h 2237474"/>
              <a:gd name="connsiteX130" fmla="*/ 2978094 w 12192000"/>
              <a:gd name="connsiteY130" fmla="*/ 1972369 h 2237474"/>
              <a:gd name="connsiteX131" fmla="*/ 2942858 w 12192000"/>
              <a:gd name="connsiteY131" fmla="*/ 1981367 h 2237474"/>
              <a:gd name="connsiteX132" fmla="*/ 2875436 w 12192000"/>
              <a:gd name="connsiteY132" fmla="*/ 1996977 h 2237474"/>
              <a:gd name="connsiteX133" fmla="*/ 2874892 w 12192000"/>
              <a:gd name="connsiteY133" fmla="*/ 1996085 h 2237474"/>
              <a:gd name="connsiteX134" fmla="*/ 2864145 w 12192000"/>
              <a:gd name="connsiteY134" fmla="*/ 1994061 h 2237474"/>
              <a:gd name="connsiteX135" fmla="*/ 2843662 w 12192000"/>
              <a:gd name="connsiteY135" fmla="*/ 1992498 h 2237474"/>
              <a:gd name="connsiteX136" fmla="*/ 2796128 w 12192000"/>
              <a:gd name="connsiteY136" fmla="*/ 1976403 h 2237474"/>
              <a:gd name="connsiteX137" fmla="*/ 2756784 w 12192000"/>
              <a:gd name="connsiteY137" fmla="*/ 1985116 h 2237474"/>
              <a:gd name="connsiteX138" fmla="*/ 2748833 w 12192000"/>
              <a:gd name="connsiteY138" fmla="*/ 1986323 h 2237474"/>
              <a:gd name="connsiteX139" fmla="*/ 2748661 w 12192000"/>
              <a:gd name="connsiteY139" fmla="*/ 1986122 h 2237474"/>
              <a:gd name="connsiteX140" fmla="*/ 2740251 w 12192000"/>
              <a:gd name="connsiteY140" fmla="*/ 1986946 h 2237474"/>
              <a:gd name="connsiteX141" fmla="*/ 2718916 w 12192000"/>
              <a:gd name="connsiteY141" fmla="*/ 1990867 h 2237474"/>
              <a:gd name="connsiteX142" fmla="*/ 2713522 w 12192000"/>
              <a:gd name="connsiteY142" fmla="*/ 1990173 h 2237474"/>
              <a:gd name="connsiteX143" fmla="*/ 2680597 w 12192000"/>
              <a:gd name="connsiteY143" fmla="*/ 1984996 h 2237474"/>
              <a:gd name="connsiteX144" fmla="*/ 2578178 w 12192000"/>
              <a:gd name="connsiteY144" fmla="*/ 1990531 h 2237474"/>
              <a:gd name="connsiteX145" fmla="*/ 2476147 w 12192000"/>
              <a:gd name="connsiteY145" fmla="*/ 1998305 h 2237474"/>
              <a:gd name="connsiteX146" fmla="*/ 2373568 w 12192000"/>
              <a:gd name="connsiteY146" fmla="*/ 2003219 h 2237474"/>
              <a:gd name="connsiteX147" fmla="*/ 2321399 w 12192000"/>
              <a:gd name="connsiteY147" fmla="*/ 1989467 h 2237474"/>
              <a:gd name="connsiteX148" fmla="*/ 2315525 w 12192000"/>
              <a:gd name="connsiteY148" fmla="*/ 1989708 h 2237474"/>
              <a:gd name="connsiteX149" fmla="*/ 2300792 w 12192000"/>
              <a:gd name="connsiteY149" fmla="*/ 1994290 h 2237474"/>
              <a:gd name="connsiteX150" fmla="*/ 2295469 w 12192000"/>
              <a:gd name="connsiteY150" fmla="*/ 1996659 h 2237474"/>
              <a:gd name="connsiteX151" fmla="*/ 2287219 w 12192000"/>
              <a:gd name="connsiteY151" fmla="*/ 1998750 h 2237474"/>
              <a:gd name="connsiteX152" fmla="*/ 2286948 w 12192000"/>
              <a:gd name="connsiteY152" fmla="*/ 1998596 h 2237474"/>
              <a:gd name="connsiteX153" fmla="*/ 2243069 w 12192000"/>
              <a:gd name="connsiteY153" fmla="*/ 2015111 h 2237474"/>
              <a:gd name="connsiteX154" fmla="*/ 2186609 w 12192000"/>
              <a:gd name="connsiteY154" fmla="*/ 2008263 h 2237474"/>
              <a:gd name="connsiteX155" fmla="*/ 2164831 w 12192000"/>
              <a:gd name="connsiteY155" fmla="*/ 2010143 h 2237474"/>
              <a:gd name="connsiteX156" fmla="*/ 2152836 w 12192000"/>
              <a:gd name="connsiteY156" fmla="*/ 2010048 h 2237474"/>
              <a:gd name="connsiteX157" fmla="*/ 2117102 w 12192000"/>
              <a:gd name="connsiteY157" fmla="*/ 2023004 h 2237474"/>
              <a:gd name="connsiteX158" fmla="*/ 2111935 w 12192000"/>
              <a:gd name="connsiteY158" fmla="*/ 2023163 h 2237474"/>
              <a:gd name="connsiteX159" fmla="*/ 2089991 w 12192000"/>
              <a:gd name="connsiteY159" fmla="*/ 2034193 h 2237474"/>
              <a:gd name="connsiteX160" fmla="*/ 2058061 w 12192000"/>
              <a:gd name="connsiteY160" fmla="*/ 2047942 h 2237474"/>
              <a:gd name="connsiteX161" fmla="*/ 2055737 w 12192000"/>
              <a:gd name="connsiteY161" fmla="*/ 2047704 h 2237474"/>
              <a:gd name="connsiteX162" fmla="*/ 2042244 w 12192000"/>
              <a:gd name="connsiteY162" fmla="*/ 2055560 h 2237474"/>
              <a:gd name="connsiteX163" fmla="*/ 1976224 w 12192000"/>
              <a:gd name="connsiteY163" fmla="*/ 2074257 h 2237474"/>
              <a:gd name="connsiteX164" fmla="*/ 1877728 w 12192000"/>
              <a:gd name="connsiteY164" fmla="*/ 2101004 h 2237474"/>
              <a:gd name="connsiteX165" fmla="*/ 1759056 w 12192000"/>
              <a:gd name="connsiteY165" fmla="*/ 2125608 h 2237474"/>
              <a:gd name="connsiteX166" fmla="*/ 1637948 w 12192000"/>
              <a:gd name="connsiteY166" fmla="*/ 2172597 h 2237474"/>
              <a:gd name="connsiteX167" fmla="*/ 1434549 w 12192000"/>
              <a:gd name="connsiteY167" fmla="*/ 2234522 h 2237474"/>
              <a:gd name="connsiteX168" fmla="*/ 1398481 w 12192000"/>
              <a:gd name="connsiteY168" fmla="*/ 2237074 h 2237474"/>
              <a:gd name="connsiteX169" fmla="*/ 1398407 w 12192000"/>
              <a:gd name="connsiteY169" fmla="*/ 2237095 h 2237474"/>
              <a:gd name="connsiteX170" fmla="*/ 1370962 w 12192000"/>
              <a:gd name="connsiteY170" fmla="*/ 2237474 h 2237474"/>
              <a:gd name="connsiteX171" fmla="*/ 1356367 w 12192000"/>
              <a:gd name="connsiteY171" fmla="*/ 2235089 h 2237474"/>
              <a:gd name="connsiteX172" fmla="*/ 1324828 w 12192000"/>
              <a:gd name="connsiteY172" fmla="*/ 2231968 h 2237474"/>
              <a:gd name="connsiteX173" fmla="*/ 1297744 w 12192000"/>
              <a:gd name="connsiteY173" fmla="*/ 2235849 h 2237474"/>
              <a:gd name="connsiteX174" fmla="*/ 1286236 w 12192000"/>
              <a:gd name="connsiteY174" fmla="*/ 2233135 h 2237474"/>
              <a:gd name="connsiteX175" fmla="*/ 1283504 w 12192000"/>
              <a:gd name="connsiteY175" fmla="*/ 2233797 h 2237474"/>
              <a:gd name="connsiteX176" fmla="*/ 1279765 w 12192000"/>
              <a:gd name="connsiteY176" fmla="*/ 2229639 h 2237474"/>
              <a:gd name="connsiteX177" fmla="*/ 1195347 w 12192000"/>
              <a:gd name="connsiteY177" fmla="*/ 2212354 h 2237474"/>
              <a:gd name="connsiteX178" fmla="*/ 970251 w 12192000"/>
              <a:gd name="connsiteY178" fmla="*/ 2221029 h 2237474"/>
              <a:gd name="connsiteX179" fmla="*/ 812914 w 12192000"/>
              <a:gd name="connsiteY179" fmla="*/ 2202752 h 2237474"/>
              <a:gd name="connsiteX180" fmla="*/ 800195 w 12192000"/>
              <a:gd name="connsiteY180" fmla="*/ 2209407 h 2237474"/>
              <a:gd name="connsiteX181" fmla="*/ 784978 w 12192000"/>
              <a:gd name="connsiteY181" fmla="*/ 2212360 h 2237474"/>
              <a:gd name="connsiteX182" fmla="*/ 681987 w 12192000"/>
              <a:gd name="connsiteY182" fmla="*/ 2216757 h 2237474"/>
              <a:gd name="connsiteX183" fmla="*/ 669923 w 12192000"/>
              <a:gd name="connsiteY183" fmla="*/ 2211682 h 2237474"/>
              <a:gd name="connsiteX184" fmla="*/ 648680 w 12192000"/>
              <a:gd name="connsiteY184" fmla="*/ 2206229 h 2237474"/>
              <a:gd name="connsiteX185" fmla="*/ 597225 w 12192000"/>
              <a:gd name="connsiteY185" fmla="*/ 2180999 h 2237474"/>
              <a:gd name="connsiteX186" fmla="*/ 558449 w 12192000"/>
              <a:gd name="connsiteY186" fmla="*/ 2182346 h 2237474"/>
              <a:gd name="connsiteX187" fmla="*/ 550517 w 12192000"/>
              <a:gd name="connsiteY187" fmla="*/ 2182060 h 2237474"/>
              <a:gd name="connsiteX188" fmla="*/ 550309 w 12192000"/>
              <a:gd name="connsiteY188" fmla="*/ 2181825 h 2237474"/>
              <a:gd name="connsiteX189" fmla="*/ 541836 w 12192000"/>
              <a:gd name="connsiteY189" fmla="*/ 2181063 h 2237474"/>
              <a:gd name="connsiteX190" fmla="*/ 536057 w 12192000"/>
              <a:gd name="connsiteY190" fmla="*/ 2181537 h 2237474"/>
              <a:gd name="connsiteX191" fmla="*/ 520671 w 12192000"/>
              <a:gd name="connsiteY191" fmla="*/ 2180980 h 2237474"/>
              <a:gd name="connsiteX192" fmla="*/ 515024 w 12192000"/>
              <a:gd name="connsiteY192" fmla="*/ 2179258 h 2237474"/>
              <a:gd name="connsiteX193" fmla="*/ 512278 w 12192000"/>
              <a:gd name="connsiteY193" fmla="*/ 2176369 h 2237474"/>
              <a:gd name="connsiteX194" fmla="*/ 480419 w 12192000"/>
              <a:gd name="connsiteY194" fmla="*/ 2167807 h 2237474"/>
              <a:gd name="connsiteX195" fmla="*/ 413835 w 12192000"/>
              <a:gd name="connsiteY195" fmla="*/ 2156783 h 2237474"/>
              <a:gd name="connsiteX196" fmla="*/ 376513 w 12192000"/>
              <a:gd name="connsiteY196" fmla="*/ 2154014 h 2237474"/>
              <a:gd name="connsiteX197" fmla="*/ 273386 w 12192000"/>
              <a:gd name="connsiteY197" fmla="*/ 2142551 h 2237474"/>
              <a:gd name="connsiteX198" fmla="*/ 169207 w 12192000"/>
              <a:gd name="connsiteY198" fmla="*/ 2128100 h 2237474"/>
              <a:gd name="connsiteX199" fmla="*/ 93149 w 12192000"/>
              <a:gd name="connsiteY199" fmla="*/ 2105324 h 2237474"/>
              <a:gd name="connsiteX200" fmla="*/ 88109 w 12192000"/>
              <a:gd name="connsiteY200" fmla="*/ 2106704 h 2237474"/>
              <a:gd name="connsiteX201" fmla="*/ 80022 w 12192000"/>
              <a:gd name="connsiteY201" fmla="*/ 2107254 h 2237474"/>
              <a:gd name="connsiteX202" fmla="*/ 79717 w 12192000"/>
              <a:gd name="connsiteY202" fmla="*/ 2107046 h 2237474"/>
              <a:gd name="connsiteX203" fmla="*/ 72352 w 12192000"/>
              <a:gd name="connsiteY203" fmla="*/ 2107991 h 2237474"/>
              <a:gd name="connsiteX204" fmla="*/ 37645 w 12192000"/>
              <a:gd name="connsiteY204" fmla="*/ 2115401 h 2237474"/>
              <a:gd name="connsiteX205" fmla="*/ 4572 w 12192000"/>
              <a:gd name="connsiteY205" fmla="*/ 2111091 h 2237474"/>
              <a:gd name="connsiteX206" fmla="*/ 0 w 12192000"/>
              <a:gd name="connsiteY206" fmla="*/ 2110468 h 2237474"/>
              <a:gd name="connsiteX207" fmla="*/ 0 w 12192000"/>
              <a:gd name="connsiteY207" fmla="*/ 0 h 2237474"/>
              <a:gd name="connsiteX0" fmla="*/ 0 w 12192000"/>
              <a:gd name="connsiteY0" fmla="*/ 0 h 2237474"/>
              <a:gd name="connsiteX1" fmla="*/ 12192000 w 12192000"/>
              <a:gd name="connsiteY1" fmla="*/ 0 h 2237474"/>
              <a:gd name="connsiteX2" fmla="*/ 12192000 w 12192000"/>
              <a:gd name="connsiteY2" fmla="*/ 751299 h 2237474"/>
              <a:gd name="connsiteX3" fmla="*/ 12176759 w 12192000"/>
              <a:gd name="connsiteY3" fmla="*/ 759190 h 2237474"/>
              <a:gd name="connsiteX4" fmla="*/ 12154948 w 12192000"/>
              <a:gd name="connsiteY4" fmla="*/ 762731 h 2237474"/>
              <a:gd name="connsiteX5" fmla="*/ 12047364 w 12192000"/>
              <a:gd name="connsiteY5" fmla="*/ 749662 h 2237474"/>
              <a:gd name="connsiteX6" fmla="*/ 11890686 w 12192000"/>
              <a:gd name="connsiteY6" fmla="*/ 732766 h 2237474"/>
              <a:gd name="connsiteX7" fmla="*/ 11782413 w 12192000"/>
              <a:gd name="connsiteY7" fmla="*/ 769868 h 2237474"/>
              <a:gd name="connsiteX8" fmla="*/ 11649954 w 12192000"/>
              <a:gd name="connsiteY8" fmla="*/ 749628 h 2237474"/>
              <a:gd name="connsiteX9" fmla="*/ 11560424 w 12192000"/>
              <a:gd name="connsiteY9" fmla="*/ 748017 h 2237474"/>
              <a:gd name="connsiteX10" fmla="*/ 11358455 w 12192000"/>
              <a:gd name="connsiteY10" fmla="*/ 747593 h 2237474"/>
              <a:gd name="connsiteX11" fmla="*/ 11165209 w 12192000"/>
              <a:gd name="connsiteY11" fmla="*/ 748852 h 2237474"/>
              <a:gd name="connsiteX12" fmla="*/ 11058755 w 12192000"/>
              <a:gd name="connsiteY12" fmla="*/ 749617 h 2237474"/>
              <a:gd name="connsiteX13" fmla="*/ 10884013 w 12192000"/>
              <a:gd name="connsiteY13" fmla="*/ 760728 h 2237474"/>
              <a:gd name="connsiteX14" fmla="*/ 10834688 w 12192000"/>
              <a:gd name="connsiteY14" fmla="*/ 757726 h 2237474"/>
              <a:gd name="connsiteX15" fmla="*/ 10805004 w 12192000"/>
              <a:gd name="connsiteY15" fmla="*/ 757573 h 2237474"/>
              <a:gd name="connsiteX16" fmla="*/ 10739478 w 12192000"/>
              <a:gd name="connsiteY16" fmla="*/ 776841 h 2237474"/>
              <a:gd name="connsiteX17" fmla="*/ 10458762 w 12192000"/>
              <a:gd name="connsiteY17" fmla="*/ 755400 h 2237474"/>
              <a:gd name="connsiteX18" fmla="*/ 10211200 w 12192000"/>
              <a:gd name="connsiteY18" fmla="*/ 767513 h 2237474"/>
              <a:gd name="connsiteX19" fmla="*/ 10167995 w 12192000"/>
              <a:gd name="connsiteY19" fmla="*/ 760843 h 2237474"/>
              <a:gd name="connsiteX20" fmla="*/ 9997044 w 12192000"/>
              <a:gd name="connsiteY20" fmla="*/ 780129 h 2237474"/>
              <a:gd name="connsiteX21" fmla="*/ 9943887 w 12192000"/>
              <a:gd name="connsiteY21" fmla="*/ 804141 h 2237474"/>
              <a:gd name="connsiteX22" fmla="*/ 9918248 w 12192000"/>
              <a:gd name="connsiteY22" fmla="*/ 816628 h 2237474"/>
              <a:gd name="connsiteX23" fmla="*/ 9798048 w 12192000"/>
              <a:gd name="connsiteY23" fmla="*/ 863207 h 2237474"/>
              <a:gd name="connsiteX24" fmla="*/ 9683005 w 12192000"/>
              <a:gd name="connsiteY24" fmla="*/ 894128 h 2237474"/>
              <a:gd name="connsiteX25" fmla="*/ 9594438 w 12192000"/>
              <a:gd name="connsiteY25" fmla="*/ 919051 h 2237474"/>
              <a:gd name="connsiteX26" fmla="*/ 9577033 w 12192000"/>
              <a:gd name="connsiteY26" fmla="*/ 922857 h 2237474"/>
              <a:gd name="connsiteX27" fmla="*/ 9544189 w 12192000"/>
              <a:gd name="connsiteY27" fmla="*/ 938966 h 2237474"/>
              <a:gd name="connsiteX28" fmla="*/ 9500499 w 12192000"/>
              <a:gd name="connsiteY28" fmla="*/ 954680 h 2237474"/>
              <a:gd name="connsiteX29" fmla="*/ 9428195 w 12192000"/>
              <a:gd name="connsiteY29" fmla="*/ 986225 h 2237474"/>
              <a:gd name="connsiteX30" fmla="*/ 9410017 w 12192000"/>
              <a:gd name="connsiteY30" fmla="*/ 993931 h 2237474"/>
              <a:gd name="connsiteX31" fmla="*/ 9392919 w 12192000"/>
              <a:gd name="connsiteY31" fmla="*/ 994656 h 2237474"/>
              <a:gd name="connsiteX32" fmla="*/ 9278619 w 12192000"/>
              <a:gd name="connsiteY32" fmla="*/ 1011878 h 2237474"/>
              <a:gd name="connsiteX33" fmla="*/ 9268019 w 12192000"/>
              <a:gd name="connsiteY33" fmla="*/ 1007442 h 2237474"/>
              <a:gd name="connsiteX34" fmla="*/ 9234662 w 12192000"/>
              <a:gd name="connsiteY34" fmla="*/ 1023056 h 2237474"/>
              <a:gd name="connsiteX35" fmla="*/ 9181033 w 12192000"/>
              <a:gd name="connsiteY35" fmla="*/ 1037921 h 2237474"/>
              <a:gd name="connsiteX36" fmla="*/ 9155969 w 12192000"/>
              <a:gd name="connsiteY36" fmla="*/ 1046804 h 2237474"/>
              <a:gd name="connsiteX37" fmla="*/ 9133985 w 12192000"/>
              <a:gd name="connsiteY37" fmla="*/ 1046450 h 2237474"/>
              <a:gd name="connsiteX38" fmla="*/ 9012987 w 12192000"/>
              <a:gd name="connsiteY38" fmla="*/ 1061986 h 2237474"/>
              <a:gd name="connsiteX39" fmla="*/ 8968445 w 12192000"/>
              <a:gd name="connsiteY39" fmla="*/ 1052169 h 2237474"/>
              <a:gd name="connsiteX40" fmla="*/ 8958984 w 12192000"/>
              <a:gd name="connsiteY40" fmla="*/ 1057212 h 2237474"/>
              <a:gd name="connsiteX41" fmla="*/ 8886001 w 12192000"/>
              <a:gd name="connsiteY41" fmla="*/ 1067468 h 2237474"/>
              <a:gd name="connsiteX42" fmla="*/ 8838610 w 12192000"/>
              <a:gd name="connsiteY42" fmla="*/ 1075091 h 2237474"/>
              <a:gd name="connsiteX43" fmla="*/ 8750383 w 12192000"/>
              <a:gd name="connsiteY43" fmla="*/ 1097387 h 2237474"/>
              <a:gd name="connsiteX44" fmla="*/ 8665605 w 12192000"/>
              <a:gd name="connsiteY44" fmla="*/ 1110791 h 2237474"/>
              <a:gd name="connsiteX45" fmla="*/ 8584946 w 12192000"/>
              <a:gd name="connsiteY45" fmla="*/ 1135226 h 2237474"/>
              <a:gd name="connsiteX46" fmla="*/ 8460755 w 12192000"/>
              <a:gd name="connsiteY46" fmla="*/ 1203427 h 2237474"/>
              <a:gd name="connsiteX47" fmla="*/ 8419755 w 12192000"/>
              <a:gd name="connsiteY47" fmla="*/ 1216260 h 2237474"/>
              <a:gd name="connsiteX48" fmla="*/ 8411626 w 12192000"/>
              <a:gd name="connsiteY48" fmla="*/ 1214397 h 2237474"/>
              <a:gd name="connsiteX49" fmla="*/ 8363469 w 12192000"/>
              <a:gd name="connsiteY49" fmla="*/ 1246658 h 2237474"/>
              <a:gd name="connsiteX50" fmla="*/ 8275497 w 12192000"/>
              <a:gd name="connsiteY50" fmla="*/ 1264396 h 2237474"/>
              <a:gd name="connsiteX51" fmla="*/ 8206287 w 12192000"/>
              <a:gd name="connsiteY51" fmla="*/ 1273060 h 2237474"/>
              <a:gd name="connsiteX52" fmla="*/ 8168705 w 12192000"/>
              <a:gd name="connsiteY52" fmla="*/ 1279956 h 2237474"/>
              <a:gd name="connsiteX53" fmla="*/ 8139997 w 12192000"/>
              <a:gd name="connsiteY53" fmla="*/ 1282713 h 2237474"/>
              <a:gd name="connsiteX54" fmla="*/ 8074238 w 12192000"/>
              <a:gd name="connsiteY54" fmla="*/ 1301895 h 2237474"/>
              <a:gd name="connsiteX55" fmla="*/ 7968292 w 12192000"/>
              <a:gd name="connsiteY55" fmla="*/ 1338779 h 2237474"/>
              <a:gd name="connsiteX56" fmla="*/ 7902328 w 12192000"/>
              <a:gd name="connsiteY56" fmla="*/ 1345865 h 2237474"/>
              <a:gd name="connsiteX57" fmla="*/ 7875879 w 12192000"/>
              <a:gd name="connsiteY57" fmla="*/ 1345646 h 2237474"/>
              <a:gd name="connsiteX58" fmla="*/ 7840612 w 12192000"/>
              <a:gd name="connsiteY58" fmla="*/ 1369373 h 2237474"/>
              <a:gd name="connsiteX59" fmla="*/ 7786819 w 12192000"/>
              <a:gd name="connsiteY59" fmla="*/ 1378970 h 2237474"/>
              <a:gd name="connsiteX60" fmla="*/ 7548172 w 12192000"/>
              <a:gd name="connsiteY60" fmla="*/ 1417460 h 2237474"/>
              <a:gd name="connsiteX61" fmla="*/ 7483437 w 12192000"/>
              <a:gd name="connsiteY61" fmla="*/ 1478152 h 2237474"/>
              <a:gd name="connsiteX62" fmla="*/ 7377870 w 12192000"/>
              <a:gd name="connsiteY62" fmla="*/ 1523319 h 2237474"/>
              <a:gd name="connsiteX63" fmla="*/ 7230737 w 12192000"/>
              <a:gd name="connsiteY63" fmla="*/ 1562633 h 2237474"/>
              <a:gd name="connsiteX64" fmla="*/ 7224458 w 12192000"/>
              <a:gd name="connsiteY64" fmla="*/ 1573008 h 2237474"/>
              <a:gd name="connsiteX65" fmla="*/ 7183121 w 12192000"/>
              <a:gd name="connsiteY65" fmla="*/ 1595162 h 2237474"/>
              <a:gd name="connsiteX66" fmla="*/ 7164601 w 12192000"/>
              <a:gd name="connsiteY66" fmla="*/ 1606490 h 2237474"/>
              <a:gd name="connsiteX67" fmla="*/ 7092727 w 12192000"/>
              <a:gd name="connsiteY67" fmla="*/ 1623628 h 2237474"/>
              <a:gd name="connsiteX68" fmla="*/ 7031309 w 12192000"/>
              <a:gd name="connsiteY68" fmla="*/ 1619451 h 2237474"/>
              <a:gd name="connsiteX69" fmla="*/ 6999084 w 12192000"/>
              <a:gd name="connsiteY69" fmla="*/ 1634317 h 2237474"/>
              <a:gd name="connsiteX70" fmla="*/ 6992107 w 12192000"/>
              <a:gd name="connsiteY70" fmla="*/ 1636860 h 2237474"/>
              <a:gd name="connsiteX71" fmla="*/ 6900177 w 12192000"/>
              <a:gd name="connsiteY71" fmla="*/ 1636016 h 2237474"/>
              <a:gd name="connsiteX72" fmla="*/ 6795372 w 12192000"/>
              <a:gd name="connsiteY72" fmla="*/ 1644845 h 2237474"/>
              <a:gd name="connsiteX73" fmla="*/ 6692251 w 12192000"/>
              <a:gd name="connsiteY73" fmla="*/ 1656357 h 2237474"/>
              <a:gd name="connsiteX74" fmla="*/ 6655235 w 12192000"/>
              <a:gd name="connsiteY74" fmla="*/ 1661869 h 2237474"/>
              <a:gd name="connsiteX75" fmla="*/ 6554894 w 12192000"/>
              <a:gd name="connsiteY75" fmla="*/ 1664428 h 2237474"/>
              <a:gd name="connsiteX76" fmla="*/ 6516595 w 12192000"/>
              <a:gd name="connsiteY76" fmla="*/ 1667475 h 2237474"/>
              <a:gd name="connsiteX77" fmla="*/ 6508541 w 12192000"/>
              <a:gd name="connsiteY77" fmla="*/ 1668757 h 2237474"/>
              <a:gd name="connsiteX78" fmla="*/ 6471012 w 12192000"/>
              <a:gd name="connsiteY78" fmla="*/ 1678604 h 2237474"/>
              <a:gd name="connsiteX79" fmla="*/ 6364035 w 12192000"/>
              <a:gd name="connsiteY79" fmla="*/ 1667683 h 2237474"/>
              <a:gd name="connsiteX80" fmla="*/ 6280959 w 12192000"/>
              <a:gd name="connsiteY80" fmla="*/ 1689329 h 2237474"/>
              <a:gd name="connsiteX81" fmla="*/ 6243319 w 12192000"/>
              <a:gd name="connsiteY81" fmla="*/ 1695560 h 2237474"/>
              <a:gd name="connsiteX82" fmla="*/ 6098321 w 12192000"/>
              <a:gd name="connsiteY82" fmla="*/ 1721646 h 2237474"/>
              <a:gd name="connsiteX83" fmla="*/ 5880652 w 12192000"/>
              <a:gd name="connsiteY83" fmla="*/ 1779643 h 2237474"/>
              <a:gd name="connsiteX84" fmla="*/ 5785959 w 12192000"/>
              <a:gd name="connsiteY84" fmla="*/ 1775307 h 2237474"/>
              <a:gd name="connsiteX85" fmla="*/ 5643534 w 12192000"/>
              <a:gd name="connsiteY85" fmla="*/ 1802919 h 2237474"/>
              <a:gd name="connsiteX86" fmla="*/ 5518799 w 12192000"/>
              <a:gd name="connsiteY86" fmla="*/ 1818312 h 2237474"/>
              <a:gd name="connsiteX87" fmla="*/ 5505014 w 12192000"/>
              <a:gd name="connsiteY87" fmla="*/ 1819259 h 2237474"/>
              <a:gd name="connsiteX88" fmla="*/ 5453307 w 12192000"/>
              <a:gd name="connsiteY88" fmla="*/ 1815450 h 2237474"/>
              <a:gd name="connsiteX89" fmla="*/ 5364192 w 12192000"/>
              <a:gd name="connsiteY89" fmla="*/ 1826074 h 2237474"/>
              <a:gd name="connsiteX90" fmla="*/ 5350380 w 12192000"/>
              <a:gd name="connsiteY90" fmla="*/ 1830891 h 2237474"/>
              <a:gd name="connsiteX91" fmla="*/ 5259633 w 12192000"/>
              <a:gd name="connsiteY91" fmla="*/ 1837160 h 2237474"/>
              <a:gd name="connsiteX92" fmla="*/ 5197513 w 12192000"/>
              <a:gd name="connsiteY92" fmla="*/ 1844718 h 2237474"/>
              <a:gd name="connsiteX93" fmla="*/ 5168852 w 12192000"/>
              <a:gd name="connsiteY93" fmla="*/ 1844846 h 2237474"/>
              <a:gd name="connsiteX94" fmla="*/ 5114927 w 12192000"/>
              <a:gd name="connsiteY94" fmla="*/ 1847827 h 2237474"/>
              <a:gd name="connsiteX95" fmla="*/ 5108970 w 12192000"/>
              <a:gd name="connsiteY95" fmla="*/ 1847935 h 2237474"/>
              <a:gd name="connsiteX96" fmla="*/ 5067961 w 12192000"/>
              <a:gd name="connsiteY96" fmla="*/ 1845917 h 2237474"/>
              <a:gd name="connsiteX97" fmla="*/ 5007075 w 12192000"/>
              <a:gd name="connsiteY97" fmla="*/ 1838626 h 2237474"/>
              <a:gd name="connsiteX98" fmla="*/ 4944087 w 12192000"/>
              <a:gd name="connsiteY98" fmla="*/ 1823332 h 2237474"/>
              <a:gd name="connsiteX99" fmla="*/ 4907662 w 12192000"/>
              <a:gd name="connsiteY99" fmla="*/ 1816900 h 2237474"/>
              <a:gd name="connsiteX100" fmla="*/ 4882386 w 12192000"/>
              <a:gd name="connsiteY100" fmla="*/ 1809844 h 2237474"/>
              <a:gd name="connsiteX101" fmla="*/ 4811440 w 12192000"/>
              <a:gd name="connsiteY101" fmla="*/ 1804655 h 2237474"/>
              <a:gd name="connsiteX102" fmla="*/ 4691075 w 12192000"/>
              <a:gd name="connsiteY102" fmla="*/ 1801389 h 2237474"/>
              <a:gd name="connsiteX103" fmla="*/ 4611738 w 12192000"/>
              <a:gd name="connsiteY103" fmla="*/ 1776964 h 2237474"/>
              <a:gd name="connsiteX104" fmla="*/ 4560070 w 12192000"/>
              <a:gd name="connsiteY104" fmla="*/ 1785640 h 2237474"/>
              <a:gd name="connsiteX105" fmla="*/ 4536503 w 12192000"/>
              <a:gd name="connsiteY105" fmla="*/ 1785334 h 2237474"/>
              <a:gd name="connsiteX106" fmla="*/ 4513724 w 12192000"/>
              <a:gd name="connsiteY106" fmla="*/ 1791996 h 2237474"/>
              <a:gd name="connsiteX107" fmla="*/ 4459810 w 12192000"/>
              <a:gd name="connsiteY107" fmla="*/ 1797886 h 2237474"/>
              <a:gd name="connsiteX108" fmla="*/ 4379064 w 12192000"/>
              <a:gd name="connsiteY108" fmla="*/ 1817177 h 2237474"/>
              <a:gd name="connsiteX109" fmla="*/ 4319209 w 12192000"/>
              <a:gd name="connsiteY109" fmla="*/ 1834833 h 2237474"/>
              <a:gd name="connsiteX110" fmla="*/ 4290981 w 12192000"/>
              <a:gd name="connsiteY110" fmla="*/ 1839677 h 2237474"/>
              <a:gd name="connsiteX111" fmla="*/ 4285792 w 12192000"/>
              <a:gd name="connsiteY111" fmla="*/ 1836231 h 2237474"/>
              <a:gd name="connsiteX112" fmla="*/ 4238372 w 12192000"/>
              <a:gd name="connsiteY112" fmla="*/ 1851480 h 2237474"/>
              <a:gd name="connsiteX113" fmla="*/ 4232517 w 12192000"/>
              <a:gd name="connsiteY113" fmla="*/ 1852567 h 2237474"/>
              <a:gd name="connsiteX114" fmla="*/ 4191732 w 12192000"/>
              <a:gd name="connsiteY114" fmla="*/ 1857328 h 2237474"/>
              <a:gd name="connsiteX115" fmla="*/ 4065532 w 12192000"/>
              <a:gd name="connsiteY115" fmla="*/ 1855477 h 2237474"/>
              <a:gd name="connsiteX116" fmla="*/ 4028460 w 12192000"/>
              <a:gd name="connsiteY116" fmla="*/ 1855137 h 2237474"/>
              <a:gd name="connsiteX117" fmla="*/ 4002267 w 12192000"/>
              <a:gd name="connsiteY117" fmla="*/ 1852352 h 2237474"/>
              <a:gd name="connsiteX118" fmla="*/ 3931396 w 12192000"/>
              <a:gd name="connsiteY118" fmla="*/ 1858915 h 2237474"/>
              <a:gd name="connsiteX119" fmla="*/ 3812162 w 12192000"/>
              <a:gd name="connsiteY119" fmla="*/ 1875501 h 2237474"/>
              <a:gd name="connsiteX120" fmla="*/ 3729530 w 12192000"/>
              <a:gd name="connsiteY120" fmla="*/ 1864513 h 2237474"/>
              <a:gd name="connsiteX121" fmla="*/ 3680177 w 12192000"/>
              <a:gd name="connsiteY121" fmla="*/ 1881552 h 2237474"/>
              <a:gd name="connsiteX122" fmla="*/ 3567259 w 12192000"/>
              <a:gd name="connsiteY122" fmla="*/ 1893482 h 2237474"/>
              <a:gd name="connsiteX123" fmla="*/ 3405770 w 12192000"/>
              <a:gd name="connsiteY123" fmla="*/ 1904591 h 2237474"/>
              <a:gd name="connsiteX124" fmla="*/ 3280097 w 12192000"/>
              <a:gd name="connsiteY124" fmla="*/ 1919610 h 2237474"/>
              <a:gd name="connsiteX125" fmla="*/ 3123424 w 12192000"/>
              <a:gd name="connsiteY125" fmla="*/ 1952930 h 2237474"/>
              <a:gd name="connsiteX126" fmla="*/ 3009910 w 12192000"/>
              <a:gd name="connsiteY126" fmla="*/ 1957866 h 2237474"/>
              <a:gd name="connsiteX127" fmla="*/ 2995934 w 12192000"/>
              <a:gd name="connsiteY127" fmla="*/ 1967085 h 2237474"/>
              <a:gd name="connsiteX128" fmla="*/ 2980071 w 12192000"/>
              <a:gd name="connsiteY128" fmla="*/ 1972988 h 2237474"/>
              <a:gd name="connsiteX129" fmla="*/ 2978094 w 12192000"/>
              <a:gd name="connsiteY129" fmla="*/ 1972369 h 2237474"/>
              <a:gd name="connsiteX130" fmla="*/ 2942858 w 12192000"/>
              <a:gd name="connsiteY130" fmla="*/ 1981367 h 2237474"/>
              <a:gd name="connsiteX131" fmla="*/ 2875436 w 12192000"/>
              <a:gd name="connsiteY131" fmla="*/ 1996977 h 2237474"/>
              <a:gd name="connsiteX132" fmla="*/ 2874892 w 12192000"/>
              <a:gd name="connsiteY132" fmla="*/ 1996085 h 2237474"/>
              <a:gd name="connsiteX133" fmla="*/ 2864145 w 12192000"/>
              <a:gd name="connsiteY133" fmla="*/ 1994061 h 2237474"/>
              <a:gd name="connsiteX134" fmla="*/ 2843662 w 12192000"/>
              <a:gd name="connsiteY134" fmla="*/ 1992498 h 2237474"/>
              <a:gd name="connsiteX135" fmla="*/ 2796128 w 12192000"/>
              <a:gd name="connsiteY135" fmla="*/ 1976403 h 2237474"/>
              <a:gd name="connsiteX136" fmla="*/ 2756784 w 12192000"/>
              <a:gd name="connsiteY136" fmla="*/ 1985116 h 2237474"/>
              <a:gd name="connsiteX137" fmla="*/ 2748833 w 12192000"/>
              <a:gd name="connsiteY137" fmla="*/ 1986323 h 2237474"/>
              <a:gd name="connsiteX138" fmla="*/ 2748661 w 12192000"/>
              <a:gd name="connsiteY138" fmla="*/ 1986122 h 2237474"/>
              <a:gd name="connsiteX139" fmla="*/ 2740251 w 12192000"/>
              <a:gd name="connsiteY139" fmla="*/ 1986946 h 2237474"/>
              <a:gd name="connsiteX140" fmla="*/ 2718916 w 12192000"/>
              <a:gd name="connsiteY140" fmla="*/ 1990867 h 2237474"/>
              <a:gd name="connsiteX141" fmla="*/ 2713522 w 12192000"/>
              <a:gd name="connsiteY141" fmla="*/ 1990173 h 2237474"/>
              <a:gd name="connsiteX142" fmla="*/ 2680597 w 12192000"/>
              <a:gd name="connsiteY142" fmla="*/ 1984996 h 2237474"/>
              <a:gd name="connsiteX143" fmla="*/ 2578178 w 12192000"/>
              <a:gd name="connsiteY143" fmla="*/ 1990531 h 2237474"/>
              <a:gd name="connsiteX144" fmla="*/ 2476147 w 12192000"/>
              <a:gd name="connsiteY144" fmla="*/ 1998305 h 2237474"/>
              <a:gd name="connsiteX145" fmla="*/ 2373568 w 12192000"/>
              <a:gd name="connsiteY145" fmla="*/ 2003219 h 2237474"/>
              <a:gd name="connsiteX146" fmla="*/ 2321399 w 12192000"/>
              <a:gd name="connsiteY146" fmla="*/ 1989467 h 2237474"/>
              <a:gd name="connsiteX147" fmla="*/ 2315525 w 12192000"/>
              <a:gd name="connsiteY147" fmla="*/ 1989708 h 2237474"/>
              <a:gd name="connsiteX148" fmla="*/ 2300792 w 12192000"/>
              <a:gd name="connsiteY148" fmla="*/ 1994290 h 2237474"/>
              <a:gd name="connsiteX149" fmla="*/ 2295469 w 12192000"/>
              <a:gd name="connsiteY149" fmla="*/ 1996659 h 2237474"/>
              <a:gd name="connsiteX150" fmla="*/ 2287219 w 12192000"/>
              <a:gd name="connsiteY150" fmla="*/ 1998750 h 2237474"/>
              <a:gd name="connsiteX151" fmla="*/ 2286948 w 12192000"/>
              <a:gd name="connsiteY151" fmla="*/ 1998596 h 2237474"/>
              <a:gd name="connsiteX152" fmla="*/ 2243069 w 12192000"/>
              <a:gd name="connsiteY152" fmla="*/ 2015111 h 2237474"/>
              <a:gd name="connsiteX153" fmla="*/ 2186609 w 12192000"/>
              <a:gd name="connsiteY153" fmla="*/ 2008263 h 2237474"/>
              <a:gd name="connsiteX154" fmla="*/ 2164831 w 12192000"/>
              <a:gd name="connsiteY154" fmla="*/ 2010143 h 2237474"/>
              <a:gd name="connsiteX155" fmla="*/ 2152836 w 12192000"/>
              <a:gd name="connsiteY155" fmla="*/ 2010048 h 2237474"/>
              <a:gd name="connsiteX156" fmla="*/ 2117102 w 12192000"/>
              <a:gd name="connsiteY156" fmla="*/ 2023004 h 2237474"/>
              <a:gd name="connsiteX157" fmla="*/ 2111935 w 12192000"/>
              <a:gd name="connsiteY157" fmla="*/ 2023163 h 2237474"/>
              <a:gd name="connsiteX158" fmla="*/ 2089991 w 12192000"/>
              <a:gd name="connsiteY158" fmla="*/ 2034193 h 2237474"/>
              <a:gd name="connsiteX159" fmla="*/ 2058061 w 12192000"/>
              <a:gd name="connsiteY159" fmla="*/ 2047942 h 2237474"/>
              <a:gd name="connsiteX160" fmla="*/ 2055737 w 12192000"/>
              <a:gd name="connsiteY160" fmla="*/ 2047704 h 2237474"/>
              <a:gd name="connsiteX161" fmla="*/ 2042244 w 12192000"/>
              <a:gd name="connsiteY161" fmla="*/ 2055560 h 2237474"/>
              <a:gd name="connsiteX162" fmla="*/ 1976224 w 12192000"/>
              <a:gd name="connsiteY162" fmla="*/ 2074257 h 2237474"/>
              <a:gd name="connsiteX163" fmla="*/ 1877728 w 12192000"/>
              <a:gd name="connsiteY163" fmla="*/ 2101004 h 2237474"/>
              <a:gd name="connsiteX164" fmla="*/ 1759056 w 12192000"/>
              <a:gd name="connsiteY164" fmla="*/ 2125608 h 2237474"/>
              <a:gd name="connsiteX165" fmla="*/ 1637948 w 12192000"/>
              <a:gd name="connsiteY165" fmla="*/ 2172597 h 2237474"/>
              <a:gd name="connsiteX166" fmla="*/ 1434549 w 12192000"/>
              <a:gd name="connsiteY166" fmla="*/ 2234522 h 2237474"/>
              <a:gd name="connsiteX167" fmla="*/ 1398481 w 12192000"/>
              <a:gd name="connsiteY167" fmla="*/ 2237074 h 2237474"/>
              <a:gd name="connsiteX168" fmla="*/ 1398407 w 12192000"/>
              <a:gd name="connsiteY168" fmla="*/ 2237095 h 2237474"/>
              <a:gd name="connsiteX169" fmla="*/ 1370962 w 12192000"/>
              <a:gd name="connsiteY169" fmla="*/ 2237474 h 2237474"/>
              <a:gd name="connsiteX170" fmla="*/ 1356367 w 12192000"/>
              <a:gd name="connsiteY170" fmla="*/ 2235089 h 2237474"/>
              <a:gd name="connsiteX171" fmla="*/ 1324828 w 12192000"/>
              <a:gd name="connsiteY171" fmla="*/ 2231968 h 2237474"/>
              <a:gd name="connsiteX172" fmla="*/ 1297744 w 12192000"/>
              <a:gd name="connsiteY172" fmla="*/ 2235849 h 2237474"/>
              <a:gd name="connsiteX173" fmla="*/ 1286236 w 12192000"/>
              <a:gd name="connsiteY173" fmla="*/ 2233135 h 2237474"/>
              <a:gd name="connsiteX174" fmla="*/ 1283504 w 12192000"/>
              <a:gd name="connsiteY174" fmla="*/ 2233797 h 2237474"/>
              <a:gd name="connsiteX175" fmla="*/ 1279765 w 12192000"/>
              <a:gd name="connsiteY175" fmla="*/ 2229639 h 2237474"/>
              <a:gd name="connsiteX176" fmla="*/ 1195347 w 12192000"/>
              <a:gd name="connsiteY176" fmla="*/ 2212354 h 2237474"/>
              <a:gd name="connsiteX177" fmla="*/ 970251 w 12192000"/>
              <a:gd name="connsiteY177" fmla="*/ 2221029 h 2237474"/>
              <a:gd name="connsiteX178" fmla="*/ 812914 w 12192000"/>
              <a:gd name="connsiteY178" fmla="*/ 2202752 h 2237474"/>
              <a:gd name="connsiteX179" fmla="*/ 800195 w 12192000"/>
              <a:gd name="connsiteY179" fmla="*/ 2209407 h 2237474"/>
              <a:gd name="connsiteX180" fmla="*/ 784978 w 12192000"/>
              <a:gd name="connsiteY180" fmla="*/ 2212360 h 2237474"/>
              <a:gd name="connsiteX181" fmla="*/ 681987 w 12192000"/>
              <a:gd name="connsiteY181" fmla="*/ 2216757 h 2237474"/>
              <a:gd name="connsiteX182" fmla="*/ 669923 w 12192000"/>
              <a:gd name="connsiteY182" fmla="*/ 2211682 h 2237474"/>
              <a:gd name="connsiteX183" fmla="*/ 648680 w 12192000"/>
              <a:gd name="connsiteY183" fmla="*/ 2206229 h 2237474"/>
              <a:gd name="connsiteX184" fmla="*/ 597225 w 12192000"/>
              <a:gd name="connsiteY184" fmla="*/ 2180999 h 2237474"/>
              <a:gd name="connsiteX185" fmla="*/ 558449 w 12192000"/>
              <a:gd name="connsiteY185" fmla="*/ 2182346 h 2237474"/>
              <a:gd name="connsiteX186" fmla="*/ 550517 w 12192000"/>
              <a:gd name="connsiteY186" fmla="*/ 2182060 h 2237474"/>
              <a:gd name="connsiteX187" fmla="*/ 550309 w 12192000"/>
              <a:gd name="connsiteY187" fmla="*/ 2181825 h 2237474"/>
              <a:gd name="connsiteX188" fmla="*/ 541836 w 12192000"/>
              <a:gd name="connsiteY188" fmla="*/ 2181063 h 2237474"/>
              <a:gd name="connsiteX189" fmla="*/ 536057 w 12192000"/>
              <a:gd name="connsiteY189" fmla="*/ 2181537 h 2237474"/>
              <a:gd name="connsiteX190" fmla="*/ 520671 w 12192000"/>
              <a:gd name="connsiteY190" fmla="*/ 2180980 h 2237474"/>
              <a:gd name="connsiteX191" fmla="*/ 515024 w 12192000"/>
              <a:gd name="connsiteY191" fmla="*/ 2179258 h 2237474"/>
              <a:gd name="connsiteX192" fmla="*/ 512278 w 12192000"/>
              <a:gd name="connsiteY192" fmla="*/ 2176369 h 2237474"/>
              <a:gd name="connsiteX193" fmla="*/ 480419 w 12192000"/>
              <a:gd name="connsiteY193" fmla="*/ 2167807 h 2237474"/>
              <a:gd name="connsiteX194" fmla="*/ 413835 w 12192000"/>
              <a:gd name="connsiteY194" fmla="*/ 2156783 h 2237474"/>
              <a:gd name="connsiteX195" fmla="*/ 376513 w 12192000"/>
              <a:gd name="connsiteY195" fmla="*/ 2154014 h 2237474"/>
              <a:gd name="connsiteX196" fmla="*/ 273386 w 12192000"/>
              <a:gd name="connsiteY196" fmla="*/ 2142551 h 2237474"/>
              <a:gd name="connsiteX197" fmla="*/ 169207 w 12192000"/>
              <a:gd name="connsiteY197" fmla="*/ 2128100 h 2237474"/>
              <a:gd name="connsiteX198" fmla="*/ 93149 w 12192000"/>
              <a:gd name="connsiteY198" fmla="*/ 2105324 h 2237474"/>
              <a:gd name="connsiteX199" fmla="*/ 88109 w 12192000"/>
              <a:gd name="connsiteY199" fmla="*/ 2106704 h 2237474"/>
              <a:gd name="connsiteX200" fmla="*/ 80022 w 12192000"/>
              <a:gd name="connsiteY200" fmla="*/ 2107254 h 2237474"/>
              <a:gd name="connsiteX201" fmla="*/ 79717 w 12192000"/>
              <a:gd name="connsiteY201" fmla="*/ 2107046 h 2237474"/>
              <a:gd name="connsiteX202" fmla="*/ 72352 w 12192000"/>
              <a:gd name="connsiteY202" fmla="*/ 2107991 h 2237474"/>
              <a:gd name="connsiteX203" fmla="*/ 37645 w 12192000"/>
              <a:gd name="connsiteY203" fmla="*/ 2115401 h 2237474"/>
              <a:gd name="connsiteX204" fmla="*/ 4572 w 12192000"/>
              <a:gd name="connsiteY204" fmla="*/ 2111091 h 2237474"/>
              <a:gd name="connsiteX205" fmla="*/ 0 w 12192000"/>
              <a:gd name="connsiteY205" fmla="*/ 2110468 h 2237474"/>
              <a:gd name="connsiteX206" fmla="*/ 0 w 12192000"/>
              <a:gd name="connsiteY206" fmla="*/ 0 h 2237474"/>
              <a:gd name="connsiteX0" fmla="*/ 0 w 12192000"/>
              <a:gd name="connsiteY0" fmla="*/ 0 h 2237474"/>
              <a:gd name="connsiteX1" fmla="*/ 12192000 w 12192000"/>
              <a:gd name="connsiteY1" fmla="*/ 0 h 2237474"/>
              <a:gd name="connsiteX2" fmla="*/ 12192000 w 12192000"/>
              <a:gd name="connsiteY2" fmla="*/ 751299 h 2237474"/>
              <a:gd name="connsiteX3" fmla="*/ 12176759 w 12192000"/>
              <a:gd name="connsiteY3" fmla="*/ 759190 h 2237474"/>
              <a:gd name="connsiteX4" fmla="*/ 12154948 w 12192000"/>
              <a:gd name="connsiteY4" fmla="*/ 762731 h 2237474"/>
              <a:gd name="connsiteX5" fmla="*/ 12047364 w 12192000"/>
              <a:gd name="connsiteY5" fmla="*/ 749662 h 2237474"/>
              <a:gd name="connsiteX6" fmla="*/ 11890686 w 12192000"/>
              <a:gd name="connsiteY6" fmla="*/ 732766 h 2237474"/>
              <a:gd name="connsiteX7" fmla="*/ 11782413 w 12192000"/>
              <a:gd name="connsiteY7" fmla="*/ 769868 h 2237474"/>
              <a:gd name="connsiteX8" fmla="*/ 11649954 w 12192000"/>
              <a:gd name="connsiteY8" fmla="*/ 749628 h 2237474"/>
              <a:gd name="connsiteX9" fmla="*/ 11560424 w 12192000"/>
              <a:gd name="connsiteY9" fmla="*/ 748017 h 2237474"/>
              <a:gd name="connsiteX10" fmla="*/ 11358455 w 12192000"/>
              <a:gd name="connsiteY10" fmla="*/ 747593 h 2237474"/>
              <a:gd name="connsiteX11" fmla="*/ 11165209 w 12192000"/>
              <a:gd name="connsiteY11" fmla="*/ 748852 h 2237474"/>
              <a:gd name="connsiteX12" fmla="*/ 11058755 w 12192000"/>
              <a:gd name="connsiteY12" fmla="*/ 749617 h 2237474"/>
              <a:gd name="connsiteX13" fmla="*/ 10884013 w 12192000"/>
              <a:gd name="connsiteY13" fmla="*/ 760728 h 2237474"/>
              <a:gd name="connsiteX14" fmla="*/ 10834688 w 12192000"/>
              <a:gd name="connsiteY14" fmla="*/ 757726 h 2237474"/>
              <a:gd name="connsiteX15" fmla="*/ 10805004 w 12192000"/>
              <a:gd name="connsiteY15" fmla="*/ 757573 h 2237474"/>
              <a:gd name="connsiteX16" fmla="*/ 10739478 w 12192000"/>
              <a:gd name="connsiteY16" fmla="*/ 776841 h 2237474"/>
              <a:gd name="connsiteX17" fmla="*/ 10458762 w 12192000"/>
              <a:gd name="connsiteY17" fmla="*/ 755400 h 2237474"/>
              <a:gd name="connsiteX18" fmla="*/ 10211200 w 12192000"/>
              <a:gd name="connsiteY18" fmla="*/ 767513 h 2237474"/>
              <a:gd name="connsiteX19" fmla="*/ 10167995 w 12192000"/>
              <a:gd name="connsiteY19" fmla="*/ 760843 h 2237474"/>
              <a:gd name="connsiteX20" fmla="*/ 9997044 w 12192000"/>
              <a:gd name="connsiteY20" fmla="*/ 780129 h 2237474"/>
              <a:gd name="connsiteX21" fmla="*/ 9943887 w 12192000"/>
              <a:gd name="connsiteY21" fmla="*/ 804141 h 2237474"/>
              <a:gd name="connsiteX22" fmla="*/ 9918248 w 12192000"/>
              <a:gd name="connsiteY22" fmla="*/ 816628 h 2237474"/>
              <a:gd name="connsiteX23" fmla="*/ 9798048 w 12192000"/>
              <a:gd name="connsiteY23" fmla="*/ 863207 h 2237474"/>
              <a:gd name="connsiteX24" fmla="*/ 9683005 w 12192000"/>
              <a:gd name="connsiteY24" fmla="*/ 894128 h 2237474"/>
              <a:gd name="connsiteX25" fmla="*/ 9594438 w 12192000"/>
              <a:gd name="connsiteY25" fmla="*/ 919051 h 2237474"/>
              <a:gd name="connsiteX26" fmla="*/ 9577033 w 12192000"/>
              <a:gd name="connsiteY26" fmla="*/ 922857 h 2237474"/>
              <a:gd name="connsiteX27" fmla="*/ 9544189 w 12192000"/>
              <a:gd name="connsiteY27" fmla="*/ 938966 h 2237474"/>
              <a:gd name="connsiteX28" fmla="*/ 9500499 w 12192000"/>
              <a:gd name="connsiteY28" fmla="*/ 954680 h 2237474"/>
              <a:gd name="connsiteX29" fmla="*/ 9428195 w 12192000"/>
              <a:gd name="connsiteY29" fmla="*/ 986225 h 2237474"/>
              <a:gd name="connsiteX30" fmla="*/ 9410017 w 12192000"/>
              <a:gd name="connsiteY30" fmla="*/ 993931 h 2237474"/>
              <a:gd name="connsiteX31" fmla="*/ 9392919 w 12192000"/>
              <a:gd name="connsiteY31" fmla="*/ 994656 h 2237474"/>
              <a:gd name="connsiteX32" fmla="*/ 9278619 w 12192000"/>
              <a:gd name="connsiteY32" fmla="*/ 1011878 h 2237474"/>
              <a:gd name="connsiteX33" fmla="*/ 9268019 w 12192000"/>
              <a:gd name="connsiteY33" fmla="*/ 1007442 h 2237474"/>
              <a:gd name="connsiteX34" fmla="*/ 9234662 w 12192000"/>
              <a:gd name="connsiteY34" fmla="*/ 1023056 h 2237474"/>
              <a:gd name="connsiteX35" fmla="*/ 9181033 w 12192000"/>
              <a:gd name="connsiteY35" fmla="*/ 1037921 h 2237474"/>
              <a:gd name="connsiteX36" fmla="*/ 9155969 w 12192000"/>
              <a:gd name="connsiteY36" fmla="*/ 1046804 h 2237474"/>
              <a:gd name="connsiteX37" fmla="*/ 9133985 w 12192000"/>
              <a:gd name="connsiteY37" fmla="*/ 1046450 h 2237474"/>
              <a:gd name="connsiteX38" fmla="*/ 9012987 w 12192000"/>
              <a:gd name="connsiteY38" fmla="*/ 1061986 h 2237474"/>
              <a:gd name="connsiteX39" fmla="*/ 8968445 w 12192000"/>
              <a:gd name="connsiteY39" fmla="*/ 1052169 h 2237474"/>
              <a:gd name="connsiteX40" fmla="*/ 8958984 w 12192000"/>
              <a:gd name="connsiteY40" fmla="*/ 1057212 h 2237474"/>
              <a:gd name="connsiteX41" fmla="*/ 8886001 w 12192000"/>
              <a:gd name="connsiteY41" fmla="*/ 1067468 h 2237474"/>
              <a:gd name="connsiteX42" fmla="*/ 8838610 w 12192000"/>
              <a:gd name="connsiteY42" fmla="*/ 1075091 h 2237474"/>
              <a:gd name="connsiteX43" fmla="*/ 8750383 w 12192000"/>
              <a:gd name="connsiteY43" fmla="*/ 1097387 h 2237474"/>
              <a:gd name="connsiteX44" fmla="*/ 8665605 w 12192000"/>
              <a:gd name="connsiteY44" fmla="*/ 1110791 h 2237474"/>
              <a:gd name="connsiteX45" fmla="*/ 8584946 w 12192000"/>
              <a:gd name="connsiteY45" fmla="*/ 1135226 h 2237474"/>
              <a:gd name="connsiteX46" fmla="*/ 8460755 w 12192000"/>
              <a:gd name="connsiteY46" fmla="*/ 1203427 h 2237474"/>
              <a:gd name="connsiteX47" fmla="*/ 8419755 w 12192000"/>
              <a:gd name="connsiteY47" fmla="*/ 1216260 h 2237474"/>
              <a:gd name="connsiteX48" fmla="*/ 8411626 w 12192000"/>
              <a:gd name="connsiteY48" fmla="*/ 1214397 h 2237474"/>
              <a:gd name="connsiteX49" fmla="*/ 8363469 w 12192000"/>
              <a:gd name="connsiteY49" fmla="*/ 1246658 h 2237474"/>
              <a:gd name="connsiteX50" fmla="*/ 8275497 w 12192000"/>
              <a:gd name="connsiteY50" fmla="*/ 1264396 h 2237474"/>
              <a:gd name="connsiteX51" fmla="*/ 8206287 w 12192000"/>
              <a:gd name="connsiteY51" fmla="*/ 1273060 h 2237474"/>
              <a:gd name="connsiteX52" fmla="*/ 8168705 w 12192000"/>
              <a:gd name="connsiteY52" fmla="*/ 1279956 h 2237474"/>
              <a:gd name="connsiteX53" fmla="*/ 8139997 w 12192000"/>
              <a:gd name="connsiteY53" fmla="*/ 1282713 h 2237474"/>
              <a:gd name="connsiteX54" fmla="*/ 8074238 w 12192000"/>
              <a:gd name="connsiteY54" fmla="*/ 1301895 h 2237474"/>
              <a:gd name="connsiteX55" fmla="*/ 7968292 w 12192000"/>
              <a:gd name="connsiteY55" fmla="*/ 1338779 h 2237474"/>
              <a:gd name="connsiteX56" fmla="*/ 7902328 w 12192000"/>
              <a:gd name="connsiteY56" fmla="*/ 1345865 h 2237474"/>
              <a:gd name="connsiteX57" fmla="*/ 7875879 w 12192000"/>
              <a:gd name="connsiteY57" fmla="*/ 1345646 h 2237474"/>
              <a:gd name="connsiteX58" fmla="*/ 7840612 w 12192000"/>
              <a:gd name="connsiteY58" fmla="*/ 1369373 h 2237474"/>
              <a:gd name="connsiteX59" fmla="*/ 7786819 w 12192000"/>
              <a:gd name="connsiteY59" fmla="*/ 1378970 h 2237474"/>
              <a:gd name="connsiteX60" fmla="*/ 7548172 w 12192000"/>
              <a:gd name="connsiteY60" fmla="*/ 1417460 h 2237474"/>
              <a:gd name="connsiteX61" fmla="*/ 7483437 w 12192000"/>
              <a:gd name="connsiteY61" fmla="*/ 1478152 h 2237474"/>
              <a:gd name="connsiteX62" fmla="*/ 7377870 w 12192000"/>
              <a:gd name="connsiteY62" fmla="*/ 1523319 h 2237474"/>
              <a:gd name="connsiteX63" fmla="*/ 7230737 w 12192000"/>
              <a:gd name="connsiteY63" fmla="*/ 1562633 h 2237474"/>
              <a:gd name="connsiteX64" fmla="*/ 7224458 w 12192000"/>
              <a:gd name="connsiteY64" fmla="*/ 1573008 h 2237474"/>
              <a:gd name="connsiteX65" fmla="*/ 7183121 w 12192000"/>
              <a:gd name="connsiteY65" fmla="*/ 1595162 h 2237474"/>
              <a:gd name="connsiteX66" fmla="*/ 7164601 w 12192000"/>
              <a:gd name="connsiteY66" fmla="*/ 1606490 h 2237474"/>
              <a:gd name="connsiteX67" fmla="*/ 7092727 w 12192000"/>
              <a:gd name="connsiteY67" fmla="*/ 1623628 h 2237474"/>
              <a:gd name="connsiteX68" fmla="*/ 7031309 w 12192000"/>
              <a:gd name="connsiteY68" fmla="*/ 1619451 h 2237474"/>
              <a:gd name="connsiteX69" fmla="*/ 6999084 w 12192000"/>
              <a:gd name="connsiteY69" fmla="*/ 1634317 h 2237474"/>
              <a:gd name="connsiteX70" fmla="*/ 6992107 w 12192000"/>
              <a:gd name="connsiteY70" fmla="*/ 1636860 h 2237474"/>
              <a:gd name="connsiteX71" fmla="*/ 6900177 w 12192000"/>
              <a:gd name="connsiteY71" fmla="*/ 1636016 h 2237474"/>
              <a:gd name="connsiteX72" fmla="*/ 6795372 w 12192000"/>
              <a:gd name="connsiteY72" fmla="*/ 1644845 h 2237474"/>
              <a:gd name="connsiteX73" fmla="*/ 6692251 w 12192000"/>
              <a:gd name="connsiteY73" fmla="*/ 1656357 h 2237474"/>
              <a:gd name="connsiteX74" fmla="*/ 6655235 w 12192000"/>
              <a:gd name="connsiteY74" fmla="*/ 1661869 h 2237474"/>
              <a:gd name="connsiteX75" fmla="*/ 6554894 w 12192000"/>
              <a:gd name="connsiteY75" fmla="*/ 1664428 h 2237474"/>
              <a:gd name="connsiteX76" fmla="*/ 6516595 w 12192000"/>
              <a:gd name="connsiteY76" fmla="*/ 1667475 h 2237474"/>
              <a:gd name="connsiteX77" fmla="*/ 6508541 w 12192000"/>
              <a:gd name="connsiteY77" fmla="*/ 1668757 h 2237474"/>
              <a:gd name="connsiteX78" fmla="*/ 6471012 w 12192000"/>
              <a:gd name="connsiteY78" fmla="*/ 1678604 h 2237474"/>
              <a:gd name="connsiteX79" fmla="*/ 6364035 w 12192000"/>
              <a:gd name="connsiteY79" fmla="*/ 1667683 h 2237474"/>
              <a:gd name="connsiteX80" fmla="*/ 6280959 w 12192000"/>
              <a:gd name="connsiteY80" fmla="*/ 1689329 h 2237474"/>
              <a:gd name="connsiteX81" fmla="*/ 6243319 w 12192000"/>
              <a:gd name="connsiteY81" fmla="*/ 1695560 h 2237474"/>
              <a:gd name="connsiteX82" fmla="*/ 6098321 w 12192000"/>
              <a:gd name="connsiteY82" fmla="*/ 1721646 h 2237474"/>
              <a:gd name="connsiteX83" fmla="*/ 5880652 w 12192000"/>
              <a:gd name="connsiteY83" fmla="*/ 1779643 h 2237474"/>
              <a:gd name="connsiteX84" fmla="*/ 5785959 w 12192000"/>
              <a:gd name="connsiteY84" fmla="*/ 1775307 h 2237474"/>
              <a:gd name="connsiteX85" fmla="*/ 5643534 w 12192000"/>
              <a:gd name="connsiteY85" fmla="*/ 1802919 h 2237474"/>
              <a:gd name="connsiteX86" fmla="*/ 5518799 w 12192000"/>
              <a:gd name="connsiteY86" fmla="*/ 1818312 h 2237474"/>
              <a:gd name="connsiteX87" fmla="*/ 5505014 w 12192000"/>
              <a:gd name="connsiteY87" fmla="*/ 1819259 h 2237474"/>
              <a:gd name="connsiteX88" fmla="*/ 5453307 w 12192000"/>
              <a:gd name="connsiteY88" fmla="*/ 1815450 h 2237474"/>
              <a:gd name="connsiteX89" fmla="*/ 5364192 w 12192000"/>
              <a:gd name="connsiteY89" fmla="*/ 1826074 h 2237474"/>
              <a:gd name="connsiteX90" fmla="*/ 5350380 w 12192000"/>
              <a:gd name="connsiteY90" fmla="*/ 1830891 h 2237474"/>
              <a:gd name="connsiteX91" fmla="*/ 5259633 w 12192000"/>
              <a:gd name="connsiteY91" fmla="*/ 1837160 h 2237474"/>
              <a:gd name="connsiteX92" fmla="*/ 5197513 w 12192000"/>
              <a:gd name="connsiteY92" fmla="*/ 1844718 h 2237474"/>
              <a:gd name="connsiteX93" fmla="*/ 5168852 w 12192000"/>
              <a:gd name="connsiteY93" fmla="*/ 1844846 h 2237474"/>
              <a:gd name="connsiteX94" fmla="*/ 5114927 w 12192000"/>
              <a:gd name="connsiteY94" fmla="*/ 1847827 h 2237474"/>
              <a:gd name="connsiteX95" fmla="*/ 5108970 w 12192000"/>
              <a:gd name="connsiteY95" fmla="*/ 1847935 h 2237474"/>
              <a:gd name="connsiteX96" fmla="*/ 5067961 w 12192000"/>
              <a:gd name="connsiteY96" fmla="*/ 1845917 h 2237474"/>
              <a:gd name="connsiteX97" fmla="*/ 5007075 w 12192000"/>
              <a:gd name="connsiteY97" fmla="*/ 1838626 h 2237474"/>
              <a:gd name="connsiteX98" fmla="*/ 4944087 w 12192000"/>
              <a:gd name="connsiteY98" fmla="*/ 1823332 h 2237474"/>
              <a:gd name="connsiteX99" fmla="*/ 4907662 w 12192000"/>
              <a:gd name="connsiteY99" fmla="*/ 1816900 h 2237474"/>
              <a:gd name="connsiteX100" fmla="*/ 4882386 w 12192000"/>
              <a:gd name="connsiteY100" fmla="*/ 1809844 h 2237474"/>
              <a:gd name="connsiteX101" fmla="*/ 4811440 w 12192000"/>
              <a:gd name="connsiteY101" fmla="*/ 1804655 h 2237474"/>
              <a:gd name="connsiteX102" fmla="*/ 4691075 w 12192000"/>
              <a:gd name="connsiteY102" fmla="*/ 1801389 h 2237474"/>
              <a:gd name="connsiteX103" fmla="*/ 4611738 w 12192000"/>
              <a:gd name="connsiteY103" fmla="*/ 1776964 h 2237474"/>
              <a:gd name="connsiteX104" fmla="*/ 4560070 w 12192000"/>
              <a:gd name="connsiteY104" fmla="*/ 1785640 h 2237474"/>
              <a:gd name="connsiteX105" fmla="*/ 4536503 w 12192000"/>
              <a:gd name="connsiteY105" fmla="*/ 1785334 h 2237474"/>
              <a:gd name="connsiteX106" fmla="*/ 4513724 w 12192000"/>
              <a:gd name="connsiteY106" fmla="*/ 1791996 h 2237474"/>
              <a:gd name="connsiteX107" fmla="*/ 4459810 w 12192000"/>
              <a:gd name="connsiteY107" fmla="*/ 1797886 h 2237474"/>
              <a:gd name="connsiteX108" fmla="*/ 4379064 w 12192000"/>
              <a:gd name="connsiteY108" fmla="*/ 1817177 h 2237474"/>
              <a:gd name="connsiteX109" fmla="*/ 4319209 w 12192000"/>
              <a:gd name="connsiteY109" fmla="*/ 1834833 h 2237474"/>
              <a:gd name="connsiteX110" fmla="*/ 4290981 w 12192000"/>
              <a:gd name="connsiteY110" fmla="*/ 1839677 h 2237474"/>
              <a:gd name="connsiteX111" fmla="*/ 4285792 w 12192000"/>
              <a:gd name="connsiteY111" fmla="*/ 1836231 h 2237474"/>
              <a:gd name="connsiteX112" fmla="*/ 4238372 w 12192000"/>
              <a:gd name="connsiteY112" fmla="*/ 1851480 h 2237474"/>
              <a:gd name="connsiteX113" fmla="*/ 4232517 w 12192000"/>
              <a:gd name="connsiteY113" fmla="*/ 1852567 h 2237474"/>
              <a:gd name="connsiteX114" fmla="*/ 4191732 w 12192000"/>
              <a:gd name="connsiteY114" fmla="*/ 1857328 h 2237474"/>
              <a:gd name="connsiteX115" fmla="*/ 4065532 w 12192000"/>
              <a:gd name="connsiteY115" fmla="*/ 1855477 h 2237474"/>
              <a:gd name="connsiteX116" fmla="*/ 4028460 w 12192000"/>
              <a:gd name="connsiteY116" fmla="*/ 1855137 h 2237474"/>
              <a:gd name="connsiteX117" fmla="*/ 4002267 w 12192000"/>
              <a:gd name="connsiteY117" fmla="*/ 1852352 h 2237474"/>
              <a:gd name="connsiteX118" fmla="*/ 3931396 w 12192000"/>
              <a:gd name="connsiteY118" fmla="*/ 1858915 h 2237474"/>
              <a:gd name="connsiteX119" fmla="*/ 3812162 w 12192000"/>
              <a:gd name="connsiteY119" fmla="*/ 1875501 h 2237474"/>
              <a:gd name="connsiteX120" fmla="*/ 3729530 w 12192000"/>
              <a:gd name="connsiteY120" fmla="*/ 1864513 h 2237474"/>
              <a:gd name="connsiteX121" fmla="*/ 3680177 w 12192000"/>
              <a:gd name="connsiteY121" fmla="*/ 1881552 h 2237474"/>
              <a:gd name="connsiteX122" fmla="*/ 3567259 w 12192000"/>
              <a:gd name="connsiteY122" fmla="*/ 1893482 h 2237474"/>
              <a:gd name="connsiteX123" fmla="*/ 3405770 w 12192000"/>
              <a:gd name="connsiteY123" fmla="*/ 1904591 h 2237474"/>
              <a:gd name="connsiteX124" fmla="*/ 3280097 w 12192000"/>
              <a:gd name="connsiteY124" fmla="*/ 1919610 h 2237474"/>
              <a:gd name="connsiteX125" fmla="*/ 3123424 w 12192000"/>
              <a:gd name="connsiteY125" fmla="*/ 1952930 h 2237474"/>
              <a:gd name="connsiteX126" fmla="*/ 3009910 w 12192000"/>
              <a:gd name="connsiteY126" fmla="*/ 1957866 h 2237474"/>
              <a:gd name="connsiteX127" fmla="*/ 2995934 w 12192000"/>
              <a:gd name="connsiteY127" fmla="*/ 1967085 h 2237474"/>
              <a:gd name="connsiteX128" fmla="*/ 2980071 w 12192000"/>
              <a:gd name="connsiteY128" fmla="*/ 1972988 h 2237474"/>
              <a:gd name="connsiteX129" fmla="*/ 2978094 w 12192000"/>
              <a:gd name="connsiteY129" fmla="*/ 1972369 h 2237474"/>
              <a:gd name="connsiteX130" fmla="*/ 2942858 w 12192000"/>
              <a:gd name="connsiteY130" fmla="*/ 1981367 h 2237474"/>
              <a:gd name="connsiteX131" fmla="*/ 2875436 w 12192000"/>
              <a:gd name="connsiteY131" fmla="*/ 1996977 h 2237474"/>
              <a:gd name="connsiteX132" fmla="*/ 2874892 w 12192000"/>
              <a:gd name="connsiteY132" fmla="*/ 1996085 h 2237474"/>
              <a:gd name="connsiteX133" fmla="*/ 2864145 w 12192000"/>
              <a:gd name="connsiteY133" fmla="*/ 1994061 h 2237474"/>
              <a:gd name="connsiteX134" fmla="*/ 2843662 w 12192000"/>
              <a:gd name="connsiteY134" fmla="*/ 1992498 h 2237474"/>
              <a:gd name="connsiteX135" fmla="*/ 2796128 w 12192000"/>
              <a:gd name="connsiteY135" fmla="*/ 1976403 h 2237474"/>
              <a:gd name="connsiteX136" fmla="*/ 2756784 w 12192000"/>
              <a:gd name="connsiteY136" fmla="*/ 1985116 h 2237474"/>
              <a:gd name="connsiteX137" fmla="*/ 2748833 w 12192000"/>
              <a:gd name="connsiteY137" fmla="*/ 1986323 h 2237474"/>
              <a:gd name="connsiteX138" fmla="*/ 2748661 w 12192000"/>
              <a:gd name="connsiteY138" fmla="*/ 1986122 h 2237474"/>
              <a:gd name="connsiteX139" fmla="*/ 2740251 w 12192000"/>
              <a:gd name="connsiteY139" fmla="*/ 1986946 h 2237474"/>
              <a:gd name="connsiteX140" fmla="*/ 2718916 w 12192000"/>
              <a:gd name="connsiteY140" fmla="*/ 1990867 h 2237474"/>
              <a:gd name="connsiteX141" fmla="*/ 2713522 w 12192000"/>
              <a:gd name="connsiteY141" fmla="*/ 1990173 h 2237474"/>
              <a:gd name="connsiteX142" fmla="*/ 2680597 w 12192000"/>
              <a:gd name="connsiteY142" fmla="*/ 1984996 h 2237474"/>
              <a:gd name="connsiteX143" fmla="*/ 2578178 w 12192000"/>
              <a:gd name="connsiteY143" fmla="*/ 1990531 h 2237474"/>
              <a:gd name="connsiteX144" fmla="*/ 2476147 w 12192000"/>
              <a:gd name="connsiteY144" fmla="*/ 1998305 h 2237474"/>
              <a:gd name="connsiteX145" fmla="*/ 2373568 w 12192000"/>
              <a:gd name="connsiteY145" fmla="*/ 2003219 h 2237474"/>
              <a:gd name="connsiteX146" fmla="*/ 2321399 w 12192000"/>
              <a:gd name="connsiteY146" fmla="*/ 1989467 h 2237474"/>
              <a:gd name="connsiteX147" fmla="*/ 2315525 w 12192000"/>
              <a:gd name="connsiteY147" fmla="*/ 1989708 h 2237474"/>
              <a:gd name="connsiteX148" fmla="*/ 2300792 w 12192000"/>
              <a:gd name="connsiteY148" fmla="*/ 1994290 h 2237474"/>
              <a:gd name="connsiteX149" fmla="*/ 2295469 w 12192000"/>
              <a:gd name="connsiteY149" fmla="*/ 1996659 h 2237474"/>
              <a:gd name="connsiteX150" fmla="*/ 2287219 w 12192000"/>
              <a:gd name="connsiteY150" fmla="*/ 1998750 h 2237474"/>
              <a:gd name="connsiteX151" fmla="*/ 2286948 w 12192000"/>
              <a:gd name="connsiteY151" fmla="*/ 1998596 h 2237474"/>
              <a:gd name="connsiteX152" fmla="*/ 2243069 w 12192000"/>
              <a:gd name="connsiteY152" fmla="*/ 2015111 h 2237474"/>
              <a:gd name="connsiteX153" fmla="*/ 2186609 w 12192000"/>
              <a:gd name="connsiteY153" fmla="*/ 2008263 h 2237474"/>
              <a:gd name="connsiteX154" fmla="*/ 2164831 w 12192000"/>
              <a:gd name="connsiteY154" fmla="*/ 2010143 h 2237474"/>
              <a:gd name="connsiteX155" fmla="*/ 2152836 w 12192000"/>
              <a:gd name="connsiteY155" fmla="*/ 2010048 h 2237474"/>
              <a:gd name="connsiteX156" fmla="*/ 2117102 w 12192000"/>
              <a:gd name="connsiteY156" fmla="*/ 2023004 h 2237474"/>
              <a:gd name="connsiteX157" fmla="*/ 2111935 w 12192000"/>
              <a:gd name="connsiteY157" fmla="*/ 2023163 h 2237474"/>
              <a:gd name="connsiteX158" fmla="*/ 2089991 w 12192000"/>
              <a:gd name="connsiteY158" fmla="*/ 2034193 h 2237474"/>
              <a:gd name="connsiteX159" fmla="*/ 2058061 w 12192000"/>
              <a:gd name="connsiteY159" fmla="*/ 2047942 h 2237474"/>
              <a:gd name="connsiteX160" fmla="*/ 2055737 w 12192000"/>
              <a:gd name="connsiteY160" fmla="*/ 2047704 h 2237474"/>
              <a:gd name="connsiteX161" fmla="*/ 2042244 w 12192000"/>
              <a:gd name="connsiteY161" fmla="*/ 2055560 h 2237474"/>
              <a:gd name="connsiteX162" fmla="*/ 1976224 w 12192000"/>
              <a:gd name="connsiteY162" fmla="*/ 2074257 h 2237474"/>
              <a:gd name="connsiteX163" fmla="*/ 1877728 w 12192000"/>
              <a:gd name="connsiteY163" fmla="*/ 2101004 h 2237474"/>
              <a:gd name="connsiteX164" fmla="*/ 1759056 w 12192000"/>
              <a:gd name="connsiteY164" fmla="*/ 2125608 h 2237474"/>
              <a:gd name="connsiteX165" fmla="*/ 1637948 w 12192000"/>
              <a:gd name="connsiteY165" fmla="*/ 2172597 h 2237474"/>
              <a:gd name="connsiteX166" fmla="*/ 1434549 w 12192000"/>
              <a:gd name="connsiteY166" fmla="*/ 2234522 h 2237474"/>
              <a:gd name="connsiteX167" fmla="*/ 1398481 w 12192000"/>
              <a:gd name="connsiteY167" fmla="*/ 2237074 h 2237474"/>
              <a:gd name="connsiteX168" fmla="*/ 1398407 w 12192000"/>
              <a:gd name="connsiteY168" fmla="*/ 2237095 h 2237474"/>
              <a:gd name="connsiteX169" fmla="*/ 1370962 w 12192000"/>
              <a:gd name="connsiteY169" fmla="*/ 2237474 h 2237474"/>
              <a:gd name="connsiteX170" fmla="*/ 1356367 w 12192000"/>
              <a:gd name="connsiteY170" fmla="*/ 2235089 h 2237474"/>
              <a:gd name="connsiteX171" fmla="*/ 1324828 w 12192000"/>
              <a:gd name="connsiteY171" fmla="*/ 2231968 h 2237474"/>
              <a:gd name="connsiteX172" fmla="*/ 1297744 w 12192000"/>
              <a:gd name="connsiteY172" fmla="*/ 2235849 h 2237474"/>
              <a:gd name="connsiteX173" fmla="*/ 1286236 w 12192000"/>
              <a:gd name="connsiteY173" fmla="*/ 2233135 h 2237474"/>
              <a:gd name="connsiteX174" fmla="*/ 1283504 w 12192000"/>
              <a:gd name="connsiteY174" fmla="*/ 2233797 h 2237474"/>
              <a:gd name="connsiteX175" fmla="*/ 1279765 w 12192000"/>
              <a:gd name="connsiteY175" fmla="*/ 2229639 h 2237474"/>
              <a:gd name="connsiteX176" fmla="*/ 1195347 w 12192000"/>
              <a:gd name="connsiteY176" fmla="*/ 2212354 h 2237474"/>
              <a:gd name="connsiteX177" fmla="*/ 970251 w 12192000"/>
              <a:gd name="connsiteY177" fmla="*/ 2221029 h 2237474"/>
              <a:gd name="connsiteX178" fmla="*/ 812914 w 12192000"/>
              <a:gd name="connsiteY178" fmla="*/ 2202752 h 2237474"/>
              <a:gd name="connsiteX179" fmla="*/ 800195 w 12192000"/>
              <a:gd name="connsiteY179" fmla="*/ 2209407 h 2237474"/>
              <a:gd name="connsiteX180" fmla="*/ 784978 w 12192000"/>
              <a:gd name="connsiteY180" fmla="*/ 2212360 h 2237474"/>
              <a:gd name="connsiteX181" fmla="*/ 681987 w 12192000"/>
              <a:gd name="connsiteY181" fmla="*/ 2216757 h 2237474"/>
              <a:gd name="connsiteX182" fmla="*/ 669923 w 12192000"/>
              <a:gd name="connsiteY182" fmla="*/ 2211682 h 2237474"/>
              <a:gd name="connsiteX183" fmla="*/ 648680 w 12192000"/>
              <a:gd name="connsiteY183" fmla="*/ 2206229 h 2237474"/>
              <a:gd name="connsiteX184" fmla="*/ 597225 w 12192000"/>
              <a:gd name="connsiteY184" fmla="*/ 2180999 h 2237474"/>
              <a:gd name="connsiteX185" fmla="*/ 558449 w 12192000"/>
              <a:gd name="connsiteY185" fmla="*/ 2182346 h 2237474"/>
              <a:gd name="connsiteX186" fmla="*/ 550517 w 12192000"/>
              <a:gd name="connsiteY186" fmla="*/ 2182060 h 2237474"/>
              <a:gd name="connsiteX187" fmla="*/ 550309 w 12192000"/>
              <a:gd name="connsiteY187" fmla="*/ 2181825 h 2237474"/>
              <a:gd name="connsiteX188" fmla="*/ 541836 w 12192000"/>
              <a:gd name="connsiteY188" fmla="*/ 2181063 h 2237474"/>
              <a:gd name="connsiteX189" fmla="*/ 536057 w 12192000"/>
              <a:gd name="connsiteY189" fmla="*/ 2181537 h 2237474"/>
              <a:gd name="connsiteX190" fmla="*/ 520671 w 12192000"/>
              <a:gd name="connsiteY190" fmla="*/ 2180980 h 2237474"/>
              <a:gd name="connsiteX191" fmla="*/ 515024 w 12192000"/>
              <a:gd name="connsiteY191" fmla="*/ 2179258 h 2237474"/>
              <a:gd name="connsiteX192" fmla="*/ 512278 w 12192000"/>
              <a:gd name="connsiteY192" fmla="*/ 2176369 h 2237474"/>
              <a:gd name="connsiteX193" fmla="*/ 480419 w 12192000"/>
              <a:gd name="connsiteY193" fmla="*/ 2167807 h 2237474"/>
              <a:gd name="connsiteX194" fmla="*/ 413835 w 12192000"/>
              <a:gd name="connsiteY194" fmla="*/ 2156783 h 2237474"/>
              <a:gd name="connsiteX195" fmla="*/ 376513 w 12192000"/>
              <a:gd name="connsiteY195" fmla="*/ 2154014 h 2237474"/>
              <a:gd name="connsiteX196" fmla="*/ 273386 w 12192000"/>
              <a:gd name="connsiteY196" fmla="*/ 2142551 h 2237474"/>
              <a:gd name="connsiteX197" fmla="*/ 169207 w 12192000"/>
              <a:gd name="connsiteY197" fmla="*/ 2128100 h 2237474"/>
              <a:gd name="connsiteX198" fmla="*/ 93149 w 12192000"/>
              <a:gd name="connsiteY198" fmla="*/ 2105324 h 2237474"/>
              <a:gd name="connsiteX199" fmla="*/ 88109 w 12192000"/>
              <a:gd name="connsiteY199" fmla="*/ 2106704 h 2237474"/>
              <a:gd name="connsiteX200" fmla="*/ 80022 w 12192000"/>
              <a:gd name="connsiteY200" fmla="*/ 2107254 h 2237474"/>
              <a:gd name="connsiteX201" fmla="*/ 79717 w 12192000"/>
              <a:gd name="connsiteY201" fmla="*/ 2107046 h 2237474"/>
              <a:gd name="connsiteX202" fmla="*/ 72352 w 12192000"/>
              <a:gd name="connsiteY202" fmla="*/ 2107991 h 2237474"/>
              <a:gd name="connsiteX203" fmla="*/ 37645 w 12192000"/>
              <a:gd name="connsiteY203" fmla="*/ 2115401 h 2237474"/>
              <a:gd name="connsiteX204" fmla="*/ 4572 w 12192000"/>
              <a:gd name="connsiteY204" fmla="*/ 2111091 h 2237474"/>
              <a:gd name="connsiteX205" fmla="*/ 0 w 12192000"/>
              <a:gd name="connsiteY205" fmla="*/ 2110468 h 2237474"/>
              <a:gd name="connsiteX206" fmla="*/ 0 w 12192000"/>
              <a:gd name="connsiteY206" fmla="*/ 0 h 2237474"/>
              <a:gd name="connsiteX0" fmla="*/ 0 w 12192000"/>
              <a:gd name="connsiteY0" fmla="*/ 0 h 2237474"/>
              <a:gd name="connsiteX1" fmla="*/ 12192000 w 12192000"/>
              <a:gd name="connsiteY1" fmla="*/ 0 h 2237474"/>
              <a:gd name="connsiteX2" fmla="*/ 12192000 w 12192000"/>
              <a:gd name="connsiteY2" fmla="*/ 751299 h 2237474"/>
              <a:gd name="connsiteX3" fmla="*/ 12176759 w 12192000"/>
              <a:gd name="connsiteY3" fmla="*/ 759190 h 2237474"/>
              <a:gd name="connsiteX4" fmla="*/ 12154948 w 12192000"/>
              <a:gd name="connsiteY4" fmla="*/ 762731 h 2237474"/>
              <a:gd name="connsiteX5" fmla="*/ 12047364 w 12192000"/>
              <a:gd name="connsiteY5" fmla="*/ 749662 h 2237474"/>
              <a:gd name="connsiteX6" fmla="*/ 11890686 w 12192000"/>
              <a:gd name="connsiteY6" fmla="*/ 732766 h 2237474"/>
              <a:gd name="connsiteX7" fmla="*/ 11782413 w 12192000"/>
              <a:gd name="connsiteY7" fmla="*/ 769868 h 2237474"/>
              <a:gd name="connsiteX8" fmla="*/ 11649954 w 12192000"/>
              <a:gd name="connsiteY8" fmla="*/ 749628 h 2237474"/>
              <a:gd name="connsiteX9" fmla="*/ 11560424 w 12192000"/>
              <a:gd name="connsiteY9" fmla="*/ 748017 h 2237474"/>
              <a:gd name="connsiteX10" fmla="*/ 11358455 w 12192000"/>
              <a:gd name="connsiteY10" fmla="*/ 747593 h 2237474"/>
              <a:gd name="connsiteX11" fmla="*/ 11165209 w 12192000"/>
              <a:gd name="connsiteY11" fmla="*/ 748852 h 2237474"/>
              <a:gd name="connsiteX12" fmla="*/ 11058755 w 12192000"/>
              <a:gd name="connsiteY12" fmla="*/ 749617 h 2237474"/>
              <a:gd name="connsiteX13" fmla="*/ 10884013 w 12192000"/>
              <a:gd name="connsiteY13" fmla="*/ 760728 h 2237474"/>
              <a:gd name="connsiteX14" fmla="*/ 10834688 w 12192000"/>
              <a:gd name="connsiteY14" fmla="*/ 757726 h 2237474"/>
              <a:gd name="connsiteX15" fmla="*/ 10805004 w 12192000"/>
              <a:gd name="connsiteY15" fmla="*/ 757573 h 2237474"/>
              <a:gd name="connsiteX16" fmla="*/ 10739478 w 12192000"/>
              <a:gd name="connsiteY16" fmla="*/ 776841 h 2237474"/>
              <a:gd name="connsiteX17" fmla="*/ 10458762 w 12192000"/>
              <a:gd name="connsiteY17" fmla="*/ 755400 h 2237474"/>
              <a:gd name="connsiteX18" fmla="*/ 10211200 w 12192000"/>
              <a:gd name="connsiteY18" fmla="*/ 767513 h 2237474"/>
              <a:gd name="connsiteX19" fmla="*/ 10167995 w 12192000"/>
              <a:gd name="connsiteY19" fmla="*/ 760843 h 2237474"/>
              <a:gd name="connsiteX20" fmla="*/ 9997044 w 12192000"/>
              <a:gd name="connsiteY20" fmla="*/ 780129 h 2237474"/>
              <a:gd name="connsiteX21" fmla="*/ 9943887 w 12192000"/>
              <a:gd name="connsiteY21" fmla="*/ 804141 h 2237474"/>
              <a:gd name="connsiteX22" fmla="*/ 9918248 w 12192000"/>
              <a:gd name="connsiteY22" fmla="*/ 816628 h 2237474"/>
              <a:gd name="connsiteX23" fmla="*/ 9767091 w 12192000"/>
              <a:gd name="connsiteY23" fmla="*/ 870550 h 2237474"/>
              <a:gd name="connsiteX24" fmla="*/ 9683005 w 12192000"/>
              <a:gd name="connsiteY24" fmla="*/ 894128 h 2237474"/>
              <a:gd name="connsiteX25" fmla="*/ 9594438 w 12192000"/>
              <a:gd name="connsiteY25" fmla="*/ 919051 h 2237474"/>
              <a:gd name="connsiteX26" fmla="*/ 9577033 w 12192000"/>
              <a:gd name="connsiteY26" fmla="*/ 922857 h 2237474"/>
              <a:gd name="connsiteX27" fmla="*/ 9544189 w 12192000"/>
              <a:gd name="connsiteY27" fmla="*/ 938966 h 2237474"/>
              <a:gd name="connsiteX28" fmla="*/ 9500499 w 12192000"/>
              <a:gd name="connsiteY28" fmla="*/ 954680 h 2237474"/>
              <a:gd name="connsiteX29" fmla="*/ 9428195 w 12192000"/>
              <a:gd name="connsiteY29" fmla="*/ 986225 h 2237474"/>
              <a:gd name="connsiteX30" fmla="*/ 9410017 w 12192000"/>
              <a:gd name="connsiteY30" fmla="*/ 993931 h 2237474"/>
              <a:gd name="connsiteX31" fmla="*/ 9392919 w 12192000"/>
              <a:gd name="connsiteY31" fmla="*/ 994656 h 2237474"/>
              <a:gd name="connsiteX32" fmla="*/ 9278619 w 12192000"/>
              <a:gd name="connsiteY32" fmla="*/ 1011878 h 2237474"/>
              <a:gd name="connsiteX33" fmla="*/ 9268019 w 12192000"/>
              <a:gd name="connsiteY33" fmla="*/ 1007442 h 2237474"/>
              <a:gd name="connsiteX34" fmla="*/ 9234662 w 12192000"/>
              <a:gd name="connsiteY34" fmla="*/ 1023056 h 2237474"/>
              <a:gd name="connsiteX35" fmla="*/ 9181033 w 12192000"/>
              <a:gd name="connsiteY35" fmla="*/ 1037921 h 2237474"/>
              <a:gd name="connsiteX36" fmla="*/ 9155969 w 12192000"/>
              <a:gd name="connsiteY36" fmla="*/ 1046804 h 2237474"/>
              <a:gd name="connsiteX37" fmla="*/ 9133985 w 12192000"/>
              <a:gd name="connsiteY37" fmla="*/ 1046450 h 2237474"/>
              <a:gd name="connsiteX38" fmla="*/ 9012987 w 12192000"/>
              <a:gd name="connsiteY38" fmla="*/ 1061986 h 2237474"/>
              <a:gd name="connsiteX39" fmla="*/ 8968445 w 12192000"/>
              <a:gd name="connsiteY39" fmla="*/ 1052169 h 2237474"/>
              <a:gd name="connsiteX40" fmla="*/ 8958984 w 12192000"/>
              <a:gd name="connsiteY40" fmla="*/ 1057212 h 2237474"/>
              <a:gd name="connsiteX41" fmla="*/ 8886001 w 12192000"/>
              <a:gd name="connsiteY41" fmla="*/ 1067468 h 2237474"/>
              <a:gd name="connsiteX42" fmla="*/ 8838610 w 12192000"/>
              <a:gd name="connsiteY42" fmla="*/ 1075091 h 2237474"/>
              <a:gd name="connsiteX43" fmla="*/ 8750383 w 12192000"/>
              <a:gd name="connsiteY43" fmla="*/ 1097387 h 2237474"/>
              <a:gd name="connsiteX44" fmla="*/ 8665605 w 12192000"/>
              <a:gd name="connsiteY44" fmla="*/ 1110791 h 2237474"/>
              <a:gd name="connsiteX45" fmla="*/ 8584946 w 12192000"/>
              <a:gd name="connsiteY45" fmla="*/ 1135226 h 2237474"/>
              <a:gd name="connsiteX46" fmla="*/ 8460755 w 12192000"/>
              <a:gd name="connsiteY46" fmla="*/ 1203427 h 2237474"/>
              <a:gd name="connsiteX47" fmla="*/ 8419755 w 12192000"/>
              <a:gd name="connsiteY47" fmla="*/ 1216260 h 2237474"/>
              <a:gd name="connsiteX48" fmla="*/ 8411626 w 12192000"/>
              <a:gd name="connsiteY48" fmla="*/ 1214397 h 2237474"/>
              <a:gd name="connsiteX49" fmla="*/ 8363469 w 12192000"/>
              <a:gd name="connsiteY49" fmla="*/ 1246658 h 2237474"/>
              <a:gd name="connsiteX50" fmla="*/ 8275497 w 12192000"/>
              <a:gd name="connsiteY50" fmla="*/ 1264396 h 2237474"/>
              <a:gd name="connsiteX51" fmla="*/ 8206287 w 12192000"/>
              <a:gd name="connsiteY51" fmla="*/ 1273060 h 2237474"/>
              <a:gd name="connsiteX52" fmla="*/ 8168705 w 12192000"/>
              <a:gd name="connsiteY52" fmla="*/ 1279956 h 2237474"/>
              <a:gd name="connsiteX53" fmla="*/ 8139997 w 12192000"/>
              <a:gd name="connsiteY53" fmla="*/ 1282713 h 2237474"/>
              <a:gd name="connsiteX54" fmla="*/ 8074238 w 12192000"/>
              <a:gd name="connsiteY54" fmla="*/ 1301895 h 2237474"/>
              <a:gd name="connsiteX55" fmla="*/ 7968292 w 12192000"/>
              <a:gd name="connsiteY55" fmla="*/ 1338779 h 2237474"/>
              <a:gd name="connsiteX56" fmla="*/ 7902328 w 12192000"/>
              <a:gd name="connsiteY56" fmla="*/ 1345865 h 2237474"/>
              <a:gd name="connsiteX57" fmla="*/ 7875879 w 12192000"/>
              <a:gd name="connsiteY57" fmla="*/ 1345646 h 2237474"/>
              <a:gd name="connsiteX58" fmla="*/ 7840612 w 12192000"/>
              <a:gd name="connsiteY58" fmla="*/ 1369373 h 2237474"/>
              <a:gd name="connsiteX59" fmla="*/ 7786819 w 12192000"/>
              <a:gd name="connsiteY59" fmla="*/ 1378970 h 2237474"/>
              <a:gd name="connsiteX60" fmla="*/ 7548172 w 12192000"/>
              <a:gd name="connsiteY60" fmla="*/ 1417460 h 2237474"/>
              <a:gd name="connsiteX61" fmla="*/ 7483437 w 12192000"/>
              <a:gd name="connsiteY61" fmla="*/ 1478152 h 2237474"/>
              <a:gd name="connsiteX62" fmla="*/ 7377870 w 12192000"/>
              <a:gd name="connsiteY62" fmla="*/ 1523319 h 2237474"/>
              <a:gd name="connsiteX63" fmla="*/ 7230737 w 12192000"/>
              <a:gd name="connsiteY63" fmla="*/ 1562633 h 2237474"/>
              <a:gd name="connsiteX64" fmla="*/ 7224458 w 12192000"/>
              <a:gd name="connsiteY64" fmla="*/ 1573008 h 2237474"/>
              <a:gd name="connsiteX65" fmla="*/ 7183121 w 12192000"/>
              <a:gd name="connsiteY65" fmla="*/ 1595162 h 2237474"/>
              <a:gd name="connsiteX66" fmla="*/ 7164601 w 12192000"/>
              <a:gd name="connsiteY66" fmla="*/ 1606490 h 2237474"/>
              <a:gd name="connsiteX67" fmla="*/ 7092727 w 12192000"/>
              <a:gd name="connsiteY67" fmla="*/ 1623628 h 2237474"/>
              <a:gd name="connsiteX68" fmla="*/ 7031309 w 12192000"/>
              <a:gd name="connsiteY68" fmla="*/ 1619451 h 2237474"/>
              <a:gd name="connsiteX69" fmla="*/ 6999084 w 12192000"/>
              <a:gd name="connsiteY69" fmla="*/ 1634317 h 2237474"/>
              <a:gd name="connsiteX70" fmla="*/ 6992107 w 12192000"/>
              <a:gd name="connsiteY70" fmla="*/ 1636860 h 2237474"/>
              <a:gd name="connsiteX71" fmla="*/ 6900177 w 12192000"/>
              <a:gd name="connsiteY71" fmla="*/ 1636016 h 2237474"/>
              <a:gd name="connsiteX72" fmla="*/ 6795372 w 12192000"/>
              <a:gd name="connsiteY72" fmla="*/ 1644845 h 2237474"/>
              <a:gd name="connsiteX73" fmla="*/ 6692251 w 12192000"/>
              <a:gd name="connsiteY73" fmla="*/ 1656357 h 2237474"/>
              <a:gd name="connsiteX74" fmla="*/ 6655235 w 12192000"/>
              <a:gd name="connsiteY74" fmla="*/ 1661869 h 2237474"/>
              <a:gd name="connsiteX75" fmla="*/ 6554894 w 12192000"/>
              <a:gd name="connsiteY75" fmla="*/ 1664428 h 2237474"/>
              <a:gd name="connsiteX76" fmla="*/ 6516595 w 12192000"/>
              <a:gd name="connsiteY76" fmla="*/ 1667475 h 2237474"/>
              <a:gd name="connsiteX77" fmla="*/ 6508541 w 12192000"/>
              <a:gd name="connsiteY77" fmla="*/ 1668757 h 2237474"/>
              <a:gd name="connsiteX78" fmla="*/ 6471012 w 12192000"/>
              <a:gd name="connsiteY78" fmla="*/ 1678604 h 2237474"/>
              <a:gd name="connsiteX79" fmla="*/ 6364035 w 12192000"/>
              <a:gd name="connsiteY79" fmla="*/ 1667683 h 2237474"/>
              <a:gd name="connsiteX80" fmla="*/ 6280959 w 12192000"/>
              <a:gd name="connsiteY80" fmla="*/ 1689329 h 2237474"/>
              <a:gd name="connsiteX81" fmla="*/ 6243319 w 12192000"/>
              <a:gd name="connsiteY81" fmla="*/ 1695560 h 2237474"/>
              <a:gd name="connsiteX82" fmla="*/ 6098321 w 12192000"/>
              <a:gd name="connsiteY82" fmla="*/ 1721646 h 2237474"/>
              <a:gd name="connsiteX83" fmla="*/ 5880652 w 12192000"/>
              <a:gd name="connsiteY83" fmla="*/ 1779643 h 2237474"/>
              <a:gd name="connsiteX84" fmla="*/ 5785959 w 12192000"/>
              <a:gd name="connsiteY84" fmla="*/ 1775307 h 2237474"/>
              <a:gd name="connsiteX85" fmla="*/ 5643534 w 12192000"/>
              <a:gd name="connsiteY85" fmla="*/ 1802919 h 2237474"/>
              <a:gd name="connsiteX86" fmla="*/ 5518799 w 12192000"/>
              <a:gd name="connsiteY86" fmla="*/ 1818312 h 2237474"/>
              <a:gd name="connsiteX87" fmla="*/ 5505014 w 12192000"/>
              <a:gd name="connsiteY87" fmla="*/ 1819259 h 2237474"/>
              <a:gd name="connsiteX88" fmla="*/ 5453307 w 12192000"/>
              <a:gd name="connsiteY88" fmla="*/ 1815450 h 2237474"/>
              <a:gd name="connsiteX89" fmla="*/ 5364192 w 12192000"/>
              <a:gd name="connsiteY89" fmla="*/ 1826074 h 2237474"/>
              <a:gd name="connsiteX90" fmla="*/ 5350380 w 12192000"/>
              <a:gd name="connsiteY90" fmla="*/ 1830891 h 2237474"/>
              <a:gd name="connsiteX91" fmla="*/ 5259633 w 12192000"/>
              <a:gd name="connsiteY91" fmla="*/ 1837160 h 2237474"/>
              <a:gd name="connsiteX92" fmla="*/ 5197513 w 12192000"/>
              <a:gd name="connsiteY92" fmla="*/ 1844718 h 2237474"/>
              <a:gd name="connsiteX93" fmla="*/ 5168852 w 12192000"/>
              <a:gd name="connsiteY93" fmla="*/ 1844846 h 2237474"/>
              <a:gd name="connsiteX94" fmla="*/ 5114927 w 12192000"/>
              <a:gd name="connsiteY94" fmla="*/ 1847827 h 2237474"/>
              <a:gd name="connsiteX95" fmla="*/ 5108970 w 12192000"/>
              <a:gd name="connsiteY95" fmla="*/ 1847935 h 2237474"/>
              <a:gd name="connsiteX96" fmla="*/ 5067961 w 12192000"/>
              <a:gd name="connsiteY96" fmla="*/ 1845917 h 2237474"/>
              <a:gd name="connsiteX97" fmla="*/ 5007075 w 12192000"/>
              <a:gd name="connsiteY97" fmla="*/ 1838626 h 2237474"/>
              <a:gd name="connsiteX98" fmla="*/ 4944087 w 12192000"/>
              <a:gd name="connsiteY98" fmla="*/ 1823332 h 2237474"/>
              <a:gd name="connsiteX99" fmla="*/ 4907662 w 12192000"/>
              <a:gd name="connsiteY99" fmla="*/ 1816900 h 2237474"/>
              <a:gd name="connsiteX100" fmla="*/ 4882386 w 12192000"/>
              <a:gd name="connsiteY100" fmla="*/ 1809844 h 2237474"/>
              <a:gd name="connsiteX101" fmla="*/ 4811440 w 12192000"/>
              <a:gd name="connsiteY101" fmla="*/ 1804655 h 2237474"/>
              <a:gd name="connsiteX102" fmla="*/ 4691075 w 12192000"/>
              <a:gd name="connsiteY102" fmla="*/ 1801389 h 2237474"/>
              <a:gd name="connsiteX103" fmla="*/ 4611738 w 12192000"/>
              <a:gd name="connsiteY103" fmla="*/ 1776964 h 2237474"/>
              <a:gd name="connsiteX104" fmla="*/ 4560070 w 12192000"/>
              <a:gd name="connsiteY104" fmla="*/ 1785640 h 2237474"/>
              <a:gd name="connsiteX105" fmla="*/ 4536503 w 12192000"/>
              <a:gd name="connsiteY105" fmla="*/ 1785334 h 2237474"/>
              <a:gd name="connsiteX106" fmla="*/ 4513724 w 12192000"/>
              <a:gd name="connsiteY106" fmla="*/ 1791996 h 2237474"/>
              <a:gd name="connsiteX107" fmla="*/ 4459810 w 12192000"/>
              <a:gd name="connsiteY107" fmla="*/ 1797886 h 2237474"/>
              <a:gd name="connsiteX108" fmla="*/ 4379064 w 12192000"/>
              <a:gd name="connsiteY108" fmla="*/ 1817177 h 2237474"/>
              <a:gd name="connsiteX109" fmla="*/ 4319209 w 12192000"/>
              <a:gd name="connsiteY109" fmla="*/ 1834833 h 2237474"/>
              <a:gd name="connsiteX110" fmla="*/ 4290981 w 12192000"/>
              <a:gd name="connsiteY110" fmla="*/ 1839677 h 2237474"/>
              <a:gd name="connsiteX111" fmla="*/ 4285792 w 12192000"/>
              <a:gd name="connsiteY111" fmla="*/ 1836231 h 2237474"/>
              <a:gd name="connsiteX112" fmla="*/ 4238372 w 12192000"/>
              <a:gd name="connsiteY112" fmla="*/ 1851480 h 2237474"/>
              <a:gd name="connsiteX113" fmla="*/ 4232517 w 12192000"/>
              <a:gd name="connsiteY113" fmla="*/ 1852567 h 2237474"/>
              <a:gd name="connsiteX114" fmla="*/ 4191732 w 12192000"/>
              <a:gd name="connsiteY114" fmla="*/ 1857328 h 2237474"/>
              <a:gd name="connsiteX115" fmla="*/ 4065532 w 12192000"/>
              <a:gd name="connsiteY115" fmla="*/ 1855477 h 2237474"/>
              <a:gd name="connsiteX116" fmla="*/ 4028460 w 12192000"/>
              <a:gd name="connsiteY116" fmla="*/ 1855137 h 2237474"/>
              <a:gd name="connsiteX117" fmla="*/ 4002267 w 12192000"/>
              <a:gd name="connsiteY117" fmla="*/ 1852352 h 2237474"/>
              <a:gd name="connsiteX118" fmla="*/ 3931396 w 12192000"/>
              <a:gd name="connsiteY118" fmla="*/ 1858915 h 2237474"/>
              <a:gd name="connsiteX119" fmla="*/ 3812162 w 12192000"/>
              <a:gd name="connsiteY119" fmla="*/ 1875501 h 2237474"/>
              <a:gd name="connsiteX120" fmla="*/ 3729530 w 12192000"/>
              <a:gd name="connsiteY120" fmla="*/ 1864513 h 2237474"/>
              <a:gd name="connsiteX121" fmla="*/ 3680177 w 12192000"/>
              <a:gd name="connsiteY121" fmla="*/ 1881552 h 2237474"/>
              <a:gd name="connsiteX122" fmla="*/ 3567259 w 12192000"/>
              <a:gd name="connsiteY122" fmla="*/ 1893482 h 2237474"/>
              <a:gd name="connsiteX123" fmla="*/ 3405770 w 12192000"/>
              <a:gd name="connsiteY123" fmla="*/ 1904591 h 2237474"/>
              <a:gd name="connsiteX124" fmla="*/ 3280097 w 12192000"/>
              <a:gd name="connsiteY124" fmla="*/ 1919610 h 2237474"/>
              <a:gd name="connsiteX125" fmla="*/ 3123424 w 12192000"/>
              <a:gd name="connsiteY125" fmla="*/ 1952930 h 2237474"/>
              <a:gd name="connsiteX126" fmla="*/ 3009910 w 12192000"/>
              <a:gd name="connsiteY126" fmla="*/ 1957866 h 2237474"/>
              <a:gd name="connsiteX127" fmla="*/ 2995934 w 12192000"/>
              <a:gd name="connsiteY127" fmla="*/ 1967085 h 2237474"/>
              <a:gd name="connsiteX128" fmla="*/ 2980071 w 12192000"/>
              <a:gd name="connsiteY128" fmla="*/ 1972988 h 2237474"/>
              <a:gd name="connsiteX129" fmla="*/ 2978094 w 12192000"/>
              <a:gd name="connsiteY129" fmla="*/ 1972369 h 2237474"/>
              <a:gd name="connsiteX130" fmla="*/ 2942858 w 12192000"/>
              <a:gd name="connsiteY130" fmla="*/ 1981367 h 2237474"/>
              <a:gd name="connsiteX131" fmla="*/ 2875436 w 12192000"/>
              <a:gd name="connsiteY131" fmla="*/ 1996977 h 2237474"/>
              <a:gd name="connsiteX132" fmla="*/ 2874892 w 12192000"/>
              <a:gd name="connsiteY132" fmla="*/ 1996085 h 2237474"/>
              <a:gd name="connsiteX133" fmla="*/ 2864145 w 12192000"/>
              <a:gd name="connsiteY133" fmla="*/ 1994061 h 2237474"/>
              <a:gd name="connsiteX134" fmla="*/ 2843662 w 12192000"/>
              <a:gd name="connsiteY134" fmla="*/ 1992498 h 2237474"/>
              <a:gd name="connsiteX135" fmla="*/ 2796128 w 12192000"/>
              <a:gd name="connsiteY135" fmla="*/ 1976403 h 2237474"/>
              <a:gd name="connsiteX136" fmla="*/ 2756784 w 12192000"/>
              <a:gd name="connsiteY136" fmla="*/ 1985116 h 2237474"/>
              <a:gd name="connsiteX137" fmla="*/ 2748833 w 12192000"/>
              <a:gd name="connsiteY137" fmla="*/ 1986323 h 2237474"/>
              <a:gd name="connsiteX138" fmla="*/ 2748661 w 12192000"/>
              <a:gd name="connsiteY138" fmla="*/ 1986122 h 2237474"/>
              <a:gd name="connsiteX139" fmla="*/ 2740251 w 12192000"/>
              <a:gd name="connsiteY139" fmla="*/ 1986946 h 2237474"/>
              <a:gd name="connsiteX140" fmla="*/ 2718916 w 12192000"/>
              <a:gd name="connsiteY140" fmla="*/ 1990867 h 2237474"/>
              <a:gd name="connsiteX141" fmla="*/ 2713522 w 12192000"/>
              <a:gd name="connsiteY141" fmla="*/ 1990173 h 2237474"/>
              <a:gd name="connsiteX142" fmla="*/ 2680597 w 12192000"/>
              <a:gd name="connsiteY142" fmla="*/ 1984996 h 2237474"/>
              <a:gd name="connsiteX143" fmla="*/ 2578178 w 12192000"/>
              <a:gd name="connsiteY143" fmla="*/ 1990531 h 2237474"/>
              <a:gd name="connsiteX144" fmla="*/ 2476147 w 12192000"/>
              <a:gd name="connsiteY144" fmla="*/ 1998305 h 2237474"/>
              <a:gd name="connsiteX145" fmla="*/ 2373568 w 12192000"/>
              <a:gd name="connsiteY145" fmla="*/ 2003219 h 2237474"/>
              <a:gd name="connsiteX146" fmla="*/ 2321399 w 12192000"/>
              <a:gd name="connsiteY146" fmla="*/ 1989467 h 2237474"/>
              <a:gd name="connsiteX147" fmla="*/ 2315525 w 12192000"/>
              <a:gd name="connsiteY147" fmla="*/ 1989708 h 2237474"/>
              <a:gd name="connsiteX148" fmla="*/ 2300792 w 12192000"/>
              <a:gd name="connsiteY148" fmla="*/ 1994290 h 2237474"/>
              <a:gd name="connsiteX149" fmla="*/ 2295469 w 12192000"/>
              <a:gd name="connsiteY149" fmla="*/ 1996659 h 2237474"/>
              <a:gd name="connsiteX150" fmla="*/ 2287219 w 12192000"/>
              <a:gd name="connsiteY150" fmla="*/ 1998750 h 2237474"/>
              <a:gd name="connsiteX151" fmla="*/ 2286948 w 12192000"/>
              <a:gd name="connsiteY151" fmla="*/ 1998596 h 2237474"/>
              <a:gd name="connsiteX152" fmla="*/ 2243069 w 12192000"/>
              <a:gd name="connsiteY152" fmla="*/ 2015111 h 2237474"/>
              <a:gd name="connsiteX153" fmla="*/ 2186609 w 12192000"/>
              <a:gd name="connsiteY153" fmla="*/ 2008263 h 2237474"/>
              <a:gd name="connsiteX154" fmla="*/ 2164831 w 12192000"/>
              <a:gd name="connsiteY154" fmla="*/ 2010143 h 2237474"/>
              <a:gd name="connsiteX155" fmla="*/ 2152836 w 12192000"/>
              <a:gd name="connsiteY155" fmla="*/ 2010048 h 2237474"/>
              <a:gd name="connsiteX156" fmla="*/ 2117102 w 12192000"/>
              <a:gd name="connsiteY156" fmla="*/ 2023004 h 2237474"/>
              <a:gd name="connsiteX157" fmla="*/ 2111935 w 12192000"/>
              <a:gd name="connsiteY157" fmla="*/ 2023163 h 2237474"/>
              <a:gd name="connsiteX158" fmla="*/ 2089991 w 12192000"/>
              <a:gd name="connsiteY158" fmla="*/ 2034193 h 2237474"/>
              <a:gd name="connsiteX159" fmla="*/ 2058061 w 12192000"/>
              <a:gd name="connsiteY159" fmla="*/ 2047942 h 2237474"/>
              <a:gd name="connsiteX160" fmla="*/ 2055737 w 12192000"/>
              <a:gd name="connsiteY160" fmla="*/ 2047704 h 2237474"/>
              <a:gd name="connsiteX161" fmla="*/ 2042244 w 12192000"/>
              <a:gd name="connsiteY161" fmla="*/ 2055560 h 2237474"/>
              <a:gd name="connsiteX162" fmla="*/ 1976224 w 12192000"/>
              <a:gd name="connsiteY162" fmla="*/ 2074257 h 2237474"/>
              <a:gd name="connsiteX163" fmla="*/ 1877728 w 12192000"/>
              <a:gd name="connsiteY163" fmla="*/ 2101004 h 2237474"/>
              <a:gd name="connsiteX164" fmla="*/ 1759056 w 12192000"/>
              <a:gd name="connsiteY164" fmla="*/ 2125608 h 2237474"/>
              <a:gd name="connsiteX165" fmla="*/ 1637948 w 12192000"/>
              <a:gd name="connsiteY165" fmla="*/ 2172597 h 2237474"/>
              <a:gd name="connsiteX166" fmla="*/ 1434549 w 12192000"/>
              <a:gd name="connsiteY166" fmla="*/ 2234522 h 2237474"/>
              <a:gd name="connsiteX167" fmla="*/ 1398481 w 12192000"/>
              <a:gd name="connsiteY167" fmla="*/ 2237074 h 2237474"/>
              <a:gd name="connsiteX168" fmla="*/ 1398407 w 12192000"/>
              <a:gd name="connsiteY168" fmla="*/ 2237095 h 2237474"/>
              <a:gd name="connsiteX169" fmla="*/ 1370962 w 12192000"/>
              <a:gd name="connsiteY169" fmla="*/ 2237474 h 2237474"/>
              <a:gd name="connsiteX170" fmla="*/ 1356367 w 12192000"/>
              <a:gd name="connsiteY170" fmla="*/ 2235089 h 2237474"/>
              <a:gd name="connsiteX171" fmla="*/ 1324828 w 12192000"/>
              <a:gd name="connsiteY171" fmla="*/ 2231968 h 2237474"/>
              <a:gd name="connsiteX172" fmla="*/ 1297744 w 12192000"/>
              <a:gd name="connsiteY172" fmla="*/ 2235849 h 2237474"/>
              <a:gd name="connsiteX173" fmla="*/ 1286236 w 12192000"/>
              <a:gd name="connsiteY173" fmla="*/ 2233135 h 2237474"/>
              <a:gd name="connsiteX174" fmla="*/ 1283504 w 12192000"/>
              <a:gd name="connsiteY174" fmla="*/ 2233797 h 2237474"/>
              <a:gd name="connsiteX175" fmla="*/ 1279765 w 12192000"/>
              <a:gd name="connsiteY175" fmla="*/ 2229639 h 2237474"/>
              <a:gd name="connsiteX176" fmla="*/ 1195347 w 12192000"/>
              <a:gd name="connsiteY176" fmla="*/ 2212354 h 2237474"/>
              <a:gd name="connsiteX177" fmla="*/ 970251 w 12192000"/>
              <a:gd name="connsiteY177" fmla="*/ 2221029 h 2237474"/>
              <a:gd name="connsiteX178" fmla="*/ 812914 w 12192000"/>
              <a:gd name="connsiteY178" fmla="*/ 2202752 h 2237474"/>
              <a:gd name="connsiteX179" fmla="*/ 800195 w 12192000"/>
              <a:gd name="connsiteY179" fmla="*/ 2209407 h 2237474"/>
              <a:gd name="connsiteX180" fmla="*/ 784978 w 12192000"/>
              <a:gd name="connsiteY180" fmla="*/ 2212360 h 2237474"/>
              <a:gd name="connsiteX181" fmla="*/ 681987 w 12192000"/>
              <a:gd name="connsiteY181" fmla="*/ 2216757 h 2237474"/>
              <a:gd name="connsiteX182" fmla="*/ 669923 w 12192000"/>
              <a:gd name="connsiteY182" fmla="*/ 2211682 h 2237474"/>
              <a:gd name="connsiteX183" fmla="*/ 648680 w 12192000"/>
              <a:gd name="connsiteY183" fmla="*/ 2206229 h 2237474"/>
              <a:gd name="connsiteX184" fmla="*/ 597225 w 12192000"/>
              <a:gd name="connsiteY184" fmla="*/ 2180999 h 2237474"/>
              <a:gd name="connsiteX185" fmla="*/ 558449 w 12192000"/>
              <a:gd name="connsiteY185" fmla="*/ 2182346 h 2237474"/>
              <a:gd name="connsiteX186" fmla="*/ 550517 w 12192000"/>
              <a:gd name="connsiteY186" fmla="*/ 2182060 h 2237474"/>
              <a:gd name="connsiteX187" fmla="*/ 550309 w 12192000"/>
              <a:gd name="connsiteY187" fmla="*/ 2181825 h 2237474"/>
              <a:gd name="connsiteX188" fmla="*/ 541836 w 12192000"/>
              <a:gd name="connsiteY188" fmla="*/ 2181063 h 2237474"/>
              <a:gd name="connsiteX189" fmla="*/ 536057 w 12192000"/>
              <a:gd name="connsiteY189" fmla="*/ 2181537 h 2237474"/>
              <a:gd name="connsiteX190" fmla="*/ 520671 w 12192000"/>
              <a:gd name="connsiteY190" fmla="*/ 2180980 h 2237474"/>
              <a:gd name="connsiteX191" fmla="*/ 515024 w 12192000"/>
              <a:gd name="connsiteY191" fmla="*/ 2179258 h 2237474"/>
              <a:gd name="connsiteX192" fmla="*/ 512278 w 12192000"/>
              <a:gd name="connsiteY192" fmla="*/ 2176369 h 2237474"/>
              <a:gd name="connsiteX193" fmla="*/ 480419 w 12192000"/>
              <a:gd name="connsiteY193" fmla="*/ 2167807 h 2237474"/>
              <a:gd name="connsiteX194" fmla="*/ 413835 w 12192000"/>
              <a:gd name="connsiteY194" fmla="*/ 2156783 h 2237474"/>
              <a:gd name="connsiteX195" fmla="*/ 376513 w 12192000"/>
              <a:gd name="connsiteY195" fmla="*/ 2154014 h 2237474"/>
              <a:gd name="connsiteX196" fmla="*/ 273386 w 12192000"/>
              <a:gd name="connsiteY196" fmla="*/ 2142551 h 2237474"/>
              <a:gd name="connsiteX197" fmla="*/ 169207 w 12192000"/>
              <a:gd name="connsiteY197" fmla="*/ 2128100 h 2237474"/>
              <a:gd name="connsiteX198" fmla="*/ 93149 w 12192000"/>
              <a:gd name="connsiteY198" fmla="*/ 2105324 h 2237474"/>
              <a:gd name="connsiteX199" fmla="*/ 88109 w 12192000"/>
              <a:gd name="connsiteY199" fmla="*/ 2106704 h 2237474"/>
              <a:gd name="connsiteX200" fmla="*/ 80022 w 12192000"/>
              <a:gd name="connsiteY200" fmla="*/ 2107254 h 2237474"/>
              <a:gd name="connsiteX201" fmla="*/ 79717 w 12192000"/>
              <a:gd name="connsiteY201" fmla="*/ 2107046 h 2237474"/>
              <a:gd name="connsiteX202" fmla="*/ 72352 w 12192000"/>
              <a:gd name="connsiteY202" fmla="*/ 2107991 h 2237474"/>
              <a:gd name="connsiteX203" fmla="*/ 37645 w 12192000"/>
              <a:gd name="connsiteY203" fmla="*/ 2115401 h 2237474"/>
              <a:gd name="connsiteX204" fmla="*/ 4572 w 12192000"/>
              <a:gd name="connsiteY204" fmla="*/ 2111091 h 2237474"/>
              <a:gd name="connsiteX205" fmla="*/ 0 w 12192000"/>
              <a:gd name="connsiteY205" fmla="*/ 2110468 h 2237474"/>
              <a:gd name="connsiteX206" fmla="*/ 0 w 12192000"/>
              <a:gd name="connsiteY206" fmla="*/ 0 h 2237474"/>
              <a:gd name="connsiteX0" fmla="*/ 0 w 12192000"/>
              <a:gd name="connsiteY0" fmla="*/ 0 h 2237474"/>
              <a:gd name="connsiteX1" fmla="*/ 12192000 w 12192000"/>
              <a:gd name="connsiteY1" fmla="*/ 0 h 2237474"/>
              <a:gd name="connsiteX2" fmla="*/ 12192000 w 12192000"/>
              <a:gd name="connsiteY2" fmla="*/ 751299 h 2237474"/>
              <a:gd name="connsiteX3" fmla="*/ 12176759 w 12192000"/>
              <a:gd name="connsiteY3" fmla="*/ 759190 h 2237474"/>
              <a:gd name="connsiteX4" fmla="*/ 12154948 w 12192000"/>
              <a:gd name="connsiteY4" fmla="*/ 762731 h 2237474"/>
              <a:gd name="connsiteX5" fmla="*/ 12047364 w 12192000"/>
              <a:gd name="connsiteY5" fmla="*/ 749662 h 2237474"/>
              <a:gd name="connsiteX6" fmla="*/ 11890686 w 12192000"/>
              <a:gd name="connsiteY6" fmla="*/ 732766 h 2237474"/>
              <a:gd name="connsiteX7" fmla="*/ 11782413 w 12192000"/>
              <a:gd name="connsiteY7" fmla="*/ 769868 h 2237474"/>
              <a:gd name="connsiteX8" fmla="*/ 11649954 w 12192000"/>
              <a:gd name="connsiteY8" fmla="*/ 749628 h 2237474"/>
              <a:gd name="connsiteX9" fmla="*/ 11560424 w 12192000"/>
              <a:gd name="connsiteY9" fmla="*/ 748017 h 2237474"/>
              <a:gd name="connsiteX10" fmla="*/ 11358455 w 12192000"/>
              <a:gd name="connsiteY10" fmla="*/ 747593 h 2237474"/>
              <a:gd name="connsiteX11" fmla="*/ 11165209 w 12192000"/>
              <a:gd name="connsiteY11" fmla="*/ 748852 h 2237474"/>
              <a:gd name="connsiteX12" fmla="*/ 11058755 w 12192000"/>
              <a:gd name="connsiteY12" fmla="*/ 749617 h 2237474"/>
              <a:gd name="connsiteX13" fmla="*/ 10834688 w 12192000"/>
              <a:gd name="connsiteY13" fmla="*/ 757726 h 2237474"/>
              <a:gd name="connsiteX14" fmla="*/ 10805004 w 12192000"/>
              <a:gd name="connsiteY14" fmla="*/ 757573 h 2237474"/>
              <a:gd name="connsiteX15" fmla="*/ 10739478 w 12192000"/>
              <a:gd name="connsiteY15" fmla="*/ 776841 h 2237474"/>
              <a:gd name="connsiteX16" fmla="*/ 10458762 w 12192000"/>
              <a:gd name="connsiteY16" fmla="*/ 755400 h 2237474"/>
              <a:gd name="connsiteX17" fmla="*/ 10211200 w 12192000"/>
              <a:gd name="connsiteY17" fmla="*/ 767513 h 2237474"/>
              <a:gd name="connsiteX18" fmla="*/ 10167995 w 12192000"/>
              <a:gd name="connsiteY18" fmla="*/ 760843 h 2237474"/>
              <a:gd name="connsiteX19" fmla="*/ 9997044 w 12192000"/>
              <a:gd name="connsiteY19" fmla="*/ 780129 h 2237474"/>
              <a:gd name="connsiteX20" fmla="*/ 9943887 w 12192000"/>
              <a:gd name="connsiteY20" fmla="*/ 804141 h 2237474"/>
              <a:gd name="connsiteX21" fmla="*/ 9918248 w 12192000"/>
              <a:gd name="connsiteY21" fmla="*/ 816628 h 2237474"/>
              <a:gd name="connsiteX22" fmla="*/ 9767091 w 12192000"/>
              <a:gd name="connsiteY22" fmla="*/ 870550 h 2237474"/>
              <a:gd name="connsiteX23" fmla="*/ 9683005 w 12192000"/>
              <a:gd name="connsiteY23" fmla="*/ 894128 h 2237474"/>
              <a:gd name="connsiteX24" fmla="*/ 9594438 w 12192000"/>
              <a:gd name="connsiteY24" fmla="*/ 919051 h 2237474"/>
              <a:gd name="connsiteX25" fmla="*/ 9577033 w 12192000"/>
              <a:gd name="connsiteY25" fmla="*/ 922857 h 2237474"/>
              <a:gd name="connsiteX26" fmla="*/ 9544189 w 12192000"/>
              <a:gd name="connsiteY26" fmla="*/ 938966 h 2237474"/>
              <a:gd name="connsiteX27" fmla="*/ 9500499 w 12192000"/>
              <a:gd name="connsiteY27" fmla="*/ 954680 h 2237474"/>
              <a:gd name="connsiteX28" fmla="*/ 9428195 w 12192000"/>
              <a:gd name="connsiteY28" fmla="*/ 986225 h 2237474"/>
              <a:gd name="connsiteX29" fmla="*/ 9410017 w 12192000"/>
              <a:gd name="connsiteY29" fmla="*/ 993931 h 2237474"/>
              <a:gd name="connsiteX30" fmla="*/ 9392919 w 12192000"/>
              <a:gd name="connsiteY30" fmla="*/ 994656 h 2237474"/>
              <a:gd name="connsiteX31" fmla="*/ 9278619 w 12192000"/>
              <a:gd name="connsiteY31" fmla="*/ 1011878 h 2237474"/>
              <a:gd name="connsiteX32" fmla="*/ 9268019 w 12192000"/>
              <a:gd name="connsiteY32" fmla="*/ 1007442 h 2237474"/>
              <a:gd name="connsiteX33" fmla="*/ 9234662 w 12192000"/>
              <a:gd name="connsiteY33" fmla="*/ 1023056 h 2237474"/>
              <a:gd name="connsiteX34" fmla="*/ 9181033 w 12192000"/>
              <a:gd name="connsiteY34" fmla="*/ 1037921 h 2237474"/>
              <a:gd name="connsiteX35" fmla="*/ 9155969 w 12192000"/>
              <a:gd name="connsiteY35" fmla="*/ 1046804 h 2237474"/>
              <a:gd name="connsiteX36" fmla="*/ 9133985 w 12192000"/>
              <a:gd name="connsiteY36" fmla="*/ 1046450 h 2237474"/>
              <a:gd name="connsiteX37" fmla="*/ 9012987 w 12192000"/>
              <a:gd name="connsiteY37" fmla="*/ 1061986 h 2237474"/>
              <a:gd name="connsiteX38" fmla="*/ 8968445 w 12192000"/>
              <a:gd name="connsiteY38" fmla="*/ 1052169 h 2237474"/>
              <a:gd name="connsiteX39" fmla="*/ 8958984 w 12192000"/>
              <a:gd name="connsiteY39" fmla="*/ 1057212 h 2237474"/>
              <a:gd name="connsiteX40" fmla="*/ 8886001 w 12192000"/>
              <a:gd name="connsiteY40" fmla="*/ 1067468 h 2237474"/>
              <a:gd name="connsiteX41" fmla="*/ 8838610 w 12192000"/>
              <a:gd name="connsiteY41" fmla="*/ 1075091 h 2237474"/>
              <a:gd name="connsiteX42" fmla="*/ 8750383 w 12192000"/>
              <a:gd name="connsiteY42" fmla="*/ 1097387 h 2237474"/>
              <a:gd name="connsiteX43" fmla="*/ 8665605 w 12192000"/>
              <a:gd name="connsiteY43" fmla="*/ 1110791 h 2237474"/>
              <a:gd name="connsiteX44" fmla="*/ 8584946 w 12192000"/>
              <a:gd name="connsiteY44" fmla="*/ 1135226 h 2237474"/>
              <a:gd name="connsiteX45" fmla="*/ 8460755 w 12192000"/>
              <a:gd name="connsiteY45" fmla="*/ 1203427 h 2237474"/>
              <a:gd name="connsiteX46" fmla="*/ 8419755 w 12192000"/>
              <a:gd name="connsiteY46" fmla="*/ 1216260 h 2237474"/>
              <a:gd name="connsiteX47" fmla="*/ 8411626 w 12192000"/>
              <a:gd name="connsiteY47" fmla="*/ 1214397 h 2237474"/>
              <a:gd name="connsiteX48" fmla="*/ 8363469 w 12192000"/>
              <a:gd name="connsiteY48" fmla="*/ 1246658 h 2237474"/>
              <a:gd name="connsiteX49" fmla="*/ 8275497 w 12192000"/>
              <a:gd name="connsiteY49" fmla="*/ 1264396 h 2237474"/>
              <a:gd name="connsiteX50" fmla="*/ 8206287 w 12192000"/>
              <a:gd name="connsiteY50" fmla="*/ 1273060 h 2237474"/>
              <a:gd name="connsiteX51" fmla="*/ 8168705 w 12192000"/>
              <a:gd name="connsiteY51" fmla="*/ 1279956 h 2237474"/>
              <a:gd name="connsiteX52" fmla="*/ 8139997 w 12192000"/>
              <a:gd name="connsiteY52" fmla="*/ 1282713 h 2237474"/>
              <a:gd name="connsiteX53" fmla="*/ 8074238 w 12192000"/>
              <a:gd name="connsiteY53" fmla="*/ 1301895 h 2237474"/>
              <a:gd name="connsiteX54" fmla="*/ 7968292 w 12192000"/>
              <a:gd name="connsiteY54" fmla="*/ 1338779 h 2237474"/>
              <a:gd name="connsiteX55" fmla="*/ 7902328 w 12192000"/>
              <a:gd name="connsiteY55" fmla="*/ 1345865 h 2237474"/>
              <a:gd name="connsiteX56" fmla="*/ 7875879 w 12192000"/>
              <a:gd name="connsiteY56" fmla="*/ 1345646 h 2237474"/>
              <a:gd name="connsiteX57" fmla="*/ 7840612 w 12192000"/>
              <a:gd name="connsiteY57" fmla="*/ 1369373 h 2237474"/>
              <a:gd name="connsiteX58" fmla="*/ 7786819 w 12192000"/>
              <a:gd name="connsiteY58" fmla="*/ 1378970 h 2237474"/>
              <a:gd name="connsiteX59" fmla="*/ 7548172 w 12192000"/>
              <a:gd name="connsiteY59" fmla="*/ 1417460 h 2237474"/>
              <a:gd name="connsiteX60" fmla="*/ 7483437 w 12192000"/>
              <a:gd name="connsiteY60" fmla="*/ 1478152 h 2237474"/>
              <a:gd name="connsiteX61" fmla="*/ 7377870 w 12192000"/>
              <a:gd name="connsiteY61" fmla="*/ 1523319 h 2237474"/>
              <a:gd name="connsiteX62" fmla="*/ 7230737 w 12192000"/>
              <a:gd name="connsiteY62" fmla="*/ 1562633 h 2237474"/>
              <a:gd name="connsiteX63" fmla="*/ 7224458 w 12192000"/>
              <a:gd name="connsiteY63" fmla="*/ 1573008 h 2237474"/>
              <a:gd name="connsiteX64" fmla="*/ 7183121 w 12192000"/>
              <a:gd name="connsiteY64" fmla="*/ 1595162 h 2237474"/>
              <a:gd name="connsiteX65" fmla="*/ 7164601 w 12192000"/>
              <a:gd name="connsiteY65" fmla="*/ 1606490 h 2237474"/>
              <a:gd name="connsiteX66" fmla="*/ 7092727 w 12192000"/>
              <a:gd name="connsiteY66" fmla="*/ 1623628 h 2237474"/>
              <a:gd name="connsiteX67" fmla="*/ 7031309 w 12192000"/>
              <a:gd name="connsiteY67" fmla="*/ 1619451 h 2237474"/>
              <a:gd name="connsiteX68" fmla="*/ 6999084 w 12192000"/>
              <a:gd name="connsiteY68" fmla="*/ 1634317 h 2237474"/>
              <a:gd name="connsiteX69" fmla="*/ 6992107 w 12192000"/>
              <a:gd name="connsiteY69" fmla="*/ 1636860 h 2237474"/>
              <a:gd name="connsiteX70" fmla="*/ 6900177 w 12192000"/>
              <a:gd name="connsiteY70" fmla="*/ 1636016 h 2237474"/>
              <a:gd name="connsiteX71" fmla="*/ 6795372 w 12192000"/>
              <a:gd name="connsiteY71" fmla="*/ 1644845 h 2237474"/>
              <a:gd name="connsiteX72" fmla="*/ 6692251 w 12192000"/>
              <a:gd name="connsiteY72" fmla="*/ 1656357 h 2237474"/>
              <a:gd name="connsiteX73" fmla="*/ 6655235 w 12192000"/>
              <a:gd name="connsiteY73" fmla="*/ 1661869 h 2237474"/>
              <a:gd name="connsiteX74" fmla="*/ 6554894 w 12192000"/>
              <a:gd name="connsiteY74" fmla="*/ 1664428 h 2237474"/>
              <a:gd name="connsiteX75" fmla="*/ 6516595 w 12192000"/>
              <a:gd name="connsiteY75" fmla="*/ 1667475 h 2237474"/>
              <a:gd name="connsiteX76" fmla="*/ 6508541 w 12192000"/>
              <a:gd name="connsiteY76" fmla="*/ 1668757 h 2237474"/>
              <a:gd name="connsiteX77" fmla="*/ 6471012 w 12192000"/>
              <a:gd name="connsiteY77" fmla="*/ 1678604 h 2237474"/>
              <a:gd name="connsiteX78" fmla="*/ 6364035 w 12192000"/>
              <a:gd name="connsiteY78" fmla="*/ 1667683 h 2237474"/>
              <a:gd name="connsiteX79" fmla="*/ 6280959 w 12192000"/>
              <a:gd name="connsiteY79" fmla="*/ 1689329 h 2237474"/>
              <a:gd name="connsiteX80" fmla="*/ 6243319 w 12192000"/>
              <a:gd name="connsiteY80" fmla="*/ 1695560 h 2237474"/>
              <a:gd name="connsiteX81" fmla="*/ 6098321 w 12192000"/>
              <a:gd name="connsiteY81" fmla="*/ 1721646 h 2237474"/>
              <a:gd name="connsiteX82" fmla="*/ 5880652 w 12192000"/>
              <a:gd name="connsiteY82" fmla="*/ 1779643 h 2237474"/>
              <a:gd name="connsiteX83" fmla="*/ 5785959 w 12192000"/>
              <a:gd name="connsiteY83" fmla="*/ 1775307 h 2237474"/>
              <a:gd name="connsiteX84" fmla="*/ 5643534 w 12192000"/>
              <a:gd name="connsiteY84" fmla="*/ 1802919 h 2237474"/>
              <a:gd name="connsiteX85" fmla="*/ 5518799 w 12192000"/>
              <a:gd name="connsiteY85" fmla="*/ 1818312 h 2237474"/>
              <a:gd name="connsiteX86" fmla="*/ 5505014 w 12192000"/>
              <a:gd name="connsiteY86" fmla="*/ 1819259 h 2237474"/>
              <a:gd name="connsiteX87" fmla="*/ 5453307 w 12192000"/>
              <a:gd name="connsiteY87" fmla="*/ 1815450 h 2237474"/>
              <a:gd name="connsiteX88" fmla="*/ 5364192 w 12192000"/>
              <a:gd name="connsiteY88" fmla="*/ 1826074 h 2237474"/>
              <a:gd name="connsiteX89" fmla="*/ 5350380 w 12192000"/>
              <a:gd name="connsiteY89" fmla="*/ 1830891 h 2237474"/>
              <a:gd name="connsiteX90" fmla="*/ 5259633 w 12192000"/>
              <a:gd name="connsiteY90" fmla="*/ 1837160 h 2237474"/>
              <a:gd name="connsiteX91" fmla="*/ 5197513 w 12192000"/>
              <a:gd name="connsiteY91" fmla="*/ 1844718 h 2237474"/>
              <a:gd name="connsiteX92" fmla="*/ 5168852 w 12192000"/>
              <a:gd name="connsiteY92" fmla="*/ 1844846 h 2237474"/>
              <a:gd name="connsiteX93" fmla="*/ 5114927 w 12192000"/>
              <a:gd name="connsiteY93" fmla="*/ 1847827 h 2237474"/>
              <a:gd name="connsiteX94" fmla="*/ 5108970 w 12192000"/>
              <a:gd name="connsiteY94" fmla="*/ 1847935 h 2237474"/>
              <a:gd name="connsiteX95" fmla="*/ 5067961 w 12192000"/>
              <a:gd name="connsiteY95" fmla="*/ 1845917 h 2237474"/>
              <a:gd name="connsiteX96" fmla="*/ 5007075 w 12192000"/>
              <a:gd name="connsiteY96" fmla="*/ 1838626 h 2237474"/>
              <a:gd name="connsiteX97" fmla="*/ 4944087 w 12192000"/>
              <a:gd name="connsiteY97" fmla="*/ 1823332 h 2237474"/>
              <a:gd name="connsiteX98" fmla="*/ 4907662 w 12192000"/>
              <a:gd name="connsiteY98" fmla="*/ 1816900 h 2237474"/>
              <a:gd name="connsiteX99" fmla="*/ 4882386 w 12192000"/>
              <a:gd name="connsiteY99" fmla="*/ 1809844 h 2237474"/>
              <a:gd name="connsiteX100" fmla="*/ 4811440 w 12192000"/>
              <a:gd name="connsiteY100" fmla="*/ 1804655 h 2237474"/>
              <a:gd name="connsiteX101" fmla="*/ 4691075 w 12192000"/>
              <a:gd name="connsiteY101" fmla="*/ 1801389 h 2237474"/>
              <a:gd name="connsiteX102" fmla="*/ 4611738 w 12192000"/>
              <a:gd name="connsiteY102" fmla="*/ 1776964 h 2237474"/>
              <a:gd name="connsiteX103" fmla="*/ 4560070 w 12192000"/>
              <a:gd name="connsiteY103" fmla="*/ 1785640 h 2237474"/>
              <a:gd name="connsiteX104" fmla="*/ 4536503 w 12192000"/>
              <a:gd name="connsiteY104" fmla="*/ 1785334 h 2237474"/>
              <a:gd name="connsiteX105" fmla="*/ 4513724 w 12192000"/>
              <a:gd name="connsiteY105" fmla="*/ 1791996 h 2237474"/>
              <a:gd name="connsiteX106" fmla="*/ 4459810 w 12192000"/>
              <a:gd name="connsiteY106" fmla="*/ 1797886 h 2237474"/>
              <a:gd name="connsiteX107" fmla="*/ 4379064 w 12192000"/>
              <a:gd name="connsiteY107" fmla="*/ 1817177 h 2237474"/>
              <a:gd name="connsiteX108" fmla="*/ 4319209 w 12192000"/>
              <a:gd name="connsiteY108" fmla="*/ 1834833 h 2237474"/>
              <a:gd name="connsiteX109" fmla="*/ 4290981 w 12192000"/>
              <a:gd name="connsiteY109" fmla="*/ 1839677 h 2237474"/>
              <a:gd name="connsiteX110" fmla="*/ 4285792 w 12192000"/>
              <a:gd name="connsiteY110" fmla="*/ 1836231 h 2237474"/>
              <a:gd name="connsiteX111" fmla="*/ 4238372 w 12192000"/>
              <a:gd name="connsiteY111" fmla="*/ 1851480 h 2237474"/>
              <a:gd name="connsiteX112" fmla="*/ 4232517 w 12192000"/>
              <a:gd name="connsiteY112" fmla="*/ 1852567 h 2237474"/>
              <a:gd name="connsiteX113" fmla="*/ 4191732 w 12192000"/>
              <a:gd name="connsiteY113" fmla="*/ 1857328 h 2237474"/>
              <a:gd name="connsiteX114" fmla="*/ 4065532 w 12192000"/>
              <a:gd name="connsiteY114" fmla="*/ 1855477 h 2237474"/>
              <a:gd name="connsiteX115" fmla="*/ 4028460 w 12192000"/>
              <a:gd name="connsiteY115" fmla="*/ 1855137 h 2237474"/>
              <a:gd name="connsiteX116" fmla="*/ 4002267 w 12192000"/>
              <a:gd name="connsiteY116" fmla="*/ 1852352 h 2237474"/>
              <a:gd name="connsiteX117" fmla="*/ 3931396 w 12192000"/>
              <a:gd name="connsiteY117" fmla="*/ 1858915 h 2237474"/>
              <a:gd name="connsiteX118" fmla="*/ 3812162 w 12192000"/>
              <a:gd name="connsiteY118" fmla="*/ 1875501 h 2237474"/>
              <a:gd name="connsiteX119" fmla="*/ 3729530 w 12192000"/>
              <a:gd name="connsiteY119" fmla="*/ 1864513 h 2237474"/>
              <a:gd name="connsiteX120" fmla="*/ 3680177 w 12192000"/>
              <a:gd name="connsiteY120" fmla="*/ 1881552 h 2237474"/>
              <a:gd name="connsiteX121" fmla="*/ 3567259 w 12192000"/>
              <a:gd name="connsiteY121" fmla="*/ 1893482 h 2237474"/>
              <a:gd name="connsiteX122" fmla="*/ 3405770 w 12192000"/>
              <a:gd name="connsiteY122" fmla="*/ 1904591 h 2237474"/>
              <a:gd name="connsiteX123" fmla="*/ 3280097 w 12192000"/>
              <a:gd name="connsiteY123" fmla="*/ 1919610 h 2237474"/>
              <a:gd name="connsiteX124" fmla="*/ 3123424 w 12192000"/>
              <a:gd name="connsiteY124" fmla="*/ 1952930 h 2237474"/>
              <a:gd name="connsiteX125" fmla="*/ 3009910 w 12192000"/>
              <a:gd name="connsiteY125" fmla="*/ 1957866 h 2237474"/>
              <a:gd name="connsiteX126" fmla="*/ 2995934 w 12192000"/>
              <a:gd name="connsiteY126" fmla="*/ 1967085 h 2237474"/>
              <a:gd name="connsiteX127" fmla="*/ 2980071 w 12192000"/>
              <a:gd name="connsiteY127" fmla="*/ 1972988 h 2237474"/>
              <a:gd name="connsiteX128" fmla="*/ 2978094 w 12192000"/>
              <a:gd name="connsiteY128" fmla="*/ 1972369 h 2237474"/>
              <a:gd name="connsiteX129" fmla="*/ 2942858 w 12192000"/>
              <a:gd name="connsiteY129" fmla="*/ 1981367 h 2237474"/>
              <a:gd name="connsiteX130" fmla="*/ 2875436 w 12192000"/>
              <a:gd name="connsiteY130" fmla="*/ 1996977 h 2237474"/>
              <a:gd name="connsiteX131" fmla="*/ 2874892 w 12192000"/>
              <a:gd name="connsiteY131" fmla="*/ 1996085 h 2237474"/>
              <a:gd name="connsiteX132" fmla="*/ 2864145 w 12192000"/>
              <a:gd name="connsiteY132" fmla="*/ 1994061 h 2237474"/>
              <a:gd name="connsiteX133" fmla="*/ 2843662 w 12192000"/>
              <a:gd name="connsiteY133" fmla="*/ 1992498 h 2237474"/>
              <a:gd name="connsiteX134" fmla="*/ 2796128 w 12192000"/>
              <a:gd name="connsiteY134" fmla="*/ 1976403 h 2237474"/>
              <a:gd name="connsiteX135" fmla="*/ 2756784 w 12192000"/>
              <a:gd name="connsiteY135" fmla="*/ 1985116 h 2237474"/>
              <a:gd name="connsiteX136" fmla="*/ 2748833 w 12192000"/>
              <a:gd name="connsiteY136" fmla="*/ 1986323 h 2237474"/>
              <a:gd name="connsiteX137" fmla="*/ 2748661 w 12192000"/>
              <a:gd name="connsiteY137" fmla="*/ 1986122 h 2237474"/>
              <a:gd name="connsiteX138" fmla="*/ 2740251 w 12192000"/>
              <a:gd name="connsiteY138" fmla="*/ 1986946 h 2237474"/>
              <a:gd name="connsiteX139" fmla="*/ 2718916 w 12192000"/>
              <a:gd name="connsiteY139" fmla="*/ 1990867 h 2237474"/>
              <a:gd name="connsiteX140" fmla="*/ 2713522 w 12192000"/>
              <a:gd name="connsiteY140" fmla="*/ 1990173 h 2237474"/>
              <a:gd name="connsiteX141" fmla="*/ 2680597 w 12192000"/>
              <a:gd name="connsiteY141" fmla="*/ 1984996 h 2237474"/>
              <a:gd name="connsiteX142" fmla="*/ 2578178 w 12192000"/>
              <a:gd name="connsiteY142" fmla="*/ 1990531 h 2237474"/>
              <a:gd name="connsiteX143" fmla="*/ 2476147 w 12192000"/>
              <a:gd name="connsiteY143" fmla="*/ 1998305 h 2237474"/>
              <a:gd name="connsiteX144" fmla="*/ 2373568 w 12192000"/>
              <a:gd name="connsiteY144" fmla="*/ 2003219 h 2237474"/>
              <a:gd name="connsiteX145" fmla="*/ 2321399 w 12192000"/>
              <a:gd name="connsiteY145" fmla="*/ 1989467 h 2237474"/>
              <a:gd name="connsiteX146" fmla="*/ 2315525 w 12192000"/>
              <a:gd name="connsiteY146" fmla="*/ 1989708 h 2237474"/>
              <a:gd name="connsiteX147" fmla="*/ 2300792 w 12192000"/>
              <a:gd name="connsiteY147" fmla="*/ 1994290 h 2237474"/>
              <a:gd name="connsiteX148" fmla="*/ 2295469 w 12192000"/>
              <a:gd name="connsiteY148" fmla="*/ 1996659 h 2237474"/>
              <a:gd name="connsiteX149" fmla="*/ 2287219 w 12192000"/>
              <a:gd name="connsiteY149" fmla="*/ 1998750 h 2237474"/>
              <a:gd name="connsiteX150" fmla="*/ 2286948 w 12192000"/>
              <a:gd name="connsiteY150" fmla="*/ 1998596 h 2237474"/>
              <a:gd name="connsiteX151" fmla="*/ 2243069 w 12192000"/>
              <a:gd name="connsiteY151" fmla="*/ 2015111 h 2237474"/>
              <a:gd name="connsiteX152" fmla="*/ 2186609 w 12192000"/>
              <a:gd name="connsiteY152" fmla="*/ 2008263 h 2237474"/>
              <a:gd name="connsiteX153" fmla="*/ 2164831 w 12192000"/>
              <a:gd name="connsiteY153" fmla="*/ 2010143 h 2237474"/>
              <a:gd name="connsiteX154" fmla="*/ 2152836 w 12192000"/>
              <a:gd name="connsiteY154" fmla="*/ 2010048 h 2237474"/>
              <a:gd name="connsiteX155" fmla="*/ 2117102 w 12192000"/>
              <a:gd name="connsiteY155" fmla="*/ 2023004 h 2237474"/>
              <a:gd name="connsiteX156" fmla="*/ 2111935 w 12192000"/>
              <a:gd name="connsiteY156" fmla="*/ 2023163 h 2237474"/>
              <a:gd name="connsiteX157" fmla="*/ 2089991 w 12192000"/>
              <a:gd name="connsiteY157" fmla="*/ 2034193 h 2237474"/>
              <a:gd name="connsiteX158" fmla="*/ 2058061 w 12192000"/>
              <a:gd name="connsiteY158" fmla="*/ 2047942 h 2237474"/>
              <a:gd name="connsiteX159" fmla="*/ 2055737 w 12192000"/>
              <a:gd name="connsiteY159" fmla="*/ 2047704 h 2237474"/>
              <a:gd name="connsiteX160" fmla="*/ 2042244 w 12192000"/>
              <a:gd name="connsiteY160" fmla="*/ 2055560 h 2237474"/>
              <a:gd name="connsiteX161" fmla="*/ 1976224 w 12192000"/>
              <a:gd name="connsiteY161" fmla="*/ 2074257 h 2237474"/>
              <a:gd name="connsiteX162" fmla="*/ 1877728 w 12192000"/>
              <a:gd name="connsiteY162" fmla="*/ 2101004 h 2237474"/>
              <a:gd name="connsiteX163" fmla="*/ 1759056 w 12192000"/>
              <a:gd name="connsiteY163" fmla="*/ 2125608 h 2237474"/>
              <a:gd name="connsiteX164" fmla="*/ 1637948 w 12192000"/>
              <a:gd name="connsiteY164" fmla="*/ 2172597 h 2237474"/>
              <a:gd name="connsiteX165" fmla="*/ 1434549 w 12192000"/>
              <a:gd name="connsiteY165" fmla="*/ 2234522 h 2237474"/>
              <a:gd name="connsiteX166" fmla="*/ 1398481 w 12192000"/>
              <a:gd name="connsiteY166" fmla="*/ 2237074 h 2237474"/>
              <a:gd name="connsiteX167" fmla="*/ 1398407 w 12192000"/>
              <a:gd name="connsiteY167" fmla="*/ 2237095 h 2237474"/>
              <a:gd name="connsiteX168" fmla="*/ 1370962 w 12192000"/>
              <a:gd name="connsiteY168" fmla="*/ 2237474 h 2237474"/>
              <a:gd name="connsiteX169" fmla="*/ 1356367 w 12192000"/>
              <a:gd name="connsiteY169" fmla="*/ 2235089 h 2237474"/>
              <a:gd name="connsiteX170" fmla="*/ 1324828 w 12192000"/>
              <a:gd name="connsiteY170" fmla="*/ 2231968 h 2237474"/>
              <a:gd name="connsiteX171" fmla="*/ 1297744 w 12192000"/>
              <a:gd name="connsiteY171" fmla="*/ 2235849 h 2237474"/>
              <a:gd name="connsiteX172" fmla="*/ 1286236 w 12192000"/>
              <a:gd name="connsiteY172" fmla="*/ 2233135 h 2237474"/>
              <a:gd name="connsiteX173" fmla="*/ 1283504 w 12192000"/>
              <a:gd name="connsiteY173" fmla="*/ 2233797 h 2237474"/>
              <a:gd name="connsiteX174" fmla="*/ 1279765 w 12192000"/>
              <a:gd name="connsiteY174" fmla="*/ 2229639 h 2237474"/>
              <a:gd name="connsiteX175" fmla="*/ 1195347 w 12192000"/>
              <a:gd name="connsiteY175" fmla="*/ 2212354 h 2237474"/>
              <a:gd name="connsiteX176" fmla="*/ 970251 w 12192000"/>
              <a:gd name="connsiteY176" fmla="*/ 2221029 h 2237474"/>
              <a:gd name="connsiteX177" fmla="*/ 812914 w 12192000"/>
              <a:gd name="connsiteY177" fmla="*/ 2202752 h 2237474"/>
              <a:gd name="connsiteX178" fmla="*/ 800195 w 12192000"/>
              <a:gd name="connsiteY178" fmla="*/ 2209407 h 2237474"/>
              <a:gd name="connsiteX179" fmla="*/ 784978 w 12192000"/>
              <a:gd name="connsiteY179" fmla="*/ 2212360 h 2237474"/>
              <a:gd name="connsiteX180" fmla="*/ 681987 w 12192000"/>
              <a:gd name="connsiteY180" fmla="*/ 2216757 h 2237474"/>
              <a:gd name="connsiteX181" fmla="*/ 669923 w 12192000"/>
              <a:gd name="connsiteY181" fmla="*/ 2211682 h 2237474"/>
              <a:gd name="connsiteX182" fmla="*/ 648680 w 12192000"/>
              <a:gd name="connsiteY182" fmla="*/ 2206229 h 2237474"/>
              <a:gd name="connsiteX183" fmla="*/ 597225 w 12192000"/>
              <a:gd name="connsiteY183" fmla="*/ 2180999 h 2237474"/>
              <a:gd name="connsiteX184" fmla="*/ 558449 w 12192000"/>
              <a:gd name="connsiteY184" fmla="*/ 2182346 h 2237474"/>
              <a:gd name="connsiteX185" fmla="*/ 550517 w 12192000"/>
              <a:gd name="connsiteY185" fmla="*/ 2182060 h 2237474"/>
              <a:gd name="connsiteX186" fmla="*/ 550309 w 12192000"/>
              <a:gd name="connsiteY186" fmla="*/ 2181825 h 2237474"/>
              <a:gd name="connsiteX187" fmla="*/ 541836 w 12192000"/>
              <a:gd name="connsiteY187" fmla="*/ 2181063 h 2237474"/>
              <a:gd name="connsiteX188" fmla="*/ 536057 w 12192000"/>
              <a:gd name="connsiteY188" fmla="*/ 2181537 h 2237474"/>
              <a:gd name="connsiteX189" fmla="*/ 520671 w 12192000"/>
              <a:gd name="connsiteY189" fmla="*/ 2180980 h 2237474"/>
              <a:gd name="connsiteX190" fmla="*/ 515024 w 12192000"/>
              <a:gd name="connsiteY190" fmla="*/ 2179258 h 2237474"/>
              <a:gd name="connsiteX191" fmla="*/ 512278 w 12192000"/>
              <a:gd name="connsiteY191" fmla="*/ 2176369 h 2237474"/>
              <a:gd name="connsiteX192" fmla="*/ 480419 w 12192000"/>
              <a:gd name="connsiteY192" fmla="*/ 2167807 h 2237474"/>
              <a:gd name="connsiteX193" fmla="*/ 413835 w 12192000"/>
              <a:gd name="connsiteY193" fmla="*/ 2156783 h 2237474"/>
              <a:gd name="connsiteX194" fmla="*/ 376513 w 12192000"/>
              <a:gd name="connsiteY194" fmla="*/ 2154014 h 2237474"/>
              <a:gd name="connsiteX195" fmla="*/ 273386 w 12192000"/>
              <a:gd name="connsiteY195" fmla="*/ 2142551 h 2237474"/>
              <a:gd name="connsiteX196" fmla="*/ 169207 w 12192000"/>
              <a:gd name="connsiteY196" fmla="*/ 2128100 h 2237474"/>
              <a:gd name="connsiteX197" fmla="*/ 93149 w 12192000"/>
              <a:gd name="connsiteY197" fmla="*/ 2105324 h 2237474"/>
              <a:gd name="connsiteX198" fmla="*/ 88109 w 12192000"/>
              <a:gd name="connsiteY198" fmla="*/ 2106704 h 2237474"/>
              <a:gd name="connsiteX199" fmla="*/ 80022 w 12192000"/>
              <a:gd name="connsiteY199" fmla="*/ 2107254 h 2237474"/>
              <a:gd name="connsiteX200" fmla="*/ 79717 w 12192000"/>
              <a:gd name="connsiteY200" fmla="*/ 2107046 h 2237474"/>
              <a:gd name="connsiteX201" fmla="*/ 72352 w 12192000"/>
              <a:gd name="connsiteY201" fmla="*/ 2107991 h 2237474"/>
              <a:gd name="connsiteX202" fmla="*/ 37645 w 12192000"/>
              <a:gd name="connsiteY202" fmla="*/ 2115401 h 2237474"/>
              <a:gd name="connsiteX203" fmla="*/ 4572 w 12192000"/>
              <a:gd name="connsiteY203" fmla="*/ 2111091 h 2237474"/>
              <a:gd name="connsiteX204" fmla="*/ 0 w 12192000"/>
              <a:gd name="connsiteY204" fmla="*/ 2110468 h 2237474"/>
              <a:gd name="connsiteX205" fmla="*/ 0 w 12192000"/>
              <a:gd name="connsiteY205" fmla="*/ 0 h 2237474"/>
              <a:gd name="connsiteX0" fmla="*/ 0 w 12192000"/>
              <a:gd name="connsiteY0" fmla="*/ 0 h 2237474"/>
              <a:gd name="connsiteX1" fmla="*/ 12192000 w 12192000"/>
              <a:gd name="connsiteY1" fmla="*/ 0 h 2237474"/>
              <a:gd name="connsiteX2" fmla="*/ 12192000 w 12192000"/>
              <a:gd name="connsiteY2" fmla="*/ 751299 h 2237474"/>
              <a:gd name="connsiteX3" fmla="*/ 12176759 w 12192000"/>
              <a:gd name="connsiteY3" fmla="*/ 759190 h 2237474"/>
              <a:gd name="connsiteX4" fmla="*/ 12154948 w 12192000"/>
              <a:gd name="connsiteY4" fmla="*/ 762731 h 2237474"/>
              <a:gd name="connsiteX5" fmla="*/ 12047364 w 12192000"/>
              <a:gd name="connsiteY5" fmla="*/ 749662 h 2237474"/>
              <a:gd name="connsiteX6" fmla="*/ 11890686 w 12192000"/>
              <a:gd name="connsiteY6" fmla="*/ 732766 h 2237474"/>
              <a:gd name="connsiteX7" fmla="*/ 11782413 w 12192000"/>
              <a:gd name="connsiteY7" fmla="*/ 769868 h 2237474"/>
              <a:gd name="connsiteX8" fmla="*/ 11649954 w 12192000"/>
              <a:gd name="connsiteY8" fmla="*/ 749628 h 2237474"/>
              <a:gd name="connsiteX9" fmla="*/ 11560424 w 12192000"/>
              <a:gd name="connsiteY9" fmla="*/ 748017 h 2237474"/>
              <a:gd name="connsiteX10" fmla="*/ 11358455 w 12192000"/>
              <a:gd name="connsiteY10" fmla="*/ 747593 h 2237474"/>
              <a:gd name="connsiteX11" fmla="*/ 11165209 w 12192000"/>
              <a:gd name="connsiteY11" fmla="*/ 748852 h 2237474"/>
              <a:gd name="connsiteX12" fmla="*/ 11058755 w 12192000"/>
              <a:gd name="connsiteY12" fmla="*/ 749617 h 2237474"/>
              <a:gd name="connsiteX13" fmla="*/ 10834688 w 12192000"/>
              <a:gd name="connsiteY13" fmla="*/ 757726 h 2237474"/>
              <a:gd name="connsiteX14" fmla="*/ 10805004 w 12192000"/>
              <a:gd name="connsiteY14" fmla="*/ 757573 h 2237474"/>
              <a:gd name="connsiteX15" fmla="*/ 10739478 w 12192000"/>
              <a:gd name="connsiteY15" fmla="*/ 776841 h 2237474"/>
              <a:gd name="connsiteX16" fmla="*/ 10458762 w 12192000"/>
              <a:gd name="connsiteY16" fmla="*/ 755400 h 2237474"/>
              <a:gd name="connsiteX17" fmla="*/ 10211200 w 12192000"/>
              <a:gd name="connsiteY17" fmla="*/ 767513 h 2237474"/>
              <a:gd name="connsiteX18" fmla="*/ 10167995 w 12192000"/>
              <a:gd name="connsiteY18" fmla="*/ 760843 h 2237474"/>
              <a:gd name="connsiteX19" fmla="*/ 9997044 w 12192000"/>
              <a:gd name="connsiteY19" fmla="*/ 780129 h 2237474"/>
              <a:gd name="connsiteX20" fmla="*/ 9943887 w 12192000"/>
              <a:gd name="connsiteY20" fmla="*/ 804141 h 2237474"/>
              <a:gd name="connsiteX21" fmla="*/ 9918248 w 12192000"/>
              <a:gd name="connsiteY21" fmla="*/ 816628 h 2237474"/>
              <a:gd name="connsiteX22" fmla="*/ 9767091 w 12192000"/>
              <a:gd name="connsiteY22" fmla="*/ 870550 h 2237474"/>
              <a:gd name="connsiteX23" fmla="*/ 9683005 w 12192000"/>
              <a:gd name="connsiteY23" fmla="*/ 894128 h 2237474"/>
              <a:gd name="connsiteX24" fmla="*/ 9594438 w 12192000"/>
              <a:gd name="connsiteY24" fmla="*/ 919051 h 2237474"/>
              <a:gd name="connsiteX25" fmla="*/ 9577033 w 12192000"/>
              <a:gd name="connsiteY25" fmla="*/ 922857 h 2237474"/>
              <a:gd name="connsiteX26" fmla="*/ 9544189 w 12192000"/>
              <a:gd name="connsiteY26" fmla="*/ 938966 h 2237474"/>
              <a:gd name="connsiteX27" fmla="*/ 9500499 w 12192000"/>
              <a:gd name="connsiteY27" fmla="*/ 954680 h 2237474"/>
              <a:gd name="connsiteX28" fmla="*/ 9428195 w 12192000"/>
              <a:gd name="connsiteY28" fmla="*/ 986225 h 2237474"/>
              <a:gd name="connsiteX29" fmla="*/ 9410017 w 12192000"/>
              <a:gd name="connsiteY29" fmla="*/ 993931 h 2237474"/>
              <a:gd name="connsiteX30" fmla="*/ 9392919 w 12192000"/>
              <a:gd name="connsiteY30" fmla="*/ 994656 h 2237474"/>
              <a:gd name="connsiteX31" fmla="*/ 9278619 w 12192000"/>
              <a:gd name="connsiteY31" fmla="*/ 1011878 h 2237474"/>
              <a:gd name="connsiteX32" fmla="*/ 9268019 w 12192000"/>
              <a:gd name="connsiteY32" fmla="*/ 1007442 h 2237474"/>
              <a:gd name="connsiteX33" fmla="*/ 9234662 w 12192000"/>
              <a:gd name="connsiteY33" fmla="*/ 1023056 h 2237474"/>
              <a:gd name="connsiteX34" fmla="*/ 9181033 w 12192000"/>
              <a:gd name="connsiteY34" fmla="*/ 1037921 h 2237474"/>
              <a:gd name="connsiteX35" fmla="*/ 9155969 w 12192000"/>
              <a:gd name="connsiteY35" fmla="*/ 1046804 h 2237474"/>
              <a:gd name="connsiteX36" fmla="*/ 9133985 w 12192000"/>
              <a:gd name="connsiteY36" fmla="*/ 1046450 h 2237474"/>
              <a:gd name="connsiteX37" fmla="*/ 9012987 w 12192000"/>
              <a:gd name="connsiteY37" fmla="*/ 1061986 h 2237474"/>
              <a:gd name="connsiteX38" fmla="*/ 8968445 w 12192000"/>
              <a:gd name="connsiteY38" fmla="*/ 1052169 h 2237474"/>
              <a:gd name="connsiteX39" fmla="*/ 8958984 w 12192000"/>
              <a:gd name="connsiteY39" fmla="*/ 1057212 h 2237474"/>
              <a:gd name="connsiteX40" fmla="*/ 8886001 w 12192000"/>
              <a:gd name="connsiteY40" fmla="*/ 1067468 h 2237474"/>
              <a:gd name="connsiteX41" fmla="*/ 8838610 w 12192000"/>
              <a:gd name="connsiteY41" fmla="*/ 1075091 h 2237474"/>
              <a:gd name="connsiteX42" fmla="*/ 8750383 w 12192000"/>
              <a:gd name="connsiteY42" fmla="*/ 1097387 h 2237474"/>
              <a:gd name="connsiteX43" fmla="*/ 8665605 w 12192000"/>
              <a:gd name="connsiteY43" fmla="*/ 1110791 h 2237474"/>
              <a:gd name="connsiteX44" fmla="*/ 8584946 w 12192000"/>
              <a:gd name="connsiteY44" fmla="*/ 1135226 h 2237474"/>
              <a:gd name="connsiteX45" fmla="*/ 8460755 w 12192000"/>
              <a:gd name="connsiteY45" fmla="*/ 1203427 h 2237474"/>
              <a:gd name="connsiteX46" fmla="*/ 8419755 w 12192000"/>
              <a:gd name="connsiteY46" fmla="*/ 1216260 h 2237474"/>
              <a:gd name="connsiteX47" fmla="*/ 8411626 w 12192000"/>
              <a:gd name="connsiteY47" fmla="*/ 1214397 h 2237474"/>
              <a:gd name="connsiteX48" fmla="*/ 8363469 w 12192000"/>
              <a:gd name="connsiteY48" fmla="*/ 1246658 h 2237474"/>
              <a:gd name="connsiteX49" fmla="*/ 8275497 w 12192000"/>
              <a:gd name="connsiteY49" fmla="*/ 1264396 h 2237474"/>
              <a:gd name="connsiteX50" fmla="*/ 8206287 w 12192000"/>
              <a:gd name="connsiteY50" fmla="*/ 1273060 h 2237474"/>
              <a:gd name="connsiteX51" fmla="*/ 8168705 w 12192000"/>
              <a:gd name="connsiteY51" fmla="*/ 1279956 h 2237474"/>
              <a:gd name="connsiteX52" fmla="*/ 8139997 w 12192000"/>
              <a:gd name="connsiteY52" fmla="*/ 1282713 h 2237474"/>
              <a:gd name="connsiteX53" fmla="*/ 8074238 w 12192000"/>
              <a:gd name="connsiteY53" fmla="*/ 1301895 h 2237474"/>
              <a:gd name="connsiteX54" fmla="*/ 7968292 w 12192000"/>
              <a:gd name="connsiteY54" fmla="*/ 1338779 h 2237474"/>
              <a:gd name="connsiteX55" fmla="*/ 7902328 w 12192000"/>
              <a:gd name="connsiteY55" fmla="*/ 1345865 h 2237474"/>
              <a:gd name="connsiteX56" fmla="*/ 7875879 w 12192000"/>
              <a:gd name="connsiteY56" fmla="*/ 1345646 h 2237474"/>
              <a:gd name="connsiteX57" fmla="*/ 7840612 w 12192000"/>
              <a:gd name="connsiteY57" fmla="*/ 1369373 h 2237474"/>
              <a:gd name="connsiteX58" fmla="*/ 7786819 w 12192000"/>
              <a:gd name="connsiteY58" fmla="*/ 1378970 h 2237474"/>
              <a:gd name="connsiteX59" fmla="*/ 7548172 w 12192000"/>
              <a:gd name="connsiteY59" fmla="*/ 1417460 h 2237474"/>
              <a:gd name="connsiteX60" fmla="*/ 7483437 w 12192000"/>
              <a:gd name="connsiteY60" fmla="*/ 1478152 h 2237474"/>
              <a:gd name="connsiteX61" fmla="*/ 7377870 w 12192000"/>
              <a:gd name="connsiteY61" fmla="*/ 1523319 h 2237474"/>
              <a:gd name="connsiteX62" fmla="*/ 7230737 w 12192000"/>
              <a:gd name="connsiteY62" fmla="*/ 1562633 h 2237474"/>
              <a:gd name="connsiteX63" fmla="*/ 7224458 w 12192000"/>
              <a:gd name="connsiteY63" fmla="*/ 1573008 h 2237474"/>
              <a:gd name="connsiteX64" fmla="*/ 7183121 w 12192000"/>
              <a:gd name="connsiteY64" fmla="*/ 1595162 h 2237474"/>
              <a:gd name="connsiteX65" fmla="*/ 7164601 w 12192000"/>
              <a:gd name="connsiteY65" fmla="*/ 1606490 h 2237474"/>
              <a:gd name="connsiteX66" fmla="*/ 7092727 w 12192000"/>
              <a:gd name="connsiteY66" fmla="*/ 1623628 h 2237474"/>
              <a:gd name="connsiteX67" fmla="*/ 7031309 w 12192000"/>
              <a:gd name="connsiteY67" fmla="*/ 1619451 h 2237474"/>
              <a:gd name="connsiteX68" fmla="*/ 6999084 w 12192000"/>
              <a:gd name="connsiteY68" fmla="*/ 1634317 h 2237474"/>
              <a:gd name="connsiteX69" fmla="*/ 6992107 w 12192000"/>
              <a:gd name="connsiteY69" fmla="*/ 1636860 h 2237474"/>
              <a:gd name="connsiteX70" fmla="*/ 6900177 w 12192000"/>
              <a:gd name="connsiteY70" fmla="*/ 1636016 h 2237474"/>
              <a:gd name="connsiteX71" fmla="*/ 6795372 w 12192000"/>
              <a:gd name="connsiteY71" fmla="*/ 1644845 h 2237474"/>
              <a:gd name="connsiteX72" fmla="*/ 6692251 w 12192000"/>
              <a:gd name="connsiteY72" fmla="*/ 1656357 h 2237474"/>
              <a:gd name="connsiteX73" fmla="*/ 6655235 w 12192000"/>
              <a:gd name="connsiteY73" fmla="*/ 1661869 h 2237474"/>
              <a:gd name="connsiteX74" fmla="*/ 6554894 w 12192000"/>
              <a:gd name="connsiteY74" fmla="*/ 1664428 h 2237474"/>
              <a:gd name="connsiteX75" fmla="*/ 6516595 w 12192000"/>
              <a:gd name="connsiteY75" fmla="*/ 1667475 h 2237474"/>
              <a:gd name="connsiteX76" fmla="*/ 6508541 w 12192000"/>
              <a:gd name="connsiteY76" fmla="*/ 1668757 h 2237474"/>
              <a:gd name="connsiteX77" fmla="*/ 6471012 w 12192000"/>
              <a:gd name="connsiteY77" fmla="*/ 1678604 h 2237474"/>
              <a:gd name="connsiteX78" fmla="*/ 6364035 w 12192000"/>
              <a:gd name="connsiteY78" fmla="*/ 1667683 h 2237474"/>
              <a:gd name="connsiteX79" fmla="*/ 6280959 w 12192000"/>
              <a:gd name="connsiteY79" fmla="*/ 1689329 h 2237474"/>
              <a:gd name="connsiteX80" fmla="*/ 6243319 w 12192000"/>
              <a:gd name="connsiteY80" fmla="*/ 1695560 h 2237474"/>
              <a:gd name="connsiteX81" fmla="*/ 6098321 w 12192000"/>
              <a:gd name="connsiteY81" fmla="*/ 1721646 h 2237474"/>
              <a:gd name="connsiteX82" fmla="*/ 5880652 w 12192000"/>
              <a:gd name="connsiteY82" fmla="*/ 1779643 h 2237474"/>
              <a:gd name="connsiteX83" fmla="*/ 5785959 w 12192000"/>
              <a:gd name="connsiteY83" fmla="*/ 1775307 h 2237474"/>
              <a:gd name="connsiteX84" fmla="*/ 5643534 w 12192000"/>
              <a:gd name="connsiteY84" fmla="*/ 1802919 h 2237474"/>
              <a:gd name="connsiteX85" fmla="*/ 5518799 w 12192000"/>
              <a:gd name="connsiteY85" fmla="*/ 1818312 h 2237474"/>
              <a:gd name="connsiteX86" fmla="*/ 5505014 w 12192000"/>
              <a:gd name="connsiteY86" fmla="*/ 1819259 h 2237474"/>
              <a:gd name="connsiteX87" fmla="*/ 5453307 w 12192000"/>
              <a:gd name="connsiteY87" fmla="*/ 1815450 h 2237474"/>
              <a:gd name="connsiteX88" fmla="*/ 5364192 w 12192000"/>
              <a:gd name="connsiteY88" fmla="*/ 1826074 h 2237474"/>
              <a:gd name="connsiteX89" fmla="*/ 5350380 w 12192000"/>
              <a:gd name="connsiteY89" fmla="*/ 1830891 h 2237474"/>
              <a:gd name="connsiteX90" fmla="*/ 5259633 w 12192000"/>
              <a:gd name="connsiteY90" fmla="*/ 1837160 h 2237474"/>
              <a:gd name="connsiteX91" fmla="*/ 5197513 w 12192000"/>
              <a:gd name="connsiteY91" fmla="*/ 1844718 h 2237474"/>
              <a:gd name="connsiteX92" fmla="*/ 5168852 w 12192000"/>
              <a:gd name="connsiteY92" fmla="*/ 1844846 h 2237474"/>
              <a:gd name="connsiteX93" fmla="*/ 5114927 w 12192000"/>
              <a:gd name="connsiteY93" fmla="*/ 1847827 h 2237474"/>
              <a:gd name="connsiteX94" fmla="*/ 5108970 w 12192000"/>
              <a:gd name="connsiteY94" fmla="*/ 1847935 h 2237474"/>
              <a:gd name="connsiteX95" fmla="*/ 5067961 w 12192000"/>
              <a:gd name="connsiteY95" fmla="*/ 1845917 h 2237474"/>
              <a:gd name="connsiteX96" fmla="*/ 5007075 w 12192000"/>
              <a:gd name="connsiteY96" fmla="*/ 1838626 h 2237474"/>
              <a:gd name="connsiteX97" fmla="*/ 4944087 w 12192000"/>
              <a:gd name="connsiteY97" fmla="*/ 1823332 h 2237474"/>
              <a:gd name="connsiteX98" fmla="*/ 4907662 w 12192000"/>
              <a:gd name="connsiteY98" fmla="*/ 1816900 h 2237474"/>
              <a:gd name="connsiteX99" fmla="*/ 4882386 w 12192000"/>
              <a:gd name="connsiteY99" fmla="*/ 1809844 h 2237474"/>
              <a:gd name="connsiteX100" fmla="*/ 4811440 w 12192000"/>
              <a:gd name="connsiteY100" fmla="*/ 1804655 h 2237474"/>
              <a:gd name="connsiteX101" fmla="*/ 4691075 w 12192000"/>
              <a:gd name="connsiteY101" fmla="*/ 1801389 h 2237474"/>
              <a:gd name="connsiteX102" fmla="*/ 4611738 w 12192000"/>
              <a:gd name="connsiteY102" fmla="*/ 1776964 h 2237474"/>
              <a:gd name="connsiteX103" fmla="*/ 4560070 w 12192000"/>
              <a:gd name="connsiteY103" fmla="*/ 1785640 h 2237474"/>
              <a:gd name="connsiteX104" fmla="*/ 4536503 w 12192000"/>
              <a:gd name="connsiteY104" fmla="*/ 1785334 h 2237474"/>
              <a:gd name="connsiteX105" fmla="*/ 4513724 w 12192000"/>
              <a:gd name="connsiteY105" fmla="*/ 1791996 h 2237474"/>
              <a:gd name="connsiteX106" fmla="*/ 4459810 w 12192000"/>
              <a:gd name="connsiteY106" fmla="*/ 1797886 h 2237474"/>
              <a:gd name="connsiteX107" fmla="*/ 4379064 w 12192000"/>
              <a:gd name="connsiteY107" fmla="*/ 1817177 h 2237474"/>
              <a:gd name="connsiteX108" fmla="*/ 4319209 w 12192000"/>
              <a:gd name="connsiteY108" fmla="*/ 1834833 h 2237474"/>
              <a:gd name="connsiteX109" fmla="*/ 4290981 w 12192000"/>
              <a:gd name="connsiteY109" fmla="*/ 1839677 h 2237474"/>
              <a:gd name="connsiteX110" fmla="*/ 4285792 w 12192000"/>
              <a:gd name="connsiteY110" fmla="*/ 1836231 h 2237474"/>
              <a:gd name="connsiteX111" fmla="*/ 4238372 w 12192000"/>
              <a:gd name="connsiteY111" fmla="*/ 1851480 h 2237474"/>
              <a:gd name="connsiteX112" fmla="*/ 4232517 w 12192000"/>
              <a:gd name="connsiteY112" fmla="*/ 1852567 h 2237474"/>
              <a:gd name="connsiteX113" fmla="*/ 4191732 w 12192000"/>
              <a:gd name="connsiteY113" fmla="*/ 1857328 h 2237474"/>
              <a:gd name="connsiteX114" fmla="*/ 4065532 w 12192000"/>
              <a:gd name="connsiteY114" fmla="*/ 1855477 h 2237474"/>
              <a:gd name="connsiteX115" fmla="*/ 4028460 w 12192000"/>
              <a:gd name="connsiteY115" fmla="*/ 1855137 h 2237474"/>
              <a:gd name="connsiteX116" fmla="*/ 4002267 w 12192000"/>
              <a:gd name="connsiteY116" fmla="*/ 1852352 h 2237474"/>
              <a:gd name="connsiteX117" fmla="*/ 3931396 w 12192000"/>
              <a:gd name="connsiteY117" fmla="*/ 1858915 h 2237474"/>
              <a:gd name="connsiteX118" fmla="*/ 3812162 w 12192000"/>
              <a:gd name="connsiteY118" fmla="*/ 1875501 h 2237474"/>
              <a:gd name="connsiteX119" fmla="*/ 3729530 w 12192000"/>
              <a:gd name="connsiteY119" fmla="*/ 1864513 h 2237474"/>
              <a:gd name="connsiteX120" fmla="*/ 3680177 w 12192000"/>
              <a:gd name="connsiteY120" fmla="*/ 1881552 h 2237474"/>
              <a:gd name="connsiteX121" fmla="*/ 3567259 w 12192000"/>
              <a:gd name="connsiteY121" fmla="*/ 1893482 h 2237474"/>
              <a:gd name="connsiteX122" fmla="*/ 3405770 w 12192000"/>
              <a:gd name="connsiteY122" fmla="*/ 1904591 h 2237474"/>
              <a:gd name="connsiteX123" fmla="*/ 3280097 w 12192000"/>
              <a:gd name="connsiteY123" fmla="*/ 1919610 h 2237474"/>
              <a:gd name="connsiteX124" fmla="*/ 3123424 w 12192000"/>
              <a:gd name="connsiteY124" fmla="*/ 1952930 h 2237474"/>
              <a:gd name="connsiteX125" fmla="*/ 3009910 w 12192000"/>
              <a:gd name="connsiteY125" fmla="*/ 1957866 h 2237474"/>
              <a:gd name="connsiteX126" fmla="*/ 2995934 w 12192000"/>
              <a:gd name="connsiteY126" fmla="*/ 1967085 h 2237474"/>
              <a:gd name="connsiteX127" fmla="*/ 2980071 w 12192000"/>
              <a:gd name="connsiteY127" fmla="*/ 1972988 h 2237474"/>
              <a:gd name="connsiteX128" fmla="*/ 2978094 w 12192000"/>
              <a:gd name="connsiteY128" fmla="*/ 1972369 h 2237474"/>
              <a:gd name="connsiteX129" fmla="*/ 2942858 w 12192000"/>
              <a:gd name="connsiteY129" fmla="*/ 1981367 h 2237474"/>
              <a:gd name="connsiteX130" fmla="*/ 2875436 w 12192000"/>
              <a:gd name="connsiteY130" fmla="*/ 1996977 h 2237474"/>
              <a:gd name="connsiteX131" fmla="*/ 2874892 w 12192000"/>
              <a:gd name="connsiteY131" fmla="*/ 1996085 h 2237474"/>
              <a:gd name="connsiteX132" fmla="*/ 2864145 w 12192000"/>
              <a:gd name="connsiteY132" fmla="*/ 1994061 h 2237474"/>
              <a:gd name="connsiteX133" fmla="*/ 2843662 w 12192000"/>
              <a:gd name="connsiteY133" fmla="*/ 1992498 h 2237474"/>
              <a:gd name="connsiteX134" fmla="*/ 2796128 w 12192000"/>
              <a:gd name="connsiteY134" fmla="*/ 1976403 h 2237474"/>
              <a:gd name="connsiteX135" fmla="*/ 2756784 w 12192000"/>
              <a:gd name="connsiteY135" fmla="*/ 1985116 h 2237474"/>
              <a:gd name="connsiteX136" fmla="*/ 2748833 w 12192000"/>
              <a:gd name="connsiteY136" fmla="*/ 1986323 h 2237474"/>
              <a:gd name="connsiteX137" fmla="*/ 2748661 w 12192000"/>
              <a:gd name="connsiteY137" fmla="*/ 1986122 h 2237474"/>
              <a:gd name="connsiteX138" fmla="*/ 2740251 w 12192000"/>
              <a:gd name="connsiteY138" fmla="*/ 1986946 h 2237474"/>
              <a:gd name="connsiteX139" fmla="*/ 2718916 w 12192000"/>
              <a:gd name="connsiteY139" fmla="*/ 1990867 h 2237474"/>
              <a:gd name="connsiteX140" fmla="*/ 2713522 w 12192000"/>
              <a:gd name="connsiteY140" fmla="*/ 1990173 h 2237474"/>
              <a:gd name="connsiteX141" fmla="*/ 2680597 w 12192000"/>
              <a:gd name="connsiteY141" fmla="*/ 1984996 h 2237474"/>
              <a:gd name="connsiteX142" fmla="*/ 2578178 w 12192000"/>
              <a:gd name="connsiteY142" fmla="*/ 1990531 h 2237474"/>
              <a:gd name="connsiteX143" fmla="*/ 2476147 w 12192000"/>
              <a:gd name="connsiteY143" fmla="*/ 1998305 h 2237474"/>
              <a:gd name="connsiteX144" fmla="*/ 2373568 w 12192000"/>
              <a:gd name="connsiteY144" fmla="*/ 2003219 h 2237474"/>
              <a:gd name="connsiteX145" fmla="*/ 2321399 w 12192000"/>
              <a:gd name="connsiteY145" fmla="*/ 1989467 h 2237474"/>
              <a:gd name="connsiteX146" fmla="*/ 2315525 w 12192000"/>
              <a:gd name="connsiteY146" fmla="*/ 1989708 h 2237474"/>
              <a:gd name="connsiteX147" fmla="*/ 2300792 w 12192000"/>
              <a:gd name="connsiteY147" fmla="*/ 1994290 h 2237474"/>
              <a:gd name="connsiteX148" fmla="*/ 2295469 w 12192000"/>
              <a:gd name="connsiteY148" fmla="*/ 1996659 h 2237474"/>
              <a:gd name="connsiteX149" fmla="*/ 2287219 w 12192000"/>
              <a:gd name="connsiteY149" fmla="*/ 1998750 h 2237474"/>
              <a:gd name="connsiteX150" fmla="*/ 2286948 w 12192000"/>
              <a:gd name="connsiteY150" fmla="*/ 1998596 h 2237474"/>
              <a:gd name="connsiteX151" fmla="*/ 2243069 w 12192000"/>
              <a:gd name="connsiteY151" fmla="*/ 2015111 h 2237474"/>
              <a:gd name="connsiteX152" fmla="*/ 2186609 w 12192000"/>
              <a:gd name="connsiteY152" fmla="*/ 2008263 h 2237474"/>
              <a:gd name="connsiteX153" fmla="*/ 2164831 w 12192000"/>
              <a:gd name="connsiteY153" fmla="*/ 2010143 h 2237474"/>
              <a:gd name="connsiteX154" fmla="*/ 2152836 w 12192000"/>
              <a:gd name="connsiteY154" fmla="*/ 2010048 h 2237474"/>
              <a:gd name="connsiteX155" fmla="*/ 2117102 w 12192000"/>
              <a:gd name="connsiteY155" fmla="*/ 2023004 h 2237474"/>
              <a:gd name="connsiteX156" fmla="*/ 2111935 w 12192000"/>
              <a:gd name="connsiteY156" fmla="*/ 2023163 h 2237474"/>
              <a:gd name="connsiteX157" fmla="*/ 2089991 w 12192000"/>
              <a:gd name="connsiteY157" fmla="*/ 2034193 h 2237474"/>
              <a:gd name="connsiteX158" fmla="*/ 2058061 w 12192000"/>
              <a:gd name="connsiteY158" fmla="*/ 2047942 h 2237474"/>
              <a:gd name="connsiteX159" fmla="*/ 2055737 w 12192000"/>
              <a:gd name="connsiteY159" fmla="*/ 2047704 h 2237474"/>
              <a:gd name="connsiteX160" fmla="*/ 2042244 w 12192000"/>
              <a:gd name="connsiteY160" fmla="*/ 2055560 h 2237474"/>
              <a:gd name="connsiteX161" fmla="*/ 1976224 w 12192000"/>
              <a:gd name="connsiteY161" fmla="*/ 2074257 h 2237474"/>
              <a:gd name="connsiteX162" fmla="*/ 1877728 w 12192000"/>
              <a:gd name="connsiteY162" fmla="*/ 2101004 h 2237474"/>
              <a:gd name="connsiteX163" fmla="*/ 1759056 w 12192000"/>
              <a:gd name="connsiteY163" fmla="*/ 2125608 h 2237474"/>
              <a:gd name="connsiteX164" fmla="*/ 1637948 w 12192000"/>
              <a:gd name="connsiteY164" fmla="*/ 2172597 h 2237474"/>
              <a:gd name="connsiteX165" fmla="*/ 1434549 w 12192000"/>
              <a:gd name="connsiteY165" fmla="*/ 2234522 h 2237474"/>
              <a:gd name="connsiteX166" fmla="*/ 1398481 w 12192000"/>
              <a:gd name="connsiteY166" fmla="*/ 2237074 h 2237474"/>
              <a:gd name="connsiteX167" fmla="*/ 1398407 w 12192000"/>
              <a:gd name="connsiteY167" fmla="*/ 2237095 h 2237474"/>
              <a:gd name="connsiteX168" fmla="*/ 1370962 w 12192000"/>
              <a:gd name="connsiteY168" fmla="*/ 2237474 h 2237474"/>
              <a:gd name="connsiteX169" fmla="*/ 1356367 w 12192000"/>
              <a:gd name="connsiteY169" fmla="*/ 2235089 h 2237474"/>
              <a:gd name="connsiteX170" fmla="*/ 1324828 w 12192000"/>
              <a:gd name="connsiteY170" fmla="*/ 2231968 h 2237474"/>
              <a:gd name="connsiteX171" fmla="*/ 1297744 w 12192000"/>
              <a:gd name="connsiteY171" fmla="*/ 2235849 h 2237474"/>
              <a:gd name="connsiteX172" fmla="*/ 1286236 w 12192000"/>
              <a:gd name="connsiteY172" fmla="*/ 2233135 h 2237474"/>
              <a:gd name="connsiteX173" fmla="*/ 1283504 w 12192000"/>
              <a:gd name="connsiteY173" fmla="*/ 2233797 h 2237474"/>
              <a:gd name="connsiteX174" fmla="*/ 1279765 w 12192000"/>
              <a:gd name="connsiteY174" fmla="*/ 2229639 h 2237474"/>
              <a:gd name="connsiteX175" fmla="*/ 1195347 w 12192000"/>
              <a:gd name="connsiteY175" fmla="*/ 2212354 h 2237474"/>
              <a:gd name="connsiteX176" fmla="*/ 970251 w 12192000"/>
              <a:gd name="connsiteY176" fmla="*/ 2221029 h 2237474"/>
              <a:gd name="connsiteX177" fmla="*/ 812914 w 12192000"/>
              <a:gd name="connsiteY177" fmla="*/ 2202752 h 2237474"/>
              <a:gd name="connsiteX178" fmla="*/ 800195 w 12192000"/>
              <a:gd name="connsiteY178" fmla="*/ 2209407 h 2237474"/>
              <a:gd name="connsiteX179" fmla="*/ 784978 w 12192000"/>
              <a:gd name="connsiteY179" fmla="*/ 2212360 h 2237474"/>
              <a:gd name="connsiteX180" fmla="*/ 681987 w 12192000"/>
              <a:gd name="connsiteY180" fmla="*/ 2216757 h 2237474"/>
              <a:gd name="connsiteX181" fmla="*/ 669923 w 12192000"/>
              <a:gd name="connsiteY181" fmla="*/ 2211682 h 2237474"/>
              <a:gd name="connsiteX182" fmla="*/ 648680 w 12192000"/>
              <a:gd name="connsiteY182" fmla="*/ 2206229 h 2237474"/>
              <a:gd name="connsiteX183" fmla="*/ 597225 w 12192000"/>
              <a:gd name="connsiteY183" fmla="*/ 2180999 h 2237474"/>
              <a:gd name="connsiteX184" fmla="*/ 558449 w 12192000"/>
              <a:gd name="connsiteY184" fmla="*/ 2182346 h 2237474"/>
              <a:gd name="connsiteX185" fmla="*/ 550517 w 12192000"/>
              <a:gd name="connsiteY185" fmla="*/ 2182060 h 2237474"/>
              <a:gd name="connsiteX186" fmla="*/ 550309 w 12192000"/>
              <a:gd name="connsiteY186" fmla="*/ 2181825 h 2237474"/>
              <a:gd name="connsiteX187" fmla="*/ 541836 w 12192000"/>
              <a:gd name="connsiteY187" fmla="*/ 2181063 h 2237474"/>
              <a:gd name="connsiteX188" fmla="*/ 536057 w 12192000"/>
              <a:gd name="connsiteY188" fmla="*/ 2181537 h 2237474"/>
              <a:gd name="connsiteX189" fmla="*/ 520671 w 12192000"/>
              <a:gd name="connsiteY189" fmla="*/ 2180980 h 2237474"/>
              <a:gd name="connsiteX190" fmla="*/ 515024 w 12192000"/>
              <a:gd name="connsiteY190" fmla="*/ 2179258 h 2237474"/>
              <a:gd name="connsiteX191" fmla="*/ 512278 w 12192000"/>
              <a:gd name="connsiteY191" fmla="*/ 2176369 h 2237474"/>
              <a:gd name="connsiteX192" fmla="*/ 480419 w 12192000"/>
              <a:gd name="connsiteY192" fmla="*/ 2167807 h 2237474"/>
              <a:gd name="connsiteX193" fmla="*/ 413835 w 12192000"/>
              <a:gd name="connsiteY193" fmla="*/ 2156783 h 2237474"/>
              <a:gd name="connsiteX194" fmla="*/ 376513 w 12192000"/>
              <a:gd name="connsiteY194" fmla="*/ 2154014 h 2237474"/>
              <a:gd name="connsiteX195" fmla="*/ 273386 w 12192000"/>
              <a:gd name="connsiteY195" fmla="*/ 2142551 h 2237474"/>
              <a:gd name="connsiteX196" fmla="*/ 169207 w 12192000"/>
              <a:gd name="connsiteY196" fmla="*/ 2128100 h 2237474"/>
              <a:gd name="connsiteX197" fmla="*/ 93149 w 12192000"/>
              <a:gd name="connsiteY197" fmla="*/ 2105324 h 2237474"/>
              <a:gd name="connsiteX198" fmla="*/ 88109 w 12192000"/>
              <a:gd name="connsiteY198" fmla="*/ 2106704 h 2237474"/>
              <a:gd name="connsiteX199" fmla="*/ 80022 w 12192000"/>
              <a:gd name="connsiteY199" fmla="*/ 2107254 h 2237474"/>
              <a:gd name="connsiteX200" fmla="*/ 79717 w 12192000"/>
              <a:gd name="connsiteY200" fmla="*/ 2107046 h 2237474"/>
              <a:gd name="connsiteX201" fmla="*/ 72352 w 12192000"/>
              <a:gd name="connsiteY201" fmla="*/ 2107991 h 2237474"/>
              <a:gd name="connsiteX202" fmla="*/ 37645 w 12192000"/>
              <a:gd name="connsiteY202" fmla="*/ 2115401 h 2237474"/>
              <a:gd name="connsiteX203" fmla="*/ 4572 w 12192000"/>
              <a:gd name="connsiteY203" fmla="*/ 2111091 h 2237474"/>
              <a:gd name="connsiteX204" fmla="*/ 0 w 12192000"/>
              <a:gd name="connsiteY204" fmla="*/ 2110468 h 2237474"/>
              <a:gd name="connsiteX205" fmla="*/ 0 w 12192000"/>
              <a:gd name="connsiteY205" fmla="*/ 0 h 2237474"/>
              <a:gd name="connsiteX0" fmla="*/ 0 w 12192000"/>
              <a:gd name="connsiteY0" fmla="*/ 0 h 2237474"/>
              <a:gd name="connsiteX1" fmla="*/ 12192000 w 12192000"/>
              <a:gd name="connsiteY1" fmla="*/ 0 h 2237474"/>
              <a:gd name="connsiteX2" fmla="*/ 12192000 w 12192000"/>
              <a:gd name="connsiteY2" fmla="*/ 751299 h 2237474"/>
              <a:gd name="connsiteX3" fmla="*/ 12176759 w 12192000"/>
              <a:gd name="connsiteY3" fmla="*/ 759190 h 2237474"/>
              <a:gd name="connsiteX4" fmla="*/ 12154948 w 12192000"/>
              <a:gd name="connsiteY4" fmla="*/ 762731 h 2237474"/>
              <a:gd name="connsiteX5" fmla="*/ 12047364 w 12192000"/>
              <a:gd name="connsiteY5" fmla="*/ 749662 h 2237474"/>
              <a:gd name="connsiteX6" fmla="*/ 11890686 w 12192000"/>
              <a:gd name="connsiteY6" fmla="*/ 732766 h 2237474"/>
              <a:gd name="connsiteX7" fmla="*/ 11834800 w 12192000"/>
              <a:gd name="connsiteY7" fmla="*/ 747840 h 2237474"/>
              <a:gd name="connsiteX8" fmla="*/ 11649954 w 12192000"/>
              <a:gd name="connsiteY8" fmla="*/ 749628 h 2237474"/>
              <a:gd name="connsiteX9" fmla="*/ 11560424 w 12192000"/>
              <a:gd name="connsiteY9" fmla="*/ 748017 h 2237474"/>
              <a:gd name="connsiteX10" fmla="*/ 11358455 w 12192000"/>
              <a:gd name="connsiteY10" fmla="*/ 747593 h 2237474"/>
              <a:gd name="connsiteX11" fmla="*/ 11165209 w 12192000"/>
              <a:gd name="connsiteY11" fmla="*/ 748852 h 2237474"/>
              <a:gd name="connsiteX12" fmla="*/ 11058755 w 12192000"/>
              <a:gd name="connsiteY12" fmla="*/ 749617 h 2237474"/>
              <a:gd name="connsiteX13" fmla="*/ 10834688 w 12192000"/>
              <a:gd name="connsiteY13" fmla="*/ 757726 h 2237474"/>
              <a:gd name="connsiteX14" fmla="*/ 10805004 w 12192000"/>
              <a:gd name="connsiteY14" fmla="*/ 757573 h 2237474"/>
              <a:gd name="connsiteX15" fmla="*/ 10739478 w 12192000"/>
              <a:gd name="connsiteY15" fmla="*/ 776841 h 2237474"/>
              <a:gd name="connsiteX16" fmla="*/ 10458762 w 12192000"/>
              <a:gd name="connsiteY16" fmla="*/ 755400 h 2237474"/>
              <a:gd name="connsiteX17" fmla="*/ 10211200 w 12192000"/>
              <a:gd name="connsiteY17" fmla="*/ 767513 h 2237474"/>
              <a:gd name="connsiteX18" fmla="*/ 10167995 w 12192000"/>
              <a:gd name="connsiteY18" fmla="*/ 760843 h 2237474"/>
              <a:gd name="connsiteX19" fmla="*/ 9997044 w 12192000"/>
              <a:gd name="connsiteY19" fmla="*/ 780129 h 2237474"/>
              <a:gd name="connsiteX20" fmla="*/ 9943887 w 12192000"/>
              <a:gd name="connsiteY20" fmla="*/ 804141 h 2237474"/>
              <a:gd name="connsiteX21" fmla="*/ 9918248 w 12192000"/>
              <a:gd name="connsiteY21" fmla="*/ 816628 h 2237474"/>
              <a:gd name="connsiteX22" fmla="*/ 9767091 w 12192000"/>
              <a:gd name="connsiteY22" fmla="*/ 870550 h 2237474"/>
              <a:gd name="connsiteX23" fmla="*/ 9683005 w 12192000"/>
              <a:gd name="connsiteY23" fmla="*/ 894128 h 2237474"/>
              <a:gd name="connsiteX24" fmla="*/ 9594438 w 12192000"/>
              <a:gd name="connsiteY24" fmla="*/ 919051 h 2237474"/>
              <a:gd name="connsiteX25" fmla="*/ 9577033 w 12192000"/>
              <a:gd name="connsiteY25" fmla="*/ 922857 h 2237474"/>
              <a:gd name="connsiteX26" fmla="*/ 9544189 w 12192000"/>
              <a:gd name="connsiteY26" fmla="*/ 938966 h 2237474"/>
              <a:gd name="connsiteX27" fmla="*/ 9500499 w 12192000"/>
              <a:gd name="connsiteY27" fmla="*/ 954680 h 2237474"/>
              <a:gd name="connsiteX28" fmla="*/ 9428195 w 12192000"/>
              <a:gd name="connsiteY28" fmla="*/ 986225 h 2237474"/>
              <a:gd name="connsiteX29" fmla="*/ 9410017 w 12192000"/>
              <a:gd name="connsiteY29" fmla="*/ 993931 h 2237474"/>
              <a:gd name="connsiteX30" fmla="*/ 9392919 w 12192000"/>
              <a:gd name="connsiteY30" fmla="*/ 994656 h 2237474"/>
              <a:gd name="connsiteX31" fmla="*/ 9278619 w 12192000"/>
              <a:gd name="connsiteY31" fmla="*/ 1011878 h 2237474"/>
              <a:gd name="connsiteX32" fmla="*/ 9268019 w 12192000"/>
              <a:gd name="connsiteY32" fmla="*/ 1007442 h 2237474"/>
              <a:gd name="connsiteX33" fmla="*/ 9234662 w 12192000"/>
              <a:gd name="connsiteY33" fmla="*/ 1023056 h 2237474"/>
              <a:gd name="connsiteX34" fmla="*/ 9181033 w 12192000"/>
              <a:gd name="connsiteY34" fmla="*/ 1037921 h 2237474"/>
              <a:gd name="connsiteX35" fmla="*/ 9155969 w 12192000"/>
              <a:gd name="connsiteY35" fmla="*/ 1046804 h 2237474"/>
              <a:gd name="connsiteX36" fmla="*/ 9133985 w 12192000"/>
              <a:gd name="connsiteY36" fmla="*/ 1046450 h 2237474"/>
              <a:gd name="connsiteX37" fmla="*/ 9012987 w 12192000"/>
              <a:gd name="connsiteY37" fmla="*/ 1061986 h 2237474"/>
              <a:gd name="connsiteX38" fmla="*/ 8968445 w 12192000"/>
              <a:gd name="connsiteY38" fmla="*/ 1052169 h 2237474"/>
              <a:gd name="connsiteX39" fmla="*/ 8958984 w 12192000"/>
              <a:gd name="connsiteY39" fmla="*/ 1057212 h 2237474"/>
              <a:gd name="connsiteX40" fmla="*/ 8886001 w 12192000"/>
              <a:gd name="connsiteY40" fmla="*/ 1067468 h 2237474"/>
              <a:gd name="connsiteX41" fmla="*/ 8838610 w 12192000"/>
              <a:gd name="connsiteY41" fmla="*/ 1075091 h 2237474"/>
              <a:gd name="connsiteX42" fmla="*/ 8750383 w 12192000"/>
              <a:gd name="connsiteY42" fmla="*/ 1097387 h 2237474"/>
              <a:gd name="connsiteX43" fmla="*/ 8665605 w 12192000"/>
              <a:gd name="connsiteY43" fmla="*/ 1110791 h 2237474"/>
              <a:gd name="connsiteX44" fmla="*/ 8584946 w 12192000"/>
              <a:gd name="connsiteY44" fmla="*/ 1135226 h 2237474"/>
              <a:gd name="connsiteX45" fmla="*/ 8460755 w 12192000"/>
              <a:gd name="connsiteY45" fmla="*/ 1203427 h 2237474"/>
              <a:gd name="connsiteX46" fmla="*/ 8419755 w 12192000"/>
              <a:gd name="connsiteY46" fmla="*/ 1216260 h 2237474"/>
              <a:gd name="connsiteX47" fmla="*/ 8411626 w 12192000"/>
              <a:gd name="connsiteY47" fmla="*/ 1214397 h 2237474"/>
              <a:gd name="connsiteX48" fmla="*/ 8363469 w 12192000"/>
              <a:gd name="connsiteY48" fmla="*/ 1246658 h 2237474"/>
              <a:gd name="connsiteX49" fmla="*/ 8275497 w 12192000"/>
              <a:gd name="connsiteY49" fmla="*/ 1264396 h 2237474"/>
              <a:gd name="connsiteX50" fmla="*/ 8206287 w 12192000"/>
              <a:gd name="connsiteY50" fmla="*/ 1273060 h 2237474"/>
              <a:gd name="connsiteX51" fmla="*/ 8168705 w 12192000"/>
              <a:gd name="connsiteY51" fmla="*/ 1279956 h 2237474"/>
              <a:gd name="connsiteX52" fmla="*/ 8139997 w 12192000"/>
              <a:gd name="connsiteY52" fmla="*/ 1282713 h 2237474"/>
              <a:gd name="connsiteX53" fmla="*/ 8074238 w 12192000"/>
              <a:gd name="connsiteY53" fmla="*/ 1301895 h 2237474"/>
              <a:gd name="connsiteX54" fmla="*/ 7968292 w 12192000"/>
              <a:gd name="connsiteY54" fmla="*/ 1338779 h 2237474"/>
              <a:gd name="connsiteX55" fmla="*/ 7902328 w 12192000"/>
              <a:gd name="connsiteY55" fmla="*/ 1345865 h 2237474"/>
              <a:gd name="connsiteX56" fmla="*/ 7875879 w 12192000"/>
              <a:gd name="connsiteY56" fmla="*/ 1345646 h 2237474"/>
              <a:gd name="connsiteX57" fmla="*/ 7840612 w 12192000"/>
              <a:gd name="connsiteY57" fmla="*/ 1369373 h 2237474"/>
              <a:gd name="connsiteX58" fmla="*/ 7786819 w 12192000"/>
              <a:gd name="connsiteY58" fmla="*/ 1378970 h 2237474"/>
              <a:gd name="connsiteX59" fmla="*/ 7548172 w 12192000"/>
              <a:gd name="connsiteY59" fmla="*/ 1417460 h 2237474"/>
              <a:gd name="connsiteX60" fmla="*/ 7483437 w 12192000"/>
              <a:gd name="connsiteY60" fmla="*/ 1478152 h 2237474"/>
              <a:gd name="connsiteX61" fmla="*/ 7377870 w 12192000"/>
              <a:gd name="connsiteY61" fmla="*/ 1523319 h 2237474"/>
              <a:gd name="connsiteX62" fmla="*/ 7230737 w 12192000"/>
              <a:gd name="connsiteY62" fmla="*/ 1562633 h 2237474"/>
              <a:gd name="connsiteX63" fmla="*/ 7224458 w 12192000"/>
              <a:gd name="connsiteY63" fmla="*/ 1573008 h 2237474"/>
              <a:gd name="connsiteX64" fmla="*/ 7183121 w 12192000"/>
              <a:gd name="connsiteY64" fmla="*/ 1595162 h 2237474"/>
              <a:gd name="connsiteX65" fmla="*/ 7164601 w 12192000"/>
              <a:gd name="connsiteY65" fmla="*/ 1606490 h 2237474"/>
              <a:gd name="connsiteX66" fmla="*/ 7092727 w 12192000"/>
              <a:gd name="connsiteY66" fmla="*/ 1623628 h 2237474"/>
              <a:gd name="connsiteX67" fmla="*/ 7031309 w 12192000"/>
              <a:gd name="connsiteY67" fmla="*/ 1619451 h 2237474"/>
              <a:gd name="connsiteX68" fmla="*/ 6999084 w 12192000"/>
              <a:gd name="connsiteY68" fmla="*/ 1634317 h 2237474"/>
              <a:gd name="connsiteX69" fmla="*/ 6992107 w 12192000"/>
              <a:gd name="connsiteY69" fmla="*/ 1636860 h 2237474"/>
              <a:gd name="connsiteX70" fmla="*/ 6900177 w 12192000"/>
              <a:gd name="connsiteY70" fmla="*/ 1636016 h 2237474"/>
              <a:gd name="connsiteX71" fmla="*/ 6795372 w 12192000"/>
              <a:gd name="connsiteY71" fmla="*/ 1644845 h 2237474"/>
              <a:gd name="connsiteX72" fmla="*/ 6692251 w 12192000"/>
              <a:gd name="connsiteY72" fmla="*/ 1656357 h 2237474"/>
              <a:gd name="connsiteX73" fmla="*/ 6655235 w 12192000"/>
              <a:gd name="connsiteY73" fmla="*/ 1661869 h 2237474"/>
              <a:gd name="connsiteX74" fmla="*/ 6554894 w 12192000"/>
              <a:gd name="connsiteY74" fmla="*/ 1664428 h 2237474"/>
              <a:gd name="connsiteX75" fmla="*/ 6516595 w 12192000"/>
              <a:gd name="connsiteY75" fmla="*/ 1667475 h 2237474"/>
              <a:gd name="connsiteX76" fmla="*/ 6508541 w 12192000"/>
              <a:gd name="connsiteY76" fmla="*/ 1668757 h 2237474"/>
              <a:gd name="connsiteX77" fmla="*/ 6471012 w 12192000"/>
              <a:gd name="connsiteY77" fmla="*/ 1678604 h 2237474"/>
              <a:gd name="connsiteX78" fmla="*/ 6364035 w 12192000"/>
              <a:gd name="connsiteY78" fmla="*/ 1667683 h 2237474"/>
              <a:gd name="connsiteX79" fmla="*/ 6280959 w 12192000"/>
              <a:gd name="connsiteY79" fmla="*/ 1689329 h 2237474"/>
              <a:gd name="connsiteX80" fmla="*/ 6243319 w 12192000"/>
              <a:gd name="connsiteY80" fmla="*/ 1695560 h 2237474"/>
              <a:gd name="connsiteX81" fmla="*/ 6098321 w 12192000"/>
              <a:gd name="connsiteY81" fmla="*/ 1721646 h 2237474"/>
              <a:gd name="connsiteX82" fmla="*/ 5880652 w 12192000"/>
              <a:gd name="connsiteY82" fmla="*/ 1779643 h 2237474"/>
              <a:gd name="connsiteX83" fmla="*/ 5785959 w 12192000"/>
              <a:gd name="connsiteY83" fmla="*/ 1775307 h 2237474"/>
              <a:gd name="connsiteX84" fmla="*/ 5643534 w 12192000"/>
              <a:gd name="connsiteY84" fmla="*/ 1802919 h 2237474"/>
              <a:gd name="connsiteX85" fmla="*/ 5518799 w 12192000"/>
              <a:gd name="connsiteY85" fmla="*/ 1818312 h 2237474"/>
              <a:gd name="connsiteX86" fmla="*/ 5505014 w 12192000"/>
              <a:gd name="connsiteY86" fmla="*/ 1819259 h 2237474"/>
              <a:gd name="connsiteX87" fmla="*/ 5453307 w 12192000"/>
              <a:gd name="connsiteY87" fmla="*/ 1815450 h 2237474"/>
              <a:gd name="connsiteX88" fmla="*/ 5364192 w 12192000"/>
              <a:gd name="connsiteY88" fmla="*/ 1826074 h 2237474"/>
              <a:gd name="connsiteX89" fmla="*/ 5350380 w 12192000"/>
              <a:gd name="connsiteY89" fmla="*/ 1830891 h 2237474"/>
              <a:gd name="connsiteX90" fmla="*/ 5259633 w 12192000"/>
              <a:gd name="connsiteY90" fmla="*/ 1837160 h 2237474"/>
              <a:gd name="connsiteX91" fmla="*/ 5197513 w 12192000"/>
              <a:gd name="connsiteY91" fmla="*/ 1844718 h 2237474"/>
              <a:gd name="connsiteX92" fmla="*/ 5168852 w 12192000"/>
              <a:gd name="connsiteY92" fmla="*/ 1844846 h 2237474"/>
              <a:gd name="connsiteX93" fmla="*/ 5114927 w 12192000"/>
              <a:gd name="connsiteY93" fmla="*/ 1847827 h 2237474"/>
              <a:gd name="connsiteX94" fmla="*/ 5108970 w 12192000"/>
              <a:gd name="connsiteY94" fmla="*/ 1847935 h 2237474"/>
              <a:gd name="connsiteX95" fmla="*/ 5067961 w 12192000"/>
              <a:gd name="connsiteY95" fmla="*/ 1845917 h 2237474"/>
              <a:gd name="connsiteX96" fmla="*/ 5007075 w 12192000"/>
              <a:gd name="connsiteY96" fmla="*/ 1838626 h 2237474"/>
              <a:gd name="connsiteX97" fmla="*/ 4944087 w 12192000"/>
              <a:gd name="connsiteY97" fmla="*/ 1823332 h 2237474"/>
              <a:gd name="connsiteX98" fmla="*/ 4907662 w 12192000"/>
              <a:gd name="connsiteY98" fmla="*/ 1816900 h 2237474"/>
              <a:gd name="connsiteX99" fmla="*/ 4882386 w 12192000"/>
              <a:gd name="connsiteY99" fmla="*/ 1809844 h 2237474"/>
              <a:gd name="connsiteX100" fmla="*/ 4811440 w 12192000"/>
              <a:gd name="connsiteY100" fmla="*/ 1804655 h 2237474"/>
              <a:gd name="connsiteX101" fmla="*/ 4691075 w 12192000"/>
              <a:gd name="connsiteY101" fmla="*/ 1801389 h 2237474"/>
              <a:gd name="connsiteX102" fmla="*/ 4611738 w 12192000"/>
              <a:gd name="connsiteY102" fmla="*/ 1776964 h 2237474"/>
              <a:gd name="connsiteX103" fmla="*/ 4560070 w 12192000"/>
              <a:gd name="connsiteY103" fmla="*/ 1785640 h 2237474"/>
              <a:gd name="connsiteX104" fmla="*/ 4536503 w 12192000"/>
              <a:gd name="connsiteY104" fmla="*/ 1785334 h 2237474"/>
              <a:gd name="connsiteX105" fmla="*/ 4513724 w 12192000"/>
              <a:gd name="connsiteY105" fmla="*/ 1791996 h 2237474"/>
              <a:gd name="connsiteX106" fmla="*/ 4459810 w 12192000"/>
              <a:gd name="connsiteY106" fmla="*/ 1797886 h 2237474"/>
              <a:gd name="connsiteX107" fmla="*/ 4379064 w 12192000"/>
              <a:gd name="connsiteY107" fmla="*/ 1817177 h 2237474"/>
              <a:gd name="connsiteX108" fmla="*/ 4319209 w 12192000"/>
              <a:gd name="connsiteY108" fmla="*/ 1834833 h 2237474"/>
              <a:gd name="connsiteX109" fmla="*/ 4290981 w 12192000"/>
              <a:gd name="connsiteY109" fmla="*/ 1839677 h 2237474"/>
              <a:gd name="connsiteX110" fmla="*/ 4285792 w 12192000"/>
              <a:gd name="connsiteY110" fmla="*/ 1836231 h 2237474"/>
              <a:gd name="connsiteX111" fmla="*/ 4238372 w 12192000"/>
              <a:gd name="connsiteY111" fmla="*/ 1851480 h 2237474"/>
              <a:gd name="connsiteX112" fmla="*/ 4232517 w 12192000"/>
              <a:gd name="connsiteY112" fmla="*/ 1852567 h 2237474"/>
              <a:gd name="connsiteX113" fmla="*/ 4191732 w 12192000"/>
              <a:gd name="connsiteY113" fmla="*/ 1857328 h 2237474"/>
              <a:gd name="connsiteX114" fmla="*/ 4065532 w 12192000"/>
              <a:gd name="connsiteY114" fmla="*/ 1855477 h 2237474"/>
              <a:gd name="connsiteX115" fmla="*/ 4028460 w 12192000"/>
              <a:gd name="connsiteY115" fmla="*/ 1855137 h 2237474"/>
              <a:gd name="connsiteX116" fmla="*/ 4002267 w 12192000"/>
              <a:gd name="connsiteY116" fmla="*/ 1852352 h 2237474"/>
              <a:gd name="connsiteX117" fmla="*/ 3931396 w 12192000"/>
              <a:gd name="connsiteY117" fmla="*/ 1858915 h 2237474"/>
              <a:gd name="connsiteX118" fmla="*/ 3812162 w 12192000"/>
              <a:gd name="connsiteY118" fmla="*/ 1875501 h 2237474"/>
              <a:gd name="connsiteX119" fmla="*/ 3729530 w 12192000"/>
              <a:gd name="connsiteY119" fmla="*/ 1864513 h 2237474"/>
              <a:gd name="connsiteX120" fmla="*/ 3680177 w 12192000"/>
              <a:gd name="connsiteY120" fmla="*/ 1881552 h 2237474"/>
              <a:gd name="connsiteX121" fmla="*/ 3567259 w 12192000"/>
              <a:gd name="connsiteY121" fmla="*/ 1893482 h 2237474"/>
              <a:gd name="connsiteX122" fmla="*/ 3405770 w 12192000"/>
              <a:gd name="connsiteY122" fmla="*/ 1904591 h 2237474"/>
              <a:gd name="connsiteX123" fmla="*/ 3280097 w 12192000"/>
              <a:gd name="connsiteY123" fmla="*/ 1919610 h 2237474"/>
              <a:gd name="connsiteX124" fmla="*/ 3123424 w 12192000"/>
              <a:gd name="connsiteY124" fmla="*/ 1952930 h 2237474"/>
              <a:gd name="connsiteX125" fmla="*/ 3009910 w 12192000"/>
              <a:gd name="connsiteY125" fmla="*/ 1957866 h 2237474"/>
              <a:gd name="connsiteX126" fmla="*/ 2995934 w 12192000"/>
              <a:gd name="connsiteY126" fmla="*/ 1967085 h 2237474"/>
              <a:gd name="connsiteX127" fmla="*/ 2980071 w 12192000"/>
              <a:gd name="connsiteY127" fmla="*/ 1972988 h 2237474"/>
              <a:gd name="connsiteX128" fmla="*/ 2978094 w 12192000"/>
              <a:gd name="connsiteY128" fmla="*/ 1972369 h 2237474"/>
              <a:gd name="connsiteX129" fmla="*/ 2942858 w 12192000"/>
              <a:gd name="connsiteY129" fmla="*/ 1981367 h 2237474"/>
              <a:gd name="connsiteX130" fmla="*/ 2875436 w 12192000"/>
              <a:gd name="connsiteY130" fmla="*/ 1996977 h 2237474"/>
              <a:gd name="connsiteX131" fmla="*/ 2874892 w 12192000"/>
              <a:gd name="connsiteY131" fmla="*/ 1996085 h 2237474"/>
              <a:gd name="connsiteX132" fmla="*/ 2864145 w 12192000"/>
              <a:gd name="connsiteY132" fmla="*/ 1994061 h 2237474"/>
              <a:gd name="connsiteX133" fmla="*/ 2843662 w 12192000"/>
              <a:gd name="connsiteY133" fmla="*/ 1992498 h 2237474"/>
              <a:gd name="connsiteX134" fmla="*/ 2796128 w 12192000"/>
              <a:gd name="connsiteY134" fmla="*/ 1976403 h 2237474"/>
              <a:gd name="connsiteX135" fmla="*/ 2756784 w 12192000"/>
              <a:gd name="connsiteY135" fmla="*/ 1985116 h 2237474"/>
              <a:gd name="connsiteX136" fmla="*/ 2748833 w 12192000"/>
              <a:gd name="connsiteY136" fmla="*/ 1986323 h 2237474"/>
              <a:gd name="connsiteX137" fmla="*/ 2748661 w 12192000"/>
              <a:gd name="connsiteY137" fmla="*/ 1986122 h 2237474"/>
              <a:gd name="connsiteX138" fmla="*/ 2740251 w 12192000"/>
              <a:gd name="connsiteY138" fmla="*/ 1986946 h 2237474"/>
              <a:gd name="connsiteX139" fmla="*/ 2718916 w 12192000"/>
              <a:gd name="connsiteY139" fmla="*/ 1990867 h 2237474"/>
              <a:gd name="connsiteX140" fmla="*/ 2713522 w 12192000"/>
              <a:gd name="connsiteY140" fmla="*/ 1990173 h 2237474"/>
              <a:gd name="connsiteX141" fmla="*/ 2680597 w 12192000"/>
              <a:gd name="connsiteY141" fmla="*/ 1984996 h 2237474"/>
              <a:gd name="connsiteX142" fmla="*/ 2578178 w 12192000"/>
              <a:gd name="connsiteY142" fmla="*/ 1990531 h 2237474"/>
              <a:gd name="connsiteX143" fmla="*/ 2476147 w 12192000"/>
              <a:gd name="connsiteY143" fmla="*/ 1998305 h 2237474"/>
              <a:gd name="connsiteX144" fmla="*/ 2373568 w 12192000"/>
              <a:gd name="connsiteY144" fmla="*/ 2003219 h 2237474"/>
              <a:gd name="connsiteX145" fmla="*/ 2321399 w 12192000"/>
              <a:gd name="connsiteY145" fmla="*/ 1989467 h 2237474"/>
              <a:gd name="connsiteX146" fmla="*/ 2315525 w 12192000"/>
              <a:gd name="connsiteY146" fmla="*/ 1989708 h 2237474"/>
              <a:gd name="connsiteX147" fmla="*/ 2300792 w 12192000"/>
              <a:gd name="connsiteY147" fmla="*/ 1994290 h 2237474"/>
              <a:gd name="connsiteX148" fmla="*/ 2295469 w 12192000"/>
              <a:gd name="connsiteY148" fmla="*/ 1996659 h 2237474"/>
              <a:gd name="connsiteX149" fmla="*/ 2287219 w 12192000"/>
              <a:gd name="connsiteY149" fmla="*/ 1998750 h 2237474"/>
              <a:gd name="connsiteX150" fmla="*/ 2286948 w 12192000"/>
              <a:gd name="connsiteY150" fmla="*/ 1998596 h 2237474"/>
              <a:gd name="connsiteX151" fmla="*/ 2243069 w 12192000"/>
              <a:gd name="connsiteY151" fmla="*/ 2015111 h 2237474"/>
              <a:gd name="connsiteX152" fmla="*/ 2186609 w 12192000"/>
              <a:gd name="connsiteY152" fmla="*/ 2008263 h 2237474"/>
              <a:gd name="connsiteX153" fmla="*/ 2164831 w 12192000"/>
              <a:gd name="connsiteY153" fmla="*/ 2010143 h 2237474"/>
              <a:gd name="connsiteX154" fmla="*/ 2152836 w 12192000"/>
              <a:gd name="connsiteY154" fmla="*/ 2010048 h 2237474"/>
              <a:gd name="connsiteX155" fmla="*/ 2117102 w 12192000"/>
              <a:gd name="connsiteY155" fmla="*/ 2023004 h 2237474"/>
              <a:gd name="connsiteX156" fmla="*/ 2111935 w 12192000"/>
              <a:gd name="connsiteY156" fmla="*/ 2023163 h 2237474"/>
              <a:gd name="connsiteX157" fmla="*/ 2089991 w 12192000"/>
              <a:gd name="connsiteY157" fmla="*/ 2034193 h 2237474"/>
              <a:gd name="connsiteX158" fmla="*/ 2058061 w 12192000"/>
              <a:gd name="connsiteY158" fmla="*/ 2047942 h 2237474"/>
              <a:gd name="connsiteX159" fmla="*/ 2055737 w 12192000"/>
              <a:gd name="connsiteY159" fmla="*/ 2047704 h 2237474"/>
              <a:gd name="connsiteX160" fmla="*/ 2042244 w 12192000"/>
              <a:gd name="connsiteY160" fmla="*/ 2055560 h 2237474"/>
              <a:gd name="connsiteX161" fmla="*/ 1976224 w 12192000"/>
              <a:gd name="connsiteY161" fmla="*/ 2074257 h 2237474"/>
              <a:gd name="connsiteX162" fmla="*/ 1877728 w 12192000"/>
              <a:gd name="connsiteY162" fmla="*/ 2101004 h 2237474"/>
              <a:gd name="connsiteX163" fmla="*/ 1759056 w 12192000"/>
              <a:gd name="connsiteY163" fmla="*/ 2125608 h 2237474"/>
              <a:gd name="connsiteX164" fmla="*/ 1637948 w 12192000"/>
              <a:gd name="connsiteY164" fmla="*/ 2172597 h 2237474"/>
              <a:gd name="connsiteX165" fmla="*/ 1434549 w 12192000"/>
              <a:gd name="connsiteY165" fmla="*/ 2234522 h 2237474"/>
              <a:gd name="connsiteX166" fmla="*/ 1398481 w 12192000"/>
              <a:gd name="connsiteY166" fmla="*/ 2237074 h 2237474"/>
              <a:gd name="connsiteX167" fmla="*/ 1398407 w 12192000"/>
              <a:gd name="connsiteY167" fmla="*/ 2237095 h 2237474"/>
              <a:gd name="connsiteX168" fmla="*/ 1370962 w 12192000"/>
              <a:gd name="connsiteY168" fmla="*/ 2237474 h 2237474"/>
              <a:gd name="connsiteX169" fmla="*/ 1356367 w 12192000"/>
              <a:gd name="connsiteY169" fmla="*/ 2235089 h 2237474"/>
              <a:gd name="connsiteX170" fmla="*/ 1324828 w 12192000"/>
              <a:gd name="connsiteY170" fmla="*/ 2231968 h 2237474"/>
              <a:gd name="connsiteX171" fmla="*/ 1297744 w 12192000"/>
              <a:gd name="connsiteY171" fmla="*/ 2235849 h 2237474"/>
              <a:gd name="connsiteX172" fmla="*/ 1286236 w 12192000"/>
              <a:gd name="connsiteY172" fmla="*/ 2233135 h 2237474"/>
              <a:gd name="connsiteX173" fmla="*/ 1283504 w 12192000"/>
              <a:gd name="connsiteY173" fmla="*/ 2233797 h 2237474"/>
              <a:gd name="connsiteX174" fmla="*/ 1279765 w 12192000"/>
              <a:gd name="connsiteY174" fmla="*/ 2229639 h 2237474"/>
              <a:gd name="connsiteX175" fmla="*/ 1195347 w 12192000"/>
              <a:gd name="connsiteY175" fmla="*/ 2212354 h 2237474"/>
              <a:gd name="connsiteX176" fmla="*/ 970251 w 12192000"/>
              <a:gd name="connsiteY176" fmla="*/ 2221029 h 2237474"/>
              <a:gd name="connsiteX177" fmla="*/ 812914 w 12192000"/>
              <a:gd name="connsiteY177" fmla="*/ 2202752 h 2237474"/>
              <a:gd name="connsiteX178" fmla="*/ 800195 w 12192000"/>
              <a:gd name="connsiteY178" fmla="*/ 2209407 h 2237474"/>
              <a:gd name="connsiteX179" fmla="*/ 784978 w 12192000"/>
              <a:gd name="connsiteY179" fmla="*/ 2212360 h 2237474"/>
              <a:gd name="connsiteX180" fmla="*/ 681987 w 12192000"/>
              <a:gd name="connsiteY180" fmla="*/ 2216757 h 2237474"/>
              <a:gd name="connsiteX181" fmla="*/ 669923 w 12192000"/>
              <a:gd name="connsiteY181" fmla="*/ 2211682 h 2237474"/>
              <a:gd name="connsiteX182" fmla="*/ 648680 w 12192000"/>
              <a:gd name="connsiteY182" fmla="*/ 2206229 h 2237474"/>
              <a:gd name="connsiteX183" fmla="*/ 597225 w 12192000"/>
              <a:gd name="connsiteY183" fmla="*/ 2180999 h 2237474"/>
              <a:gd name="connsiteX184" fmla="*/ 558449 w 12192000"/>
              <a:gd name="connsiteY184" fmla="*/ 2182346 h 2237474"/>
              <a:gd name="connsiteX185" fmla="*/ 550517 w 12192000"/>
              <a:gd name="connsiteY185" fmla="*/ 2182060 h 2237474"/>
              <a:gd name="connsiteX186" fmla="*/ 550309 w 12192000"/>
              <a:gd name="connsiteY186" fmla="*/ 2181825 h 2237474"/>
              <a:gd name="connsiteX187" fmla="*/ 541836 w 12192000"/>
              <a:gd name="connsiteY187" fmla="*/ 2181063 h 2237474"/>
              <a:gd name="connsiteX188" fmla="*/ 536057 w 12192000"/>
              <a:gd name="connsiteY188" fmla="*/ 2181537 h 2237474"/>
              <a:gd name="connsiteX189" fmla="*/ 520671 w 12192000"/>
              <a:gd name="connsiteY189" fmla="*/ 2180980 h 2237474"/>
              <a:gd name="connsiteX190" fmla="*/ 515024 w 12192000"/>
              <a:gd name="connsiteY190" fmla="*/ 2179258 h 2237474"/>
              <a:gd name="connsiteX191" fmla="*/ 512278 w 12192000"/>
              <a:gd name="connsiteY191" fmla="*/ 2176369 h 2237474"/>
              <a:gd name="connsiteX192" fmla="*/ 480419 w 12192000"/>
              <a:gd name="connsiteY192" fmla="*/ 2167807 h 2237474"/>
              <a:gd name="connsiteX193" fmla="*/ 413835 w 12192000"/>
              <a:gd name="connsiteY193" fmla="*/ 2156783 h 2237474"/>
              <a:gd name="connsiteX194" fmla="*/ 376513 w 12192000"/>
              <a:gd name="connsiteY194" fmla="*/ 2154014 h 2237474"/>
              <a:gd name="connsiteX195" fmla="*/ 273386 w 12192000"/>
              <a:gd name="connsiteY195" fmla="*/ 2142551 h 2237474"/>
              <a:gd name="connsiteX196" fmla="*/ 169207 w 12192000"/>
              <a:gd name="connsiteY196" fmla="*/ 2128100 h 2237474"/>
              <a:gd name="connsiteX197" fmla="*/ 93149 w 12192000"/>
              <a:gd name="connsiteY197" fmla="*/ 2105324 h 2237474"/>
              <a:gd name="connsiteX198" fmla="*/ 88109 w 12192000"/>
              <a:gd name="connsiteY198" fmla="*/ 2106704 h 2237474"/>
              <a:gd name="connsiteX199" fmla="*/ 80022 w 12192000"/>
              <a:gd name="connsiteY199" fmla="*/ 2107254 h 2237474"/>
              <a:gd name="connsiteX200" fmla="*/ 79717 w 12192000"/>
              <a:gd name="connsiteY200" fmla="*/ 2107046 h 2237474"/>
              <a:gd name="connsiteX201" fmla="*/ 72352 w 12192000"/>
              <a:gd name="connsiteY201" fmla="*/ 2107991 h 2237474"/>
              <a:gd name="connsiteX202" fmla="*/ 37645 w 12192000"/>
              <a:gd name="connsiteY202" fmla="*/ 2115401 h 2237474"/>
              <a:gd name="connsiteX203" fmla="*/ 4572 w 12192000"/>
              <a:gd name="connsiteY203" fmla="*/ 2111091 h 2237474"/>
              <a:gd name="connsiteX204" fmla="*/ 0 w 12192000"/>
              <a:gd name="connsiteY204" fmla="*/ 2110468 h 2237474"/>
              <a:gd name="connsiteX205" fmla="*/ 0 w 12192000"/>
              <a:gd name="connsiteY205" fmla="*/ 0 h 2237474"/>
              <a:gd name="connsiteX0" fmla="*/ 0 w 12192000"/>
              <a:gd name="connsiteY0" fmla="*/ 0 h 2237474"/>
              <a:gd name="connsiteX1" fmla="*/ 12192000 w 12192000"/>
              <a:gd name="connsiteY1" fmla="*/ 0 h 2237474"/>
              <a:gd name="connsiteX2" fmla="*/ 12192000 w 12192000"/>
              <a:gd name="connsiteY2" fmla="*/ 751299 h 2237474"/>
              <a:gd name="connsiteX3" fmla="*/ 12176759 w 12192000"/>
              <a:gd name="connsiteY3" fmla="*/ 759190 h 2237474"/>
              <a:gd name="connsiteX4" fmla="*/ 12047364 w 12192000"/>
              <a:gd name="connsiteY4" fmla="*/ 749662 h 2237474"/>
              <a:gd name="connsiteX5" fmla="*/ 11890686 w 12192000"/>
              <a:gd name="connsiteY5" fmla="*/ 732766 h 2237474"/>
              <a:gd name="connsiteX6" fmla="*/ 11834800 w 12192000"/>
              <a:gd name="connsiteY6" fmla="*/ 747840 h 2237474"/>
              <a:gd name="connsiteX7" fmla="*/ 11649954 w 12192000"/>
              <a:gd name="connsiteY7" fmla="*/ 749628 h 2237474"/>
              <a:gd name="connsiteX8" fmla="*/ 11560424 w 12192000"/>
              <a:gd name="connsiteY8" fmla="*/ 748017 h 2237474"/>
              <a:gd name="connsiteX9" fmla="*/ 11358455 w 12192000"/>
              <a:gd name="connsiteY9" fmla="*/ 747593 h 2237474"/>
              <a:gd name="connsiteX10" fmla="*/ 11165209 w 12192000"/>
              <a:gd name="connsiteY10" fmla="*/ 748852 h 2237474"/>
              <a:gd name="connsiteX11" fmla="*/ 11058755 w 12192000"/>
              <a:gd name="connsiteY11" fmla="*/ 749617 h 2237474"/>
              <a:gd name="connsiteX12" fmla="*/ 10834688 w 12192000"/>
              <a:gd name="connsiteY12" fmla="*/ 757726 h 2237474"/>
              <a:gd name="connsiteX13" fmla="*/ 10805004 w 12192000"/>
              <a:gd name="connsiteY13" fmla="*/ 757573 h 2237474"/>
              <a:gd name="connsiteX14" fmla="*/ 10739478 w 12192000"/>
              <a:gd name="connsiteY14" fmla="*/ 776841 h 2237474"/>
              <a:gd name="connsiteX15" fmla="*/ 10458762 w 12192000"/>
              <a:gd name="connsiteY15" fmla="*/ 755400 h 2237474"/>
              <a:gd name="connsiteX16" fmla="*/ 10211200 w 12192000"/>
              <a:gd name="connsiteY16" fmla="*/ 767513 h 2237474"/>
              <a:gd name="connsiteX17" fmla="*/ 10167995 w 12192000"/>
              <a:gd name="connsiteY17" fmla="*/ 760843 h 2237474"/>
              <a:gd name="connsiteX18" fmla="*/ 9997044 w 12192000"/>
              <a:gd name="connsiteY18" fmla="*/ 780129 h 2237474"/>
              <a:gd name="connsiteX19" fmla="*/ 9943887 w 12192000"/>
              <a:gd name="connsiteY19" fmla="*/ 804141 h 2237474"/>
              <a:gd name="connsiteX20" fmla="*/ 9918248 w 12192000"/>
              <a:gd name="connsiteY20" fmla="*/ 816628 h 2237474"/>
              <a:gd name="connsiteX21" fmla="*/ 9767091 w 12192000"/>
              <a:gd name="connsiteY21" fmla="*/ 870550 h 2237474"/>
              <a:gd name="connsiteX22" fmla="*/ 9683005 w 12192000"/>
              <a:gd name="connsiteY22" fmla="*/ 894128 h 2237474"/>
              <a:gd name="connsiteX23" fmla="*/ 9594438 w 12192000"/>
              <a:gd name="connsiteY23" fmla="*/ 919051 h 2237474"/>
              <a:gd name="connsiteX24" fmla="*/ 9577033 w 12192000"/>
              <a:gd name="connsiteY24" fmla="*/ 922857 h 2237474"/>
              <a:gd name="connsiteX25" fmla="*/ 9544189 w 12192000"/>
              <a:gd name="connsiteY25" fmla="*/ 938966 h 2237474"/>
              <a:gd name="connsiteX26" fmla="*/ 9500499 w 12192000"/>
              <a:gd name="connsiteY26" fmla="*/ 954680 h 2237474"/>
              <a:gd name="connsiteX27" fmla="*/ 9428195 w 12192000"/>
              <a:gd name="connsiteY27" fmla="*/ 986225 h 2237474"/>
              <a:gd name="connsiteX28" fmla="*/ 9410017 w 12192000"/>
              <a:gd name="connsiteY28" fmla="*/ 993931 h 2237474"/>
              <a:gd name="connsiteX29" fmla="*/ 9392919 w 12192000"/>
              <a:gd name="connsiteY29" fmla="*/ 994656 h 2237474"/>
              <a:gd name="connsiteX30" fmla="*/ 9278619 w 12192000"/>
              <a:gd name="connsiteY30" fmla="*/ 1011878 h 2237474"/>
              <a:gd name="connsiteX31" fmla="*/ 9268019 w 12192000"/>
              <a:gd name="connsiteY31" fmla="*/ 1007442 h 2237474"/>
              <a:gd name="connsiteX32" fmla="*/ 9234662 w 12192000"/>
              <a:gd name="connsiteY32" fmla="*/ 1023056 h 2237474"/>
              <a:gd name="connsiteX33" fmla="*/ 9181033 w 12192000"/>
              <a:gd name="connsiteY33" fmla="*/ 1037921 h 2237474"/>
              <a:gd name="connsiteX34" fmla="*/ 9155969 w 12192000"/>
              <a:gd name="connsiteY34" fmla="*/ 1046804 h 2237474"/>
              <a:gd name="connsiteX35" fmla="*/ 9133985 w 12192000"/>
              <a:gd name="connsiteY35" fmla="*/ 1046450 h 2237474"/>
              <a:gd name="connsiteX36" fmla="*/ 9012987 w 12192000"/>
              <a:gd name="connsiteY36" fmla="*/ 1061986 h 2237474"/>
              <a:gd name="connsiteX37" fmla="*/ 8968445 w 12192000"/>
              <a:gd name="connsiteY37" fmla="*/ 1052169 h 2237474"/>
              <a:gd name="connsiteX38" fmla="*/ 8958984 w 12192000"/>
              <a:gd name="connsiteY38" fmla="*/ 1057212 h 2237474"/>
              <a:gd name="connsiteX39" fmla="*/ 8886001 w 12192000"/>
              <a:gd name="connsiteY39" fmla="*/ 1067468 h 2237474"/>
              <a:gd name="connsiteX40" fmla="*/ 8838610 w 12192000"/>
              <a:gd name="connsiteY40" fmla="*/ 1075091 h 2237474"/>
              <a:gd name="connsiteX41" fmla="*/ 8750383 w 12192000"/>
              <a:gd name="connsiteY41" fmla="*/ 1097387 h 2237474"/>
              <a:gd name="connsiteX42" fmla="*/ 8665605 w 12192000"/>
              <a:gd name="connsiteY42" fmla="*/ 1110791 h 2237474"/>
              <a:gd name="connsiteX43" fmla="*/ 8584946 w 12192000"/>
              <a:gd name="connsiteY43" fmla="*/ 1135226 h 2237474"/>
              <a:gd name="connsiteX44" fmla="*/ 8460755 w 12192000"/>
              <a:gd name="connsiteY44" fmla="*/ 1203427 h 2237474"/>
              <a:gd name="connsiteX45" fmla="*/ 8419755 w 12192000"/>
              <a:gd name="connsiteY45" fmla="*/ 1216260 h 2237474"/>
              <a:gd name="connsiteX46" fmla="*/ 8411626 w 12192000"/>
              <a:gd name="connsiteY46" fmla="*/ 1214397 h 2237474"/>
              <a:gd name="connsiteX47" fmla="*/ 8363469 w 12192000"/>
              <a:gd name="connsiteY47" fmla="*/ 1246658 h 2237474"/>
              <a:gd name="connsiteX48" fmla="*/ 8275497 w 12192000"/>
              <a:gd name="connsiteY48" fmla="*/ 1264396 h 2237474"/>
              <a:gd name="connsiteX49" fmla="*/ 8206287 w 12192000"/>
              <a:gd name="connsiteY49" fmla="*/ 1273060 h 2237474"/>
              <a:gd name="connsiteX50" fmla="*/ 8168705 w 12192000"/>
              <a:gd name="connsiteY50" fmla="*/ 1279956 h 2237474"/>
              <a:gd name="connsiteX51" fmla="*/ 8139997 w 12192000"/>
              <a:gd name="connsiteY51" fmla="*/ 1282713 h 2237474"/>
              <a:gd name="connsiteX52" fmla="*/ 8074238 w 12192000"/>
              <a:gd name="connsiteY52" fmla="*/ 1301895 h 2237474"/>
              <a:gd name="connsiteX53" fmla="*/ 7968292 w 12192000"/>
              <a:gd name="connsiteY53" fmla="*/ 1338779 h 2237474"/>
              <a:gd name="connsiteX54" fmla="*/ 7902328 w 12192000"/>
              <a:gd name="connsiteY54" fmla="*/ 1345865 h 2237474"/>
              <a:gd name="connsiteX55" fmla="*/ 7875879 w 12192000"/>
              <a:gd name="connsiteY55" fmla="*/ 1345646 h 2237474"/>
              <a:gd name="connsiteX56" fmla="*/ 7840612 w 12192000"/>
              <a:gd name="connsiteY56" fmla="*/ 1369373 h 2237474"/>
              <a:gd name="connsiteX57" fmla="*/ 7786819 w 12192000"/>
              <a:gd name="connsiteY57" fmla="*/ 1378970 h 2237474"/>
              <a:gd name="connsiteX58" fmla="*/ 7548172 w 12192000"/>
              <a:gd name="connsiteY58" fmla="*/ 1417460 h 2237474"/>
              <a:gd name="connsiteX59" fmla="*/ 7483437 w 12192000"/>
              <a:gd name="connsiteY59" fmla="*/ 1478152 h 2237474"/>
              <a:gd name="connsiteX60" fmla="*/ 7377870 w 12192000"/>
              <a:gd name="connsiteY60" fmla="*/ 1523319 h 2237474"/>
              <a:gd name="connsiteX61" fmla="*/ 7230737 w 12192000"/>
              <a:gd name="connsiteY61" fmla="*/ 1562633 h 2237474"/>
              <a:gd name="connsiteX62" fmla="*/ 7224458 w 12192000"/>
              <a:gd name="connsiteY62" fmla="*/ 1573008 h 2237474"/>
              <a:gd name="connsiteX63" fmla="*/ 7183121 w 12192000"/>
              <a:gd name="connsiteY63" fmla="*/ 1595162 h 2237474"/>
              <a:gd name="connsiteX64" fmla="*/ 7164601 w 12192000"/>
              <a:gd name="connsiteY64" fmla="*/ 1606490 h 2237474"/>
              <a:gd name="connsiteX65" fmla="*/ 7092727 w 12192000"/>
              <a:gd name="connsiteY65" fmla="*/ 1623628 h 2237474"/>
              <a:gd name="connsiteX66" fmla="*/ 7031309 w 12192000"/>
              <a:gd name="connsiteY66" fmla="*/ 1619451 h 2237474"/>
              <a:gd name="connsiteX67" fmla="*/ 6999084 w 12192000"/>
              <a:gd name="connsiteY67" fmla="*/ 1634317 h 2237474"/>
              <a:gd name="connsiteX68" fmla="*/ 6992107 w 12192000"/>
              <a:gd name="connsiteY68" fmla="*/ 1636860 h 2237474"/>
              <a:gd name="connsiteX69" fmla="*/ 6900177 w 12192000"/>
              <a:gd name="connsiteY69" fmla="*/ 1636016 h 2237474"/>
              <a:gd name="connsiteX70" fmla="*/ 6795372 w 12192000"/>
              <a:gd name="connsiteY70" fmla="*/ 1644845 h 2237474"/>
              <a:gd name="connsiteX71" fmla="*/ 6692251 w 12192000"/>
              <a:gd name="connsiteY71" fmla="*/ 1656357 h 2237474"/>
              <a:gd name="connsiteX72" fmla="*/ 6655235 w 12192000"/>
              <a:gd name="connsiteY72" fmla="*/ 1661869 h 2237474"/>
              <a:gd name="connsiteX73" fmla="*/ 6554894 w 12192000"/>
              <a:gd name="connsiteY73" fmla="*/ 1664428 h 2237474"/>
              <a:gd name="connsiteX74" fmla="*/ 6516595 w 12192000"/>
              <a:gd name="connsiteY74" fmla="*/ 1667475 h 2237474"/>
              <a:gd name="connsiteX75" fmla="*/ 6508541 w 12192000"/>
              <a:gd name="connsiteY75" fmla="*/ 1668757 h 2237474"/>
              <a:gd name="connsiteX76" fmla="*/ 6471012 w 12192000"/>
              <a:gd name="connsiteY76" fmla="*/ 1678604 h 2237474"/>
              <a:gd name="connsiteX77" fmla="*/ 6364035 w 12192000"/>
              <a:gd name="connsiteY77" fmla="*/ 1667683 h 2237474"/>
              <a:gd name="connsiteX78" fmla="*/ 6280959 w 12192000"/>
              <a:gd name="connsiteY78" fmla="*/ 1689329 h 2237474"/>
              <a:gd name="connsiteX79" fmla="*/ 6243319 w 12192000"/>
              <a:gd name="connsiteY79" fmla="*/ 1695560 h 2237474"/>
              <a:gd name="connsiteX80" fmla="*/ 6098321 w 12192000"/>
              <a:gd name="connsiteY80" fmla="*/ 1721646 h 2237474"/>
              <a:gd name="connsiteX81" fmla="*/ 5880652 w 12192000"/>
              <a:gd name="connsiteY81" fmla="*/ 1779643 h 2237474"/>
              <a:gd name="connsiteX82" fmla="*/ 5785959 w 12192000"/>
              <a:gd name="connsiteY82" fmla="*/ 1775307 h 2237474"/>
              <a:gd name="connsiteX83" fmla="*/ 5643534 w 12192000"/>
              <a:gd name="connsiteY83" fmla="*/ 1802919 h 2237474"/>
              <a:gd name="connsiteX84" fmla="*/ 5518799 w 12192000"/>
              <a:gd name="connsiteY84" fmla="*/ 1818312 h 2237474"/>
              <a:gd name="connsiteX85" fmla="*/ 5505014 w 12192000"/>
              <a:gd name="connsiteY85" fmla="*/ 1819259 h 2237474"/>
              <a:gd name="connsiteX86" fmla="*/ 5453307 w 12192000"/>
              <a:gd name="connsiteY86" fmla="*/ 1815450 h 2237474"/>
              <a:gd name="connsiteX87" fmla="*/ 5364192 w 12192000"/>
              <a:gd name="connsiteY87" fmla="*/ 1826074 h 2237474"/>
              <a:gd name="connsiteX88" fmla="*/ 5350380 w 12192000"/>
              <a:gd name="connsiteY88" fmla="*/ 1830891 h 2237474"/>
              <a:gd name="connsiteX89" fmla="*/ 5259633 w 12192000"/>
              <a:gd name="connsiteY89" fmla="*/ 1837160 h 2237474"/>
              <a:gd name="connsiteX90" fmla="*/ 5197513 w 12192000"/>
              <a:gd name="connsiteY90" fmla="*/ 1844718 h 2237474"/>
              <a:gd name="connsiteX91" fmla="*/ 5168852 w 12192000"/>
              <a:gd name="connsiteY91" fmla="*/ 1844846 h 2237474"/>
              <a:gd name="connsiteX92" fmla="*/ 5114927 w 12192000"/>
              <a:gd name="connsiteY92" fmla="*/ 1847827 h 2237474"/>
              <a:gd name="connsiteX93" fmla="*/ 5108970 w 12192000"/>
              <a:gd name="connsiteY93" fmla="*/ 1847935 h 2237474"/>
              <a:gd name="connsiteX94" fmla="*/ 5067961 w 12192000"/>
              <a:gd name="connsiteY94" fmla="*/ 1845917 h 2237474"/>
              <a:gd name="connsiteX95" fmla="*/ 5007075 w 12192000"/>
              <a:gd name="connsiteY95" fmla="*/ 1838626 h 2237474"/>
              <a:gd name="connsiteX96" fmla="*/ 4944087 w 12192000"/>
              <a:gd name="connsiteY96" fmla="*/ 1823332 h 2237474"/>
              <a:gd name="connsiteX97" fmla="*/ 4907662 w 12192000"/>
              <a:gd name="connsiteY97" fmla="*/ 1816900 h 2237474"/>
              <a:gd name="connsiteX98" fmla="*/ 4882386 w 12192000"/>
              <a:gd name="connsiteY98" fmla="*/ 1809844 h 2237474"/>
              <a:gd name="connsiteX99" fmla="*/ 4811440 w 12192000"/>
              <a:gd name="connsiteY99" fmla="*/ 1804655 h 2237474"/>
              <a:gd name="connsiteX100" fmla="*/ 4691075 w 12192000"/>
              <a:gd name="connsiteY100" fmla="*/ 1801389 h 2237474"/>
              <a:gd name="connsiteX101" fmla="*/ 4611738 w 12192000"/>
              <a:gd name="connsiteY101" fmla="*/ 1776964 h 2237474"/>
              <a:gd name="connsiteX102" fmla="*/ 4560070 w 12192000"/>
              <a:gd name="connsiteY102" fmla="*/ 1785640 h 2237474"/>
              <a:gd name="connsiteX103" fmla="*/ 4536503 w 12192000"/>
              <a:gd name="connsiteY103" fmla="*/ 1785334 h 2237474"/>
              <a:gd name="connsiteX104" fmla="*/ 4513724 w 12192000"/>
              <a:gd name="connsiteY104" fmla="*/ 1791996 h 2237474"/>
              <a:gd name="connsiteX105" fmla="*/ 4459810 w 12192000"/>
              <a:gd name="connsiteY105" fmla="*/ 1797886 h 2237474"/>
              <a:gd name="connsiteX106" fmla="*/ 4379064 w 12192000"/>
              <a:gd name="connsiteY106" fmla="*/ 1817177 h 2237474"/>
              <a:gd name="connsiteX107" fmla="*/ 4319209 w 12192000"/>
              <a:gd name="connsiteY107" fmla="*/ 1834833 h 2237474"/>
              <a:gd name="connsiteX108" fmla="*/ 4290981 w 12192000"/>
              <a:gd name="connsiteY108" fmla="*/ 1839677 h 2237474"/>
              <a:gd name="connsiteX109" fmla="*/ 4285792 w 12192000"/>
              <a:gd name="connsiteY109" fmla="*/ 1836231 h 2237474"/>
              <a:gd name="connsiteX110" fmla="*/ 4238372 w 12192000"/>
              <a:gd name="connsiteY110" fmla="*/ 1851480 h 2237474"/>
              <a:gd name="connsiteX111" fmla="*/ 4232517 w 12192000"/>
              <a:gd name="connsiteY111" fmla="*/ 1852567 h 2237474"/>
              <a:gd name="connsiteX112" fmla="*/ 4191732 w 12192000"/>
              <a:gd name="connsiteY112" fmla="*/ 1857328 h 2237474"/>
              <a:gd name="connsiteX113" fmla="*/ 4065532 w 12192000"/>
              <a:gd name="connsiteY113" fmla="*/ 1855477 h 2237474"/>
              <a:gd name="connsiteX114" fmla="*/ 4028460 w 12192000"/>
              <a:gd name="connsiteY114" fmla="*/ 1855137 h 2237474"/>
              <a:gd name="connsiteX115" fmla="*/ 4002267 w 12192000"/>
              <a:gd name="connsiteY115" fmla="*/ 1852352 h 2237474"/>
              <a:gd name="connsiteX116" fmla="*/ 3931396 w 12192000"/>
              <a:gd name="connsiteY116" fmla="*/ 1858915 h 2237474"/>
              <a:gd name="connsiteX117" fmla="*/ 3812162 w 12192000"/>
              <a:gd name="connsiteY117" fmla="*/ 1875501 h 2237474"/>
              <a:gd name="connsiteX118" fmla="*/ 3729530 w 12192000"/>
              <a:gd name="connsiteY118" fmla="*/ 1864513 h 2237474"/>
              <a:gd name="connsiteX119" fmla="*/ 3680177 w 12192000"/>
              <a:gd name="connsiteY119" fmla="*/ 1881552 h 2237474"/>
              <a:gd name="connsiteX120" fmla="*/ 3567259 w 12192000"/>
              <a:gd name="connsiteY120" fmla="*/ 1893482 h 2237474"/>
              <a:gd name="connsiteX121" fmla="*/ 3405770 w 12192000"/>
              <a:gd name="connsiteY121" fmla="*/ 1904591 h 2237474"/>
              <a:gd name="connsiteX122" fmla="*/ 3280097 w 12192000"/>
              <a:gd name="connsiteY122" fmla="*/ 1919610 h 2237474"/>
              <a:gd name="connsiteX123" fmla="*/ 3123424 w 12192000"/>
              <a:gd name="connsiteY123" fmla="*/ 1952930 h 2237474"/>
              <a:gd name="connsiteX124" fmla="*/ 3009910 w 12192000"/>
              <a:gd name="connsiteY124" fmla="*/ 1957866 h 2237474"/>
              <a:gd name="connsiteX125" fmla="*/ 2995934 w 12192000"/>
              <a:gd name="connsiteY125" fmla="*/ 1967085 h 2237474"/>
              <a:gd name="connsiteX126" fmla="*/ 2980071 w 12192000"/>
              <a:gd name="connsiteY126" fmla="*/ 1972988 h 2237474"/>
              <a:gd name="connsiteX127" fmla="*/ 2978094 w 12192000"/>
              <a:gd name="connsiteY127" fmla="*/ 1972369 h 2237474"/>
              <a:gd name="connsiteX128" fmla="*/ 2942858 w 12192000"/>
              <a:gd name="connsiteY128" fmla="*/ 1981367 h 2237474"/>
              <a:gd name="connsiteX129" fmla="*/ 2875436 w 12192000"/>
              <a:gd name="connsiteY129" fmla="*/ 1996977 h 2237474"/>
              <a:gd name="connsiteX130" fmla="*/ 2874892 w 12192000"/>
              <a:gd name="connsiteY130" fmla="*/ 1996085 h 2237474"/>
              <a:gd name="connsiteX131" fmla="*/ 2864145 w 12192000"/>
              <a:gd name="connsiteY131" fmla="*/ 1994061 h 2237474"/>
              <a:gd name="connsiteX132" fmla="*/ 2843662 w 12192000"/>
              <a:gd name="connsiteY132" fmla="*/ 1992498 h 2237474"/>
              <a:gd name="connsiteX133" fmla="*/ 2796128 w 12192000"/>
              <a:gd name="connsiteY133" fmla="*/ 1976403 h 2237474"/>
              <a:gd name="connsiteX134" fmla="*/ 2756784 w 12192000"/>
              <a:gd name="connsiteY134" fmla="*/ 1985116 h 2237474"/>
              <a:gd name="connsiteX135" fmla="*/ 2748833 w 12192000"/>
              <a:gd name="connsiteY135" fmla="*/ 1986323 h 2237474"/>
              <a:gd name="connsiteX136" fmla="*/ 2748661 w 12192000"/>
              <a:gd name="connsiteY136" fmla="*/ 1986122 h 2237474"/>
              <a:gd name="connsiteX137" fmla="*/ 2740251 w 12192000"/>
              <a:gd name="connsiteY137" fmla="*/ 1986946 h 2237474"/>
              <a:gd name="connsiteX138" fmla="*/ 2718916 w 12192000"/>
              <a:gd name="connsiteY138" fmla="*/ 1990867 h 2237474"/>
              <a:gd name="connsiteX139" fmla="*/ 2713522 w 12192000"/>
              <a:gd name="connsiteY139" fmla="*/ 1990173 h 2237474"/>
              <a:gd name="connsiteX140" fmla="*/ 2680597 w 12192000"/>
              <a:gd name="connsiteY140" fmla="*/ 1984996 h 2237474"/>
              <a:gd name="connsiteX141" fmla="*/ 2578178 w 12192000"/>
              <a:gd name="connsiteY141" fmla="*/ 1990531 h 2237474"/>
              <a:gd name="connsiteX142" fmla="*/ 2476147 w 12192000"/>
              <a:gd name="connsiteY142" fmla="*/ 1998305 h 2237474"/>
              <a:gd name="connsiteX143" fmla="*/ 2373568 w 12192000"/>
              <a:gd name="connsiteY143" fmla="*/ 2003219 h 2237474"/>
              <a:gd name="connsiteX144" fmla="*/ 2321399 w 12192000"/>
              <a:gd name="connsiteY144" fmla="*/ 1989467 h 2237474"/>
              <a:gd name="connsiteX145" fmla="*/ 2315525 w 12192000"/>
              <a:gd name="connsiteY145" fmla="*/ 1989708 h 2237474"/>
              <a:gd name="connsiteX146" fmla="*/ 2300792 w 12192000"/>
              <a:gd name="connsiteY146" fmla="*/ 1994290 h 2237474"/>
              <a:gd name="connsiteX147" fmla="*/ 2295469 w 12192000"/>
              <a:gd name="connsiteY147" fmla="*/ 1996659 h 2237474"/>
              <a:gd name="connsiteX148" fmla="*/ 2287219 w 12192000"/>
              <a:gd name="connsiteY148" fmla="*/ 1998750 h 2237474"/>
              <a:gd name="connsiteX149" fmla="*/ 2286948 w 12192000"/>
              <a:gd name="connsiteY149" fmla="*/ 1998596 h 2237474"/>
              <a:gd name="connsiteX150" fmla="*/ 2243069 w 12192000"/>
              <a:gd name="connsiteY150" fmla="*/ 2015111 h 2237474"/>
              <a:gd name="connsiteX151" fmla="*/ 2186609 w 12192000"/>
              <a:gd name="connsiteY151" fmla="*/ 2008263 h 2237474"/>
              <a:gd name="connsiteX152" fmla="*/ 2164831 w 12192000"/>
              <a:gd name="connsiteY152" fmla="*/ 2010143 h 2237474"/>
              <a:gd name="connsiteX153" fmla="*/ 2152836 w 12192000"/>
              <a:gd name="connsiteY153" fmla="*/ 2010048 h 2237474"/>
              <a:gd name="connsiteX154" fmla="*/ 2117102 w 12192000"/>
              <a:gd name="connsiteY154" fmla="*/ 2023004 h 2237474"/>
              <a:gd name="connsiteX155" fmla="*/ 2111935 w 12192000"/>
              <a:gd name="connsiteY155" fmla="*/ 2023163 h 2237474"/>
              <a:gd name="connsiteX156" fmla="*/ 2089991 w 12192000"/>
              <a:gd name="connsiteY156" fmla="*/ 2034193 h 2237474"/>
              <a:gd name="connsiteX157" fmla="*/ 2058061 w 12192000"/>
              <a:gd name="connsiteY157" fmla="*/ 2047942 h 2237474"/>
              <a:gd name="connsiteX158" fmla="*/ 2055737 w 12192000"/>
              <a:gd name="connsiteY158" fmla="*/ 2047704 h 2237474"/>
              <a:gd name="connsiteX159" fmla="*/ 2042244 w 12192000"/>
              <a:gd name="connsiteY159" fmla="*/ 2055560 h 2237474"/>
              <a:gd name="connsiteX160" fmla="*/ 1976224 w 12192000"/>
              <a:gd name="connsiteY160" fmla="*/ 2074257 h 2237474"/>
              <a:gd name="connsiteX161" fmla="*/ 1877728 w 12192000"/>
              <a:gd name="connsiteY161" fmla="*/ 2101004 h 2237474"/>
              <a:gd name="connsiteX162" fmla="*/ 1759056 w 12192000"/>
              <a:gd name="connsiteY162" fmla="*/ 2125608 h 2237474"/>
              <a:gd name="connsiteX163" fmla="*/ 1637948 w 12192000"/>
              <a:gd name="connsiteY163" fmla="*/ 2172597 h 2237474"/>
              <a:gd name="connsiteX164" fmla="*/ 1434549 w 12192000"/>
              <a:gd name="connsiteY164" fmla="*/ 2234522 h 2237474"/>
              <a:gd name="connsiteX165" fmla="*/ 1398481 w 12192000"/>
              <a:gd name="connsiteY165" fmla="*/ 2237074 h 2237474"/>
              <a:gd name="connsiteX166" fmla="*/ 1398407 w 12192000"/>
              <a:gd name="connsiteY166" fmla="*/ 2237095 h 2237474"/>
              <a:gd name="connsiteX167" fmla="*/ 1370962 w 12192000"/>
              <a:gd name="connsiteY167" fmla="*/ 2237474 h 2237474"/>
              <a:gd name="connsiteX168" fmla="*/ 1356367 w 12192000"/>
              <a:gd name="connsiteY168" fmla="*/ 2235089 h 2237474"/>
              <a:gd name="connsiteX169" fmla="*/ 1324828 w 12192000"/>
              <a:gd name="connsiteY169" fmla="*/ 2231968 h 2237474"/>
              <a:gd name="connsiteX170" fmla="*/ 1297744 w 12192000"/>
              <a:gd name="connsiteY170" fmla="*/ 2235849 h 2237474"/>
              <a:gd name="connsiteX171" fmla="*/ 1286236 w 12192000"/>
              <a:gd name="connsiteY171" fmla="*/ 2233135 h 2237474"/>
              <a:gd name="connsiteX172" fmla="*/ 1283504 w 12192000"/>
              <a:gd name="connsiteY172" fmla="*/ 2233797 h 2237474"/>
              <a:gd name="connsiteX173" fmla="*/ 1279765 w 12192000"/>
              <a:gd name="connsiteY173" fmla="*/ 2229639 h 2237474"/>
              <a:gd name="connsiteX174" fmla="*/ 1195347 w 12192000"/>
              <a:gd name="connsiteY174" fmla="*/ 2212354 h 2237474"/>
              <a:gd name="connsiteX175" fmla="*/ 970251 w 12192000"/>
              <a:gd name="connsiteY175" fmla="*/ 2221029 h 2237474"/>
              <a:gd name="connsiteX176" fmla="*/ 812914 w 12192000"/>
              <a:gd name="connsiteY176" fmla="*/ 2202752 h 2237474"/>
              <a:gd name="connsiteX177" fmla="*/ 800195 w 12192000"/>
              <a:gd name="connsiteY177" fmla="*/ 2209407 h 2237474"/>
              <a:gd name="connsiteX178" fmla="*/ 784978 w 12192000"/>
              <a:gd name="connsiteY178" fmla="*/ 2212360 h 2237474"/>
              <a:gd name="connsiteX179" fmla="*/ 681987 w 12192000"/>
              <a:gd name="connsiteY179" fmla="*/ 2216757 h 2237474"/>
              <a:gd name="connsiteX180" fmla="*/ 669923 w 12192000"/>
              <a:gd name="connsiteY180" fmla="*/ 2211682 h 2237474"/>
              <a:gd name="connsiteX181" fmla="*/ 648680 w 12192000"/>
              <a:gd name="connsiteY181" fmla="*/ 2206229 h 2237474"/>
              <a:gd name="connsiteX182" fmla="*/ 597225 w 12192000"/>
              <a:gd name="connsiteY182" fmla="*/ 2180999 h 2237474"/>
              <a:gd name="connsiteX183" fmla="*/ 558449 w 12192000"/>
              <a:gd name="connsiteY183" fmla="*/ 2182346 h 2237474"/>
              <a:gd name="connsiteX184" fmla="*/ 550517 w 12192000"/>
              <a:gd name="connsiteY184" fmla="*/ 2182060 h 2237474"/>
              <a:gd name="connsiteX185" fmla="*/ 550309 w 12192000"/>
              <a:gd name="connsiteY185" fmla="*/ 2181825 h 2237474"/>
              <a:gd name="connsiteX186" fmla="*/ 541836 w 12192000"/>
              <a:gd name="connsiteY186" fmla="*/ 2181063 h 2237474"/>
              <a:gd name="connsiteX187" fmla="*/ 536057 w 12192000"/>
              <a:gd name="connsiteY187" fmla="*/ 2181537 h 2237474"/>
              <a:gd name="connsiteX188" fmla="*/ 520671 w 12192000"/>
              <a:gd name="connsiteY188" fmla="*/ 2180980 h 2237474"/>
              <a:gd name="connsiteX189" fmla="*/ 515024 w 12192000"/>
              <a:gd name="connsiteY189" fmla="*/ 2179258 h 2237474"/>
              <a:gd name="connsiteX190" fmla="*/ 512278 w 12192000"/>
              <a:gd name="connsiteY190" fmla="*/ 2176369 h 2237474"/>
              <a:gd name="connsiteX191" fmla="*/ 480419 w 12192000"/>
              <a:gd name="connsiteY191" fmla="*/ 2167807 h 2237474"/>
              <a:gd name="connsiteX192" fmla="*/ 413835 w 12192000"/>
              <a:gd name="connsiteY192" fmla="*/ 2156783 h 2237474"/>
              <a:gd name="connsiteX193" fmla="*/ 376513 w 12192000"/>
              <a:gd name="connsiteY193" fmla="*/ 2154014 h 2237474"/>
              <a:gd name="connsiteX194" fmla="*/ 273386 w 12192000"/>
              <a:gd name="connsiteY194" fmla="*/ 2142551 h 2237474"/>
              <a:gd name="connsiteX195" fmla="*/ 169207 w 12192000"/>
              <a:gd name="connsiteY195" fmla="*/ 2128100 h 2237474"/>
              <a:gd name="connsiteX196" fmla="*/ 93149 w 12192000"/>
              <a:gd name="connsiteY196" fmla="*/ 2105324 h 2237474"/>
              <a:gd name="connsiteX197" fmla="*/ 88109 w 12192000"/>
              <a:gd name="connsiteY197" fmla="*/ 2106704 h 2237474"/>
              <a:gd name="connsiteX198" fmla="*/ 80022 w 12192000"/>
              <a:gd name="connsiteY198" fmla="*/ 2107254 h 2237474"/>
              <a:gd name="connsiteX199" fmla="*/ 79717 w 12192000"/>
              <a:gd name="connsiteY199" fmla="*/ 2107046 h 2237474"/>
              <a:gd name="connsiteX200" fmla="*/ 72352 w 12192000"/>
              <a:gd name="connsiteY200" fmla="*/ 2107991 h 2237474"/>
              <a:gd name="connsiteX201" fmla="*/ 37645 w 12192000"/>
              <a:gd name="connsiteY201" fmla="*/ 2115401 h 2237474"/>
              <a:gd name="connsiteX202" fmla="*/ 4572 w 12192000"/>
              <a:gd name="connsiteY202" fmla="*/ 2111091 h 2237474"/>
              <a:gd name="connsiteX203" fmla="*/ 0 w 12192000"/>
              <a:gd name="connsiteY203" fmla="*/ 2110468 h 2237474"/>
              <a:gd name="connsiteX204" fmla="*/ 0 w 12192000"/>
              <a:gd name="connsiteY204" fmla="*/ 0 h 2237474"/>
              <a:gd name="connsiteX0" fmla="*/ 0 w 12192000"/>
              <a:gd name="connsiteY0" fmla="*/ 0 h 2237474"/>
              <a:gd name="connsiteX1" fmla="*/ 12192000 w 12192000"/>
              <a:gd name="connsiteY1" fmla="*/ 0 h 2237474"/>
              <a:gd name="connsiteX2" fmla="*/ 12192000 w 12192000"/>
              <a:gd name="connsiteY2" fmla="*/ 751299 h 2237474"/>
              <a:gd name="connsiteX3" fmla="*/ 12176759 w 12192000"/>
              <a:gd name="connsiteY3" fmla="*/ 759190 h 2237474"/>
              <a:gd name="connsiteX4" fmla="*/ 12047364 w 12192000"/>
              <a:gd name="connsiteY4" fmla="*/ 749662 h 2237474"/>
              <a:gd name="connsiteX5" fmla="*/ 11890686 w 12192000"/>
              <a:gd name="connsiteY5" fmla="*/ 732766 h 2237474"/>
              <a:gd name="connsiteX6" fmla="*/ 11834800 w 12192000"/>
              <a:gd name="connsiteY6" fmla="*/ 747840 h 2237474"/>
              <a:gd name="connsiteX7" fmla="*/ 11649954 w 12192000"/>
              <a:gd name="connsiteY7" fmla="*/ 749628 h 2237474"/>
              <a:gd name="connsiteX8" fmla="*/ 11560424 w 12192000"/>
              <a:gd name="connsiteY8" fmla="*/ 748017 h 2237474"/>
              <a:gd name="connsiteX9" fmla="*/ 11358455 w 12192000"/>
              <a:gd name="connsiteY9" fmla="*/ 747593 h 2237474"/>
              <a:gd name="connsiteX10" fmla="*/ 11165209 w 12192000"/>
              <a:gd name="connsiteY10" fmla="*/ 748852 h 2237474"/>
              <a:gd name="connsiteX11" fmla="*/ 11058755 w 12192000"/>
              <a:gd name="connsiteY11" fmla="*/ 749617 h 2237474"/>
              <a:gd name="connsiteX12" fmla="*/ 10834688 w 12192000"/>
              <a:gd name="connsiteY12" fmla="*/ 757726 h 2237474"/>
              <a:gd name="connsiteX13" fmla="*/ 10805004 w 12192000"/>
              <a:gd name="connsiteY13" fmla="*/ 757573 h 2237474"/>
              <a:gd name="connsiteX14" fmla="*/ 10739478 w 12192000"/>
              <a:gd name="connsiteY14" fmla="*/ 776841 h 2237474"/>
              <a:gd name="connsiteX15" fmla="*/ 10458762 w 12192000"/>
              <a:gd name="connsiteY15" fmla="*/ 755400 h 2237474"/>
              <a:gd name="connsiteX16" fmla="*/ 10211200 w 12192000"/>
              <a:gd name="connsiteY16" fmla="*/ 767513 h 2237474"/>
              <a:gd name="connsiteX17" fmla="*/ 10167995 w 12192000"/>
              <a:gd name="connsiteY17" fmla="*/ 760843 h 2237474"/>
              <a:gd name="connsiteX18" fmla="*/ 9997044 w 12192000"/>
              <a:gd name="connsiteY18" fmla="*/ 780129 h 2237474"/>
              <a:gd name="connsiteX19" fmla="*/ 9943887 w 12192000"/>
              <a:gd name="connsiteY19" fmla="*/ 804141 h 2237474"/>
              <a:gd name="connsiteX20" fmla="*/ 9918248 w 12192000"/>
              <a:gd name="connsiteY20" fmla="*/ 816628 h 2237474"/>
              <a:gd name="connsiteX21" fmla="*/ 9767091 w 12192000"/>
              <a:gd name="connsiteY21" fmla="*/ 870550 h 2237474"/>
              <a:gd name="connsiteX22" fmla="*/ 9683005 w 12192000"/>
              <a:gd name="connsiteY22" fmla="*/ 894128 h 2237474"/>
              <a:gd name="connsiteX23" fmla="*/ 9594438 w 12192000"/>
              <a:gd name="connsiteY23" fmla="*/ 919051 h 2237474"/>
              <a:gd name="connsiteX24" fmla="*/ 9577033 w 12192000"/>
              <a:gd name="connsiteY24" fmla="*/ 922857 h 2237474"/>
              <a:gd name="connsiteX25" fmla="*/ 9544189 w 12192000"/>
              <a:gd name="connsiteY25" fmla="*/ 938966 h 2237474"/>
              <a:gd name="connsiteX26" fmla="*/ 9500499 w 12192000"/>
              <a:gd name="connsiteY26" fmla="*/ 954680 h 2237474"/>
              <a:gd name="connsiteX27" fmla="*/ 9428195 w 12192000"/>
              <a:gd name="connsiteY27" fmla="*/ 986225 h 2237474"/>
              <a:gd name="connsiteX28" fmla="*/ 9410017 w 12192000"/>
              <a:gd name="connsiteY28" fmla="*/ 993931 h 2237474"/>
              <a:gd name="connsiteX29" fmla="*/ 9392919 w 12192000"/>
              <a:gd name="connsiteY29" fmla="*/ 994656 h 2237474"/>
              <a:gd name="connsiteX30" fmla="*/ 9278619 w 12192000"/>
              <a:gd name="connsiteY30" fmla="*/ 1011878 h 2237474"/>
              <a:gd name="connsiteX31" fmla="*/ 9268019 w 12192000"/>
              <a:gd name="connsiteY31" fmla="*/ 1007442 h 2237474"/>
              <a:gd name="connsiteX32" fmla="*/ 9234662 w 12192000"/>
              <a:gd name="connsiteY32" fmla="*/ 1023056 h 2237474"/>
              <a:gd name="connsiteX33" fmla="*/ 9181033 w 12192000"/>
              <a:gd name="connsiteY33" fmla="*/ 1037921 h 2237474"/>
              <a:gd name="connsiteX34" fmla="*/ 9155969 w 12192000"/>
              <a:gd name="connsiteY34" fmla="*/ 1046804 h 2237474"/>
              <a:gd name="connsiteX35" fmla="*/ 9133985 w 12192000"/>
              <a:gd name="connsiteY35" fmla="*/ 1046450 h 2237474"/>
              <a:gd name="connsiteX36" fmla="*/ 9012987 w 12192000"/>
              <a:gd name="connsiteY36" fmla="*/ 1061986 h 2237474"/>
              <a:gd name="connsiteX37" fmla="*/ 8968445 w 12192000"/>
              <a:gd name="connsiteY37" fmla="*/ 1052169 h 2237474"/>
              <a:gd name="connsiteX38" fmla="*/ 8958984 w 12192000"/>
              <a:gd name="connsiteY38" fmla="*/ 1057212 h 2237474"/>
              <a:gd name="connsiteX39" fmla="*/ 8886001 w 12192000"/>
              <a:gd name="connsiteY39" fmla="*/ 1067468 h 2237474"/>
              <a:gd name="connsiteX40" fmla="*/ 8838610 w 12192000"/>
              <a:gd name="connsiteY40" fmla="*/ 1075091 h 2237474"/>
              <a:gd name="connsiteX41" fmla="*/ 8750383 w 12192000"/>
              <a:gd name="connsiteY41" fmla="*/ 1097387 h 2237474"/>
              <a:gd name="connsiteX42" fmla="*/ 8665605 w 12192000"/>
              <a:gd name="connsiteY42" fmla="*/ 1110791 h 2237474"/>
              <a:gd name="connsiteX43" fmla="*/ 8584946 w 12192000"/>
              <a:gd name="connsiteY43" fmla="*/ 1135226 h 2237474"/>
              <a:gd name="connsiteX44" fmla="*/ 8460755 w 12192000"/>
              <a:gd name="connsiteY44" fmla="*/ 1203427 h 2237474"/>
              <a:gd name="connsiteX45" fmla="*/ 8419755 w 12192000"/>
              <a:gd name="connsiteY45" fmla="*/ 1216260 h 2237474"/>
              <a:gd name="connsiteX46" fmla="*/ 8411626 w 12192000"/>
              <a:gd name="connsiteY46" fmla="*/ 1214397 h 2237474"/>
              <a:gd name="connsiteX47" fmla="*/ 8363469 w 12192000"/>
              <a:gd name="connsiteY47" fmla="*/ 1246658 h 2237474"/>
              <a:gd name="connsiteX48" fmla="*/ 8275497 w 12192000"/>
              <a:gd name="connsiteY48" fmla="*/ 1264396 h 2237474"/>
              <a:gd name="connsiteX49" fmla="*/ 8206287 w 12192000"/>
              <a:gd name="connsiteY49" fmla="*/ 1273060 h 2237474"/>
              <a:gd name="connsiteX50" fmla="*/ 8168705 w 12192000"/>
              <a:gd name="connsiteY50" fmla="*/ 1279956 h 2237474"/>
              <a:gd name="connsiteX51" fmla="*/ 8139997 w 12192000"/>
              <a:gd name="connsiteY51" fmla="*/ 1282713 h 2237474"/>
              <a:gd name="connsiteX52" fmla="*/ 8074238 w 12192000"/>
              <a:gd name="connsiteY52" fmla="*/ 1301895 h 2237474"/>
              <a:gd name="connsiteX53" fmla="*/ 7968292 w 12192000"/>
              <a:gd name="connsiteY53" fmla="*/ 1338779 h 2237474"/>
              <a:gd name="connsiteX54" fmla="*/ 7902328 w 12192000"/>
              <a:gd name="connsiteY54" fmla="*/ 1345865 h 2237474"/>
              <a:gd name="connsiteX55" fmla="*/ 7875879 w 12192000"/>
              <a:gd name="connsiteY55" fmla="*/ 1345646 h 2237474"/>
              <a:gd name="connsiteX56" fmla="*/ 7840612 w 12192000"/>
              <a:gd name="connsiteY56" fmla="*/ 1369373 h 2237474"/>
              <a:gd name="connsiteX57" fmla="*/ 7786819 w 12192000"/>
              <a:gd name="connsiteY57" fmla="*/ 1378970 h 2237474"/>
              <a:gd name="connsiteX58" fmla="*/ 7548172 w 12192000"/>
              <a:gd name="connsiteY58" fmla="*/ 1417460 h 2237474"/>
              <a:gd name="connsiteX59" fmla="*/ 7483437 w 12192000"/>
              <a:gd name="connsiteY59" fmla="*/ 1478152 h 2237474"/>
              <a:gd name="connsiteX60" fmla="*/ 7377870 w 12192000"/>
              <a:gd name="connsiteY60" fmla="*/ 1523319 h 2237474"/>
              <a:gd name="connsiteX61" fmla="*/ 7230737 w 12192000"/>
              <a:gd name="connsiteY61" fmla="*/ 1562633 h 2237474"/>
              <a:gd name="connsiteX62" fmla="*/ 7224458 w 12192000"/>
              <a:gd name="connsiteY62" fmla="*/ 1573008 h 2237474"/>
              <a:gd name="connsiteX63" fmla="*/ 7183121 w 12192000"/>
              <a:gd name="connsiteY63" fmla="*/ 1595162 h 2237474"/>
              <a:gd name="connsiteX64" fmla="*/ 7164601 w 12192000"/>
              <a:gd name="connsiteY64" fmla="*/ 1606490 h 2237474"/>
              <a:gd name="connsiteX65" fmla="*/ 7092727 w 12192000"/>
              <a:gd name="connsiteY65" fmla="*/ 1623628 h 2237474"/>
              <a:gd name="connsiteX66" fmla="*/ 7031309 w 12192000"/>
              <a:gd name="connsiteY66" fmla="*/ 1619451 h 2237474"/>
              <a:gd name="connsiteX67" fmla="*/ 6999084 w 12192000"/>
              <a:gd name="connsiteY67" fmla="*/ 1634317 h 2237474"/>
              <a:gd name="connsiteX68" fmla="*/ 6900177 w 12192000"/>
              <a:gd name="connsiteY68" fmla="*/ 1636016 h 2237474"/>
              <a:gd name="connsiteX69" fmla="*/ 6795372 w 12192000"/>
              <a:gd name="connsiteY69" fmla="*/ 1644845 h 2237474"/>
              <a:gd name="connsiteX70" fmla="*/ 6692251 w 12192000"/>
              <a:gd name="connsiteY70" fmla="*/ 1656357 h 2237474"/>
              <a:gd name="connsiteX71" fmla="*/ 6655235 w 12192000"/>
              <a:gd name="connsiteY71" fmla="*/ 1661869 h 2237474"/>
              <a:gd name="connsiteX72" fmla="*/ 6554894 w 12192000"/>
              <a:gd name="connsiteY72" fmla="*/ 1664428 h 2237474"/>
              <a:gd name="connsiteX73" fmla="*/ 6516595 w 12192000"/>
              <a:gd name="connsiteY73" fmla="*/ 1667475 h 2237474"/>
              <a:gd name="connsiteX74" fmla="*/ 6508541 w 12192000"/>
              <a:gd name="connsiteY74" fmla="*/ 1668757 h 2237474"/>
              <a:gd name="connsiteX75" fmla="*/ 6471012 w 12192000"/>
              <a:gd name="connsiteY75" fmla="*/ 1678604 h 2237474"/>
              <a:gd name="connsiteX76" fmla="*/ 6364035 w 12192000"/>
              <a:gd name="connsiteY76" fmla="*/ 1667683 h 2237474"/>
              <a:gd name="connsiteX77" fmla="*/ 6280959 w 12192000"/>
              <a:gd name="connsiteY77" fmla="*/ 1689329 h 2237474"/>
              <a:gd name="connsiteX78" fmla="*/ 6243319 w 12192000"/>
              <a:gd name="connsiteY78" fmla="*/ 1695560 h 2237474"/>
              <a:gd name="connsiteX79" fmla="*/ 6098321 w 12192000"/>
              <a:gd name="connsiteY79" fmla="*/ 1721646 h 2237474"/>
              <a:gd name="connsiteX80" fmla="*/ 5880652 w 12192000"/>
              <a:gd name="connsiteY80" fmla="*/ 1779643 h 2237474"/>
              <a:gd name="connsiteX81" fmla="*/ 5785959 w 12192000"/>
              <a:gd name="connsiteY81" fmla="*/ 1775307 h 2237474"/>
              <a:gd name="connsiteX82" fmla="*/ 5643534 w 12192000"/>
              <a:gd name="connsiteY82" fmla="*/ 1802919 h 2237474"/>
              <a:gd name="connsiteX83" fmla="*/ 5518799 w 12192000"/>
              <a:gd name="connsiteY83" fmla="*/ 1818312 h 2237474"/>
              <a:gd name="connsiteX84" fmla="*/ 5505014 w 12192000"/>
              <a:gd name="connsiteY84" fmla="*/ 1819259 h 2237474"/>
              <a:gd name="connsiteX85" fmla="*/ 5453307 w 12192000"/>
              <a:gd name="connsiteY85" fmla="*/ 1815450 h 2237474"/>
              <a:gd name="connsiteX86" fmla="*/ 5364192 w 12192000"/>
              <a:gd name="connsiteY86" fmla="*/ 1826074 h 2237474"/>
              <a:gd name="connsiteX87" fmla="*/ 5350380 w 12192000"/>
              <a:gd name="connsiteY87" fmla="*/ 1830891 h 2237474"/>
              <a:gd name="connsiteX88" fmla="*/ 5259633 w 12192000"/>
              <a:gd name="connsiteY88" fmla="*/ 1837160 h 2237474"/>
              <a:gd name="connsiteX89" fmla="*/ 5197513 w 12192000"/>
              <a:gd name="connsiteY89" fmla="*/ 1844718 h 2237474"/>
              <a:gd name="connsiteX90" fmla="*/ 5168852 w 12192000"/>
              <a:gd name="connsiteY90" fmla="*/ 1844846 h 2237474"/>
              <a:gd name="connsiteX91" fmla="*/ 5114927 w 12192000"/>
              <a:gd name="connsiteY91" fmla="*/ 1847827 h 2237474"/>
              <a:gd name="connsiteX92" fmla="*/ 5108970 w 12192000"/>
              <a:gd name="connsiteY92" fmla="*/ 1847935 h 2237474"/>
              <a:gd name="connsiteX93" fmla="*/ 5067961 w 12192000"/>
              <a:gd name="connsiteY93" fmla="*/ 1845917 h 2237474"/>
              <a:gd name="connsiteX94" fmla="*/ 5007075 w 12192000"/>
              <a:gd name="connsiteY94" fmla="*/ 1838626 h 2237474"/>
              <a:gd name="connsiteX95" fmla="*/ 4944087 w 12192000"/>
              <a:gd name="connsiteY95" fmla="*/ 1823332 h 2237474"/>
              <a:gd name="connsiteX96" fmla="*/ 4907662 w 12192000"/>
              <a:gd name="connsiteY96" fmla="*/ 1816900 h 2237474"/>
              <a:gd name="connsiteX97" fmla="*/ 4882386 w 12192000"/>
              <a:gd name="connsiteY97" fmla="*/ 1809844 h 2237474"/>
              <a:gd name="connsiteX98" fmla="*/ 4811440 w 12192000"/>
              <a:gd name="connsiteY98" fmla="*/ 1804655 h 2237474"/>
              <a:gd name="connsiteX99" fmla="*/ 4691075 w 12192000"/>
              <a:gd name="connsiteY99" fmla="*/ 1801389 h 2237474"/>
              <a:gd name="connsiteX100" fmla="*/ 4611738 w 12192000"/>
              <a:gd name="connsiteY100" fmla="*/ 1776964 h 2237474"/>
              <a:gd name="connsiteX101" fmla="*/ 4560070 w 12192000"/>
              <a:gd name="connsiteY101" fmla="*/ 1785640 h 2237474"/>
              <a:gd name="connsiteX102" fmla="*/ 4536503 w 12192000"/>
              <a:gd name="connsiteY102" fmla="*/ 1785334 h 2237474"/>
              <a:gd name="connsiteX103" fmla="*/ 4513724 w 12192000"/>
              <a:gd name="connsiteY103" fmla="*/ 1791996 h 2237474"/>
              <a:gd name="connsiteX104" fmla="*/ 4459810 w 12192000"/>
              <a:gd name="connsiteY104" fmla="*/ 1797886 h 2237474"/>
              <a:gd name="connsiteX105" fmla="*/ 4379064 w 12192000"/>
              <a:gd name="connsiteY105" fmla="*/ 1817177 h 2237474"/>
              <a:gd name="connsiteX106" fmla="*/ 4319209 w 12192000"/>
              <a:gd name="connsiteY106" fmla="*/ 1834833 h 2237474"/>
              <a:gd name="connsiteX107" fmla="*/ 4290981 w 12192000"/>
              <a:gd name="connsiteY107" fmla="*/ 1839677 h 2237474"/>
              <a:gd name="connsiteX108" fmla="*/ 4285792 w 12192000"/>
              <a:gd name="connsiteY108" fmla="*/ 1836231 h 2237474"/>
              <a:gd name="connsiteX109" fmla="*/ 4238372 w 12192000"/>
              <a:gd name="connsiteY109" fmla="*/ 1851480 h 2237474"/>
              <a:gd name="connsiteX110" fmla="*/ 4232517 w 12192000"/>
              <a:gd name="connsiteY110" fmla="*/ 1852567 h 2237474"/>
              <a:gd name="connsiteX111" fmla="*/ 4191732 w 12192000"/>
              <a:gd name="connsiteY111" fmla="*/ 1857328 h 2237474"/>
              <a:gd name="connsiteX112" fmla="*/ 4065532 w 12192000"/>
              <a:gd name="connsiteY112" fmla="*/ 1855477 h 2237474"/>
              <a:gd name="connsiteX113" fmla="*/ 4028460 w 12192000"/>
              <a:gd name="connsiteY113" fmla="*/ 1855137 h 2237474"/>
              <a:gd name="connsiteX114" fmla="*/ 4002267 w 12192000"/>
              <a:gd name="connsiteY114" fmla="*/ 1852352 h 2237474"/>
              <a:gd name="connsiteX115" fmla="*/ 3931396 w 12192000"/>
              <a:gd name="connsiteY115" fmla="*/ 1858915 h 2237474"/>
              <a:gd name="connsiteX116" fmla="*/ 3812162 w 12192000"/>
              <a:gd name="connsiteY116" fmla="*/ 1875501 h 2237474"/>
              <a:gd name="connsiteX117" fmla="*/ 3729530 w 12192000"/>
              <a:gd name="connsiteY117" fmla="*/ 1864513 h 2237474"/>
              <a:gd name="connsiteX118" fmla="*/ 3680177 w 12192000"/>
              <a:gd name="connsiteY118" fmla="*/ 1881552 h 2237474"/>
              <a:gd name="connsiteX119" fmla="*/ 3567259 w 12192000"/>
              <a:gd name="connsiteY119" fmla="*/ 1893482 h 2237474"/>
              <a:gd name="connsiteX120" fmla="*/ 3405770 w 12192000"/>
              <a:gd name="connsiteY120" fmla="*/ 1904591 h 2237474"/>
              <a:gd name="connsiteX121" fmla="*/ 3280097 w 12192000"/>
              <a:gd name="connsiteY121" fmla="*/ 1919610 h 2237474"/>
              <a:gd name="connsiteX122" fmla="*/ 3123424 w 12192000"/>
              <a:gd name="connsiteY122" fmla="*/ 1952930 h 2237474"/>
              <a:gd name="connsiteX123" fmla="*/ 3009910 w 12192000"/>
              <a:gd name="connsiteY123" fmla="*/ 1957866 h 2237474"/>
              <a:gd name="connsiteX124" fmla="*/ 2995934 w 12192000"/>
              <a:gd name="connsiteY124" fmla="*/ 1967085 h 2237474"/>
              <a:gd name="connsiteX125" fmla="*/ 2980071 w 12192000"/>
              <a:gd name="connsiteY125" fmla="*/ 1972988 h 2237474"/>
              <a:gd name="connsiteX126" fmla="*/ 2978094 w 12192000"/>
              <a:gd name="connsiteY126" fmla="*/ 1972369 h 2237474"/>
              <a:gd name="connsiteX127" fmla="*/ 2942858 w 12192000"/>
              <a:gd name="connsiteY127" fmla="*/ 1981367 h 2237474"/>
              <a:gd name="connsiteX128" fmla="*/ 2875436 w 12192000"/>
              <a:gd name="connsiteY128" fmla="*/ 1996977 h 2237474"/>
              <a:gd name="connsiteX129" fmla="*/ 2874892 w 12192000"/>
              <a:gd name="connsiteY129" fmla="*/ 1996085 h 2237474"/>
              <a:gd name="connsiteX130" fmla="*/ 2864145 w 12192000"/>
              <a:gd name="connsiteY130" fmla="*/ 1994061 h 2237474"/>
              <a:gd name="connsiteX131" fmla="*/ 2843662 w 12192000"/>
              <a:gd name="connsiteY131" fmla="*/ 1992498 h 2237474"/>
              <a:gd name="connsiteX132" fmla="*/ 2796128 w 12192000"/>
              <a:gd name="connsiteY132" fmla="*/ 1976403 h 2237474"/>
              <a:gd name="connsiteX133" fmla="*/ 2756784 w 12192000"/>
              <a:gd name="connsiteY133" fmla="*/ 1985116 h 2237474"/>
              <a:gd name="connsiteX134" fmla="*/ 2748833 w 12192000"/>
              <a:gd name="connsiteY134" fmla="*/ 1986323 h 2237474"/>
              <a:gd name="connsiteX135" fmla="*/ 2748661 w 12192000"/>
              <a:gd name="connsiteY135" fmla="*/ 1986122 h 2237474"/>
              <a:gd name="connsiteX136" fmla="*/ 2740251 w 12192000"/>
              <a:gd name="connsiteY136" fmla="*/ 1986946 h 2237474"/>
              <a:gd name="connsiteX137" fmla="*/ 2718916 w 12192000"/>
              <a:gd name="connsiteY137" fmla="*/ 1990867 h 2237474"/>
              <a:gd name="connsiteX138" fmla="*/ 2713522 w 12192000"/>
              <a:gd name="connsiteY138" fmla="*/ 1990173 h 2237474"/>
              <a:gd name="connsiteX139" fmla="*/ 2680597 w 12192000"/>
              <a:gd name="connsiteY139" fmla="*/ 1984996 h 2237474"/>
              <a:gd name="connsiteX140" fmla="*/ 2578178 w 12192000"/>
              <a:gd name="connsiteY140" fmla="*/ 1990531 h 2237474"/>
              <a:gd name="connsiteX141" fmla="*/ 2476147 w 12192000"/>
              <a:gd name="connsiteY141" fmla="*/ 1998305 h 2237474"/>
              <a:gd name="connsiteX142" fmla="*/ 2373568 w 12192000"/>
              <a:gd name="connsiteY142" fmla="*/ 2003219 h 2237474"/>
              <a:gd name="connsiteX143" fmla="*/ 2321399 w 12192000"/>
              <a:gd name="connsiteY143" fmla="*/ 1989467 h 2237474"/>
              <a:gd name="connsiteX144" fmla="*/ 2315525 w 12192000"/>
              <a:gd name="connsiteY144" fmla="*/ 1989708 h 2237474"/>
              <a:gd name="connsiteX145" fmla="*/ 2300792 w 12192000"/>
              <a:gd name="connsiteY145" fmla="*/ 1994290 h 2237474"/>
              <a:gd name="connsiteX146" fmla="*/ 2295469 w 12192000"/>
              <a:gd name="connsiteY146" fmla="*/ 1996659 h 2237474"/>
              <a:gd name="connsiteX147" fmla="*/ 2287219 w 12192000"/>
              <a:gd name="connsiteY147" fmla="*/ 1998750 h 2237474"/>
              <a:gd name="connsiteX148" fmla="*/ 2286948 w 12192000"/>
              <a:gd name="connsiteY148" fmla="*/ 1998596 h 2237474"/>
              <a:gd name="connsiteX149" fmla="*/ 2243069 w 12192000"/>
              <a:gd name="connsiteY149" fmla="*/ 2015111 h 2237474"/>
              <a:gd name="connsiteX150" fmla="*/ 2186609 w 12192000"/>
              <a:gd name="connsiteY150" fmla="*/ 2008263 h 2237474"/>
              <a:gd name="connsiteX151" fmla="*/ 2164831 w 12192000"/>
              <a:gd name="connsiteY151" fmla="*/ 2010143 h 2237474"/>
              <a:gd name="connsiteX152" fmla="*/ 2152836 w 12192000"/>
              <a:gd name="connsiteY152" fmla="*/ 2010048 h 2237474"/>
              <a:gd name="connsiteX153" fmla="*/ 2117102 w 12192000"/>
              <a:gd name="connsiteY153" fmla="*/ 2023004 h 2237474"/>
              <a:gd name="connsiteX154" fmla="*/ 2111935 w 12192000"/>
              <a:gd name="connsiteY154" fmla="*/ 2023163 h 2237474"/>
              <a:gd name="connsiteX155" fmla="*/ 2089991 w 12192000"/>
              <a:gd name="connsiteY155" fmla="*/ 2034193 h 2237474"/>
              <a:gd name="connsiteX156" fmla="*/ 2058061 w 12192000"/>
              <a:gd name="connsiteY156" fmla="*/ 2047942 h 2237474"/>
              <a:gd name="connsiteX157" fmla="*/ 2055737 w 12192000"/>
              <a:gd name="connsiteY157" fmla="*/ 2047704 h 2237474"/>
              <a:gd name="connsiteX158" fmla="*/ 2042244 w 12192000"/>
              <a:gd name="connsiteY158" fmla="*/ 2055560 h 2237474"/>
              <a:gd name="connsiteX159" fmla="*/ 1976224 w 12192000"/>
              <a:gd name="connsiteY159" fmla="*/ 2074257 h 2237474"/>
              <a:gd name="connsiteX160" fmla="*/ 1877728 w 12192000"/>
              <a:gd name="connsiteY160" fmla="*/ 2101004 h 2237474"/>
              <a:gd name="connsiteX161" fmla="*/ 1759056 w 12192000"/>
              <a:gd name="connsiteY161" fmla="*/ 2125608 h 2237474"/>
              <a:gd name="connsiteX162" fmla="*/ 1637948 w 12192000"/>
              <a:gd name="connsiteY162" fmla="*/ 2172597 h 2237474"/>
              <a:gd name="connsiteX163" fmla="*/ 1434549 w 12192000"/>
              <a:gd name="connsiteY163" fmla="*/ 2234522 h 2237474"/>
              <a:gd name="connsiteX164" fmla="*/ 1398481 w 12192000"/>
              <a:gd name="connsiteY164" fmla="*/ 2237074 h 2237474"/>
              <a:gd name="connsiteX165" fmla="*/ 1398407 w 12192000"/>
              <a:gd name="connsiteY165" fmla="*/ 2237095 h 2237474"/>
              <a:gd name="connsiteX166" fmla="*/ 1370962 w 12192000"/>
              <a:gd name="connsiteY166" fmla="*/ 2237474 h 2237474"/>
              <a:gd name="connsiteX167" fmla="*/ 1356367 w 12192000"/>
              <a:gd name="connsiteY167" fmla="*/ 2235089 h 2237474"/>
              <a:gd name="connsiteX168" fmla="*/ 1324828 w 12192000"/>
              <a:gd name="connsiteY168" fmla="*/ 2231968 h 2237474"/>
              <a:gd name="connsiteX169" fmla="*/ 1297744 w 12192000"/>
              <a:gd name="connsiteY169" fmla="*/ 2235849 h 2237474"/>
              <a:gd name="connsiteX170" fmla="*/ 1286236 w 12192000"/>
              <a:gd name="connsiteY170" fmla="*/ 2233135 h 2237474"/>
              <a:gd name="connsiteX171" fmla="*/ 1283504 w 12192000"/>
              <a:gd name="connsiteY171" fmla="*/ 2233797 h 2237474"/>
              <a:gd name="connsiteX172" fmla="*/ 1279765 w 12192000"/>
              <a:gd name="connsiteY172" fmla="*/ 2229639 h 2237474"/>
              <a:gd name="connsiteX173" fmla="*/ 1195347 w 12192000"/>
              <a:gd name="connsiteY173" fmla="*/ 2212354 h 2237474"/>
              <a:gd name="connsiteX174" fmla="*/ 970251 w 12192000"/>
              <a:gd name="connsiteY174" fmla="*/ 2221029 h 2237474"/>
              <a:gd name="connsiteX175" fmla="*/ 812914 w 12192000"/>
              <a:gd name="connsiteY175" fmla="*/ 2202752 h 2237474"/>
              <a:gd name="connsiteX176" fmla="*/ 800195 w 12192000"/>
              <a:gd name="connsiteY176" fmla="*/ 2209407 h 2237474"/>
              <a:gd name="connsiteX177" fmla="*/ 784978 w 12192000"/>
              <a:gd name="connsiteY177" fmla="*/ 2212360 h 2237474"/>
              <a:gd name="connsiteX178" fmla="*/ 681987 w 12192000"/>
              <a:gd name="connsiteY178" fmla="*/ 2216757 h 2237474"/>
              <a:gd name="connsiteX179" fmla="*/ 669923 w 12192000"/>
              <a:gd name="connsiteY179" fmla="*/ 2211682 h 2237474"/>
              <a:gd name="connsiteX180" fmla="*/ 648680 w 12192000"/>
              <a:gd name="connsiteY180" fmla="*/ 2206229 h 2237474"/>
              <a:gd name="connsiteX181" fmla="*/ 597225 w 12192000"/>
              <a:gd name="connsiteY181" fmla="*/ 2180999 h 2237474"/>
              <a:gd name="connsiteX182" fmla="*/ 558449 w 12192000"/>
              <a:gd name="connsiteY182" fmla="*/ 2182346 h 2237474"/>
              <a:gd name="connsiteX183" fmla="*/ 550517 w 12192000"/>
              <a:gd name="connsiteY183" fmla="*/ 2182060 h 2237474"/>
              <a:gd name="connsiteX184" fmla="*/ 550309 w 12192000"/>
              <a:gd name="connsiteY184" fmla="*/ 2181825 h 2237474"/>
              <a:gd name="connsiteX185" fmla="*/ 541836 w 12192000"/>
              <a:gd name="connsiteY185" fmla="*/ 2181063 h 2237474"/>
              <a:gd name="connsiteX186" fmla="*/ 536057 w 12192000"/>
              <a:gd name="connsiteY186" fmla="*/ 2181537 h 2237474"/>
              <a:gd name="connsiteX187" fmla="*/ 520671 w 12192000"/>
              <a:gd name="connsiteY187" fmla="*/ 2180980 h 2237474"/>
              <a:gd name="connsiteX188" fmla="*/ 515024 w 12192000"/>
              <a:gd name="connsiteY188" fmla="*/ 2179258 h 2237474"/>
              <a:gd name="connsiteX189" fmla="*/ 512278 w 12192000"/>
              <a:gd name="connsiteY189" fmla="*/ 2176369 h 2237474"/>
              <a:gd name="connsiteX190" fmla="*/ 480419 w 12192000"/>
              <a:gd name="connsiteY190" fmla="*/ 2167807 h 2237474"/>
              <a:gd name="connsiteX191" fmla="*/ 413835 w 12192000"/>
              <a:gd name="connsiteY191" fmla="*/ 2156783 h 2237474"/>
              <a:gd name="connsiteX192" fmla="*/ 376513 w 12192000"/>
              <a:gd name="connsiteY192" fmla="*/ 2154014 h 2237474"/>
              <a:gd name="connsiteX193" fmla="*/ 273386 w 12192000"/>
              <a:gd name="connsiteY193" fmla="*/ 2142551 h 2237474"/>
              <a:gd name="connsiteX194" fmla="*/ 169207 w 12192000"/>
              <a:gd name="connsiteY194" fmla="*/ 2128100 h 2237474"/>
              <a:gd name="connsiteX195" fmla="*/ 93149 w 12192000"/>
              <a:gd name="connsiteY195" fmla="*/ 2105324 h 2237474"/>
              <a:gd name="connsiteX196" fmla="*/ 88109 w 12192000"/>
              <a:gd name="connsiteY196" fmla="*/ 2106704 h 2237474"/>
              <a:gd name="connsiteX197" fmla="*/ 80022 w 12192000"/>
              <a:gd name="connsiteY197" fmla="*/ 2107254 h 2237474"/>
              <a:gd name="connsiteX198" fmla="*/ 79717 w 12192000"/>
              <a:gd name="connsiteY198" fmla="*/ 2107046 h 2237474"/>
              <a:gd name="connsiteX199" fmla="*/ 72352 w 12192000"/>
              <a:gd name="connsiteY199" fmla="*/ 2107991 h 2237474"/>
              <a:gd name="connsiteX200" fmla="*/ 37645 w 12192000"/>
              <a:gd name="connsiteY200" fmla="*/ 2115401 h 2237474"/>
              <a:gd name="connsiteX201" fmla="*/ 4572 w 12192000"/>
              <a:gd name="connsiteY201" fmla="*/ 2111091 h 2237474"/>
              <a:gd name="connsiteX202" fmla="*/ 0 w 12192000"/>
              <a:gd name="connsiteY202" fmla="*/ 2110468 h 2237474"/>
              <a:gd name="connsiteX203" fmla="*/ 0 w 12192000"/>
              <a:gd name="connsiteY203" fmla="*/ 0 h 2237474"/>
              <a:gd name="connsiteX0" fmla="*/ 0 w 12192000"/>
              <a:gd name="connsiteY0" fmla="*/ 0 h 2237474"/>
              <a:gd name="connsiteX1" fmla="*/ 12192000 w 12192000"/>
              <a:gd name="connsiteY1" fmla="*/ 0 h 2237474"/>
              <a:gd name="connsiteX2" fmla="*/ 12192000 w 12192000"/>
              <a:gd name="connsiteY2" fmla="*/ 751299 h 2237474"/>
              <a:gd name="connsiteX3" fmla="*/ 12176759 w 12192000"/>
              <a:gd name="connsiteY3" fmla="*/ 759190 h 2237474"/>
              <a:gd name="connsiteX4" fmla="*/ 12047364 w 12192000"/>
              <a:gd name="connsiteY4" fmla="*/ 749662 h 2237474"/>
              <a:gd name="connsiteX5" fmla="*/ 11890686 w 12192000"/>
              <a:gd name="connsiteY5" fmla="*/ 732766 h 2237474"/>
              <a:gd name="connsiteX6" fmla="*/ 11834800 w 12192000"/>
              <a:gd name="connsiteY6" fmla="*/ 747840 h 2237474"/>
              <a:gd name="connsiteX7" fmla="*/ 11649954 w 12192000"/>
              <a:gd name="connsiteY7" fmla="*/ 749628 h 2237474"/>
              <a:gd name="connsiteX8" fmla="*/ 11560424 w 12192000"/>
              <a:gd name="connsiteY8" fmla="*/ 748017 h 2237474"/>
              <a:gd name="connsiteX9" fmla="*/ 11358455 w 12192000"/>
              <a:gd name="connsiteY9" fmla="*/ 747593 h 2237474"/>
              <a:gd name="connsiteX10" fmla="*/ 11165209 w 12192000"/>
              <a:gd name="connsiteY10" fmla="*/ 748852 h 2237474"/>
              <a:gd name="connsiteX11" fmla="*/ 11058755 w 12192000"/>
              <a:gd name="connsiteY11" fmla="*/ 749617 h 2237474"/>
              <a:gd name="connsiteX12" fmla="*/ 10834688 w 12192000"/>
              <a:gd name="connsiteY12" fmla="*/ 757726 h 2237474"/>
              <a:gd name="connsiteX13" fmla="*/ 10805004 w 12192000"/>
              <a:gd name="connsiteY13" fmla="*/ 757573 h 2237474"/>
              <a:gd name="connsiteX14" fmla="*/ 10739478 w 12192000"/>
              <a:gd name="connsiteY14" fmla="*/ 776841 h 2237474"/>
              <a:gd name="connsiteX15" fmla="*/ 10458762 w 12192000"/>
              <a:gd name="connsiteY15" fmla="*/ 755400 h 2237474"/>
              <a:gd name="connsiteX16" fmla="*/ 10211200 w 12192000"/>
              <a:gd name="connsiteY16" fmla="*/ 767513 h 2237474"/>
              <a:gd name="connsiteX17" fmla="*/ 10167995 w 12192000"/>
              <a:gd name="connsiteY17" fmla="*/ 760843 h 2237474"/>
              <a:gd name="connsiteX18" fmla="*/ 9997044 w 12192000"/>
              <a:gd name="connsiteY18" fmla="*/ 780129 h 2237474"/>
              <a:gd name="connsiteX19" fmla="*/ 9943887 w 12192000"/>
              <a:gd name="connsiteY19" fmla="*/ 804141 h 2237474"/>
              <a:gd name="connsiteX20" fmla="*/ 9918248 w 12192000"/>
              <a:gd name="connsiteY20" fmla="*/ 816628 h 2237474"/>
              <a:gd name="connsiteX21" fmla="*/ 9767091 w 12192000"/>
              <a:gd name="connsiteY21" fmla="*/ 870550 h 2237474"/>
              <a:gd name="connsiteX22" fmla="*/ 9683005 w 12192000"/>
              <a:gd name="connsiteY22" fmla="*/ 894128 h 2237474"/>
              <a:gd name="connsiteX23" fmla="*/ 9594438 w 12192000"/>
              <a:gd name="connsiteY23" fmla="*/ 919051 h 2237474"/>
              <a:gd name="connsiteX24" fmla="*/ 9577033 w 12192000"/>
              <a:gd name="connsiteY24" fmla="*/ 922857 h 2237474"/>
              <a:gd name="connsiteX25" fmla="*/ 9544189 w 12192000"/>
              <a:gd name="connsiteY25" fmla="*/ 938966 h 2237474"/>
              <a:gd name="connsiteX26" fmla="*/ 9500499 w 12192000"/>
              <a:gd name="connsiteY26" fmla="*/ 954680 h 2237474"/>
              <a:gd name="connsiteX27" fmla="*/ 9428195 w 12192000"/>
              <a:gd name="connsiteY27" fmla="*/ 986225 h 2237474"/>
              <a:gd name="connsiteX28" fmla="*/ 9410017 w 12192000"/>
              <a:gd name="connsiteY28" fmla="*/ 993931 h 2237474"/>
              <a:gd name="connsiteX29" fmla="*/ 9392919 w 12192000"/>
              <a:gd name="connsiteY29" fmla="*/ 994656 h 2237474"/>
              <a:gd name="connsiteX30" fmla="*/ 9278619 w 12192000"/>
              <a:gd name="connsiteY30" fmla="*/ 1011878 h 2237474"/>
              <a:gd name="connsiteX31" fmla="*/ 9268019 w 12192000"/>
              <a:gd name="connsiteY31" fmla="*/ 1007442 h 2237474"/>
              <a:gd name="connsiteX32" fmla="*/ 9234662 w 12192000"/>
              <a:gd name="connsiteY32" fmla="*/ 1023056 h 2237474"/>
              <a:gd name="connsiteX33" fmla="*/ 9181033 w 12192000"/>
              <a:gd name="connsiteY33" fmla="*/ 1037921 h 2237474"/>
              <a:gd name="connsiteX34" fmla="*/ 9155969 w 12192000"/>
              <a:gd name="connsiteY34" fmla="*/ 1046804 h 2237474"/>
              <a:gd name="connsiteX35" fmla="*/ 9133985 w 12192000"/>
              <a:gd name="connsiteY35" fmla="*/ 1046450 h 2237474"/>
              <a:gd name="connsiteX36" fmla="*/ 9012987 w 12192000"/>
              <a:gd name="connsiteY36" fmla="*/ 1061986 h 2237474"/>
              <a:gd name="connsiteX37" fmla="*/ 8968445 w 12192000"/>
              <a:gd name="connsiteY37" fmla="*/ 1052169 h 2237474"/>
              <a:gd name="connsiteX38" fmla="*/ 8958984 w 12192000"/>
              <a:gd name="connsiteY38" fmla="*/ 1057212 h 2237474"/>
              <a:gd name="connsiteX39" fmla="*/ 8886001 w 12192000"/>
              <a:gd name="connsiteY39" fmla="*/ 1067468 h 2237474"/>
              <a:gd name="connsiteX40" fmla="*/ 8838610 w 12192000"/>
              <a:gd name="connsiteY40" fmla="*/ 1075091 h 2237474"/>
              <a:gd name="connsiteX41" fmla="*/ 8750383 w 12192000"/>
              <a:gd name="connsiteY41" fmla="*/ 1097387 h 2237474"/>
              <a:gd name="connsiteX42" fmla="*/ 8665605 w 12192000"/>
              <a:gd name="connsiteY42" fmla="*/ 1110791 h 2237474"/>
              <a:gd name="connsiteX43" fmla="*/ 8584946 w 12192000"/>
              <a:gd name="connsiteY43" fmla="*/ 1135226 h 2237474"/>
              <a:gd name="connsiteX44" fmla="*/ 8460755 w 12192000"/>
              <a:gd name="connsiteY44" fmla="*/ 1203427 h 2237474"/>
              <a:gd name="connsiteX45" fmla="*/ 8419755 w 12192000"/>
              <a:gd name="connsiteY45" fmla="*/ 1216260 h 2237474"/>
              <a:gd name="connsiteX46" fmla="*/ 8411626 w 12192000"/>
              <a:gd name="connsiteY46" fmla="*/ 1214397 h 2237474"/>
              <a:gd name="connsiteX47" fmla="*/ 8363469 w 12192000"/>
              <a:gd name="connsiteY47" fmla="*/ 1246658 h 2237474"/>
              <a:gd name="connsiteX48" fmla="*/ 8275497 w 12192000"/>
              <a:gd name="connsiteY48" fmla="*/ 1264396 h 2237474"/>
              <a:gd name="connsiteX49" fmla="*/ 8206287 w 12192000"/>
              <a:gd name="connsiteY49" fmla="*/ 1273060 h 2237474"/>
              <a:gd name="connsiteX50" fmla="*/ 8168705 w 12192000"/>
              <a:gd name="connsiteY50" fmla="*/ 1279956 h 2237474"/>
              <a:gd name="connsiteX51" fmla="*/ 8139997 w 12192000"/>
              <a:gd name="connsiteY51" fmla="*/ 1282713 h 2237474"/>
              <a:gd name="connsiteX52" fmla="*/ 8074238 w 12192000"/>
              <a:gd name="connsiteY52" fmla="*/ 1301895 h 2237474"/>
              <a:gd name="connsiteX53" fmla="*/ 7968292 w 12192000"/>
              <a:gd name="connsiteY53" fmla="*/ 1338779 h 2237474"/>
              <a:gd name="connsiteX54" fmla="*/ 7902328 w 12192000"/>
              <a:gd name="connsiteY54" fmla="*/ 1345865 h 2237474"/>
              <a:gd name="connsiteX55" fmla="*/ 7875879 w 12192000"/>
              <a:gd name="connsiteY55" fmla="*/ 1345646 h 2237474"/>
              <a:gd name="connsiteX56" fmla="*/ 7840612 w 12192000"/>
              <a:gd name="connsiteY56" fmla="*/ 1369373 h 2237474"/>
              <a:gd name="connsiteX57" fmla="*/ 7786819 w 12192000"/>
              <a:gd name="connsiteY57" fmla="*/ 1378970 h 2237474"/>
              <a:gd name="connsiteX58" fmla="*/ 7548172 w 12192000"/>
              <a:gd name="connsiteY58" fmla="*/ 1417460 h 2237474"/>
              <a:gd name="connsiteX59" fmla="*/ 7483437 w 12192000"/>
              <a:gd name="connsiteY59" fmla="*/ 1478152 h 2237474"/>
              <a:gd name="connsiteX60" fmla="*/ 7377870 w 12192000"/>
              <a:gd name="connsiteY60" fmla="*/ 1523319 h 2237474"/>
              <a:gd name="connsiteX61" fmla="*/ 7230737 w 12192000"/>
              <a:gd name="connsiteY61" fmla="*/ 1562633 h 2237474"/>
              <a:gd name="connsiteX62" fmla="*/ 7224458 w 12192000"/>
              <a:gd name="connsiteY62" fmla="*/ 1573008 h 2237474"/>
              <a:gd name="connsiteX63" fmla="*/ 7183121 w 12192000"/>
              <a:gd name="connsiteY63" fmla="*/ 1595162 h 2237474"/>
              <a:gd name="connsiteX64" fmla="*/ 7164601 w 12192000"/>
              <a:gd name="connsiteY64" fmla="*/ 1606490 h 2237474"/>
              <a:gd name="connsiteX65" fmla="*/ 7092727 w 12192000"/>
              <a:gd name="connsiteY65" fmla="*/ 1623628 h 2237474"/>
              <a:gd name="connsiteX66" fmla="*/ 7031309 w 12192000"/>
              <a:gd name="connsiteY66" fmla="*/ 1619451 h 2237474"/>
              <a:gd name="connsiteX67" fmla="*/ 6900177 w 12192000"/>
              <a:gd name="connsiteY67" fmla="*/ 1636016 h 2237474"/>
              <a:gd name="connsiteX68" fmla="*/ 6795372 w 12192000"/>
              <a:gd name="connsiteY68" fmla="*/ 1644845 h 2237474"/>
              <a:gd name="connsiteX69" fmla="*/ 6692251 w 12192000"/>
              <a:gd name="connsiteY69" fmla="*/ 1656357 h 2237474"/>
              <a:gd name="connsiteX70" fmla="*/ 6655235 w 12192000"/>
              <a:gd name="connsiteY70" fmla="*/ 1661869 h 2237474"/>
              <a:gd name="connsiteX71" fmla="*/ 6554894 w 12192000"/>
              <a:gd name="connsiteY71" fmla="*/ 1664428 h 2237474"/>
              <a:gd name="connsiteX72" fmla="*/ 6516595 w 12192000"/>
              <a:gd name="connsiteY72" fmla="*/ 1667475 h 2237474"/>
              <a:gd name="connsiteX73" fmla="*/ 6508541 w 12192000"/>
              <a:gd name="connsiteY73" fmla="*/ 1668757 h 2237474"/>
              <a:gd name="connsiteX74" fmla="*/ 6471012 w 12192000"/>
              <a:gd name="connsiteY74" fmla="*/ 1678604 h 2237474"/>
              <a:gd name="connsiteX75" fmla="*/ 6364035 w 12192000"/>
              <a:gd name="connsiteY75" fmla="*/ 1667683 h 2237474"/>
              <a:gd name="connsiteX76" fmla="*/ 6280959 w 12192000"/>
              <a:gd name="connsiteY76" fmla="*/ 1689329 h 2237474"/>
              <a:gd name="connsiteX77" fmla="*/ 6243319 w 12192000"/>
              <a:gd name="connsiteY77" fmla="*/ 1695560 h 2237474"/>
              <a:gd name="connsiteX78" fmla="*/ 6098321 w 12192000"/>
              <a:gd name="connsiteY78" fmla="*/ 1721646 h 2237474"/>
              <a:gd name="connsiteX79" fmla="*/ 5880652 w 12192000"/>
              <a:gd name="connsiteY79" fmla="*/ 1779643 h 2237474"/>
              <a:gd name="connsiteX80" fmla="*/ 5785959 w 12192000"/>
              <a:gd name="connsiteY80" fmla="*/ 1775307 h 2237474"/>
              <a:gd name="connsiteX81" fmla="*/ 5643534 w 12192000"/>
              <a:gd name="connsiteY81" fmla="*/ 1802919 h 2237474"/>
              <a:gd name="connsiteX82" fmla="*/ 5518799 w 12192000"/>
              <a:gd name="connsiteY82" fmla="*/ 1818312 h 2237474"/>
              <a:gd name="connsiteX83" fmla="*/ 5505014 w 12192000"/>
              <a:gd name="connsiteY83" fmla="*/ 1819259 h 2237474"/>
              <a:gd name="connsiteX84" fmla="*/ 5453307 w 12192000"/>
              <a:gd name="connsiteY84" fmla="*/ 1815450 h 2237474"/>
              <a:gd name="connsiteX85" fmla="*/ 5364192 w 12192000"/>
              <a:gd name="connsiteY85" fmla="*/ 1826074 h 2237474"/>
              <a:gd name="connsiteX86" fmla="*/ 5350380 w 12192000"/>
              <a:gd name="connsiteY86" fmla="*/ 1830891 h 2237474"/>
              <a:gd name="connsiteX87" fmla="*/ 5259633 w 12192000"/>
              <a:gd name="connsiteY87" fmla="*/ 1837160 h 2237474"/>
              <a:gd name="connsiteX88" fmla="*/ 5197513 w 12192000"/>
              <a:gd name="connsiteY88" fmla="*/ 1844718 h 2237474"/>
              <a:gd name="connsiteX89" fmla="*/ 5168852 w 12192000"/>
              <a:gd name="connsiteY89" fmla="*/ 1844846 h 2237474"/>
              <a:gd name="connsiteX90" fmla="*/ 5114927 w 12192000"/>
              <a:gd name="connsiteY90" fmla="*/ 1847827 h 2237474"/>
              <a:gd name="connsiteX91" fmla="*/ 5108970 w 12192000"/>
              <a:gd name="connsiteY91" fmla="*/ 1847935 h 2237474"/>
              <a:gd name="connsiteX92" fmla="*/ 5067961 w 12192000"/>
              <a:gd name="connsiteY92" fmla="*/ 1845917 h 2237474"/>
              <a:gd name="connsiteX93" fmla="*/ 5007075 w 12192000"/>
              <a:gd name="connsiteY93" fmla="*/ 1838626 h 2237474"/>
              <a:gd name="connsiteX94" fmla="*/ 4944087 w 12192000"/>
              <a:gd name="connsiteY94" fmla="*/ 1823332 h 2237474"/>
              <a:gd name="connsiteX95" fmla="*/ 4907662 w 12192000"/>
              <a:gd name="connsiteY95" fmla="*/ 1816900 h 2237474"/>
              <a:gd name="connsiteX96" fmla="*/ 4882386 w 12192000"/>
              <a:gd name="connsiteY96" fmla="*/ 1809844 h 2237474"/>
              <a:gd name="connsiteX97" fmla="*/ 4811440 w 12192000"/>
              <a:gd name="connsiteY97" fmla="*/ 1804655 h 2237474"/>
              <a:gd name="connsiteX98" fmla="*/ 4691075 w 12192000"/>
              <a:gd name="connsiteY98" fmla="*/ 1801389 h 2237474"/>
              <a:gd name="connsiteX99" fmla="*/ 4611738 w 12192000"/>
              <a:gd name="connsiteY99" fmla="*/ 1776964 h 2237474"/>
              <a:gd name="connsiteX100" fmla="*/ 4560070 w 12192000"/>
              <a:gd name="connsiteY100" fmla="*/ 1785640 h 2237474"/>
              <a:gd name="connsiteX101" fmla="*/ 4536503 w 12192000"/>
              <a:gd name="connsiteY101" fmla="*/ 1785334 h 2237474"/>
              <a:gd name="connsiteX102" fmla="*/ 4513724 w 12192000"/>
              <a:gd name="connsiteY102" fmla="*/ 1791996 h 2237474"/>
              <a:gd name="connsiteX103" fmla="*/ 4459810 w 12192000"/>
              <a:gd name="connsiteY103" fmla="*/ 1797886 h 2237474"/>
              <a:gd name="connsiteX104" fmla="*/ 4379064 w 12192000"/>
              <a:gd name="connsiteY104" fmla="*/ 1817177 h 2237474"/>
              <a:gd name="connsiteX105" fmla="*/ 4319209 w 12192000"/>
              <a:gd name="connsiteY105" fmla="*/ 1834833 h 2237474"/>
              <a:gd name="connsiteX106" fmla="*/ 4290981 w 12192000"/>
              <a:gd name="connsiteY106" fmla="*/ 1839677 h 2237474"/>
              <a:gd name="connsiteX107" fmla="*/ 4285792 w 12192000"/>
              <a:gd name="connsiteY107" fmla="*/ 1836231 h 2237474"/>
              <a:gd name="connsiteX108" fmla="*/ 4238372 w 12192000"/>
              <a:gd name="connsiteY108" fmla="*/ 1851480 h 2237474"/>
              <a:gd name="connsiteX109" fmla="*/ 4232517 w 12192000"/>
              <a:gd name="connsiteY109" fmla="*/ 1852567 h 2237474"/>
              <a:gd name="connsiteX110" fmla="*/ 4191732 w 12192000"/>
              <a:gd name="connsiteY110" fmla="*/ 1857328 h 2237474"/>
              <a:gd name="connsiteX111" fmla="*/ 4065532 w 12192000"/>
              <a:gd name="connsiteY111" fmla="*/ 1855477 h 2237474"/>
              <a:gd name="connsiteX112" fmla="*/ 4028460 w 12192000"/>
              <a:gd name="connsiteY112" fmla="*/ 1855137 h 2237474"/>
              <a:gd name="connsiteX113" fmla="*/ 4002267 w 12192000"/>
              <a:gd name="connsiteY113" fmla="*/ 1852352 h 2237474"/>
              <a:gd name="connsiteX114" fmla="*/ 3931396 w 12192000"/>
              <a:gd name="connsiteY114" fmla="*/ 1858915 h 2237474"/>
              <a:gd name="connsiteX115" fmla="*/ 3812162 w 12192000"/>
              <a:gd name="connsiteY115" fmla="*/ 1875501 h 2237474"/>
              <a:gd name="connsiteX116" fmla="*/ 3729530 w 12192000"/>
              <a:gd name="connsiteY116" fmla="*/ 1864513 h 2237474"/>
              <a:gd name="connsiteX117" fmla="*/ 3680177 w 12192000"/>
              <a:gd name="connsiteY117" fmla="*/ 1881552 h 2237474"/>
              <a:gd name="connsiteX118" fmla="*/ 3567259 w 12192000"/>
              <a:gd name="connsiteY118" fmla="*/ 1893482 h 2237474"/>
              <a:gd name="connsiteX119" fmla="*/ 3405770 w 12192000"/>
              <a:gd name="connsiteY119" fmla="*/ 1904591 h 2237474"/>
              <a:gd name="connsiteX120" fmla="*/ 3280097 w 12192000"/>
              <a:gd name="connsiteY120" fmla="*/ 1919610 h 2237474"/>
              <a:gd name="connsiteX121" fmla="*/ 3123424 w 12192000"/>
              <a:gd name="connsiteY121" fmla="*/ 1952930 h 2237474"/>
              <a:gd name="connsiteX122" fmla="*/ 3009910 w 12192000"/>
              <a:gd name="connsiteY122" fmla="*/ 1957866 h 2237474"/>
              <a:gd name="connsiteX123" fmla="*/ 2995934 w 12192000"/>
              <a:gd name="connsiteY123" fmla="*/ 1967085 h 2237474"/>
              <a:gd name="connsiteX124" fmla="*/ 2980071 w 12192000"/>
              <a:gd name="connsiteY124" fmla="*/ 1972988 h 2237474"/>
              <a:gd name="connsiteX125" fmla="*/ 2978094 w 12192000"/>
              <a:gd name="connsiteY125" fmla="*/ 1972369 h 2237474"/>
              <a:gd name="connsiteX126" fmla="*/ 2942858 w 12192000"/>
              <a:gd name="connsiteY126" fmla="*/ 1981367 h 2237474"/>
              <a:gd name="connsiteX127" fmla="*/ 2875436 w 12192000"/>
              <a:gd name="connsiteY127" fmla="*/ 1996977 h 2237474"/>
              <a:gd name="connsiteX128" fmla="*/ 2874892 w 12192000"/>
              <a:gd name="connsiteY128" fmla="*/ 1996085 h 2237474"/>
              <a:gd name="connsiteX129" fmla="*/ 2864145 w 12192000"/>
              <a:gd name="connsiteY129" fmla="*/ 1994061 h 2237474"/>
              <a:gd name="connsiteX130" fmla="*/ 2843662 w 12192000"/>
              <a:gd name="connsiteY130" fmla="*/ 1992498 h 2237474"/>
              <a:gd name="connsiteX131" fmla="*/ 2796128 w 12192000"/>
              <a:gd name="connsiteY131" fmla="*/ 1976403 h 2237474"/>
              <a:gd name="connsiteX132" fmla="*/ 2756784 w 12192000"/>
              <a:gd name="connsiteY132" fmla="*/ 1985116 h 2237474"/>
              <a:gd name="connsiteX133" fmla="*/ 2748833 w 12192000"/>
              <a:gd name="connsiteY133" fmla="*/ 1986323 h 2237474"/>
              <a:gd name="connsiteX134" fmla="*/ 2748661 w 12192000"/>
              <a:gd name="connsiteY134" fmla="*/ 1986122 h 2237474"/>
              <a:gd name="connsiteX135" fmla="*/ 2740251 w 12192000"/>
              <a:gd name="connsiteY135" fmla="*/ 1986946 h 2237474"/>
              <a:gd name="connsiteX136" fmla="*/ 2718916 w 12192000"/>
              <a:gd name="connsiteY136" fmla="*/ 1990867 h 2237474"/>
              <a:gd name="connsiteX137" fmla="*/ 2713522 w 12192000"/>
              <a:gd name="connsiteY137" fmla="*/ 1990173 h 2237474"/>
              <a:gd name="connsiteX138" fmla="*/ 2680597 w 12192000"/>
              <a:gd name="connsiteY138" fmla="*/ 1984996 h 2237474"/>
              <a:gd name="connsiteX139" fmla="*/ 2578178 w 12192000"/>
              <a:gd name="connsiteY139" fmla="*/ 1990531 h 2237474"/>
              <a:gd name="connsiteX140" fmla="*/ 2476147 w 12192000"/>
              <a:gd name="connsiteY140" fmla="*/ 1998305 h 2237474"/>
              <a:gd name="connsiteX141" fmla="*/ 2373568 w 12192000"/>
              <a:gd name="connsiteY141" fmla="*/ 2003219 h 2237474"/>
              <a:gd name="connsiteX142" fmla="*/ 2321399 w 12192000"/>
              <a:gd name="connsiteY142" fmla="*/ 1989467 h 2237474"/>
              <a:gd name="connsiteX143" fmla="*/ 2315525 w 12192000"/>
              <a:gd name="connsiteY143" fmla="*/ 1989708 h 2237474"/>
              <a:gd name="connsiteX144" fmla="*/ 2300792 w 12192000"/>
              <a:gd name="connsiteY144" fmla="*/ 1994290 h 2237474"/>
              <a:gd name="connsiteX145" fmla="*/ 2295469 w 12192000"/>
              <a:gd name="connsiteY145" fmla="*/ 1996659 h 2237474"/>
              <a:gd name="connsiteX146" fmla="*/ 2287219 w 12192000"/>
              <a:gd name="connsiteY146" fmla="*/ 1998750 h 2237474"/>
              <a:gd name="connsiteX147" fmla="*/ 2286948 w 12192000"/>
              <a:gd name="connsiteY147" fmla="*/ 1998596 h 2237474"/>
              <a:gd name="connsiteX148" fmla="*/ 2243069 w 12192000"/>
              <a:gd name="connsiteY148" fmla="*/ 2015111 h 2237474"/>
              <a:gd name="connsiteX149" fmla="*/ 2186609 w 12192000"/>
              <a:gd name="connsiteY149" fmla="*/ 2008263 h 2237474"/>
              <a:gd name="connsiteX150" fmla="*/ 2164831 w 12192000"/>
              <a:gd name="connsiteY150" fmla="*/ 2010143 h 2237474"/>
              <a:gd name="connsiteX151" fmla="*/ 2152836 w 12192000"/>
              <a:gd name="connsiteY151" fmla="*/ 2010048 h 2237474"/>
              <a:gd name="connsiteX152" fmla="*/ 2117102 w 12192000"/>
              <a:gd name="connsiteY152" fmla="*/ 2023004 h 2237474"/>
              <a:gd name="connsiteX153" fmla="*/ 2111935 w 12192000"/>
              <a:gd name="connsiteY153" fmla="*/ 2023163 h 2237474"/>
              <a:gd name="connsiteX154" fmla="*/ 2089991 w 12192000"/>
              <a:gd name="connsiteY154" fmla="*/ 2034193 h 2237474"/>
              <a:gd name="connsiteX155" fmla="*/ 2058061 w 12192000"/>
              <a:gd name="connsiteY155" fmla="*/ 2047942 h 2237474"/>
              <a:gd name="connsiteX156" fmla="*/ 2055737 w 12192000"/>
              <a:gd name="connsiteY156" fmla="*/ 2047704 h 2237474"/>
              <a:gd name="connsiteX157" fmla="*/ 2042244 w 12192000"/>
              <a:gd name="connsiteY157" fmla="*/ 2055560 h 2237474"/>
              <a:gd name="connsiteX158" fmla="*/ 1976224 w 12192000"/>
              <a:gd name="connsiteY158" fmla="*/ 2074257 h 2237474"/>
              <a:gd name="connsiteX159" fmla="*/ 1877728 w 12192000"/>
              <a:gd name="connsiteY159" fmla="*/ 2101004 h 2237474"/>
              <a:gd name="connsiteX160" fmla="*/ 1759056 w 12192000"/>
              <a:gd name="connsiteY160" fmla="*/ 2125608 h 2237474"/>
              <a:gd name="connsiteX161" fmla="*/ 1637948 w 12192000"/>
              <a:gd name="connsiteY161" fmla="*/ 2172597 h 2237474"/>
              <a:gd name="connsiteX162" fmla="*/ 1434549 w 12192000"/>
              <a:gd name="connsiteY162" fmla="*/ 2234522 h 2237474"/>
              <a:gd name="connsiteX163" fmla="*/ 1398481 w 12192000"/>
              <a:gd name="connsiteY163" fmla="*/ 2237074 h 2237474"/>
              <a:gd name="connsiteX164" fmla="*/ 1398407 w 12192000"/>
              <a:gd name="connsiteY164" fmla="*/ 2237095 h 2237474"/>
              <a:gd name="connsiteX165" fmla="*/ 1370962 w 12192000"/>
              <a:gd name="connsiteY165" fmla="*/ 2237474 h 2237474"/>
              <a:gd name="connsiteX166" fmla="*/ 1356367 w 12192000"/>
              <a:gd name="connsiteY166" fmla="*/ 2235089 h 2237474"/>
              <a:gd name="connsiteX167" fmla="*/ 1324828 w 12192000"/>
              <a:gd name="connsiteY167" fmla="*/ 2231968 h 2237474"/>
              <a:gd name="connsiteX168" fmla="*/ 1297744 w 12192000"/>
              <a:gd name="connsiteY168" fmla="*/ 2235849 h 2237474"/>
              <a:gd name="connsiteX169" fmla="*/ 1286236 w 12192000"/>
              <a:gd name="connsiteY169" fmla="*/ 2233135 h 2237474"/>
              <a:gd name="connsiteX170" fmla="*/ 1283504 w 12192000"/>
              <a:gd name="connsiteY170" fmla="*/ 2233797 h 2237474"/>
              <a:gd name="connsiteX171" fmla="*/ 1279765 w 12192000"/>
              <a:gd name="connsiteY171" fmla="*/ 2229639 h 2237474"/>
              <a:gd name="connsiteX172" fmla="*/ 1195347 w 12192000"/>
              <a:gd name="connsiteY172" fmla="*/ 2212354 h 2237474"/>
              <a:gd name="connsiteX173" fmla="*/ 970251 w 12192000"/>
              <a:gd name="connsiteY173" fmla="*/ 2221029 h 2237474"/>
              <a:gd name="connsiteX174" fmla="*/ 812914 w 12192000"/>
              <a:gd name="connsiteY174" fmla="*/ 2202752 h 2237474"/>
              <a:gd name="connsiteX175" fmla="*/ 800195 w 12192000"/>
              <a:gd name="connsiteY175" fmla="*/ 2209407 h 2237474"/>
              <a:gd name="connsiteX176" fmla="*/ 784978 w 12192000"/>
              <a:gd name="connsiteY176" fmla="*/ 2212360 h 2237474"/>
              <a:gd name="connsiteX177" fmla="*/ 681987 w 12192000"/>
              <a:gd name="connsiteY177" fmla="*/ 2216757 h 2237474"/>
              <a:gd name="connsiteX178" fmla="*/ 669923 w 12192000"/>
              <a:gd name="connsiteY178" fmla="*/ 2211682 h 2237474"/>
              <a:gd name="connsiteX179" fmla="*/ 648680 w 12192000"/>
              <a:gd name="connsiteY179" fmla="*/ 2206229 h 2237474"/>
              <a:gd name="connsiteX180" fmla="*/ 597225 w 12192000"/>
              <a:gd name="connsiteY180" fmla="*/ 2180999 h 2237474"/>
              <a:gd name="connsiteX181" fmla="*/ 558449 w 12192000"/>
              <a:gd name="connsiteY181" fmla="*/ 2182346 h 2237474"/>
              <a:gd name="connsiteX182" fmla="*/ 550517 w 12192000"/>
              <a:gd name="connsiteY182" fmla="*/ 2182060 h 2237474"/>
              <a:gd name="connsiteX183" fmla="*/ 550309 w 12192000"/>
              <a:gd name="connsiteY183" fmla="*/ 2181825 h 2237474"/>
              <a:gd name="connsiteX184" fmla="*/ 541836 w 12192000"/>
              <a:gd name="connsiteY184" fmla="*/ 2181063 h 2237474"/>
              <a:gd name="connsiteX185" fmla="*/ 536057 w 12192000"/>
              <a:gd name="connsiteY185" fmla="*/ 2181537 h 2237474"/>
              <a:gd name="connsiteX186" fmla="*/ 520671 w 12192000"/>
              <a:gd name="connsiteY186" fmla="*/ 2180980 h 2237474"/>
              <a:gd name="connsiteX187" fmla="*/ 515024 w 12192000"/>
              <a:gd name="connsiteY187" fmla="*/ 2179258 h 2237474"/>
              <a:gd name="connsiteX188" fmla="*/ 512278 w 12192000"/>
              <a:gd name="connsiteY188" fmla="*/ 2176369 h 2237474"/>
              <a:gd name="connsiteX189" fmla="*/ 480419 w 12192000"/>
              <a:gd name="connsiteY189" fmla="*/ 2167807 h 2237474"/>
              <a:gd name="connsiteX190" fmla="*/ 413835 w 12192000"/>
              <a:gd name="connsiteY190" fmla="*/ 2156783 h 2237474"/>
              <a:gd name="connsiteX191" fmla="*/ 376513 w 12192000"/>
              <a:gd name="connsiteY191" fmla="*/ 2154014 h 2237474"/>
              <a:gd name="connsiteX192" fmla="*/ 273386 w 12192000"/>
              <a:gd name="connsiteY192" fmla="*/ 2142551 h 2237474"/>
              <a:gd name="connsiteX193" fmla="*/ 169207 w 12192000"/>
              <a:gd name="connsiteY193" fmla="*/ 2128100 h 2237474"/>
              <a:gd name="connsiteX194" fmla="*/ 93149 w 12192000"/>
              <a:gd name="connsiteY194" fmla="*/ 2105324 h 2237474"/>
              <a:gd name="connsiteX195" fmla="*/ 88109 w 12192000"/>
              <a:gd name="connsiteY195" fmla="*/ 2106704 h 2237474"/>
              <a:gd name="connsiteX196" fmla="*/ 80022 w 12192000"/>
              <a:gd name="connsiteY196" fmla="*/ 2107254 h 2237474"/>
              <a:gd name="connsiteX197" fmla="*/ 79717 w 12192000"/>
              <a:gd name="connsiteY197" fmla="*/ 2107046 h 2237474"/>
              <a:gd name="connsiteX198" fmla="*/ 72352 w 12192000"/>
              <a:gd name="connsiteY198" fmla="*/ 2107991 h 2237474"/>
              <a:gd name="connsiteX199" fmla="*/ 37645 w 12192000"/>
              <a:gd name="connsiteY199" fmla="*/ 2115401 h 2237474"/>
              <a:gd name="connsiteX200" fmla="*/ 4572 w 12192000"/>
              <a:gd name="connsiteY200" fmla="*/ 2111091 h 2237474"/>
              <a:gd name="connsiteX201" fmla="*/ 0 w 12192000"/>
              <a:gd name="connsiteY201" fmla="*/ 2110468 h 2237474"/>
              <a:gd name="connsiteX202" fmla="*/ 0 w 12192000"/>
              <a:gd name="connsiteY202" fmla="*/ 0 h 2237474"/>
              <a:gd name="connsiteX0" fmla="*/ 0 w 12192000"/>
              <a:gd name="connsiteY0" fmla="*/ 0 h 2237474"/>
              <a:gd name="connsiteX1" fmla="*/ 12192000 w 12192000"/>
              <a:gd name="connsiteY1" fmla="*/ 0 h 2237474"/>
              <a:gd name="connsiteX2" fmla="*/ 12192000 w 12192000"/>
              <a:gd name="connsiteY2" fmla="*/ 751299 h 2237474"/>
              <a:gd name="connsiteX3" fmla="*/ 12176759 w 12192000"/>
              <a:gd name="connsiteY3" fmla="*/ 759190 h 2237474"/>
              <a:gd name="connsiteX4" fmla="*/ 12047364 w 12192000"/>
              <a:gd name="connsiteY4" fmla="*/ 749662 h 2237474"/>
              <a:gd name="connsiteX5" fmla="*/ 11890686 w 12192000"/>
              <a:gd name="connsiteY5" fmla="*/ 732766 h 2237474"/>
              <a:gd name="connsiteX6" fmla="*/ 11834800 w 12192000"/>
              <a:gd name="connsiteY6" fmla="*/ 747840 h 2237474"/>
              <a:gd name="connsiteX7" fmla="*/ 11649954 w 12192000"/>
              <a:gd name="connsiteY7" fmla="*/ 749628 h 2237474"/>
              <a:gd name="connsiteX8" fmla="*/ 11560424 w 12192000"/>
              <a:gd name="connsiteY8" fmla="*/ 748017 h 2237474"/>
              <a:gd name="connsiteX9" fmla="*/ 11358455 w 12192000"/>
              <a:gd name="connsiteY9" fmla="*/ 747593 h 2237474"/>
              <a:gd name="connsiteX10" fmla="*/ 11165209 w 12192000"/>
              <a:gd name="connsiteY10" fmla="*/ 748852 h 2237474"/>
              <a:gd name="connsiteX11" fmla="*/ 11058755 w 12192000"/>
              <a:gd name="connsiteY11" fmla="*/ 749617 h 2237474"/>
              <a:gd name="connsiteX12" fmla="*/ 10834688 w 12192000"/>
              <a:gd name="connsiteY12" fmla="*/ 757726 h 2237474"/>
              <a:gd name="connsiteX13" fmla="*/ 10805004 w 12192000"/>
              <a:gd name="connsiteY13" fmla="*/ 757573 h 2237474"/>
              <a:gd name="connsiteX14" fmla="*/ 10739478 w 12192000"/>
              <a:gd name="connsiteY14" fmla="*/ 776841 h 2237474"/>
              <a:gd name="connsiteX15" fmla="*/ 10458762 w 12192000"/>
              <a:gd name="connsiteY15" fmla="*/ 755400 h 2237474"/>
              <a:gd name="connsiteX16" fmla="*/ 10211200 w 12192000"/>
              <a:gd name="connsiteY16" fmla="*/ 767513 h 2237474"/>
              <a:gd name="connsiteX17" fmla="*/ 10167995 w 12192000"/>
              <a:gd name="connsiteY17" fmla="*/ 760843 h 2237474"/>
              <a:gd name="connsiteX18" fmla="*/ 9997044 w 12192000"/>
              <a:gd name="connsiteY18" fmla="*/ 780129 h 2237474"/>
              <a:gd name="connsiteX19" fmla="*/ 9943887 w 12192000"/>
              <a:gd name="connsiteY19" fmla="*/ 804141 h 2237474"/>
              <a:gd name="connsiteX20" fmla="*/ 9918248 w 12192000"/>
              <a:gd name="connsiteY20" fmla="*/ 816628 h 2237474"/>
              <a:gd name="connsiteX21" fmla="*/ 9767091 w 12192000"/>
              <a:gd name="connsiteY21" fmla="*/ 870550 h 2237474"/>
              <a:gd name="connsiteX22" fmla="*/ 9683005 w 12192000"/>
              <a:gd name="connsiteY22" fmla="*/ 894128 h 2237474"/>
              <a:gd name="connsiteX23" fmla="*/ 9594438 w 12192000"/>
              <a:gd name="connsiteY23" fmla="*/ 919051 h 2237474"/>
              <a:gd name="connsiteX24" fmla="*/ 9577033 w 12192000"/>
              <a:gd name="connsiteY24" fmla="*/ 922857 h 2237474"/>
              <a:gd name="connsiteX25" fmla="*/ 9544189 w 12192000"/>
              <a:gd name="connsiteY25" fmla="*/ 938966 h 2237474"/>
              <a:gd name="connsiteX26" fmla="*/ 9500499 w 12192000"/>
              <a:gd name="connsiteY26" fmla="*/ 954680 h 2237474"/>
              <a:gd name="connsiteX27" fmla="*/ 9428195 w 12192000"/>
              <a:gd name="connsiteY27" fmla="*/ 986225 h 2237474"/>
              <a:gd name="connsiteX28" fmla="*/ 9410017 w 12192000"/>
              <a:gd name="connsiteY28" fmla="*/ 993931 h 2237474"/>
              <a:gd name="connsiteX29" fmla="*/ 9392919 w 12192000"/>
              <a:gd name="connsiteY29" fmla="*/ 994656 h 2237474"/>
              <a:gd name="connsiteX30" fmla="*/ 9278619 w 12192000"/>
              <a:gd name="connsiteY30" fmla="*/ 1011878 h 2237474"/>
              <a:gd name="connsiteX31" fmla="*/ 9268019 w 12192000"/>
              <a:gd name="connsiteY31" fmla="*/ 1007442 h 2237474"/>
              <a:gd name="connsiteX32" fmla="*/ 9234662 w 12192000"/>
              <a:gd name="connsiteY32" fmla="*/ 1023056 h 2237474"/>
              <a:gd name="connsiteX33" fmla="*/ 9181033 w 12192000"/>
              <a:gd name="connsiteY33" fmla="*/ 1037921 h 2237474"/>
              <a:gd name="connsiteX34" fmla="*/ 9155969 w 12192000"/>
              <a:gd name="connsiteY34" fmla="*/ 1046804 h 2237474"/>
              <a:gd name="connsiteX35" fmla="*/ 9133985 w 12192000"/>
              <a:gd name="connsiteY35" fmla="*/ 1046450 h 2237474"/>
              <a:gd name="connsiteX36" fmla="*/ 9012987 w 12192000"/>
              <a:gd name="connsiteY36" fmla="*/ 1061986 h 2237474"/>
              <a:gd name="connsiteX37" fmla="*/ 8968445 w 12192000"/>
              <a:gd name="connsiteY37" fmla="*/ 1052169 h 2237474"/>
              <a:gd name="connsiteX38" fmla="*/ 8958984 w 12192000"/>
              <a:gd name="connsiteY38" fmla="*/ 1057212 h 2237474"/>
              <a:gd name="connsiteX39" fmla="*/ 8886001 w 12192000"/>
              <a:gd name="connsiteY39" fmla="*/ 1067468 h 2237474"/>
              <a:gd name="connsiteX40" fmla="*/ 8838610 w 12192000"/>
              <a:gd name="connsiteY40" fmla="*/ 1075091 h 2237474"/>
              <a:gd name="connsiteX41" fmla="*/ 8750383 w 12192000"/>
              <a:gd name="connsiteY41" fmla="*/ 1097387 h 2237474"/>
              <a:gd name="connsiteX42" fmla="*/ 8665605 w 12192000"/>
              <a:gd name="connsiteY42" fmla="*/ 1110791 h 2237474"/>
              <a:gd name="connsiteX43" fmla="*/ 8584946 w 12192000"/>
              <a:gd name="connsiteY43" fmla="*/ 1135226 h 2237474"/>
              <a:gd name="connsiteX44" fmla="*/ 8460755 w 12192000"/>
              <a:gd name="connsiteY44" fmla="*/ 1203427 h 2237474"/>
              <a:gd name="connsiteX45" fmla="*/ 8419755 w 12192000"/>
              <a:gd name="connsiteY45" fmla="*/ 1216260 h 2237474"/>
              <a:gd name="connsiteX46" fmla="*/ 8411626 w 12192000"/>
              <a:gd name="connsiteY46" fmla="*/ 1214397 h 2237474"/>
              <a:gd name="connsiteX47" fmla="*/ 8363469 w 12192000"/>
              <a:gd name="connsiteY47" fmla="*/ 1246658 h 2237474"/>
              <a:gd name="connsiteX48" fmla="*/ 8275497 w 12192000"/>
              <a:gd name="connsiteY48" fmla="*/ 1264396 h 2237474"/>
              <a:gd name="connsiteX49" fmla="*/ 8206287 w 12192000"/>
              <a:gd name="connsiteY49" fmla="*/ 1273060 h 2237474"/>
              <a:gd name="connsiteX50" fmla="*/ 8168705 w 12192000"/>
              <a:gd name="connsiteY50" fmla="*/ 1279956 h 2237474"/>
              <a:gd name="connsiteX51" fmla="*/ 8139997 w 12192000"/>
              <a:gd name="connsiteY51" fmla="*/ 1282713 h 2237474"/>
              <a:gd name="connsiteX52" fmla="*/ 8074238 w 12192000"/>
              <a:gd name="connsiteY52" fmla="*/ 1301895 h 2237474"/>
              <a:gd name="connsiteX53" fmla="*/ 7968292 w 12192000"/>
              <a:gd name="connsiteY53" fmla="*/ 1338779 h 2237474"/>
              <a:gd name="connsiteX54" fmla="*/ 7902328 w 12192000"/>
              <a:gd name="connsiteY54" fmla="*/ 1345865 h 2237474"/>
              <a:gd name="connsiteX55" fmla="*/ 7875879 w 12192000"/>
              <a:gd name="connsiteY55" fmla="*/ 1345646 h 2237474"/>
              <a:gd name="connsiteX56" fmla="*/ 7840612 w 12192000"/>
              <a:gd name="connsiteY56" fmla="*/ 1369373 h 2237474"/>
              <a:gd name="connsiteX57" fmla="*/ 7786819 w 12192000"/>
              <a:gd name="connsiteY57" fmla="*/ 1378970 h 2237474"/>
              <a:gd name="connsiteX58" fmla="*/ 7548172 w 12192000"/>
              <a:gd name="connsiteY58" fmla="*/ 1417460 h 2237474"/>
              <a:gd name="connsiteX59" fmla="*/ 7483437 w 12192000"/>
              <a:gd name="connsiteY59" fmla="*/ 1478152 h 2237474"/>
              <a:gd name="connsiteX60" fmla="*/ 7377870 w 12192000"/>
              <a:gd name="connsiteY60" fmla="*/ 1523319 h 2237474"/>
              <a:gd name="connsiteX61" fmla="*/ 7230737 w 12192000"/>
              <a:gd name="connsiteY61" fmla="*/ 1562633 h 2237474"/>
              <a:gd name="connsiteX62" fmla="*/ 7224458 w 12192000"/>
              <a:gd name="connsiteY62" fmla="*/ 1573008 h 2237474"/>
              <a:gd name="connsiteX63" fmla="*/ 7183121 w 12192000"/>
              <a:gd name="connsiteY63" fmla="*/ 1595162 h 2237474"/>
              <a:gd name="connsiteX64" fmla="*/ 7164601 w 12192000"/>
              <a:gd name="connsiteY64" fmla="*/ 1606490 h 2237474"/>
              <a:gd name="connsiteX65" fmla="*/ 7092727 w 12192000"/>
              <a:gd name="connsiteY65" fmla="*/ 1623628 h 2237474"/>
              <a:gd name="connsiteX66" fmla="*/ 7031309 w 12192000"/>
              <a:gd name="connsiteY66" fmla="*/ 1619451 h 2237474"/>
              <a:gd name="connsiteX67" fmla="*/ 6900177 w 12192000"/>
              <a:gd name="connsiteY67" fmla="*/ 1636016 h 2237474"/>
              <a:gd name="connsiteX68" fmla="*/ 6795372 w 12192000"/>
              <a:gd name="connsiteY68" fmla="*/ 1644845 h 2237474"/>
              <a:gd name="connsiteX69" fmla="*/ 6692251 w 12192000"/>
              <a:gd name="connsiteY69" fmla="*/ 1656357 h 2237474"/>
              <a:gd name="connsiteX70" fmla="*/ 6655235 w 12192000"/>
              <a:gd name="connsiteY70" fmla="*/ 1661869 h 2237474"/>
              <a:gd name="connsiteX71" fmla="*/ 6554894 w 12192000"/>
              <a:gd name="connsiteY71" fmla="*/ 1664428 h 2237474"/>
              <a:gd name="connsiteX72" fmla="*/ 6516595 w 12192000"/>
              <a:gd name="connsiteY72" fmla="*/ 1667475 h 2237474"/>
              <a:gd name="connsiteX73" fmla="*/ 6508541 w 12192000"/>
              <a:gd name="connsiteY73" fmla="*/ 1668757 h 2237474"/>
              <a:gd name="connsiteX74" fmla="*/ 6471012 w 12192000"/>
              <a:gd name="connsiteY74" fmla="*/ 1678604 h 2237474"/>
              <a:gd name="connsiteX75" fmla="*/ 6364035 w 12192000"/>
              <a:gd name="connsiteY75" fmla="*/ 1667683 h 2237474"/>
              <a:gd name="connsiteX76" fmla="*/ 6280959 w 12192000"/>
              <a:gd name="connsiteY76" fmla="*/ 1689329 h 2237474"/>
              <a:gd name="connsiteX77" fmla="*/ 6243319 w 12192000"/>
              <a:gd name="connsiteY77" fmla="*/ 1695560 h 2237474"/>
              <a:gd name="connsiteX78" fmla="*/ 6098321 w 12192000"/>
              <a:gd name="connsiteY78" fmla="*/ 1721646 h 2237474"/>
              <a:gd name="connsiteX79" fmla="*/ 5880652 w 12192000"/>
              <a:gd name="connsiteY79" fmla="*/ 1779643 h 2237474"/>
              <a:gd name="connsiteX80" fmla="*/ 5785959 w 12192000"/>
              <a:gd name="connsiteY80" fmla="*/ 1775307 h 2237474"/>
              <a:gd name="connsiteX81" fmla="*/ 5643534 w 12192000"/>
              <a:gd name="connsiteY81" fmla="*/ 1802919 h 2237474"/>
              <a:gd name="connsiteX82" fmla="*/ 5518799 w 12192000"/>
              <a:gd name="connsiteY82" fmla="*/ 1818312 h 2237474"/>
              <a:gd name="connsiteX83" fmla="*/ 5505014 w 12192000"/>
              <a:gd name="connsiteY83" fmla="*/ 1819259 h 2237474"/>
              <a:gd name="connsiteX84" fmla="*/ 5453307 w 12192000"/>
              <a:gd name="connsiteY84" fmla="*/ 1815450 h 2237474"/>
              <a:gd name="connsiteX85" fmla="*/ 5364192 w 12192000"/>
              <a:gd name="connsiteY85" fmla="*/ 1826074 h 2237474"/>
              <a:gd name="connsiteX86" fmla="*/ 5350380 w 12192000"/>
              <a:gd name="connsiteY86" fmla="*/ 1830891 h 2237474"/>
              <a:gd name="connsiteX87" fmla="*/ 5259633 w 12192000"/>
              <a:gd name="connsiteY87" fmla="*/ 1837160 h 2237474"/>
              <a:gd name="connsiteX88" fmla="*/ 5197513 w 12192000"/>
              <a:gd name="connsiteY88" fmla="*/ 1844718 h 2237474"/>
              <a:gd name="connsiteX89" fmla="*/ 5168852 w 12192000"/>
              <a:gd name="connsiteY89" fmla="*/ 1844846 h 2237474"/>
              <a:gd name="connsiteX90" fmla="*/ 5114927 w 12192000"/>
              <a:gd name="connsiteY90" fmla="*/ 1847827 h 2237474"/>
              <a:gd name="connsiteX91" fmla="*/ 5108970 w 12192000"/>
              <a:gd name="connsiteY91" fmla="*/ 1847935 h 2237474"/>
              <a:gd name="connsiteX92" fmla="*/ 5067961 w 12192000"/>
              <a:gd name="connsiteY92" fmla="*/ 1845917 h 2237474"/>
              <a:gd name="connsiteX93" fmla="*/ 5007075 w 12192000"/>
              <a:gd name="connsiteY93" fmla="*/ 1838626 h 2237474"/>
              <a:gd name="connsiteX94" fmla="*/ 4944087 w 12192000"/>
              <a:gd name="connsiteY94" fmla="*/ 1823332 h 2237474"/>
              <a:gd name="connsiteX95" fmla="*/ 4907662 w 12192000"/>
              <a:gd name="connsiteY95" fmla="*/ 1816900 h 2237474"/>
              <a:gd name="connsiteX96" fmla="*/ 4882386 w 12192000"/>
              <a:gd name="connsiteY96" fmla="*/ 1809844 h 2237474"/>
              <a:gd name="connsiteX97" fmla="*/ 4811440 w 12192000"/>
              <a:gd name="connsiteY97" fmla="*/ 1804655 h 2237474"/>
              <a:gd name="connsiteX98" fmla="*/ 4691075 w 12192000"/>
              <a:gd name="connsiteY98" fmla="*/ 1801389 h 2237474"/>
              <a:gd name="connsiteX99" fmla="*/ 4611738 w 12192000"/>
              <a:gd name="connsiteY99" fmla="*/ 1776964 h 2237474"/>
              <a:gd name="connsiteX100" fmla="*/ 4560070 w 12192000"/>
              <a:gd name="connsiteY100" fmla="*/ 1785640 h 2237474"/>
              <a:gd name="connsiteX101" fmla="*/ 4536503 w 12192000"/>
              <a:gd name="connsiteY101" fmla="*/ 1785334 h 2237474"/>
              <a:gd name="connsiteX102" fmla="*/ 4513724 w 12192000"/>
              <a:gd name="connsiteY102" fmla="*/ 1791996 h 2237474"/>
              <a:gd name="connsiteX103" fmla="*/ 4459810 w 12192000"/>
              <a:gd name="connsiteY103" fmla="*/ 1797886 h 2237474"/>
              <a:gd name="connsiteX104" fmla="*/ 4379064 w 12192000"/>
              <a:gd name="connsiteY104" fmla="*/ 1817177 h 2237474"/>
              <a:gd name="connsiteX105" fmla="*/ 4319209 w 12192000"/>
              <a:gd name="connsiteY105" fmla="*/ 1834833 h 2237474"/>
              <a:gd name="connsiteX106" fmla="*/ 4290981 w 12192000"/>
              <a:gd name="connsiteY106" fmla="*/ 1839677 h 2237474"/>
              <a:gd name="connsiteX107" fmla="*/ 4285792 w 12192000"/>
              <a:gd name="connsiteY107" fmla="*/ 1836231 h 2237474"/>
              <a:gd name="connsiteX108" fmla="*/ 4238372 w 12192000"/>
              <a:gd name="connsiteY108" fmla="*/ 1851480 h 2237474"/>
              <a:gd name="connsiteX109" fmla="*/ 4232517 w 12192000"/>
              <a:gd name="connsiteY109" fmla="*/ 1852567 h 2237474"/>
              <a:gd name="connsiteX110" fmla="*/ 4191732 w 12192000"/>
              <a:gd name="connsiteY110" fmla="*/ 1857328 h 2237474"/>
              <a:gd name="connsiteX111" fmla="*/ 4065532 w 12192000"/>
              <a:gd name="connsiteY111" fmla="*/ 1855477 h 2237474"/>
              <a:gd name="connsiteX112" fmla="*/ 4028460 w 12192000"/>
              <a:gd name="connsiteY112" fmla="*/ 1855137 h 2237474"/>
              <a:gd name="connsiteX113" fmla="*/ 4002267 w 12192000"/>
              <a:gd name="connsiteY113" fmla="*/ 1852352 h 2237474"/>
              <a:gd name="connsiteX114" fmla="*/ 3931396 w 12192000"/>
              <a:gd name="connsiteY114" fmla="*/ 1858915 h 2237474"/>
              <a:gd name="connsiteX115" fmla="*/ 3812162 w 12192000"/>
              <a:gd name="connsiteY115" fmla="*/ 1875501 h 2237474"/>
              <a:gd name="connsiteX116" fmla="*/ 3729530 w 12192000"/>
              <a:gd name="connsiteY116" fmla="*/ 1864513 h 2237474"/>
              <a:gd name="connsiteX117" fmla="*/ 3680177 w 12192000"/>
              <a:gd name="connsiteY117" fmla="*/ 1881552 h 2237474"/>
              <a:gd name="connsiteX118" fmla="*/ 3567259 w 12192000"/>
              <a:gd name="connsiteY118" fmla="*/ 1893482 h 2237474"/>
              <a:gd name="connsiteX119" fmla="*/ 3405770 w 12192000"/>
              <a:gd name="connsiteY119" fmla="*/ 1904591 h 2237474"/>
              <a:gd name="connsiteX120" fmla="*/ 3280097 w 12192000"/>
              <a:gd name="connsiteY120" fmla="*/ 1919610 h 2237474"/>
              <a:gd name="connsiteX121" fmla="*/ 3123424 w 12192000"/>
              <a:gd name="connsiteY121" fmla="*/ 1952930 h 2237474"/>
              <a:gd name="connsiteX122" fmla="*/ 3009910 w 12192000"/>
              <a:gd name="connsiteY122" fmla="*/ 1957866 h 2237474"/>
              <a:gd name="connsiteX123" fmla="*/ 2995934 w 12192000"/>
              <a:gd name="connsiteY123" fmla="*/ 1967085 h 2237474"/>
              <a:gd name="connsiteX124" fmla="*/ 2980071 w 12192000"/>
              <a:gd name="connsiteY124" fmla="*/ 1972988 h 2237474"/>
              <a:gd name="connsiteX125" fmla="*/ 2978094 w 12192000"/>
              <a:gd name="connsiteY125" fmla="*/ 1972369 h 2237474"/>
              <a:gd name="connsiteX126" fmla="*/ 2942858 w 12192000"/>
              <a:gd name="connsiteY126" fmla="*/ 1981367 h 2237474"/>
              <a:gd name="connsiteX127" fmla="*/ 2875436 w 12192000"/>
              <a:gd name="connsiteY127" fmla="*/ 1996977 h 2237474"/>
              <a:gd name="connsiteX128" fmla="*/ 2874892 w 12192000"/>
              <a:gd name="connsiteY128" fmla="*/ 1996085 h 2237474"/>
              <a:gd name="connsiteX129" fmla="*/ 2864145 w 12192000"/>
              <a:gd name="connsiteY129" fmla="*/ 1994061 h 2237474"/>
              <a:gd name="connsiteX130" fmla="*/ 2843662 w 12192000"/>
              <a:gd name="connsiteY130" fmla="*/ 1992498 h 2237474"/>
              <a:gd name="connsiteX131" fmla="*/ 2796128 w 12192000"/>
              <a:gd name="connsiteY131" fmla="*/ 1976403 h 2237474"/>
              <a:gd name="connsiteX132" fmla="*/ 2756784 w 12192000"/>
              <a:gd name="connsiteY132" fmla="*/ 1985116 h 2237474"/>
              <a:gd name="connsiteX133" fmla="*/ 2748833 w 12192000"/>
              <a:gd name="connsiteY133" fmla="*/ 1986323 h 2237474"/>
              <a:gd name="connsiteX134" fmla="*/ 2748661 w 12192000"/>
              <a:gd name="connsiteY134" fmla="*/ 1986122 h 2237474"/>
              <a:gd name="connsiteX135" fmla="*/ 2740251 w 12192000"/>
              <a:gd name="connsiteY135" fmla="*/ 1986946 h 2237474"/>
              <a:gd name="connsiteX136" fmla="*/ 2718916 w 12192000"/>
              <a:gd name="connsiteY136" fmla="*/ 1990867 h 2237474"/>
              <a:gd name="connsiteX137" fmla="*/ 2713522 w 12192000"/>
              <a:gd name="connsiteY137" fmla="*/ 1990173 h 2237474"/>
              <a:gd name="connsiteX138" fmla="*/ 2680597 w 12192000"/>
              <a:gd name="connsiteY138" fmla="*/ 1984996 h 2237474"/>
              <a:gd name="connsiteX139" fmla="*/ 2578178 w 12192000"/>
              <a:gd name="connsiteY139" fmla="*/ 1990531 h 2237474"/>
              <a:gd name="connsiteX140" fmla="*/ 2476147 w 12192000"/>
              <a:gd name="connsiteY140" fmla="*/ 1998305 h 2237474"/>
              <a:gd name="connsiteX141" fmla="*/ 2373568 w 12192000"/>
              <a:gd name="connsiteY141" fmla="*/ 2003219 h 2237474"/>
              <a:gd name="connsiteX142" fmla="*/ 2321399 w 12192000"/>
              <a:gd name="connsiteY142" fmla="*/ 1989467 h 2237474"/>
              <a:gd name="connsiteX143" fmla="*/ 2315525 w 12192000"/>
              <a:gd name="connsiteY143" fmla="*/ 1989708 h 2237474"/>
              <a:gd name="connsiteX144" fmla="*/ 2300792 w 12192000"/>
              <a:gd name="connsiteY144" fmla="*/ 1994290 h 2237474"/>
              <a:gd name="connsiteX145" fmla="*/ 2295469 w 12192000"/>
              <a:gd name="connsiteY145" fmla="*/ 1996659 h 2237474"/>
              <a:gd name="connsiteX146" fmla="*/ 2287219 w 12192000"/>
              <a:gd name="connsiteY146" fmla="*/ 1998750 h 2237474"/>
              <a:gd name="connsiteX147" fmla="*/ 2286948 w 12192000"/>
              <a:gd name="connsiteY147" fmla="*/ 1998596 h 2237474"/>
              <a:gd name="connsiteX148" fmla="*/ 2243069 w 12192000"/>
              <a:gd name="connsiteY148" fmla="*/ 2015111 h 2237474"/>
              <a:gd name="connsiteX149" fmla="*/ 2186609 w 12192000"/>
              <a:gd name="connsiteY149" fmla="*/ 2008263 h 2237474"/>
              <a:gd name="connsiteX150" fmla="*/ 2164831 w 12192000"/>
              <a:gd name="connsiteY150" fmla="*/ 2010143 h 2237474"/>
              <a:gd name="connsiteX151" fmla="*/ 2152836 w 12192000"/>
              <a:gd name="connsiteY151" fmla="*/ 2010048 h 2237474"/>
              <a:gd name="connsiteX152" fmla="*/ 2117102 w 12192000"/>
              <a:gd name="connsiteY152" fmla="*/ 2023004 h 2237474"/>
              <a:gd name="connsiteX153" fmla="*/ 2111935 w 12192000"/>
              <a:gd name="connsiteY153" fmla="*/ 2023163 h 2237474"/>
              <a:gd name="connsiteX154" fmla="*/ 2089991 w 12192000"/>
              <a:gd name="connsiteY154" fmla="*/ 2034193 h 2237474"/>
              <a:gd name="connsiteX155" fmla="*/ 2058061 w 12192000"/>
              <a:gd name="connsiteY155" fmla="*/ 2047942 h 2237474"/>
              <a:gd name="connsiteX156" fmla="*/ 2055737 w 12192000"/>
              <a:gd name="connsiteY156" fmla="*/ 2047704 h 2237474"/>
              <a:gd name="connsiteX157" fmla="*/ 2042244 w 12192000"/>
              <a:gd name="connsiteY157" fmla="*/ 2055560 h 2237474"/>
              <a:gd name="connsiteX158" fmla="*/ 1976224 w 12192000"/>
              <a:gd name="connsiteY158" fmla="*/ 2074257 h 2237474"/>
              <a:gd name="connsiteX159" fmla="*/ 1877728 w 12192000"/>
              <a:gd name="connsiteY159" fmla="*/ 2101004 h 2237474"/>
              <a:gd name="connsiteX160" fmla="*/ 1759056 w 12192000"/>
              <a:gd name="connsiteY160" fmla="*/ 2125608 h 2237474"/>
              <a:gd name="connsiteX161" fmla="*/ 1637948 w 12192000"/>
              <a:gd name="connsiteY161" fmla="*/ 2172597 h 2237474"/>
              <a:gd name="connsiteX162" fmla="*/ 1434549 w 12192000"/>
              <a:gd name="connsiteY162" fmla="*/ 2234522 h 2237474"/>
              <a:gd name="connsiteX163" fmla="*/ 1398481 w 12192000"/>
              <a:gd name="connsiteY163" fmla="*/ 2237074 h 2237474"/>
              <a:gd name="connsiteX164" fmla="*/ 1398407 w 12192000"/>
              <a:gd name="connsiteY164" fmla="*/ 2237095 h 2237474"/>
              <a:gd name="connsiteX165" fmla="*/ 1370962 w 12192000"/>
              <a:gd name="connsiteY165" fmla="*/ 2237474 h 2237474"/>
              <a:gd name="connsiteX166" fmla="*/ 1356367 w 12192000"/>
              <a:gd name="connsiteY166" fmla="*/ 2235089 h 2237474"/>
              <a:gd name="connsiteX167" fmla="*/ 1324828 w 12192000"/>
              <a:gd name="connsiteY167" fmla="*/ 2231968 h 2237474"/>
              <a:gd name="connsiteX168" fmla="*/ 1297744 w 12192000"/>
              <a:gd name="connsiteY168" fmla="*/ 2235849 h 2237474"/>
              <a:gd name="connsiteX169" fmla="*/ 1286236 w 12192000"/>
              <a:gd name="connsiteY169" fmla="*/ 2233135 h 2237474"/>
              <a:gd name="connsiteX170" fmla="*/ 1283504 w 12192000"/>
              <a:gd name="connsiteY170" fmla="*/ 2233797 h 2237474"/>
              <a:gd name="connsiteX171" fmla="*/ 1279765 w 12192000"/>
              <a:gd name="connsiteY171" fmla="*/ 2229639 h 2237474"/>
              <a:gd name="connsiteX172" fmla="*/ 1195347 w 12192000"/>
              <a:gd name="connsiteY172" fmla="*/ 2212354 h 2237474"/>
              <a:gd name="connsiteX173" fmla="*/ 970251 w 12192000"/>
              <a:gd name="connsiteY173" fmla="*/ 2221029 h 2237474"/>
              <a:gd name="connsiteX174" fmla="*/ 812914 w 12192000"/>
              <a:gd name="connsiteY174" fmla="*/ 2202752 h 2237474"/>
              <a:gd name="connsiteX175" fmla="*/ 800195 w 12192000"/>
              <a:gd name="connsiteY175" fmla="*/ 2209407 h 2237474"/>
              <a:gd name="connsiteX176" fmla="*/ 784978 w 12192000"/>
              <a:gd name="connsiteY176" fmla="*/ 2212360 h 2237474"/>
              <a:gd name="connsiteX177" fmla="*/ 681987 w 12192000"/>
              <a:gd name="connsiteY177" fmla="*/ 2216757 h 2237474"/>
              <a:gd name="connsiteX178" fmla="*/ 669923 w 12192000"/>
              <a:gd name="connsiteY178" fmla="*/ 2211682 h 2237474"/>
              <a:gd name="connsiteX179" fmla="*/ 648680 w 12192000"/>
              <a:gd name="connsiteY179" fmla="*/ 2206229 h 2237474"/>
              <a:gd name="connsiteX180" fmla="*/ 597225 w 12192000"/>
              <a:gd name="connsiteY180" fmla="*/ 2180999 h 2237474"/>
              <a:gd name="connsiteX181" fmla="*/ 558449 w 12192000"/>
              <a:gd name="connsiteY181" fmla="*/ 2182346 h 2237474"/>
              <a:gd name="connsiteX182" fmla="*/ 550517 w 12192000"/>
              <a:gd name="connsiteY182" fmla="*/ 2182060 h 2237474"/>
              <a:gd name="connsiteX183" fmla="*/ 550309 w 12192000"/>
              <a:gd name="connsiteY183" fmla="*/ 2181825 h 2237474"/>
              <a:gd name="connsiteX184" fmla="*/ 541836 w 12192000"/>
              <a:gd name="connsiteY184" fmla="*/ 2181063 h 2237474"/>
              <a:gd name="connsiteX185" fmla="*/ 536057 w 12192000"/>
              <a:gd name="connsiteY185" fmla="*/ 2181537 h 2237474"/>
              <a:gd name="connsiteX186" fmla="*/ 520671 w 12192000"/>
              <a:gd name="connsiteY186" fmla="*/ 2180980 h 2237474"/>
              <a:gd name="connsiteX187" fmla="*/ 515024 w 12192000"/>
              <a:gd name="connsiteY187" fmla="*/ 2179258 h 2237474"/>
              <a:gd name="connsiteX188" fmla="*/ 512278 w 12192000"/>
              <a:gd name="connsiteY188" fmla="*/ 2176369 h 2237474"/>
              <a:gd name="connsiteX189" fmla="*/ 480419 w 12192000"/>
              <a:gd name="connsiteY189" fmla="*/ 2167807 h 2237474"/>
              <a:gd name="connsiteX190" fmla="*/ 413835 w 12192000"/>
              <a:gd name="connsiteY190" fmla="*/ 2156783 h 2237474"/>
              <a:gd name="connsiteX191" fmla="*/ 376513 w 12192000"/>
              <a:gd name="connsiteY191" fmla="*/ 2154014 h 2237474"/>
              <a:gd name="connsiteX192" fmla="*/ 273386 w 12192000"/>
              <a:gd name="connsiteY192" fmla="*/ 2142551 h 2237474"/>
              <a:gd name="connsiteX193" fmla="*/ 169207 w 12192000"/>
              <a:gd name="connsiteY193" fmla="*/ 2128100 h 2237474"/>
              <a:gd name="connsiteX194" fmla="*/ 93149 w 12192000"/>
              <a:gd name="connsiteY194" fmla="*/ 2105324 h 2237474"/>
              <a:gd name="connsiteX195" fmla="*/ 88109 w 12192000"/>
              <a:gd name="connsiteY195" fmla="*/ 2106704 h 2237474"/>
              <a:gd name="connsiteX196" fmla="*/ 80022 w 12192000"/>
              <a:gd name="connsiteY196" fmla="*/ 2107254 h 2237474"/>
              <a:gd name="connsiteX197" fmla="*/ 79717 w 12192000"/>
              <a:gd name="connsiteY197" fmla="*/ 2107046 h 2237474"/>
              <a:gd name="connsiteX198" fmla="*/ 72352 w 12192000"/>
              <a:gd name="connsiteY198" fmla="*/ 2107991 h 2237474"/>
              <a:gd name="connsiteX199" fmla="*/ 37645 w 12192000"/>
              <a:gd name="connsiteY199" fmla="*/ 2115401 h 2237474"/>
              <a:gd name="connsiteX200" fmla="*/ 4572 w 12192000"/>
              <a:gd name="connsiteY200" fmla="*/ 2111091 h 2237474"/>
              <a:gd name="connsiteX201" fmla="*/ 0 w 12192000"/>
              <a:gd name="connsiteY201" fmla="*/ 2110468 h 2237474"/>
              <a:gd name="connsiteX202" fmla="*/ 0 w 12192000"/>
              <a:gd name="connsiteY202" fmla="*/ 0 h 2237474"/>
              <a:gd name="connsiteX0" fmla="*/ 0 w 12192000"/>
              <a:gd name="connsiteY0" fmla="*/ 0 h 2237474"/>
              <a:gd name="connsiteX1" fmla="*/ 12192000 w 12192000"/>
              <a:gd name="connsiteY1" fmla="*/ 0 h 2237474"/>
              <a:gd name="connsiteX2" fmla="*/ 12192000 w 12192000"/>
              <a:gd name="connsiteY2" fmla="*/ 751299 h 2237474"/>
              <a:gd name="connsiteX3" fmla="*/ 12176759 w 12192000"/>
              <a:gd name="connsiteY3" fmla="*/ 759190 h 2237474"/>
              <a:gd name="connsiteX4" fmla="*/ 12047364 w 12192000"/>
              <a:gd name="connsiteY4" fmla="*/ 749662 h 2237474"/>
              <a:gd name="connsiteX5" fmla="*/ 11890686 w 12192000"/>
              <a:gd name="connsiteY5" fmla="*/ 732766 h 2237474"/>
              <a:gd name="connsiteX6" fmla="*/ 11834800 w 12192000"/>
              <a:gd name="connsiteY6" fmla="*/ 747840 h 2237474"/>
              <a:gd name="connsiteX7" fmla="*/ 11649954 w 12192000"/>
              <a:gd name="connsiteY7" fmla="*/ 749628 h 2237474"/>
              <a:gd name="connsiteX8" fmla="*/ 11560424 w 12192000"/>
              <a:gd name="connsiteY8" fmla="*/ 748017 h 2237474"/>
              <a:gd name="connsiteX9" fmla="*/ 11358455 w 12192000"/>
              <a:gd name="connsiteY9" fmla="*/ 747593 h 2237474"/>
              <a:gd name="connsiteX10" fmla="*/ 11165209 w 12192000"/>
              <a:gd name="connsiteY10" fmla="*/ 748852 h 2237474"/>
              <a:gd name="connsiteX11" fmla="*/ 11058755 w 12192000"/>
              <a:gd name="connsiteY11" fmla="*/ 749617 h 2237474"/>
              <a:gd name="connsiteX12" fmla="*/ 10834688 w 12192000"/>
              <a:gd name="connsiteY12" fmla="*/ 757726 h 2237474"/>
              <a:gd name="connsiteX13" fmla="*/ 10805004 w 12192000"/>
              <a:gd name="connsiteY13" fmla="*/ 757573 h 2237474"/>
              <a:gd name="connsiteX14" fmla="*/ 10739478 w 12192000"/>
              <a:gd name="connsiteY14" fmla="*/ 776841 h 2237474"/>
              <a:gd name="connsiteX15" fmla="*/ 10458762 w 12192000"/>
              <a:gd name="connsiteY15" fmla="*/ 755400 h 2237474"/>
              <a:gd name="connsiteX16" fmla="*/ 10211200 w 12192000"/>
              <a:gd name="connsiteY16" fmla="*/ 767513 h 2237474"/>
              <a:gd name="connsiteX17" fmla="*/ 10167995 w 12192000"/>
              <a:gd name="connsiteY17" fmla="*/ 760843 h 2237474"/>
              <a:gd name="connsiteX18" fmla="*/ 9997044 w 12192000"/>
              <a:gd name="connsiteY18" fmla="*/ 780129 h 2237474"/>
              <a:gd name="connsiteX19" fmla="*/ 9943887 w 12192000"/>
              <a:gd name="connsiteY19" fmla="*/ 804141 h 2237474"/>
              <a:gd name="connsiteX20" fmla="*/ 9918248 w 12192000"/>
              <a:gd name="connsiteY20" fmla="*/ 816628 h 2237474"/>
              <a:gd name="connsiteX21" fmla="*/ 9767091 w 12192000"/>
              <a:gd name="connsiteY21" fmla="*/ 870550 h 2237474"/>
              <a:gd name="connsiteX22" fmla="*/ 9683005 w 12192000"/>
              <a:gd name="connsiteY22" fmla="*/ 894128 h 2237474"/>
              <a:gd name="connsiteX23" fmla="*/ 9594438 w 12192000"/>
              <a:gd name="connsiteY23" fmla="*/ 919051 h 2237474"/>
              <a:gd name="connsiteX24" fmla="*/ 9577033 w 12192000"/>
              <a:gd name="connsiteY24" fmla="*/ 922857 h 2237474"/>
              <a:gd name="connsiteX25" fmla="*/ 9544189 w 12192000"/>
              <a:gd name="connsiteY25" fmla="*/ 938966 h 2237474"/>
              <a:gd name="connsiteX26" fmla="*/ 9500499 w 12192000"/>
              <a:gd name="connsiteY26" fmla="*/ 954680 h 2237474"/>
              <a:gd name="connsiteX27" fmla="*/ 9428195 w 12192000"/>
              <a:gd name="connsiteY27" fmla="*/ 986225 h 2237474"/>
              <a:gd name="connsiteX28" fmla="*/ 9410017 w 12192000"/>
              <a:gd name="connsiteY28" fmla="*/ 993931 h 2237474"/>
              <a:gd name="connsiteX29" fmla="*/ 9392919 w 12192000"/>
              <a:gd name="connsiteY29" fmla="*/ 994656 h 2237474"/>
              <a:gd name="connsiteX30" fmla="*/ 9278619 w 12192000"/>
              <a:gd name="connsiteY30" fmla="*/ 1011878 h 2237474"/>
              <a:gd name="connsiteX31" fmla="*/ 9268019 w 12192000"/>
              <a:gd name="connsiteY31" fmla="*/ 1007442 h 2237474"/>
              <a:gd name="connsiteX32" fmla="*/ 9234662 w 12192000"/>
              <a:gd name="connsiteY32" fmla="*/ 1023056 h 2237474"/>
              <a:gd name="connsiteX33" fmla="*/ 9181033 w 12192000"/>
              <a:gd name="connsiteY33" fmla="*/ 1037921 h 2237474"/>
              <a:gd name="connsiteX34" fmla="*/ 9155969 w 12192000"/>
              <a:gd name="connsiteY34" fmla="*/ 1046804 h 2237474"/>
              <a:gd name="connsiteX35" fmla="*/ 9133985 w 12192000"/>
              <a:gd name="connsiteY35" fmla="*/ 1046450 h 2237474"/>
              <a:gd name="connsiteX36" fmla="*/ 9012987 w 12192000"/>
              <a:gd name="connsiteY36" fmla="*/ 1061986 h 2237474"/>
              <a:gd name="connsiteX37" fmla="*/ 8968445 w 12192000"/>
              <a:gd name="connsiteY37" fmla="*/ 1052169 h 2237474"/>
              <a:gd name="connsiteX38" fmla="*/ 8958984 w 12192000"/>
              <a:gd name="connsiteY38" fmla="*/ 1057212 h 2237474"/>
              <a:gd name="connsiteX39" fmla="*/ 8886001 w 12192000"/>
              <a:gd name="connsiteY39" fmla="*/ 1067468 h 2237474"/>
              <a:gd name="connsiteX40" fmla="*/ 8838610 w 12192000"/>
              <a:gd name="connsiteY40" fmla="*/ 1075091 h 2237474"/>
              <a:gd name="connsiteX41" fmla="*/ 8750383 w 12192000"/>
              <a:gd name="connsiteY41" fmla="*/ 1097387 h 2237474"/>
              <a:gd name="connsiteX42" fmla="*/ 8665605 w 12192000"/>
              <a:gd name="connsiteY42" fmla="*/ 1110791 h 2237474"/>
              <a:gd name="connsiteX43" fmla="*/ 8584946 w 12192000"/>
              <a:gd name="connsiteY43" fmla="*/ 1135226 h 2237474"/>
              <a:gd name="connsiteX44" fmla="*/ 8460755 w 12192000"/>
              <a:gd name="connsiteY44" fmla="*/ 1203427 h 2237474"/>
              <a:gd name="connsiteX45" fmla="*/ 8419755 w 12192000"/>
              <a:gd name="connsiteY45" fmla="*/ 1216260 h 2237474"/>
              <a:gd name="connsiteX46" fmla="*/ 8411626 w 12192000"/>
              <a:gd name="connsiteY46" fmla="*/ 1214397 h 2237474"/>
              <a:gd name="connsiteX47" fmla="*/ 8363469 w 12192000"/>
              <a:gd name="connsiteY47" fmla="*/ 1246658 h 2237474"/>
              <a:gd name="connsiteX48" fmla="*/ 8275497 w 12192000"/>
              <a:gd name="connsiteY48" fmla="*/ 1264396 h 2237474"/>
              <a:gd name="connsiteX49" fmla="*/ 8206287 w 12192000"/>
              <a:gd name="connsiteY49" fmla="*/ 1273060 h 2237474"/>
              <a:gd name="connsiteX50" fmla="*/ 8168705 w 12192000"/>
              <a:gd name="connsiteY50" fmla="*/ 1279956 h 2237474"/>
              <a:gd name="connsiteX51" fmla="*/ 8139997 w 12192000"/>
              <a:gd name="connsiteY51" fmla="*/ 1282713 h 2237474"/>
              <a:gd name="connsiteX52" fmla="*/ 8074238 w 12192000"/>
              <a:gd name="connsiteY52" fmla="*/ 1301895 h 2237474"/>
              <a:gd name="connsiteX53" fmla="*/ 7968292 w 12192000"/>
              <a:gd name="connsiteY53" fmla="*/ 1338779 h 2237474"/>
              <a:gd name="connsiteX54" fmla="*/ 7902328 w 12192000"/>
              <a:gd name="connsiteY54" fmla="*/ 1345865 h 2237474"/>
              <a:gd name="connsiteX55" fmla="*/ 7875879 w 12192000"/>
              <a:gd name="connsiteY55" fmla="*/ 1345646 h 2237474"/>
              <a:gd name="connsiteX56" fmla="*/ 7840612 w 12192000"/>
              <a:gd name="connsiteY56" fmla="*/ 1369373 h 2237474"/>
              <a:gd name="connsiteX57" fmla="*/ 7786819 w 12192000"/>
              <a:gd name="connsiteY57" fmla="*/ 1378970 h 2237474"/>
              <a:gd name="connsiteX58" fmla="*/ 7548172 w 12192000"/>
              <a:gd name="connsiteY58" fmla="*/ 1417460 h 2237474"/>
              <a:gd name="connsiteX59" fmla="*/ 7483437 w 12192000"/>
              <a:gd name="connsiteY59" fmla="*/ 1478152 h 2237474"/>
              <a:gd name="connsiteX60" fmla="*/ 7377870 w 12192000"/>
              <a:gd name="connsiteY60" fmla="*/ 1523319 h 2237474"/>
              <a:gd name="connsiteX61" fmla="*/ 7230737 w 12192000"/>
              <a:gd name="connsiteY61" fmla="*/ 1562633 h 2237474"/>
              <a:gd name="connsiteX62" fmla="*/ 7224458 w 12192000"/>
              <a:gd name="connsiteY62" fmla="*/ 1573008 h 2237474"/>
              <a:gd name="connsiteX63" fmla="*/ 7183121 w 12192000"/>
              <a:gd name="connsiteY63" fmla="*/ 1595162 h 2237474"/>
              <a:gd name="connsiteX64" fmla="*/ 7164601 w 12192000"/>
              <a:gd name="connsiteY64" fmla="*/ 1606490 h 2237474"/>
              <a:gd name="connsiteX65" fmla="*/ 7092727 w 12192000"/>
              <a:gd name="connsiteY65" fmla="*/ 1623628 h 2237474"/>
              <a:gd name="connsiteX66" fmla="*/ 7031309 w 12192000"/>
              <a:gd name="connsiteY66" fmla="*/ 1619451 h 2237474"/>
              <a:gd name="connsiteX67" fmla="*/ 6900177 w 12192000"/>
              <a:gd name="connsiteY67" fmla="*/ 1636016 h 2237474"/>
              <a:gd name="connsiteX68" fmla="*/ 6795372 w 12192000"/>
              <a:gd name="connsiteY68" fmla="*/ 1644845 h 2237474"/>
              <a:gd name="connsiteX69" fmla="*/ 6692251 w 12192000"/>
              <a:gd name="connsiteY69" fmla="*/ 1656357 h 2237474"/>
              <a:gd name="connsiteX70" fmla="*/ 6655235 w 12192000"/>
              <a:gd name="connsiteY70" fmla="*/ 1661869 h 2237474"/>
              <a:gd name="connsiteX71" fmla="*/ 6554894 w 12192000"/>
              <a:gd name="connsiteY71" fmla="*/ 1664428 h 2237474"/>
              <a:gd name="connsiteX72" fmla="*/ 6516595 w 12192000"/>
              <a:gd name="connsiteY72" fmla="*/ 1667475 h 2237474"/>
              <a:gd name="connsiteX73" fmla="*/ 6508541 w 12192000"/>
              <a:gd name="connsiteY73" fmla="*/ 1668757 h 2237474"/>
              <a:gd name="connsiteX74" fmla="*/ 6471012 w 12192000"/>
              <a:gd name="connsiteY74" fmla="*/ 1678604 h 2237474"/>
              <a:gd name="connsiteX75" fmla="*/ 6364035 w 12192000"/>
              <a:gd name="connsiteY75" fmla="*/ 1667683 h 2237474"/>
              <a:gd name="connsiteX76" fmla="*/ 6280959 w 12192000"/>
              <a:gd name="connsiteY76" fmla="*/ 1689329 h 2237474"/>
              <a:gd name="connsiteX77" fmla="*/ 6243319 w 12192000"/>
              <a:gd name="connsiteY77" fmla="*/ 1695560 h 2237474"/>
              <a:gd name="connsiteX78" fmla="*/ 6098321 w 12192000"/>
              <a:gd name="connsiteY78" fmla="*/ 1721646 h 2237474"/>
              <a:gd name="connsiteX79" fmla="*/ 5880652 w 12192000"/>
              <a:gd name="connsiteY79" fmla="*/ 1779643 h 2237474"/>
              <a:gd name="connsiteX80" fmla="*/ 5785959 w 12192000"/>
              <a:gd name="connsiteY80" fmla="*/ 1775307 h 2237474"/>
              <a:gd name="connsiteX81" fmla="*/ 5643534 w 12192000"/>
              <a:gd name="connsiteY81" fmla="*/ 1802919 h 2237474"/>
              <a:gd name="connsiteX82" fmla="*/ 5518799 w 12192000"/>
              <a:gd name="connsiteY82" fmla="*/ 1818312 h 2237474"/>
              <a:gd name="connsiteX83" fmla="*/ 5505014 w 12192000"/>
              <a:gd name="connsiteY83" fmla="*/ 1819259 h 2237474"/>
              <a:gd name="connsiteX84" fmla="*/ 5453307 w 12192000"/>
              <a:gd name="connsiteY84" fmla="*/ 1815450 h 2237474"/>
              <a:gd name="connsiteX85" fmla="*/ 5364192 w 12192000"/>
              <a:gd name="connsiteY85" fmla="*/ 1826074 h 2237474"/>
              <a:gd name="connsiteX86" fmla="*/ 5259633 w 12192000"/>
              <a:gd name="connsiteY86" fmla="*/ 1837160 h 2237474"/>
              <a:gd name="connsiteX87" fmla="*/ 5197513 w 12192000"/>
              <a:gd name="connsiteY87" fmla="*/ 1844718 h 2237474"/>
              <a:gd name="connsiteX88" fmla="*/ 5168852 w 12192000"/>
              <a:gd name="connsiteY88" fmla="*/ 1844846 h 2237474"/>
              <a:gd name="connsiteX89" fmla="*/ 5114927 w 12192000"/>
              <a:gd name="connsiteY89" fmla="*/ 1847827 h 2237474"/>
              <a:gd name="connsiteX90" fmla="*/ 5108970 w 12192000"/>
              <a:gd name="connsiteY90" fmla="*/ 1847935 h 2237474"/>
              <a:gd name="connsiteX91" fmla="*/ 5067961 w 12192000"/>
              <a:gd name="connsiteY91" fmla="*/ 1845917 h 2237474"/>
              <a:gd name="connsiteX92" fmla="*/ 5007075 w 12192000"/>
              <a:gd name="connsiteY92" fmla="*/ 1838626 h 2237474"/>
              <a:gd name="connsiteX93" fmla="*/ 4944087 w 12192000"/>
              <a:gd name="connsiteY93" fmla="*/ 1823332 h 2237474"/>
              <a:gd name="connsiteX94" fmla="*/ 4907662 w 12192000"/>
              <a:gd name="connsiteY94" fmla="*/ 1816900 h 2237474"/>
              <a:gd name="connsiteX95" fmla="*/ 4882386 w 12192000"/>
              <a:gd name="connsiteY95" fmla="*/ 1809844 h 2237474"/>
              <a:gd name="connsiteX96" fmla="*/ 4811440 w 12192000"/>
              <a:gd name="connsiteY96" fmla="*/ 1804655 h 2237474"/>
              <a:gd name="connsiteX97" fmla="*/ 4691075 w 12192000"/>
              <a:gd name="connsiteY97" fmla="*/ 1801389 h 2237474"/>
              <a:gd name="connsiteX98" fmla="*/ 4611738 w 12192000"/>
              <a:gd name="connsiteY98" fmla="*/ 1776964 h 2237474"/>
              <a:gd name="connsiteX99" fmla="*/ 4560070 w 12192000"/>
              <a:gd name="connsiteY99" fmla="*/ 1785640 h 2237474"/>
              <a:gd name="connsiteX100" fmla="*/ 4536503 w 12192000"/>
              <a:gd name="connsiteY100" fmla="*/ 1785334 h 2237474"/>
              <a:gd name="connsiteX101" fmla="*/ 4513724 w 12192000"/>
              <a:gd name="connsiteY101" fmla="*/ 1791996 h 2237474"/>
              <a:gd name="connsiteX102" fmla="*/ 4459810 w 12192000"/>
              <a:gd name="connsiteY102" fmla="*/ 1797886 h 2237474"/>
              <a:gd name="connsiteX103" fmla="*/ 4379064 w 12192000"/>
              <a:gd name="connsiteY103" fmla="*/ 1817177 h 2237474"/>
              <a:gd name="connsiteX104" fmla="*/ 4319209 w 12192000"/>
              <a:gd name="connsiteY104" fmla="*/ 1834833 h 2237474"/>
              <a:gd name="connsiteX105" fmla="*/ 4290981 w 12192000"/>
              <a:gd name="connsiteY105" fmla="*/ 1839677 h 2237474"/>
              <a:gd name="connsiteX106" fmla="*/ 4285792 w 12192000"/>
              <a:gd name="connsiteY106" fmla="*/ 1836231 h 2237474"/>
              <a:gd name="connsiteX107" fmla="*/ 4238372 w 12192000"/>
              <a:gd name="connsiteY107" fmla="*/ 1851480 h 2237474"/>
              <a:gd name="connsiteX108" fmla="*/ 4232517 w 12192000"/>
              <a:gd name="connsiteY108" fmla="*/ 1852567 h 2237474"/>
              <a:gd name="connsiteX109" fmla="*/ 4191732 w 12192000"/>
              <a:gd name="connsiteY109" fmla="*/ 1857328 h 2237474"/>
              <a:gd name="connsiteX110" fmla="*/ 4065532 w 12192000"/>
              <a:gd name="connsiteY110" fmla="*/ 1855477 h 2237474"/>
              <a:gd name="connsiteX111" fmla="*/ 4028460 w 12192000"/>
              <a:gd name="connsiteY111" fmla="*/ 1855137 h 2237474"/>
              <a:gd name="connsiteX112" fmla="*/ 4002267 w 12192000"/>
              <a:gd name="connsiteY112" fmla="*/ 1852352 h 2237474"/>
              <a:gd name="connsiteX113" fmla="*/ 3931396 w 12192000"/>
              <a:gd name="connsiteY113" fmla="*/ 1858915 h 2237474"/>
              <a:gd name="connsiteX114" fmla="*/ 3812162 w 12192000"/>
              <a:gd name="connsiteY114" fmla="*/ 1875501 h 2237474"/>
              <a:gd name="connsiteX115" fmla="*/ 3729530 w 12192000"/>
              <a:gd name="connsiteY115" fmla="*/ 1864513 h 2237474"/>
              <a:gd name="connsiteX116" fmla="*/ 3680177 w 12192000"/>
              <a:gd name="connsiteY116" fmla="*/ 1881552 h 2237474"/>
              <a:gd name="connsiteX117" fmla="*/ 3567259 w 12192000"/>
              <a:gd name="connsiteY117" fmla="*/ 1893482 h 2237474"/>
              <a:gd name="connsiteX118" fmla="*/ 3405770 w 12192000"/>
              <a:gd name="connsiteY118" fmla="*/ 1904591 h 2237474"/>
              <a:gd name="connsiteX119" fmla="*/ 3280097 w 12192000"/>
              <a:gd name="connsiteY119" fmla="*/ 1919610 h 2237474"/>
              <a:gd name="connsiteX120" fmla="*/ 3123424 w 12192000"/>
              <a:gd name="connsiteY120" fmla="*/ 1952930 h 2237474"/>
              <a:gd name="connsiteX121" fmla="*/ 3009910 w 12192000"/>
              <a:gd name="connsiteY121" fmla="*/ 1957866 h 2237474"/>
              <a:gd name="connsiteX122" fmla="*/ 2995934 w 12192000"/>
              <a:gd name="connsiteY122" fmla="*/ 1967085 h 2237474"/>
              <a:gd name="connsiteX123" fmla="*/ 2980071 w 12192000"/>
              <a:gd name="connsiteY123" fmla="*/ 1972988 h 2237474"/>
              <a:gd name="connsiteX124" fmla="*/ 2978094 w 12192000"/>
              <a:gd name="connsiteY124" fmla="*/ 1972369 h 2237474"/>
              <a:gd name="connsiteX125" fmla="*/ 2942858 w 12192000"/>
              <a:gd name="connsiteY125" fmla="*/ 1981367 h 2237474"/>
              <a:gd name="connsiteX126" fmla="*/ 2875436 w 12192000"/>
              <a:gd name="connsiteY126" fmla="*/ 1996977 h 2237474"/>
              <a:gd name="connsiteX127" fmla="*/ 2874892 w 12192000"/>
              <a:gd name="connsiteY127" fmla="*/ 1996085 h 2237474"/>
              <a:gd name="connsiteX128" fmla="*/ 2864145 w 12192000"/>
              <a:gd name="connsiteY128" fmla="*/ 1994061 h 2237474"/>
              <a:gd name="connsiteX129" fmla="*/ 2843662 w 12192000"/>
              <a:gd name="connsiteY129" fmla="*/ 1992498 h 2237474"/>
              <a:gd name="connsiteX130" fmla="*/ 2796128 w 12192000"/>
              <a:gd name="connsiteY130" fmla="*/ 1976403 h 2237474"/>
              <a:gd name="connsiteX131" fmla="*/ 2756784 w 12192000"/>
              <a:gd name="connsiteY131" fmla="*/ 1985116 h 2237474"/>
              <a:gd name="connsiteX132" fmla="*/ 2748833 w 12192000"/>
              <a:gd name="connsiteY132" fmla="*/ 1986323 h 2237474"/>
              <a:gd name="connsiteX133" fmla="*/ 2748661 w 12192000"/>
              <a:gd name="connsiteY133" fmla="*/ 1986122 h 2237474"/>
              <a:gd name="connsiteX134" fmla="*/ 2740251 w 12192000"/>
              <a:gd name="connsiteY134" fmla="*/ 1986946 h 2237474"/>
              <a:gd name="connsiteX135" fmla="*/ 2718916 w 12192000"/>
              <a:gd name="connsiteY135" fmla="*/ 1990867 h 2237474"/>
              <a:gd name="connsiteX136" fmla="*/ 2713522 w 12192000"/>
              <a:gd name="connsiteY136" fmla="*/ 1990173 h 2237474"/>
              <a:gd name="connsiteX137" fmla="*/ 2680597 w 12192000"/>
              <a:gd name="connsiteY137" fmla="*/ 1984996 h 2237474"/>
              <a:gd name="connsiteX138" fmla="*/ 2578178 w 12192000"/>
              <a:gd name="connsiteY138" fmla="*/ 1990531 h 2237474"/>
              <a:gd name="connsiteX139" fmla="*/ 2476147 w 12192000"/>
              <a:gd name="connsiteY139" fmla="*/ 1998305 h 2237474"/>
              <a:gd name="connsiteX140" fmla="*/ 2373568 w 12192000"/>
              <a:gd name="connsiteY140" fmla="*/ 2003219 h 2237474"/>
              <a:gd name="connsiteX141" fmla="*/ 2321399 w 12192000"/>
              <a:gd name="connsiteY141" fmla="*/ 1989467 h 2237474"/>
              <a:gd name="connsiteX142" fmla="*/ 2315525 w 12192000"/>
              <a:gd name="connsiteY142" fmla="*/ 1989708 h 2237474"/>
              <a:gd name="connsiteX143" fmla="*/ 2300792 w 12192000"/>
              <a:gd name="connsiteY143" fmla="*/ 1994290 h 2237474"/>
              <a:gd name="connsiteX144" fmla="*/ 2295469 w 12192000"/>
              <a:gd name="connsiteY144" fmla="*/ 1996659 h 2237474"/>
              <a:gd name="connsiteX145" fmla="*/ 2287219 w 12192000"/>
              <a:gd name="connsiteY145" fmla="*/ 1998750 h 2237474"/>
              <a:gd name="connsiteX146" fmla="*/ 2286948 w 12192000"/>
              <a:gd name="connsiteY146" fmla="*/ 1998596 h 2237474"/>
              <a:gd name="connsiteX147" fmla="*/ 2243069 w 12192000"/>
              <a:gd name="connsiteY147" fmla="*/ 2015111 h 2237474"/>
              <a:gd name="connsiteX148" fmla="*/ 2186609 w 12192000"/>
              <a:gd name="connsiteY148" fmla="*/ 2008263 h 2237474"/>
              <a:gd name="connsiteX149" fmla="*/ 2164831 w 12192000"/>
              <a:gd name="connsiteY149" fmla="*/ 2010143 h 2237474"/>
              <a:gd name="connsiteX150" fmla="*/ 2152836 w 12192000"/>
              <a:gd name="connsiteY150" fmla="*/ 2010048 h 2237474"/>
              <a:gd name="connsiteX151" fmla="*/ 2117102 w 12192000"/>
              <a:gd name="connsiteY151" fmla="*/ 2023004 h 2237474"/>
              <a:gd name="connsiteX152" fmla="*/ 2111935 w 12192000"/>
              <a:gd name="connsiteY152" fmla="*/ 2023163 h 2237474"/>
              <a:gd name="connsiteX153" fmla="*/ 2089991 w 12192000"/>
              <a:gd name="connsiteY153" fmla="*/ 2034193 h 2237474"/>
              <a:gd name="connsiteX154" fmla="*/ 2058061 w 12192000"/>
              <a:gd name="connsiteY154" fmla="*/ 2047942 h 2237474"/>
              <a:gd name="connsiteX155" fmla="*/ 2055737 w 12192000"/>
              <a:gd name="connsiteY155" fmla="*/ 2047704 h 2237474"/>
              <a:gd name="connsiteX156" fmla="*/ 2042244 w 12192000"/>
              <a:gd name="connsiteY156" fmla="*/ 2055560 h 2237474"/>
              <a:gd name="connsiteX157" fmla="*/ 1976224 w 12192000"/>
              <a:gd name="connsiteY157" fmla="*/ 2074257 h 2237474"/>
              <a:gd name="connsiteX158" fmla="*/ 1877728 w 12192000"/>
              <a:gd name="connsiteY158" fmla="*/ 2101004 h 2237474"/>
              <a:gd name="connsiteX159" fmla="*/ 1759056 w 12192000"/>
              <a:gd name="connsiteY159" fmla="*/ 2125608 h 2237474"/>
              <a:gd name="connsiteX160" fmla="*/ 1637948 w 12192000"/>
              <a:gd name="connsiteY160" fmla="*/ 2172597 h 2237474"/>
              <a:gd name="connsiteX161" fmla="*/ 1434549 w 12192000"/>
              <a:gd name="connsiteY161" fmla="*/ 2234522 h 2237474"/>
              <a:gd name="connsiteX162" fmla="*/ 1398481 w 12192000"/>
              <a:gd name="connsiteY162" fmla="*/ 2237074 h 2237474"/>
              <a:gd name="connsiteX163" fmla="*/ 1398407 w 12192000"/>
              <a:gd name="connsiteY163" fmla="*/ 2237095 h 2237474"/>
              <a:gd name="connsiteX164" fmla="*/ 1370962 w 12192000"/>
              <a:gd name="connsiteY164" fmla="*/ 2237474 h 2237474"/>
              <a:gd name="connsiteX165" fmla="*/ 1356367 w 12192000"/>
              <a:gd name="connsiteY165" fmla="*/ 2235089 h 2237474"/>
              <a:gd name="connsiteX166" fmla="*/ 1324828 w 12192000"/>
              <a:gd name="connsiteY166" fmla="*/ 2231968 h 2237474"/>
              <a:gd name="connsiteX167" fmla="*/ 1297744 w 12192000"/>
              <a:gd name="connsiteY167" fmla="*/ 2235849 h 2237474"/>
              <a:gd name="connsiteX168" fmla="*/ 1286236 w 12192000"/>
              <a:gd name="connsiteY168" fmla="*/ 2233135 h 2237474"/>
              <a:gd name="connsiteX169" fmla="*/ 1283504 w 12192000"/>
              <a:gd name="connsiteY169" fmla="*/ 2233797 h 2237474"/>
              <a:gd name="connsiteX170" fmla="*/ 1279765 w 12192000"/>
              <a:gd name="connsiteY170" fmla="*/ 2229639 h 2237474"/>
              <a:gd name="connsiteX171" fmla="*/ 1195347 w 12192000"/>
              <a:gd name="connsiteY171" fmla="*/ 2212354 h 2237474"/>
              <a:gd name="connsiteX172" fmla="*/ 970251 w 12192000"/>
              <a:gd name="connsiteY172" fmla="*/ 2221029 h 2237474"/>
              <a:gd name="connsiteX173" fmla="*/ 812914 w 12192000"/>
              <a:gd name="connsiteY173" fmla="*/ 2202752 h 2237474"/>
              <a:gd name="connsiteX174" fmla="*/ 800195 w 12192000"/>
              <a:gd name="connsiteY174" fmla="*/ 2209407 h 2237474"/>
              <a:gd name="connsiteX175" fmla="*/ 784978 w 12192000"/>
              <a:gd name="connsiteY175" fmla="*/ 2212360 h 2237474"/>
              <a:gd name="connsiteX176" fmla="*/ 681987 w 12192000"/>
              <a:gd name="connsiteY176" fmla="*/ 2216757 h 2237474"/>
              <a:gd name="connsiteX177" fmla="*/ 669923 w 12192000"/>
              <a:gd name="connsiteY177" fmla="*/ 2211682 h 2237474"/>
              <a:gd name="connsiteX178" fmla="*/ 648680 w 12192000"/>
              <a:gd name="connsiteY178" fmla="*/ 2206229 h 2237474"/>
              <a:gd name="connsiteX179" fmla="*/ 597225 w 12192000"/>
              <a:gd name="connsiteY179" fmla="*/ 2180999 h 2237474"/>
              <a:gd name="connsiteX180" fmla="*/ 558449 w 12192000"/>
              <a:gd name="connsiteY180" fmla="*/ 2182346 h 2237474"/>
              <a:gd name="connsiteX181" fmla="*/ 550517 w 12192000"/>
              <a:gd name="connsiteY181" fmla="*/ 2182060 h 2237474"/>
              <a:gd name="connsiteX182" fmla="*/ 550309 w 12192000"/>
              <a:gd name="connsiteY182" fmla="*/ 2181825 h 2237474"/>
              <a:gd name="connsiteX183" fmla="*/ 541836 w 12192000"/>
              <a:gd name="connsiteY183" fmla="*/ 2181063 h 2237474"/>
              <a:gd name="connsiteX184" fmla="*/ 536057 w 12192000"/>
              <a:gd name="connsiteY184" fmla="*/ 2181537 h 2237474"/>
              <a:gd name="connsiteX185" fmla="*/ 520671 w 12192000"/>
              <a:gd name="connsiteY185" fmla="*/ 2180980 h 2237474"/>
              <a:gd name="connsiteX186" fmla="*/ 515024 w 12192000"/>
              <a:gd name="connsiteY186" fmla="*/ 2179258 h 2237474"/>
              <a:gd name="connsiteX187" fmla="*/ 512278 w 12192000"/>
              <a:gd name="connsiteY187" fmla="*/ 2176369 h 2237474"/>
              <a:gd name="connsiteX188" fmla="*/ 480419 w 12192000"/>
              <a:gd name="connsiteY188" fmla="*/ 2167807 h 2237474"/>
              <a:gd name="connsiteX189" fmla="*/ 413835 w 12192000"/>
              <a:gd name="connsiteY189" fmla="*/ 2156783 h 2237474"/>
              <a:gd name="connsiteX190" fmla="*/ 376513 w 12192000"/>
              <a:gd name="connsiteY190" fmla="*/ 2154014 h 2237474"/>
              <a:gd name="connsiteX191" fmla="*/ 273386 w 12192000"/>
              <a:gd name="connsiteY191" fmla="*/ 2142551 h 2237474"/>
              <a:gd name="connsiteX192" fmla="*/ 169207 w 12192000"/>
              <a:gd name="connsiteY192" fmla="*/ 2128100 h 2237474"/>
              <a:gd name="connsiteX193" fmla="*/ 93149 w 12192000"/>
              <a:gd name="connsiteY193" fmla="*/ 2105324 h 2237474"/>
              <a:gd name="connsiteX194" fmla="*/ 88109 w 12192000"/>
              <a:gd name="connsiteY194" fmla="*/ 2106704 h 2237474"/>
              <a:gd name="connsiteX195" fmla="*/ 80022 w 12192000"/>
              <a:gd name="connsiteY195" fmla="*/ 2107254 h 2237474"/>
              <a:gd name="connsiteX196" fmla="*/ 79717 w 12192000"/>
              <a:gd name="connsiteY196" fmla="*/ 2107046 h 2237474"/>
              <a:gd name="connsiteX197" fmla="*/ 72352 w 12192000"/>
              <a:gd name="connsiteY197" fmla="*/ 2107991 h 2237474"/>
              <a:gd name="connsiteX198" fmla="*/ 37645 w 12192000"/>
              <a:gd name="connsiteY198" fmla="*/ 2115401 h 2237474"/>
              <a:gd name="connsiteX199" fmla="*/ 4572 w 12192000"/>
              <a:gd name="connsiteY199" fmla="*/ 2111091 h 2237474"/>
              <a:gd name="connsiteX200" fmla="*/ 0 w 12192000"/>
              <a:gd name="connsiteY200" fmla="*/ 2110468 h 2237474"/>
              <a:gd name="connsiteX201" fmla="*/ 0 w 12192000"/>
              <a:gd name="connsiteY201" fmla="*/ 0 h 2237474"/>
              <a:gd name="connsiteX0" fmla="*/ 0 w 12192000"/>
              <a:gd name="connsiteY0" fmla="*/ 0 h 2237474"/>
              <a:gd name="connsiteX1" fmla="*/ 12192000 w 12192000"/>
              <a:gd name="connsiteY1" fmla="*/ 0 h 2237474"/>
              <a:gd name="connsiteX2" fmla="*/ 12192000 w 12192000"/>
              <a:gd name="connsiteY2" fmla="*/ 751299 h 2237474"/>
              <a:gd name="connsiteX3" fmla="*/ 12176759 w 12192000"/>
              <a:gd name="connsiteY3" fmla="*/ 759190 h 2237474"/>
              <a:gd name="connsiteX4" fmla="*/ 12047364 w 12192000"/>
              <a:gd name="connsiteY4" fmla="*/ 749662 h 2237474"/>
              <a:gd name="connsiteX5" fmla="*/ 11890686 w 12192000"/>
              <a:gd name="connsiteY5" fmla="*/ 732766 h 2237474"/>
              <a:gd name="connsiteX6" fmla="*/ 11834800 w 12192000"/>
              <a:gd name="connsiteY6" fmla="*/ 747840 h 2237474"/>
              <a:gd name="connsiteX7" fmla="*/ 11649954 w 12192000"/>
              <a:gd name="connsiteY7" fmla="*/ 749628 h 2237474"/>
              <a:gd name="connsiteX8" fmla="*/ 11560424 w 12192000"/>
              <a:gd name="connsiteY8" fmla="*/ 748017 h 2237474"/>
              <a:gd name="connsiteX9" fmla="*/ 11358455 w 12192000"/>
              <a:gd name="connsiteY9" fmla="*/ 747593 h 2237474"/>
              <a:gd name="connsiteX10" fmla="*/ 11165209 w 12192000"/>
              <a:gd name="connsiteY10" fmla="*/ 748852 h 2237474"/>
              <a:gd name="connsiteX11" fmla="*/ 11058755 w 12192000"/>
              <a:gd name="connsiteY11" fmla="*/ 749617 h 2237474"/>
              <a:gd name="connsiteX12" fmla="*/ 10834688 w 12192000"/>
              <a:gd name="connsiteY12" fmla="*/ 757726 h 2237474"/>
              <a:gd name="connsiteX13" fmla="*/ 10805004 w 12192000"/>
              <a:gd name="connsiteY13" fmla="*/ 757573 h 2237474"/>
              <a:gd name="connsiteX14" fmla="*/ 10739478 w 12192000"/>
              <a:gd name="connsiteY14" fmla="*/ 776841 h 2237474"/>
              <a:gd name="connsiteX15" fmla="*/ 10458762 w 12192000"/>
              <a:gd name="connsiteY15" fmla="*/ 755400 h 2237474"/>
              <a:gd name="connsiteX16" fmla="*/ 10211200 w 12192000"/>
              <a:gd name="connsiteY16" fmla="*/ 767513 h 2237474"/>
              <a:gd name="connsiteX17" fmla="*/ 10167995 w 12192000"/>
              <a:gd name="connsiteY17" fmla="*/ 760843 h 2237474"/>
              <a:gd name="connsiteX18" fmla="*/ 9997044 w 12192000"/>
              <a:gd name="connsiteY18" fmla="*/ 780129 h 2237474"/>
              <a:gd name="connsiteX19" fmla="*/ 9943887 w 12192000"/>
              <a:gd name="connsiteY19" fmla="*/ 804141 h 2237474"/>
              <a:gd name="connsiteX20" fmla="*/ 9918248 w 12192000"/>
              <a:gd name="connsiteY20" fmla="*/ 816628 h 2237474"/>
              <a:gd name="connsiteX21" fmla="*/ 9767091 w 12192000"/>
              <a:gd name="connsiteY21" fmla="*/ 870550 h 2237474"/>
              <a:gd name="connsiteX22" fmla="*/ 9683005 w 12192000"/>
              <a:gd name="connsiteY22" fmla="*/ 894128 h 2237474"/>
              <a:gd name="connsiteX23" fmla="*/ 9594438 w 12192000"/>
              <a:gd name="connsiteY23" fmla="*/ 919051 h 2237474"/>
              <a:gd name="connsiteX24" fmla="*/ 9577033 w 12192000"/>
              <a:gd name="connsiteY24" fmla="*/ 922857 h 2237474"/>
              <a:gd name="connsiteX25" fmla="*/ 9544189 w 12192000"/>
              <a:gd name="connsiteY25" fmla="*/ 938966 h 2237474"/>
              <a:gd name="connsiteX26" fmla="*/ 9500499 w 12192000"/>
              <a:gd name="connsiteY26" fmla="*/ 954680 h 2237474"/>
              <a:gd name="connsiteX27" fmla="*/ 9428195 w 12192000"/>
              <a:gd name="connsiteY27" fmla="*/ 986225 h 2237474"/>
              <a:gd name="connsiteX28" fmla="*/ 9410017 w 12192000"/>
              <a:gd name="connsiteY28" fmla="*/ 993931 h 2237474"/>
              <a:gd name="connsiteX29" fmla="*/ 9392919 w 12192000"/>
              <a:gd name="connsiteY29" fmla="*/ 994656 h 2237474"/>
              <a:gd name="connsiteX30" fmla="*/ 9278619 w 12192000"/>
              <a:gd name="connsiteY30" fmla="*/ 1011878 h 2237474"/>
              <a:gd name="connsiteX31" fmla="*/ 9268019 w 12192000"/>
              <a:gd name="connsiteY31" fmla="*/ 1007442 h 2237474"/>
              <a:gd name="connsiteX32" fmla="*/ 9234662 w 12192000"/>
              <a:gd name="connsiteY32" fmla="*/ 1023056 h 2237474"/>
              <a:gd name="connsiteX33" fmla="*/ 9181033 w 12192000"/>
              <a:gd name="connsiteY33" fmla="*/ 1037921 h 2237474"/>
              <a:gd name="connsiteX34" fmla="*/ 9155969 w 12192000"/>
              <a:gd name="connsiteY34" fmla="*/ 1046804 h 2237474"/>
              <a:gd name="connsiteX35" fmla="*/ 9133985 w 12192000"/>
              <a:gd name="connsiteY35" fmla="*/ 1046450 h 2237474"/>
              <a:gd name="connsiteX36" fmla="*/ 9012987 w 12192000"/>
              <a:gd name="connsiteY36" fmla="*/ 1061986 h 2237474"/>
              <a:gd name="connsiteX37" fmla="*/ 8968445 w 12192000"/>
              <a:gd name="connsiteY37" fmla="*/ 1052169 h 2237474"/>
              <a:gd name="connsiteX38" fmla="*/ 8958984 w 12192000"/>
              <a:gd name="connsiteY38" fmla="*/ 1057212 h 2237474"/>
              <a:gd name="connsiteX39" fmla="*/ 8886001 w 12192000"/>
              <a:gd name="connsiteY39" fmla="*/ 1067468 h 2237474"/>
              <a:gd name="connsiteX40" fmla="*/ 8838610 w 12192000"/>
              <a:gd name="connsiteY40" fmla="*/ 1075091 h 2237474"/>
              <a:gd name="connsiteX41" fmla="*/ 8750383 w 12192000"/>
              <a:gd name="connsiteY41" fmla="*/ 1097387 h 2237474"/>
              <a:gd name="connsiteX42" fmla="*/ 8665605 w 12192000"/>
              <a:gd name="connsiteY42" fmla="*/ 1110791 h 2237474"/>
              <a:gd name="connsiteX43" fmla="*/ 8584946 w 12192000"/>
              <a:gd name="connsiteY43" fmla="*/ 1135226 h 2237474"/>
              <a:gd name="connsiteX44" fmla="*/ 8460755 w 12192000"/>
              <a:gd name="connsiteY44" fmla="*/ 1203427 h 2237474"/>
              <a:gd name="connsiteX45" fmla="*/ 8419755 w 12192000"/>
              <a:gd name="connsiteY45" fmla="*/ 1216260 h 2237474"/>
              <a:gd name="connsiteX46" fmla="*/ 8411626 w 12192000"/>
              <a:gd name="connsiteY46" fmla="*/ 1214397 h 2237474"/>
              <a:gd name="connsiteX47" fmla="*/ 8363469 w 12192000"/>
              <a:gd name="connsiteY47" fmla="*/ 1246658 h 2237474"/>
              <a:gd name="connsiteX48" fmla="*/ 8275497 w 12192000"/>
              <a:gd name="connsiteY48" fmla="*/ 1264396 h 2237474"/>
              <a:gd name="connsiteX49" fmla="*/ 8206287 w 12192000"/>
              <a:gd name="connsiteY49" fmla="*/ 1273060 h 2237474"/>
              <a:gd name="connsiteX50" fmla="*/ 8168705 w 12192000"/>
              <a:gd name="connsiteY50" fmla="*/ 1279956 h 2237474"/>
              <a:gd name="connsiteX51" fmla="*/ 8139997 w 12192000"/>
              <a:gd name="connsiteY51" fmla="*/ 1282713 h 2237474"/>
              <a:gd name="connsiteX52" fmla="*/ 8074238 w 12192000"/>
              <a:gd name="connsiteY52" fmla="*/ 1301895 h 2237474"/>
              <a:gd name="connsiteX53" fmla="*/ 7968292 w 12192000"/>
              <a:gd name="connsiteY53" fmla="*/ 1338779 h 2237474"/>
              <a:gd name="connsiteX54" fmla="*/ 7902328 w 12192000"/>
              <a:gd name="connsiteY54" fmla="*/ 1345865 h 2237474"/>
              <a:gd name="connsiteX55" fmla="*/ 7875879 w 12192000"/>
              <a:gd name="connsiteY55" fmla="*/ 1345646 h 2237474"/>
              <a:gd name="connsiteX56" fmla="*/ 7840612 w 12192000"/>
              <a:gd name="connsiteY56" fmla="*/ 1369373 h 2237474"/>
              <a:gd name="connsiteX57" fmla="*/ 7786819 w 12192000"/>
              <a:gd name="connsiteY57" fmla="*/ 1378970 h 2237474"/>
              <a:gd name="connsiteX58" fmla="*/ 7548172 w 12192000"/>
              <a:gd name="connsiteY58" fmla="*/ 1417460 h 2237474"/>
              <a:gd name="connsiteX59" fmla="*/ 7483437 w 12192000"/>
              <a:gd name="connsiteY59" fmla="*/ 1478152 h 2237474"/>
              <a:gd name="connsiteX60" fmla="*/ 7377870 w 12192000"/>
              <a:gd name="connsiteY60" fmla="*/ 1523319 h 2237474"/>
              <a:gd name="connsiteX61" fmla="*/ 7230737 w 12192000"/>
              <a:gd name="connsiteY61" fmla="*/ 1562633 h 2237474"/>
              <a:gd name="connsiteX62" fmla="*/ 7224458 w 12192000"/>
              <a:gd name="connsiteY62" fmla="*/ 1573008 h 2237474"/>
              <a:gd name="connsiteX63" fmla="*/ 7183121 w 12192000"/>
              <a:gd name="connsiteY63" fmla="*/ 1595162 h 2237474"/>
              <a:gd name="connsiteX64" fmla="*/ 7164601 w 12192000"/>
              <a:gd name="connsiteY64" fmla="*/ 1606490 h 2237474"/>
              <a:gd name="connsiteX65" fmla="*/ 7092727 w 12192000"/>
              <a:gd name="connsiteY65" fmla="*/ 1623628 h 2237474"/>
              <a:gd name="connsiteX66" fmla="*/ 7031309 w 12192000"/>
              <a:gd name="connsiteY66" fmla="*/ 1619451 h 2237474"/>
              <a:gd name="connsiteX67" fmla="*/ 6900177 w 12192000"/>
              <a:gd name="connsiteY67" fmla="*/ 1636016 h 2237474"/>
              <a:gd name="connsiteX68" fmla="*/ 6795372 w 12192000"/>
              <a:gd name="connsiteY68" fmla="*/ 1644845 h 2237474"/>
              <a:gd name="connsiteX69" fmla="*/ 6692251 w 12192000"/>
              <a:gd name="connsiteY69" fmla="*/ 1656357 h 2237474"/>
              <a:gd name="connsiteX70" fmla="*/ 6655235 w 12192000"/>
              <a:gd name="connsiteY70" fmla="*/ 1661869 h 2237474"/>
              <a:gd name="connsiteX71" fmla="*/ 6554894 w 12192000"/>
              <a:gd name="connsiteY71" fmla="*/ 1664428 h 2237474"/>
              <a:gd name="connsiteX72" fmla="*/ 6516595 w 12192000"/>
              <a:gd name="connsiteY72" fmla="*/ 1667475 h 2237474"/>
              <a:gd name="connsiteX73" fmla="*/ 6508541 w 12192000"/>
              <a:gd name="connsiteY73" fmla="*/ 1668757 h 2237474"/>
              <a:gd name="connsiteX74" fmla="*/ 6471012 w 12192000"/>
              <a:gd name="connsiteY74" fmla="*/ 1678604 h 2237474"/>
              <a:gd name="connsiteX75" fmla="*/ 6364035 w 12192000"/>
              <a:gd name="connsiteY75" fmla="*/ 1667683 h 2237474"/>
              <a:gd name="connsiteX76" fmla="*/ 6280959 w 12192000"/>
              <a:gd name="connsiteY76" fmla="*/ 1689329 h 2237474"/>
              <a:gd name="connsiteX77" fmla="*/ 6243319 w 12192000"/>
              <a:gd name="connsiteY77" fmla="*/ 1695560 h 2237474"/>
              <a:gd name="connsiteX78" fmla="*/ 6098321 w 12192000"/>
              <a:gd name="connsiteY78" fmla="*/ 1721646 h 2237474"/>
              <a:gd name="connsiteX79" fmla="*/ 5880652 w 12192000"/>
              <a:gd name="connsiteY79" fmla="*/ 1779643 h 2237474"/>
              <a:gd name="connsiteX80" fmla="*/ 5785959 w 12192000"/>
              <a:gd name="connsiteY80" fmla="*/ 1775307 h 2237474"/>
              <a:gd name="connsiteX81" fmla="*/ 5643534 w 12192000"/>
              <a:gd name="connsiteY81" fmla="*/ 1802919 h 2237474"/>
              <a:gd name="connsiteX82" fmla="*/ 5518799 w 12192000"/>
              <a:gd name="connsiteY82" fmla="*/ 1818312 h 2237474"/>
              <a:gd name="connsiteX83" fmla="*/ 5505014 w 12192000"/>
              <a:gd name="connsiteY83" fmla="*/ 1819259 h 2237474"/>
              <a:gd name="connsiteX84" fmla="*/ 5453307 w 12192000"/>
              <a:gd name="connsiteY84" fmla="*/ 1815450 h 2237474"/>
              <a:gd name="connsiteX85" fmla="*/ 5364192 w 12192000"/>
              <a:gd name="connsiteY85" fmla="*/ 1826074 h 2237474"/>
              <a:gd name="connsiteX86" fmla="*/ 5259633 w 12192000"/>
              <a:gd name="connsiteY86" fmla="*/ 1837160 h 2237474"/>
              <a:gd name="connsiteX87" fmla="*/ 5168852 w 12192000"/>
              <a:gd name="connsiteY87" fmla="*/ 1844846 h 2237474"/>
              <a:gd name="connsiteX88" fmla="*/ 5114927 w 12192000"/>
              <a:gd name="connsiteY88" fmla="*/ 1847827 h 2237474"/>
              <a:gd name="connsiteX89" fmla="*/ 5108970 w 12192000"/>
              <a:gd name="connsiteY89" fmla="*/ 1847935 h 2237474"/>
              <a:gd name="connsiteX90" fmla="*/ 5067961 w 12192000"/>
              <a:gd name="connsiteY90" fmla="*/ 1845917 h 2237474"/>
              <a:gd name="connsiteX91" fmla="*/ 5007075 w 12192000"/>
              <a:gd name="connsiteY91" fmla="*/ 1838626 h 2237474"/>
              <a:gd name="connsiteX92" fmla="*/ 4944087 w 12192000"/>
              <a:gd name="connsiteY92" fmla="*/ 1823332 h 2237474"/>
              <a:gd name="connsiteX93" fmla="*/ 4907662 w 12192000"/>
              <a:gd name="connsiteY93" fmla="*/ 1816900 h 2237474"/>
              <a:gd name="connsiteX94" fmla="*/ 4882386 w 12192000"/>
              <a:gd name="connsiteY94" fmla="*/ 1809844 h 2237474"/>
              <a:gd name="connsiteX95" fmla="*/ 4811440 w 12192000"/>
              <a:gd name="connsiteY95" fmla="*/ 1804655 h 2237474"/>
              <a:gd name="connsiteX96" fmla="*/ 4691075 w 12192000"/>
              <a:gd name="connsiteY96" fmla="*/ 1801389 h 2237474"/>
              <a:gd name="connsiteX97" fmla="*/ 4611738 w 12192000"/>
              <a:gd name="connsiteY97" fmla="*/ 1776964 h 2237474"/>
              <a:gd name="connsiteX98" fmla="*/ 4560070 w 12192000"/>
              <a:gd name="connsiteY98" fmla="*/ 1785640 h 2237474"/>
              <a:gd name="connsiteX99" fmla="*/ 4536503 w 12192000"/>
              <a:gd name="connsiteY99" fmla="*/ 1785334 h 2237474"/>
              <a:gd name="connsiteX100" fmla="*/ 4513724 w 12192000"/>
              <a:gd name="connsiteY100" fmla="*/ 1791996 h 2237474"/>
              <a:gd name="connsiteX101" fmla="*/ 4459810 w 12192000"/>
              <a:gd name="connsiteY101" fmla="*/ 1797886 h 2237474"/>
              <a:gd name="connsiteX102" fmla="*/ 4379064 w 12192000"/>
              <a:gd name="connsiteY102" fmla="*/ 1817177 h 2237474"/>
              <a:gd name="connsiteX103" fmla="*/ 4319209 w 12192000"/>
              <a:gd name="connsiteY103" fmla="*/ 1834833 h 2237474"/>
              <a:gd name="connsiteX104" fmla="*/ 4290981 w 12192000"/>
              <a:gd name="connsiteY104" fmla="*/ 1839677 h 2237474"/>
              <a:gd name="connsiteX105" fmla="*/ 4285792 w 12192000"/>
              <a:gd name="connsiteY105" fmla="*/ 1836231 h 2237474"/>
              <a:gd name="connsiteX106" fmla="*/ 4238372 w 12192000"/>
              <a:gd name="connsiteY106" fmla="*/ 1851480 h 2237474"/>
              <a:gd name="connsiteX107" fmla="*/ 4232517 w 12192000"/>
              <a:gd name="connsiteY107" fmla="*/ 1852567 h 2237474"/>
              <a:gd name="connsiteX108" fmla="*/ 4191732 w 12192000"/>
              <a:gd name="connsiteY108" fmla="*/ 1857328 h 2237474"/>
              <a:gd name="connsiteX109" fmla="*/ 4065532 w 12192000"/>
              <a:gd name="connsiteY109" fmla="*/ 1855477 h 2237474"/>
              <a:gd name="connsiteX110" fmla="*/ 4028460 w 12192000"/>
              <a:gd name="connsiteY110" fmla="*/ 1855137 h 2237474"/>
              <a:gd name="connsiteX111" fmla="*/ 4002267 w 12192000"/>
              <a:gd name="connsiteY111" fmla="*/ 1852352 h 2237474"/>
              <a:gd name="connsiteX112" fmla="*/ 3931396 w 12192000"/>
              <a:gd name="connsiteY112" fmla="*/ 1858915 h 2237474"/>
              <a:gd name="connsiteX113" fmla="*/ 3812162 w 12192000"/>
              <a:gd name="connsiteY113" fmla="*/ 1875501 h 2237474"/>
              <a:gd name="connsiteX114" fmla="*/ 3729530 w 12192000"/>
              <a:gd name="connsiteY114" fmla="*/ 1864513 h 2237474"/>
              <a:gd name="connsiteX115" fmla="*/ 3680177 w 12192000"/>
              <a:gd name="connsiteY115" fmla="*/ 1881552 h 2237474"/>
              <a:gd name="connsiteX116" fmla="*/ 3567259 w 12192000"/>
              <a:gd name="connsiteY116" fmla="*/ 1893482 h 2237474"/>
              <a:gd name="connsiteX117" fmla="*/ 3405770 w 12192000"/>
              <a:gd name="connsiteY117" fmla="*/ 1904591 h 2237474"/>
              <a:gd name="connsiteX118" fmla="*/ 3280097 w 12192000"/>
              <a:gd name="connsiteY118" fmla="*/ 1919610 h 2237474"/>
              <a:gd name="connsiteX119" fmla="*/ 3123424 w 12192000"/>
              <a:gd name="connsiteY119" fmla="*/ 1952930 h 2237474"/>
              <a:gd name="connsiteX120" fmla="*/ 3009910 w 12192000"/>
              <a:gd name="connsiteY120" fmla="*/ 1957866 h 2237474"/>
              <a:gd name="connsiteX121" fmla="*/ 2995934 w 12192000"/>
              <a:gd name="connsiteY121" fmla="*/ 1967085 h 2237474"/>
              <a:gd name="connsiteX122" fmla="*/ 2980071 w 12192000"/>
              <a:gd name="connsiteY122" fmla="*/ 1972988 h 2237474"/>
              <a:gd name="connsiteX123" fmla="*/ 2978094 w 12192000"/>
              <a:gd name="connsiteY123" fmla="*/ 1972369 h 2237474"/>
              <a:gd name="connsiteX124" fmla="*/ 2942858 w 12192000"/>
              <a:gd name="connsiteY124" fmla="*/ 1981367 h 2237474"/>
              <a:gd name="connsiteX125" fmla="*/ 2875436 w 12192000"/>
              <a:gd name="connsiteY125" fmla="*/ 1996977 h 2237474"/>
              <a:gd name="connsiteX126" fmla="*/ 2874892 w 12192000"/>
              <a:gd name="connsiteY126" fmla="*/ 1996085 h 2237474"/>
              <a:gd name="connsiteX127" fmla="*/ 2864145 w 12192000"/>
              <a:gd name="connsiteY127" fmla="*/ 1994061 h 2237474"/>
              <a:gd name="connsiteX128" fmla="*/ 2843662 w 12192000"/>
              <a:gd name="connsiteY128" fmla="*/ 1992498 h 2237474"/>
              <a:gd name="connsiteX129" fmla="*/ 2796128 w 12192000"/>
              <a:gd name="connsiteY129" fmla="*/ 1976403 h 2237474"/>
              <a:gd name="connsiteX130" fmla="*/ 2756784 w 12192000"/>
              <a:gd name="connsiteY130" fmla="*/ 1985116 h 2237474"/>
              <a:gd name="connsiteX131" fmla="*/ 2748833 w 12192000"/>
              <a:gd name="connsiteY131" fmla="*/ 1986323 h 2237474"/>
              <a:gd name="connsiteX132" fmla="*/ 2748661 w 12192000"/>
              <a:gd name="connsiteY132" fmla="*/ 1986122 h 2237474"/>
              <a:gd name="connsiteX133" fmla="*/ 2740251 w 12192000"/>
              <a:gd name="connsiteY133" fmla="*/ 1986946 h 2237474"/>
              <a:gd name="connsiteX134" fmla="*/ 2718916 w 12192000"/>
              <a:gd name="connsiteY134" fmla="*/ 1990867 h 2237474"/>
              <a:gd name="connsiteX135" fmla="*/ 2713522 w 12192000"/>
              <a:gd name="connsiteY135" fmla="*/ 1990173 h 2237474"/>
              <a:gd name="connsiteX136" fmla="*/ 2680597 w 12192000"/>
              <a:gd name="connsiteY136" fmla="*/ 1984996 h 2237474"/>
              <a:gd name="connsiteX137" fmla="*/ 2578178 w 12192000"/>
              <a:gd name="connsiteY137" fmla="*/ 1990531 h 2237474"/>
              <a:gd name="connsiteX138" fmla="*/ 2476147 w 12192000"/>
              <a:gd name="connsiteY138" fmla="*/ 1998305 h 2237474"/>
              <a:gd name="connsiteX139" fmla="*/ 2373568 w 12192000"/>
              <a:gd name="connsiteY139" fmla="*/ 2003219 h 2237474"/>
              <a:gd name="connsiteX140" fmla="*/ 2321399 w 12192000"/>
              <a:gd name="connsiteY140" fmla="*/ 1989467 h 2237474"/>
              <a:gd name="connsiteX141" fmla="*/ 2315525 w 12192000"/>
              <a:gd name="connsiteY141" fmla="*/ 1989708 h 2237474"/>
              <a:gd name="connsiteX142" fmla="*/ 2300792 w 12192000"/>
              <a:gd name="connsiteY142" fmla="*/ 1994290 h 2237474"/>
              <a:gd name="connsiteX143" fmla="*/ 2295469 w 12192000"/>
              <a:gd name="connsiteY143" fmla="*/ 1996659 h 2237474"/>
              <a:gd name="connsiteX144" fmla="*/ 2287219 w 12192000"/>
              <a:gd name="connsiteY144" fmla="*/ 1998750 h 2237474"/>
              <a:gd name="connsiteX145" fmla="*/ 2286948 w 12192000"/>
              <a:gd name="connsiteY145" fmla="*/ 1998596 h 2237474"/>
              <a:gd name="connsiteX146" fmla="*/ 2243069 w 12192000"/>
              <a:gd name="connsiteY146" fmla="*/ 2015111 h 2237474"/>
              <a:gd name="connsiteX147" fmla="*/ 2186609 w 12192000"/>
              <a:gd name="connsiteY147" fmla="*/ 2008263 h 2237474"/>
              <a:gd name="connsiteX148" fmla="*/ 2164831 w 12192000"/>
              <a:gd name="connsiteY148" fmla="*/ 2010143 h 2237474"/>
              <a:gd name="connsiteX149" fmla="*/ 2152836 w 12192000"/>
              <a:gd name="connsiteY149" fmla="*/ 2010048 h 2237474"/>
              <a:gd name="connsiteX150" fmla="*/ 2117102 w 12192000"/>
              <a:gd name="connsiteY150" fmla="*/ 2023004 h 2237474"/>
              <a:gd name="connsiteX151" fmla="*/ 2111935 w 12192000"/>
              <a:gd name="connsiteY151" fmla="*/ 2023163 h 2237474"/>
              <a:gd name="connsiteX152" fmla="*/ 2089991 w 12192000"/>
              <a:gd name="connsiteY152" fmla="*/ 2034193 h 2237474"/>
              <a:gd name="connsiteX153" fmla="*/ 2058061 w 12192000"/>
              <a:gd name="connsiteY153" fmla="*/ 2047942 h 2237474"/>
              <a:gd name="connsiteX154" fmla="*/ 2055737 w 12192000"/>
              <a:gd name="connsiteY154" fmla="*/ 2047704 h 2237474"/>
              <a:gd name="connsiteX155" fmla="*/ 2042244 w 12192000"/>
              <a:gd name="connsiteY155" fmla="*/ 2055560 h 2237474"/>
              <a:gd name="connsiteX156" fmla="*/ 1976224 w 12192000"/>
              <a:gd name="connsiteY156" fmla="*/ 2074257 h 2237474"/>
              <a:gd name="connsiteX157" fmla="*/ 1877728 w 12192000"/>
              <a:gd name="connsiteY157" fmla="*/ 2101004 h 2237474"/>
              <a:gd name="connsiteX158" fmla="*/ 1759056 w 12192000"/>
              <a:gd name="connsiteY158" fmla="*/ 2125608 h 2237474"/>
              <a:gd name="connsiteX159" fmla="*/ 1637948 w 12192000"/>
              <a:gd name="connsiteY159" fmla="*/ 2172597 h 2237474"/>
              <a:gd name="connsiteX160" fmla="*/ 1434549 w 12192000"/>
              <a:gd name="connsiteY160" fmla="*/ 2234522 h 2237474"/>
              <a:gd name="connsiteX161" fmla="*/ 1398481 w 12192000"/>
              <a:gd name="connsiteY161" fmla="*/ 2237074 h 2237474"/>
              <a:gd name="connsiteX162" fmla="*/ 1398407 w 12192000"/>
              <a:gd name="connsiteY162" fmla="*/ 2237095 h 2237474"/>
              <a:gd name="connsiteX163" fmla="*/ 1370962 w 12192000"/>
              <a:gd name="connsiteY163" fmla="*/ 2237474 h 2237474"/>
              <a:gd name="connsiteX164" fmla="*/ 1356367 w 12192000"/>
              <a:gd name="connsiteY164" fmla="*/ 2235089 h 2237474"/>
              <a:gd name="connsiteX165" fmla="*/ 1324828 w 12192000"/>
              <a:gd name="connsiteY165" fmla="*/ 2231968 h 2237474"/>
              <a:gd name="connsiteX166" fmla="*/ 1297744 w 12192000"/>
              <a:gd name="connsiteY166" fmla="*/ 2235849 h 2237474"/>
              <a:gd name="connsiteX167" fmla="*/ 1286236 w 12192000"/>
              <a:gd name="connsiteY167" fmla="*/ 2233135 h 2237474"/>
              <a:gd name="connsiteX168" fmla="*/ 1283504 w 12192000"/>
              <a:gd name="connsiteY168" fmla="*/ 2233797 h 2237474"/>
              <a:gd name="connsiteX169" fmla="*/ 1279765 w 12192000"/>
              <a:gd name="connsiteY169" fmla="*/ 2229639 h 2237474"/>
              <a:gd name="connsiteX170" fmla="*/ 1195347 w 12192000"/>
              <a:gd name="connsiteY170" fmla="*/ 2212354 h 2237474"/>
              <a:gd name="connsiteX171" fmla="*/ 970251 w 12192000"/>
              <a:gd name="connsiteY171" fmla="*/ 2221029 h 2237474"/>
              <a:gd name="connsiteX172" fmla="*/ 812914 w 12192000"/>
              <a:gd name="connsiteY172" fmla="*/ 2202752 h 2237474"/>
              <a:gd name="connsiteX173" fmla="*/ 800195 w 12192000"/>
              <a:gd name="connsiteY173" fmla="*/ 2209407 h 2237474"/>
              <a:gd name="connsiteX174" fmla="*/ 784978 w 12192000"/>
              <a:gd name="connsiteY174" fmla="*/ 2212360 h 2237474"/>
              <a:gd name="connsiteX175" fmla="*/ 681987 w 12192000"/>
              <a:gd name="connsiteY175" fmla="*/ 2216757 h 2237474"/>
              <a:gd name="connsiteX176" fmla="*/ 669923 w 12192000"/>
              <a:gd name="connsiteY176" fmla="*/ 2211682 h 2237474"/>
              <a:gd name="connsiteX177" fmla="*/ 648680 w 12192000"/>
              <a:gd name="connsiteY177" fmla="*/ 2206229 h 2237474"/>
              <a:gd name="connsiteX178" fmla="*/ 597225 w 12192000"/>
              <a:gd name="connsiteY178" fmla="*/ 2180999 h 2237474"/>
              <a:gd name="connsiteX179" fmla="*/ 558449 w 12192000"/>
              <a:gd name="connsiteY179" fmla="*/ 2182346 h 2237474"/>
              <a:gd name="connsiteX180" fmla="*/ 550517 w 12192000"/>
              <a:gd name="connsiteY180" fmla="*/ 2182060 h 2237474"/>
              <a:gd name="connsiteX181" fmla="*/ 550309 w 12192000"/>
              <a:gd name="connsiteY181" fmla="*/ 2181825 h 2237474"/>
              <a:gd name="connsiteX182" fmla="*/ 541836 w 12192000"/>
              <a:gd name="connsiteY182" fmla="*/ 2181063 h 2237474"/>
              <a:gd name="connsiteX183" fmla="*/ 536057 w 12192000"/>
              <a:gd name="connsiteY183" fmla="*/ 2181537 h 2237474"/>
              <a:gd name="connsiteX184" fmla="*/ 520671 w 12192000"/>
              <a:gd name="connsiteY184" fmla="*/ 2180980 h 2237474"/>
              <a:gd name="connsiteX185" fmla="*/ 515024 w 12192000"/>
              <a:gd name="connsiteY185" fmla="*/ 2179258 h 2237474"/>
              <a:gd name="connsiteX186" fmla="*/ 512278 w 12192000"/>
              <a:gd name="connsiteY186" fmla="*/ 2176369 h 2237474"/>
              <a:gd name="connsiteX187" fmla="*/ 480419 w 12192000"/>
              <a:gd name="connsiteY187" fmla="*/ 2167807 h 2237474"/>
              <a:gd name="connsiteX188" fmla="*/ 413835 w 12192000"/>
              <a:gd name="connsiteY188" fmla="*/ 2156783 h 2237474"/>
              <a:gd name="connsiteX189" fmla="*/ 376513 w 12192000"/>
              <a:gd name="connsiteY189" fmla="*/ 2154014 h 2237474"/>
              <a:gd name="connsiteX190" fmla="*/ 273386 w 12192000"/>
              <a:gd name="connsiteY190" fmla="*/ 2142551 h 2237474"/>
              <a:gd name="connsiteX191" fmla="*/ 169207 w 12192000"/>
              <a:gd name="connsiteY191" fmla="*/ 2128100 h 2237474"/>
              <a:gd name="connsiteX192" fmla="*/ 93149 w 12192000"/>
              <a:gd name="connsiteY192" fmla="*/ 2105324 h 2237474"/>
              <a:gd name="connsiteX193" fmla="*/ 88109 w 12192000"/>
              <a:gd name="connsiteY193" fmla="*/ 2106704 h 2237474"/>
              <a:gd name="connsiteX194" fmla="*/ 80022 w 12192000"/>
              <a:gd name="connsiteY194" fmla="*/ 2107254 h 2237474"/>
              <a:gd name="connsiteX195" fmla="*/ 79717 w 12192000"/>
              <a:gd name="connsiteY195" fmla="*/ 2107046 h 2237474"/>
              <a:gd name="connsiteX196" fmla="*/ 72352 w 12192000"/>
              <a:gd name="connsiteY196" fmla="*/ 2107991 h 2237474"/>
              <a:gd name="connsiteX197" fmla="*/ 37645 w 12192000"/>
              <a:gd name="connsiteY197" fmla="*/ 2115401 h 2237474"/>
              <a:gd name="connsiteX198" fmla="*/ 4572 w 12192000"/>
              <a:gd name="connsiteY198" fmla="*/ 2111091 h 2237474"/>
              <a:gd name="connsiteX199" fmla="*/ 0 w 12192000"/>
              <a:gd name="connsiteY199" fmla="*/ 2110468 h 2237474"/>
              <a:gd name="connsiteX200" fmla="*/ 0 w 12192000"/>
              <a:gd name="connsiteY200" fmla="*/ 0 h 2237474"/>
              <a:gd name="connsiteX0" fmla="*/ 0 w 12192000"/>
              <a:gd name="connsiteY0" fmla="*/ 0 h 2237474"/>
              <a:gd name="connsiteX1" fmla="*/ 12192000 w 12192000"/>
              <a:gd name="connsiteY1" fmla="*/ 0 h 2237474"/>
              <a:gd name="connsiteX2" fmla="*/ 12192000 w 12192000"/>
              <a:gd name="connsiteY2" fmla="*/ 751299 h 2237474"/>
              <a:gd name="connsiteX3" fmla="*/ 12176759 w 12192000"/>
              <a:gd name="connsiteY3" fmla="*/ 759190 h 2237474"/>
              <a:gd name="connsiteX4" fmla="*/ 12047364 w 12192000"/>
              <a:gd name="connsiteY4" fmla="*/ 749662 h 2237474"/>
              <a:gd name="connsiteX5" fmla="*/ 11890686 w 12192000"/>
              <a:gd name="connsiteY5" fmla="*/ 732766 h 2237474"/>
              <a:gd name="connsiteX6" fmla="*/ 11834800 w 12192000"/>
              <a:gd name="connsiteY6" fmla="*/ 747840 h 2237474"/>
              <a:gd name="connsiteX7" fmla="*/ 11649954 w 12192000"/>
              <a:gd name="connsiteY7" fmla="*/ 749628 h 2237474"/>
              <a:gd name="connsiteX8" fmla="*/ 11560424 w 12192000"/>
              <a:gd name="connsiteY8" fmla="*/ 748017 h 2237474"/>
              <a:gd name="connsiteX9" fmla="*/ 11358455 w 12192000"/>
              <a:gd name="connsiteY9" fmla="*/ 747593 h 2237474"/>
              <a:gd name="connsiteX10" fmla="*/ 11165209 w 12192000"/>
              <a:gd name="connsiteY10" fmla="*/ 748852 h 2237474"/>
              <a:gd name="connsiteX11" fmla="*/ 11058755 w 12192000"/>
              <a:gd name="connsiteY11" fmla="*/ 749617 h 2237474"/>
              <a:gd name="connsiteX12" fmla="*/ 10834688 w 12192000"/>
              <a:gd name="connsiteY12" fmla="*/ 757726 h 2237474"/>
              <a:gd name="connsiteX13" fmla="*/ 10805004 w 12192000"/>
              <a:gd name="connsiteY13" fmla="*/ 757573 h 2237474"/>
              <a:gd name="connsiteX14" fmla="*/ 10739478 w 12192000"/>
              <a:gd name="connsiteY14" fmla="*/ 776841 h 2237474"/>
              <a:gd name="connsiteX15" fmla="*/ 10458762 w 12192000"/>
              <a:gd name="connsiteY15" fmla="*/ 755400 h 2237474"/>
              <a:gd name="connsiteX16" fmla="*/ 10211200 w 12192000"/>
              <a:gd name="connsiteY16" fmla="*/ 767513 h 2237474"/>
              <a:gd name="connsiteX17" fmla="*/ 10167995 w 12192000"/>
              <a:gd name="connsiteY17" fmla="*/ 760843 h 2237474"/>
              <a:gd name="connsiteX18" fmla="*/ 9997044 w 12192000"/>
              <a:gd name="connsiteY18" fmla="*/ 780129 h 2237474"/>
              <a:gd name="connsiteX19" fmla="*/ 9943887 w 12192000"/>
              <a:gd name="connsiteY19" fmla="*/ 804141 h 2237474"/>
              <a:gd name="connsiteX20" fmla="*/ 9918248 w 12192000"/>
              <a:gd name="connsiteY20" fmla="*/ 816628 h 2237474"/>
              <a:gd name="connsiteX21" fmla="*/ 9767091 w 12192000"/>
              <a:gd name="connsiteY21" fmla="*/ 870550 h 2237474"/>
              <a:gd name="connsiteX22" fmla="*/ 9683005 w 12192000"/>
              <a:gd name="connsiteY22" fmla="*/ 894128 h 2237474"/>
              <a:gd name="connsiteX23" fmla="*/ 9594438 w 12192000"/>
              <a:gd name="connsiteY23" fmla="*/ 919051 h 2237474"/>
              <a:gd name="connsiteX24" fmla="*/ 9577033 w 12192000"/>
              <a:gd name="connsiteY24" fmla="*/ 922857 h 2237474"/>
              <a:gd name="connsiteX25" fmla="*/ 9544189 w 12192000"/>
              <a:gd name="connsiteY25" fmla="*/ 938966 h 2237474"/>
              <a:gd name="connsiteX26" fmla="*/ 9500499 w 12192000"/>
              <a:gd name="connsiteY26" fmla="*/ 954680 h 2237474"/>
              <a:gd name="connsiteX27" fmla="*/ 9428195 w 12192000"/>
              <a:gd name="connsiteY27" fmla="*/ 986225 h 2237474"/>
              <a:gd name="connsiteX28" fmla="*/ 9410017 w 12192000"/>
              <a:gd name="connsiteY28" fmla="*/ 993931 h 2237474"/>
              <a:gd name="connsiteX29" fmla="*/ 9392919 w 12192000"/>
              <a:gd name="connsiteY29" fmla="*/ 994656 h 2237474"/>
              <a:gd name="connsiteX30" fmla="*/ 9278619 w 12192000"/>
              <a:gd name="connsiteY30" fmla="*/ 1011878 h 2237474"/>
              <a:gd name="connsiteX31" fmla="*/ 9268019 w 12192000"/>
              <a:gd name="connsiteY31" fmla="*/ 1007442 h 2237474"/>
              <a:gd name="connsiteX32" fmla="*/ 9234662 w 12192000"/>
              <a:gd name="connsiteY32" fmla="*/ 1023056 h 2237474"/>
              <a:gd name="connsiteX33" fmla="*/ 9181033 w 12192000"/>
              <a:gd name="connsiteY33" fmla="*/ 1037921 h 2237474"/>
              <a:gd name="connsiteX34" fmla="*/ 9155969 w 12192000"/>
              <a:gd name="connsiteY34" fmla="*/ 1046804 h 2237474"/>
              <a:gd name="connsiteX35" fmla="*/ 9133985 w 12192000"/>
              <a:gd name="connsiteY35" fmla="*/ 1046450 h 2237474"/>
              <a:gd name="connsiteX36" fmla="*/ 9012987 w 12192000"/>
              <a:gd name="connsiteY36" fmla="*/ 1061986 h 2237474"/>
              <a:gd name="connsiteX37" fmla="*/ 8968445 w 12192000"/>
              <a:gd name="connsiteY37" fmla="*/ 1052169 h 2237474"/>
              <a:gd name="connsiteX38" fmla="*/ 8958984 w 12192000"/>
              <a:gd name="connsiteY38" fmla="*/ 1057212 h 2237474"/>
              <a:gd name="connsiteX39" fmla="*/ 8886001 w 12192000"/>
              <a:gd name="connsiteY39" fmla="*/ 1067468 h 2237474"/>
              <a:gd name="connsiteX40" fmla="*/ 8838610 w 12192000"/>
              <a:gd name="connsiteY40" fmla="*/ 1075091 h 2237474"/>
              <a:gd name="connsiteX41" fmla="*/ 8750383 w 12192000"/>
              <a:gd name="connsiteY41" fmla="*/ 1097387 h 2237474"/>
              <a:gd name="connsiteX42" fmla="*/ 8665605 w 12192000"/>
              <a:gd name="connsiteY42" fmla="*/ 1110791 h 2237474"/>
              <a:gd name="connsiteX43" fmla="*/ 8584946 w 12192000"/>
              <a:gd name="connsiteY43" fmla="*/ 1135226 h 2237474"/>
              <a:gd name="connsiteX44" fmla="*/ 8460755 w 12192000"/>
              <a:gd name="connsiteY44" fmla="*/ 1203427 h 2237474"/>
              <a:gd name="connsiteX45" fmla="*/ 8419755 w 12192000"/>
              <a:gd name="connsiteY45" fmla="*/ 1216260 h 2237474"/>
              <a:gd name="connsiteX46" fmla="*/ 8411626 w 12192000"/>
              <a:gd name="connsiteY46" fmla="*/ 1214397 h 2237474"/>
              <a:gd name="connsiteX47" fmla="*/ 8363469 w 12192000"/>
              <a:gd name="connsiteY47" fmla="*/ 1246658 h 2237474"/>
              <a:gd name="connsiteX48" fmla="*/ 8275497 w 12192000"/>
              <a:gd name="connsiteY48" fmla="*/ 1264396 h 2237474"/>
              <a:gd name="connsiteX49" fmla="*/ 8206287 w 12192000"/>
              <a:gd name="connsiteY49" fmla="*/ 1273060 h 2237474"/>
              <a:gd name="connsiteX50" fmla="*/ 8168705 w 12192000"/>
              <a:gd name="connsiteY50" fmla="*/ 1279956 h 2237474"/>
              <a:gd name="connsiteX51" fmla="*/ 8139997 w 12192000"/>
              <a:gd name="connsiteY51" fmla="*/ 1282713 h 2237474"/>
              <a:gd name="connsiteX52" fmla="*/ 8074238 w 12192000"/>
              <a:gd name="connsiteY52" fmla="*/ 1301895 h 2237474"/>
              <a:gd name="connsiteX53" fmla="*/ 7968292 w 12192000"/>
              <a:gd name="connsiteY53" fmla="*/ 1338779 h 2237474"/>
              <a:gd name="connsiteX54" fmla="*/ 7902328 w 12192000"/>
              <a:gd name="connsiteY54" fmla="*/ 1345865 h 2237474"/>
              <a:gd name="connsiteX55" fmla="*/ 7875879 w 12192000"/>
              <a:gd name="connsiteY55" fmla="*/ 1345646 h 2237474"/>
              <a:gd name="connsiteX56" fmla="*/ 7840612 w 12192000"/>
              <a:gd name="connsiteY56" fmla="*/ 1369373 h 2237474"/>
              <a:gd name="connsiteX57" fmla="*/ 7786819 w 12192000"/>
              <a:gd name="connsiteY57" fmla="*/ 1378970 h 2237474"/>
              <a:gd name="connsiteX58" fmla="*/ 7548172 w 12192000"/>
              <a:gd name="connsiteY58" fmla="*/ 1417460 h 2237474"/>
              <a:gd name="connsiteX59" fmla="*/ 7483437 w 12192000"/>
              <a:gd name="connsiteY59" fmla="*/ 1478152 h 2237474"/>
              <a:gd name="connsiteX60" fmla="*/ 7377870 w 12192000"/>
              <a:gd name="connsiteY60" fmla="*/ 1523319 h 2237474"/>
              <a:gd name="connsiteX61" fmla="*/ 7230737 w 12192000"/>
              <a:gd name="connsiteY61" fmla="*/ 1562633 h 2237474"/>
              <a:gd name="connsiteX62" fmla="*/ 7224458 w 12192000"/>
              <a:gd name="connsiteY62" fmla="*/ 1573008 h 2237474"/>
              <a:gd name="connsiteX63" fmla="*/ 7183121 w 12192000"/>
              <a:gd name="connsiteY63" fmla="*/ 1595162 h 2237474"/>
              <a:gd name="connsiteX64" fmla="*/ 7164601 w 12192000"/>
              <a:gd name="connsiteY64" fmla="*/ 1606490 h 2237474"/>
              <a:gd name="connsiteX65" fmla="*/ 7092727 w 12192000"/>
              <a:gd name="connsiteY65" fmla="*/ 1623628 h 2237474"/>
              <a:gd name="connsiteX66" fmla="*/ 7031309 w 12192000"/>
              <a:gd name="connsiteY66" fmla="*/ 1619451 h 2237474"/>
              <a:gd name="connsiteX67" fmla="*/ 6900177 w 12192000"/>
              <a:gd name="connsiteY67" fmla="*/ 1636016 h 2237474"/>
              <a:gd name="connsiteX68" fmla="*/ 6795372 w 12192000"/>
              <a:gd name="connsiteY68" fmla="*/ 1644845 h 2237474"/>
              <a:gd name="connsiteX69" fmla="*/ 6692251 w 12192000"/>
              <a:gd name="connsiteY69" fmla="*/ 1656357 h 2237474"/>
              <a:gd name="connsiteX70" fmla="*/ 6655235 w 12192000"/>
              <a:gd name="connsiteY70" fmla="*/ 1661869 h 2237474"/>
              <a:gd name="connsiteX71" fmla="*/ 6554894 w 12192000"/>
              <a:gd name="connsiteY71" fmla="*/ 1664428 h 2237474"/>
              <a:gd name="connsiteX72" fmla="*/ 6516595 w 12192000"/>
              <a:gd name="connsiteY72" fmla="*/ 1667475 h 2237474"/>
              <a:gd name="connsiteX73" fmla="*/ 6508541 w 12192000"/>
              <a:gd name="connsiteY73" fmla="*/ 1668757 h 2237474"/>
              <a:gd name="connsiteX74" fmla="*/ 6471012 w 12192000"/>
              <a:gd name="connsiteY74" fmla="*/ 1678604 h 2237474"/>
              <a:gd name="connsiteX75" fmla="*/ 6364035 w 12192000"/>
              <a:gd name="connsiteY75" fmla="*/ 1667683 h 2237474"/>
              <a:gd name="connsiteX76" fmla="*/ 6280959 w 12192000"/>
              <a:gd name="connsiteY76" fmla="*/ 1689329 h 2237474"/>
              <a:gd name="connsiteX77" fmla="*/ 6243319 w 12192000"/>
              <a:gd name="connsiteY77" fmla="*/ 1695560 h 2237474"/>
              <a:gd name="connsiteX78" fmla="*/ 6098321 w 12192000"/>
              <a:gd name="connsiteY78" fmla="*/ 1721646 h 2237474"/>
              <a:gd name="connsiteX79" fmla="*/ 5880652 w 12192000"/>
              <a:gd name="connsiteY79" fmla="*/ 1779643 h 2237474"/>
              <a:gd name="connsiteX80" fmla="*/ 5785959 w 12192000"/>
              <a:gd name="connsiteY80" fmla="*/ 1775307 h 2237474"/>
              <a:gd name="connsiteX81" fmla="*/ 5643534 w 12192000"/>
              <a:gd name="connsiteY81" fmla="*/ 1802919 h 2237474"/>
              <a:gd name="connsiteX82" fmla="*/ 5518799 w 12192000"/>
              <a:gd name="connsiteY82" fmla="*/ 1818312 h 2237474"/>
              <a:gd name="connsiteX83" fmla="*/ 5505014 w 12192000"/>
              <a:gd name="connsiteY83" fmla="*/ 1819259 h 2237474"/>
              <a:gd name="connsiteX84" fmla="*/ 5453307 w 12192000"/>
              <a:gd name="connsiteY84" fmla="*/ 1815450 h 2237474"/>
              <a:gd name="connsiteX85" fmla="*/ 5364192 w 12192000"/>
              <a:gd name="connsiteY85" fmla="*/ 1826074 h 2237474"/>
              <a:gd name="connsiteX86" fmla="*/ 5259633 w 12192000"/>
              <a:gd name="connsiteY86" fmla="*/ 1837160 h 2237474"/>
              <a:gd name="connsiteX87" fmla="*/ 5149802 w 12192000"/>
              <a:gd name="connsiteY87" fmla="*/ 1844846 h 2237474"/>
              <a:gd name="connsiteX88" fmla="*/ 5114927 w 12192000"/>
              <a:gd name="connsiteY88" fmla="*/ 1847827 h 2237474"/>
              <a:gd name="connsiteX89" fmla="*/ 5108970 w 12192000"/>
              <a:gd name="connsiteY89" fmla="*/ 1847935 h 2237474"/>
              <a:gd name="connsiteX90" fmla="*/ 5067961 w 12192000"/>
              <a:gd name="connsiteY90" fmla="*/ 1845917 h 2237474"/>
              <a:gd name="connsiteX91" fmla="*/ 5007075 w 12192000"/>
              <a:gd name="connsiteY91" fmla="*/ 1838626 h 2237474"/>
              <a:gd name="connsiteX92" fmla="*/ 4944087 w 12192000"/>
              <a:gd name="connsiteY92" fmla="*/ 1823332 h 2237474"/>
              <a:gd name="connsiteX93" fmla="*/ 4907662 w 12192000"/>
              <a:gd name="connsiteY93" fmla="*/ 1816900 h 2237474"/>
              <a:gd name="connsiteX94" fmla="*/ 4882386 w 12192000"/>
              <a:gd name="connsiteY94" fmla="*/ 1809844 h 2237474"/>
              <a:gd name="connsiteX95" fmla="*/ 4811440 w 12192000"/>
              <a:gd name="connsiteY95" fmla="*/ 1804655 h 2237474"/>
              <a:gd name="connsiteX96" fmla="*/ 4691075 w 12192000"/>
              <a:gd name="connsiteY96" fmla="*/ 1801389 h 2237474"/>
              <a:gd name="connsiteX97" fmla="*/ 4611738 w 12192000"/>
              <a:gd name="connsiteY97" fmla="*/ 1776964 h 2237474"/>
              <a:gd name="connsiteX98" fmla="*/ 4560070 w 12192000"/>
              <a:gd name="connsiteY98" fmla="*/ 1785640 h 2237474"/>
              <a:gd name="connsiteX99" fmla="*/ 4536503 w 12192000"/>
              <a:gd name="connsiteY99" fmla="*/ 1785334 h 2237474"/>
              <a:gd name="connsiteX100" fmla="*/ 4513724 w 12192000"/>
              <a:gd name="connsiteY100" fmla="*/ 1791996 h 2237474"/>
              <a:gd name="connsiteX101" fmla="*/ 4459810 w 12192000"/>
              <a:gd name="connsiteY101" fmla="*/ 1797886 h 2237474"/>
              <a:gd name="connsiteX102" fmla="*/ 4379064 w 12192000"/>
              <a:gd name="connsiteY102" fmla="*/ 1817177 h 2237474"/>
              <a:gd name="connsiteX103" fmla="*/ 4319209 w 12192000"/>
              <a:gd name="connsiteY103" fmla="*/ 1834833 h 2237474"/>
              <a:gd name="connsiteX104" fmla="*/ 4290981 w 12192000"/>
              <a:gd name="connsiteY104" fmla="*/ 1839677 h 2237474"/>
              <a:gd name="connsiteX105" fmla="*/ 4285792 w 12192000"/>
              <a:gd name="connsiteY105" fmla="*/ 1836231 h 2237474"/>
              <a:gd name="connsiteX106" fmla="*/ 4238372 w 12192000"/>
              <a:gd name="connsiteY106" fmla="*/ 1851480 h 2237474"/>
              <a:gd name="connsiteX107" fmla="*/ 4232517 w 12192000"/>
              <a:gd name="connsiteY107" fmla="*/ 1852567 h 2237474"/>
              <a:gd name="connsiteX108" fmla="*/ 4191732 w 12192000"/>
              <a:gd name="connsiteY108" fmla="*/ 1857328 h 2237474"/>
              <a:gd name="connsiteX109" fmla="*/ 4065532 w 12192000"/>
              <a:gd name="connsiteY109" fmla="*/ 1855477 h 2237474"/>
              <a:gd name="connsiteX110" fmla="*/ 4028460 w 12192000"/>
              <a:gd name="connsiteY110" fmla="*/ 1855137 h 2237474"/>
              <a:gd name="connsiteX111" fmla="*/ 4002267 w 12192000"/>
              <a:gd name="connsiteY111" fmla="*/ 1852352 h 2237474"/>
              <a:gd name="connsiteX112" fmla="*/ 3931396 w 12192000"/>
              <a:gd name="connsiteY112" fmla="*/ 1858915 h 2237474"/>
              <a:gd name="connsiteX113" fmla="*/ 3812162 w 12192000"/>
              <a:gd name="connsiteY113" fmla="*/ 1875501 h 2237474"/>
              <a:gd name="connsiteX114" fmla="*/ 3729530 w 12192000"/>
              <a:gd name="connsiteY114" fmla="*/ 1864513 h 2237474"/>
              <a:gd name="connsiteX115" fmla="*/ 3680177 w 12192000"/>
              <a:gd name="connsiteY115" fmla="*/ 1881552 h 2237474"/>
              <a:gd name="connsiteX116" fmla="*/ 3567259 w 12192000"/>
              <a:gd name="connsiteY116" fmla="*/ 1893482 h 2237474"/>
              <a:gd name="connsiteX117" fmla="*/ 3405770 w 12192000"/>
              <a:gd name="connsiteY117" fmla="*/ 1904591 h 2237474"/>
              <a:gd name="connsiteX118" fmla="*/ 3280097 w 12192000"/>
              <a:gd name="connsiteY118" fmla="*/ 1919610 h 2237474"/>
              <a:gd name="connsiteX119" fmla="*/ 3123424 w 12192000"/>
              <a:gd name="connsiteY119" fmla="*/ 1952930 h 2237474"/>
              <a:gd name="connsiteX120" fmla="*/ 3009910 w 12192000"/>
              <a:gd name="connsiteY120" fmla="*/ 1957866 h 2237474"/>
              <a:gd name="connsiteX121" fmla="*/ 2995934 w 12192000"/>
              <a:gd name="connsiteY121" fmla="*/ 1967085 h 2237474"/>
              <a:gd name="connsiteX122" fmla="*/ 2980071 w 12192000"/>
              <a:gd name="connsiteY122" fmla="*/ 1972988 h 2237474"/>
              <a:gd name="connsiteX123" fmla="*/ 2978094 w 12192000"/>
              <a:gd name="connsiteY123" fmla="*/ 1972369 h 2237474"/>
              <a:gd name="connsiteX124" fmla="*/ 2942858 w 12192000"/>
              <a:gd name="connsiteY124" fmla="*/ 1981367 h 2237474"/>
              <a:gd name="connsiteX125" fmla="*/ 2875436 w 12192000"/>
              <a:gd name="connsiteY125" fmla="*/ 1996977 h 2237474"/>
              <a:gd name="connsiteX126" fmla="*/ 2874892 w 12192000"/>
              <a:gd name="connsiteY126" fmla="*/ 1996085 h 2237474"/>
              <a:gd name="connsiteX127" fmla="*/ 2864145 w 12192000"/>
              <a:gd name="connsiteY127" fmla="*/ 1994061 h 2237474"/>
              <a:gd name="connsiteX128" fmla="*/ 2843662 w 12192000"/>
              <a:gd name="connsiteY128" fmla="*/ 1992498 h 2237474"/>
              <a:gd name="connsiteX129" fmla="*/ 2796128 w 12192000"/>
              <a:gd name="connsiteY129" fmla="*/ 1976403 h 2237474"/>
              <a:gd name="connsiteX130" fmla="*/ 2756784 w 12192000"/>
              <a:gd name="connsiteY130" fmla="*/ 1985116 h 2237474"/>
              <a:gd name="connsiteX131" fmla="*/ 2748833 w 12192000"/>
              <a:gd name="connsiteY131" fmla="*/ 1986323 h 2237474"/>
              <a:gd name="connsiteX132" fmla="*/ 2748661 w 12192000"/>
              <a:gd name="connsiteY132" fmla="*/ 1986122 h 2237474"/>
              <a:gd name="connsiteX133" fmla="*/ 2740251 w 12192000"/>
              <a:gd name="connsiteY133" fmla="*/ 1986946 h 2237474"/>
              <a:gd name="connsiteX134" fmla="*/ 2718916 w 12192000"/>
              <a:gd name="connsiteY134" fmla="*/ 1990867 h 2237474"/>
              <a:gd name="connsiteX135" fmla="*/ 2713522 w 12192000"/>
              <a:gd name="connsiteY135" fmla="*/ 1990173 h 2237474"/>
              <a:gd name="connsiteX136" fmla="*/ 2680597 w 12192000"/>
              <a:gd name="connsiteY136" fmla="*/ 1984996 h 2237474"/>
              <a:gd name="connsiteX137" fmla="*/ 2578178 w 12192000"/>
              <a:gd name="connsiteY137" fmla="*/ 1990531 h 2237474"/>
              <a:gd name="connsiteX138" fmla="*/ 2476147 w 12192000"/>
              <a:gd name="connsiteY138" fmla="*/ 1998305 h 2237474"/>
              <a:gd name="connsiteX139" fmla="*/ 2373568 w 12192000"/>
              <a:gd name="connsiteY139" fmla="*/ 2003219 h 2237474"/>
              <a:gd name="connsiteX140" fmla="*/ 2321399 w 12192000"/>
              <a:gd name="connsiteY140" fmla="*/ 1989467 h 2237474"/>
              <a:gd name="connsiteX141" fmla="*/ 2315525 w 12192000"/>
              <a:gd name="connsiteY141" fmla="*/ 1989708 h 2237474"/>
              <a:gd name="connsiteX142" fmla="*/ 2300792 w 12192000"/>
              <a:gd name="connsiteY142" fmla="*/ 1994290 h 2237474"/>
              <a:gd name="connsiteX143" fmla="*/ 2295469 w 12192000"/>
              <a:gd name="connsiteY143" fmla="*/ 1996659 h 2237474"/>
              <a:gd name="connsiteX144" fmla="*/ 2287219 w 12192000"/>
              <a:gd name="connsiteY144" fmla="*/ 1998750 h 2237474"/>
              <a:gd name="connsiteX145" fmla="*/ 2286948 w 12192000"/>
              <a:gd name="connsiteY145" fmla="*/ 1998596 h 2237474"/>
              <a:gd name="connsiteX146" fmla="*/ 2243069 w 12192000"/>
              <a:gd name="connsiteY146" fmla="*/ 2015111 h 2237474"/>
              <a:gd name="connsiteX147" fmla="*/ 2186609 w 12192000"/>
              <a:gd name="connsiteY147" fmla="*/ 2008263 h 2237474"/>
              <a:gd name="connsiteX148" fmla="*/ 2164831 w 12192000"/>
              <a:gd name="connsiteY148" fmla="*/ 2010143 h 2237474"/>
              <a:gd name="connsiteX149" fmla="*/ 2152836 w 12192000"/>
              <a:gd name="connsiteY149" fmla="*/ 2010048 h 2237474"/>
              <a:gd name="connsiteX150" fmla="*/ 2117102 w 12192000"/>
              <a:gd name="connsiteY150" fmla="*/ 2023004 h 2237474"/>
              <a:gd name="connsiteX151" fmla="*/ 2111935 w 12192000"/>
              <a:gd name="connsiteY151" fmla="*/ 2023163 h 2237474"/>
              <a:gd name="connsiteX152" fmla="*/ 2089991 w 12192000"/>
              <a:gd name="connsiteY152" fmla="*/ 2034193 h 2237474"/>
              <a:gd name="connsiteX153" fmla="*/ 2058061 w 12192000"/>
              <a:gd name="connsiteY153" fmla="*/ 2047942 h 2237474"/>
              <a:gd name="connsiteX154" fmla="*/ 2055737 w 12192000"/>
              <a:gd name="connsiteY154" fmla="*/ 2047704 h 2237474"/>
              <a:gd name="connsiteX155" fmla="*/ 2042244 w 12192000"/>
              <a:gd name="connsiteY155" fmla="*/ 2055560 h 2237474"/>
              <a:gd name="connsiteX156" fmla="*/ 1976224 w 12192000"/>
              <a:gd name="connsiteY156" fmla="*/ 2074257 h 2237474"/>
              <a:gd name="connsiteX157" fmla="*/ 1877728 w 12192000"/>
              <a:gd name="connsiteY157" fmla="*/ 2101004 h 2237474"/>
              <a:gd name="connsiteX158" fmla="*/ 1759056 w 12192000"/>
              <a:gd name="connsiteY158" fmla="*/ 2125608 h 2237474"/>
              <a:gd name="connsiteX159" fmla="*/ 1637948 w 12192000"/>
              <a:gd name="connsiteY159" fmla="*/ 2172597 h 2237474"/>
              <a:gd name="connsiteX160" fmla="*/ 1434549 w 12192000"/>
              <a:gd name="connsiteY160" fmla="*/ 2234522 h 2237474"/>
              <a:gd name="connsiteX161" fmla="*/ 1398481 w 12192000"/>
              <a:gd name="connsiteY161" fmla="*/ 2237074 h 2237474"/>
              <a:gd name="connsiteX162" fmla="*/ 1398407 w 12192000"/>
              <a:gd name="connsiteY162" fmla="*/ 2237095 h 2237474"/>
              <a:gd name="connsiteX163" fmla="*/ 1370962 w 12192000"/>
              <a:gd name="connsiteY163" fmla="*/ 2237474 h 2237474"/>
              <a:gd name="connsiteX164" fmla="*/ 1356367 w 12192000"/>
              <a:gd name="connsiteY164" fmla="*/ 2235089 h 2237474"/>
              <a:gd name="connsiteX165" fmla="*/ 1324828 w 12192000"/>
              <a:gd name="connsiteY165" fmla="*/ 2231968 h 2237474"/>
              <a:gd name="connsiteX166" fmla="*/ 1297744 w 12192000"/>
              <a:gd name="connsiteY166" fmla="*/ 2235849 h 2237474"/>
              <a:gd name="connsiteX167" fmla="*/ 1286236 w 12192000"/>
              <a:gd name="connsiteY167" fmla="*/ 2233135 h 2237474"/>
              <a:gd name="connsiteX168" fmla="*/ 1283504 w 12192000"/>
              <a:gd name="connsiteY168" fmla="*/ 2233797 h 2237474"/>
              <a:gd name="connsiteX169" fmla="*/ 1279765 w 12192000"/>
              <a:gd name="connsiteY169" fmla="*/ 2229639 h 2237474"/>
              <a:gd name="connsiteX170" fmla="*/ 1195347 w 12192000"/>
              <a:gd name="connsiteY170" fmla="*/ 2212354 h 2237474"/>
              <a:gd name="connsiteX171" fmla="*/ 970251 w 12192000"/>
              <a:gd name="connsiteY171" fmla="*/ 2221029 h 2237474"/>
              <a:gd name="connsiteX172" fmla="*/ 812914 w 12192000"/>
              <a:gd name="connsiteY172" fmla="*/ 2202752 h 2237474"/>
              <a:gd name="connsiteX173" fmla="*/ 800195 w 12192000"/>
              <a:gd name="connsiteY173" fmla="*/ 2209407 h 2237474"/>
              <a:gd name="connsiteX174" fmla="*/ 784978 w 12192000"/>
              <a:gd name="connsiteY174" fmla="*/ 2212360 h 2237474"/>
              <a:gd name="connsiteX175" fmla="*/ 681987 w 12192000"/>
              <a:gd name="connsiteY175" fmla="*/ 2216757 h 2237474"/>
              <a:gd name="connsiteX176" fmla="*/ 669923 w 12192000"/>
              <a:gd name="connsiteY176" fmla="*/ 2211682 h 2237474"/>
              <a:gd name="connsiteX177" fmla="*/ 648680 w 12192000"/>
              <a:gd name="connsiteY177" fmla="*/ 2206229 h 2237474"/>
              <a:gd name="connsiteX178" fmla="*/ 597225 w 12192000"/>
              <a:gd name="connsiteY178" fmla="*/ 2180999 h 2237474"/>
              <a:gd name="connsiteX179" fmla="*/ 558449 w 12192000"/>
              <a:gd name="connsiteY179" fmla="*/ 2182346 h 2237474"/>
              <a:gd name="connsiteX180" fmla="*/ 550517 w 12192000"/>
              <a:gd name="connsiteY180" fmla="*/ 2182060 h 2237474"/>
              <a:gd name="connsiteX181" fmla="*/ 550309 w 12192000"/>
              <a:gd name="connsiteY181" fmla="*/ 2181825 h 2237474"/>
              <a:gd name="connsiteX182" fmla="*/ 541836 w 12192000"/>
              <a:gd name="connsiteY182" fmla="*/ 2181063 h 2237474"/>
              <a:gd name="connsiteX183" fmla="*/ 536057 w 12192000"/>
              <a:gd name="connsiteY183" fmla="*/ 2181537 h 2237474"/>
              <a:gd name="connsiteX184" fmla="*/ 520671 w 12192000"/>
              <a:gd name="connsiteY184" fmla="*/ 2180980 h 2237474"/>
              <a:gd name="connsiteX185" fmla="*/ 515024 w 12192000"/>
              <a:gd name="connsiteY185" fmla="*/ 2179258 h 2237474"/>
              <a:gd name="connsiteX186" fmla="*/ 512278 w 12192000"/>
              <a:gd name="connsiteY186" fmla="*/ 2176369 h 2237474"/>
              <a:gd name="connsiteX187" fmla="*/ 480419 w 12192000"/>
              <a:gd name="connsiteY187" fmla="*/ 2167807 h 2237474"/>
              <a:gd name="connsiteX188" fmla="*/ 413835 w 12192000"/>
              <a:gd name="connsiteY188" fmla="*/ 2156783 h 2237474"/>
              <a:gd name="connsiteX189" fmla="*/ 376513 w 12192000"/>
              <a:gd name="connsiteY189" fmla="*/ 2154014 h 2237474"/>
              <a:gd name="connsiteX190" fmla="*/ 273386 w 12192000"/>
              <a:gd name="connsiteY190" fmla="*/ 2142551 h 2237474"/>
              <a:gd name="connsiteX191" fmla="*/ 169207 w 12192000"/>
              <a:gd name="connsiteY191" fmla="*/ 2128100 h 2237474"/>
              <a:gd name="connsiteX192" fmla="*/ 93149 w 12192000"/>
              <a:gd name="connsiteY192" fmla="*/ 2105324 h 2237474"/>
              <a:gd name="connsiteX193" fmla="*/ 88109 w 12192000"/>
              <a:gd name="connsiteY193" fmla="*/ 2106704 h 2237474"/>
              <a:gd name="connsiteX194" fmla="*/ 80022 w 12192000"/>
              <a:gd name="connsiteY194" fmla="*/ 2107254 h 2237474"/>
              <a:gd name="connsiteX195" fmla="*/ 79717 w 12192000"/>
              <a:gd name="connsiteY195" fmla="*/ 2107046 h 2237474"/>
              <a:gd name="connsiteX196" fmla="*/ 72352 w 12192000"/>
              <a:gd name="connsiteY196" fmla="*/ 2107991 h 2237474"/>
              <a:gd name="connsiteX197" fmla="*/ 37645 w 12192000"/>
              <a:gd name="connsiteY197" fmla="*/ 2115401 h 2237474"/>
              <a:gd name="connsiteX198" fmla="*/ 4572 w 12192000"/>
              <a:gd name="connsiteY198" fmla="*/ 2111091 h 2237474"/>
              <a:gd name="connsiteX199" fmla="*/ 0 w 12192000"/>
              <a:gd name="connsiteY199" fmla="*/ 2110468 h 2237474"/>
              <a:gd name="connsiteX200" fmla="*/ 0 w 12192000"/>
              <a:gd name="connsiteY200" fmla="*/ 0 h 2237474"/>
              <a:gd name="connsiteX0" fmla="*/ 0 w 12192000"/>
              <a:gd name="connsiteY0" fmla="*/ 0 h 2237474"/>
              <a:gd name="connsiteX1" fmla="*/ 12192000 w 12192000"/>
              <a:gd name="connsiteY1" fmla="*/ 0 h 2237474"/>
              <a:gd name="connsiteX2" fmla="*/ 12192000 w 12192000"/>
              <a:gd name="connsiteY2" fmla="*/ 751299 h 2237474"/>
              <a:gd name="connsiteX3" fmla="*/ 12176759 w 12192000"/>
              <a:gd name="connsiteY3" fmla="*/ 759190 h 2237474"/>
              <a:gd name="connsiteX4" fmla="*/ 12047364 w 12192000"/>
              <a:gd name="connsiteY4" fmla="*/ 749662 h 2237474"/>
              <a:gd name="connsiteX5" fmla="*/ 11890686 w 12192000"/>
              <a:gd name="connsiteY5" fmla="*/ 732766 h 2237474"/>
              <a:gd name="connsiteX6" fmla="*/ 11834800 w 12192000"/>
              <a:gd name="connsiteY6" fmla="*/ 747840 h 2237474"/>
              <a:gd name="connsiteX7" fmla="*/ 11649954 w 12192000"/>
              <a:gd name="connsiteY7" fmla="*/ 749628 h 2237474"/>
              <a:gd name="connsiteX8" fmla="*/ 11560424 w 12192000"/>
              <a:gd name="connsiteY8" fmla="*/ 748017 h 2237474"/>
              <a:gd name="connsiteX9" fmla="*/ 11358455 w 12192000"/>
              <a:gd name="connsiteY9" fmla="*/ 747593 h 2237474"/>
              <a:gd name="connsiteX10" fmla="*/ 11165209 w 12192000"/>
              <a:gd name="connsiteY10" fmla="*/ 748852 h 2237474"/>
              <a:gd name="connsiteX11" fmla="*/ 11058755 w 12192000"/>
              <a:gd name="connsiteY11" fmla="*/ 749617 h 2237474"/>
              <a:gd name="connsiteX12" fmla="*/ 10834688 w 12192000"/>
              <a:gd name="connsiteY12" fmla="*/ 757726 h 2237474"/>
              <a:gd name="connsiteX13" fmla="*/ 10805004 w 12192000"/>
              <a:gd name="connsiteY13" fmla="*/ 757573 h 2237474"/>
              <a:gd name="connsiteX14" fmla="*/ 10739478 w 12192000"/>
              <a:gd name="connsiteY14" fmla="*/ 776841 h 2237474"/>
              <a:gd name="connsiteX15" fmla="*/ 10458762 w 12192000"/>
              <a:gd name="connsiteY15" fmla="*/ 755400 h 2237474"/>
              <a:gd name="connsiteX16" fmla="*/ 10211200 w 12192000"/>
              <a:gd name="connsiteY16" fmla="*/ 767513 h 2237474"/>
              <a:gd name="connsiteX17" fmla="*/ 10167995 w 12192000"/>
              <a:gd name="connsiteY17" fmla="*/ 760843 h 2237474"/>
              <a:gd name="connsiteX18" fmla="*/ 9997044 w 12192000"/>
              <a:gd name="connsiteY18" fmla="*/ 780129 h 2237474"/>
              <a:gd name="connsiteX19" fmla="*/ 9943887 w 12192000"/>
              <a:gd name="connsiteY19" fmla="*/ 804141 h 2237474"/>
              <a:gd name="connsiteX20" fmla="*/ 9918248 w 12192000"/>
              <a:gd name="connsiteY20" fmla="*/ 816628 h 2237474"/>
              <a:gd name="connsiteX21" fmla="*/ 9767091 w 12192000"/>
              <a:gd name="connsiteY21" fmla="*/ 870550 h 2237474"/>
              <a:gd name="connsiteX22" fmla="*/ 9683005 w 12192000"/>
              <a:gd name="connsiteY22" fmla="*/ 894128 h 2237474"/>
              <a:gd name="connsiteX23" fmla="*/ 9594438 w 12192000"/>
              <a:gd name="connsiteY23" fmla="*/ 919051 h 2237474"/>
              <a:gd name="connsiteX24" fmla="*/ 9577033 w 12192000"/>
              <a:gd name="connsiteY24" fmla="*/ 922857 h 2237474"/>
              <a:gd name="connsiteX25" fmla="*/ 9544189 w 12192000"/>
              <a:gd name="connsiteY25" fmla="*/ 938966 h 2237474"/>
              <a:gd name="connsiteX26" fmla="*/ 9500499 w 12192000"/>
              <a:gd name="connsiteY26" fmla="*/ 954680 h 2237474"/>
              <a:gd name="connsiteX27" fmla="*/ 9428195 w 12192000"/>
              <a:gd name="connsiteY27" fmla="*/ 986225 h 2237474"/>
              <a:gd name="connsiteX28" fmla="*/ 9410017 w 12192000"/>
              <a:gd name="connsiteY28" fmla="*/ 993931 h 2237474"/>
              <a:gd name="connsiteX29" fmla="*/ 9392919 w 12192000"/>
              <a:gd name="connsiteY29" fmla="*/ 994656 h 2237474"/>
              <a:gd name="connsiteX30" fmla="*/ 9278619 w 12192000"/>
              <a:gd name="connsiteY30" fmla="*/ 1011878 h 2237474"/>
              <a:gd name="connsiteX31" fmla="*/ 9268019 w 12192000"/>
              <a:gd name="connsiteY31" fmla="*/ 1007442 h 2237474"/>
              <a:gd name="connsiteX32" fmla="*/ 9234662 w 12192000"/>
              <a:gd name="connsiteY32" fmla="*/ 1023056 h 2237474"/>
              <a:gd name="connsiteX33" fmla="*/ 9181033 w 12192000"/>
              <a:gd name="connsiteY33" fmla="*/ 1037921 h 2237474"/>
              <a:gd name="connsiteX34" fmla="*/ 9155969 w 12192000"/>
              <a:gd name="connsiteY34" fmla="*/ 1046804 h 2237474"/>
              <a:gd name="connsiteX35" fmla="*/ 9133985 w 12192000"/>
              <a:gd name="connsiteY35" fmla="*/ 1046450 h 2237474"/>
              <a:gd name="connsiteX36" fmla="*/ 9012987 w 12192000"/>
              <a:gd name="connsiteY36" fmla="*/ 1061986 h 2237474"/>
              <a:gd name="connsiteX37" fmla="*/ 8968445 w 12192000"/>
              <a:gd name="connsiteY37" fmla="*/ 1052169 h 2237474"/>
              <a:gd name="connsiteX38" fmla="*/ 8958984 w 12192000"/>
              <a:gd name="connsiteY38" fmla="*/ 1057212 h 2237474"/>
              <a:gd name="connsiteX39" fmla="*/ 8886001 w 12192000"/>
              <a:gd name="connsiteY39" fmla="*/ 1067468 h 2237474"/>
              <a:gd name="connsiteX40" fmla="*/ 8838610 w 12192000"/>
              <a:gd name="connsiteY40" fmla="*/ 1075091 h 2237474"/>
              <a:gd name="connsiteX41" fmla="*/ 8750383 w 12192000"/>
              <a:gd name="connsiteY41" fmla="*/ 1097387 h 2237474"/>
              <a:gd name="connsiteX42" fmla="*/ 8665605 w 12192000"/>
              <a:gd name="connsiteY42" fmla="*/ 1110791 h 2237474"/>
              <a:gd name="connsiteX43" fmla="*/ 8584946 w 12192000"/>
              <a:gd name="connsiteY43" fmla="*/ 1135226 h 2237474"/>
              <a:gd name="connsiteX44" fmla="*/ 8460755 w 12192000"/>
              <a:gd name="connsiteY44" fmla="*/ 1203427 h 2237474"/>
              <a:gd name="connsiteX45" fmla="*/ 8419755 w 12192000"/>
              <a:gd name="connsiteY45" fmla="*/ 1216260 h 2237474"/>
              <a:gd name="connsiteX46" fmla="*/ 8411626 w 12192000"/>
              <a:gd name="connsiteY46" fmla="*/ 1214397 h 2237474"/>
              <a:gd name="connsiteX47" fmla="*/ 8363469 w 12192000"/>
              <a:gd name="connsiteY47" fmla="*/ 1246658 h 2237474"/>
              <a:gd name="connsiteX48" fmla="*/ 8275497 w 12192000"/>
              <a:gd name="connsiteY48" fmla="*/ 1264396 h 2237474"/>
              <a:gd name="connsiteX49" fmla="*/ 8206287 w 12192000"/>
              <a:gd name="connsiteY49" fmla="*/ 1273060 h 2237474"/>
              <a:gd name="connsiteX50" fmla="*/ 8168705 w 12192000"/>
              <a:gd name="connsiteY50" fmla="*/ 1279956 h 2237474"/>
              <a:gd name="connsiteX51" fmla="*/ 8139997 w 12192000"/>
              <a:gd name="connsiteY51" fmla="*/ 1282713 h 2237474"/>
              <a:gd name="connsiteX52" fmla="*/ 8074238 w 12192000"/>
              <a:gd name="connsiteY52" fmla="*/ 1301895 h 2237474"/>
              <a:gd name="connsiteX53" fmla="*/ 7968292 w 12192000"/>
              <a:gd name="connsiteY53" fmla="*/ 1338779 h 2237474"/>
              <a:gd name="connsiteX54" fmla="*/ 7902328 w 12192000"/>
              <a:gd name="connsiteY54" fmla="*/ 1345865 h 2237474"/>
              <a:gd name="connsiteX55" fmla="*/ 7875879 w 12192000"/>
              <a:gd name="connsiteY55" fmla="*/ 1345646 h 2237474"/>
              <a:gd name="connsiteX56" fmla="*/ 7840612 w 12192000"/>
              <a:gd name="connsiteY56" fmla="*/ 1369373 h 2237474"/>
              <a:gd name="connsiteX57" fmla="*/ 7786819 w 12192000"/>
              <a:gd name="connsiteY57" fmla="*/ 1378970 h 2237474"/>
              <a:gd name="connsiteX58" fmla="*/ 7548172 w 12192000"/>
              <a:gd name="connsiteY58" fmla="*/ 1417460 h 2237474"/>
              <a:gd name="connsiteX59" fmla="*/ 7483437 w 12192000"/>
              <a:gd name="connsiteY59" fmla="*/ 1478152 h 2237474"/>
              <a:gd name="connsiteX60" fmla="*/ 7377870 w 12192000"/>
              <a:gd name="connsiteY60" fmla="*/ 1523319 h 2237474"/>
              <a:gd name="connsiteX61" fmla="*/ 7230737 w 12192000"/>
              <a:gd name="connsiteY61" fmla="*/ 1562633 h 2237474"/>
              <a:gd name="connsiteX62" fmla="*/ 7224458 w 12192000"/>
              <a:gd name="connsiteY62" fmla="*/ 1573008 h 2237474"/>
              <a:gd name="connsiteX63" fmla="*/ 7183121 w 12192000"/>
              <a:gd name="connsiteY63" fmla="*/ 1595162 h 2237474"/>
              <a:gd name="connsiteX64" fmla="*/ 7164601 w 12192000"/>
              <a:gd name="connsiteY64" fmla="*/ 1606490 h 2237474"/>
              <a:gd name="connsiteX65" fmla="*/ 7092727 w 12192000"/>
              <a:gd name="connsiteY65" fmla="*/ 1623628 h 2237474"/>
              <a:gd name="connsiteX66" fmla="*/ 7031309 w 12192000"/>
              <a:gd name="connsiteY66" fmla="*/ 1619451 h 2237474"/>
              <a:gd name="connsiteX67" fmla="*/ 6900177 w 12192000"/>
              <a:gd name="connsiteY67" fmla="*/ 1636016 h 2237474"/>
              <a:gd name="connsiteX68" fmla="*/ 6795372 w 12192000"/>
              <a:gd name="connsiteY68" fmla="*/ 1644845 h 2237474"/>
              <a:gd name="connsiteX69" fmla="*/ 6692251 w 12192000"/>
              <a:gd name="connsiteY69" fmla="*/ 1656357 h 2237474"/>
              <a:gd name="connsiteX70" fmla="*/ 6655235 w 12192000"/>
              <a:gd name="connsiteY70" fmla="*/ 1661869 h 2237474"/>
              <a:gd name="connsiteX71" fmla="*/ 6554894 w 12192000"/>
              <a:gd name="connsiteY71" fmla="*/ 1664428 h 2237474"/>
              <a:gd name="connsiteX72" fmla="*/ 6516595 w 12192000"/>
              <a:gd name="connsiteY72" fmla="*/ 1667475 h 2237474"/>
              <a:gd name="connsiteX73" fmla="*/ 6508541 w 12192000"/>
              <a:gd name="connsiteY73" fmla="*/ 1668757 h 2237474"/>
              <a:gd name="connsiteX74" fmla="*/ 6471012 w 12192000"/>
              <a:gd name="connsiteY74" fmla="*/ 1678604 h 2237474"/>
              <a:gd name="connsiteX75" fmla="*/ 6364035 w 12192000"/>
              <a:gd name="connsiteY75" fmla="*/ 1667683 h 2237474"/>
              <a:gd name="connsiteX76" fmla="*/ 6280959 w 12192000"/>
              <a:gd name="connsiteY76" fmla="*/ 1689329 h 2237474"/>
              <a:gd name="connsiteX77" fmla="*/ 6243319 w 12192000"/>
              <a:gd name="connsiteY77" fmla="*/ 1695560 h 2237474"/>
              <a:gd name="connsiteX78" fmla="*/ 6098321 w 12192000"/>
              <a:gd name="connsiteY78" fmla="*/ 1721646 h 2237474"/>
              <a:gd name="connsiteX79" fmla="*/ 5880652 w 12192000"/>
              <a:gd name="connsiteY79" fmla="*/ 1779643 h 2237474"/>
              <a:gd name="connsiteX80" fmla="*/ 5785959 w 12192000"/>
              <a:gd name="connsiteY80" fmla="*/ 1775307 h 2237474"/>
              <a:gd name="connsiteX81" fmla="*/ 5643534 w 12192000"/>
              <a:gd name="connsiteY81" fmla="*/ 1802919 h 2237474"/>
              <a:gd name="connsiteX82" fmla="*/ 5518799 w 12192000"/>
              <a:gd name="connsiteY82" fmla="*/ 1818312 h 2237474"/>
              <a:gd name="connsiteX83" fmla="*/ 5505014 w 12192000"/>
              <a:gd name="connsiteY83" fmla="*/ 1819259 h 2237474"/>
              <a:gd name="connsiteX84" fmla="*/ 5453307 w 12192000"/>
              <a:gd name="connsiteY84" fmla="*/ 1815450 h 2237474"/>
              <a:gd name="connsiteX85" fmla="*/ 5259633 w 12192000"/>
              <a:gd name="connsiteY85" fmla="*/ 1837160 h 2237474"/>
              <a:gd name="connsiteX86" fmla="*/ 5149802 w 12192000"/>
              <a:gd name="connsiteY86" fmla="*/ 1844846 h 2237474"/>
              <a:gd name="connsiteX87" fmla="*/ 5114927 w 12192000"/>
              <a:gd name="connsiteY87" fmla="*/ 1847827 h 2237474"/>
              <a:gd name="connsiteX88" fmla="*/ 5108970 w 12192000"/>
              <a:gd name="connsiteY88" fmla="*/ 1847935 h 2237474"/>
              <a:gd name="connsiteX89" fmla="*/ 5067961 w 12192000"/>
              <a:gd name="connsiteY89" fmla="*/ 1845917 h 2237474"/>
              <a:gd name="connsiteX90" fmla="*/ 5007075 w 12192000"/>
              <a:gd name="connsiteY90" fmla="*/ 1838626 h 2237474"/>
              <a:gd name="connsiteX91" fmla="*/ 4944087 w 12192000"/>
              <a:gd name="connsiteY91" fmla="*/ 1823332 h 2237474"/>
              <a:gd name="connsiteX92" fmla="*/ 4907662 w 12192000"/>
              <a:gd name="connsiteY92" fmla="*/ 1816900 h 2237474"/>
              <a:gd name="connsiteX93" fmla="*/ 4882386 w 12192000"/>
              <a:gd name="connsiteY93" fmla="*/ 1809844 h 2237474"/>
              <a:gd name="connsiteX94" fmla="*/ 4811440 w 12192000"/>
              <a:gd name="connsiteY94" fmla="*/ 1804655 h 2237474"/>
              <a:gd name="connsiteX95" fmla="*/ 4691075 w 12192000"/>
              <a:gd name="connsiteY95" fmla="*/ 1801389 h 2237474"/>
              <a:gd name="connsiteX96" fmla="*/ 4611738 w 12192000"/>
              <a:gd name="connsiteY96" fmla="*/ 1776964 h 2237474"/>
              <a:gd name="connsiteX97" fmla="*/ 4560070 w 12192000"/>
              <a:gd name="connsiteY97" fmla="*/ 1785640 h 2237474"/>
              <a:gd name="connsiteX98" fmla="*/ 4536503 w 12192000"/>
              <a:gd name="connsiteY98" fmla="*/ 1785334 h 2237474"/>
              <a:gd name="connsiteX99" fmla="*/ 4513724 w 12192000"/>
              <a:gd name="connsiteY99" fmla="*/ 1791996 h 2237474"/>
              <a:gd name="connsiteX100" fmla="*/ 4459810 w 12192000"/>
              <a:gd name="connsiteY100" fmla="*/ 1797886 h 2237474"/>
              <a:gd name="connsiteX101" fmla="*/ 4379064 w 12192000"/>
              <a:gd name="connsiteY101" fmla="*/ 1817177 h 2237474"/>
              <a:gd name="connsiteX102" fmla="*/ 4319209 w 12192000"/>
              <a:gd name="connsiteY102" fmla="*/ 1834833 h 2237474"/>
              <a:gd name="connsiteX103" fmla="*/ 4290981 w 12192000"/>
              <a:gd name="connsiteY103" fmla="*/ 1839677 h 2237474"/>
              <a:gd name="connsiteX104" fmla="*/ 4285792 w 12192000"/>
              <a:gd name="connsiteY104" fmla="*/ 1836231 h 2237474"/>
              <a:gd name="connsiteX105" fmla="*/ 4238372 w 12192000"/>
              <a:gd name="connsiteY105" fmla="*/ 1851480 h 2237474"/>
              <a:gd name="connsiteX106" fmla="*/ 4232517 w 12192000"/>
              <a:gd name="connsiteY106" fmla="*/ 1852567 h 2237474"/>
              <a:gd name="connsiteX107" fmla="*/ 4191732 w 12192000"/>
              <a:gd name="connsiteY107" fmla="*/ 1857328 h 2237474"/>
              <a:gd name="connsiteX108" fmla="*/ 4065532 w 12192000"/>
              <a:gd name="connsiteY108" fmla="*/ 1855477 h 2237474"/>
              <a:gd name="connsiteX109" fmla="*/ 4028460 w 12192000"/>
              <a:gd name="connsiteY109" fmla="*/ 1855137 h 2237474"/>
              <a:gd name="connsiteX110" fmla="*/ 4002267 w 12192000"/>
              <a:gd name="connsiteY110" fmla="*/ 1852352 h 2237474"/>
              <a:gd name="connsiteX111" fmla="*/ 3931396 w 12192000"/>
              <a:gd name="connsiteY111" fmla="*/ 1858915 h 2237474"/>
              <a:gd name="connsiteX112" fmla="*/ 3812162 w 12192000"/>
              <a:gd name="connsiteY112" fmla="*/ 1875501 h 2237474"/>
              <a:gd name="connsiteX113" fmla="*/ 3729530 w 12192000"/>
              <a:gd name="connsiteY113" fmla="*/ 1864513 h 2237474"/>
              <a:gd name="connsiteX114" fmla="*/ 3680177 w 12192000"/>
              <a:gd name="connsiteY114" fmla="*/ 1881552 h 2237474"/>
              <a:gd name="connsiteX115" fmla="*/ 3567259 w 12192000"/>
              <a:gd name="connsiteY115" fmla="*/ 1893482 h 2237474"/>
              <a:gd name="connsiteX116" fmla="*/ 3405770 w 12192000"/>
              <a:gd name="connsiteY116" fmla="*/ 1904591 h 2237474"/>
              <a:gd name="connsiteX117" fmla="*/ 3280097 w 12192000"/>
              <a:gd name="connsiteY117" fmla="*/ 1919610 h 2237474"/>
              <a:gd name="connsiteX118" fmla="*/ 3123424 w 12192000"/>
              <a:gd name="connsiteY118" fmla="*/ 1952930 h 2237474"/>
              <a:gd name="connsiteX119" fmla="*/ 3009910 w 12192000"/>
              <a:gd name="connsiteY119" fmla="*/ 1957866 h 2237474"/>
              <a:gd name="connsiteX120" fmla="*/ 2995934 w 12192000"/>
              <a:gd name="connsiteY120" fmla="*/ 1967085 h 2237474"/>
              <a:gd name="connsiteX121" fmla="*/ 2980071 w 12192000"/>
              <a:gd name="connsiteY121" fmla="*/ 1972988 h 2237474"/>
              <a:gd name="connsiteX122" fmla="*/ 2978094 w 12192000"/>
              <a:gd name="connsiteY122" fmla="*/ 1972369 h 2237474"/>
              <a:gd name="connsiteX123" fmla="*/ 2942858 w 12192000"/>
              <a:gd name="connsiteY123" fmla="*/ 1981367 h 2237474"/>
              <a:gd name="connsiteX124" fmla="*/ 2875436 w 12192000"/>
              <a:gd name="connsiteY124" fmla="*/ 1996977 h 2237474"/>
              <a:gd name="connsiteX125" fmla="*/ 2874892 w 12192000"/>
              <a:gd name="connsiteY125" fmla="*/ 1996085 h 2237474"/>
              <a:gd name="connsiteX126" fmla="*/ 2864145 w 12192000"/>
              <a:gd name="connsiteY126" fmla="*/ 1994061 h 2237474"/>
              <a:gd name="connsiteX127" fmla="*/ 2843662 w 12192000"/>
              <a:gd name="connsiteY127" fmla="*/ 1992498 h 2237474"/>
              <a:gd name="connsiteX128" fmla="*/ 2796128 w 12192000"/>
              <a:gd name="connsiteY128" fmla="*/ 1976403 h 2237474"/>
              <a:gd name="connsiteX129" fmla="*/ 2756784 w 12192000"/>
              <a:gd name="connsiteY129" fmla="*/ 1985116 h 2237474"/>
              <a:gd name="connsiteX130" fmla="*/ 2748833 w 12192000"/>
              <a:gd name="connsiteY130" fmla="*/ 1986323 h 2237474"/>
              <a:gd name="connsiteX131" fmla="*/ 2748661 w 12192000"/>
              <a:gd name="connsiteY131" fmla="*/ 1986122 h 2237474"/>
              <a:gd name="connsiteX132" fmla="*/ 2740251 w 12192000"/>
              <a:gd name="connsiteY132" fmla="*/ 1986946 h 2237474"/>
              <a:gd name="connsiteX133" fmla="*/ 2718916 w 12192000"/>
              <a:gd name="connsiteY133" fmla="*/ 1990867 h 2237474"/>
              <a:gd name="connsiteX134" fmla="*/ 2713522 w 12192000"/>
              <a:gd name="connsiteY134" fmla="*/ 1990173 h 2237474"/>
              <a:gd name="connsiteX135" fmla="*/ 2680597 w 12192000"/>
              <a:gd name="connsiteY135" fmla="*/ 1984996 h 2237474"/>
              <a:gd name="connsiteX136" fmla="*/ 2578178 w 12192000"/>
              <a:gd name="connsiteY136" fmla="*/ 1990531 h 2237474"/>
              <a:gd name="connsiteX137" fmla="*/ 2476147 w 12192000"/>
              <a:gd name="connsiteY137" fmla="*/ 1998305 h 2237474"/>
              <a:gd name="connsiteX138" fmla="*/ 2373568 w 12192000"/>
              <a:gd name="connsiteY138" fmla="*/ 2003219 h 2237474"/>
              <a:gd name="connsiteX139" fmla="*/ 2321399 w 12192000"/>
              <a:gd name="connsiteY139" fmla="*/ 1989467 h 2237474"/>
              <a:gd name="connsiteX140" fmla="*/ 2315525 w 12192000"/>
              <a:gd name="connsiteY140" fmla="*/ 1989708 h 2237474"/>
              <a:gd name="connsiteX141" fmla="*/ 2300792 w 12192000"/>
              <a:gd name="connsiteY141" fmla="*/ 1994290 h 2237474"/>
              <a:gd name="connsiteX142" fmla="*/ 2295469 w 12192000"/>
              <a:gd name="connsiteY142" fmla="*/ 1996659 h 2237474"/>
              <a:gd name="connsiteX143" fmla="*/ 2287219 w 12192000"/>
              <a:gd name="connsiteY143" fmla="*/ 1998750 h 2237474"/>
              <a:gd name="connsiteX144" fmla="*/ 2286948 w 12192000"/>
              <a:gd name="connsiteY144" fmla="*/ 1998596 h 2237474"/>
              <a:gd name="connsiteX145" fmla="*/ 2243069 w 12192000"/>
              <a:gd name="connsiteY145" fmla="*/ 2015111 h 2237474"/>
              <a:gd name="connsiteX146" fmla="*/ 2186609 w 12192000"/>
              <a:gd name="connsiteY146" fmla="*/ 2008263 h 2237474"/>
              <a:gd name="connsiteX147" fmla="*/ 2164831 w 12192000"/>
              <a:gd name="connsiteY147" fmla="*/ 2010143 h 2237474"/>
              <a:gd name="connsiteX148" fmla="*/ 2152836 w 12192000"/>
              <a:gd name="connsiteY148" fmla="*/ 2010048 h 2237474"/>
              <a:gd name="connsiteX149" fmla="*/ 2117102 w 12192000"/>
              <a:gd name="connsiteY149" fmla="*/ 2023004 h 2237474"/>
              <a:gd name="connsiteX150" fmla="*/ 2111935 w 12192000"/>
              <a:gd name="connsiteY150" fmla="*/ 2023163 h 2237474"/>
              <a:gd name="connsiteX151" fmla="*/ 2089991 w 12192000"/>
              <a:gd name="connsiteY151" fmla="*/ 2034193 h 2237474"/>
              <a:gd name="connsiteX152" fmla="*/ 2058061 w 12192000"/>
              <a:gd name="connsiteY152" fmla="*/ 2047942 h 2237474"/>
              <a:gd name="connsiteX153" fmla="*/ 2055737 w 12192000"/>
              <a:gd name="connsiteY153" fmla="*/ 2047704 h 2237474"/>
              <a:gd name="connsiteX154" fmla="*/ 2042244 w 12192000"/>
              <a:gd name="connsiteY154" fmla="*/ 2055560 h 2237474"/>
              <a:gd name="connsiteX155" fmla="*/ 1976224 w 12192000"/>
              <a:gd name="connsiteY155" fmla="*/ 2074257 h 2237474"/>
              <a:gd name="connsiteX156" fmla="*/ 1877728 w 12192000"/>
              <a:gd name="connsiteY156" fmla="*/ 2101004 h 2237474"/>
              <a:gd name="connsiteX157" fmla="*/ 1759056 w 12192000"/>
              <a:gd name="connsiteY157" fmla="*/ 2125608 h 2237474"/>
              <a:gd name="connsiteX158" fmla="*/ 1637948 w 12192000"/>
              <a:gd name="connsiteY158" fmla="*/ 2172597 h 2237474"/>
              <a:gd name="connsiteX159" fmla="*/ 1434549 w 12192000"/>
              <a:gd name="connsiteY159" fmla="*/ 2234522 h 2237474"/>
              <a:gd name="connsiteX160" fmla="*/ 1398481 w 12192000"/>
              <a:gd name="connsiteY160" fmla="*/ 2237074 h 2237474"/>
              <a:gd name="connsiteX161" fmla="*/ 1398407 w 12192000"/>
              <a:gd name="connsiteY161" fmla="*/ 2237095 h 2237474"/>
              <a:gd name="connsiteX162" fmla="*/ 1370962 w 12192000"/>
              <a:gd name="connsiteY162" fmla="*/ 2237474 h 2237474"/>
              <a:gd name="connsiteX163" fmla="*/ 1356367 w 12192000"/>
              <a:gd name="connsiteY163" fmla="*/ 2235089 h 2237474"/>
              <a:gd name="connsiteX164" fmla="*/ 1324828 w 12192000"/>
              <a:gd name="connsiteY164" fmla="*/ 2231968 h 2237474"/>
              <a:gd name="connsiteX165" fmla="*/ 1297744 w 12192000"/>
              <a:gd name="connsiteY165" fmla="*/ 2235849 h 2237474"/>
              <a:gd name="connsiteX166" fmla="*/ 1286236 w 12192000"/>
              <a:gd name="connsiteY166" fmla="*/ 2233135 h 2237474"/>
              <a:gd name="connsiteX167" fmla="*/ 1283504 w 12192000"/>
              <a:gd name="connsiteY167" fmla="*/ 2233797 h 2237474"/>
              <a:gd name="connsiteX168" fmla="*/ 1279765 w 12192000"/>
              <a:gd name="connsiteY168" fmla="*/ 2229639 h 2237474"/>
              <a:gd name="connsiteX169" fmla="*/ 1195347 w 12192000"/>
              <a:gd name="connsiteY169" fmla="*/ 2212354 h 2237474"/>
              <a:gd name="connsiteX170" fmla="*/ 970251 w 12192000"/>
              <a:gd name="connsiteY170" fmla="*/ 2221029 h 2237474"/>
              <a:gd name="connsiteX171" fmla="*/ 812914 w 12192000"/>
              <a:gd name="connsiteY171" fmla="*/ 2202752 h 2237474"/>
              <a:gd name="connsiteX172" fmla="*/ 800195 w 12192000"/>
              <a:gd name="connsiteY172" fmla="*/ 2209407 h 2237474"/>
              <a:gd name="connsiteX173" fmla="*/ 784978 w 12192000"/>
              <a:gd name="connsiteY173" fmla="*/ 2212360 h 2237474"/>
              <a:gd name="connsiteX174" fmla="*/ 681987 w 12192000"/>
              <a:gd name="connsiteY174" fmla="*/ 2216757 h 2237474"/>
              <a:gd name="connsiteX175" fmla="*/ 669923 w 12192000"/>
              <a:gd name="connsiteY175" fmla="*/ 2211682 h 2237474"/>
              <a:gd name="connsiteX176" fmla="*/ 648680 w 12192000"/>
              <a:gd name="connsiteY176" fmla="*/ 2206229 h 2237474"/>
              <a:gd name="connsiteX177" fmla="*/ 597225 w 12192000"/>
              <a:gd name="connsiteY177" fmla="*/ 2180999 h 2237474"/>
              <a:gd name="connsiteX178" fmla="*/ 558449 w 12192000"/>
              <a:gd name="connsiteY178" fmla="*/ 2182346 h 2237474"/>
              <a:gd name="connsiteX179" fmla="*/ 550517 w 12192000"/>
              <a:gd name="connsiteY179" fmla="*/ 2182060 h 2237474"/>
              <a:gd name="connsiteX180" fmla="*/ 550309 w 12192000"/>
              <a:gd name="connsiteY180" fmla="*/ 2181825 h 2237474"/>
              <a:gd name="connsiteX181" fmla="*/ 541836 w 12192000"/>
              <a:gd name="connsiteY181" fmla="*/ 2181063 h 2237474"/>
              <a:gd name="connsiteX182" fmla="*/ 536057 w 12192000"/>
              <a:gd name="connsiteY182" fmla="*/ 2181537 h 2237474"/>
              <a:gd name="connsiteX183" fmla="*/ 520671 w 12192000"/>
              <a:gd name="connsiteY183" fmla="*/ 2180980 h 2237474"/>
              <a:gd name="connsiteX184" fmla="*/ 515024 w 12192000"/>
              <a:gd name="connsiteY184" fmla="*/ 2179258 h 2237474"/>
              <a:gd name="connsiteX185" fmla="*/ 512278 w 12192000"/>
              <a:gd name="connsiteY185" fmla="*/ 2176369 h 2237474"/>
              <a:gd name="connsiteX186" fmla="*/ 480419 w 12192000"/>
              <a:gd name="connsiteY186" fmla="*/ 2167807 h 2237474"/>
              <a:gd name="connsiteX187" fmla="*/ 413835 w 12192000"/>
              <a:gd name="connsiteY187" fmla="*/ 2156783 h 2237474"/>
              <a:gd name="connsiteX188" fmla="*/ 376513 w 12192000"/>
              <a:gd name="connsiteY188" fmla="*/ 2154014 h 2237474"/>
              <a:gd name="connsiteX189" fmla="*/ 273386 w 12192000"/>
              <a:gd name="connsiteY189" fmla="*/ 2142551 h 2237474"/>
              <a:gd name="connsiteX190" fmla="*/ 169207 w 12192000"/>
              <a:gd name="connsiteY190" fmla="*/ 2128100 h 2237474"/>
              <a:gd name="connsiteX191" fmla="*/ 93149 w 12192000"/>
              <a:gd name="connsiteY191" fmla="*/ 2105324 h 2237474"/>
              <a:gd name="connsiteX192" fmla="*/ 88109 w 12192000"/>
              <a:gd name="connsiteY192" fmla="*/ 2106704 h 2237474"/>
              <a:gd name="connsiteX193" fmla="*/ 80022 w 12192000"/>
              <a:gd name="connsiteY193" fmla="*/ 2107254 h 2237474"/>
              <a:gd name="connsiteX194" fmla="*/ 79717 w 12192000"/>
              <a:gd name="connsiteY194" fmla="*/ 2107046 h 2237474"/>
              <a:gd name="connsiteX195" fmla="*/ 72352 w 12192000"/>
              <a:gd name="connsiteY195" fmla="*/ 2107991 h 2237474"/>
              <a:gd name="connsiteX196" fmla="*/ 37645 w 12192000"/>
              <a:gd name="connsiteY196" fmla="*/ 2115401 h 2237474"/>
              <a:gd name="connsiteX197" fmla="*/ 4572 w 12192000"/>
              <a:gd name="connsiteY197" fmla="*/ 2111091 h 2237474"/>
              <a:gd name="connsiteX198" fmla="*/ 0 w 12192000"/>
              <a:gd name="connsiteY198" fmla="*/ 2110468 h 2237474"/>
              <a:gd name="connsiteX199" fmla="*/ 0 w 12192000"/>
              <a:gd name="connsiteY199" fmla="*/ 0 h 2237474"/>
              <a:gd name="connsiteX0" fmla="*/ 0 w 12192000"/>
              <a:gd name="connsiteY0" fmla="*/ 0 h 2237474"/>
              <a:gd name="connsiteX1" fmla="*/ 12192000 w 12192000"/>
              <a:gd name="connsiteY1" fmla="*/ 0 h 2237474"/>
              <a:gd name="connsiteX2" fmla="*/ 12192000 w 12192000"/>
              <a:gd name="connsiteY2" fmla="*/ 751299 h 2237474"/>
              <a:gd name="connsiteX3" fmla="*/ 12176759 w 12192000"/>
              <a:gd name="connsiteY3" fmla="*/ 759190 h 2237474"/>
              <a:gd name="connsiteX4" fmla="*/ 12047364 w 12192000"/>
              <a:gd name="connsiteY4" fmla="*/ 749662 h 2237474"/>
              <a:gd name="connsiteX5" fmla="*/ 11890686 w 12192000"/>
              <a:gd name="connsiteY5" fmla="*/ 732766 h 2237474"/>
              <a:gd name="connsiteX6" fmla="*/ 11834800 w 12192000"/>
              <a:gd name="connsiteY6" fmla="*/ 747840 h 2237474"/>
              <a:gd name="connsiteX7" fmla="*/ 11649954 w 12192000"/>
              <a:gd name="connsiteY7" fmla="*/ 749628 h 2237474"/>
              <a:gd name="connsiteX8" fmla="*/ 11560424 w 12192000"/>
              <a:gd name="connsiteY8" fmla="*/ 748017 h 2237474"/>
              <a:gd name="connsiteX9" fmla="*/ 11358455 w 12192000"/>
              <a:gd name="connsiteY9" fmla="*/ 747593 h 2237474"/>
              <a:gd name="connsiteX10" fmla="*/ 11165209 w 12192000"/>
              <a:gd name="connsiteY10" fmla="*/ 748852 h 2237474"/>
              <a:gd name="connsiteX11" fmla="*/ 11058755 w 12192000"/>
              <a:gd name="connsiteY11" fmla="*/ 749617 h 2237474"/>
              <a:gd name="connsiteX12" fmla="*/ 10834688 w 12192000"/>
              <a:gd name="connsiteY12" fmla="*/ 757726 h 2237474"/>
              <a:gd name="connsiteX13" fmla="*/ 10805004 w 12192000"/>
              <a:gd name="connsiteY13" fmla="*/ 757573 h 2237474"/>
              <a:gd name="connsiteX14" fmla="*/ 10739478 w 12192000"/>
              <a:gd name="connsiteY14" fmla="*/ 776841 h 2237474"/>
              <a:gd name="connsiteX15" fmla="*/ 10458762 w 12192000"/>
              <a:gd name="connsiteY15" fmla="*/ 755400 h 2237474"/>
              <a:gd name="connsiteX16" fmla="*/ 10211200 w 12192000"/>
              <a:gd name="connsiteY16" fmla="*/ 767513 h 2237474"/>
              <a:gd name="connsiteX17" fmla="*/ 10167995 w 12192000"/>
              <a:gd name="connsiteY17" fmla="*/ 760843 h 2237474"/>
              <a:gd name="connsiteX18" fmla="*/ 9997044 w 12192000"/>
              <a:gd name="connsiteY18" fmla="*/ 780129 h 2237474"/>
              <a:gd name="connsiteX19" fmla="*/ 9943887 w 12192000"/>
              <a:gd name="connsiteY19" fmla="*/ 804141 h 2237474"/>
              <a:gd name="connsiteX20" fmla="*/ 9918248 w 12192000"/>
              <a:gd name="connsiteY20" fmla="*/ 816628 h 2237474"/>
              <a:gd name="connsiteX21" fmla="*/ 9767091 w 12192000"/>
              <a:gd name="connsiteY21" fmla="*/ 870550 h 2237474"/>
              <a:gd name="connsiteX22" fmla="*/ 9683005 w 12192000"/>
              <a:gd name="connsiteY22" fmla="*/ 894128 h 2237474"/>
              <a:gd name="connsiteX23" fmla="*/ 9594438 w 12192000"/>
              <a:gd name="connsiteY23" fmla="*/ 919051 h 2237474"/>
              <a:gd name="connsiteX24" fmla="*/ 9577033 w 12192000"/>
              <a:gd name="connsiteY24" fmla="*/ 922857 h 2237474"/>
              <a:gd name="connsiteX25" fmla="*/ 9544189 w 12192000"/>
              <a:gd name="connsiteY25" fmla="*/ 938966 h 2237474"/>
              <a:gd name="connsiteX26" fmla="*/ 9500499 w 12192000"/>
              <a:gd name="connsiteY26" fmla="*/ 954680 h 2237474"/>
              <a:gd name="connsiteX27" fmla="*/ 9428195 w 12192000"/>
              <a:gd name="connsiteY27" fmla="*/ 986225 h 2237474"/>
              <a:gd name="connsiteX28" fmla="*/ 9410017 w 12192000"/>
              <a:gd name="connsiteY28" fmla="*/ 993931 h 2237474"/>
              <a:gd name="connsiteX29" fmla="*/ 9392919 w 12192000"/>
              <a:gd name="connsiteY29" fmla="*/ 994656 h 2237474"/>
              <a:gd name="connsiteX30" fmla="*/ 9278619 w 12192000"/>
              <a:gd name="connsiteY30" fmla="*/ 1011878 h 2237474"/>
              <a:gd name="connsiteX31" fmla="*/ 9268019 w 12192000"/>
              <a:gd name="connsiteY31" fmla="*/ 1007442 h 2237474"/>
              <a:gd name="connsiteX32" fmla="*/ 9234662 w 12192000"/>
              <a:gd name="connsiteY32" fmla="*/ 1023056 h 2237474"/>
              <a:gd name="connsiteX33" fmla="*/ 9181033 w 12192000"/>
              <a:gd name="connsiteY33" fmla="*/ 1037921 h 2237474"/>
              <a:gd name="connsiteX34" fmla="*/ 9155969 w 12192000"/>
              <a:gd name="connsiteY34" fmla="*/ 1046804 h 2237474"/>
              <a:gd name="connsiteX35" fmla="*/ 9133985 w 12192000"/>
              <a:gd name="connsiteY35" fmla="*/ 1046450 h 2237474"/>
              <a:gd name="connsiteX36" fmla="*/ 9012987 w 12192000"/>
              <a:gd name="connsiteY36" fmla="*/ 1061986 h 2237474"/>
              <a:gd name="connsiteX37" fmla="*/ 8968445 w 12192000"/>
              <a:gd name="connsiteY37" fmla="*/ 1052169 h 2237474"/>
              <a:gd name="connsiteX38" fmla="*/ 8958984 w 12192000"/>
              <a:gd name="connsiteY38" fmla="*/ 1057212 h 2237474"/>
              <a:gd name="connsiteX39" fmla="*/ 8886001 w 12192000"/>
              <a:gd name="connsiteY39" fmla="*/ 1067468 h 2237474"/>
              <a:gd name="connsiteX40" fmla="*/ 8838610 w 12192000"/>
              <a:gd name="connsiteY40" fmla="*/ 1075091 h 2237474"/>
              <a:gd name="connsiteX41" fmla="*/ 8750383 w 12192000"/>
              <a:gd name="connsiteY41" fmla="*/ 1097387 h 2237474"/>
              <a:gd name="connsiteX42" fmla="*/ 8665605 w 12192000"/>
              <a:gd name="connsiteY42" fmla="*/ 1110791 h 2237474"/>
              <a:gd name="connsiteX43" fmla="*/ 8584946 w 12192000"/>
              <a:gd name="connsiteY43" fmla="*/ 1135226 h 2237474"/>
              <a:gd name="connsiteX44" fmla="*/ 8460755 w 12192000"/>
              <a:gd name="connsiteY44" fmla="*/ 1203427 h 2237474"/>
              <a:gd name="connsiteX45" fmla="*/ 8419755 w 12192000"/>
              <a:gd name="connsiteY45" fmla="*/ 1216260 h 2237474"/>
              <a:gd name="connsiteX46" fmla="*/ 8411626 w 12192000"/>
              <a:gd name="connsiteY46" fmla="*/ 1214397 h 2237474"/>
              <a:gd name="connsiteX47" fmla="*/ 8363469 w 12192000"/>
              <a:gd name="connsiteY47" fmla="*/ 1246658 h 2237474"/>
              <a:gd name="connsiteX48" fmla="*/ 8275497 w 12192000"/>
              <a:gd name="connsiteY48" fmla="*/ 1264396 h 2237474"/>
              <a:gd name="connsiteX49" fmla="*/ 8206287 w 12192000"/>
              <a:gd name="connsiteY49" fmla="*/ 1273060 h 2237474"/>
              <a:gd name="connsiteX50" fmla="*/ 8168705 w 12192000"/>
              <a:gd name="connsiteY50" fmla="*/ 1279956 h 2237474"/>
              <a:gd name="connsiteX51" fmla="*/ 8139997 w 12192000"/>
              <a:gd name="connsiteY51" fmla="*/ 1282713 h 2237474"/>
              <a:gd name="connsiteX52" fmla="*/ 8074238 w 12192000"/>
              <a:gd name="connsiteY52" fmla="*/ 1301895 h 2237474"/>
              <a:gd name="connsiteX53" fmla="*/ 7968292 w 12192000"/>
              <a:gd name="connsiteY53" fmla="*/ 1338779 h 2237474"/>
              <a:gd name="connsiteX54" fmla="*/ 7902328 w 12192000"/>
              <a:gd name="connsiteY54" fmla="*/ 1345865 h 2237474"/>
              <a:gd name="connsiteX55" fmla="*/ 7875879 w 12192000"/>
              <a:gd name="connsiteY55" fmla="*/ 1345646 h 2237474"/>
              <a:gd name="connsiteX56" fmla="*/ 7840612 w 12192000"/>
              <a:gd name="connsiteY56" fmla="*/ 1369373 h 2237474"/>
              <a:gd name="connsiteX57" fmla="*/ 7786819 w 12192000"/>
              <a:gd name="connsiteY57" fmla="*/ 1378970 h 2237474"/>
              <a:gd name="connsiteX58" fmla="*/ 7548172 w 12192000"/>
              <a:gd name="connsiteY58" fmla="*/ 1417460 h 2237474"/>
              <a:gd name="connsiteX59" fmla="*/ 7483437 w 12192000"/>
              <a:gd name="connsiteY59" fmla="*/ 1478152 h 2237474"/>
              <a:gd name="connsiteX60" fmla="*/ 7377870 w 12192000"/>
              <a:gd name="connsiteY60" fmla="*/ 1523319 h 2237474"/>
              <a:gd name="connsiteX61" fmla="*/ 7230737 w 12192000"/>
              <a:gd name="connsiteY61" fmla="*/ 1562633 h 2237474"/>
              <a:gd name="connsiteX62" fmla="*/ 7224458 w 12192000"/>
              <a:gd name="connsiteY62" fmla="*/ 1573008 h 2237474"/>
              <a:gd name="connsiteX63" fmla="*/ 7183121 w 12192000"/>
              <a:gd name="connsiteY63" fmla="*/ 1595162 h 2237474"/>
              <a:gd name="connsiteX64" fmla="*/ 7164601 w 12192000"/>
              <a:gd name="connsiteY64" fmla="*/ 1606490 h 2237474"/>
              <a:gd name="connsiteX65" fmla="*/ 7092727 w 12192000"/>
              <a:gd name="connsiteY65" fmla="*/ 1623628 h 2237474"/>
              <a:gd name="connsiteX66" fmla="*/ 7031309 w 12192000"/>
              <a:gd name="connsiteY66" fmla="*/ 1619451 h 2237474"/>
              <a:gd name="connsiteX67" fmla="*/ 6900177 w 12192000"/>
              <a:gd name="connsiteY67" fmla="*/ 1636016 h 2237474"/>
              <a:gd name="connsiteX68" fmla="*/ 6795372 w 12192000"/>
              <a:gd name="connsiteY68" fmla="*/ 1644845 h 2237474"/>
              <a:gd name="connsiteX69" fmla="*/ 6692251 w 12192000"/>
              <a:gd name="connsiteY69" fmla="*/ 1656357 h 2237474"/>
              <a:gd name="connsiteX70" fmla="*/ 6655235 w 12192000"/>
              <a:gd name="connsiteY70" fmla="*/ 1661869 h 2237474"/>
              <a:gd name="connsiteX71" fmla="*/ 6554894 w 12192000"/>
              <a:gd name="connsiteY71" fmla="*/ 1664428 h 2237474"/>
              <a:gd name="connsiteX72" fmla="*/ 6516595 w 12192000"/>
              <a:gd name="connsiteY72" fmla="*/ 1667475 h 2237474"/>
              <a:gd name="connsiteX73" fmla="*/ 6508541 w 12192000"/>
              <a:gd name="connsiteY73" fmla="*/ 1668757 h 2237474"/>
              <a:gd name="connsiteX74" fmla="*/ 6471012 w 12192000"/>
              <a:gd name="connsiteY74" fmla="*/ 1678604 h 2237474"/>
              <a:gd name="connsiteX75" fmla="*/ 6364035 w 12192000"/>
              <a:gd name="connsiteY75" fmla="*/ 1667683 h 2237474"/>
              <a:gd name="connsiteX76" fmla="*/ 6280959 w 12192000"/>
              <a:gd name="connsiteY76" fmla="*/ 1689329 h 2237474"/>
              <a:gd name="connsiteX77" fmla="*/ 6243319 w 12192000"/>
              <a:gd name="connsiteY77" fmla="*/ 1695560 h 2237474"/>
              <a:gd name="connsiteX78" fmla="*/ 6098321 w 12192000"/>
              <a:gd name="connsiteY78" fmla="*/ 1721646 h 2237474"/>
              <a:gd name="connsiteX79" fmla="*/ 5880652 w 12192000"/>
              <a:gd name="connsiteY79" fmla="*/ 1779643 h 2237474"/>
              <a:gd name="connsiteX80" fmla="*/ 5785959 w 12192000"/>
              <a:gd name="connsiteY80" fmla="*/ 1775307 h 2237474"/>
              <a:gd name="connsiteX81" fmla="*/ 5643534 w 12192000"/>
              <a:gd name="connsiteY81" fmla="*/ 1802919 h 2237474"/>
              <a:gd name="connsiteX82" fmla="*/ 5518799 w 12192000"/>
              <a:gd name="connsiteY82" fmla="*/ 1818312 h 2237474"/>
              <a:gd name="connsiteX83" fmla="*/ 5505014 w 12192000"/>
              <a:gd name="connsiteY83" fmla="*/ 1819259 h 2237474"/>
              <a:gd name="connsiteX84" fmla="*/ 5453307 w 12192000"/>
              <a:gd name="connsiteY84" fmla="*/ 1815450 h 2237474"/>
              <a:gd name="connsiteX85" fmla="*/ 5259633 w 12192000"/>
              <a:gd name="connsiteY85" fmla="*/ 1837160 h 2237474"/>
              <a:gd name="connsiteX86" fmla="*/ 5149802 w 12192000"/>
              <a:gd name="connsiteY86" fmla="*/ 1844846 h 2237474"/>
              <a:gd name="connsiteX87" fmla="*/ 5114927 w 12192000"/>
              <a:gd name="connsiteY87" fmla="*/ 1847827 h 2237474"/>
              <a:gd name="connsiteX88" fmla="*/ 5108970 w 12192000"/>
              <a:gd name="connsiteY88" fmla="*/ 1847935 h 2237474"/>
              <a:gd name="connsiteX89" fmla="*/ 5067961 w 12192000"/>
              <a:gd name="connsiteY89" fmla="*/ 1845917 h 2237474"/>
              <a:gd name="connsiteX90" fmla="*/ 5007075 w 12192000"/>
              <a:gd name="connsiteY90" fmla="*/ 1838626 h 2237474"/>
              <a:gd name="connsiteX91" fmla="*/ 4944087 w 12192000"/>
              <a:gd name="connsiteY91" fmla="*/ 1823332 h 2237474"/>
              <a:gd name="connsiteX92" fmla="*/ 4907662 w 12192000"/>
              <a:gd name="connsiteY92" fmla="*/ 1816900 h 2237474"/>
              <a:gd name="connsiteX93" fmla="*/ 4882386 w 12192000"/>
              <a:gd name="connsiteY93" fmla="*/ 1809844 h 2237474"/>
              <a:gd name="connsiteX94" fmla="*/ 4811440 w 12192000"/>
              <a:gd name="connsiteY94" fmla="*/ 1804655 h 2237474"/>
              <a:gd name="connsiteX95" fmla="*/ 4691075 w 12192000"/>
              <a:gd name="connsiteY95" fmla="*/ 1801389 h 2237474"/>
              <a:gd name="connsiteX96" fmla="*/ 4611738 w 12192000"/>
              <a:gd name="connsiteY96" fmla="*/ 1776964 h 2237474"/>
              <a:gd name="connsiteX97" fmla="*/ 4560070 w 12192000"/>
              <a:gd name="connsiteY97" fmla="*/ 1785640 h 2237474"/>
              <a:gd name="connsiteX98" fmla="*/ 4536503 w 12192000"/>
              <a:gd name="connsiteY98" fmla="*/ 1785334 h 2237474"/>
              <a:gd name="connsiteX99" fmla="*/ 4513724 w 12192000"/>
              <a:gd name="connsiteY99" fmla="*/ 1791996 h 2237474"/>
              <a:gd name="connsiteX100" fmla="*/ 4459810 w 12192000"/>
              <a:gd name="connsiteY100" fmla="*/ 1797886 h 2237474"/>
              <a:gd name="connsiteX101" fmla="*/ 4379064 w 12192000"/>
              <a:gd name="connsiteY101" fmla="*/ 1817177 h 2237474"/>
              <a:gd name="connsiteX102" fmla="*/ 4319209 w 12192000"/>
              <a:gd name="connsiteY102" fmla="*/ 1834833 h 2237474"/>
              <a:gd name="connsiteX103" fmla="*/ 4290981 w 12192000"/>
              <a:gd name="connsiteY103" fmla="*/ 1839677 h 2237474"/>
              <a:gd name="connsiteX104" fmla="*/ 4285792 w 12192000"/>
              <a:gd name="connsiteY104" fmla="*/ 1836231 h 2237474"/>
              <a:gd name="connsiteX105" fmla="*/ 4238372 w 12192000"/>
              <a:gd name="connsiteY105" fmla="*/ 1851480 h 2237474"/>
              <a:gd name="connsiteX106" fmla="*/ 4232517 w 12192000"/>
              <a:gd name="connsiteY106" fmla="*/ 1852567 h 2237474"/>
              <a:gd name="connsiteX107" fmla="*/ 4191732 w 12192000"/>
              <a:gd name="connsiteY107" fmla="*/ 1857328 h 2237474"/>
              <a:gd name="connsiteX108" fmla="*/ 4065532 w 12192000"/>
              <a:gd name="connsiteY108" fmla="*/ 1855477 h 2237474"/>
              <a:gd name="connsiteX109" fmla="*/ 4028460 w 12192000"/>
              <a:gd name="connsiteY109" fmla="*/ 1855137 h 2237474"/>
              <a:gd name="connsiteX110" fmla="*/ 4002267 w 12192000"/>
              <a:gd name="connsiteY110" fmla="*/ 1852352 h 2237474"/>
              <a:gd name="connsiteX111" fmla="*/ 3931396 w 12192000"/>
              <a:gd name="connsiteY111" fmla="*/ 1858915 h 2237474"/>
              <a:gd name="connsiteX112" fmla="*/ 3812162 w 12192000"/>
              <a:gd name="connsiteY112" fmla="*/ 1875501 h 2237474"/>
              <a:gd name="connsiteX113" fmla="*/ 3729530 w 12192000"/>
              <a:gd name="connsiteY113" fmla="*/ 1864513 h 2237474"/>
              <a:gd name="connsiteX114" fmla="*/ 3680177 w 12192000"/>
              <a:gd name="connsiteY114" fmla="*/ 1881552 h 2237474"/>
              <a:gd name="connsiteX115" fmla="*/ 3567259 w 12192000"/>
              <a:gd name="connsiteY115" fmla="*/ 1893482 h 2237474"/>
              <a:gd name="connsiteX116" fmla="*/ 3405770 w 12192000"/>
              <a:gd name="connsiteY116" fmla="*/ 1904591 h 2237474"/>
              <a:gd name="connsiteX117" fmla="*/ 3280097 w 12192000"/>
              <a:gd name="connsiteY117" fmla="*/ 1919610 h 2237474"/>
              <a:gd name="connsiteX118" fmla="*/ 3123424 w 12192000"/>
              <a:gd name="connsiteY118" fmla="*/ 1952930 h 2237474"/>
              <a:gd name="connsiteX119" fmla="*/ 3009910 w 12192000"/>
              <a:gd name="connsiteY119" fmla="*/ 1957866 h 2237474"/>
              <a:gd name="connsiteX120" fmla="*/ 2995934 w 12192000"/>
              <a:gd name="connsiteY120" fmla="*/ 1967085 h 2237474"/>
              <a:gd name="connsiteX121" fmla="*/ 2980071 w 12192000"/>
              <a:gd name="connsiteY121" fmla="*/ 1972988 h 2237474"/>
              <a:gd name="connsiteX122" fmla="*/ 2978094 w 12192000"/>
              <a:gd name="connsiteY122" fmla="*/ 1972369 h 2237474"/>
              <a:gd name="connsiteX123" fmla="*/ 2942858 w 12192000"/>
              <a:gd name="connsiteY123" fmla="*/ 1981367 h 2237474"/>
              <a:gd name="connsiteX124" fmla="*/ 2875436 w 12192000"/>
              <a:gd name="connsiteY124" fmla="*/ 1996977 h 2237474"/>
              <a:gd name="connsiteX125" fmla="*/ 2874892 w 12192000"/>
              <a:gd name="connsiteY125" fmla="*/ 1996085 h 2237474"/>
              <a:gd name="connsiteX126" fmla="*/ 2864145 w 12192000"/>
              <a:gd name="connsiteY126" fmla="*/ 1994061 h 2237474"/>
              <a:gd name="connsiteX127" fmla="*/ 2843662 w 12192000"/>
              <a:gd name="connsiteY127" fmla="*/ 1992498 h 2237474"/>
              <a:gd name="connsiteX128" fmla="*/ 2796128 w 12192000"/>
              <a:gd name="connsiteY128" fmla="*/ 1976403 h 2237474"/>
              <a:gd name="connsiteX129" fmla="*/ 2756784 w 12192000"/>
              <a:gd name="connsiteY129" fmla="*/ 1985116 h 2237474"/>
              <a:gd name="connsiteX130" fmla="*/ 2748833 w 12192000"/>
              <a:gd name="connsiteY130" fmla="*/ 1986323 h 2237474"/>
              <a:gd name="connsiteX131" fmla="*/ 2748661 w 12192000"/>
              <a:gd name="connsiteY131" fmla="*/ 1986122 h 2237474"/>
              <a:gd name="connsiteX132" fmla="*/ 2740251 w 12192000"/>
              <a:gd name="connsiteY132" fmla="*/ 1986946 h 2237474"/>
              <a:gd name="connsiteX133" fmla="*/ 2718916 w 12192000"/>
              <a:gd name="connsiteY133" fmla="*/ 1990867 h 2237474"/>
              <a:gd name="connsiteX134" fmla="*/ 2713522 w 12192000"/>
              <a:gd name="connsiteY134" fmla="*/ 1990173 h 2237474"/>
              <a:gd name="connsiteX135" fmla="*/ 2680597 w 12192000"/>
              <a:gd name="connsiteY135" fmla="*/ 1984996 h 2237474"/>
              <a:gd name="connsiteX136" fmla="*/ 2578178 w 12192000"/>
              <a:gd name="connsiteY136" fmla="*/ 1990531 h 2237474"/>
              <a:gd name="connsiteX137" fmla="*/ 2476147 w 12192000"/>
              <a:gd name="connsiteY137" fmla="*/ 1998305 h 2237474"/>
              <a:gd name="connsiteX138" fmla="*/ 2373568 w 12192000"/>
              <a:gd name="connsiteY138" fmla="*/ 2003219 h 2237474"/>
              <a:gd name="connsiteX139" fmla="*/ 2321399 w 12192000"/>
              <a:gd name="connsiteY139" fmla="*/ 1989467 h 2237474"/>
              <a:gd name="connsiteX140" fmla="*/ 2315525 w 12192000"/>
              <a:gd name="connsiteY140" fmla="*/ 1989708 h 2237474"/>
              <a:gd name="connsiteX141" fmla="*/ 2300792 w 12192000"/>
              <a:gd name="connsiteY141" fmla="*/ 1994290 h 2237474"/>
              <a:gd name="connsiteX142" fmla="*/ 2295469 w 12192000"/>
              <a:gd name="connsiteY142" fmla="*/ 1996659 h 2237474"/>
              <a:gd name="connsiteX143" fmla="*/ 2287219 w 12192000"/>
              <a:gd name="connsiteY143" fmla="*/ 1998750 h 2237474"/>
              <a:gd name="connsiteX144" fmla="*/ 2286948 w 12192000"/>
              <a:gd name="connsiteY144" fmla="*/ 1998596 h 2237474"/>
              <a:gd name="connsiteX145" fmla="*/ 2243069 w 12192000"/>
              <a:gd name="connsiteY145" fmla="*/ 2015111 h 2237474"/>
              <a:gd name="connsiteX146" fmla="*/ 2186609 w 12192000"/>
              <a:gd name="connsiteY146" fmla="*/ 2008263 h 2237474"/>
              <a:gd name="connsiteX147" fmla="*/ 2164831 w 12192000"/>
              <a:gd name="connsiteY147" fmla="*/ 2010143 h 2237474"/>
              <a:gd name="connsiteX148" fmla="*/ 2152836 w 12192000"/>
              <a:gd name="connsiteY148" fmla="*/ 2010048 h 2237474"/>
              <a:gd name="connsiteX149" fmla="*/ 2117102 w 12192000"/>
              <a:gd name="connsiteY149" fmla="*/ 2023004 h 2237474"/>
              <a:gd name="connsiteX150" fmla="*/ 2111935 w 12192000"/>
              <a:gd name="connsiteY150" fmla="*/ 2023163 h 2237474"/>
              <a:gd name="connsiteX151" fmla="*/ 2089991 w 12192000"/>
              <a:gd name="connsiteY151" fmla="*/ 2034193 h 2237474"/>
              <a:gd name="connsiteX152" fmla="*/ 2058061 w 12192000"/>
              <a:gd name="connsiteY152" fmla="*/ 2047942 h 2237474"/>
              <a:gd name="connsiteX153" fmla="*/ 2055737 w 12192000"/>
              <a:gd name="connsiteY153" fmla="*/ 2047704 h 2237474"/>
              <a:gd name="connsiteX154" fmla="*/ 2042244 w 12192000"/>
              <a:gd name="connsiteY154" fmla="*/ 2055560 h 2237474"/>
              <a:gd name="connsiteX155" fmla="*/ 1976224 w 12192000"/>
              <a:gd name="connsiteY155" fmla="*/ 2074257 h 2237474"/>
              <a:gd name="connsiteX156" fmla="*/ 1877728 w 12192000"/>
              <a:gd name="connsiteY156" fmla="*/ 2101004 h 2237474"/>
              <a:gd name="connsiteX157" fmla="*/ 1759056 w 12192000"/>
              <a:gd name="connsiteY157" fmla="*/ 2125608 h 2237474"/>
              <a:gd name="connsiteX158" fmla="*/ 1637948 w 12192000"/>
              <a:gd name="connsiteY158" fmla="*/ 2172597 h 2237474"/>
              <a:gd name="connsiteX159" fmla="*/ 1434549 w 12192000"/>
              <a:gd name="connsiteY159" fmla="*/ 2234522 h 2237474"/>
              <a:gd name="connsiteX160" fmla="*/ 1398481 w 12192000"/>
              <a:gd name="connsiteY160" fmla="*/ 2237074 h 2237474"/>
              <a:gd name="connsiteX161" fmla="*/ 1398407 w 12192000"/>
              <a:gd name="connsiteY161" fmla="*/ 2237095 h 2237474"/>
              <a:gd name="connsiteX162" fmla="*/ 1370962 w 12192000"/>
              <a:gd name="connsiteY162" fmla="*/ 2237474 h 2237474"/>
              <a:gd name="connsiteX163" fmla="*/ 1356367 w 12192000"/>
              <a:gd name="connsiteY163" fmla="*/ 2235089 h 2237474"/>
              <a:gd name="connsiteX164" fmla="*/ 1324828 w 12192000"/>
              <a:gd name="connsiteY164" fmla="*/ 2231968 h 2237474"/>
              <a:gd name="connsiteX165" fmla="*/ 1297744 w 12192000"/>
              <a:gd name="connsiteY165" fmla="*/ 2235849 h 2237474"/>
              <a:gd name="connsiteX166" fmla="*/ 1286236 w 12192000"/>
              <a:gd name="connsiteY166" fmla="*/ 2233135 h 2237474"/>
              <a:gd name="connsiteX167" fmla="*/ 1283504 w 12192000"/>
              <a:gd name="connsiteY167" fmla="*/ 2233797 h 2237474"/>
              <a:gd name="connsiteX168" fmla="*/ 1279765 w 12192000"/>
              <a:gd name="connsiteY168" fmla="*/ 2229639 h 2237474"/>
              <a:gd name="connsiteX169" fmla="*/ 1195347 w 12192000"/>
              <a:gd name="connsiteY169" fmla="*/ 2212354 h 2237474"/>
              <a:gd name="connsiteX170" fmla="*/ 970251 w 12192000"/>
              <a:gd name="connsiteY170" fmla="*/ 2221029 h 2237474"/>
              <a:gd name="connsiteX171" fmla="*/ 812914 w 12192000"/>
              <a:gd name="connsiteY171" fmla="*/ 2202752 h 2237474"/>
              <a:gd name="connsiteX172" fmla="*/ 800195 w 12192000"/>
              <a:gd name="connsiteY172" fmla="*/ 2209407 h 2237474"/>
              <a:gd name="connsiteX173" fmla="*/ 784978 w 12192000"/>
              <a:gd name="connsiteY173" fmla="*/ 2212360 h 2237474"/>
              <a:gd name="connsiteX174" fmla="*/ 681987 w 12192000"/>
              <a:gd name="connsiteY174" fmla="*/ 2216757 h 2237474"/>
              <a:gd name="connsiteX175" fmla="*/ 669923 w 12192000"/>
              <a:gd name="connsiteY175" fmla="*/ 2211682 h 2237474"/>
              <a:gd name="connsiteX176" fmla="*/ 648680 w 12192000"/>
              <a:gd name="connsiteY176" fmla="*/ 2206229 h 2237474"/>
              <a:gd name="connsiteX177" fmla="*/ 597225 w 12192000"/>
              <a:gd name="connsiteY177" fmla="*/ 2180999 h 2237474"/>
              <a:gd name="connsiteX178" fmla="*/ 558449 w 12192000"/>
              <a:gd name="connsiteY178" fmla="*/ 2182346 h 2237474"/>
              <a:gd name="connsiteX179" fmla="*/ 550517 w 12192000"/>
              <a:gd name="connsiteY179" fmla="*/ 2182060 h 2237474"/>
              <a:gd name="connsiteX180" fmla="*/ 550309 w 12192000"/>
              <a:gd name="connsiteY180" fmla="*/ 2181825 h 2237474"/>
              <a:gd name="connsiteX181" fmla="*/ 541836 w 12192000"/>
              <a:gd name="connsiteY181" fmla="*/ 2181063 h 2237474"/>
              <a:gd name="connsiteX182" fmla="*/ 536057 w 12192000"/>
              <a:gd name="connsiteY182" fmla="*/ 2181537 h 2237474"/>
              <a:gd name="connsiteX183" fmla="*/ 520671 w 12192000"/>
              <a:gd name="connsiteY183" fmla="*/ 2180980 h 2237474"/>
              <a:gd name="connsiteX184" fmla="*/ 515024 w 12192000"/>
              <a:gd name="connsiteY184" fmla="*/ 2179258 h 2237474"/>
              <a:gd name="connsiteX185" fmla="*/ 512278 w 12192000"/>
              <a:gd name="connsiteY185" fmla="*/ 2176369 h 2237474"/>
              <a:gd name="connsiteX186" fmla="*/ 480419 w 12192000"/>
              <a:gd name="connsiteY186" fmla="*/ 2167807 h 2237474"/>
              <a:gd name="connsiteX187" fmla="*/ 413835 w 12192000"/>
              <a:gd name="connsiteY187" fmla="*/ 2156783 h 2237474"/>
              <a:gd name="connsiteX188" fmla="*/ 376513 w 12192000"/>
              <a:gd name="connsiteY188" fmla="*/ 2154014 h 2237474"/>
              <a:gd name="connsiteX189" fmla="*/ 273386 w 12192000"/>
              <a:gd name="connsiteY189" fmla="*/ 2142551 h 2237474"/>
              <a:gd name="connsiteX190" fmla="*/ 169207 w 12192000"/>
              <a:gd name="connsiteY190" fmla="*/ 2128100 h 2237474"/>
              <a:gd name="connsiteX191" fmla="*/ 93149 w 12192000"/>
              <a:gd name="connsiteY191" fmla="*/ 2105324 h 2237474"/>
              <a:gd name="connsiteX192" fmla="*/ 88109 w 12192000"/>
              <a:gd name="connsiteY192" fmla="*/ 2106704 h 2237474"/>
              <a:gd name="connsiteX193" fmla="*/ 80022 w 12192000"/>
              <a:gd name="connsiteY193" fmla="*/ 2107254 h 2237474"/>
              <a:gd name="connsiteX194" fmla="*/ 79717 w 12192000"/>
              <a:gd name="connsiteY194" fmla="*/ 2107046 h 2237474"/>
              <a:gd name="connsiteX195" fmla="*/ 72352 w 12192000"/>
              <a:gd name="connsiteY195" fmla="*/ 2107991 h 2237474"/>
              <a:gd name="connsiteX196" fmla="*/ 37645 w 12192000"/>
              <a:gd name="connsiteY196" fmla="*/ 2115401 h 2237474"/>
              <a:gd name="connsiteX197" fmla="*/ 4572 w 12192000"/>
              <a:gd name="connsiteY197" fmla="*/ 2111091 h 2237474"/>
              <a:gd name="connsiteX198" fmla="*/ 0 w 12192000"/>
              <a:gd name="connsiteY198" fmla="*/ 2110468 h 2237474"/>
              <a:gd name="connsiteX199" fmla="*/ 0 w 12192000"/>
              <a:gd name="connsiteY199" fmla="*/ 0 h 2237474"/>
              <a:gd name="connsiteX0" fmla="*/ 0 w 12192000"/>
              <a:gd name="connsiteY0" fmla="*/ 0 h 2237474"/>
              <a:gd name="connsiteX1" fmla="*/ 12192000 w 12192000"/>
              <a:gd name="connsiteY1" fmla="*/ 0 h 2237474"/>
              <a:gd name="connsiteX2" fmla="*/ 12192000 w 12192000"/>
              <a:gd name="connsiteY2" fmla="*/ 751299 h 2237474"/>
              <a:gd name="connsiteX3" fmla="*/ 12176759 w 12192000"/>
              <a:gd name="connsiteY3" fmla="*/ 759190 h 2237474"/>
              <a:gd name="connsiteX4" fmla="*/ 12047364 w 12192000"/>
              <a:gd name="connsiteY4" fmla="*/ 749662 h 2237474"/>
              <a:gd name="connsiteX5" fmla="*/ 11890686 w 12192000"/>
              <a:gd name="connsiteY5" fmla="*/ 732766 h 2237474"/>
              <a:gd name="connsiteX6" fmla="*/ 11834800 w 12192000"/>
              <a:gd name="connsiteY6" fmla="*/ 747840 h 2237474"/>
              <a:gd name="connsiteX7" fmla="*/ 11649954 w 12192000"/>
              <a:gd name="connsiteY7" fmla="*/ 749628 h 2237474"/>
              <a:gd name="connsiteX8" fmla="*/ 11560424 w 12192000"/>
              <a:gd name="connsiteY8" fmla="*/ 748017 h 2237474"/>
              <a:gd name="connsiteX9" fmla="*/ 11358455 w 12192000"/>
              <a:gd name="connsiteY9" fmla="*/ 747593 h 2237474"/>
              <a:gd name="connsiteX10" fmla="*/ 11165209 w 12192000"/>
              <a:gd name="connsiteY10" fmla="*/ 748852 h 2237474"/>
              <a:gd name="connsiteX11" fmla="*/ 11058755 w 12192000"/>
              <a:gd name="connsiteY11" fmla="*/ 749617 h 2237474"/>
              <a:gd name="connsiteX12" fmla="*/ 10834688 w 12192000"/>
              <a:gd name="connsiteY12" fmla="*/ 757726 h 2237474"/>
              <a:gd name="connsiteX13" fmla="*/ 10805004 w 12192000"/>
              <a:gd name="connsiteY13" fmla="*/ 757573 h 2237474"/>
              <a:gd name="connsiteX14" fmla="*/ 10739478 w 12192000"/>
              <a:gd name="connsiteY14" fmla="*/ 776841 h 2237474"/>
              <a:gd name="connsiteX15" fmla="*/ 10458762 w 12192000"/>
              <a:gd name="connsiteY15" fmla="*/ 755400 h 2237474"/>
              <a:gd name="connsiteX16" fmla="*/ 10211200 w 12192000"/>
              <a:gd name="connsiteY16" fmla="*/ 767513 h 2237474"/>
              <a:gd name="connsiteX17" fmla="*/ 10167995 w 12192000"/>
              <a:gd name="connsiteY17" fmla="*/ 760843 h 2237474"/>
              <a:gd name="connsiteX18" fmla="*/ 9997044 w 12192000"/>
              <a:gd name="connsiteY18" fmla="*/ 780129 h 2237474"/>
              <a:gd name="connsiteX19" fmla="*/ 9943887 w 12192000"/>
              <a:gd name="connsiteY19" fmla="*/ 804141 h 2237474"/>
              <a:gd name="connsiteX20" fmla="*/ 9918248 w 12192000"/>
              <a:gd name="connsiteY20" fmla="*/ 816628 h 2237474"/>
              <a:gd name="connsiteX21" fmla="*/ 9767091 w 12192000"/>
              <a:gd name="connsiteY21" fmla="*/ 870550 h 2237474"/>
              <a:gd name="connsiteX22" fmla="*/ 9683005 w 12192000"/>
              <a:gd name="connsiteY22" fmla="*/ 894128 h 2237474"/>
              <a:gd name="connsiteX23" fmla="*/ 9594438 w 12192000"/>
              <a:gd name="connsiteY23" fmla="*/ 919051 h 2237474"/>
              <a:gd name="connsiteX24" fmla="*/ 9577033 w 12192000"/>
              <a:gd name="connsiteY24" fmla="*/ 922857 h 2237474"/>
              <a:gd name="connsiteX25" fmla="*/ 9544189 w 12192000"/>
              <a:gd name="connsiteY25" fmla="*/ 938966 h 2237474"/>
              <a:gd name="connsiteX26" fmla="*/ 9500499 w 12192000"/>
              <a:gd name="connsiteY26" fmla="*/ 954680 h 2237474"/>
              <a:gd name="connsiteX27" fmla="*/ 9428195 w 12192000"/>
              <a:gd name="connsiteY27" fmla="*/ 986225 h 2237474"/>
              <a:gd name="connsiteX28" fmla="*/ 9410017 w 12192000"/>
              <a:gd name="connsiteY28" fmla="*/ 993931 h 2237474"/>
              <a:gd name="connsiteX29" fmla="*/ 9392919 w 12192000"/>
              <a:gd name="connsiteY29" fmla="*/ 994656 h 2237474"/>
              <a:gd name="connsiteX30" fmla="*/ 9278619 w 12192000"/>
              <a:gd name="connsiteY30" fmla="*/ 1011878 h 2237474"/>
              <a:gd name="connsiteX31" fmla="*/ 9268019 w 12192000"/>
              <a:gd name="connsiteY31" fmla="*/ 1007442 h 2237474"/>
              <a:gd name="connsiteX32" fmla="*/ 9234662 w 12192000"/>
              <a:gd name="connsiteY32" fmla="*/ 1023056 h 2237474"/>
              <a:gd name="connsiteX33" fmla="*/ 9181033 w 12192000"/>
              <a:gd name="connsiteY33" fmla="*/ 1037921 h 2237474"/>
              <a:gd name="connsiteX34" fmla="*/ 9155969 w 12192000"/>
              <a:gd name="connsiteY34" fmla="*/ 1046804 h 2237474"/>
              <a:gd name="connsiteX35" fmla="*/ 9133985 w 12192000"/>
              <a:gd name="connsiteY35" fmla="*/ 1046450 h 2237474"/>
              <a:gd name="connsiteX36" fmla="*/ 9012987 w 12192000"/>
              <a:gd name="connsiteY36" fmla="*/ 1061986 h 2237474"/>
              <a:gd name="connsiteX37" fmla="*/ 8968445 w 12192000"/>
              <a:gd name="connsiteY37" fmla="*/ 1052169 h 2237474"/>
              <a:gd name="connsiteX38" fmla="*/ 8958984 w 12192000"/>
              <a:gd name="connsiteY38" fmla="*/ 1057212 h 2237474"/>
              <a:gd name="connsiteX39" fmla="*/ 8886001 w 12192000"/>
              <a:gd name="connsiteY39" fmla="*/ 1067468 h 2237474"/>
              <a:gd name="connsiteX40" fmla="*/ 8838610 w 12192000"/>
              <a:gd name="connsiteY40" fmla="*/ 1075091 h 2237474"/>
              <a:gd name="connsiteX41" fmla="*/ 8750383 w 12192000"/>
              <a:gd name="connsiteY41" fmla="*/ 1097387 h 2237474"/>
              <a:gd name="connsiteX42" fmla="*/ 8665605 w 12192000"/>
              <a:gd name="connsiteY42" fmla="*/ 1110791 h 2237474"/>
              <a:gd name="connsiteX43" fmla="*/ 8584946 w 12192000"/>
              <a:gd name="connsiteY43" fmla="*/ 1135226 h 2237474"/>
              <a:gd name="connsiteX44" fmla="*/ 8460755 w 12192000"/>
              <a:gd name="connsiteY44" fmla="*/ 1203427 h 2237474"/>
              <a:gd name="connsiteX45" fmla="*/ 8419755 w 12192000"/>
              <a:gd name="connsiteY45" fmla="*/ 1216260 h 2237474"/>
              <a:gd name="connsiteX46" fmla="*/ 8411626 w 12192000"/>
              <a:gd name="connsiteY46" fmla="*/ 1214397 h 2237474"/>
              <a:gd name="connsiteX47" fmla="*/ 8363469 w 12192000"/>
              <a:gd name="connsiteY47" fmla="*/ 1246658 h 2237474"/>
              <a:gd name="connsiteX48" fmla="*/ 8275497 w 12192000"/>
              <a:gd name="connsiteY48" fmla="*/ 1264396 h 2237474"/>
              <a:gd name="connsiteX49" fmla="*/ 8206287 w 12192000"/>
              <a:gd name="connsiteY49" fmla="*/ 1273060 h 2237474"/>
              <a:gd name="connsiteX50" fmla="*/ 8168705 w 12192000"/>
              <a:gd name="connsiteY50" fmla="*/ 1279956 h 2237474"/>
              <a:gd name="connsiteX51" fmla="*/ 8139997 w 12192000"/>
              <a:gd name="connsiteY51" fmla="*/ 1282713 h 2237474"/>
              <a:gd name="connsiteX52" fmla="*/ 8074238 w 12192000"/>
              <a:gd name="connsiteY52" fmla="*/ 1301895 h 2237474"/>
              <a:gd name="connsiteX53" fmla="*/ 7968292 w 12192000"/>
              <a:gd name="connsiteY53" fmla="*/ 1338779 h 2237474"/>
              <a:gd name="connsiteX54" fmla="*/ 7902328 w 12192000"/>
              <a:gd name="connsiteY54" fmla="*/ 1345865 h 2237474"/>
              <a:gd name="connsiteX55" fmla="*/ 7875879 w 12192000"/>
              <a:gd name="connsiteY55" fmla="*/ 1345646 h 2237474"/>
              <a:gd name="connsiteX56" fmla="*/ 7840612 w 12192000"/>
              <a:gd name="connsiteY56" fmla="*/ 1369373 h 2237474"/>
              <a:gd name="connsiteX57" fmla="*/ 7786819 w 12192000"/>
              <a:gd name="connsiteY57" fmla="*/ 1378970 h 2237474"/>
              <a:gd name="connsiteX58" fmla="*/ 7548172 w 12192000"/>
              <a:gd name="connsiteY58" fmla="*/ 1417460 h 2237474"/>
              <a:gd name="connsiteX59" fmla="*/ 7483437 w 12192000"/>
              <a:gd name="connsiteY59" fmla="*/ 1478152 h 2237474"/>
              <a:gd name="connsiteX60" fmla="*/ 7377870 w 12192000"/>
              <a:gd name="connsiteY60" fmla="*/ 1523319 h 2237474"/>
              <a:gd name="connsiteX61" fmla="*/ 7230737 w 12192000"/>
              <a:gd name="connsiteY61" fmla="*/ 1562633 h 2237474"/>
              <a:gd name="connsiteX62" fmla="*/ 7224458 w 12192000"/>
              <a:gd name="connsiteY62" fmla="*/ 1573008 h 2237474"/>
              <a:gd name="connsiteX63" fmla="*/ 7183121 w 12192000"/>
              <a:gd name="connsiteY63" fmla="*/ 1595162 h 2237474"/>
              <a:gd name="connsiteX64" fmla="*/ 7164601 w 12192000"/>
              <a:gd name="connsiteY64" fmla="*/ 1606490 h 2237474"/>
              <a:gd name="connsiteX65" fmla="*/ 7092727 w 12192000"/>
              <a:gd name="connsiteY65" fmla="*/ 1623628 h 2237474"/>
              <a:gd name="connsiteX66" fmla="*/ 7031309 w 12192000"/>
              <a:gd name="connsiteY66" fmla="*/ 1619451 h 2237474"/>
              <a:gd name="connsiteX67" fmla="*/ 6900177 w 12192000"/>
              <a:gd name="connsiteY67" fmla="*/ 1636016 h 2237474"/>
              <a:gd name="connsiteX68" fmla="*/ 6795372 w 12192000"/>
              <a:gd name="connsiteY68" fmla="*/ 1644845 h 2237474"/>
              <a:gd name="connsiteX69" fmla="*/ 6692251 w 12192000"/>
              <a:gd name="connsiteY69" fmla="*/ 1656357 h 2237474"/>
              <a:gd name="connsiteX70" fmla="*/ 6655235 w 12192000"/>
              <a:gd name="connsiteY70" fmla="*/ 1661869 h 2237474"/>
              <a:gd name="connsiteX71" fmla="*/ 6554894 w 12192000"/>
              <a:gd name="connsiteY71" fmla="*/ 1664428 h 2237474"/>
              <a:gd name="connsiteX72" fmla="*/ 6516595 w 12192000"/>
              <a:gd name="connsiteY72" fmla="*/ 1667475 h 2237474"/>
              <a:gd name="connsiteX73" fmla="*/ 6508541 w 12192000"/>
              <a:gd name="connsiteY73" fmla="*/ 1668757 h 2237474"/>
              <a:gd name="connsiteX74" fmla="*/ 6471012 w 12192000"/>
              <a:gd name="connsiteY74" fmla="*/ 1678604 h 2237474"/>
              <a:gd name="connsiteX75" fmla="*/ 6364035 w 12192000"/>
              <a:gd name="connsiteY75" fmla="*/ 1667683 h 2237474"/>
              <a:gd name="connsiteX76" fmla="*/ 6280959 w 12192000"/>
              <a:gd name="connsiteY76" fmla="*/ 1689329 h 2237474"/>
              <a:gd name="connsiteX77" fmla="*/ 6243319 w 12192000"/>
              <a:gd name="connsiteY77" fmla="*/ 1695560 h 2237474"/>
              <a:gd name="connsiteX78" fmla="*/ 6098321 w 12192000"/>
              <a:gd name="connsiteY78" fmla="*/ 1721646 h 2237474"/>
              <a:gd name="connsiteX79" fmla="*/ 5880652 w 12192000"/>
              <a:gd name="connsiteY79" fmla="*/ 1779643 h 2237474"/>
              <a:gd name="connsiteX80" fmla="*/ 5785959 w 12192000"/>
              <a:gd name="connsiteY80" fmla="*/ 1775307 h 2237474"/>
              <a:gd name="connsiteX81" fmla="*/ 5643534 w 12192000"/>
              <a:gd name="connsiteY81" fmla="*/ 1802919 h 2237474"/>
              <a:gd name="connsiteX82" fmla="*/ 5518799 w 12192000"/>
              <a:gd name="connsiteY82" fmla="*/ 1818312 h 2237474"/>
              <a:gd name="connsiteX83" fmla="*/ 5505014 w 12192000"/>
              <a:gd name="connsiteY83" fmla="*/ 1819259 h 2237474"/>
              <a:gd name="connsiteX84" fmla="*/ 5453307 w 12192000"/>
              <a:gd name="connsiteY84" fmla="*/ 1815450 h 2237474"/>
              <a:gd name="connsiteX85" fmla="*/ 5221533 w 12192000"/>
              <a:gd name="connsiteY85" fmla="*/ 1846950 h 2237474"/>
              <a:gd name="connsiteX86" fmla="*/ 5149802 w 12192000"/>
              <a:gd name="connsiteY86" fmla="*/ 1844846 h 2237474"/>
              <a:gd name="connsiteX87" fmla="*/ 5114927 w 12192000"/>
              <a:gd name="connsiteY87" fmla="*/ 1847827 h 2237474"/>
              <a:gd name="connsiteX88" fmla="*/ 5108970 w 12192000"/>
              <a:gd name="connsiteY88" fmla="*/ 1847935 h 2237474"/>
              <a:gd name="connsiteX89" fmla="*/ 5067961 w 12192000"/>
              <a:gd name="connsiteY89" fmla="*/ 1845917 h 2237474"/>
              <a:gd name="connsiteX90" fmla="*/ 5007075 w 12192000"/>
              <a:gd name="connsiteY90" fmla="*/ 1838626 h 2237474"/>
              <a:gd name="connsiteX91" fmla="*/ 4944087 w 12192000"/>
              <a:gd name="connsiteY91" fmla="*/ 1823332 h 2237474"/>
              <a:gd name="connsiteX92" fmla="*/ 4907662 w 12192000"/>
              <a:gd name="connsiteY92" fmla="*/ 1816900 h 2237474"/>
              <a:gd name="connsiteX93" fmla="*/ 4882386 w 12192000"/>
              <a:gd name="connsiteY93" fmla="*/ 1809844 h 2237474"/>
              <a:gd name="connsiteX94" fmla="*/ 4811440 w 12192000"/>
              <a:gd name="connsiteY94" fmla="*/ 1804655 h 2237474"/>
              <a:gd name="connsiteX95" fmla="*/ 4691075 w 12192000"/>
              <a:gd name="connsiteY95" fmla="*/ 1801389 h 2237474"/>
              <a:gd name="connsiteX96" fmla="*/ 4611738 w 12192000"/>
              <a:gd name="connsiteY96" fmla="*/ 1776964 h 2237474"/>
              <a:gd name="connsiteX97" fmla="*/ 4560070 w 12192000"/>
              <a:gd name="connsiteY97" fmla="*/ 1785640 h 2237474"/>
              <a:gd name="connsiteX98" fmla="*/ 4536503 w 12192000"/>
              <a:gd name="connsiteY98" fmla="*/ 1785334 h 2237474"/>
              <a:gd name="connsiteX99" fmla="*/ 4513724 w 12192000"/>
              <a:gd name="connsiteY99" fmla="*/ 1791996 h 2237474"/>
              <a:gd name="connsiteX100" fmla="*/ 4459810 w 12192000"/>
              <a:gd name="connsiteY100" fmla="*/ 1797886 h 2237474"/>
              <a:gd name="connsiteX101" fmla="*/ 4379064 w 12192000"/>
              <a:gd name="connsiteY101" fmla="*/ 1817177 h 2237474"/>
              <a:gd name="connsiteX102" fmla="*/ 4319209 w 12192000"/>
              <a:gd name="connsiteY102" fmla="*/ 1834833 h 2237474"/>
              <a:gd name="connsiteX103" fmla="*/ 4290981 w 12192000"/>
              <a:gd name="connsiteY103" fmla="*/ 1839677 h 2237474"/>
              <a:gd name="connsiteX104" fmla="*/ 4285792 w 12192000"/>
              <a:gd name="connsiteY104" fmla="*/ 1836231 h 2237474"/>
              <a:gd name="connsiteX105" fmla="*/ 4238372 w 12192000"/>
              <a:gd name="connsiteY105" fmla="*/ 1851480 h 2237474"/>
              <a:gd name="connsiteX106" fmla="*/ 4232517 w 12192000"/>
              <a:gd name="connsiteY106" fmla="*/ 1852567 h 2237474"/>
              <a:gd name="connsiteX107" fmla="*/ 4191732 w 12192000"/>
              <a:gd name="connsiteY107" fmla="*/ 1857328 h 2237474"/>
              <a:gd name="connsiteX108" fmla="*/ 4065532 w 12192000"/>
              <a:gd name="connsiteY108" fmla="*/ 1855477 h 2237474"/>
              <a:gd name="connsiteX109" fmla="*/ 4028460 w 12192000"/>
              <a:gd name="connsiteY109" fmla="*/ 1855137 h 2237474"/>
              <a:gd name="connsiteX110" fmla="*/ 4002267 w 12192000"/>
              <a:gd name="connsiteY110" fmla="*/ 1852352 h 2237474"/>
              <a:gd name="connsiteX111" fmla="*/ 3931396 w 12192000"/>
              <a:gd name="connsiteY111" fmla="*/ 1858915 h 2237474"/>
              <a:gd name="connsiteX112" fmla="*/ 3812162 w 12192000"/>
              <a:gd name="connsiteY112" fmla="*/ 1875501 h 2237474"/>
              <a:gd name="connsiteX113" fmla="*/ 3729530 w 12192000"/>
              <a:gd name="connsiteY113" fmla="*/ 1864513 h 2237474"/>
              <a:gd name="connsiteX114" fmla="*/ 3680177 w 12192000"/>
              <a:gd name="connsiteY114" fmla="*/ 1881552 h 2237474"/>
              <a:gd name="connsiteX115" fmla="*/ 3567259 w 12192000"/>
              <a:gd name="connsiteY115" fmla="*/ 1893482 h 2237474"/>
              <a:gd name="connsiteX116" fmla="*/ 3405770 w 12192000"/>
              <a:gd name="connsiteY116" fmla="*/ 1904591 h 2237474"/>
              <a:gd name="connsiteX117" fmla="*/ 3280097 w 12192000"/>
              <a:gd name="connsiteY117" fmla="*/ 1919610 h 2237474"/>
              <a:gd name="connsiteX118" fmla="*/ 3123424 w 12192000"/>
              <a:gd name="connsiteY118" fmla="*/ 1952930 h 2237474"/>
              <a:gd name="connsiteX119" fmla="*/ 3009910 w 12192000"/>
              <a:gd name="connsiteY119" fmla="*/ 1957866 h 2237474"/>
              <a:gd name="connsiteX120" fmla="*/ 2995934 w 12192000"/>
              <a:gd name="connsiteY120" fmla="*/ 1967085 h 2237474"/>
              <a:gd name="connsiteX121" fmla="*/ 2980071 w 12192000"/>
              <a:gd name="connsiteY121" fmla="*/ 1972988 h 2237474"/>
              <a:gd name="connsiteX122" fmla="*/ 2978094 w 12192000"/>
              <a:gd name="connsiteY122" fmla="*/ 1972369 h 2237474"/>
              <a:gd name="connsiteX123" fmla="*/ 2942858 w 12192000"/>
              <a:gd name="connsiteY123" fmla="*/ 1981367 h 2237474"/>
              <a:gd name="connsiteX124" fmla="*/ 2875436 w 12192000"/>
              <a:gd name="connsiteY124" fmla="*/ 1996977 h 2237474"/>
              <a:gd name="connsiteX125" fmla="*/ 2874892 w 12192000"/>
              <a:gd name="connsiteY125" fmla="*/ 1996085 h 2237474"/>
              <a:gd name="connsiteX126" fmla="*/ 2864145 w 12192000"/>
              <a:gd name="connsiteY126" fmla="*/ 1994061 h 2237474"/>
              <a:gd name="connsiteX127" fmla="*/ 2843662 w 12192000"/>
              <a:gd name="connsiteY127" fmla="*/ 1992498 h 2237474"/>
              <a:gd name="connsiteX128" fmla="*/ 2796128 w 12192000"/>
              <a:gd name="connsiteY128" fmla="*/ 1976403 h 2237474"/>
              <a:gd name="connsiteX129" fmla="*/ 2756784 w 12192000"/>
              <a:gd name="connsiteY129" fmla="*/ 1985116 h 2237474"/>
              <a:gd name="connsiteX130" fmla="*/ 2748833 w 12192000"/>
              <a:gd name="connsiteY130" fmla="*/ 1986323 h 2237474"/>
              <a:gd name="connsiteX131" fmla="*/ 2748661 w 12192000"/>
              <a:gd name="connsiteY131" fmla="*/ 1986122 h 2237474"/>
              <a:gd name="connsiteX132" fmla="*/ 2740251 w 12192000"/>
              <a:gd name="connsiteY132" fmla="*/ 1986946 h 2237474"/>
              <a:gd name="connsiteX133" fmla="*/ 2718916 w 12192000"/>
              <a:gd name="connsiteY133" fmla="*/ 1990867 h 2237474"/>
              <a:gd name="connsiteX134" fmla="*/ 2713522 w 12192000"/>
              <a:gd name="connsiteY134" fmla="*/ 1990173 h 2237474"/>
              <a:gd name="connsiteX135" fmla="*/ 2680597 w 12192000"/>
              <a:gd name="connsiteY135" fmla="*/ 1984996 h 2237474"/>
              <a:gd name="connsiteX136" fmla="*/ 2578178 w 12192000"/>
              <a:gd name="connsiteY136" fmla="*/ 1990531 h 2237474"/>
              <a:gd name="connsiteX137" fmla="*/ 2476147 w 12192000"/>
              <a:gd name="connsiteY137" fmla="*/ 1998305 h 2237474"/>
              <a:gd name="connsiteX138" fmla="*/ 2373568 w 12192000"/>
              <a:gd name="connsiteY138" fmla="*/ 2003219 h 2237474"/>
              <a:gd name="connsiteX139" fmla="*/ 2321399 w 12192000"/>
              <a:gd name="connsiteY139" fmla="*/ 1989467 h 2237474"/>
              <a:gd name="connsiteX140" fmla="*/ 2315525 w 12192000"/>
              <a:gd name="connsiteY140" fmla="*/ 1989708 h 2237474"/>
              <a:gd name="connsiteX141" fmla="*/ 2300792 w 12192000"/>
              <a:gd name="connsiteY141" fmla="*/ 1994290 h 2237474"/>
              <a:gd name="connsiteX142" fmla="*/ 2295469 w 12192000"/>
              <a:gd name="connsiteY142" fmla="*/ 1996659 h 2237474"/>
              <a:gd name="connsiteX143" fmla="*/ 2287219 w 12192000"/>
              <a:gd name="connsiteY143" fmla="*/ 1998750 h 2237474"/>
              <a:gd name="connsiteX144" fmla="*/ 2286948 w 12192000"/>
              <a:gd name="connsiteY144" fmla="*/ 1998596 h 2237474"/>
              <a:gd name="connsiteX145" fmla="*/ 2243069 w 12192000"/>
              <a:gd name="connsiteY145" fmla="*/ 2015111 h 2237474"/>
              <a:gd name="connsiteX146" fmla="*/ 2186609 w 12192000"/>
              <a:gd name="connsiteY146" fmla="*/ 2008263 h 2237474"/>
              <a:gd name="connsiteX147" fmla="*/ 2164831 w 12192000"/>
              <a:gd name="connsiteY147" fmla="*/ 2010143 h 2237474"/>
              <a:gd name="connsiteX148" fmla="*/ 2152836 w 12192000"/>
              <a:gd name="connsiteY148" fmla="*/ 2010048 h 2237474"/>
              <a:gd name="connsiteX149" fmla="*/ 2117102 w 12192000"/>
              <a:gd name="connsiteY149" fmla="*/ 2023004 h 2237474"/>
              <a:gd name="connsiteX150" fmla="*/ 2111935 w 12192000"/>
              <a:gd name="connsiteY150" fmla="*/ 2023163 h 2237474"/>
              <a:gd name="connsiteX151" fmla="*/ 2089991 w 12192000"/>
              <a:gd name="connsiteY151" fmla="*/ 2034193 h 2237474"/>
              <a:gd name="connsiteX152" fmla="*/ 2058061 w 12192000"/>
              <a:gd name="connsiteY152" fmla="*/ 2047942 h 2237474"/>
              <a:gd name="connsiteX153" fmla="*/ 2055737 w 12192000"/>
              <a:gd name="connsiteY153" fmla="*/ 2047704 h 2237474"/>
              <a:gd name="connsiteX154" fmla="*/ 2042244 w 12192000"/>
              <a:gd name="connsiteY154" fmla="*/ 2055560 h 2237474"/>
              <a:gd name="connsiteX155" fmla="*/ 1976224 w 12192000"/>
              <a:gd name="connsiteY155" fmla="*/ 2074257 h 2237474"/>
              <a:gd name="connsiteX156" fmla="*/ 1877728 w 12192000"/>
              <a:gd name="connsiteY156" fmla="*/ 2101004 h 2237474"/>
              <a:gd name="connsiteX157" fmla="*/ 1759056 w 12192000"/>
              <a:gd name="connsiteY157" fmla="*/ 2125608 h 2237474"/>
              <a:gd name="connsiteX158" fmla="*/ 1637948 w 12192000"/>
              <a:gd name="connsiteY158" fmla="*/ 2172597 h 2237474"/>
              <a:gd name="connsiteX159" fmla="*/ 1434549 w 12192000"/>
              <a:gd name="connsiteY159" fmla="*/ 2234522 h 2237474"/>
              <a:gd name="connsiteX160" fmla="*/ 1398481 w 12192000"/>
              <a:gd name="connsiteY160" fmla="*/ 2237074 h 2237474"/>
              <a:gd name="connsiteX161" fmla="*/ 1398407 w 12192000"/>
              <a:gd name="connsiteY161" fmla="*/ 2237095 h 2237474"/>
              <a:gd name="connsiteX162" fmla="*/ 1370962 w 12192000"/>
              <a:gd name="connsiteY162" fmla="*/ 2237474 h 2237474"/>
              <a:gd name="connsiteX163" fmla="*/ 1356367 w 12192000"/>
              <a:gd name="connsiteY163" fmla="*/ 2235089 h 2237474"/>
              <a:gd name="connsiteX164" fmla="*/ 1324828 w 12192000"/>
              <a:gd name="connsiteY164" fmla="*/ 2231968 h 2237474"/>
              <a:gd name="connsiteX165" fmla="*/ 1297744 w 12192000"/>
              <a:gd name="connsiteY165" fmla="*/ 2235849 h 2237474"/>
              <a:gd name="connsiteX166" fmla="*/ 1286236 w 12192000"/>
              <a:gd name="connsiteY166" fmla="*/ 2233135 h 2237474"/>
              <a:gd name="connsiteX167" fmla="*/ 1283504 w 12192000"/>
              <a:gd name="connsiteY167" fmla="*/ 2233797 h 2237474"/>
              <a:gd name="connsiteX168" fmla="*/ 1279765 w 12192000"/>
              <a:gd name="connsiteY168" fmla="*/ 2229639 h 2237474"/>
              <a:gd name="connsiteX169" fmla="*/ 1195347 w 12192000"/>
              <a:gd name="connsiteY169" fmla="*/ 2212354 h 2237474"/>
              <a:gd name="connsiteX170" fmla="*/ 970251 w 12192000"/>
              <a:gd name="connsiteY170" fmla="*/ 2221029 h 2237474"/>
              <a:gd name="connsiteX171" fmla="*/ 812914 w 12192000"/>
              <a:gd name="connsiteY171" fmla="*/ 2202752 h 2237474"/>
              <a:gd name="connsiteX172" fmla="*/ 800195 w 12192000"/>
              <a:gd name="connsiteY172" fmla="*/ 2209407 h 2237474"/>
              <a:gd name="connsiteX173" fmla="*/ 784978 w 12192000"/>
              <a:gd name="connsiteY173" fmla="*/ 2212360 h 2237474"/>
              <a:gd name="connsiteX174" fmla="*/ 681987 w 12192000"/>
              <a:gd name="connsiteY174" fmla="*/ 2216757 h 2237474"/>
              <a:gd name="connsiteX175" fmla="*/ 669923 w 12192000"/>
              <a:gd name="connsiteY175" fmla="*/ 2211682 h 2237474"/>
              <a:gd name="connsiteX176" fmla="*/ 648680 w 12192000"/>
              <a:gd name="connsiteY176" fmla="*/ 2206229 h 2237474"/>
              <a:gd name="connsiteX177" fmla="*/ 597225 w 12192000"/>
              <a:gd name="connsiteY177" fmla="*/ 2180999 h 2237474"/>
              <a:gd name="connsiteX178" fmla="*/ 558449 w 12192000"/>
              <a:gd name="connsiteY178" fmla="*/ 2182346 h 2237474"/>
              <a:gd name="connsiteX179" fmla="*/ 550517 w 12192000"/>
              <a:gd name="connsiteY179" fmla="*/ 2182060 h 2237474"/>
              <a:gd name="connsiteX180" fmla="*/ 550309 w 12192000"/>
              <a:gd name="connsiteY180" fmla="*/ 2181825 h 2237474"/>
              <a:gd name="connsiteX181" fmla="*/ 541836 w 12192000"/>
              <a:gd name="connsiteY181" fmla="*/ 2181063 h 2237474"/>
              <a:gd name="connsiteX182" fmla="*/ 536057 w 12192000"/>
              <a:gd name="connsiteY182" fmla="*/ 2181537 h 2237474"/>
              <a:gd name="connsiteX183" fmla="*/ 520671 w 12192000"/>
              <a:gd name="connsiteY183" fmla="*/ 2180980 h 2237474"/>
              <a:gd name="connsiteX184" fmla="*/ 515024 w 12192000"/>
              <a:gd name="connsiteY184" fmla="*/ 2179258 h 2237474"/>
              <a:gd name="connsiteX185" fmla="*/ 512278 w 12192000"/>
              <a:gd name="connsiteY185" fmla="*/ 2176369 h 2237474"/>
              <a:gd name="connsiteX186" fmla="*/ 480419 w 12192000"/>
              <a:gd name="connsiteY186" fmla="*/ 2167807 h 2237474"/>
              <a:gd name="connsiteX187" fmla="*/ 413835 w 12192000"/>
              <a:gd name="connsiteY187" fmla="*/ 2156783 h 2237474"/>
              <a:gd name="connsiteX188" fmla="*/ 376513 w 12192000"/>
              <a:gd name="connsiteY188" fmla="*/ 2154014 h 2237474"/>
              <a:gd name="connsiteX189" fmla="*/ 273386 w 12192000"/>
              <a:gd name="connsiteY189" fmla="*/ 2142551 h 2237474"/>
              <a:gd name="connsiteX190" fmla="*/ 169207 w 12192000"/>
              <a:gd name="connsiteY190" fmla="*/ 2128100 h 2237474"/>
              <a:gd name="connsiteX191" fmla="*/ 93149 w 12192000"/>
              <a:gd name="connsiteY191" fmla="*/ 2105324 h 2237474"/>
              <a:gd name="connsiteX192" fmla="*/ 88109 w 12192000"/>
              <a:gd name="connsiteY192" fmla="*/ 2106704 h 2237474"/>
              <a:gd name="connsiteX193" fmla="*/ 80022 w 12192000"/>
              <a:gd name="connsiteY193" fmla="*/ 2107254 h 2237474"/>
              <a:gd name="connsiteX194" fmla="*/ 79717 w 12192000"/>
              <a:gd name="connsiteY194" fmla="*/ 2107046 h 2237474"/>
              <a:gd name="connsiteX195" fmla="*/ 72352 w 12192000"/>
              <a:gd name="connsiteY195" fmla="*/ 2107991 h 2237474"/>
              <a:gd name="connsiteX196" fmla="*/ 37645 w 12192000"/>
              <a:gd name="connsiteY196" fmla="*/ 2115401 h 2237474"/>
              <a:gd name="connsiteX197" fmla="*/ 4572 w 12192000"/>
              <a:gd name="connsiteY197" fmla="*/ 2111091 h 2237474"/>
              <a:gd name="connsiteX198" fmla="*/ 0 w 12192000"/>
              <a:gd name="connsiteY198" fmla="*/ 2110468 h 2237474"/>
              <a:gd name="connsiteX199" fmla="*/ 0 w 12192000"/>
              <a:gd name="connsiteY199" fmla="*/ 0 h 2237474"/>
              <a:gd name="connsiteX0" fmla="*/ 0 w 12192000"/>
              <a:gd name="connsiteY0" fmla="*/ 0 h 2237474"/>
              <a:gd name="connsiteX1" fmla="*/ 12192000 w 12192000"/>
              <a:gd name="connsiteY1" fmla="*/ 0 h 2237474"/>
              <a:gd name="connsiteX2" fmla="*/ 12192000 w 12192000"/>
              <a:gd name="connsiteY2" fmla="*/ 751299 h 2237474"/>
              <a:gd name="connsiteX3" fmla="*/ 12176759 w 12192000"/>
              <a:gd name="connsiteY3" fmla="*/ 759190 h 2237474"/>
              <a:gd name="connsiteX4" fmla="*/ 12047364 w 12192000"/>
              <a:gd name="connsiteY4" fmla="*/ 749662 h 2237474"/>
              <a:gd name="connsiteX5" fmla="*/ 11890686 w 12192000"/>
              <a:gd name="connsiteY5" fmla="*/ 732766 h 2237474"/>
              <a:gd name="connsiteX6" fmla="*/ 11834800 w 12192000"/>
              <a:gd name="connsiteY6" fmla="*/ 747840 h 2237474"/>
              <a:gd name="connsiteX7" fmla="*/ 11649954 w 12192000"/>
              <a:gd name="connsiteY7" fmla="*/ 749628 h 2237474"/>
              <a:gd name="connsiteX8" fmla="*/ 11560424 w 12192000"/>
              <a:gd name="connsiteY8" fmla="*/ 748017 h 2237474"/>
              <a:gd name="connsiteX9" fmla="*/ 11358455 w 12192000"/>
              <a:gd name="connsiteY9" fmla="*/ 747593 h 2237474"/>
              <a:gd name="connsiteX10" fmla="*/ 11165209 w 12192000"/>
              <a:gd name="connsiteY10" fmla="*/ 748852 h 2237474"/>
              <a:gd name="connsiteX11" fmla="*/ 11058755 w 12192000"/>
              <a:gd name="connsiteY11" fmla="*/ 749617 h 2237474"/>
              <a:gd name="connsiteX12" fmla="*/ 10834688 w 12192000"/>
              <a:gd name="connsiteY12" fmla="*/ 757726 h 2237474"/>
              <a:gd name="connsiteX13" fmla="*/ 10805004 w 12192000"/>
              <a:gd name="connsiteY13" fmla="*/ 757573 h 2237474"/>
              <a:gd name="connsiteX14" fmla="*/ 10739478 w 12192000"/>
              <a:gd name="connsiteY14" fmla="*/ 776841 h 2237474"/>
              <a:gd name="connsiteX15" fmla="*/ 10458762 w 12192000"/>
              <a:gd name="connsiteY15" fmla="*/ 755400 h 2237474"/>
              <a:gd name="connsiteX16" fmla="*/ 10211200 w 12192000"/>
              <a:gd name="connsiteY16" fmla="*/ 767513 h 2237474"/>
              <a:gd name="connsiteX17" fmla="*/ 10167995 w 12192000"/>
              <a:gd name="connsiteY17" fmla="*/ 760843 h 2237474"/>
              <a:gd name="connsiteX18" fmla="*/ 9997044 w 12192000"/>
              <a:gd name="connsiteY18" fmla="*/ 780129 h 2237474"/>
              <a:gd name="connsiteX19" fmla="*/ 9943887 w 12192000"/>
              <a:gd name="connsiteY19" fmla="*/ 804141 h 2237474"/>
              <a:gd name="connsiteX20" fmla="*/ 9918248 w 12192000"/>
              <a:gd name="connsiteY20" fmla="*/ 816628 h 2237474"/>
              <a:gd name="connsiteX21" fmla="*/ 9767091 w 12192000"/>
              <a:gd name="connsiteY21" fmla="*/ 870550 h 2237474"/>
              <a:gd name="connsiteX22" fmla="*/ 9683005 w 12192000"/>
              <a:gd name="connsiteY22" fmla="*/ 894128 h 2237474"/>
              <a:gd name="connsiteX23" fmla="*/ 9594438 w 12192000"/>
              <a:gd name="connsiteY23" fmla="*/ 919051 h 2237474"/>
              <a:gd name="connsiteX24" fmla="*/ 9577033 w 12192000"/>
              <a:gd name="connsiteY24" fmla="*/ 922857 h 2237474"/>
              <a:gd name="connsiteX25" fmla="*/ 9544189 w 12192000"/>
              <a:gd name="connsiteY25" fmla="*/ 938966 h 2237474"/>
              <a:gd name="connsiteX26" fmla="*/ 9500499 w 12192000"/>
              <a:gd name="connsiteY26" fmla="*/ 954680 h 2237474"/>
              <a:gd name="connsiteX27" fmla="*/ 9428195 w 12192000"/>
              <a:gd name="connsiteY27" fmla="*/ 986225 h 2237474"/>
              <a:gd name="connsiteX28" fmla="*/ 9410017 w 12192000"/>
              <a:gd name="connsiteY28" fmla="*/ 993931 h 2237474"/>
              <a:gd name="connsiteX29" fmla="*/ 9392919 w 12192000"/>
              <a:gd name="connsiteY29" fmla="*/ 994656 h 2237474"/>
              <a:gd name="connsiteX30" fmla="*/ 9278619 w 12192000"/>
              <a:gd name="connsiteY30" fmla="*/ 1011878 h 2237474"/>
              <a:gd name="connsiteX31" fmla="*/ 9268019 w 12192000"/>
              <a:gd name="connsiteY31" fmla="*/ 1007442 h 2237474"/>
              <a:gd name="connsiteX32" fmla="*/ 9234662 w 12192000"/>
              <a:gd name="connsiteY32" fmla="*/ 1023056 h 2237474"/>
              <a:gd name="connsiteX33" fmla="*/ 9181033 w 12192000"/>
              <a:gd name="connsiteY33" fmla="*/ 1037921 h 2237474"/>
              <a:gd name="connsiteX34" fmla="*/ 9155969 w 12192000"/>
              <a:gd name="connsiteY34" fmla="*/ 1046804 h 2237474"/>
              <a:gd name="connsiteX35" fmla="*/ 9133985 w 12192000"/>
              <a:gd name="connsiteY35" fmla="*/ 1046450 h 2237474"/>
              <a:gd name="connsiteX36" fmla="*/ 9012987 w 12192000"/>
              <a:gd name="connsiteY36" fmla="*/ 1061986 h 2237474"/>
              <a:gd name="connsiteX37" fmla="*/ 8968445 w 12192000"/>
              <a:gd name="connsiteY37" fmla="*/ 1052169 h 2237474"/>
              <a:gd name="connsiteX38" fmla="*/ 8958984 w 12192000"/>
              <a:gd name="connsiteY38" fmla="*/ 1057212 h 2237474"/>
              <a:gd name="connsiteX39" fmla="*/ 8886001 w 12192000"/>
              <a:gd name="connsiteY39" fmla="*/ 1067468 h 2237474"/>
              <a:gd name="connsiteX40" fmla="*/ 8838610 w 12192000"/>
              <a:gd name="connsiteY40" fmla="*/ 1075091 h 2237474"/>
              <a:gd name="connsiteX41" fmla="*/ 8750383 w 12192000"/>
              <a:gd name="connsiteY41" fmla="*/ 1097387 h 2237474"/>
              <a:gd name="connsiteX42" fmla="*/ 8665605 w 12192000"/>
              <a:gd name="connsiteY42" fmla="*/ 1110791 h 2237474"/>
              <a:gd name="connsiteX43" fmla="*/ 8584946 w 12192000"/>
              <a:gd name="connsiteY43" fmla="*/ 1135226 h 2237474"/>
              <a:gd name="connsiteX44" fmla="*/ 8460755 w 12192000"/>
              <a:gd name="connsiteY44" fmla="*/ 1203427 h 2237474"/>
              <a:gd name="connsiteX45" fmla="*/ 8419755 w 12192000"/>
              <a:gd name="connsiteY45" fmla="*/ 1216260 h 2237474"/>
              <a:gd name="connsiteX46" fmla="*/ 8411626 w 12192000"/>
              <a:gd name="connsiteY46" fmla="*/ 1214397 h 2237474"/>
              <a:gd name="connsiteX47" fmla="*/ 8363469 w 12192000"/>
              <a:gd name="connsiteY47" fmla="*/ 1246658 h 2237474"/>
              <a:gd name="connsiteX48" fmla="*/ 8275497 w 12192000"/>
              <a:gd name="connsiteY48" fmla="*/ 1264396 h 2237474"/>
              <a:gd name="connsiteX49" fmla="*/ 8206287 w 12192000"/>
              <a:gd name="connsiteY49" fmla="*/ 1273060 h 2237474"/>
              <a:gd name="connsiteX50" fmla="*/ 8168705 w 12192000"/>
              <a:gd name="connsiteY50" fmla="*/ 1279956 h 2237474"/>
              <a:gd name="connsiteX51" fmla="*/ 8139997 w 12192000"/>
              <a:gd name="connsiteY51" fmla="*/ 1282713 h 2237474"/>
              <a:gd name="connsiteX52" fmla="*/ 8074238 w 12192000"/>
              <a:gd name="connsiteY52" fmla="*/ 1301895 h 2237474"/>
              <a:gd name="connsiteX53" fmla="*/ 7968292 w 12192000"/>
              <a:gd name="connsiteY53" fmla="*/ 1338779 h 2237474"/>
              <a:gd name="connsiteX54" fmla="*/ 7902328 w 12192000"/>
              <a:gd name="connsiteY54" fmla="*/ 1345865 h 2237474"/>
              <a:gd name="connsiteX55" fmla="*/ 7875879 w 12192000"/>
              <a:gd name="connsiteY55" fmla="*/ 1345646 h 2237474"/>
              <a:gd name="connsiteX56" fmla="*/ 7840612 w 12192000"/>
              <a:gd name="connsiteY56" fmla="*/ 1369373 h 2237474"/>
              <a:gd name="connsiteX57" fmla="*/ 7786819 w 12192000"/>
              <a:gd name="connsiteY57" fmla="*/ 1378970 h 2237474"/>
              <a:gd name="connsiteX58" fmla="*/ 7548172 w 12192000"/>
              <a:gd name="connsiteY58" fmla="*/ 1417460 h 2237474"/>
              <a:gd name="connsiteX59" fmla="*/ 7483437 w 12192000"/>
              <a:gd name="connsiteY59" fmla="*/ 1478152 h 2237474"/>
              <a:gd name="connsiteX60" fmla="*/ 7377870 w 12192000"/>
              <a:gd name="connsiteY60" fmla="*/ 1523319 h 2237474"/>
              <a:gd name="connsiteX61" fmla="*/ 7230737 w 12192000"/>
              <a:gd name="connsiteY61" fmla="*/ 1562633 h 2237474"/>
              <a:gd name="connsiteX62" fmla="*/ 7224458 w 12192000"/>
              <a:gd name="connsiteY62" fmla="*/ 1573008 h 2237474"/>
              <a:gd name="connsiteX63" fmla="*/ 7183121 w 12192000"/>
              <a:gd name="connsiteY63" fmla="*/ 1595162 h 2237474"/>
              <a:gd name="connsiteX64" fmla="*/ 7164601 w 12192000"/>
              <a:gd name="connsiteY64" fmla="*/ 1606490 h 2237474"/>
              <a:gd name="connsiteX65" fmla="*/ 7092727 w 12192000"/>
              <a:gd name="connsiteY65" fmla="*/ 1623628 h 2237474"/>
              <a:gd name="connsiteX66" fmla="*/ 7031309 w 12192000"/>
              <a:gd name="connsiteY66" fmla="*/ 1619451 h 2237474"/>
              <a:gd name="connsiteX67" fmla="*/ 6900177 w 12192000"/>
              <a:gd name="connsiteY67" fmla="*/ 1636016 h 2237474"/>
              <a:gd name="connsiteX68" fmla="*/ 6795372 w 12192000"/>
              <a:gd name="connsiteY68" fmla="*/ 1644845 h 2237474"/>
              <a:gd name="connsiteX69" fmla="*/ 6692251 w 12192000"/>
              <a:gd name="connsiteY69" fmla="*/ 1656357 h 2237474"/>
              <a:gd name="connsiteX70" fmla="*/ 6655235 w 12192000"/>
              <a:gd name="connsiteY70" fmla="*/ 1661869 h 2237474"/>
              <a:gd name="connsiteX71" fmla="*/ 6554894 w 12192000"/>
              <a:gd name="connsiteY71" fmla="*/ 1664428 h 2237474"/>
              <a:gd name="connsiteX72" fmla="*/ 6516595 w 12192000"/>
              <a:gd name="connsiteY72" fmla="*/ 1667475 h 2237474"/>
              <a:gd name="connsiteX73" fmla="*/ 6508541 w 12192000"/>
              <a:gd name="connsiteY73" fmla="*/ 1668757 h 2237474"/>
              <a:gd name="connsiteX74" fmla="*/ 6471012 w 12192000"/>
              <a:gd name="connsiteY74" fmla="*/ 1678604 h 2237474"/>
              <a:gd name="connsiteX75" fmla="*/ 6364035 w 12192000"/>
              <a:gd name="connsiteY75" fmla="*/ 1667683 h 2237474"/>
              <a:gd name="connsiteX76" fmla="*/ 6280959 w 12192000"/>
              <a:gd name="connsiteY76" fmla="*/ 1689329 h 2237474"/>
              <a:gd name="connsiteX77" fmla="*/ 6243319 w 12192000"/>
              <a:gd name="connsiteY77" fmla="*/ 1695560 h 2237474"/>
              <a:gd name="connsiteX78" fmla="*/ 6098321 w 12192000"/>
              <a:gd name="connsiteY78" fmla="*/ 1721646 h 2237474"/>
              <a:gd name="connsiteX79" fmla="*/ 5880652 w 12192000"/>
              <a:gd name="connsiteY79" fmla="*/ 1779643 h 2237474"/>
              <a:gd name="connsiteX80" fmla="*/ 5785959 w 12192000"/>
              <a:gd name="connsiteY80" fmla="*/ 1775307 h 2237474"/>
              <a:gd name="connsiteX81" fmla="*/ 5643534 w 12192000"/>
              <a:gd name="connsiteY81" fmla="*/ 1802919 h 2237474"/>
              <a:gd name="connsiteX82" fmla="*/ 5518799 w 12192000"/>
              <a:gd name="connsiteY82" fmla="*/ 1818312 h 2237474"/>
              <a:gd name="connsiteX83" fmla="*/ 5505014 w 12192000"/>
              <a:gd name="connsiteY83" fmla="*/ 1819259 h 2237474"/>
              <a:gd name="connsiteX84" fmla="*/ 5453307 w 12192000"/>
              <a:gd name="connsiteY84" fmla="*/ 1815450 h 2237474"/>
              <a:gd name="connsiteX85" fmla="*/ 5221533 w 12192000"/>
              <a:gd name="connsiteY85" fmla="*/ 1846950 h 2237474"/>
              <a:gd name="connsiteX86" fmla="*/ 5149802 w 12192000"/>
              <a:gd name="connsiteY86" fmla="*/ 1844846 h 2237474"/>
              <a:gd name="connsiteX87" fmla="*/ 5114927 w 12192000"/>
              <a:gd name="connsiteY87" fmla="*/ 1847827 h 2237474"/>
              <a:gd name="connsiteX88" fmla="*/ 5108970 w 12192000"/>
              <a:gd name="connsiteY88" fmla="*/ 1847935 h 2237474"/>
              <a:gd name="connsiteX89" fmla="*/ 5067961 w 12192000"/>
              <a:gd name="connsiteY89" fmla="*/ 1845917 h 2237474"/>
              <a:gd name="connsiteX90" fmla="*/ 5007075 w 12192000"/>
              <a:gd name="connsiteY90" fmla="*/ 1838626 h 2237474"/>
              <a:gd name="connsiteX91" fmla="*/ 4944087 w 12192000"/>
              <a:gd name="connsiteY91" fmla="*/ 1823332 h 2237474"/>
              <a:gd name="connsiteX92" fmla="*/ 4907662 w 12192000"/>
              <a:gd name="connsiteY92" fmla="*/ 1816900 h 2237474"/>
              <a:gd name="connsiteX93" fmla="*/ 4882386 w 12192000"/>
              <a:gd name="connsiteY93" fmla="*/ 1809844 h 2237474"/>
              <a:gd name="connsiteX94" fmla="*/ 4811440 w 12192000"/>
              <a:gd name="connsiteY94" fmla="*/ 1804655 h 2237474"/>
              <a:gd name="connsiteX95" fmla="*/ 4691075 w 12192000"/>
              <a:gd name="connsiteY95" fmla="*/ 1801389 h 2237474"/>
              <a:gd name="connsiteX96" fmla="*/ 4611738 w 12192000"/>
              <a:gd name="connsiteY96" fmla="*/ 1776964 h 2237474"/>
              <a:gd name="connsiteX97" fmla="*/ 4560070 w 12192000"/>
              <a:gd name="connsiteY97" fmla="*/ 1785640 h 2237474"/>
              <a:gd name="connsiteX98" fmla="*/ 4536503 w 12192000"/>
              <a:gd name="connsiteY98" fmla="*/ 1785334 h 2237474"/>
              <a:gd name="connsiteX99" fmla="*/ 4513724 w 12192000"/>
              <a:gd name="connsiteY99" fmla="*/ 1791996 h 2237474"/>
              <a:gd name="connsiteX100" fmla="*/ 4459810 w 12192000"/>
              <a:gd name="connsiteY100" fmla="*/ 1797886 h 2237474"/>
              <a:gd name="connsiteX101" fmla="*/ 4379064 w 12192000"/>
              <a:gd name="connsiteY101" fmla="*/ 1817177 h 2237474"/>
              <a:gd name="connsiteX102" fmla="*/ 4319209 w 12192000"/>
              <a:gd name="connsiteY102" fmla="*/ 1834833 h 2237474"/>
              <a:gd name="connsiteX103" fmla="*/ 4290981 w 12192000"/>
              <a:gd name="connsiteY103" fmla="*/ 1839677 h 2237474"/>
              <a:gd name="connsiteX104" fmla="*/ 4238372 w 12192000"/>
              <a:gd name="connsiteY104" fmla="*/ 1851480 h 2237474"/>
              <a:gd name="connsiteX105" fmla="*/ 4232517 w 12192000"/>
              <a:gd name="connsiteY105" fmla="*/ 1852567 h 2237474"/>
              <a:gd name="connsiteX106" fmla="*/ 4191732 w 12192000"/>
              <a:gd name="connsiteY106" fmla="*/ 1857328 h 2237474"/>
              <a:gd name="connsiteX107" fmla="*/ 4065532 w 12192000"/>
              <a:gd name="connsiteY107" fmla="*/ 1855477 h 2237474"/>
              <a:gd name="connsiteX108" fmla="*/ 4028460 w 12192000"/>
              <a:gd name="connsiteY108" fmla="*/ 1855137 h 2237474"/>
              <a:gd name="connsiteX109" fmla="*/ 4002267 w 12192000"/>
              <a:gd name="connsiteY109" fmla="*/ 1852352 h 2237474"/>
              <a:gd name="connsiteX110" fmla="*/ 3931396 w 12192000"/>
              <a:gd name="connsiteY110" fmla="*/ 1858915 h 2237474"/>
              <a:gd name="connsiteX111" fmla="*/ 3812162 w 12192000"/>
              <a:gd name="connsiteY111" fmla="*/ 1875501 h 2237474"/>
              <a:gd name="connsiteX112" fmla="*/ 3729530 w 12192000"/>
              <a:gd name="connsiteY112" fmla="*/ 1864513 h 2237474"/>
              <a:gd name="connsiteX113" fmla="*/ 3680177 w 12192000"/>
              <a:gd name="connsiteY113" fmla="*/ 1881552 h 2237474"/>
              <a:gd name="connsiteX114" fmla="*/ 3567259 w 12192000"/>
              <a:gd name="connsiteY114" fmla="*/ 1893482 h 2237474"/>
              <a:gd name="connsiteX115" fmla="*/ 3405770 w 12192000"/>
              <a:gd name="connsiteY115" fmla="*/ 1904591 h 2237474"/>
              <a:gd name="connsiteX116" fmla="*/ 3280097 w 12192000"/>
              <a:gd name="connsiteY116" fmla="*/ 1919610 h 2237474"/>
              <a:gd name="connsiteX117" fmla="*/ 3123424 w 12192000"/>
              <a:gd name="connsiteY117" fmla="*/ 1952930 h 2237474"/>
              <a:gd name="connsiteX118" fmla="*/ 3009910 w 12192000"/>
              <a:gd name="connsiteY118" fmla="*/ 1957866 h 2237474"/>
              <a:gd name="connsiteX119" fmla="*/ 2995934 w 12192000"/>
              <a:gd name="connsiteY119" fmla="*/ 1967085 h 2237474"/>
              <a:gd name="connsiteX120" fmla="*/ 2980071 w 12192000"/>
              <a:gd name="connsiteY120" fmla="*/ 1972988 h 2237474"/>
              <a:gd name="connsiteX121" fmla="*/ 2978094 w 12192000"/>
              <a:gd name="connsiteY121" fmla="*/ 1972369 h 2237474"/>
              <a:gd name="connsiteX122" fmla="*/ 2942858 w 12192000"/>
              <a:gd name="connsiteY122" fmla="*/ 1981367 h 2237474"/>
              <a:gd name="connsiteX123" fmla="*/ 2875436 w 12192000"/>
              <a:gd name="connsiteY123" fmla="*/ 1996977 h 2237474"/>
              <a:gd name="connsiteX124" fmla="*/ 2874892 w 12192000"/>
              <a:gd name="connsiteY124" fmla="*/ 1996085 h 2237474"/>
              <a:gd name="connsiteX125" fmla="*/ 2864145 w 12192000"/>
              <a:gd name="connsiteY125" fmla="*/ 1994061 h 2237474"/>
              <a:gd name="connsiteX126" fmla="*/ 2843662 w 12192000"/>
              <a:gd name="connsiteY126" fmla="*/ 1992498 h 2237474"/>
              <a:gd name="connsiteX127" fmla="*/ 2796128 w 12192000"/>
              <a:gd name="connsiteY127" fmla="*/ 1976403 h 2237474"/>
              <a:gd name="connsiteX128" fmla="*/ 2756784 w 12192000"/>
              <a:gd name="connsiteY128" fmla="*/ 1985116 h 2237474"/>
              <a:gd name="connsiteX129" fmla="*/ 2748833 w 12192000"/>
              <a:gd name="connsiteY129" fmla="*/ 1986323 h 2237474"/>
              <a:gd name="connsiteX130" fmla="*/ 2748661 w 12192000"/>
              <a:gd name="connsiteY130" fmla="*/ 1986122 h 2237474"/>
              <a:gd name="connsiteX131" fmla="*/ 2740251 w 12192000"/>
              <a:gd name="connsiteY131" fmla="*/ 1986946 h 2237474"/>
              <a:gd name="connsiteX132" fmla="*/ 2718916 w 12192000"/>
              <a:gd name="connsiteY132" fmla="*/ 1990867 h 2237474"/>
              <a:gd name="connsiteX133" fmla="*/ 2713522 w 12192000"/>
              <a:gd name="connsiteY133" fmla="*/ 1990173 h 2237474"/>
              <a:gd name="connsiteX134" fmla="*/ 2680597 w 12192000"/>
              <a:gd name="connsiteY134" fmla="*/ 1984996 h 2237474"/>
              <a:gd name="connsiteX135" fmla="*/ 2578178 w 12192000"/>
              <a:gd name="connsiteY135" fmla="*/ 1990531 h 2237474"/>
              <a:gd name="connsiteX136" fmla="*/ 2476147 w 12192000"/>
              <a:gd name="connsiteY136" fmla="*/ 1998305 h 2237474"/>
              <a:gd name="connsiteX137" fmla="*/ 2373568 w 12192000"/>
              <a:gd name="connsiteY137" fmla="*/ 2003219 h 2237474"/>
              <a:gd name="connsiteX138" fmla="*/ 2321399 w 12192000"/>
              <a:gd name="connsiteY138" fmla="*/ 1989467 h 2237474"/>
              <a:gd name="connsiteX139" fmla="*/ 2315525 w 12192000"/>
              <a:gd name="connsiteY139" fmla="*/ 1989708 h 2237474"/>
              <a:gd name="connsiteX140" fmla="*/ 2300792 w 12192000"/>
              <a:gd name="connsiteY140" fmla="*/ 1994290 h 2237474"/>
              <a:gd name="connsiteX141" fmla="*/ 2295469 w 12192000"/>
              <a:gd name="connsiteY141" fmla="*/ 1996659 h 2237474"/>
              <a:gd name="connsiteX142" fmla="*/ 2287219 w 12192000"/>
              <a:gd name="connsiteY142" fmla="*/ 1998750 h 2237474"/>
              <a:gd name="connsiteX143" fmla="*/ 2286948 w 12192000"/>
              <a:gd name="connsiteY143" fmla="*/ 1998596 h 2237474"/>
              <a:gd name="connsiteX144" fmla="*/ 2243069 w 12192000"/>
              <a:gd name="connsiteY144" fmla="*/ 2015111 h 2237474"/>
              <a:gd name="connsiteX145" fmla="*/ 2186609 w 12192000"/>
              <a:gd name="connsiteY145" fmla="*/ 2008263 h 2237474"/>
              <a:gd name="connsiteX146" fmla="*/ 2164831 w 12192000"/>
              <a:gd name="connsiteY146" fmla="*/ 2010143 h 2237474"/>
              <a:gd name="connsiteX147" fmla="*/ 2152836 w 12192000"/>
              <a:gd name="connsiteY147" fmla="*/ 2010048 h 2237474"/>
              <a:gd name="connsiteX148" fmla="*/ 2117102 w 12192000"/>
              <a:gd name="connsiteY148" fmla="*/ 2023004 h 2237474"/>
              <a:gd name="connsiteX149" fmla="*/ 2111935 w 12192000"/>
              <a:gd name="connsiteY149" fmla="*/ 2023163 h 2237474"/>
              <a:gd name="connsiteX150" fmla="*/ 2089991 w 12192000"/>
              <a:gd name="connsiteY150" fmla="*/ 2034193 h 2237474"/>
              <a:gd name="connsiteX151" fmla="*/ 2058061 w 12192000"/>
              <a:gd name="connsiteY151" fmla="*/ 2047942 h 2237474"/>
              <a:gd name="connsiteX152" fmla="*/ 2055737 w 12192000"/>
              <a:gd name="connsiteY152" fmla="*/ 2047704 h 2237474"/>
              <a:gd name="connsiteX153" fmla="*/ 2042244 w 12192000"/>
              <a:gd name="connsiteY153" fmla="*/ 2055560 h 2237474"/>
              <a:gd name="connsiteX154" fmla="*/ 1976224 w 12192000"/>
              <a:gd name="connsiteY154" fmla="*/ 2074257 h 2237474"/>
              <a:gd name="connsiteX155" fmla="*/ 1877728 w 12192000"/>
              <a:gd name="connsiteY155" fmla="*/ 2101004 h 2237474"/>
              <a:gd name="connsiteX156" fmla="*/ 1759056 w 12192000"/>
              <a:gd name="connsiteY156" fmla="*/ 2125608 h 2237474"/>
              <a:gd name="connsiteX157" fmla="*/ 1637948 w 12192000"/>
              <a:gd name="connsiteY157" fmla="*/ 2172597 h 2237474"/>
              <a:gd name="connsiteX158" fmla="*/ 1434549 w 12192000"/>
              <a:gd name="connsiteY158" fmla="*/ 2234522 h 2237474"/>
              <a:gd name="connsiteX159" fmla="*/ 1398481 w 12192000"/>
              <a:gd name="connsiteY159" fmla="*/ 2237074 h 2237474"/>
              <a:gd name="connsiteX160" fmla="*/ 1398407 w 12192000"/>
              <a:gd name="connsiteY160" fmla="*/ 2237095 h 2237474"/>
              <a:gd name="connsiteX161" fmla="*/ 1370962 w 12192000"/>
              <a:gd name="connsiteY161" fmla="*/ 2237474 h 2237474"/>
              <a:gd name="connsiteX162" fmla="*/ 1356367 w 12192000"/>
              <a:gd name="connsiteY162" fmla="*/ 2235089 h 2237474"/>
              <a:gd name="connsiteX163" fmla="*/ 1324828 w 12192000"/>
              <a:gd name="connsiteY163" fmla="*/ 2231968 h 2237474"/>
              <a:gd name="connsiteX164" fmla="*/ 1297744 w 12192000"/>
              <a:gd name="connsiteY164" fmla="*/ 2235849 h 2237474"/>
              <a:gd name="connsiteX165" fmla="*/ 1286236 w 12192000"/>
              <a:gd name="connsiteY165" fmla="*/ 2233135 h 2237474"/>
              <a:gd name="connsiteX166" fmla="*/ 1283504 w 12192000"/>
              <a:gd name="connsiteY166" fmla="*/ 2233797 h 2237474"/>
              <a:gd name="connsiteX167" fmla="*/ 1279765 w 12192000"/>
              <a:gd name="connsiteY167" fmla="*/ 2229639 h 2237474"/>
              <a:gd name="connsiteX168" fmla="*/ 1195347 w 12192000"/>
              <a:gd name="connsiteY168" fmla="*/ 2212354 h 2237474"/>
              <a:gd name="connsiteX169" fmla="*/ 970251 w 12192000"/>
              <a:gd name="connsiteY169" fmla="*/ 2221029 h 2237474"/>
              <a:gd name="connsiteX170" fmla="*/ 812914 w 12192000"/>
              <a:gd name="connsiteY170" fmla="*/ 2202752 h 2237474"/>
              <a:gd name="connsiteX171" fmla="*/ 800195 w 12192000"/>
              <a:gd name="connsiteY171" fmla="*/ 2209407 h 2237474"/>
              <a:gd name="connsiteX172" fmla="*/ 784978 w 12192000"/>
              <a:gd name="connsiteY172" fmla="*/ 2212360 h 2237474"/>
              <a:gd name="connsiteX173" fmla="*/ 681987 w 12192000"/>
              <a:gd name="connsiteY173" fmla="*/ 2216757 h 2237474"/>
              <a:gd name="connsiteX174" fmla="*/ 669923 w 12192000"/>
              <a:gd name="connsiteY174" fmla="*/ 2211682 h 2237474"/>
              <a:gd name="connsiteX175" fmla="*/ 648680 w 12192000"/>
              <a:gd name="connsiteY175" fmla="*/ 2206229 h 2237474"/>
              <a:gd name="connsiteX176" fmla="*/ 597225 w 12192000"/>
              <a:gd name="connsiteY176" fmla="*/ 2180999 h 2237474"/>
              <a:gd name="connsiteX177" fmla="*/ 558449 w 12192000"/>
              <a:gd name="connsiteY177" fmla="*/ 2182346 h 2237474"/>
              <a:gd name="connsiteX178" fmla="*/ 550517 w 12192000"/>
              <a:gd name="connsiteY178" fmla="*/ 2182060 h 2237474"/>
              <a:gd name="connsiteX179" fmla="*/ 550309 w 12192000"/>
              <a:gd name="connsiteY179" fmla="*/ 2181825 h 2237474"/>
              <a:gd name="connsiteX180" fmla="*/ 541836 w 12192000"/>
              <a:gd name="connsiteY180" fmla="*/ 2181063 h 2237474"/>
              <a:gd name="connsiteX181" fmla="*/ 536057 w 12192000"/>
              <a:gd name="connsiteY181" fmla="*/ 2181537 h 2237474"/>
              <a:gd name="connsiteX182" fmla="*/ 520671 w 12192000"/>
              <a:gd name="connsiteY182" fmla="*/ 2180980 h 2237474"/>
              <a:gd name="connsiteX183" fmla="*/ 515024 w 12192000"/>
              <a:gd name="connsiteY183" fmla="*/ 2179258 h 2237474"/>
              <a:gd name="connsiteX184" fmla="*/ 512278 w 12192000"/>
              <a:gd name="connsiteY184" fmla="*/ 2176369 h 2237474"/>
              <a:gd name="connsiteX185" fmla="*/ 480419 w 12192000"/>
              <a:gd name="connsiteY185" fmla="*/ 2167807 h 2237474"/>
              <a:gd name="connsiteX186" fmla="*/ 413835 w 12192000"/>
              <a:gd name="connsiteY186" fmla="*/ 2156783 h 2237474"/>
              <a:gd name="connsiteX187" fmla="*/ 376513 w 12192000"/>
              <a:gd name="connsiteY187" fmla="*/ 2154014 h 2237474"/>
              <a:gd name="connsiteX188" fmla="*/ 273386 w 12192000"/>
              <a:gd name="connsiteY188" fmla="*/ 2142551 h 2237474"/>
              <a:gd name="connsiteX189" fmla="*/ 169207 w 12192000"/>
              <a:gd name="connsiteY189" fmla="*/ 2128100 h 2237474"/>
              <a:gd name="connsiteX190" fmla="*/ 93149 w 12192000"/>
              <a:gd name="connsiteY190" fmla="*/ 2105324 h 2237474"/>
              <a:gd name="connsiteX191" fmla="*/ 88109 w 12192000"/>
              <a:gd name="connsiteY191" fmla="*/ 2106704 h 2237474"/>
              <a:gd name="connsiteX192" fmla="*/ 80022 w 12192000"/>
              <a:gd name="connsiteY192" fmla="*/ 2107254 h 2237474"/>
              <a:gd name="connsiteX193" fmla="*/ 79717 w 12192000"/>
              <a:gd name="connsiteY193" fmla="*/ 2107046 h 2237474"/>
              <a:gd name="connsiteX194" fmla="*/ 72352 w 12192000"/>
              <a:gd name="connsiteY194" fmla="*/ 2107991 h 2237474"/>
              <a:gd name="connsiteX195" fmla="*/ 37645 w 12192000"/>
              <a:gd name="connsiteY195" fmla="*/ 2115401 h 2237474"/>
              <a:gd name="connsiteX196" fmla="*/ 4572 w 12192000"/>
              <a:gd name="connsiteY196" fmla="*/ 2111091 h 2237474"/>
              <a:gd name="connsiteX197" fmla="*/ 0 w 12192000"/>
              <a:gd name="connsiteY197" fmla="*/ 2110468 h 2237474"/>
              <a:gd name="connsiteX198" fmla="*/ 0 w 12192000"/>
              <a:gd name="connsiteY198" fmla="*/ 0 h 2237474"/>
              <a:gd name="connsiteX0" fmla="*/ 0 w 12192000"/>
              <a:gd name="connsiteY0" fmla="*/ 0 h 2237474"/>
              <a:gd name="connsiteX1" fmla="*/ 12192000 w 12192000"/>
              <a:gd name="connsiteY1" fmla="*/ 0 h 2237474"/>
              <a:gd name="connsiteX2" fmla="*/ 12192000 w 12192000"/>
              <a:gd name="connsiteY2" fmla="*/ 751299 h 2237474"/>
              <a:gd name="connsiteX3" fmla="*/ 12176759 w 12192000"/>
              <a:gd name="connsiteY3" fmla="*/ 759190 h 2237474"/>
              <a:gd name="connsiteX4" fmla="*/ 12047364 w 12192000"/>
              <a:gd name="connsiteY4" fmla="*/ 749662 h 2237474"/>
              <a:gd name="connsiteX5" fmla="*/ 11890686 w 12192000"/>
              <a:gd name="connsiteY5" fmla="*/ 732766 h 2237474"/>
              <a:gd name="connsiteX6" fmla="*/ 11834800 w 12192000"/>
              <a:gd name="connsiteY6" fmla="*/ 747840 h 2237474"/>
              <a:gd name="connsiteX7" fmla="*/ 11649954 w 12192000"/>
              <a:gd name="connsiteY7" fmla="*/ 749628 h 2237474"/>
              <a:gd name="connsiteX8" fmla="*/ 11560424 w 12192000"/>
              <a:gd name="connsiteY8" fmla="*/ 748017 h 2237474"/>
              <a:gd name="connsiteX9" fmla="*/ 11358455 w 12192000"/>
              <a:gd name="connsiteY9" fmla="*/ 747593 h 2237474"/>
              <a:gd name="connsiteX10" fmla="*/ 11165209 w 12192000"/>
              <a:gd name="connsiteY10" fmla="*/ 748852 h 2237474"/>
              <a:gd name="connsiteX11" fmla="*/ 11058755 w 12192000"/>
              <a:gd name="connsiteY11" fmla="*/ 749617 h 2237474"/>
              <a:gd name="connsiteX12" fmla="*/ 10834688 w 12192000"/>
              <a:gd name="connsiteY12" fmla="*/ 757726 h 2237474"/>
              <a:gd name="connsiteX13" fmla="*/ 10805004 w 12192000"/>
              <a:gd name="connsiteY13" fmla="*/ 757573 h 2237474"/>
              <a:gd name="connsiteX14" fmla="*/ 10739478 w 12192000"/>
              <a:gd name="connsiteY14" fmla="*/ 776841 h 2237474"/>
              <a:gd name="connsiteX15" fmla="*/ 10458762 w 12192000"/>
              <a:gd name="connsiteY15" fmla="*/ 755400 h 2237474"/>
              <a:gd name="connsiteX16" fmla="*/ 10211200 w 12192000"/>
              <a:gd name="connsiteY16" fmla="*/ 767513 h 2237474"/>
              <a:gd name="connsiteX17" fmla="*/ 10167995 w 12192000"/>
              <a:gd name="connsiteY17" fmla="*/ 760843 h 2237474"/>
              <a:gd name="connsiteX18" fmla="*/ 9997044 w 12192000"/>
              <a:gd name="connsiteY18" fmla="*/ 780129 h 2237474"/>
              <a:gd name="connsiteX19" fmla="*/ 9943887 w 12192000"/>
              <a:gd name="connsiteY19" fmla="*/ 804141 h 2237474"/>
              <a:gd name="connsiteX20" fmla="*/ 9918248 w 12192000"/>
              <a:gd name="connsiteY20" fmla="*/ 816628 h 2237474"/>
              <a:gd name="connsiteX21" fmla="*/ 9767091 w 12192000"/>
              <a:gd name="connsiteY21" fmla="*/ 870550 h 2237474"/>
              <a:gd name="connsiteX22" fmla="*/ 9683005 w 12192000"/>
              <a:gd name="connsiteY22" fmla="*/ 894128 h 2237474"/>
              <a:gd name="connsiteX23" fmla="*/ 9594438 w 12192000"/>
              <a:gd name="connsiteY23" fmla="*/ 919051 h 2237474"/>
              <a:gd name="connsiteX24" fmla="*/ 9577033 w 12192000"/>
              <a:gd name="connsiteY24" fmla="*/ 922857 h 2237474"/>
              <a:gd name="connsiteX25" fmla="*/ 9544189 w 12192000"/>
              <a:gd name="connsiteY25" fmla="*/ 938966 h 2237474"/>
              <a:gd name="connsiteX26" fmla="*/ 9500499 w 12192000"/>
              <a:gd name="connsiteY26" fmla="*/ 954680 h 2237474"/>
              <a:gd name="connsiteX27" fmla="*/ 9428195 w 12192000"/>
              <a:gd name="connsiteY27" fmla="*/ 986225 h 2237474"/>
              <a:gd name="connsiteX28" fmla="*/ 9410017 w 12192000"/>
              <a:gd name="connsiteY28" fmla="*/ 993931 h 2237474"/>
              <a:gd name="connsiteX29" fmla="*/ 9392919 w 12192000"/>
              <a:gd name="connsiteY29" fmla="*/ 994656 h 2237474"/>
              <a:gd name="connsiteX30" fmla="*/ 9278619 w 12192000"/>
              <a:gd name="connsiteY30" fmla="*/ 1011878 h 2237474"/>
              <a:gd name="connsiteX31" fmla="*/ 9268019 w 12192000"/>
              <a:gd name="connsiteY31" fmla="*/ 1007442 h 2237474"/>
              <a:gd name="connsiteX32" fmla="*/ 9234662 w 12192000"/>
              <a:gd name="connsiteY32" fmla="*/ 1023056 h 2237474"/>
              <a:gd name="connsiteX33" fmla="*/ 9181033 w 12192000"/>
              <a:gd name="connsiteY33" fmla="*/ 1037921 h 2237474"/>
              <a:gd name="connsiteX34" fmla="*/ 9155969 w 12192000"/>
              <a:gd name="connsiteY34" fmla="*/ 1046804 h 2237474"/>
              <a:gd name="connsiteX35" fmla="*/ 9133985 w 12192000"/>
              <a:gd name="connsiteY35" fmla="*/ 1046450 h 2237474"/>
              <a:gd name="connsiteX36" fmla="*/ 9012987 w 12192000"/>
              <a:gd name="connsiteY36" fmla="*/ 1061986 h 2237474"/>
              <a:gd name="connsiteX37" fmla="*/ 8968445 w 12192000"/>
              <a:gd name="connsiteY37" fmla="*/ 1052169 h 2237474"/>
              <a:gd name="connsiteX38" fmla="*/ 8958984 w 12192000"/>
              <a:gd name="connsiteY38" fmla="*/ 1057212 h 2237474"/>
              <a:gd name="connsiteX39" fmla="*/ 8886001 w 12192000"/>
              <a:gd name="connsiteY39" fmla="*/ 1067468 h 2237474"/>
              <a:gd name="connsiteX40" fmla="*/ 8838610 w 12192000"/>
              <a:gd name="connsiteY40" fmla="*/ 1075091 h 2237474"/>
              <a:gd name="connsiteX41" fmla="*/ 8750383 w 12192000"/>
              <a:gd name="connsiteY41" fmla="*/ 1097387 h 2237474"/>
              <a:gd name="connsiteX42" fmla="*/ 8665605 w 12192000"/>
              <a:gd name="connsiteY42" fmla="*/ 1110791 h 2237474"/>
              <a:gd name="connsiteX43" fmla="*/ 8584946 w 12192000"/>
              <a:gd name="connsiteY43" fmla="*/ 1135226 h 2237474"/>
              <a:gd name="connsiteX44" fmla="*/ 8460755 w 12192000"/>
              <a:gd name="connsiteY44" fmla="*/ 1203427 h 2237474"/>
              <a:gd name="connsiteX45" fmla="*/ 8419755 w 12192000"/>
              <a:gd name="connsiteY45" fmla="*/ 1216260 h 2237474"/>
              <a:gd name="connsiteX46" fmla="*/ 8411626 w 12192000"/>
              <a:gd name="connsiteY46" fmla="*/ 1214397 h 2237474"/>
              <a:gd name="connsiteX47" fmla="*/ 8363469 w 12192000"/>
              <a:gd name="connsiteY47" fmla="*/ 1246658 h 2237474"/>
              <a:gd name="connsiteX48" fmla="*/ 8275497 w 12192000"/>
              <a:gd name="connsiteY48" fmla="*/ 1264396 h 2237474"/>
              <a:gd name="connsiteX49" fmla="*/ 8206287 w 12192000"/>
              <a:gd name="connsiteY49" fmla="*/ 1273060 h 2237474"/>
              <a:gd name="connsiteX50" fmla="*/ 8168705 w 12192000"/>
              <a:gd name="connsiteY50" fmla="*/ 1279956 h 2237474"/>
              <a:gd name="connsiteX51" fmla="*/ 8139997 w 12192000"/>
              <a:gd name="connsiteY51" fmla="*/ 1282713 h 2237474"/>
              <a:gd name="connsiteX52" fmla="*/ 8074238 w 12192000"/>
              <a:gd name="connsiteY52" fmla="*/ 1301895 h 2237474"/>
              <a:gd name="connsiteX53" fmla="*/ 7968292 w 12192000"/>
              <a:gd name="connsiteY53" fmla="*/ 1338779 h 2237474"/>
              <a:gd name="connsiteX54" fmla="*/ 7902328 w 12192000"/>
              <a:gd name="connsiteY54" fmla="*/ 1345865 h 2237474"/>
              <a:gd name="connsiteX55" fmla="*/ 7875879 w 12192000"/>
              <a:gd name="connsiteY55" fmla="*/ 1345646 h 2237474"/>
              <a:gd name="connsiteX56" fmla="*/ 7840612 w 12192000"/>
              <a:gd name="connsiteY56" fmla="*/ 1369373 h 2237474"/>
              <a:gd name="connsiteX57" fmla="*/ 7786819 w 12192000"/>
              <a:gd name="connsiteY57" fmla="*/ 1378970 h 2237474"/>
              <a:gd name="connsiteX58" fmla="*/ 7548172 w 12192000"/>
              <a:gd name="connsiteY58" fmla="*/ 1417460 h 2237474"/>
              <a:gd name="connsiteX59" fmla="*/ 7483437 w 12192000"/>
              <a:gd name="connsiteY59" fmla="*/ 1478152 h 2237474"/>
              <a:gd name="connsiteX60" fmla="*/ 7377870 w 12192000"/>
              <a:gd name="connsiteY60" fmla="*/ 1523319 h 2237474"/>
              <a:gd name="connsiteX61" fmla="*/ 7230737 w 12192000"/>
              <a:gd name="connsiteY61" fmla="*/ 1562633 h 2237474"/>
              <a:gd name="connsiteX62" fmla="*/ 7224458 w 12192000"/>
              <a:gd name="connsiteY62" fmla="*/ 1573008 h 2237474"/>
              <a:gd name="connsiteX63" fmla="*/ 7183121 w 12192000"/>
              <a:gd name="connsiteY63" fmla="*/ 1595162 h 2237474"/>
              <a:gd name="connsiteX64" fmla="*/ 7164601 w 12192000"/>
              <a:gd name="connsiteY64" fmla="*/ 1606490 h 2237474"/>
              <a:gd name="connsiteX65" fmla="*/ 7092727 w 12192000"/>
              <a:gd name="connsiteY65" fmla="*/ 1623628 h 2237474"/>
              <a:gd name="connsiteX66" fmla="*/ 7031309 w 12192000"/>
              <a:gd name="connsiteY66" fmla="*/ 1619451 h 2237474"/>
              <a:gd name="connsiteX67" fmla="*/ 6900177 w 12192000"/>
              <a:gd name="connsiteY67" fmla="*/ 1636016 h 2237474"/>
              <a:gd name="connsiteX68" fmla="*/ 6795372 w 12192000"/>
              <a:gd name="connsiteY68" fmla="*/ 1644845 h 2237474"/>
              <a:gd name="connsiteX69" fmla="*/ 6692251 w 12192000"/>
              <a:gd name="connsiteY69" fmla="*/ 1656357 h 2237474"/>
              <a:gd name="connsiteX70" fmla="*/ 6655235 w 12192000"/>
              <a:gd name="connsiteY70" fmla="*/ 1661869 h 2237474"/>
              <a:gd name="connsiteX71" fmla="*/ 6554894 w 12192000"/>
              <a:gd name="connsiteY71" fmla="*/ 1664428 h 2237474"/>
              <a:gd name="connsiteX72" fmla="*/ 6516595 w 12192000"/>
              <a:gd name="connsiteY72" fmla="*/ 1667475 h 2237474"/>
              <a:gd name="connsiteX73" fmla="*/ 6508541 w 12192000"/>
              <a:gd name="connsiteY73" fmla="*/ 1668757 h 2237474"/>
              <a:gd name="connsiteX74" fmla="*/ 6471012 w 12192000"/>
              <a:gd name="connsiteY74" fmla="*/ 1678604 h 2237474"/>
              <a:gd name="connsiteX75" fmla="*/ 6364035 w 12192000"/>
              <a:gd name="connsiteY75" fmla="*/ 1667683 h 2237474"/>
              <a:gd name="connsiteX76" fmla="*/ 6280959 w 12192000"/>
              <a:gd name="connsiteY76" fmla="*/ 1689329 h 2237474"/>
              <a:gd name="connsiteX77" fmla="*/ 6243319 w 12192000"/>
              <a:gd name="connsiteY77" fmla="*/ 1695560 h 2237474"/>
              <a:gd name="connsiteX78" fmla="*/ 6098321 w 12192000"/>
              <a:gd name="connsiteY78" fmla="*/ 1721646 h 2237474"/>
              <a:gd name="connsiteX79" fmla="*/ 5880652 w 12192000"/>
              <a:gd name="connsiteY79" fmla="*/ 1779643 h 2237474"/>
              <a:gd name="connsiteX80" fmla="*/ 5785959 w 12192000"/>
              <a:gd name="connsiteY80" fmla="*/ 1775307 h 2237474"/>
              <a:gd name="connsiteX81" fmla="*/ 5643534 w 12192000"/>
              <a:gd name="connsiteY81" fmla="*/ 1802919 h 2237474"/>
              <a:gd name="connsiteX82" fmla="*/ 5518799 w 12192000"/>
              <a:gd name="connsiteY82" fmla="*/ 1818312 h 2237474"/>
              <a:gd name="connsiteX83" fmla="*/ 5505014 w 12192000"/>
              <a:gd name="connsiteY83" fmla="*/ 1819259 h 2237474"/>
              <a:gd name="connsiteX84" fmla="*/ 5453307 w 12192000"/>
              <a:gd name="connsiteY84" fmla="*/ 1815450 h 2237474"/>
              <a:gd name="connsiteX85" fmla="*/ 5221533 w 12192000"/>
              <a:gd name="connsiteY85" fmla="*/ 1846950 h 2237474"/>
              <a:gd name="connsiteX86" fmla="*/ 5149802 w 12192000"/>
              <a:gd name="connsiteY86" fmla="*/ 1844846 h 2237474"/>
              <a:gd name="connsiteX87" fmla="*/ 5114927 w 12192000"/>
              <a:gd name="connsiteY87" fmla="*/ 1847827 h 2237474"/>
              <a:gd name="connsiteX88" fmla="*/ 5108970 w 12192000"/>
              <a:gd name="connsiteY88" fmla="*/ 1847935 h 2237474"/>
              <a:gd name="connsiteX89" fmla="*/ 5067961 w 12192000"/>
              <a:gd name="connsiteY89" fmla="*/ 1845917 h 2237474"/>
              <a:gd name="connsiteX90" fmla="*/ 5007075 w 12192000"/>
              <a:gd name="connsiteY90" fmla="*/ 1838626 h 2237474"/>
              <a:gd name="connsiteX91" fmla="*/ 4944087 w 12192000"/>
              <a:gd name="connsiteY91" fmla="*/ 1823332 h 2237474"/>
              <a:gd name="connsiteX92" fmla="*/ 4907662 w 12192000"/>
              <a:gd name="connsiteY92" fmla="*/ 1816900 h 2237474"/>
              <a:gd name="connsiteX93" fmla="*/ 4882386 w 12192000"/>
              <a:gd name="connsiteY93" fmla="*/ 1809844 h 2237474"/>
              <a:gd name="connsiteX94" fmla="*/ 4811440 w 12192000"/>
              <a:gd name="connsiteY94" fmla="*/ 1804655 h 2237474"/>
              <a:gd name="connsiteX95" fmla="*/ 4691075 w 12192000"/>
              <a:gd name="connsiteY95" fmla="*/ 1801389 h 2237474"/>
              <a:gd name="connsiteX96" fmla="*/ 4611738 w 12192000"/>
              <a:gd name="connsiteY96" fmla="*/ 1776964 h 2237474"/>
              <a:gd name="connsiteX97" fmla="*/ 4560070 w 12192000"/>
              <a:gd name="connsiteY97" fmla="*/ 1785640 h 2237474"/>
              <a:gd name="connsiteX98" fmla="*/ 4536503 w 12192000"/>
              <a:gd name="connsiteY98" fmla="*/ 1785334 h 2237474"/>
              <a:gd name="connsiteX99" fmla="*/ 4513724 w 12192000"/>
              <a:gd name="connsiteY99" fmla="*/ 1791996 h 2237474"/>
              <a:gd name="connsiteX100" fmla="*/ 4459810 w 12192000"/>
              <a:gd name="connsiteY100" fmla="*/ 1797886 h 2237474"/>
              <a:gd name="connsiteX101" fmla="*/ 4379064 w 12192000"/>
              <a:gd name="connsiteY101" fmla="*/ 1817177 h 2237474"/>
              <a:gd name="connsiteX102" fmla="*/ 4290981 w 12192000"/>
              <a:gd name="connsiteY102" fmla="*/ 1839677 h 2237474"/>
              <a:gd name="connsiteX103" fmla="*/ 4238372 w 12192000"/>
              <a:gd name="connsiteY103" fmla="*/ 1851480 h 2237474"/>
              <a:gd name="connsiteX104" fmla="*/ 4232517 w 12192000"/>
              <a:gd name="connsiteY104" fmla="*/ 1852567 h 2237474"/>
              <a:gd name="connsiteX105" fmla="*/ 4191732 w 12192000"/>
              <a:gd name="connsiteY105" fmla="*/ 1857328 h 2237474"/>
              <a:gd name="connsiteX106" fmla="*/ 4065532 w 12192000"/>
              <a:gd name="connsiteY106" fmla="*/ 1855477 h 2237474"/>
              <a:gd name="connsiteX107" fmla="*/ 4028460 w 12192000"/>
              <a:gd name="connsiteY107" fmla="*/ 1855137 h 2237474"/>
              <a:gd name="connsiteX108" fmla="*/ 4002267 w 12192000"/>
              <a:gd name="connsiteY108" fmla="*/ 1852352 h 2237474"/>
              <a:gd name="connsiteX109" fmla="*/ 3931396 w 12192000"/>
              <a:gd name="connsiteY109" fmla="*/ 1858915 h 2237474"/>
              <a:gd name="connsiteX110" fmla="*/ 3812162 w 12192000"/>
              <a:gd name="connsiteY110" fmla="*/ 1875501 h 2237474"/>
              <a:gd name="connsiteX111" fmla="*/ 3729530 w 12192000"/>
              <a:gd name="connsiteY111" fmla="*/ 1864513 h 2237474"/>
              <a:gd name="connsiteX112" fmla="*/ 3680177 w 12192000"/>
              <a:gd name="connsiteY112" fmla="*/ 1881552 h 2237474"/>
              <a:gd name="connsiteX113" fmla="*/ 3567259 w 12192000"/>
              <a:gd name="connsiteY113" fmla="*/ 1893482 h 2237474"/>
              <a:gd name="connsiteX114" fmla="*/ 3405770 w 12192000"/>
              <a:gd name="connsiteY114" fmla="*/ 1904591 h 2237474"/>
              <a:gd name="connsiteX115" fmla="*/ 3280097 w 12192000"/>
              <a:gd name="connsiteY115" fmla="*/ 1919610 h 2237474"/>
              <a:gd name="connsiteX116" fmla="*/ 3123424 w 12192000"/>
              <a:gd name="connsiteY116" fmla="*/ 1952930 h 2237474"/>
              <a:gd name="connsiteX117" fmla="*/ 3009910 w 12192000"/>
              <a:gd name="connsiteY117" fmla="*/ 1957866 h 2237474"/>
              <a:gd name="connsiteX118" fmla="*/ 2995934 w 12192000"/>
              <a:gd name="connsiteY118" fmla="*/ 1967085 h 2237474"/>
              <a:gd name="connsiteX119" fmla="*/ 2980071 w 12192000"/>
              <a:gd name="connsiteY119" fmla="*/ 1972988 h 2237474"/>
              <a:gd name="connsiteX120" fmla="*/ 2978094 w 12192000"/>
              <a:gd name="connsiteY120" fmla="*/ 1972369 h 2237474"/>
              <a:gd name="connsiteX121" fmla="*/ 2942858 w 12192000"/>
              <a:gd name="connsiteY121" fmla="*/ 1981367 h 2237474"/>
              <a:gd name="connsiteX122" fmla="*/ 2875436 w 12192000"/>
              <a:gd name="connsiteY122" fmla="*/ 1996977 h 2237474"/>
              <a:gd name="connsiteX123" fmla="*/ 2874892 w 12192000"/>
              <a:gd name="connsiteY123" fmla="*/ 1996085 h 2237474"/>
              <a:gd name="connsiteX124" fmla="*/ 2864145 w 12192000"/>
              <a:gd name="connsiteY124" fmla="*/ 1994061 h 2237474"/>
              <a:gd name="connsiteX125" fmla="*/ 2843662 w 12192000"/>
              <a:gd name="connsiteY125" fmla="*/ 1992498 h 2237474"/>
              <a:gd name="connsiteX126" fmla="*/ 2796128 w 12192000"/>
              <a:gd name="connsiteY126" fmla="*/ 1976403 h 2237474"/>
              <a:gd name="connsiteX127" fmla="*/ 2756784 w 12192000"/>
              <a:gd name="connsiteY127" fmla="*/ 1985116 h 2237474"/>
              <a:gd name="connsiteX128" fmla="*/ 2748833 w 12192000"/>
              <a:gd name="connsiteY128" fmla="*/ 1986323 h 2237474"/>
              <a:gd name="connsiteX129" fmla="*/ 2748661 w 12192000"/>
              <a:gd name="connsiteY129" fmla="*/ 1986122 h 2237474"/>
              <a:gd name="connsiteX130" fmla="*/ 2740251 w 12192000"/>
              <a:gd name="connsiteY130" fmla="*/ 1986946 h 2237474"/>
              <a:gd name="connsiteX131" fmla="*/ 2718916 w 12192000"/>
              <a:gd name="connsiteY131" fmla="*/ 1990867 h 2237474"/>
              <a:gd name="connsiteX132" fmla="*/ 2713522 w 12192000"/>
              <a:gd name="connsiteY132" fmla="*/ 1990173 h 2237474"/>
              <a:gd name="connsiteX133" fmla="*/ 2680597 w 12192000"/>
              <a:gd name="connsiteY133" fmla="*/ 1984996 h 2237474"/>
              <a:gd name="connsiteX134" fmla="*/ 2578178 w 12192000"/>
              <a:gd name="connsiteY134" fmla="*/ 1990531 h 2237474"/>
              <a:gd name="connsiteX135" fmla="*/ 2476147 w 12192000"/>
              <a:gd name="connsiteY135" fmla="*/ 1998305 h 2237474"/>
              <a:gd name="connsiteX136" fmla="*/ 2373568 w 12192000"/>
              <a:gd name="connsiteY136" fmla="*/ 2003219 h 2237474"/>
              <a:gd name="connsiteX137" fmla="*/ 2321399 w 12192000"/>
              <a:gd name="connsiteY137" fmla="*/ 1989467 h 2237474"/>
              <a:gd name="connsiteX138" fmla="*/ 2315525 w 12192000"/>
              <a:gd name="connsiteY138" fmla="*/ 1989708 h 2237474"/>
              <a:gd name="connsiteX139" fmla="*/ 2300792 w 12192000"/>
              <a:gd name="connsiteY139" fmla="*/ 1994290 h 2237474"/>
              <a:gd name="connsiteX140" fmla="*/ 2295469 w 12192000"/>
              <a:gd name="connsiteY140" fmla="*/ 1996659 h 2237474"/>
              <a:gd name="connsiteX141" fmla="*/ 2287219 w 12192000"/>
              <a:gd name="connsiteY141" fmla="*/ 1998750 h 2237474"/>
              <a:gd name="connsiteX142" fmla="*/ 2286948 w 12192000"/>
              <a:gd name="connsiteY142" fmla="*/ 1998596 h 2237474"/>
              <a:gd name="connsiteX143" fmla="*/ 2243069 w 12192000"/>
              <a:gd name="connsiteY143" fmla="*/ 2015111 h 2237474"/>
              <a:gd name="connsiteX144" fmla="*/ 2186609 w 12192000"/>
              <a:gd name="connsiteY144" fmla="*/ 2008263 h 2237474"/>
              <a:gd name="connsiteX145" fmla="*/ 2164831 w 12192000"/>
              <a:gd name="connsiteY145" fmla="*/ 2010143 h 2237474"/>
              <a:gd name="connsiteX146" fmla="*/ 2152836 w 12192000"/>
              <a:gd name="connsiteY146" fmla="*/ 2010048 h 2237474"/>
              <a:gd name="connsiteX147" fmla="*/ 2117102 w 12192000"/>
              <a:gd name="connsiteY147" fmla="*/ 2023004 h 2237474"/>
              <a:gd name="connsiteX148" fmla="*/ 2111935 w 12192000"/>
              <a:gd name="connsiteY148" fmla="*/ 2023163 h 2237474"/>
              <a:gd name="connsiteX149" fmla="*/ 2089991 w 12192000"/>
              <a:gd name="connsiteY149" fmla="*/ 2034193 h 2237474"/>
              <a:gd name="connsiteX150" fmla="*/ 2058061 w 12192000"/>
              <a:gd name="connsiteY150" fmla="*/ 2047942 h 2237474"/>
              <a:gd name="connsiteX151" fmla="*/ 2055737 w 12192000"/>
              <a:gd name="connsiteY151" fmla="*/ 2047704 h 2237474"/>
              <a:gd name="connsiteX152" fmla="*/ 2042244 w 12192000"/>
              <a:gd name="connsiteY152" fmla="*/ 2055560 h 2237474"/>
              <a:gd name="connsiteX153" fmla="*/ 1976224 w 12192000"/>
              <a:gd name="connsiteY153" fmla="*/ 2074257 h 2237474"/>
              <a:gd name="connsiteX154" fmla="*/ 1877728 w 12192000"/>
              <a:gd name="connsiteY154" fmla="*/ 2101004 h 2237474"/>
              <a:gd name="connsiteX155" fmla="*/ 1759056 w 12192000"/>
              <a:gd name="connsiteY155" fmla="*/ 2125608 h 2237474"/>
              <a:gd name="connsiteX156" fmla="*/ 1637948 w 12192000"/>
              <a:gd name="connsiteY156" fmla="*/ 2172597 h 2237474"/>
              <a:gd name="connsiteX157" fmla="*/ 1434549 w 12192000"/>
              <a:gd name="connsiteY157" fmla="*/ 2234522 h 2237474"/>
              <a:gd name="connsiteX158" fmla="*/ 1398481 w 12192000"/>
              <a:gd name="connsiteY158" fmla="*/ 2237074 h 2237474"/>
              <a:gd name="connsiteX159" fmla="*/ 1398407 w 12192000"/>
              <a:gd name="connsiteY159" fmla="*/ 2237095 h 2237474"/>
              <a:gd name="connsiteX160" fmla="*/ 1370962 w 12192000"/>
              <a:gd name="connsiteY160" fmla="*/ 2237474 h 2237474"/>
              <a:gd name="connsiteX161" fmla="*/ 1356367 w 12192000"/>
              <a:gd name="connsiteY161" fmla="*/ 2235089 h 2237474"/>
              <a:gd name="connsiteX162" fmla="*/ 1324828 w 12192000"/>
              <a:gd name="connsiteY162" fmla="*/ 2231968 h 2237474"/>
              <a:gd name="connsiteX163" fmla="*/ 1297744 w 12192000"/>
              <a:gd name="connsiteY163" fmla="*/ 2235849 h 2237474"/>
              <a:gd name="connsiteX164" fmla="*/ 1286236 w 12192000"/>
              <a:gd name="connsiteY164" fmla="*/ 2233135 h 2237474"/>
              <a:gd name="connsiteX165" fmla="*/ 1283504 w 12192000"/>
              <a:gd name="connsiteY165" fmla="*/ 2233797 h 2237474"/>
              <a:gd name="connsiteX166" fmla="*/ 1279765 w 12192000"/>
              <a:gd name="connsiteY166" fmla="*/ 2229639 h 2237474"/>
              <a:gd name="connsiteX167" fmla="*/ 1195347 w 12192000"/>
              <a:gd name="connsiteY167" fmla="*/ 2212354 h 2237474"/>
              <a:gd name="connsiteX168" fmla="*/ 970251 w 12192000"/>
              <a:gd name="connsiteY168" fmla="*/ 2221029 h 2237474"/>
              <a:gd name="connsiteX169" fmla="*/ 812914 w 12192000"/>
              <a:gd name="connsiteY169" fmla="*/ 2202752 h 2237474"/>
              <a:gd name="connsiteX170" fmla="*/ 800195 w 12192000"/>
              <a:gd name="connsiteY170" fmla="*/ 2209407 h 2237474"/>
              <a:gd name="connsiteX171" fmla="*/ 784978 w 12192000"/>
              <a:gd name="connsiteY171" fmla="*/ 2212360 h 2237474"/>
              <a:gd name="connsiteX172" fmla="*/ 681987 w 12192000"/>
              <a:gd name="connsiteY172" fmla="*/ 2216757 h 2237474"/>
              <a:gd name="connsiteX173" fmla="*/ 669923 w 12192000"/>
              <a:gd name="connsiteY173" fmla="*/ 2211682 h 2237474"/>
              <a:gd name="connsiteX174" fmla="*/ 648680 w 12192000"/>
              <a:gd name="connsiteY174" fmla="*/ 2206229 h 2237474"/>
              <a:gd name="connsiteX175" fmla="*/ 597225 w 12192000"/>
              <a:gd name="connsiteY175" fmla="*/ 2180999 h 2237474"/>
              <a:gd name="connsiteX176" fmla="*/ 558449 w 12192000"/>
              <a:gd name="connsiteY176" fmla="*/ 2182346 h 2237474"/>
              <a:gd name="connsiteX177" fmla="*/ 550517 w 12192000"/>
              <a:gd name="connsiteY177" fmla="*/ 2182060 h 2237474"/>
              <a:gd name="connsiteX178" fmla="*/ 550309 w 12192000"/>
              <a:gd name="connsiteY178" fmla="*/ 2181825 h 2237474"/>
              <a:gd name="connsiteX179" fmla="*/ 541836 w 12192000"/>
              <a:gd name="connsiteY179" fmla="*/ 2181063 h 2237474"/>
              <a:gd name="connsiteX180" fmla="*/ 536057 w 12192000"/>
              <a:gd name="connsiteY180" fmla="*/ 2181537 h 2237474"/>
              <a:gd name="connsiteX181" fmla="*/ 520671 w 12192000"/>
              <a:gd name="connsiteY181" fmla="*/ 2180980 h 2237474"/>
              <a:gd name="connsiteX182" fmla="*/ 515024 w 12192000"/>
              <a:gd name="connsiteY182" fmla="*/ 2179258 h 2237474"/>
              <a:gd name="connsiteX183" fmla="*/ 512278 w 12192000"/>
              <a:gd name="connsiteY183" fmla="*/ 2176369 h 2237474"/>
              <a:gd name="connsiteX184" fmla="*/ 480419 w 12192000"/>
              <a:gd name="connsiteY184" fmla="*/ 2167807 h 2237474"/>
              <a:gd name="connsiteX185" fmla="*/ 413835 w 12192000"/>
              <a:gd name="connsiteY185" fmla="*/ 2156783 h 2237474"/>
              <a:gd name="connsiteX186" fmla="*/ 376513 w 12192000"/>
              <a:gd name="connsiteY186" fmla="*/ 2154014 h 2237474"/>
              <a:gd name="connsiteX187" fmla="*/ 273386 w 12192000"/>
              <a:gd name="connsiteY187" fmla="*/ 2142551 h 2237474"/>
              <a:gd name="connsiteX188" fmla="*/ 169207 w 12192000"/>
              <a:gd name="connsiteY188" fmla="*/ 2128100 h 2237474"/>
              <a:gd name="connsiteX189" fmla="*/ 93149 w 12192000"/>
              <a:gd name="connsiteY189" fmla="*/ 2105324 h 2237474"/>
              <a:gd name="connsiteX190" fmla="*/ 88109 w 12192000"/>
              <a:gd name="connsiteY190" fmla="*/ 2106704 h 2237474"/>
              <a:gd name="connsiteX191" fmla="*/ 80022 w 12192000"/>
              <a:gd name="connsiteY191" fmla="*/ 2107254 h 2237474"/>
              <a:gd name="connsiteX192" fmla="*/ 79717 w 12192000"/>
              <a:gd name="connsiteY192" fmla="*/ 2107046 h 2237474"/>
              <a:gd name="connsiteX193" fmla="*/ 72352 w 12192000"/>
              <a:gd name="connsiteY193" fmla="*/ 2107991 h 2237474"/>
              <a:gd name="connsiteX194" fmla="*/ 37645 w 12192000"/>
              <a:gd name="connsiteY194" fmla="*/ 2115401 h 2237474"/>
              <a:gd name="connsiteX195" fmla="*/ 4572 w 12192000"/>
              <a:gd name="connsiteY195" fmla="*/ 2111091 h 2237474"/>
              <a:gd name="connsiteX196" fmla="*/ 0 w 12192000"/>
              <a:gd name="connsiteY196" fmla="*/ 2110468 h 2237474"/>
              <a:gd name="connsiteX197" fmla="*/ 0 w 12192000"/>
              <a:gd name="connsiteY197" fmla="*/ 0 h 2237474"/>
              <a:gd name="connsiteX0" fmla="*/ 0 w 12192000"/>
              <a:gd name="connsiteY0" fmla="*/ 0 h 2237474"/>
              <a:gd name="connsiteX1" fmla="*/ 12192000 w 12192000"/>
              <a:gd name="connsiteY1" fmla="*/ 0 h 2237474"/>
              <a:gd name="connsiteX2" fmla="*/ 12192000 w 12192000"/>
              <a:gd name="connsiteY2" fmla="*/ 751299 h 2237474"/>
              <a:gd name="connsiteX3" fmla="*/ 12176759 w 12192000"/>
              <a:gd name="connsiteY3" fmla="*/ 759190 h 2237474"/>
              <a:gd name="connsiteX4" fmla="*/ 12047364 w 12192000"/>
              <a:gd name="connsiteY4" fmla="*/ 749662 h 2237474"/>
              <a:gd name="connsiteX5" fmla="*/ 11890686 w 12192000"/>
              <a:gd name="connsiteY5" fmla="*/ 732766 h 2237474"/>
              <a:gd name="connsiteX6" fmla="*/ 11834800 w 12192000"/>
              <a:gd name="connsiteY6" fmla="*/ 747840 h 2237474"/>
              <a:gd name="connsiteX7" fmla="*/ 11649954 w 12192000"/>
              <a:gd name="connsiteY7" fmla="*/ 749628 h 2237474"/>
              <a:gd name="connsiteX8" fmla="*/ 11560424 w 12192000"/>
              <a:gd name="connsiteY8" fmla="*/ 748017 h 2237474"/>
              <a:gd name="connsiteX9" fmla="*/ 11358455 w 12192000"/>
              <a:gd name="connsiteY9" fmla="*/ 747593 h 2237474"/>
              <a:gd name="connsiteX10" fmla="*/ 11165209 w 12192000"/>
              <a:gd name="connsiteY10" fmla="*/ 748852 h 2237474"/>
              <a:gd name="connsiteX11" fmla="*/ 11058755 w 12192000"/>
              <a:gd name="connsiteY11" fmla="*/ 749617 h 2237474"/>
              <a:gd name="connsiteX12" fmla="*/ 10834688 w 12192000"/>
              <a:gd name="connsiteY12" fmla="*/ 757726 h 2237474"/>
              <a:gd name="connsiteX13" fmla="*/ 10805004 w 12192000"/>
              <a:gd name="connsiteY13" fmla="*/ 757573 h 2237474"/>
              <a:gd name="connsiteX14" fmla="*/ 10739478 w 12192000"/>
              <a:gd name="connsiteY14" fmla="*/ 776841 h 2237474"/>
              <a:gd name="connsiteX15" fmla="*/ 10458762 w 12192000"/>
              <a:gd name="connsiteY15" fmla="*/ 755400 h 2237474"/>
              <a:gd name="connsiteX16" fmla="*/ 10211200 w 12192000"/>
              <a:gd name="connsiteY16" fmla="*/ 767513 h 2237474"/>
              <a:gd name="connsiteX17" fmla="*/ 10167995 w 12192000"/>
              <a:gd name="connsiteY17" fmla="*/ 760843 h 2237474"/>
              <a:gd name="connsiteX18" fmla="*/ 9997044 w 12192000"/>
              <a:gd name="connsiteY18" fmla="*/ 780129 h 2237474"/>
              <a:gd name="connsiteX19" fmla="*/ 9943887 w 12192000"/>
              <a:gd name="connsiteY19" fmla="*/ 804141 h 2237474"/>
              <a:gd name="connsiteX20" fmla="*/ 9918248 w 12192000"/>
              <a:gd name="connsiteY20" fmla="*/ 816628 h 2237474"/>
              <a:gd name="connsiteX21" fmla="*/ 9767091 w 12192000"/>
              <a:gd name="connsiteY21" fmla="*/ 870550 h 2237474"/>
              <a:gd name="connsiteX22" fmla="*/ 9683005 w 12192000"/>
              <a:gd name="connsiteY22" fmla="*/ 894128 h 2237474"/>
              <a:gd name="connsiteX23" fmla="*/ 9594438 w 12192000"/>
              <a:gd name="connsiteY23" fmla="*/ 919051 h 2237474"/>
              <a:gd name="connsiteX24" fmla="*/ 9577033 w 12192000"/>
              <a:gd name="connsiteY24" fmla="*/ 922857 h 2237474"/>
              <a:gd name="connsiteX25" fmla="*/ 9544189 w 12192000"/>
              <a:gd name="connsiteY25" fmla="*/ 938966 h 2237474"/>
              <a:gd name="connsiteX26" fmla="*/ 9500499 w 12192000"/>
              <a:gd name="connsiteY26" fmla="*/ 954680 h 2237474"/>
              <a:gd name="connsiteX27" fmla="*/ 9428195 w 12192000"/>
              <a:gd name="connsiteY27" fmla="*/ 986225 h 2237474"/>
              <a:gd name="connsiteX28" fmla="*/ 9410017 w 12192000"/>
              <a:gd name="connsiteY28" fmla="*/ 993931 h 2237474"/>
              <a:gd name="connsiteX29" fmla="*/ 9392919 w 12192000"/>
              <a:gd name="connsiteY29" fmla="*/ 994656 h 2237474"/>
              <a:gd name="connsiteX30" fmla="*/ 9278619 w 12192000"/>
              <a:gd name="connsiteY30" fmla="*/ 1011878 h 2237474"/>
              <a:gd name="connsiteX31" fmla="*/ 9268019 w 12192000"/>
              <a:gd name="connsiteY31" fmla="*/ 1007442 h 2237474"/>
              <a:gd name="connsiteX32" fmla="*/ 9234662 w 12192000"/>
              <a:gd name="connsiteY32" fmla="*/ 1023056 h 2237474"/>
              <a:gd name="connsiteX33" fmla="*/ 9181033 w 12192000"/>
              <a:gd name="connsiteY33" fmla="*/ 1037921 h 2237474"/>
              <a:gd name="connsiteX34" fmla="*/ 9155969 w 12192000"/>
              <a:gd name="connsiteY34" fmla="*/ 1046804 h 2237474"/>
              <a:gd name="connsiteX35" fmla="*/ 9133985 w 12192000"/>
              <a:gd name="connsiteY35" fmla="*/ 1046450 h 2237474"/>
              <a:gd name="connsiteX36" fmla="*/ 9012987 w 12192000"/>
              <a:gd name="connsiteY36" fmla="*/ 1061986 h 2237474"/>
              <a:gd name="connsiteX37" fmla="*/ 8968445 w 12192000"/>
              <a:gd name="connsiteY37" fmla="*/ 1052169 h 2237474"/>
              <a:gd name="connsiteX38" fmla="*/ 8958984 w 12192000"/>
              <a:gd name="connsiteY38" fmla="*/ 1057212 h 2237474"/>
              <a:gd name="connsiteX39" fmla="*/ 8886001 w 12192000"/>
              <a:gd name="connsiteY39" fmla="*/ 1067468 h 2237474"/>
              <a:gd name="connsiteX40" fmla="*/ 8838610 w 12192000"/>
              <a:gd name="connsiteY40" fmla="*/ 1075091 h 2237474"/>
              <a:gd name="connsiteX41" fmla="*/ 8750383 w 12192000"/>
              <a:gd name="connsiteY41" fmla="*/ 1097387 h 2237474"/>
              <a:gd name="connsiteX42" fmla="*/ 8665605 w 12192000"/>
              <a:gd name="connsiteY42" fmla="*/ 1110791 h 2237474"/>
              <a:gd name="connsiteX43" fmla="*/ 8584946 w 12192000"/>
              <a:gd name="connsiteY43" fmla="*/ 1135226 h 2237474"/>
              <a:gd name="connsiteX44" fmla="*/ 8460755 w 12192000"/>
              <a:gd name="connsiteY44" fmla="*/ 1203427 h 2237474"/>
              <a:gd name="connsiteX45" fmla="*/ 8419755 w 12192000"/>
              <a:gd name="connsiteY45" fmla="*/ 1216260 h 2237474"/>
              <a:gd name="connsiteX46" fmla="*/ 8411626 w 12192000"/>
              <a:gd name="connsiteY46" fmla="*/ 1214397 h 2237474"/>
              <a:gd name="connsiteX47" fmla="*/ 8363469 w 12192000"/>
              <a:gd name="connsiteY47" fmla="*/ 1246658 h 2237474"/>
              <a:gd name="connsiteX48" fmla="*/ 8275497 w 12192000"/>
              <a:gd name="connsiteY48" fmla="*/ 1264396 h 2237474"/>
              <a:gd name="connsiteX49" fmla="*/ 8206287 w 12192000"/>
              <a:gd name="connsiteY49" fmla="*/ 1273060 h 2237474"/>
              <a:gd name="connsiteX50" fmla="*/ 8168705 w 12192000"/>
              <a:gd name="connsiteY50" fmla="*/ 1279956 h 2237474"/>
              <a:gd name="connsiteX51" fmla="*/ 8139997 w 12192000"/>
              <a:gd name="connsiteY51" fmla="*/ 1282713 h 2237474"/>
              <a:gd name="connsiteX52" fmla="*/ 8074238 w 12192000"/>
              <a:gd name="connsiteY52" fmla="*/ 1301895 h 2237474"/>
              <a:gd name="connsiteX53" fmla="*/ 7968292 w 12192000"/>
              <a:gd name="connsiteY53" fmla="*/ 1338779 h 2237474"/>
              <a:gd name="connsiteX54" fmla="*/ 7902328 w 12192000"/>
              <a:gd name="connsiteY54" fmla="*/ 1345865 h 2237474"/>
              <a:gd name="connsiteX55" fmla="*/ 7875879 w 12192000"/>
              <a:gd name="connsiteY55" fmla="*/ 1345646 h 2237474"/>
              <a:gd name="connsiteX56" fmla="*/ 7840612 w 12192000"/>
              <a:gd name="connsiteY56" fmla="*/ 1369373 h 2237474"/>
              <a:gd name="connsiteX57" fmla="*/ 7786819 w 12192000"/>
              <a:gd name="connsiteY57" fmla="*/ 1378970 h 2237474"/>
              <a:gd name="connsiteX58" fmla="*/ 7548172 w 12192000"/>
              <a:gd name="connsiteY58" fmla="*/ 1417460 h 2237474"/>
              <a:gd name="connsiteX59" fmla="*/ 7483437 w 12192000"/>
              <a:gd name="connsiteY59" fmla="*/ 1478152 h 2237474"/>
              <a:gd name="connsiteX60" fmla="*/ 7377870 w 12192000"/>
              <a:gd name="connsiteY60" fmla="*/ 1523319 h 2237474"/>
              <a:gd name="connsiteX61" fmla="*/ 7230737 w 12192000"/>
              <a:gd name="connsiteY61" fmla="*/ 1562633 h 2237474"/>
              <a:gd name="connsiteX62" fmla="*/ 7224458 w 12192000"/>
              <a:gd name="connsiteY62" fmla="*/ 1573008 h 2237474"/>
              <a:gd name="connsiteX63" fmla="*/ 7183121 w 12192000"/>
              <a:gd name="connsiteY63" fmla="*/ 1595162 h 2237474"/>
              <a:gd name="connsiteX64" fmla="*/ 7164601 w 12192000"/>
              <a:gd name="connsiteY64" fmla="*/ 1606490 h 2237474"/>
              <a:gd name="connsiteX65" fmla="*/ 7092727 w 12192000"/>
              <a:gd name="connsiteY65" fmla="*/ 1623628 h 2237474"/>
              <a:gd name="connsiteX66" fmla="*/ 7031309 w 12192000"/>
              <a:gd name="connsiteY66" fmla="*/ 1619451 h 2237474"/>
              <a:gd name="connsiteX67" fmla="*/ 6900177 w 12192000"/>
              <a:gd name="connsiteY67" fmla="*/ 1636016 h 2237474"/>
              <a:gd name="connsiteX68" fmla="*/ 6795372 w 12192000"/>
              <a:gd name="connsiteY68" fmla="*/ 1644845 h 2237474"/>
              <a:gd name="connsiteX69" fmla="*/ 6692251 w 12192000"/>
              <a:gd name="connsiteY69" fmla="*/ 1656357 h 2237474"/>
              <a:gd name="connsiteX70" fmla="*/ 6655235 w 12192000"/>
              <a:gd name="connsiteY70" fmla="*/ 1661869 h 2237474"/>
              <a:gd name="connsiteX71" fmla="*/ 6554894 w 12192000"/>
              <a:gd name="connsiteY71" fmla="*/ 1664428 h 2237474"/>
              <a:gd name="connsiteX72" fmla="*/ 6516595 w 12192000"/>
              <a:gd name="connsiteY72" fmla="*/ 1667475 h 2237474"/>
              <a:gd name="connsiteX73" fmla="*/ 6508541 w 12192000"/>
              <a:gd name="connsiteY73" fmla="*/ 1668757 h 2237474"/>
              <a:gd name="connsiteX74" fmla="*/ 6471012 w 12192000"/>
              <a:gd name="connsiteY74" fmla="*/ 1678604 h 2237474"/>
              <a:gd name="connsiteX75" fmla="*/ 6364035 w 12192000"/>
              <a:gd name="connsiteY75" fmla="*/ 1667683 h 2237474"/>
              <a:gd name="connsiteX76" fmla="*/ 6280959 w 12192000"/>
              <a:gd name="connsiteY76" fmla="*/ 1689329 h 2237474"/>
              <a:gd name="connsiteX77" fmla="*/ 6243319 w 12192000"/>
              <a:gd name="connsiteY77" fmla="*/ 1695560 h 2237474"/>
              <a:gd name="connsiteX78" fmla="*/ 6098321 w 12192000"/>
              <a:gd name="connsiteY78" fmla="*/ 1721646 h 2237474"/>
              <a:gd name="connsiteX79" fmla="*/ 5880652 w 12192000"/>
              <a:gd name="connsiteY79" fmla="*/ 1779643 h 2237474"/>
              <a:gd name="connsiteX80" fmla="*/ 5785959 w 12192000"/>
              <a:gd name="connsiteY80" fmla="*/ 1775307 h 2237474"/>
              <a:gd name="connsiteX81" fmla="*/ 5643534 w 12192000"/>
              <a:gd name="connsiteY81" fmla="*/ 1802919 h 2237474"/>
              <a:gd name="connsiteX82" fmla="*/ 5518799 w 12192000"/>
              <a:gd name="connsiteY82" fmla="*/ 1818312 h 2237474"/>
              <a:gd name="connsiteX83" fmla="*/ 5505014 w 12192000"/>
              <a:gd name="connsiteY83" fmla="*/ 1819259 h 2237474"/>
              <a:gd name="connsiteX84" fmla="*/ 5453307 w 12192000"/>
              <a:gd name="connsiteY84" fmla="*/ 1815450 h 2237474"/>
              <a:gd name="connsiteX85" fmla="*/ 5221533 w 12192000"/>
              <a:gd name="connsiteY85" fmla="*/ 1846950 h 2237474"/>
              <a:gd name="connsiteX86" fmla="*/ 5149802 w 12192000"/>
              <a:gd name="connsiteY86" fmla="*/ 1844846 h 2237474"/>
              <a:gd name="connsiteX87" fmla="*/ 5114927 w 12192000"/>
              <a:gd name="connsiteY87" fmla="*/ 1847827 h 2237474"/>
              <a:gd name="connsiteX88" fmla="*/ 5108970 w 12192000"/>
              <a:gd name="connsiteY88" fmla="*/ 1847935 h 2237474"/>
              <a:gd name="connsiteX89" fmla="*/ 5067961 w 12192000"/>
              <a:gd name="connsiteY89" fmla="*/ 1845917 h 2237474"/>
              <a:gd name="connsiteX90" fmla="*/ 5007075 w 12192000"/>
              <a:gd name="connsiteY90" fmla="*/ 1838626 h 2237474"/>
              <a:gd name="connsiteX91" fmla="*/ 4944087 w 12192000"/>
              <a:gd name="connsiteY91" fmla="*/ 1823332 h 2237474"/>
              <a:gd name="connsiteX92" fmla="*/ 4907662 w 12192000"/>
              <a:gd name="connsiteY92" fmla="*/ 1816900 h 2237474"/>
              <a:gd name="connsiteX93" fmla="*/ 4882386 w 12192000"/>
              <a:gd name="connsiteY93" fmla="*/ 1809844 h 2237474"/>
              <a:gd name="connsiteX94" fmla="*/ 4811440 w 12192000"/>
              <a:gd name="connsiteY94" fmla="*/ 1804655 h 2237474"/>
              <a:gd name="connsiteX95" fmla="*/ 4691075 w 12192000"/>
              <a:gd name="connsiteY95" fmla="*/ 1801389 h 2237474"/>
              <a:gd name="connsiteX96" fmla="*/ 4611738 w 12192000"/>
              <a:gd name="connsiteY96" fmla="*/ 1776964 h 2237474"/>
              <a:gd name="connsiteX97" fmla="*/ 4560070 w 12192000"/>
              <a:gd name="connsiteY97" fmla="*/ 1785640 h 2237474"/>
              <a:gd name="connsiteX98" fmla="*/ 4536503 w 12192000"/>
              <a:gd name="connsiteY98" fmla="*/ 1785334 h 2237474"/>
              <a:gd name="connsiteX99" fmla="*/ 4513724 w 12192000"/>
              <a:gd name="connsiteY99" fmla="*/ 1791996 h 2237474"/>
              <a:gd name="connsiteX100" fmla="*/ 4459810 w 12192000"/>
              <a:gd name="connsiteY100" fmla="*/ 1797886 h 2237474"/>
              <a:gd name="connsiteX101" fmla="*/ 4379064 w 12192000"/>
              <a:gd name="connsiteY101" fmla="*/ 1817177 h 2237474"/>
              <a:gd name="connsiteX102" fmla="*/ 4290981 w 12192000"/>
              <a:gd name="connsiteY102" fmla="*/ 1839677 h 2237474"/>
              <a:gd name="connsiteX103" fmla="*/ 4238372 w 12192000"/>
              <a:gd name="connsiteY103" fmla="*/ 1851480 h 2237474"/>
              <a:gd name="connsiteX104" fmla="*/ 4232517 w 12192000"/>
              <a:gd name="connsiteY104" fmla="*/ 1852567 h 2237474"/>
              <a:gd name="connsiteX105" fmla="*/ 4191732 w 12192000"/>
              <a:gd name="connsiteY105" fmla="*/ 1857328 h 2237474"/>
              <a:gd name="connsiteX106" fmla="*/ 4065532 w 12192000"/>
              <a:gd name="connsiteY106" fmla="*/ 1855477 h 2237474"/>
              <a:gd name="connsiteX107" fmla="*/ 4028460 w 12192000"/>
              <a:gd name="connsiteY107" fmla="*/ 1855137 h 2237474"/>
              <a:gd name="connsiteX108" fmla="*/ 4002267 w 12192000"/>
              <a:gd name="connsiteY108" fmla="*/ 1852352 h 2237474"/>
              <a:gd name="connsiteX109" fmla="*/ 3931396 w 12192000"/>
              <a:gd name="connsiteY109" fmla="*/ 1858915 h 2237474"/>
              <a:gd name="connsiteX110" fmla="*/ 3812162 w 12192000"/>
              <a:gd name="connsiteY110" fmla="*/ 1875501 h 2237474"/>
              <a:gd name="connsiteX111" fmla="*/ 3729530 w 12192000"/>
              <a:gd name="connsiteY111" fmla="*/ 1864513 h 2237474"/>
              <a:gd name="connsiteX112" fmla="*/ 3680177 w 12192000"/>
              <a:gd name="connsiteY112" fmla="*/ 1881552 h 2237474"/>
              <a:gd name="connsiteX113" fmla="*/ 3567259 w 12192000"/>
              <a:gd name="connsiteY113" fmla="*/ 1893482 h 2237474"/>
              <a:gd name="connsiteX114" fmla="*/ 3405770 w 12192000"/>
              <a:gd name="connsiteY114" fmla="*/ 1904591 h 2237474"/>
              <a:gd name="connsiteX115" fmla="*/ 3280097 w 12192000"/>
              <a:gd name="connsiteY115" fmla="*/ 1919610 h 2237474"/>
              <a:gd name="connsiteX116" fmla="*/ 3123424 w 12192000"/>
              <a:gd name="connsiteY116" fmla="*/ 1952930 h 2237474"/>
              <a:gd name="connsiteX117" fmla="*/ 3009910 w 12192000"/>
              <a:gd name="connsiteY117" fmla="*/ 1957866 h 2237474"/>
              <a:gd name="connsiteX118" fmla="*/ 2995934 w 12192000"/>
              <a:gd name="connsiteY118" fmla="*/ 1967085 h 2237474"/>
              <a:gd name="connsiteX119" fmla="*/ 2980071 w 12192000"/>
              <a:gd name="connsiteY119" fmla="*/ 1972988 h 2237474"/>
              <a:gd name="connsiteX120" fmla="*/ 2978094 w 12192000"/>
              <a:gd name="connsiteY120" fmla="*/ 1972369 h 2237474"/>
              <a:gd name="connsiteX121" fmla="*/ 2942858 w 12192000"/>
              <a:gd name="connsiteY121" fmla="*/ 1981367 h 2237474"/>
              <a:gd name="connsiteX122" fmla="*/ 2875436 w 12192000"/>
              <a:gd name="connsiteY122" fmla="*/ 1996977 h 2237474"/>
              <a:gd name="connsiteX123" fmla="*/ 2874892 w 12192000"/>
              <a:gd name="connsiteY123" fmla="*/ 1996085 h 2237474"/>
              <a:gd name="connsiteX124" fmla="*/ 2864145 w 12192000"/>
              <a:gd name="connsiteY124" fmla="*/ 1994061 h 2237474"/>
              <a:gd name="connsiteX125" fmla="*/ 2843662 w 12192000"/>
              <a:gd name="connsiteY125" fmla="*/ 1992498 h 2237474"/>
              <a:gd name="connsiteX126" fmla="*/ 2796128 w 12192000"/>
              <a:gd name="connsiteY126" fmla="*/ 1976403 h 2237474"/>
              <a:gd name="connsiteX127" fmla="*/ 2756784 w 12192000"/>
              <a:gd name="connsiteY127" fmla="*/ 1985116 h 2237474"/>
              <a:gd name="connsiteX128" fmla="*/ 2748833 w 12192000"/>
              <a:gd name="connsiteY128" fmla="*/ 1986323 h 2237474"/>
              <a:gd name="connsiteX129" fmla="*/ 2748661 w 12192000"/>
              <a:gd name="connsiteY129" fmla="*/ 1986122 h 2237474"/>
              <a:gd name="connsiteX130" fmla="*/ 2740251 w 12192000"/>
              <a:gd name="connsiteY130" fmla="*/ 1986946 h 2237474"/>
              <a:gd name="connsiteX131" fmla="*/ 2718916 w 12192000"/>
              <a:gd name="connsiteY131" fmla="*/ 1990867 h 2237474"/>
              <a:gd name="connsiteX132" fmla="*/ 2713522 w 12192000"/>
              <a:gd name="connsiteY132" fmla="*/ 1990173 h 2237474"/>
              <a:gd name="connsiteX133" fmla="*/ 2680597 w 12192000"/>
              <a:gd name="connsiteY133" fmla="*/ 1984996 h 2237474"/>
              <a:gd name="connsiteX134" fmla="*/ 2578178 w 12192000"/>
              <a:gd name="connsiteY134" fmla="*/ 1990531 h 2237474"/>
              <a:gd name="connsiteX135" fmla="*/ 2476147 w 12192000"/>
              <a:gd name="connsiteY135" fmla="*/ 1998305 h 2237474"/>
              <a:gd name="connsiteX136" fmla="*/ 2373568 w 12192000"/>
              <a:gd name="connsiteY136" fmla="*/ 2003219 h 2237474"/>
              <a:gd name="connsiteX137" fmla="*/ 2321399 w 12192000"/>
              <a:gd name="connsiteY137" fmla="*/ 1989467 h 2237474"/>
              <a:gd name="connsiteX138" fmla="*/ 2315525 w 12192000"/>
              <a:gd name="connsiteY138" fmla="*/ 1989708 h 2237474"/>
              <a:gd name="connsiteX139" fmla="*/ 2300792 w 12192000"/>
              <a:gd name="connsiteY139" fmla="*/ 1994290 h 2237474"/>
              <a:gd name="connsiteX140" fmla="*/ 2295469 w 12192000"/>
              <a:gd name="connsiteY140" fmla="*/ 1996659 h 2237474"/>
              <a:gd name="connsiteX141" fmla="*/ 2287219 w 12192000"/>
              <a:gd name="connsiteY141" fmla="*/ 1998750 h 2237474"/>
              <a:gd name="connsiteX142" fmla="*/ 2286948 w 12192000"/>
              <a:gd name="connsiteY142" fmla="*/ 1998596 h 2237474"/>
              <a:gd name="connsiteX143" fmla="*/ 2243069 w 12192000"/>
              <a:gd name="connsiteY143" fmla="*/ 2015111 h 2237474"/>
              <a:gd name="connsiteX144" fmla="*/ 2186609 w 12192000"/>
              <a:gd name="connsiteY144" fmla="*/ 2008263 h 2237474"/>
              <a:gd name="connsiteX145" fmla="*/ 2164831 w 12192000"/>
              <a:gd name="connsiteY145" fmla="*/ 2010143 h 2237474"/>
              <a:gd name="connsiteX146" fmla="*/ 2152836 w 12192000"/>
              <a:gd name="connsiteY146" fmla="*/ 2010048 h 2237474"/>
              <a:gd name="connsiteX147" fmla="*/ 2117102 w 12192000"/>
              <a:gd name="connsiteY147" fmla="*/ 2023004 h 2237474"/>
              <a:gd name="connsiteX148" fmla="*/ 2111935 w 12192000"/>
              <a:gd name="connsiteY148" fmla="*/ 2023163 h 2237474"/>
              <a:gd name="connsiteX149" fmla="*/ 2089991 w 12192000"/>
              <a:gd name="connsiteY149" fmla="*/ 2034193 h 2237474"/>
              <a:gd name="connsiteX150" fmla="*/ 2058061 w 12192000"/>
              <a:gd name="connsiteY150" fmla="*/ 2047942 h 2237474"/>
              <a:gd name="connsiteX151" fmla="*/ 2055737 w 12192000"/>
              <a:gd name="connsiteY151" fmla="*/ 2047704 h 2237474"/>
              <a:gd name="connsiteX152" fmla="*/ 2042244 w 12192000"/>
              <a:gd name="connsiteY152" fmla="*/ 2055560 h 2237474"/>
              <a:gd name="connsiteX153" fmla="*/ 1976224 w 12192000"/>
              <a:gd name="connsiteY153" fmla="*/ 2074257 h 2237474"/>
              <a:gd name="connsiteX154" fmla="*/ 1877728 w 12192000"/>
              <a:gd name="connsiteY154" fmla="*/ 2101004 h 2237474"/>
              <a:gd name="connsiteX155" fmla="*/ 1759056 w 12192000"/>
              <a:gd name="connsiteY155" fmla="*/ 2125608 h 2237474"/>
              <a:gd name="connsiteX156" fmla="*/ 1637948 w 12192000"/>
              <a:gd name="connsiteY156" fmla="*/ 2172597 h 2237474"/>
              <a:gd name="connsiteX157" fmla="*/ 1434549 w 12192000"/>
              <a:gd name="connsiteY157" fmla="*/ 2234522 h 2237474"/>
              <a:gd name="connsiteX158" fmla="*/ 1398481 w 12192000"/>
              <a:gd name="connsiteY158" fmla="*/ 2237074 h 2237474"/>
              <a:gd name="connsiteX159" fmla="*/ 1398407 w 12192000"/>
              <a:gd name="connsiteY159" fmla="*/ 2237095 h 2237474"/>
              <a:gd name="connsiteX160" fmla="*/ 1370962 w 12192000"/>
              <a:gd name="connsiteY160" fmla="*/ 2237474 h 2237474"/>
              <a:gd name="connsiteX161" fmla="*/ 1356367 w 12192000"/>
              <a:gd name="connsiteY161" fmla="*/ 2235089 h 2237474"/>
              <a:gd name="connsiteX162" fmla="*/ 1324828 w 12192000"/>
              <a:gd name="connsiteY162" fmla="*/ 2231968 h 2237474"/>
              <a:gd name="connsiteX163" fmla="*/ 1297744 w 12192000"/>
              <a:gd name="connsiteY163" fmla="*/ 2235849 h 2237474"/>
              <a:gd name="connsiteX164" fmla="*/ 1286236 w 12192000"/>
              <a:gd name="connsiteY164" fmla="*/ 2233135 h 2237474"/>
              <a:gd name="connsiteX165" fmla="*/ 1283504 w 12192000"/>
              <a:gd name="connsiteY165" fmla="*/ 2233797 h 2237474"/>
              <a:gd name="connsiteX166" fmla="*/ 1279765 w 12192000"/>
              <a:gd name="connsiteY166" fmla="*/ 2229639 h 2237474"/>
              <a:gd name="connsiteX167" fmla="*/ 1195347 w 12192000"/>
              <a:gd name="connsiteY167" fmla="*/ 2212354 h 2237474"/>
              <a:gd name="connsiteX168" fmla="*/ 970251 w 12192000"/>
              <a:gd name="connsiteY168" fmla="*/ 2221029 h 2237474"/>
              <a:gd name="connsiteX169" fmla="*/ 812914 w 12192000"/>
              <a:gd name="connsiteY169" fmla="*/ 2202752 h 2237474"/>
              <a:gd name="connsiteX170" fmla="*/ 800195 w 12192000"/>
              <a:gd name="connsiteY170" fmla="*/ 2209407 h 2237474"/>
              <a:gd name="connsiteX171" fmla="*/ 784978 w 12192000"/>
              <a:gd name="connsiteY171" fmla="*/ 2212360 h 2237474"/>
              <a:gd name="connsiteX172" fmla="*/ 681987 w 12192000"/>
              <a:gd name="connsiteY172" fmla="*/ 2216757 h 2237474"/>
              <a:gd name="connsiteX173" fmla="*/ 669923 w 12192000"/>
              <a:gd name="connsiteY173" fmla="*/ 2211682 h 2237474"/>
              <a:gd name="connsiteX174" fmla="*/ 648680 w 12192000"/>
              <a:gd name="connsiteY174" fmla="*/ 2206229 h 2237474"/>
              <a:gd name="connsiteX175" fmla="*/ 597225 w 12192000"/>
              <a:gd name="connsiteY175" fmla="*/ 2180999 h 2237474"/>
              <a:gd name="connsiteX176" fmla="*/ 558449 w 12192000"/>
              <a:gd name="connsiteY176" fmla="*/ 2182346 h 2237474"/>
              <a:gd name="connsiteX177" fmla="*/ 550517 w 12192000"/>
              <a:gd name="connsiteY177" fmla="*/ 2182060 h 2237474"/>
              <a:gd name="connsiteX178" fmla="*/ 550309 w 12192000"/>
              <a:gd name="connsiteY178" fmla="*/ 2181825 h 2237474"/>
              <a:gd name="connsiteX179" fmla="*/ 541836 w 12192000"/>
              <a:gd name="connsiteY179" fmla="*/ 2181063 h 2237474"/>
              <a:gd name="connsiteX180" fmla="*/ 536057 w 12192000"/>
              <a:gd name="connsiteY180" fmla="*/ 2181537 h 2237474"/>
              <a:gd name="connsiteX181" fmla="*/ 520671 w 12192000"/>
              <a:gd name="connsiteY181" fmla="*/ 2180980 h 2237474"/>
              <a:gd name="connsiteX182" fmla="*/ 515024 w 12192000"/>
              <a:gd name="connsiteY182" fmla="*/ 2179258 h 2237474"/>
              <a:gd name="connsiteX183" fmla="*/ 512278 w 12192000"/>
              <a:gd name="connsiteY183" fmla="*/ 2176369 h 2237474"/>
              <a:gd name="connsiteX184" fmla="*/ 480419 w 12192000"/>
              <a:gd name="connsiteY184" fmla="*/ 2167807 h 2237474"/>
              <a:gd name="connsiteX185" fmla="*/ 413835 w 12192000"/>
              <a:gd name="connsiteY185" fmla="*/ 2156783 h 2237474"/>
              <a:gd name="connsiteX186" fmla="*/ 376513 w 12192000"/>
              <a:gd name="connsiteY186" fmla="*/ 2154014 h 2237474"/>
              <a:gd name="connsiteX187" fmla="*/ 273386 w 12192000"/>
              <a:gd name="connsiteY187" fmla="*/ 2142551 h 2237474"/>
              <a:gd name="connsiteX188" fmla="*/ 169207 w 12192000"/>
              <a:gd name="connsiteY188" fmla="*/ 2128100 h 2237474"/>
              <a:gd name="connsiteX189" fmla="*/ 93149 w 12192000"/>
              <a:gd name="connsiteY189" fmla="*/ 2105324 h 2237474"/>
              <a:gd name="connsiteX190" fmla="*/ 88109 w 12192000"/>
              <a:gd name="connsiteY190" fmla="*/ 2106704 h 2237474"/>
              <a:gd name="connsiteX191" fmla="*/ 80022 w 12192000"/>
              <a:gd name="connsiteY191" fmla="*/ 2107254 h 2237474"/>
              <a:gd name="connsiteX192" fmla="*/ 79717 w 12192000"/>
              <a:gd name="connsiteY192" fmla="*/ 2107046 h 2237474"/>
              <a:gd name="connsiteX193" fmla="*/ 72352 w 12192000"/>
              <a:gd name="connsiteY193" fmla="*/ 2107991 h 2237474"/>
              <a:gd name="connsiteX194" fmla="*/ 37645 w 12192000"/>
              <a:gd name="connsiteY194" fmla="*/ 2115401 h 2237474"/>
              <a:gd name="connsiteX195" fmla="*/ 4572 w 12192000"/>
              <a:gd name="connsiteY195" fmla="*/ 2111091 h 2237474"/>
              <a:gd name="connsiteX196" fmla="*/ 0 w 12192000"/>
              <a:gd name="connsiteY196" fmla="*/ 2110468 h 2237474"/>
              <a:gd name="connsiteX197" fmla="*/ 0 w 12192000"/>
              <a:gd name="connsiteY197" fmla="*/ 0 h 2237474"/>
              <a:gd name="connsiteX0" fmla="*/ 0 w 12192000"/>
              <a:gd name="connsiteY0" fmla="*/ 0 h 2237474"/>
              <a:gd name="connsiteX1" fmla="*/ 12192000 w 12192000"/>
              <a:gd name="connsiteY1" fmla="*/ 0 h 2237474"/>
              <a:gd name="connsiteX2" fmla="*/ 12192000 w 12192000"/>
              <a:gd name="connsiteY2" fmla="*/ 751299 h 2237474"/>
              <a:gd name="connsiteX3" fmla="*/ 12176759 w 12192000"/>
              <a:gd name="connsiteY3" fmla="*/ 759190 h 2237474"/>
              <a:gd name="connsiteX4" fmla="*/ 12047364 w 12192000"/>
              <a:gd name="connsiteY4" fmla="*/ 749662 h 2237474"/>
              <a:gd name="connsiteX5" fmla="*/ 11890686 w 12192000"/>
              <a:gd name="connsiteY5" fmla="*/ 732766 h 2237474"/>
              <a:gd name="connsiteX6" fmla="*/ 11834800 w 12192000"/>
              <a:gd name="connsiteY6" fmla="*/ 747840 h 2237474"/>
              <a:gd name="connsiteX7" fmla="*/ 11649954 w 12192000"/>
              <a:gd name="connsiteY7" fmla="*/ 749628 h 2237474"/>
              <a:gd name="connsiteX8" fmla="*/ 11560424 w 12192000"/>
              <a:gd name="connsiteY8" fmla="*/ 748017 h 2237474"/>
              <a:gd name="connsiteX9" fmla="*/ 11358455 w 12192000"/>
              <a:gd name="connsiteY9" fmla="*/ 747593 h 2237474"/>
              <a:gd name="connsiteX10" fmla="*/ 11165209 w 12192000"/>
              <a:gd name="connsiteY10" fmla="*/ 748852 h 2237474"/>
              <a:gd name="connsiteX11" fmla="*/ 11058755 w 12192000"/>
              <a:gd name="connsiteY11" fmla="*/ 749617 h 2237474"/>
              <a:gd name="connsiteX12" fmla="*/ 10834688 w 12192000"/>
              <a:gd name="connsiteY12" fmla="*/ 757726 h 2237474"/>
              <a:gd name="connsiteX13" fmla="*/ 10805004 w 12192000"/>
              <a:gd name="connsiteY13" fmla="*/ 757573 h 2237474"/>
              <a:gd name="connsiteX14" fmla="*/ 10739478 w 12192000"/>
              <a:gd name="connsiteY14" fmla="*/ 776841 h 2237474"/>
              <a:gd name="connsiteX15" fmla="*/ 10458762 w 12192000"/>
              <a:gd name="connsiteY15" fmla="*/ 755400 h 2237474"/>
              <a:gd name="connsiteX16" fmla="*/ 10211200 w 12192000"/>
              <a:gd name="connsiteY16" fmla="*/ 767513 h 2237474"/>
              <a:gd name="connsiteX17" fmla="*/ 10167995 w 12192000"/>
              <a:gd name="connsiteY17" fmla="*/ 760843 h 2237474"/>
              <a:gd name="connsiteX18" fmla="*/ 9997044 w 12192000"/>
              <a:gd name="connsiteY18" fmla="*/ 780129 h 2237474"/>
              <a:gd name="connsiteX19" fmla="*/ 9943887 w 12192000"/>
              <a:gd name="connsiteY19" fmla="*/ 804141 h 2237474"/>
              <a:gd name="connsiteX20" fmla="*/ 9918248 w 12192000"/>
              <a:gd name="connsiteY20" fmla="*/ 816628 h 2237474"/>
              <a:gd name="connsiteX21" fmla="*/ 9767091 w 12192000"/>
              <a:gd name="connsiteY21" fmla="*/ 870550 h 2237474"/>
              <a:gd name="connsiteX22" fmla="*/ 9683005 w 12192000"/>
              <a:gd name="connsiteY22" fmla="*/ 894128 h 2237474"/>
              <a:gd name="connsiteX23" fmla="*/ 9594438 w 12192000"/>
              <a:gd name="connsiteY23" fmla="*/ 919051 h 2237474"/>
              <a:gd name="connsiteX24" fmla="*/ 9577033 w 12192000"/>
              <a:gd name="connsiteY24" fmla="*/ 922857 h 2237474"/>
              <a:gd name="connsiteX25" fmla="*/ 9544189 w 12192000"/>
              <a:gd name="connsiteY25" fmla="*/ 938966 h 2237474"/>
              <a:gd name="connsiteX26" fmla="*/ 9500499 w 12192000"/>
              <a:gd name="connsiteY26" fmla="*/ 954680 h 2237474"/>
              <a:gd name="connsiteX27" fmla="*/ 9428195 w 12192000"/>
              <a:gd name="connsiteY27" fmla="*/ 986225 h 2237474"/>
              <a:gd name="connsiteX28" fmla="*/ 9410017 w 12192000"/>
              <a:gd name="connsiteY28" fmla="*/ 993931 h 2237474"/>
              <a:gd name="connsiteX29" fmla="*/ 9392919 w 12192000"/>
              <a:gd name="connsiteY29" fmla="*/ 994656 h 2237474"/>
              <a:gd name="connsiteX30" fmla="*/ 9278619 w 12192000"/>
              <a:gd name="connsiteY30" fmla="*/ 1011878 h 2237474"/>
              <a:gd name="connsiteX31" fmla="*/ 9268019 w 12192000"/>
              <a:gd name="connsiteY31" fmla="*/ 1007442 h 2237474"/>
              <a:gd name="connsiteX32" fmla="*/ 9234662 w 12192000"/>
              <a:gd name="connsiteY32" fmla="*/ 1023056 h 2237474"/>
              <a:gd name="connsiteX33" fmla="*/ 9181033 w 12192000"/>
              <a:gd name="connsiteY33" fmla="*/ 1037921 h 2237474"/>
              <a:gd name="connsiteX34" fmla="*/ 9155969 w 12192000"/>
              <a:gd name="connsiteY34" fmla="*/ 1046804 h 2237474"/>
              <a:gd name="connsiteX35" fmla="*/ 9133985 w 12192000"/>
              <a:gd name="connsiteY35" fmla="*/ 1046450 h 2237474"/>
              <a:gd name="connsiteX36" fmla="*/ 9012987 w 12192000"/>
              <a:gd name="connsiteY36" fmla="*/ 1061986 h 2237474"/>
              <a:gd name="connsiteX37" fmla="*/ 8968445 w 12192000"/>
              <a:gd name="connsiteY37" fmla="*/ 1052169 h 2237474"/>
              <a:gd name="connsiteX38" fmla="*/ 8958984 w 12192000"/>
              <a:gd name="connsiteY38" fmla="*/ 1057212 h 2237474"/>
              <a:gd name="connsiteX39" fmla="*/ 8886001 w 12192000"/>
              <a:gd name="connsiteY39" fmla="*/ 1067468 h 2237474"/>
              <a:gd name="connsiteX40" fmla="*/ 8838610 w 12192000"/>
              <a:gd name="connsiteY40" fmla="*/ 1075091 h 2237474"/>
              <a:gd name="connsiteX41" fmla="*/ 8750383 w 12192000"/>
              <a:gd name="connsiteY41" fmla="*/ 1097387 h 2237474"/>
              <a:gd name="connsiteX42" fmla="*/ 8665605 w 12192000"/>
              <a:gd name="connsiteY42" fmla="*/ 1110791 h 2237474"/>
              <a:gd name="connsiteX43" fmla="*/ 8584946 w 12192000"/>
              <a:gd name="connsiteY43" fmla="*/ 1135226 h 2237474"/>
              <a:gd name="connsiteX44" fmla="*/ 8460755 w 12192000"/>
              <a:gd name="connsiteY44" fmla="*/ 1203427 h 2237474"/>
              <a:gd name="connsiteX45" fmla="*/ 8419755 w 12192000"/>
              <a:gd name="connsiteY45" fmla="*/ 1216260 h 2237474"/>
              <a:gd name="connsiteX46" fmla="*/ 8411626 w 12192000"/>
              <a:gd name="connsiteY46" fmla="*/ 1214397 h 2237474"/>
              <a:gd name="connsiteX47" fmla="*/ 8363469 w 12192000"/>
              <a:gd name="connsiteY47" fmla="*/ 1246658 h 2237474"/>
              <a:gd name="connsiteX48" fmla="*/ 8275497 w 12192000"/>
              <a:gd name="connsiteY48" fmla="*/ 1264396 h 2237474"/>
              <a:gd name="connsiteX49" fmla="*/ 8206287 w 12192000"/>
              <a:gd name="connsiteY49" fmla="*/ 1273060 h 2237474"/>
              <a:gd name="connsiteX50" fmla="*/ 8168705 w 12192000"/>
              <a:gd name="connsiteY50" fmla="*/ 1279956 h 2237474"/>
              <a:gd name="connsiteX51" fmla="*/ 8139997 w 12192000"/>
              <a:gd name="connsiteY51" fmla="*/ 1282713 h 2237474"/>
              <a:gd name="connsiteX52" fmla="*/ 8074238 w 12192000"/>
              <a:gd name="connsiteY52" fmla="*/ 1301895 h 2237474"/>
              <a:gd name="connsiteX53" fmla="*/ 7968292 w 12192000"/>
              <a:gd name="connsiteY53" fmla="*/ 1338779 h 2237474"/>
              <a:gd name="connsiteX54" fmla="*/ 7902328 w 12192000"/>
              <a:gd name="connsiteY54" fmla="*/ 1345865 h 2237474"/>
              <a:gd name="connsiteX55" fmla="*/ 7875879 w 12192000"/>
              <a:gd name="connsiteY55" fmla="*/ 1345646 h 2237474"/>
              <a:gd name="connsiteX56" fmla="*/ 7840612 w 12192000"/>
              <a:gd name="connsiteY56" fmla="*/ 1369373 h 2237474"/>
              <a:gd name="connsiteX57" fmla="*/ 7786819 w 12192000"/>
              <a:gd name="connsiteY57" fmla="*/ 1378970 h 2237474"/>
              <a:gd name="connsiteX58" fmla="*/ 7548172 w 12192000"/>
              <a:gd name="connsiteY58" fmla="*/ 1417460 h 2237474"/>
              <a:gd name="connsiteX59" fmla="*/ 7483437 w 12192000"/>
              <a:gd name="connsiteY59" fmla="*/ 1478152 h 2237474"/>
              <a:gd name="connsiteX60" fmla="*/ 7377870 w 12192000"/>
              <a:gd name="connsiteY60" fmla="*/ 1523319 h 2237474"/>
              <a:gd name="connsiteX61" fmla="*/ 7230737 w 12192000"/>
              <a:gd name="connsiteY61" fmla="*/ 1562633 h 2237474"/>
              <a:gd name="connsiteX62" fmla="*/ 7224458 w 12192000"/>
              <a:gd name="connsiteY62" fmla="*/ 1573008 h 2237474"/>
              <a:gd name="connsiteX63" fmla="*/ 7183121 w 12192000"/>
              <a:gd name="connsiteY63" fmla="*/ 1595162 h 2237474"/>
              <a:gd name="connsiteX64" fmla="*/ 7164601 w 12192000"/>
              <a:gd name="connsiteY64" fmla="*/ 1606490 h 2237474"/>
              <a:gd name="connsiteX65" fmla="*/ 7031309 w 12192000"/>
              <a:gd name="connsiteY65" fmla="*/ 1619451 h 2237474"/>
              <a:gd name="connsiteX66" fmla="*/ 6900177 w 12192000"/>
              <a:gd name="connsiteY66" fmla="*/ 1636016 h 2237474"/>
              <a:gd name="connsiteX67" fmla="*/ 6795372 w 12192000"/>
              <a:gd name="connsiteY67" fmla="*/ 1644845 h 2237474"/>
              <a:gd name="connsiteX68" fmla="*/ 6692251 w 12192000"/>
              <a:gd name="connsiteY68" fmla="*/ 1656357 h 2237474"/>
              <a:gd name="connsiteX69" fmla="*/ 6655235 w 12192000"/>
              <a:gd name="connsiteY69" fmla="*/ 1661869 h 2237474"/>
              <a:gd name="connsiteX70" fmla="*/ 6554894 w 12192000"/>
              <a:gd name="connsiteY70" fmla="*/ 1664428 h 2237474"/>
              <a:gd name="connsiteX71" fmla="*/ 6516595 w 12192000"/>
              <a:gd name="connsiteY71" fmla="*/ 1667475 h 2237474"/>
              <a:gd name="connsiteX72" fmla="*/ 6508541 w 12192000"/>
              <a:gd name="connsiteY72" fmla="*/ 1668757 h 2237474"/>
              <a:gd name="connsiteX73" fmla="*/ 6471012 w 12192000"/>
              <a:gd name="connsiteY73" fmla="*/ 1678604 h 2237474"/>
              <a:gd name="connsiteX74" fmla="*/ 6364035 w 12192000"/>
              <a:gd name="connsiteY74" fmla="*/ 1667683 h 2237474"/>
              <a:gd name="connsiteX75" fmla="*/ 6280959 w 12192000"/>
              <a:gd name="connsiteY75" fmla="*/ 1689329 h 2237474"/>
              <a:gd name="connsiteX76" fmla="*/ 6243319 w 12192000"/>
              <a:gd name="connsiteY76" fmla="*/ 1695560 h 2237474"/>
              <a:gd name="connsiteX77" fmla="*/ 6098321 w 12192000"/>
              <a:gd name="connsiteY77" fmla="*/ 1721646 h 2237474"/>
              <a:gd name="connsiteX78" fmla="*/ 5880652 w 12192000"/>
              <a:gd name="connsiteY78" fmla="*/ 1779643 h 2237474"/>
              <a:gd name="connsiteX79" fmla="*/ 5785959 w 12192000"/>
              <a:gd name="connsiteY79" fmla="*/ 1775307 h 2237474"/>
              <a:gd name="connsiteX80" fmla="*/ 5643534 w 12192000"/>
              <a:gd name="connsiteY80" fmla="*/ 1802919 h 2237474"/>
              <a:gd name="connsiteX81" fmla="*/ 5518799 w 12192000"/>
              <a:gd name="connsiteY81" fmla="*/ 1818312 h 2237474"/>
              <a:gd name="connsiteX82" fmla="*/ 5505014 w 12192000"/>
              <a:gd name="connsiteY82" fmla="*/ 1819259 h 2237474"/>
              <a:gd name="connsiteX83" fmla="*/ 5453307 w 12192000"/>
              <a:gd name="connsiteY83" fmla="*/ 1815450 h 2237474"/>
              <a:gd name="connsiteX84" fmla="*/ 5221533 w 12192000"/>
              <a:gd name="connsiteY84" fmla="*/ 1846950 h 2237474"/>
              <a:gd name="connsiteX85" fmla="*/ 5149802 w 12192000"/>
              <a:gd name="connsiteY85" fmla="*/ 1844846 h 2237474"/>
              <a:gd name="connsiteX86" fmla="*/ 5114927 w 12192000"/>
              <a:gd name="connsiteY86" fmla="*/ 1847827 h 2237474"/>
              <a:gd name="connsiteX87" fmla="*/ 5108970 w 12192000"/>
              <a:gd name="connsiteY87" fmla="*/ 1847935 h 2237474"/>
              <a:gd name="connsiteX88" fmla="*/ 5067961 w 12192000"/>
              <a:gd name="connsiteY88" fmla="*/ 1845917 h 2237474"/>
              <a:gd name="connsiteX89" fmla="*/ 5007075 w 12192000"/>
              <a:gd name="connsiteY89" fmla="*/ 1838626 h 2237474"/>
              <a:gd name="connsiteX90" fmla="*/ 4944087 w 12192000"/>
              <a:gd name="connsiteY90" fmla="*/ 1823332 h 2237474"/>
              <a:gd name="connsiteX91" fmla="*/ 4907662 w 12192000"/>
              <a:gd name="connsiteY91" fmla="*/ 1816900 h 2237474"/>
              <a:gd name="connsiteX92" fmla="*/ 4882386 w 12192000"/>
              <a:gd name="connsiteY92" fmla="*/ 1809844 h 2237474"/>
              <a:gd name="connsiteX93" fmla="*/ 4811440 w 12192000"/>
              <a:gd name="connsiteY93" fmla="*/ 1804655 h 2237474"/>
              <a:gd name="connsiteX94" fmla="*/ 4691075 w 12192000"/>
              <a:gd name="connsiteY94" fmla="*/ 1801389 h 2237474"/>
              <a:gd name="connsiteX95" fmla="*/ 4611738 w 12192000"/>
              <a:gd name="connsiteY95" fmla="*/ 1776964 h 2237474"/>
              <a:gd name="connsiteX96" fmla="*/ 4560070 w 12192000"/>
              <a:gd name="connsiteY96" fmla="*/ 1785640 h 2237474"/>
              <a:gd name="connsiteX97" fmla="*/ 4536503 w 12192000"/>
              <a:gd name="connsiteY97" fmla="*/ 1785334 h 2237474"/>
              <a:gd name="connsiteX98" fmla="*/ 4513724 w 12192000"/>
              <a:gd name="connsiteY98" fmla="*/ 1791996 h 2237474"/>
              <a:gd name="connsiteX99" fmla="*/ 4459810 w 12192000"/>
              <a:gd name="connsiteY99" fmla="*/ 1797886 h 2237474"/>
              <a:gd name="connsiteX100" fmla="*/ 4379064 w 12192000"/>
              <a:gd name="connsiteY100" fmla="*/ 1817177 h 2237474"/>
              <a:gd name="connsiteX101" fmla="*/ 4290981 w 12192000"/>
              <a:gd name="connsiteY101" fmla="*/ 1839677 h 2237474"/>
              <a:gd name="connsiteX102" fmla="*/ 4238372 w 12192000"/>
              <a:gd name="connsiteY102" fmla="*/ 1851480 h 2237474"/>
              <a:gd name="connsiteX103" fmla="*/ 4232517 w 12192000"/>
              <a:gd name="connsiteY103" fmla="*/ 1852567 h 2237474"/>
              <a:gd name="connsiteX104" fmla="*/ 4191732 w 12192000"/>
              <a:gd name="connsiteY104" fmla="*/ 1857328 h 2237474"/>
              <a:gd name="connsiteX105" fmla="*/ 4065532 w 12192000"/>
              <a:gd name="connsiteY105" fmla="*/ 1855477 h 2237474"/>
              <a:gd name="connsiteX106" fmla="*/ 4028460 w 12192000"/>
              <a:gd name="connsiteY106" fmla="*/ 1855137 h 2237474"/>
              <a:gd name="connsiteX107" fmla="*/ 4002267 w 12192000"/>
              <a:gd name="connsiteY107" fmla="*/ 1852352 h 2237474"/>
              <a:gd name="connsiteX108" fmla="*/ 3931396 w 12192000"/>
              <a:gd name="connsiteY108" fmla="*/ 1858915 h 2237474"/>
              <a:gd name="connsiteX109" fmla="*/ 3812162 w 12192000"/>
              <a:gd name="connsiteY109" fmla="*/ 1875501 h 2237474"/>
              <a:gd name="connsiteX110" fmla="*/ 3729530 w 12192000"/>
              <a:gd name="connsiteY110" fmla="*/ 1864513 h 2237474"/>
              <a:gd name="connsiteX111" fmla="*/ 3680177 w 12192000"/>
              <a:gd name="connsiteY111" fmla="*/ 1881552 h 2237474"/>
              <a:gd name="connsiteX112" fmla="*/ 3567259 w 12192000"/>
              <a:gd name="connsiteY112" fmla="*/ 1893482 h 2237474"/>
              <a:gd name="connsiteX113" fmla="*/ 3405770 w 12192000"/>
              <a:gd name="connsiteY113" fmla="*/ 1904591 h 2237474"/>
              <a:gd name="connsiteX114" fmla="*/ 3280097 w 12192000"/>
              <a:gd name="connsiteY114" fmla="*/ 1919610 h 2237474"/>
              <a:gd name="connsiteX115" fmla="*/ 3123424 w 12192000"/>
              <a:gd name="connsiteY115" fmla="*/ 1952930 h 2237474"/>
              <a:gd name="connsiteX116" fmla="*/ 3009910 w 12192000"/>
              <a:gd name="connsiteY116" fmla="*/ 1957866 h 2237474"/>
              <a:gd name="connsiteX117" fmla="*/ 2995934 w 12192000"/>
              <a:gd name="connsiteY117" fmla="*/ 1967085 h 2237474"/>
              <a:gd name="connsiteX118" fmla="*/ 2980071 w 12192000"/>
              <a:gd name="connsiteY118" fmla="*/ 1972988 h 2237474"/>
              <a:gd name="connsiteX119" fmla="*/ 2978094 w 12192000"/>
              <a:gd name="connsiteY119" fmla="*/ 1972369 h 2237474"/>
              <a:gd name="connsiteX120" fmla="*/ 2942858 w 12192000"/>
              <a:gd name="connsiteY120" fmla="*/ 1981367 h 2237474"/>
              <a:gd name="connsiteX121" fmla="*/ 2875436 w 12192000"/>
              <a:gd name="connsiteY121" fmla="*/ 1996977 h 2237474"/>
              <a:gd name="connsiteX122" fmla="*/ 2874892 w 12192000"/>
              <a:gd name="connsiteY122" fmla="*/ 1996085 h 2237474"/>
              <a:gd name="connsiteX123" fmla="*/ 2864145 w 12192000"/>
              <a:gd name="connsiteY123" fmla="*/ 1994061 h 2237474"/>
              <a:gd name="connsiteX124" fmla="*/ 2843662 w 12192000"/>
              <a:gd name="connsiteY124" fmla="*/ 1992498 h 2237474"/>
              <a:gd name="connsiteX125" fmla="*/ 2796128 w 12192000"/>
              <a:gd name="connsiteY125" fmla="*/ 1976403 h 2237474"/>
              <a:gd name="connsiteX126" fmla="*/ 2756784 w 12192000"/>
              <a:gd name="connsiteY126" fmla="*/ 1985116 h 2237474"/>
              <a:gd name="connsiteX127" fmla="*/ 2748833 w 12192000"/>
              <a:gd name="connsiteY127" fmla="*/ 1986323 h 2237474"/>
              <a:gd name="connsiteX128" fmla="*/ 2748661 w 12192000"/>
              <a:gd name="connsiteY128" fmla="*/ 1986122 h 2237474"/>
              <a:gd name="connsiteX129" fmla="*/ 2740251 w 12192000"/>
              <a:gd name="connsiteY129" fmla="*/ 1986946 h 2237474"/>
              <a:gd name="connsiteX130" fmla="*/ 2718916 w 12192000"/>
              <a:gd name="connsiteY130" fmla="*/ 1990867 h 2237474"/>
              <a:gd name="connsiteX131" fmla="*/ 2713522 w 12192000"/>
              <a:gd name="connsiteY131" fmla="*/ 1990173 h 2237474"/>
              <a:gd name="connsiteX132" fmla="*/ 2680597 w 12192000"/>
              <a:gd name="connsiteY132" fmla="*/ 1984996 h 2237474"/>
              <a:gd name="connsiteX133" fmla="*/ 2578178 w 12192000"/>
              <a:gd name="connsiteY133" fmla="*/ 1990531 h 2237474"/>
              <a:gd name="connsiteX134" fmla="*/ 2476147 w 12192000"/>
              <a:gd name="connsiteY134" fmla="*/ 1998305 h 2237474"/>
              <a:gd name="connsiteX135" fmla="*/ 2373568 w 12192000"/>
              <a:gd name="connsiteY135" fmla="*/ 2003219 h 2237474"/>
              <a:gd name="connsiteX136" fmla="*/ 2321399 w 12192000"/>
              <a:gd name="connsiteY136" fmla="*/ 1989467 h 2237474"/>
              <a:gd name="connsiteX137" fmla="*/ 2315525 w 12192000"/>
              <a:gd name="connsiteY137" fmla="*/ 1989708 h 2237474"/>
              <a:gd name="connsiteX138" fmla="*/ 2300792 w 12192000"/>
              <a:gd name="connsiteY138" fmla="*/ 1994290 h 2237474"/>
              <a:gd name="connsiteX139" fmla="*/ 2295469 w 12192000"/>
              <a:gd name="connsiteY139" fmla="*/ 1996659 h 2237474"/>
              <a:gd name="connsiteX140" fmla="*/ 2287219 w 12192000"/>
              <a:gd name="connsiteY140" fmla="*/ 1998750 h 2237474"/>
              <a:gd name="connsiteX141" fmla="*/ 2286948 w 12192000"/>
              <a:gd name="connsiteY141" fmla="*/ 1998596 h 2237474"/>
              <a:gd name="connsiteX142" fmla="*/ 2243069 w 12192000"/>
              <a:gd name="connsiteY142" fmla="*/ 2015111 h 2237474"/>
              <a:gd name="connsiteX143" fmla="*/ 2186609 w 12192000"/>
              <a:gd name="connsiteY143" fmla="*/ 2008263 h 2237474"/>
              <a:gd name="connsiteX144" fmla="*/ 2164831 w 12192000"/>
              <a:gd name="connsiteY144" fmla="*/ 2010143 h 2237474"/>
              <a:gd name="connsiteX145" fmla="*/ 2152836 w 12192000"/>
              <a:gd name="connsiteY145" fmla="*/ 2010048 h 2237474"/>
              <a:gd name="connsiteX146" fmla="*/ 2117102 w 12192000"/>
              <a:gd name="connsiteY146" fmla="*/ 2023004 h 2237474"/>
              <a:gd name="connsiteX147" fmla="*/ 2111935 w 12192000"/>
              <a:gd name="connsiteY147" fmla="*/ 2023163 h 2237474"/>
              <a:gd name="connsiteX148" fmla="*/ 2089991 w 12192000"/>
              <a:gd name="connsiteY148" fmla="*/ 2034193 h 2237474"/>
              <a:gd name="connsiteX149" fmla="*/ 2058061 w 12192000"/>
              <a:gd name="connsiteY149" fmla="*/ 2047942 h 2237474"/>
              <a:gd name="connsiteX150" fmla="*/ 2055737 w 12192000"/>
              <a:gd name="connsiteY150" fmla="*/ 2047704 h 2237474"/>
              <a:gd name="connsiteX151" fmla="*/ 2042244 w 12192000"/>
              <a:gd name="connsiteY151" fmla="*/ 2055560 h 2237474"/>
              <a:gd name="connsiteX152" fmla="*/ 1976224 w 12192000"/>
              <a:gd name="connsiteY152" fmla="*/ 2074257 h 2237474"/>
              <a:gd name="connsiteX153" fmla="*/ 1877728 w 12192000"/>
              <a:gd name="connsiteY153" fmla="*/ 2101004 h 2237474"/>
              <a:gd name="connsiteX154" fmla="*/ 1759056 w 12192000"/>
              <a:gd name="connsiteY154" fmla="*/ 2125608 h 2237474"/>
              <a:gd name="connsiteX155" fmla="*/ 1637948 w 12192000"/>
              <a:gd name="connsiteY155" fmla="*/ 2172597 h 2237474"/>
              <a:gd name="connsiteX156" fmla="*/ 1434549 w 12192000"/>
              <a:gd name="connsiteY156" fmla="*/ 2234522 h 2237474"/>
              <a:gd name="connsiteX157" fmla="*/ 1398481 w 12192000"/>
              <a:gd name="connsiteY157" fmla="*/ 2237074 h 2237474"/>
              <a:gd name="connsiteX158" fmla="*/ 1398407 w 12192000"/>
              <a:gd name="connsiteY158" fmla="*/ 2237095 h 2237474"/>
              <a:gd name="connsiteX159" fmla="*/ 1370962 w 12192000"/>
              <a:gd name="connsiteY159" fmla="*/ 2237474 h 2237474"/>
              <a:gd name="connsiteX160" fmla="*/ 1356367 w 12192000"/>
              <a:gd name="connsiteY160" fmla="*/ 2235089 h 2237474"/>
              <a:gd name="connsiteX161" fmla="*/ 1324828 w 12192000"/>
              <a:gd name="connsiteY161" fmla="*/ 2231968 h 2237474"/>
              <a:gd name="connsiteX162" fmla="*/ 1297744 w 12192000"/>
              <a:gd name="connsiteY162" fmla="*/ 2235849 h 2237474"/>
              <a:gd name="connsiteX163" fmla="*/ 1286236 w 12192000"/>
              <a:gd name="connsiteY163" fmla="*/ 2233135 h 2237474"/>
              <a:gd name="connsiteX164" fmla="*/ 1283504 w 12192000"/>
              <a:gd name="connsiteY164" fmla="*/ 2233797 h 2237474"/>
              <a:gd name="connsiteX165" fmla="*/ 1279765 w 12192000"/>
              <a:gd name="connsiteY165" fmla="*/ 2229639 h 2237474"/>
              <a:gd name="connsiteX166" fmla="*/ 1195347 w 12192000"/>
              <a:gd name="connsiteY166" fmla="*/ 2212354 h 2237474"/>
              <a:gd name="connsiteX167" fmla="*/ 970251 w 12192000"/>
              <a:gd name="connsiteY167" fmla="*/ 2221029 h 2237474"/>
              <a:gd name="connsiteX168" fmla="*/ 812914 w 12192000"/>
              <a:gd name="connsiteY168" fmla="*/ 2202752 h 2237474"/>
              <a:gd name="connsiteX169" fmla="*/ 800195 w 12192000"/>
              <a:gd name="connsiteY169" fmla="*/ 2209407 h 2237474"/>
              <a:gd name="connsiteX170" fmla="*/ 784978 w 12192000"/>
              <a:gd name="connsiteY170" fmla="*/ 2212360 h 2237474"/>
              <a:gd name="connsiteX171" fmla="*/ 681987 w 12192000"/>
              <a:gd name="connsiteY171" fmla="*/ 2216757 h 2237474"/>
              <a:gd name="connsiteX172" fmla="*/ 669923 w 12192000"/>
              <a:gd name="connsiteY172" fmla="*/ 2211682 h 2237474"/>
              <a:gd name="connsiteX173" fmla="*/ 648680 w 12192000"/>
              <a:gd name="connsiteY173" fmla="*/ 2206229 h 2237474"/>
              <a:gd name="connsiteX174" fmla="*/ 597225 w 12192000"/>
              <a:gd name="connsiteY174" fmla="*/ 2180999 h 2237474"/>
              <a:gd name="connsiteX175" fmla="*/ 558449 w 12192000"/>
              <a:gd name="connsiteY175" fmla="*/ 2182346 h 2237474"/>
              <a:gd name="connsiteX176" fmla="*/ 550517 w 12192000"/>
              <a:gd name="connsiteY176" fmla="*/ 2182060 h 2237474"/>
              <a:gd name="connsiteX177" fmla="*/ 550309 w 12192000"/>
              <a:gd name="connsiteY177" fmla="*/ 2181825 h 2237474"/>
              <a:gd name="connsiteX178" fmla="*/ 541836 w 12192000"/>
              <a:gd name="connsiteY178" fmla="*/ 2181063 h 2237474"/>
              <a:gd name="connsiteX179" fmla="*/ 536057 w 12192000"/>
              <a:gd name="connsiteY179" fmla="*/ 2181537 h 2237474"/>
              <a:gd name="connsiteX180" fmla="*/ 520671 w 12192000"/>
              <a:gd name="connsiteY180" fmla="*/ 2180980 h 2237474"/>
              <a:gd name="connsiteX181" fmla="*/ 515024 w 12192000"/>
              <a:gd name="connsiteY181" fmla="*/ 2179258 h 2237474"/>
              <a:gd name="connsiteX182" fmla="*/ 512278 w 12192000"/>
              <a:gd name="connsiteY182" fmla="*/ 2176369 h 2237474"/>
              <a:gd name="connsiteX183" fmla="*/ 480419 w 12192000"/>
              <a:gd name="connsiteY183" fmla="*/ 2167807 h 2237474"/>
              <a:gd name="connsiteX184" fmla="*/ 413835 w 12192000"/>
              <a:gd name="connsiteY184" fmla="*/ 2156783 h 2237474"/>
              <a:gd name="connsiteX185" fmla="*/ 376513 w 12192000"/>
              <a:gd name="connsiteY185" fmla="*/ 2154014 h 2237474"/>
              <a:gd name="connsiteX186" fmla="*/ 273386 w 12192000"/>
              <a:gd name="connsiteY186" fmla="*/ 2142551 h 2237474"/>
              <a:gd name="connsiteX187" fmla="*/ 169207 w 12192000"/>
              <a:gd name="connsiteY187" fmla="*/ 2128100 h 2237474"/>
              <a:gd name="connsiteX188" fmla="*/ 93149 w 12192000"/>
              <a:gd name="connsiteY188" fmla="*/ 2105324 h 2237474"/>
              <a:gd name="connsiteX189" fmla="*/ 88109 w 12192000"/>
              <a:gd name="connsiteY189" fmla="*/ 2106704 h 2237474"/>
              <a:gd name="connsiteX190" fmla="*/ 80022 w 12192000"/>
              <a:gd name="connsiteY190" fmla="*/ 2107254 h 2237474"/>
              <a:gd name="connsiteX191" fmla="*/ 79717 w 12192000"/>
              <a:gd name="connsiteY191" fmla="*/ 2107046 h 2237474"/>
              <a:gd name="connsiteX192" fmla="*/ 72352 w 12192000"/>
              <a:gd name="connsiteY192" fmla="*/ 2107991 h 2237474"/>
              <a:gd name="connsiteX193" fmla="*/ 37645 w 12192000"/>
              <a:gd name="connsiteY193" fmla="*/ 2115401 h 2237474"/>
              <a:gd name="connsiteX194" fmla="*/ 4572 w 12192000"/>
              <a:gd name="connsiteY194" fmla="*/ 2111091 h 2237474"/>
              <a:gd name="connsiteX195" fmla="*/ 0 w 12192000"/>
              <a:gd name="connsiteY195" fmla="*/ 2110468 h 2237474"/>
              <a:gd name="connsiteX196" fmla="*/ 0 w 12192000"/>
              <a:gd name="connsiteY196" fmla="*/ 0 h 2237474"/>
              <a:gd name="connsiteX0" fmla="*/ 0 w 12192000"/>
              <a:gd name="connsiteY0" fmla="*/ 0 h 2237474"/>
              <a:gd name="connsiteX1" fmla="*/ 12192000 w 12192000"/>
              <a:gd name="connsiteY1" fmla="*/ 0 h 2237474"/>
              <a:gd name="connsiteX2" fmla="*/ 12192000 w 12192000"/>
              <a:gd name="connsiteY2" fmla="*/ 751299 h 2237474"/>
              <a:gd name="connsiteX3" fmla="*/ 12176759 w 12192000"/>
              <a:gd name="connsiteY3" fmla="*/ 759190 h 2237474"/>
              <a:gd name="connsiteX4" fmla="*/ 12047364 w 12192000"/>
              <a:gd name="connsiteY4" fmla="*/ 749662 h 2237474"/>
              <a:gd name="connsiteX5" fmla="*/ 11890686 w 12192000"/>
              <a:gd name="connsiteY5" fmla="*/ 732766 h 2237474"/>
              <a:gd name="connsiteX6" fmla="*/ 11834800 w 12192000"/>
              <a:gd name="connsiteY6" fmla="*/ 747840 h 2237474"/>
              <a:gd name="connsiteX7" fmla="*/ 11649954 w 12192000"/>
              <a:gd name="connsiteY7" fmla="*/ 749628 h 2237474"/>
              <a:gd name="connsiteX8" fmla="*/ 11560424 w 12192000"/>
              <a:gd name="connsiteY8" fmla="*/ 748017 h 2237474"/>
              <a:gd name="connsiteX9" fmla="*/ 11358455 w 12192000"/>
              <a:gd name="connsiteY9" fmla="*/ 747593 h 2237474"/>
              <a:gd name="connsiteX10" fmla="*/ 11165209 w 12192000"/>
              <a:gd name="connsiteY10" fmla="*/ 748852 h 2237474"/>
              <a:gd name="connsiteX11" fmla="*/ 11058755 w 12192000"/>
              <a:gd name="connsiteY11" fmla="*/ 749617 h 2237474"/>
              <a:gd name="connsiteX12" fmla="*/ 10834688 w 12192000"/>
              <a:gd name="connsiteY12" fmla="*/ 757726 h 2237474"/>
              <a:gd name="connsiteX13" fmla="*/ 10805004 w 12192000"/>
              <a:gd name="connsiteY13" fmla="*/ 757573 h 2237474"/>
              <a:gd name="connsiteX14" fmla="*/ 10739478 w 12192000"/>
              <a:gd name="connsiteY14" fmla="*/ 776841 h 2237474"/>
              <a:gd name="connsiteX15" fmla="*/ 10458762 w 12192000"/>
              <a:gd name="connsiteY15" fmla="*/ 755400 h 2237474"/>
              <a:gd name="connsiteX16" fmla="*/ 10211200 w 12192000"/>
              <a:gd name="connsiteY16" fmla="*/ 767513 h 2237474"/>
              <a:gd name="connsiteX17" fmla="*/ 10167995 w 12192000"/>
              <a:gd name="connsiteY17" fmla="*/ 760843 h 2237474"/>
              <a:gd name="connsiteX18" fmla="*/ 9997044 w 12192000"/>
              <a:gd name="connsiteY18" fmla="*/ 780129 h 2237474"/>
              <a:gd name="connsiteX19" fmla="*/ 9943887 w 12192000"/>
              <a:gd name="connsiteY19" fmla="*/ 804141 h 2237474"/>
              <a:gd name="connsiteX20" fmla="*/ 9918248 w 12192000"/>
              <a:gd name="connsiteY20" fmla="*/ 816628 h 2237474"/>
              <a:gd name="connsiteX21" fmla="*/ 9767091 w 12192000"/>
              <a:gd name="connsiteY21" fmla="*/ 870550 h 2237474"/>
              <a:gd name="connsiteX22" fmla="*/ 9683005 w 12192000"/>
              <a:gd name="connsiteY22" fmla="*/ 894128 h 2237474"/>
              <a:gd name="connsiteX23" fmla="*/ 9594438 w 12192000"/>
              <a:gd name="connsiteY23" fmla="*/ 919051 h 2237474"/>
              <a:gd name="connsiteX24" fmla="*/ 9577033 w 12192000"/>
              <a:gd name="connsiteY24" fmla="*/ 922857 h 2237474"/>
              <a:gd name="connsiteX25" fmla="*/ 9544189 w 12192000"/>
              <a:gd name="connsiteY25" fmla="*/ 938966 h 2237474"/>
              <a:gd name="connsiteX26" fmla="*/ 9500499 w 12192000"/>
              <a:gd name="connsiteY26" fmla="*/ 954680 h 2237474"/>
              <a:gd name="connsiteX27" fmla="*/ 9428195 w 12192000"/>
              <a:gd name="connsiteY27" fmla="*/ 986225 h 2237474"/>
              <a:gd name="connsiteX28" fmla="*/ 9410017 w 12192000"/>
              <a:gd name="connsiteY28" fmla="*/ 993931 h 2237474"/>
              <a:gd name="connsiteX29" fmla="*/ 9392919 w 12192000"/>
              <a:gd name="connsiteY29" fmla="*/ 994656 h 2237474"/>
              <a:gd name="connsiteX30" fmla="*/ 9278619 w 12192000"/>
              <a:gd name="connsiteY30" fmla="*/ 1011878 h 2237474"/>
              <a:gd name="connsiteX31" fmla="*/ 9268019 w 12192000"/>
              <a:gd name="connsiteY31" fmla="*/ 1007442 h 2237474"/>
              <a:gd name="connsiteX32" fmla="*/ 9234662 w 12192000"/>
              <a:gd name="connsiteY32" fmla="*/ 1023056 h 2237474"/>
              <a:gd name="connsiteX33" fmla="*/ 9181033 w 12192000"/>
              <a:gd name="connsiteY33" fmla="*/ 1037921 h 2237474"/>
              <a:gd name="connsiteX34" fmla="*/ 9155969 w 12192000"/>
              <a:gd name="connsiteY34" fmla="*/ 1046804 h 2237474"/>
              <a:gd name="connsiteX35" fmla="*/ 9133985 w 12192000"/>
              <a:gd name="connsiteY35" fmla="*/ 1046450 h 2237474"/>
              <a:gd name="connsiteX36" fmla="*/ 9012987 w 12192000"/>
              <a:gd name="connsiteY36" fmla="*/ 1061986 h 2237474"/>
              <a:gd name="connsiteX37" fmla="*/ 8968445 w 12192000"/>
              <a:gd name="connsiteY37" fmla="*/ 1052169 h 2237474"/>
              <a:gd name="connsiteX38" fmla="*/ 8958984 w 12192000"/>
              <a:gd name="connsiteY38" fmla="*/ 1057212 h 2237474"/>
              <a:gd name="connsiteX39" fmla="*/ 8886001 w 12192000"/>
              <a:gd name="connsiteY39" fmla="*/ 1067468 h 2237474"/>
              <a:gd name="connsiteX40" fmla="*/ 8838610 w 12192000"/>
              <a:gd name="connsiteY40" fmla="*/ 1075091 h 2237474"/>
              <a:gd name="connsiteX41" fmla="*/ 8750383 w 12192000"/>
              <a:gd name="connsiteY41" fmla="*/ 1097387 h 2237474"/>
              <a:gd name="connsiteX42" fmla="*/ 8665605 w 12192000"/>
              <a:gd name="connsiteY42" fmla="*/ 1110791 h 2237474"/>
              <a:gd name="connsiteX43" fmla="*/ 8584946 w 12192000"/>
              <a:gd name="connsiteY43" fmla="*/ 1135226 h 2237474"/>
              <a:gd name="connsiteX44" fmla="*/ 8460755 w 12192000"/>
              <a:gd name="connsiteY44" fmla="*/ 1203427 h 2237474"/>
              <a:gd name="connsiteX45" fmla="*/ 8419755 w 12192000"/>
              <a:gd name="connsiteY45" fmla="*/ 1216260 h 2237474"/>
              <a:gd name="connsiteX46" fmla="*/ 8411626 w 12192000"/>
              <a:gd name="connsiteY46" fmla="*/ 1214397 h 2237474"/>
              <a:gd name="connsiteX47" fmla="*/ 8363469 w 12192000"/>
              <a:gd name="connsiteY47" fmla="*/ 1246658 h 2237474"/>
              <a:gd name="connsiteX48" fmla="*/ 8275497 w 12192000"/>
              <a:gd name="connsiteY48" fmla="*/ 1264396 h 2237474"/>
              <a:gd name="connsiteX49" fmla="*/ 8206287 w 12192000"/>
              <a:gd name="connsiteY49" fmla="*/ 1273060 h 2237474"/>
              <a:gd name="connsiteX50" fmla="*/ 8168705 w 12192000"/>
              <a:gd name="connsiteY50" fmla="*/ 1279956 h 2237474"/>
              <a:gd name="connsiteX51" fmla="*/ 8139997 w 12192000"/>
              <a:gd name="connsiteY51" fmla="*/ 1282713 h 2237474"/>
              <a:gd name="connsiteX52" fmla="*/ 8074238 w 12192000"/>
              <a:gd name="connsiteY52" fmla="*/ 1301895 h 2237474"/>
              <a:gd name="connsiteX53" fmla="*/ 7968292 w 12192000"/>
              <a:gd name="connsiteY53" fmla="*/ 1338779 h 2237474"/>
              <a:gd name="connsiteX54" fmla="*/ 7902328 w 12192000"/>
              <a:gd name="connsiteY54" fmla="*/ 1345865 h 2237474"/>
              <a:gd name="connsiteX55" fmla="*/ 7875879 w 12192000"/>
              <a:gd name="connsiteY55" fmla="*/ 1345646 h 2237474"/>
              <a:gd name="connsiteX56" fmla="*/ 7840612 w 12192000"/>
              <a:gd name="connsiteY56" fmla="*/ 1369373 h 2237474"/>
              <a:gd name="connsiteX57" fmla="*/ 7786819 w 12192000"/>
              <a:gd name="connsiteY57" fmla="*/ 1378970 h 2237474"/>
              <a:gd name="connsiteX58" fmla="*/ 7548172 w 12192000"/>
              <a:gd name="connsiteY58" fmla="*/ 1417460 h 2237474"/>
              <a:gd name="connsiteX59" fmla="*/ 7483437 w 12192000"/>
              <a:gd name="connsiteY59" fmla="*/ 1478152 h 2237474"/>
              <a:gd name="connsiteX60" fmla="*/ 7377870 w 12192000"/>
              <a:gd name="connsiteY60" fmla="*/ 1523319 h 2237474"/>
              <a:gd name="connsiteX61" fmla="*/ 7230737 w 12192000"/>
              <a:gd name="connsiteY61" fmla="*/ 1562633 h 2237474"/>
              <a:gd name="connsiteX62" fmla="*/ 7224458 w 12192000"/>
              <a:gd name="connsiteY62" fmla="*/ 1573008 h 2237474"/>
              <a:gd name="connsiteX63" fmla="*/ 7183121 w 12192000"/>
              <a:gd name="connsiteY63" fmla="*/ 1595162 h 2237474"/>
              <a:gd name="connsiteX64" fmla="*/ 7164601 w 12192000"/>
              <a:gd name="connsiteY64" fmla="*/ 1606490 h 2237474"/>
              <a:gd name="connsiteX65" fmla="*/ 7031309 w 12192000"/>
              <a:gd name="connsiteY65" fmla="*/ 1619451 h 2237474"/>
              <a:gd name="connsiteX66" fmla="*/ 6900177 w 12192000"/>
              <a:gd name="connsiteY66" fmla="*/ 1636016 h 2237474"/>
              <a:gd name="connsiteX67" fmla="*/ 6795372 w 12192000"/>
              <a:gd name="connsiteY67" fmla="*/ 1644845 h 2237474"/>
              <a:gd name="connsiteX68" fmla="*/ 6692251 w 12192000"/>
              <a:gd name="connsiteY68" fmla="*/ 1656357 h 2237474"/>
              <a:gd name="connsiteX69" fmla="*/ 6655235 w 12192000"/>
              <a:gd name="connsiteY69" fmla="*/ 1661869 h 2237474"/>
              <a:gd name="connsiteX70" fmla="*/ 6554894 w 12192000"/>
              <a:gd name="connsiteY70" fmla="*/ 1664428 h 2237474"/>
              <a:gd name="connsiteX71" fmla="*/ 6516595 w 12192000"/>
              <a:gd name="connsiteY71" fmla="*/ 1667475 h 2237474"/>
              <a:gd name="connsiteX72" fmla="*/ 6508541 w 12192000"/>
              <a:gd name="connsiteY72" fmla="*/ 1668757 h 2237474"/>
              <a:gd name="connsiteX73" fmla="*/ 6471012 w 12192000"/>
              <a:gd name="connsiteY73" fmla="*/ 1678604 h 2237474"/>
              <a:gd name="connsiteX74" fmla="*/ 6364035 w 12192000"/>
              <a:gd name="connsiteY74" fmla="*/ 1667683 h 2237474"/>
              <a:gd name="connsiteX75" fmla="*/ 6280959 w 12192000"/>
              <a:gd name="connsiteY75" fmla="*/ 1689329 h 2237474"/>
              <a:gd name="connsiteX76" fmla="*/ 6243319 w 12192000"/>
              <a:gd name="connsiteY76" fmla="*/ 1695560 h 2237474"/>
              <a:gd name="connsiteX77" fmla="*/ 6098321 w 12192000"/>
              <a:gd name="connsiteY77" fmla="*/ 1721646 h 2237474"/>
              <a:gd name="connsiteX78" fmla="*/ 5880652 w 12192000"/>
              <a:gd name="connsiteY78" fmla="*/ 1779643 h 2237474"/>
              <a:gd name="connsiteX79" fmla="*/ 5785959 w 12192000"/>
              <a:gd name="connsiteY79" fmla="*/ 1775307 h 2237474"/>
              <a:gd name="connsiteX80" fmla="*/ 5643534 w 12192000"/>
              <a:gd name="connsiteY80" fmla="*/ 1802919 h 2237474"/>
              <a:gd name="connsiteX81" fmla="*/ 5518799 w 12192000"/>
              <a:gd name="connsiteY81" fmla="*/ 1818312 h 2237474"/>
              <a:gd name="connsiteX82" fmla="*/ 5505014 w 12192000"/>
              <a:gd name="connsiteY82" fmla="*/ 1819259 h 2237474"/>
              <a:gd name="connsiteX83" fmla="*/ 5453307 w 12192000"/>
              <a:gd name="connsiteY83" fmla="*/ 1815450 h 2237474"/>
              <a:gd name="connsiteX84" fmla="*/ 5221533 w 12192000"/>
              <a:gd name="connsiteY84" fmla="*/ 1846950 h 2237474"/>
              <a:gd name="connsiteX85" fmla="*/ 5149802 w 12192000"/>
              <a:gd name="connsiteY85" fmla="*/ 1844846 h 2237474"/>
              <a:gd name="connsiteX86" fmla="*/ 5114927 w 12192000"/>
              <a:gd name="connsiteY86" fmla="*/ 1847827 h 2237474"/>
              <a:gd name="connsiteX87" fmla="*/ 5108970 w 12192000"/>
              <a:gd name="connsiteY87" fmla="*/ 1847935 h 2237474"/>
              <a:gd name="connsiteX88" fmla="*/ 5067961 w 12192000"/>
              <a:gd name="connsiteY88" fmla="*/ 1845917 h 2237474"/>
              <a:gd name="connsiteX89" fmla="*/ 5007075 w 12192000"/>
              <a:gd name="connsiteY89" fmla="*/ 1838626 h 2237474"/>
              <a:gd name="connsiteX90" fmla="*/ 4944087 w 12192000"/>
              <a:gd name="connsiteY90" fmla="*/ 1823332 h 2237474"/>
              <a:gd name="connsiteX91" fmla="*/ 4907662 w 12192000"/>
              <a:gd name="connsiteY91" fmla="*/ 1816900 h 2237474"/>
              <a:gd name="connsiteX92" fmla="*/ 4882386 w 12192000"/>
              <a:gd name="connsiteY92" fmla="*/ 1809844 h 2237474"/>
              <a:gd name="connsiteX93" fmla="*/ 4811440 w 12192000"/>
              <a:gd name="connsiteY93" fmla="*/ 1804655 h 2237474"/>
              <a:gd name="connsiteX94" fmla="*/ 4691075 w 12192000"/>
              <a:gd name="connsiteY94" fmla="*/ 1801389 h 2237474"/>
              <a:gd name="connsiteX95" fmla="*/ 4611738 w 12192000"/>
              <a:gd name="connsiteY95" fmla="*/ 1776964 h 2237474"/>
              <a:gd name="connsiteX96" fmla="*/ 4560070 w 12192000"/>
              <a:gd name="connsiteY96" fmla="*/ 1785640 h 2237474"/>
              <a:gd name="connsiteX97" fmla="*/ 4536503 w 12192000"/>
              <a:gd name="connsiteY97" fmla="*/ 1785334 h 2237474"/>
              <a:gd name="connsiteX98" fmla="*/ 4513724 w 12192000"/>
              <a:gd name="connsiteY98" fmla="*/ 1791996 h 2237474"/>
              <a:gd name="connsiteX99" fmla="*/ 4459810 w 12192000"/>
              <a:gd name="connsiteY99" fmla="*/ 1797886 h 2237474"/>
              <a:gd name="connsiteX100" fmla="*/ 4379064 w 12192000"/>
              <a:gd name="connsiteY100" fmla="*/ 1817177 h 2237474"/>
              <a:gd name="connsiteX101" fmla="*/ 4290981 w 12192000"/>
              <a:gd name="connsiteY101" fmla="*/ 1839677 h 2237474"/>
              <a:gd name="connsiteX102" fmla="*/ 4238372 w 12192000"/>
              <a:gd name="connsiteY102" fmla="*/ 1851480 h 2237474"/>
              <a:gd name="connsiteX103" fmla="*/ 4232517 w 12192000"/>
              <a:gd name="connsiteY103" fmla="*/ 1852567 h 2237474"/>
              <a:gd name="connsiteX104" fmla="*/ 4191732 w 12192000"/>
              <a:gd name="connsiteY104" fmla="*/ 1857328 h 2237474"/>
              <a:gd name="connsiteX105" fmla="*/ 4065532 w 12192000"/>
              <a:gd name="connsiteY105" fmla="*/ 1855477 h 2237474"/>
              <a:gd name="connsiteX106" fmla="*/ 4028460 w 12192000"/>
              <a:gd name="connsiteY106" fmla="*/ 1855137 h 2237474"/>
              <a:gd name="connsiteX107" fmla="*/ 4002267 w 12192000"/>
              <a:gd name="connsiteY107" fmla="*/ 1852352 h 2237474"/>
              <a:gd name="connsiteX108" fmla="*/ 3931396 w 12192000"/>
              <a:gd name="connsiteY108" fmla="*/ 1858915 h 2237474"/>
              <a:gd name="connsiteX109" fmla="*/ 3812162 w 12192000"/>
              <a:gd name="connsiteY109" fmla="*/ 1875501 h 2237474"/>
              <a:gd name="connsiteX110" fmla="*/ 3729530 w 12192000"/>
              <a:gd name="connsiteY110" fmla="*/ 1864513 h 2237474"/>
              <a:gd name="connsiteX111" fmla="*/ 3680177 w 12192000"/>
              <a:gd name="connsiteY111" fmla="*/ 1881552 h 2237474"/>
              <a:gd name="connsiteX112" fmla="*/ 3567259 w 12192000"/>
              <a:gd name="connsiteY112" fmla="*/ 1893482 h 2237474"/>
              <a:gd name="connsiteX113" fmla="*/ 3405770 w 12192000"/>
              <a:gd name="connsiteY113" fmla="*/ 1904591 h 2237474"/>
              <a:gd name="connsiteX114" fmla="*/ 3280097 w 12192000"/>
              <a:gd name="connsiteY114" fmla="*/ 1919610 h 2237474"/>
              <a:gd name="connsiteX115" fmla="*/ 3123424 w 12192000"/>
              <a:gd name="connsiteY115" fmla="*/ 1952930 h 2237474"/>
              <a:gd name="connsiteX116" fmla="*/ 3009910 w 12192000"/>
              <a:gd name="connsiteY116" fmla="*/ 1957866 h 2237474"/>
              <a:gd name="connsiteX117" fmla="*/ 2995934 w 12192000"/>
              <a:gd name="connsiteY117" fmla="*/ 1967085 h 2237474"/>
              <a:gd name="connsiteX118" fmla="*/ 2980071 w 12192000"/>
              <a:gd name="connsiteY118" fmla="*/ 1972988 h 2237474"/>
              <a:gd name="connsiteX119" fmla="*/ 2978094 w 12192000"/>
              <a:gd name="connsiteY119" fmla="*/ 1972369 h 2237474"/>
              <a:gd name="connsiteX120" fmla="*/ 2942858 w 12192000"/>
              <a:gd name="connsiteY120" fmla="*/ 1981367 h 2237474"/>
              <a:gd name="connsiteX121" fmla="*/ 2875436 w 12192000"/>
              <a:gd name="connsiteY121" fmla="*/ 1996977 h 2237474"/>
              <a:gd name="connsiteX122" fmla="*/ 2874892 w 12192000"/>
              <a:gd name="connsiteY122" fmla="*/ 1996085 h 2237474"/>
              <a:gd name="connsiteX123" fmla="*/ 2864145 w 12192000"/>
              <a:gd name="connsiteY123" fmla="*/ 1994061 h 2237474"/>
              <a:gd name="connsiteX124" fmla="*/ 2843662 w 12192000"/>
              <a:gd name="connsiteY124" fmla="*/ 1992498 h 2237474"/>
              <a:gd name="connsiteX125" fmla="*/ 2796128 w 12192000"/>
              <a:gd name="connsiteY125" fmla="*/ 1976403 h 2237474"/>
              <a:gd name="connsiteX126" fmla="*/ 2756784 w 12192000"/>
              <a:gd name="connsiteY126" fmla="*/ 1985116 h 2237474"/>
              <a:gd name="connsiteX127" fmla="*/ 2748833 w 12192000"/>
              <a:gd name="connsiteY127" fmla="*/ 1986323 h 2237474"/>
              <a:gd name="connsiteX128" fmla="*/ 2748661 w 12192000"/>
              <a:gd name="connsiteY128" fmla="*/ 1986122 h 2237474"/>
              <a:gd name="connsiteX129" fmla="*/ 2740251 w 12192000"/>
              <a:gd name="connsiteY129" fmla="*/ 1986946 h 2237474"/>
              <a:gd name="connsiteX130" fmla="*/ 2718916 w 12192000"/>
              <a:gd name="connsiteY130" fmla="*/ 1990867 h 2237474"/>
              <a:gd name="connsiteX131" fmla="*/ 2713522 w 12192000"/>
              <a:gd name="connsiteY131" fmla="*/ 1990173 h 2237474"/>
              <a:gd name="connsiteX132" fmla="*/ 2680597 w 12192000"/>
              <a:gd name="connsiteY132" fmla="*/ 1984996 h 2237474"/>
              <a:gd name="connsiteX133" fmla="*/ 2578178 w 12192000"/>
              <a:gd name="connsiteY133" fmla="*/ 1990531 h 2237474"/>
              <a:gd name="connsiteX134" fmla="*/ 2476147 w 12192000"/>
              <a:gd name="connsiteY134" fmla="*/ 1998305 h 2237474"/>
              <a:gd name="connsiteX135" fmla="*/ 2373568 w 12192000"/>
              <a:gd name="connsiteY135" fmla="*/ 2003219 h 2237474"/>
              <a:gd name="connsiteX136" fmla="*/ 2321399 w 12192000"/>
              <a:gd name="connsiteY136" fmla="*/ 1989467 h 2237474"/>
              <a:gd name="connsiteX137" fmla="*/ 2315525 w 12192000"/>
              <a:gd name="connsiteY137" fmla="*/ 1989708 h 2237474"/>
              <a:gd name="connsiteX138" fmla="*/ 2300792 w 12192000"/>
              <a:gd name="connsiteY138" fmla="*/ 1994290 h 2237474"/>
              <a:gd name="connsiteX139" fmla="*/ 2295469 w 12192000"/>
              <a:gd name="connsiteY139" fmla="*/ 1996659 h 2237474"/>
              <a:gd name="connsiteX140" fmla="*/ 2287219 w 12192000"/>
              <a:gd name="connsiteY140" fmla="*/ 1998750 h 2237474"/>
              <a:gd name="connsiteX141" fmla="*/ 2286948 w 12192000"/>
              <a:gd name="connsiteY141" fmla="*/ 1998596 h 2237474"/>
              <a:gd name="connsiteX142" fmla="*/ 2243069 w 12192000"/>
              <a:gd name="connsiteY142" fmla="*/ 2015111 h 2237474"/>
              <a:gd name="connsiteX143" fmla="*/ 2186609 w 12192000"/>
              <a:gd name="connsiteY143" fmla="*/ 2008263 h 2237474"/>
              <a:gd name="connsiteX144" fmla="*/ 2164831 w 12192000"/>
              <a:gd name="connsiteY144" fmla="*/ 2010143 h 2237474"/>
              <a:gd name="connsiteX145" fmla="*/ 2152836 w 12192000"/>
              <a:gd name="connsiteY145" fmla="*/ 2010048 h 2237474"/>
              <a:gd name="connsiteX146" fmla="*/ 2117102 w 12192000"/>
              <a:gd name="connsiteY146" fmla="*/ 2023004 h 2237474"/>
              <a:gd name="connsiteX147" fmla="*/ 2111935 w 12192000"/>
              <a:gd name="connsiteY147" fmla="*/ 2023163 h 2237474"/>
              <a:gd name="connsiteX148" fmla="*/ 2089991 w 12192000"/>
              <a:gd name="connsiteY148" fmla="*/ 2034193 h 2237474"/>
              <a:gd name="connsiteX149" fmla="*/ 2058061 w 12192000"/>
              <a:gd name="connsiteY149" fmla="*/ 2047942 h 2237474"/>
              <a:gd name="connsiteX150" fmla="*/ 2055737 w 12192000"/>
              <a:gd name="connsiteY150" fmla="*/ 2047704 h 2237474"/>
              <a:gd name="connsiteX151" fmla="*/ 2042244 w 12192000"/>
              <a:gd name="connsiteY151" fmla="*/ 2055560 h 2237474"/>
              <a:gd name="connsiteX152" fmla="*/ 1976224 w 12192000"/>
              <a:gd name="connsiteY152" fmla="*/ 2074257 h 2237474"/>
              <a:gd name="connsiteX153" fmla="*/ 1877728 w 12192000"/>
              <a:gd name="connsiteY153" fmla="*/ 2101004 h 2237474"/>
              <a:gd name="connsiteX154" fmla="*/ 1759056 w 12192000"/>
              <a:gd name="connsiteY154" fmla="*/ 2125608 h 2237474"/>
              <a:gd name="connsiteX155" fmla="*/ 1637948 w 12192000"/>
              <a:gd name="connsiteY155" fmla="*/ 2172597 h 2237474"/>
              <a:gd name="connsiteX156" fmla="*/ 1434549 w 12192000"/>
              <a:gd name="connsiteY156" fmla="*/ 2234522 h 2237474"/>
              <a:gd name="connsiteX157" fmla="*/ 1398481 w 12192000"/>
              <a:gd name="connsiteY157" fmla="*/ 2237074 h 2237474"/>
              <a:gd name="connsiteX158" fmla="*/ 1398407 w 12192000"/>
              <a:gd name="connsiteY158" fmla="*/ 2237095 h 2237474"/>
              <a:gd name="connsiteX159" fmla="*/ 1370962 w 12192000"/>
              <a:gd name="connsiteY159" fmla="*/ 2237474 h 2237474"/>
              <a:gd name="connsiteX160" fmla="*/ 1356367 w 12192000"/>
              <a:gd name="connsiteY160" fmla="*/ 2235089 h 2237474"/>
              <a:gd name="connsiteX161" fmla="*/ 1324828 w 12192000"/>
              <a:gd name="connsiteY161" fmla="*/ 2231968 h 2237474"/>
              <a:gd name="connsiteX162" fmla="*/ 1297744 w 12192000"/>
              <a:gd name="connsiteY162" fmla="*/ 2235849 h 2237474"/>
              <a:gd name="connsiteX163" fmla="*/ 1286236 w 12192000"/>
              <a:gd name="connsiteY163" fmla="*/ 2233135 h 2237474"/>
              <a:gd name="connsiteX164" fmla="*/ 1283504 w 12192000"/>
              <a:gd name="connsiteY164" fmla="*/ 2233797 h 2237474"/>
              <a:gd name="connsiteX165" fmla="*/ 1279765 w 12192000"/>
              <a:gd name="connsiteY165" fmla="*/ 2229639 h 2237474"/>
              <a:gd name="connsiteX166" fmla="*/ 1195347 w 12192000"/>
              <a:gd name="connsiteY166" fmla="*/ 2212354 h 2237474"/>
              <a:gd name="connsiteX167" fmla="*/ 970251 w 12192000"/>
              <a:gd name="connsiteY167" fmla="*/ 2221029 h 2237474"/>
              <a:gd name="connsiteX168" fmla="*/ 812914 w 12192000"/>
              <a:gd name="connsiteY168" fmla="*/ 2202752 h 2237474"/>
              <a:gd name="connsiteX169" fmla="*/ 800195 w 12192000"/>
              <a:gd name="connsiteY169" fmla="*/ 2209407 h 2237474"/>
              <a:gd name="connsiteX170" fmla="*/ 784978 w 12192000"/>
              <a:gd name="connsiteY170" fmla="*/ 2212360 h 2237474"/>
              <a:gd name="connsiteX171" fmla="*/ 681987 w 12192000"/>
              <a:gd name="connsiteY171" fmla="*/ 2216757 h 2237474"/>
              <a:gd name="connsiteX172" fmla="*/ 669923 w 12192000"/>
              <a:gd name="connsiteY172" fmla="*/ 2211682 h 2237474"/>
              <a:gd name="connsiteX173" fmla="*/ 648680 w 12192000"/>
              <a:gd name="connsiteY173" fmla="*/ 2206229 h 2237474"/>
              <a:gd name="connsiteX174" fmla="*/ 597225 w 12192000"/>
              <a:gd name="connsiteY174" fmla="*/ 2180999 h 2237474"/>
              <a:gd name="connsiteX175" fmla="*/ 558449 w 12192000"/>
              <a:gd name="connsiteY175" fmla="*/ 2182346 h 2237474"/>
              <a:gd name="connsiteX176" fmla="*/ 550517 w 12192000"/>
              <a:gd name="connsiteY176" fmla="*/ 2182060 h 2237474"/>
              <a:gd name="connsiteX177" fmla="*/ 550309 w 12192000"/>
              <a:gd name="connsiteY177" fmla="*/ 2181825 h 2237474"/>
              <a:gd name="connsiteX178" fmla="*/ 541836 w 12192000"/>
              <a:gd name="connsiteY178" fmla="*/ 2181063 h 2237474"/>
              <a:gd name="connsiteX179" fmla="*/ 536057 w 12192000"/>
              <a:gd name="connsiteY179" fmla="*/ 2181537 h 2237474"/>
              <a:gd name="connsiteX180" fmla="*/ 520671 w 12192000"/>
              <a:gd name="connsiteY180" fmla="*/ 2180980 h 2237474"/>
              <a:gd name="connsiteX181" fmla="*/ 515024 w 12192000"/>
              <a:gd name="connsiteY181" fmla="*/ 2179258 h 2237474"/>
              <a:gd name="connsiteX182" fmla="*/ 512278 w 12192000"/>
              <a:gd name="connsiteY182" fmla="*/ 2176369 h 2237474"/>
              <a:gd name="connsiteX183" fmla="*/ 480419 w 12192000"/>
              <a:gd name="connsiteY183" fmla="*/ 2167807 h 2237474"/>
              <a:gd name="connsiteX184" fmla="*/ 413835 w 12192000"/>
              <a:gd name="connsiteY184" fmla="*/ 2156783 h 2237474"/>
              <a:gd name="connsiteX185" fmla="*/ 376513 w 12192000"/>
              <a:gd name="connsiteY185" fmla="*/ 2154014 h 2237474"/>
              <a:gd name="connsiteX186" fmla="*/ 273386 w 12192000"/>
              <a:gd name="connsiteY186" fmla="*/ 2142551 h 2237474"/>
              <a:gd name="connsiteX187" fmla="*/ 169207 w 12192000"/>
              <a:gd name="connsiteY187" fmla="*/ 2128100 h 2237474"/>
              <a:gd name="connsiteX188" fmla="*/ 93149 w 12192000"/>
              <a:gd name="connsiteY188" fmla="*/ 2105324 h 2237474"/>
              <a:gd name="connsiteX189" fmla="*/ 88109 w 12192000"/>
              <a:gd name="connsiteY189" fmla="*/ 2106704 h 2237474"/>
              <a:gd name="connsiteX190" fmla="*/ 80022 w 12192000"/>
              <a:gd name="connsiteY190" fmla="*/ 2107254 h 2237474"/>
              <a:gd name="connsiteX191" fmla="*/ 79717 w 12192000"/>
              <a:gd name="connsiteY191" fmla="*/ 2107046 h 2237474"/>
              <a:gd name="connsiteX192" fmla="*/ 72352 w 12192000"/>
              <a:gd name="connsiteY192" fmla="*/ 2107991 h 2237474"/>
              <a:gd name="connsiteX193" fmla="*/ 37645 w 12192000"/>
              <a:gd name="connsiteY193" fmla="*/ 2115401 h 2237474"/>
              <a:gd name="connsiteX194" fmla="*/ 4572 w 12192000"/>
              <a:gd name="connsiteY194" fmla="*/ 2111091 h 2237474"/>
              <a:gd name="connsiteX195" fmla="*/ 0 w 12192000"/>
              <a:gd name="connsiteY195" fmla="*/ 2110468 h 2237474"/>
              <a:gd name="connsiteX196" fmla="*/ 0 w 12192000"/>
              <a:gd name="connsiteY196" fmla="*/ 0 h 2237474"/>
              <a:gd name="connsiteX0" fmla="*/ 0 w 12192000"/>
              <a:gd name="connsiteY0" fmla="*/ 0 h 2237474"/>
              <a:gd name="connsiteX1" fmla="*/ 12192000 w 12192000"/>
              <a:gd name="connsiteY1" fmla="*/ 0 h 2237474"/>
              <a:gd name="connsiteX2" fmla="*/ 12192000 w 12192000"/>
              <a:gd name="connsiteY2" fmla="*/ 751299 h 2237474"/>
              <a:gd name="connsiteX3" fmla="*/ 12176759 w 12192000"/>
              <a:gd name="connsiteY3" fmla="*/ 759190 h 2237474"/>
              <a:gd name="connsiteX4" fmla="*/ 12047364 w 12192000"/>
              <a:gd name="connsiteY4" fmla="*/ 749662 h 2237474"/>
              <a:gd name="connsiteX5" fmla="*/ 11890686 w 12192000"/>
              <a:gd name="connsiteY5" fmla="*/ 732766 h 2237474"/>
              <a:gd name="connsiteX6" fmla="*/ 11834800 w 12192000"/>
              <a:gd name="connsiteY6" fmla="*/ 747840 h 2237474"/>
              <a:gd name="connsiteX7" fmla="*/ 11649954 w 12192000"/>
              <a:gd name="connsiteY7" fmla="*/ 749628 h 2237474"/>
              <a:gd name="connsiteX8" fmla="*/ 11560424 w 12192000"/>
              <a:gd name="connsiteY8" fmla="*/ 748017 h 2237474"/>
              <a:gd name="connsiteX9" fmla="*/ 11358455 w 12192000"/>
              <a:gd name="connsiteY9" fmla="*/ 747593 h 2237474"/>
              <a:gd name="connsiteX10" fmla="*/ 11165209 w 12192000"/>
              <a:gd name="connsiteY10" fmla="*/ 748852 h 2237474"/>
              <a:gd name="connsiteX11" fmla="*/ 11058755 w 12192000"/>
              <a:gd name="connsiteY11" fmla="*/ 749617 h 2237474"/>
              <a:gd name="connsiteX12" fmla="*/ 10834688 w 12192000"/>
              <a:gd name="connsiteY12" fmla="*/ 757726 h 2237474"/>
              <a:gd name="connsiteX13" fmla="*/ 10805004 w 12192000"/>
              <a:gd name="connsiteY13" fmla="*/ 757573 h 2237474"/>
              <a:gd name="connsiteX14" fmla="*/ 10739478 w 12192000"/>
              <a:gd name="connsiteY14" fmla="*/ 776841 h 2237474"/>
              <a:gd name="connsiteX15" fmla="*/ 10458762 w 12192000"/>
              <a:gd name="connsiteY15" fmla="*/ 755400 h 2237474"/>
              <a:gd name="connsiteX16" fmla="*/ 10211200 w 12192000"/>
              <a:gd name="connsiteY16" fmla="*/ 767513 h 2237474"/>
              <a:gd name="connsiteX17" fmla="*/ 10167995 w 12192000"/>
              <a:gd name="connsiteY17" fmla="*/ 760843 h 2237474"/>
              <a:gd name="connsiteX18" fmla="*/ 9997044 w 12192000"/>
              <a:gd name="connsiteY18" fmla="*/ 780129 h 2237474"/>
              <a:gd name="connsiteX19" fmla="*/ 9943887 w 12192000"/>
              <a:gd name="connsiteY19" fmla="*/ 804141 h 2237474"/>
              <a:gd name="connsiteX20" fmla="*/ 9918248 w 12192000"/>
              <a:gd name="connsiteY20" fmla="*/ 816628 h 2237474"/>
              <a:gd name="connsiteX21" fmla="*/ 9767091 w 12192000"/>
              <a:gd name="connsiteY21" fmla="*/ 870550 h 2237474"/>
              <a:gd name="connsiteX22" fmla="*/ 9683005 w 12192000"/>
              <a:gd name="connsiteY22" fmla="*/ 894128 h 2237474"/>
              <a:gd name="connsiteX23" fmla="*/ 9594438 w 12192000"/>
              <a:gd name="connsiteY23" fmla="*/ 919051 h 2237474"/>
              <a:gd name="connsiteX24" fmla="*/ 9577033 w 12192000"/>
              <a:gd name="connsiteY24" fmla="*/ 922857 h 2237474"/>
              <a:gd name="connsiteX25" fmla="*/ 9544189 w 12192000"/>
              <a:gd name="connsiteY25" fmla="*/ 938966 h 2237474"/>
              <a:gd name="connsiteX26" fmla="*/ 9500499 w 12192000"/>
              <a:gd name="connsiteY26" fmla="*/ 954680 h 2237474"/>
              <a:gd name="connsiteX27" fmla="*/ 9428195 w 12192000"/>
              <a:gd name="connsiteY27" fmla="*/ 986225 h 2237474"/>
              <a:gd name="connsiteX28" fmla="*/ 9410017 w 12192000"/>
              <a:gd name="connsiteY28" fmla="*/ 993931 h 2237474"/>
              <a:gd name="connsiteX29" fmla="*/ 9392919 w 12192000"/>
              <a:gd name="connsiteY29" fmla="*/ 994656 h 2237474"/>
              <a:gd name="connsiteX30" fmla="*/ 9278619 w 12192000"/>
              <a:gd name="connsiteY30" fmla="*/ 1011878 h 2237474"/>
              <a:gd name="connsiteX31" fmla="*/ 9268019 w 12192000"/>
              <a:gd name="connsiteY31" fmla="*/ 1007442 h 2237474"/>
              <a:gd name="connsiteX32" fmla="*/ 9234662 w 12192000"/>
              <a:gd name="connsiteY32" fmla="*/ 1023056 h 2237474"/>
              <a:gd name="connsiteX33" fmla="*/ 9181033 w 12192000"/>
              <a:gd name="connsiteY33" fmla="*/ 1037921 h 2237474"/>
              <a:gd name="connsiteX34" fmla="*/ 9155969 w 12192000"/>
              <a:gd name="connsiteY34" fmla="*/ 1046804 h 2237474"/>
              <a:gd name="connsiteX35" fmla="*/ 9133985 w 12192000"/>
              <a:gd name="connsiteY35" fmla="*/ 1046450 h 2237474"/>
              <a:gd name="connsiteX36" fmla="*/ 9012987 w 12192000"/>
              <a:gd name="connsiteY36" fmla="*/ 1061986 h 2237474"/>
              <a:gd name="connsiteX37" fmla="*/ 8968445 w 12192000"/>
              <a:gd name="connsiteY37" fmla="*/ 1052169 h 2237474"/>
              <a:gd name="connsiteX38" fmla="*/ 8958984 w 12192000"/>
              <a:gd name="connsiteY38" fmla="*/ 1057212 h 2237474"/>
              <a:gd name="connsiteX39" fmla="*/ 8886001 w 12192000"/>
              <a:gd name="connsiteY39" fmla="*/ 1067468 h 2237474"/>
              <a:gd name="connsiteX40" fmla="*/ 8838610 w 12192000"/>
              <a:gd name="connsiteY40" fmla="*/ 1075091 h 2237474"/>
              <a:gd name="connsiteX41" fmla="*/ 8750383 w 12192000"/>
              <a:gd name="connsiteY41" fmla="*/ 1097387 h 2237474"/>
              <a:gd name="connsiteX42" fmla="*/ 8665605 w 12192000"/>
              <a:gd name="connsiteY42" fmla="*/ 1110791 h 2237474"/>
              <a:gd name="connsiteX43" fmla="*/ 8584946 w 12192000"/>
              <a:gd name="connsiteY43" fmla="*/ 1135226 h 2237474"/>
              <a:gd name="connsiteX44" fmla="*/ 8460755 w 12192000"/>
              <a:gd name="connsiteY44" fmla="*/ 1203427 h 2237474"/>
              <a:gd name="connsiteX45" fmla="*/ 8419755 w 12192000"/>
              <a:gd name="connsiteY45" fmla="*/ 1216260 h 2237474"/>
              <a:gd name="connsiteX46" fmla="*/ 8411626 w 12192000"/>
              <a:gd name="connsiteY46" fmla="*/ 1214397 h 2237474"/>
              <a:gd name="connsiteX47" fmla="*/ 8363469 w 12192000"/>
              <a:gd name="connsiteY47" fmla="*/ 1246658 h 2237474"/>
              <a:gd name="connsiteX48" fmla="*/ 8275497 w 12192000"/>
              <a:gd name="connsiteY48" fmla="*/ 1264396 h 2237474"/>
              <a:gd name="connsiteX49" fmla="*/ 8206287 w 12192000"/>
              <a:gd name="connsiteY49" fmla="*/ 1273060 h 2237474"/>
              <a:gd name="connsiteX50" fmla="*/ 8168705 w 12192000"/>
              <a:gd name="connsiteY50" fmla="*/ 1279956 h 2237474"/>
              <a:gd name="connsiteX51" fmla="*/ 8139997 w 12192000"/>
              <a:gd name="connsiteY51" fmla="*/ 1282713 h 2237474"/>
              <a:gd name="connsiteX52" fmla="*/ 8074238 w 12192000"/>
              <a:gd name="connsiteY52" fmla="*/ 1301895 h 2237474"/>
              <a:gd name="connsiteX53" fmla="*/ 7968292 w 12192000"/>
              <a:gd name="connsiteY53" fmla="*/ 1338779 h 2237474"/>
              <a:gd name="connsiteX54" fmla="*/ 7902328 w 12192000"/>
              <a:gd name="connsiteY54" fmla="*/ 1345865 h 2237474"/>
              <a:gd name="connsiteX55" fmla="*/ 7875879 w 12192000"/>
              <a:gd name="connsiteY55" fmla="*/ 1345646 h 2237474"/>
              <a:gd name="connsiteX56" fmla="*/ 7840612 w 12192000"/>
              <a:gd name="connsiteY56" fmla="*/ 1369373 h 2237474"/>
              <a:gd name="connsiteX57" fmla="*/ 7786819 w 12192000"/>
              <a:gd name="connsiteY57" fmla="*/ 1378970 h 2237474"/>
              <a:gd name="connsiteX58" fmla="*/ 7548172 w 12192000"/>
              <a:gd name="connsiteY58" fmla="*/ 1417460 h 2237474"/>
              <a:gd name="connsiteX59" fmla="*/ 7483437 w 12192000"/>
              <a:gd name="connsiteY59" fmla="*/ 1478152 h 2237474"/>
              <a:gd name="connsiteX60" fmla="*/ 7377870 w 12192000"/>
              <a:gd name="connsiteY60" fmla="*/ 1523319 h 2237474"/>
              <a:gd name="connsiteX61" fmla="*/ 7230737 w 12192000"/>
              <a:gd name="connsiteY61" fmla="*/ 1562633 h 2237474"/>
              <a:gd name="connsiteX62" fmla="*/ 7224458 w 12192000"/>
              <a:gd name="connsiteY62" fmla="*/ 1573008 h 2237474"/>
              <a:gd name="connsiteX63" fmla="*/ 7183121 w 12192000"/>
              <a:gd name="connsiteY63" fmla="*/ 1595162 h 2237474"/>
              <a:gd name="connsiteX64" fmla="*/ 7164601 w 12192000"/>
              <a:gd name="connsiteY64" fmla="*/ 1606490 h 2237474"/>
              <a:gd name="connsiteX65" fmla="*/ 7031309 w 12192000"/>
              <a:gd name="connsiteY65" fmla="*/ 1619451 h 2237474"/>
              <a:gd name="connsiteX66" fmla="*/ 6900177 w 12192000"/>
              <a:gd name="connsiteY66" fmla="*/ 1636016 h 2237474"/>
              <a:gd name="connsiteX67" fmla="*/ 6795372 w 12192000"/>
              <a:gd name="connsiteY67" fmla="*/ 1644845 h 2237474"/>
              <a:gd name="connsiteX68" fmla="*/ 6692251 w 12192000"/>
              <a:gd name="connsiteY68" fmla="*/ 1656357 h 2237474"/>
              <a:gd name="connsiteX69" fmla="*/ 6655235 w 12192000"/>
              <a:gd name="connsiteY69" fmla="*/ 1661869 h 2237474"/>
              <a:gd name="connsiteX70" fmla="*/ 6554894 w 12192000"/>
              <a:gd name="connsiteY70" fmla="*/ 1664428 h 2237474"/>
              <a:gd name="connsiteX71" fmla="*/ 6516595 w 12192000"/>
              <a:gd name="connsiteY71" fmla="*/ 1667475 h 2237474"/>
              <a:gd name="connsiteX72" fmla="*/ 6508541 w 12192000"/>
              <a:gd name="connsiteY72" fmla="*/ 1668757 h 2237474"/>
              <a:gd name="connsiteX73" fmla="*/ 6471012 w 12192000"/>
              <a:gd name="connsiteY73" fmla="*/ 1678604 h 2237474"/>
              <a:gd name="connsiteX74" fmla="*/ 6364035 w 12192000"/>
              <a:gd name="connsiteY74" fmla="*/ 1667683 h 2237474"/>
              <a:gd name="connsiteX75" fmla="*/ 6280959 w 12192000"/>
              <a:gd name="connsiteY75" fmla="*/ 1689329 h 2237474"/>
              <a:gd name="connsiteX76" fmla="*/ 6243319 w 12192000"/>
              <a:gd name="connsiteY76" fmla="*/ 1695560 h 2237474"/>
              <a:gd name="connsiteX77" fmla="*/ 6098321 w 12192000"/>
              <a:gd name="connsiteY77" fmla="*/ 1721646 h 2237474"/>
              <a:gd name="connsiteX78" fmla="*/ 5880652 w 12192000"/>
              <a:gd name="connsiteY78" fmla="*/ 1779643 h 2237474"/>
              <a:gd name="connsiteX79" fmla="*/ 5785959 w 12192000"/>
              <a:gd name="connsiteY79" fmla="*/ 1775307 h 2237474"/>
              <a:gd name="connsiteX80" fmla="*/ 5643534 w 12192000"/>
              <a:gd name="connsiteY80" fmla="*/ 1802919 h 2237474"/>
              <a:gd name="connsiteX81" fmla="*/ 5518799 w 12192000"/>
              <a:gd name="connsiteY81" fmla="*/ 1818312 h 2237474"/>
              <a:gd name="connsiteX82" fmla="*/ 5505014 w 12192000"/>
              <a:gd name="connsiteY82" fmla="*/ 1819259 h 2237474"/>
              <a:gd name="connsiteX83" fmla="*/ 5453307 w 12192000"/>
              <a:gd name="connsiteY83" fmla="*/ 1815450 h 2237474"/>
              <a:gd name="connsiteX84" fmla="*/ 5221533 w 12192000"/>
              <a:gd name="connsiteY84" fmla="*/ 1846950 h 2237474"/>
              <a:gd name="connsiteX85" fmla="*/ 5149802 w 12192000"/>
              <a:gd name="connsiteY85" fmla="*/ 1844846 h 2237474"/>
              <a:gd name="connsiteX86" fmla="*/ 5114927 w 12192000"/>
              <a:gd name="connsiteY86" fmla="*/ 1847827 h 2237474"/>
              <a:gd name="connsiteX87" fmla="*/ 5108970 w 12192000"/>
              <a:gd name="connsiteY87" fmla="*/ 1847935 h 2237474"/>
              <a:gd name="connsiteX88" fmla="*/ 5067961 w 12192000"/>
              <a:gd name="connsiteY88" fmla="*/ 1845917 h 2237474"/>
              <a:gd name="connsiteX89" fmla="*/ 5007075 w 12192000"/>
              <a:gd name="connsiteY89" fmla="*/ 1838626 h 2237474"/>
              <a:gd name="connsiteX90" fmla="*/ 4944087 w 12192000"/>
              <a:gd name="connsiteY90" fmla="*/ 1823332 h 2237474"/>
              <a:gd name="connsiteX91" fmla="*/ 4907662 w 12192000"/>
              <a:gd name="connsiteY91" fmla="*/ 1816900 h 2237474"/>
              <a:gd name="connsiteX92" fmla="*/ 4882386 w 12192000"/>
              <a:gd name="connsiteY92" fmla="*/ 1809844 h 2237474"/>
              <a:gd name="connsiteX93" fmla="*/ 4811440 w 12192000"/>
              <a:gd name="connsiteY93" fmla="*/ 1804655 h 2237474"/>
              <a:gd name="connsiteX94" fmla="*/ 4691075 w 12192000"/>
              <a:gd name="connsiteY94" fmla="*/ 1801389 h 2237474"/>
              <a:gd name="connsiteX95" fmla="*/ 4611738 w 12192000"/>
              <a:gd name="connsiteY95" fmla="*/ 1776964 h 2237474"/>
              <a:gd name="connsiteX96" fmla="*/ 4560070 w 12192000"/>
              <a:gd name="connsiteY96" fmla="*/ 1785640 h 2237474"/>
              <a:gd name="connsiteX97" fmla="*/ 4536503 w 12192000"/>
              <a:gd name="connsiteY97" fmla="*/ 1785334 h 2237474"/>
              <a:gd name="connsiteX98" fmla="*/ 4513724 w 12192000"/>
              <a:gd name="connsiteY98" fmla="*/ 1791996 h 2237474"/>
              <a:gd name="connsiteX99" fmla="*/ 4459810 w 12192000"/>
              <a:gd name="connsiteY99" fmla="*/ 1797886 h 2237474"/>
              <a:gd name="connsiteX100" fmla="*/ 4379064 w 12192000"/>
              <a:gd name="connsiteY100" fmla="*/ 1817177 h 2237474"/>
              <a:gd name="connsiteX101" fmla="*/ 4290981 w 12192000"/>
              <a:gd name="connsiteY101" fmla="*/ 1839677 h 2237474"/>
              <a:gd name="connsiteX102" fmla="*/ 4238372 w 12192000"/>
              <a:gd name="connsiteY102" fmla="*/ 1851480 h 2237474"/>
              <a:gd name="connsiteX103" fmla="*/ 4232517 w 12192000"/>
              <a:gd name="connsiteY103" fmla="*/ 1852567 h 2237474"/>
              <a:gd name="connsiteX104" fmla="*/ 4191732 w 12192000"/>
              <a:gd name="connsiteY104" fmla="*/ 1857328 h 2237474"/>
              <a:gd name="connsiteX105" fmla="*/ 4065532 w 12192000"/>
              <a:gd name="connsiteY105" fmla="*/ 1855477 h 2237474"/>
              <a:gd name="connsiteX106" fmla="*/ 4028460 w 12192000"/>
              <a:gd name="connsiteY106" fmla="*/ 1855137 h 2237474"/>
              <a:gd name="connsiteX107" fmla="*/ 4002267 w 12192000"/>
              <a:gd name="connsiteY107" fmla="*/ 1852352 h 2237474"/>
              <a:gd name="connsiteX108" fmla="*/ 3931396 w 12192000"/>
              <a:gd name="connsiteY108" fmla="*/ 1858915 h 2237474"/>
              <a:gd name="connsiteX109" fmla="*/ 3812162 w 12192000"/>
              <a:gd name="connsiteY109" fmla="*/ 1875501 h 2237474"/>
              <a:gd name="connsiteX110" fmla="*/ 3729530 w 12192000"/>
              <a:gd name="connsiteY110" fmla="*/ 1864513 h 2237474"/>
              <a:gd name="connsiteX111" fmla="*/ 3680177 w 12192000"/>
              <a:gd name="connsiteY111" fmla="*/ 1881552 h 2237474"/>
              <a:gd name="connsiteX112" fmla="*/ 3567259 w 12192000"/>
              <a:gd name="connsiteY112" fmla="*/ 1893482 h 2237474"/>
              <a:gd name="connsiteX113" fmla="*/ 3405770 w 12192000"/>
              <a:gd name="connsiteY113" fmla="*/ 1904591 h 2237474"/>
              <a:gd name="connsiteX114" fmla="*/ 3280097 w 12192000"/>
              <a:gd name="connsiteY114" fmla="*/ 1919610 h 2237474"/>
              <a:gd name="connsiteX115" fmla="*/ 3123424 w 12192000"/>
              <a:gd name="connsiteY115" fmla="*/ 1952930 h 2237474"/>
              <a:gd name="connsiteX116" fmla="*/ 3009910 w 12192000"/>
              <a:gd name="connsiteY116" fmla="*/ 1957866 h 2237474"/>
              <a:gd name="connsiteX117" fmla="*/ 2995934 w 12192000"/>
              <a:gd name="connsiteY117" fmla="*/ 1967085 h 2237474"/>
              <a:gd name="connsiteX118" fmla="*/ 2980071 w 12192000"/>
              <a:gd name="connsiteY118" fmla="*/ 1972988 h 2237474"/>
              <a:gd name="connsiteX119" fmla="*/ 2978094 w 12192000"/>
              <a:gd name="connsiteY119" fmla="*/ 1972369 h 2237474"/>
              <a:gd name="connsiteX120" fmla="*/ 2942858 w 12192000"/>
              <a:gd name="connsiteY120" fmla="*/ 1981367 h 2237474"/>
              <a:gd name="connsiteX121" fmla="*/ 2875436 w 12192000"/>
              <a:gd name="connsiteY121" fmla="*/ 1996977 h 2237474"/>
              <a:gd name="connsiteX122" fmla="*/ 2874892 w 12192000"/>
              <a:gd name="connsiteY122" fmla="*/ 1996085 h 2237474"/>
              <a:gd name="connsiteX123" fmla="*/ 2864145 w 12192000"/>
              <a:gd name="connsiteY123" fmla="*/ 1994061 h 2237474"/>
              <a:gd name="connsiteX124" fmla="*/ 2843662 w 12192000"/>
              <a:gd name="connsiteY124" fmla="*/ 1992498 h 2237474"/>
              <a:gd name="connsiteX125" fmla="*/ 2796128 w 12192000"/>
              <a:gd name="connsiteY125" fmla="*/ 1976403 h 2237474"/>
              <a:gd name="connsiteX126" fmla="*/ 2756784 w 12192000"/>
              <a:gd name="connsiteY126" fmla="*/ 1985116 h 2237474"/>
              <a:gd name="connsiteX127" fmla="*/ 2748833 w 12192000"/>
              <a:gd name="connsiteY127" fmla="*/ 1986323 h 2237474"/>
              <a:gd name="connsiteX128" fmla="*/ 2748661 w 12192000"/>
              <a:gd name="connsiteY128" fmla="*/ 1986122 h 2237474"/>
              <a:gd name="connsiteX129" fmla="*/ 2740251 w 12192000"/>
              <a:gd name="connsiteY129" fmla="*/ 1986946 h 2237474"/>
              <a:gd name="connsiteX130" fmla="*/ 2718916 w 12192000"/>
              <a:gd name="connsiteY130" fmla="*/ 1990867 h 2237474"/>
              <a:gd name="connsiteX131" fmla="*/ 2713522 w 12192000"/>
              <a:gd name="connsiteY131" fmla="*/ 1990173 h 2237474"/>
              <a:gd name="connsiteX132" fmla="*/ 2680597 w 12192000"/>
              <a:gd name="connsiteY132" fmla="*/ 1984996 h 2237474"/>
              <a:gd name="connsiteX133" fmla="*/ 2578178 w 12192000"/>
              <a:gd name="connsiteY133" fmla="*/ 1990531 h 2237474"/>
              <a:gd name="connsiteX134" fmla="*/ 2476147 w 12192000"/>
              <a:gd name="connsiteY134" fmla="*/ 1998305 h 2237474"/>
              <a:gd name="connsiteX135" fmla="*/ 2373568 w 12192000"/>
              <a:gd name="connsiteY135" fmla="*/ 2003219 h 2237474"/>
              <a:gd name="connsiteX136" fmla="*/ 2321399 w 12192000"/>
              <a:gd name="connsiteY136" fmla="*/ 1989467 h 2237474"/>
              <a:gd name="connsiteX137" fmla="*/ 2315525 w 12192000"/>
              <a:gd name="connsiteY137" fmla="*/ 1989708 h 2237474"/>
              <a:gd name="connsiteX138" fmla="*/ 2300792 w 12192000"/>
              <a:gd name="connsiteY138" fmla="*/ 1994290 h 2237474"/>
              <a:gd name="connsiteX139" fmla="*/ 2295469 w 12192000"/>
              <a:gd name="connsiteY139" fmla="*/ 1996659 h 2237474"/>
              <a:gd name="connsiteX140" fmla="*/ 2287219 w 12192000"/>
              <a:gd name="connsiteY140" fmla="*/ 1998750 h 2237474"/>
              <a:gd name="connsiteX141" fmla="*/ 2286948 w 12192000"/>
              <a:gd name="connsiteY141" fmla="*/ 1998596 h 2237474"/>
              <a:gd name="connsiteX142" fmla="*/ 2243069 w 12192000"/>
              <a:gd name="connsiteY142" fmla="*/ 2015111 h 2237474"/>
              <a:gd name="connsiteX143" fmla="*/ 2186609 w 12192000"/>
              <a:gd name="connsiteY143" fmla="*/ 2008263 h 2237474"/>
              <a:gd name="connsiteX144" fmla="*/ 2164831 w 12192000"/>
              <a:gd name="connsiteY144" fmla="*/ 2010143 h 2237474"/>
              <a:gd name="connsiteX145" fmla="*/ 2152836 w 12192000"/>
              <a:gd name="connsiteY145" fmla="*/ 2010048 h 2237474"/>
              <a:gd name="connsiteX146" fmla="*/ 2117102 w 12192000"/>
              <a:gd name="connsiteY146" fmla="*/ 2023004 h 2237474"/>
              <a:gd name="connsiteX147" fmla="*/ 2111935 w 12192000"/>
              <a:gd name="connsiteY147" fmla="*/ 2023163 h 2237474"/>
              <a:gd name="connsiteX148" fmla="*/ 2089991 w 12192000"/>
              <a:gd name="connsiteY148" fmla="*/ 2034193 h 2237474"/>
              <a:gd name="connsiteX149" fmla="*/ 2058061 w 12192000"/>
              <a:gd name="connsiteY149" fmla="*/ 2047942 h 2237474"/>
              <a:gd name="connsiteX150" fmla="*/ 2055737 w 12192000"/>
              <a:gd name="connsiteY150" fmla="*/ 2047704 h 2237474"/>
              <a:gd name="connsiteX151" fmla="*/ 2042244 w 12192000"/>
              <a:gd name="connsiteY151" fmla="*/ 2055560 h 2237474"/>
              <a:gd name="connsiteX152" fmla="*/ 1976224 w 12192000"/>
              <a:gd name="connsiteY152" fmla="*/ 2074257 h 2237474"/>
              <a:gd name="connsiteX153" fmla="*/ 1877728 w 12192000"/>
              <a:gd name="connsiteY153" fmla="*/ 2101004 h 2237474"/>
              <a:gd name="connsiteX154" fmla="*/ 1759056 w 12192000"/>
              <a:gd name="connsiteY154" fmla="*/ 2125608 h 2237474"/>
              <a:gd name="connsiteX155" fmla="*/ 1637948 w 12192000"/>
              <a:gd name="connsiteY155" fmla="*/ 2172597 h 2237474"/>
              <a:gd name="connsiteX156" fmla="*/ 1434549 w 12192000"/>
              <a:gd name="connsiteY156" fmla="*/ 2234522 h 2237474"/>
              <a:gd name="connsiteX157" fmla="*/ 1398481 w 12192000"/>
              <a:gd name="connsiteY157" fmla="*/ 2237074 h 2237474"/>
              <a:gd name="connsiteX158" fmla="*/ 1398407 w 12192000"/>
              <a:gd name="connsiteY158" fmla="*/ 2237095 h 2237474"/>
              <a:gd name="connsiteX159" fmla="*/ 1370962 w 12192000"/>
              <a:gd name="connsiteY159" fmla="*/ 2237474 h 2237474"/>
              <a:gd name="connsiteX160" fmla="*/ 1356367 w 12192000"/>
              <a:gd name="connsiteY160" fmla="*/ 2235089 h 2237474"/>
              <a:gd name="connsiteX161" fmla="*/ 1324828 w 12192000"/>
              <a:gd name="connsiteY161" fmla="*/ 2231968 h 2237474"/>
              <a:gd name="connsiteX162" fmla="*/ 1297744 w 12192000"/>
              <a:gd name="connsiteY162" fmla="*/ 2235849 h 2237474"/>
              <a:gd name="connsiteX163" fmla="*/ 1286236 w 12192000"/>
              <a:gd name="connsiteY163" fmla="*/ 2233135 h 2237474"/>
              <a:gd name="connsiteX164" fmla="*/ 1283504 w 12192000"/>
              <a:gd name="connsiteY164" fmla="*/ 2233797 h 2237474"/>
              <a:gd name="connsiteX165" fmla="*/ 1279765 w 12192000"/>
              <a:gd name="connsiteY165" fmla="*/ 2229639 h 2237474"/>
              <a:gd name="connsiteX166" fmla="*/ 1195347 w 12192000"/>
              <a:gd name="connsiteY166" fmla="*/ 2212354 h 2237474"/>
              <a:gd name="connsiteX167" fmla="*/ 970251 w 12192000"/>
              <a:gd name="connsiteY167" fmla="*/ 2221029 h 2237474"/>
              <a:gd name="connsiteX168" fmla="*/ 812914 w 12192000"/>
              <a:gd name="connsiteY168" fmla="*/ 2202752 h 2237474"/>
              <a:gd name="connsiteX169" fmla="*/ 800195 w 12192000"/>
              <a:gd name="connsiteY169" fmla="*/ 2209407 h 2237474"/>
              <a:gd name="connsiteX170" fmla="*/ 784978 w 12192000"/>
              <a:gd name="connsiteY170" fmla="*/ 2212360 h 2237474"/>
              <a:gd name="connsiteX171" fmla="*/ 681987 w 12192000"/>
              <a:gd name="connsiteY171" fmla="*/ 2216757 h 2237474"/>
              <a:gd name="connsiteX172" fmla="*/ 669923 w 12192000"/>
              <a:gd name="connsiteY172" fmla="*/ 2211682 h 2237474"/>
              <a:gd name="connsiteX173" fmla="*/ 648680 w 12192000"/>
              <a:gd name="connsiteY173" fmla="*/ 2206229 h 2237474"/>
              <a:gd name="connsiteX174" fmla="*/ 597225 w 12192000"/>
              <a:gd name="connsiteY174" fmla="*/ 2180999 h 2237474"/>
              <a:gd name="connsiteX175" fmla="*/ 558449 w 12192000"/>
              <a:gd name="connsiteY175" fmla="*/ 2182346 h 2237474"/>
              <a:gd name="connsiteX176" fmla="*/ 550517 w 12192000"/>
              <a:gd name="connsiteY176" fmla="*/ 2182060 h 2237474"/>
              <a:gd name="connsiteX177" fmla="*/ 550309 w 12192000"/>
              <a:gd name="connsiteY177" fmla="*/ 2181825 h 2237474"/>
              <a:gd name="connsiteX178" fmla="*/ 541836 w 12192000"/>
              <a:gd name="connsiteY178" fmla="*/ 2181063 h 2237474"/>
              <a:gd name="connsiteX179" fmla="*/ 536057 w 12192000"/>
              <a:gd name="connsiteY179" fmla="*/ 2181537 h 2237474"/>
              <a:gd name="connsiteX180" fmla="*/ 520671 w 12192000"/>
              <a:gd name="connsiteY180" fmla="*/ 2180980 h 2237474"/>
              <a:gd name="connsiteX181" fmla="*/ 515024 w 12192000"/>
              <a:gd name="connsiteY181" fmla="*/ 2179258 h 2237474"/>
              <a:gd name="connsiteX182" fmla="*/ 512278 w 12192000"/>
              <a:gd name="connsiteY182" fmla="*/ 2176369 h 2237474"/>
              <a:gd name="connsiteX183" fmla="*/ 480419 w 12192000"/>
              <a:gd name="connsiteY183" fmla="*/ 2167807 h 2237474"/>
              <a:gd name="connsiteX184" fmla="*/ 413835 w 12192000"/>
              <a:gd name="connsiteY184" fmla="*/ 2156783 h 2237474"/>
              <a:gd name="connsiteX185" fmla="*/ 376513 w 12192000"/>
              <a:gd name="connsiteY185" fmla="*/ 2154014 h 2237474"/>
              <a:gd name="connsiteX186" fmla="*/ 273386 w 12192000"/>
              <a:gd name="connsiteY186" fmla="*/ 2142551 h 2237474"/>
              <a:gd name="connsiteX187" fmla="*/ 169207 w 12192000"/>
              <a:gd name="connsiteY187" fmla="*/ 2128100 h 2237474"/>
              <a:gd name="connsiteX188" fmla="*/ 93149 w 12192000"/>
              <a:gd name="connsiteY188" fmla="*/ 2105324 h 2237474"/>
              <a:gd name="connsiteX189" fmla="*/ 88109 w 12192000"/>
              <a:gd name="connsiteY189" fmla="*/ 2106704 h 2237474"/>
              <a:gd name="connsiteX190" fmla="*/ 80022 w 12192000"/>
              <a:gd name="connsiteY190" fmla="*/ 2107254 h 2237474"/>
              <a:gd name="connsiteX191" fmla="*/ 79717 w 12192000"/>
              <a:gd name="connsiteY191" fmla="*/ 2107046 h 2237474"/>
              <a:gd name="connsiteX192" fmla="*/ 72352 w 12192000"/>
              <a:gd name="connsiteY192" fmla="*/ 2107991 h 2237474"/>
              <a:gd name="connsiteX193" fmla="*/ 37645 w 12192000"/>
              <a:gd name="connsiteY193" fmla="*/ 2115401 h 2237474"/>
              <a:gd name="connsiteX194" fmla="*/ 4572 w 12192000"/>
              <a:gd name="connsiteY194" fmla="*/ 2111091 h 2237474"/>
              <a:gd name="connsiteX195" fmla="*/ 0 w 12192000"/>
              <a:gd name="connsiteY195" fmla="*/ 2110468 h 2237474"/>
              <a:gd name="connsiteX196" fmla="*/ 0 w 12192000"/>
              <a:gd name="connsiteY196" fmla="*/ 0 h 2237474"/>
              <a:gd name="connsiteX0" fmla="*/ 0 w 12192000"/>
              <a:gd name="connsiteY0" fmla="*/ 0 h 2237474"/>
              <a:gd name="connsiteX1" fmla="*/ 12192000 w 12192000"/>
              <a:gd name="connsiteY1" fmla="*/ 0 h 2237474"/>
              <a:gd name="connsiteX2" fmla="*/ 12192000 w 12192000"/>
              <a:gd name="connsiteY2" fmla="*/ 751299 h 2237474"/>
              <a:gd name="connsiteX3" fmla="*/ 12176759 w 12192000"/>
              <a:gd name="connsiteY3" fmla="*/ 759190 h 2237474"/>
              <a:gd name="connsiteX4" fmla="*/ 12047364 w 12192000"/>
              <a:gd name="connsiteY4" fmla="*/ 749662 h 2237474"/>
              <a:gd name="connsiteX5" fmla="*/ 11890686 w 12192000"/>
              <a:gd name="connsiteY5" fmla="*/ 732766 h 2237474"/>
              <a:gd name="connsiteX6" fmla="*/ 11834800 w 12192000"/>
              <a:gd name="connsiteY6" fmla="*/ 747840 h 2237474"/>
              <a:gd name="connsiteX7" fmla="*/ 11649954 w 12192000"/>
              <a:gd name="connsiteY7" fmla="*/ 749628 h 2237474"/>
              <a:gd name="connsiteX8" fmla="*/ 11560424 w 12192000"/>
              <a:gd name="connsiteY8" fmla="*/ 748017 h 2237474"/>
              <a:gd name="connsiteX9" fmla="*/ 11358455 w 12192000"/>
              <a:gd name="connsiteY9" fmla="*/ 747593 h 2237474"/>
              <a:gd name="connsiteX10" fmla="*/ 11165209 w 12192000"/>
              <a:gd name="connsiteY10" fmla="*/ 748852 h 2237474"/>
              <a:gd name="connsiteX11" fmla="*/ 11058755 w 12192000"/>
              <a:gd name="connsiteY11" fmla="*/ 749617 h 2237474"/>
              <a:gd name="connsiteX12" fmla="*/ 10834688 w 12192000"/>
              <a:gd name="connsiteY12" fmla="*/ 757726 h 2237474"/>
              <a:gd name="connsiteX13" fmla="*/ 10805004 w 12192000"/>
              <a:gd name="connsiteY13" fmla="*/ 757573 h 2237474"/>
              <a:gd name="connsiteX14" fmla="*/ 10739478 w 12192000"/>
              <a:gd name="connsiteY14" fmla="*/ 776841 h 2237474"/>
              <a:gd name="connsiteX15" fmla="*/ 10458762 w 12192000"/>
              <a:gd name="connsiteY15" fmla="*/ 755400 h 2237474"/>
              <a:gd name="connsiteX16" fmla="*/ 10211200 w 12192000"/>
              <a:gd name="connsiteY16" fmla="*/ 767513 h 2237474"/>
              <a:gd name="connsiteX17" fmla="*/ 10167995 w 12192000"/>
              <a:gd name="connsiteY17" fmla="*/ 760843 h 2237474"/>
              <a:gd name="connsiteX18" fmla="*/ 9997044 w 12192000"/>
              <a:gd name="connsiteY18" fmla="*/ 780129 h 2237474"/>
              <a:gd name="connsiteX19" fmla="*/ 9943887 w 12192000"/>
              <a:gd name="connsiteY19" fmla="*/ 804141 h 2237474"/>
              <a:gd name="connsiteX20" fmla="*/ 9918248 w 12192000"/>
              <a:gd name="connsiteY20" fmla="*/ 816628 h 2237474"/>
              <a:gd name="connsiteX21" fmla="*/ 9767091 w 12192000"/>
              <a:gd name="connsiteY21" fmla="*/ 870550 h 2237474"/>
              <a:gd name="connsiteX22" fmla="*/ 9683005 w 12192000"/>
              <a:gd name="connsiteY22" fmla="*/ 894128 h 2237474"/>
              <a:gd name="connsiteX23" fmla="*/ 9594438 w 12192000"/>
              <a:gd name="connsiteY23" fmla="*/ 919051 h 2237474"/>
              <a:gd name="connsiteX24" fmla="*/ 9577033 w 12192000"/>
              <a:gd name="connsiteY24" fmla="*/ 922857 h 2237474"/>
              <a:gd name="connsiteX25" fmla="*/ 9544189 w 12192000"/>
              <a:gd name="connsiteY25" fmla="*/ 938966 h 2237474"/>
              <a:gd name="connsiteX26" fmla="*/ 9500499 w 12192000"/>
              <a:gd name="connsiteY26" fmla="*/ 954680 h 2237474"/>
              <a:gd name="connsiteX27" fmla="*/ 9428195 w 12192000"/>
              <a:gd name="connsiteY27" fmla="*/ 986225 h 2237474"/>
              <a:gd name="connsiteX28" fmla="*/ 9410017 w 12192000"/>
              <a:gd name="connsiteY28" fmla="*/ 993931 h 2237474"/>
              <a:gd name="connsiteX29" fmla="*/ 9392919 w 12192000"/>
              <a:gd name="connsiteY29" fmla="*/ 994656 h 2237474"/>
              <a:gd name="connsiteX30" fmla="*/ 9278619 w 12192000"/>
              <a:gd name="connsiteY30" fmla="*/ 1011878 h 2237474"/>
              <a:gd name="connsiteX31" fmla="*/ 9268019 w 12192000"/>
              <a:gd name="connsiteY31" fmla="*/ 1007442 h 2237474"/>
              <a:gd name="connsiteX32" fmla="*/ 9234662 w 12192000"/>
              <a:gd name="connsiteY32" fmla="*/ 1023056 h 2237474"/>
              <a:gd name="connsiteX33" fmla="*/ 9181033 w 12192000"/>
              <a:gd name="connsiteY33" fmla="*/ 1037921 h 2237474"/>
              <a:gd name="connsiteX34" fmla="*/ 9155969 w 12192000"/>
              <a:gd name="connsiteY34" fmla="*/ 1046804 h 2237474"/>
              <a:gd name="connsiteX35" fmla="*/ 9133985 w 12192000"/>
              <a:gd name="connsiteY35" fmla="*/ 1046450 h 2237474"/>
              <a:gd name="connsiteX36" fmla="*/ 9012987 w 12192000"/>
              <a:gd name="connsiteY36" fmla="*/ 1061986 h 2237474"/>
              <a:gd name="connsiteX37" fmla="*/ 8968445 w 12192000"/>
              <a:gd name="connsiteY37" fmla="*/ 1052169 h 2237474"/>
              <a:gd name="connsiteX38" fmla="*/ 8958984 w 12192000"/>
              <a:gd name="connsiteY38" fmla="*/ 1057212 h 2237474"/>
              <a:gd name="connsiteX39" fmla="*/ 8886001 w 12192000"/>
              <a:gd name="connsiteY39" fmla="*/ 1067468 h 2237474"/>
              <a:gd name="connsiteX40" fmla="*/ 8838610 w 12192000"/>
              <a:gd name="connsiteY40" fmla="*/ 1075091 h 2237474"/>
              <a:gd name="connsiteX41" fmla="*/ 8750383 w 12192000"/>
              <a:gd name="connsiteY41" fmla="*/ 1097387 h 2237474"/>
              <a:gd name="connsiteX42" fmla="*/ 8665605 w 12192000"/>
              <a:gd name="connsiteY42" fmla="*/ 1110791 h 2237474"/>
              <a:gd name="connsiteX43" fmla="*/ 8584946 w 12192000"/>
              <a:gd name="connsiteY43" fmla="*/ 1135226 h 2237474"/>
              <a:gd name="connsiteX44" fmla="*/ 8460755 w 12192000"/>
              <a:gd name="connsiteY44" fmla="*/ 1203427 h 2237474"/>
              <a:gd name="connsiteX45" fmla="*/ 8419755 w 12192000"/>
              <a:gd name="connsiteY45" fmla="*/ 1216260 h 2237474"/>
              <a:gd name="connsiteX46" fmla="*/ 8411626 w 12192000"/>
              <a:gd name="connsiteY46" fmla="*/ 1214397 h 2237474"/>
              <a:gd name="connsiteX47" fmla="*/ 8363469 w 12192000"/>
              <a:gd name="connsiteY47" fmla="*/ 1246658 h 2237474"/>
              <a:gd name="connsiteX48" fmla="*/ 8275497 w 12192000"/>
              <a:gd name="connsiteY48" fmla="*/ 1264396 h 2237474"/>
              <a:gd name="connsiteX49" fmla="*/ 8206287 w 12192000"/>
              <a:gd name="connsiteY49" fmla="*/ 1273060 h 2237474"/>
              <a:gd name="connsiteX50" fmla="*/ 8168705 w 12192000"/>
              <a:gd name="connsiteY50" fmla="*/ 1279956 h 2237474"/>
              <a:gd name="connsiteX51" fmla="*/ 8139997 w 12192000"/>
              <a:gd name="connsiteY51" fmla="*/ 1282713 h 2237474"/>
              <a:gd name="connsiteX52" fmla="*/ 8074238 w 12192000"/>
              <a:gd name="connsiteY52" fmla="*/ 1301895 h 2237474"/>
              <a:gd name="connsiteX53" fmla="*/ 7968292 w 12192000"/>
              <a:gd name="connsiteY53" fmla="*/ 1338779 h 2237474"/>
              <a:gd name="connsiteX54" fmla="*/ 7902328 w 12192000"/>
              <a:gd name="connsiteY54" fmla="*/ 1345865 h 2237474"/>
              <a:gd name="connsiteX55" fmla="*/ 7840612 w 12192000"/>
              <a:gd name="connsiteY55" fmla="*/ 1369373 h 2237474"/>
              <a:gd name="connsiteX56" fmla="*/ 7786819 w 12192000"/>
              <a:gd name="connsiteY56" fmla="*/ 1378970 h 2237474"/>
              <a:gd name="connsiteX57" fmla="*/ 7548172 w 12192000"/>
              <a:gd name="connsiteY57" fmla="*/ 1417460 h 2237474"/>
              <a:gd name="connsiteX58" fmla="*/ 7483437 w 12192000"/>
              <a:gd name="connsiteY58" fmla="*/ 1478152 h 2237474"/>
              <a:gd name="connsiteX59" fmla="*/ 7377870 w 12192000"/>
              <a:gd name="connsiteY59" fmla="*/ 1523319 h 2237474"/>
              <a:gd name="connsiteX60" fmla="*/ 7230737 w 12192000"/>
              <a:gd name="connsiteY60" fmla="*/ 1562633 h 2237474"/>
              <a:gd name="connsiteX61" fmla="*/ 7224458 w 12192000"/>
              <a:gd name="connsiteY61" fmla="*/ 1573008 h 2237474"/>
              <a:gd name="connsiteX62" fmla="*/ 7183121 w 12192000"/>
              <a:gd name="connsiteY62" fmla="*/ 1595162 h 2237474"/>
              <a:gd name="connsiteX63" fmla="*/ 7164601 w 12192000"/>
              <a:gd name="connsiteY63" fmla="*/ 1606490 h 2237474"/>
              <a:gd name="connsiteX64" fmla="*/ 7031309 w 12192000"/>
              <a:gd name="connsiteY64" fmla="*/ 1619451 h 2237474"/>
              <a:gd name="connsiteX65" fmla="*/ 6900177 w 12192000"/>
              <a:gd name="connsiteY65" fmla="*/ 1636016 h 2237474"/>
              <a:gd name="connsiteX66" fmla="*/ 6795372 w 12192000"/>
              <a:gd name="connsiteY66" fmla="*/ 1644845 h 2237474"/>
              <a:gd name="connsiteX67" fmla="*/ 6692251 w 12192000"/>
              <a:gd name="connsiteY67" fmla="*/ 1656357 h 2237474"/>
              <a:gd name="connsiteX68" fmla="*/ 6655235 w 12192000"/>
              <a:gd name="connsiteY68" fmla="*/ 1661869 h 2237474"/>
              <a:gd name="connsiteX69" fmla="*/ 6554894 w 12192000"/>
              <a:gd name="connsiteY69" fmla="*/ 1664428 h 2237474"/>
              <a:gd name="connsiteX70" fmla="*/ 6516595 w 12192000"/>
              <a:gd name="connsiteY70" fmla="*/ 1667475 h 2237474"/>
              <a:gd name="connsiteX71" fmla="*/ 6508541 w 12192000"/>
              <a:gd name="connsiteY71" fmla="*/ 1668757 h 2237474"/>
              <a:gd name="connsiteX72" fmla="*/ 6471012 w 12192000"/>
              <a:gd name="connsiteY72" fmla="*/ 1678604 h 2237474"/>
              <a:gd name="connsiteX73" fmla="*/ 6364035 w 12192000"/>
              <a:gd name="connsiteY73" fmla="*/ 1667683 h 2237474"/>
              <a:gd name="connsiteX74" fmla="*/ 6280959 w 12192000"/>
              <a:gd name="connsiteY74" fmla="*/ 1689329 h 2237474"/>
              <a:gd name="connsiteX75" fmla="*/ 6243319 w 12192000"/>
              <a:gd name="connsiteY75" fmla="*/ 1695560 h 2237474"/>
              <a:gd name="connsiteX76" fmla="*/ 6098321 w 12192000"/>
              <a:gd name="connsiteY76" fmla="*/ 1721646 h 2237474"/>
              <a:gd name="connsiteX77" fmla="*/ 5880652 w 12192000"/>
              <a:gd name="connsiteY77" fmla="*/ 1779643 h 2237474"/>
              <a:gd name="connsiteX78" fmla="*/ 5785959 w 12192000"/>
              <a:gd name="connsiteY78" fmla="*/ 1775307 h 2237474"/>
              <a:gd name="connsiteX79" fmla="*/ 5643534 w 12192000"/>
              <a:gd name="connsiteY79" fmla="*/ 1802919 h 2237474"/>
              <a:gd name="connsiteX80" fmla="*/ 5518799 w 12192000"/>
              <a:gd name="connsiteY80" fmla="*/ 1818312 h 2237474"/>
              <a:gd name="connsiteX81" fmla="*/ 5505014 w 12192000"/>
              <a:gd name="connsiteY81" fmla="*/ 1819259 h 2237474"/>
              <a:gd name="connsiteX82" fmla="*/ 5453307 w 12192000"/>
              <a:gd name="connsiteY82" fmla="*/ 1815450 h 2237474"/>
              <a:gd name="connsiteX83" fmla="*/ 5221533 w 12192000"/>
              <a:gd name="connsiteY83" fmla="*/ 1846950 h 2237474"/>
              <a:gd name="connsiteX84" fmla="*/ 5149802 w 12192000"/>
              <a:gd name="connsiteY84" fmla="*/ 1844846 h 2237474"/>
              <a:gd name="connsiteX85" fmla="*/ 5114927 w 12192000"/>
              <a:gd name="connsiteY85" fmla="*/ 1847827 h 2237474"/>
              <a:gd name="connsiteX86" fmla="*/ 5108970 w 12192000"/>
              <a:gd name="connsiteY86" fmla="*/ 1847935 h 2237474"/>
              <a:gd name="connsiteX87" fmla="*/ 5067961 w 12192000"/>
              <a:gd name="connsiteY87" fmla="*/ 1845917 h 2237474"/>
              <a:gd name="connsiteX88" fmla="*/ 5007075 w 12192000"/>
              <a:gd name="connsiteY88" fmla="*/ 1838626 h 2237474"/>
              <a:gd name="connsiteX89" fmla="*/ 4944087 w 12192000"/>
              <a:gd name="connsiteY89" fmla="*/ 1823332 h 2237474"/>
              <a:gd name="connsiteX90" fmla="*/ 4907662 w 12192000"/>
              <a:gd name="connsiteY90" fmla="*/ 1816900 h 2237474"/>
              <a:gd name="connsiteX91" fmla="*/ 4882386 w 12192000"/>
              <a:gd name="connsiteY91" fmla="*/ 1809844 h 2237474"/>
              <a:gd name="connsiteX92" fmla="*/ 4811440 w 12192000"/>
              <a:gd name="connsiteY92" fmla="*/ 1804655 h 2237474"/>
              <a:gd name="connsiteX93" fmla="*/ 4691075 w 12192000"/>
              <a:gd name="connsiteY93" fmla="*/ 1801389 h 2237474"/>
              <a:gd name="connsiteX94" fmla="*/ 4611738 w 12192000"/>
              <a:gd name="connsiteY94" fmla="*/ 1776964 h 2237474"/>
              <a:gd name="connsiteX95" fmla="*/ 4560070 w 12192000"/>
              <a:gd name="connsiteY95" fmla="*/ 1785640 h 2237474"/>
              <a:gd name="connsiteX96" fmla="*/ 4536503 w 12192000"/>
              <a:gd name="connsiteY96" fmla="*/ 1785334 h 2237474"/>
              <a:gd name="connsiteX97" fmla="*/ 4513724 w 12192000"/>
              <a:gd name="connsiteY97" fmla="*/ 1791996 h 2237474"/>
              <a:gd name="connsiteX98" fmla="*/ 4459810 w 12192000"/>
              <a:gd name="connsiteY98" fmla="*/ 1797886 h 2237474"/>
              <a:gd name="connsiteX99" fmla="*/ 4379064 w 12192000"/>
              <a:gd name="connsiteY99" fmla="*/ 1817177 h 2237474"/>
              <a:gd name="connsiteX100" fmla="*/ 4290981 w 12192000"/>
              <a:gd name="connsiteY100" fmla="*/ 1839677 h 2237474"/>
              <a:gd name="connsiteX101" fmla="*/ 4238372 w 12192000"/>
              <a:gd name="connsiteY101" fmla="*/ 1851480 h 2237474"/>
              <a:gd name="connsiteX102" fmla="*/ 4232517 w 12192000"/>
              <a:gd name="connsiteY102" fmla="*/ 1852567 h 2237474"/>
              <a:gd name="connsiteX103" fmla="*/ 4191732 w 12192000"/>
              <a:gd name="connsiteY103" fmla="*/ 1857328 h 2237474"/>
              <a:gd name="connsiteX104" fmla="*/ 4065532 w 12192000"/>
              <a:gd name="connsiteY104" fmla="*/ 1855477 h 2237474"/>
              <a:gd name="connsiteX105" fmla="*/ 4028460 w 12192000"/>
              <a:gd name="connsiteY105" fmla="*/ 1855137 h 2237474"/>
              <a:gd name="connsiteX106" fmla="*/ 4002267 w 12192000"/>
              <a:gd name="connsiteY106" fmla="*/ 1852352 h 2237474"/>
              <a:gd name="connsiteX107" fmla="*/ 3931396 w 12192000"/>
              <a:gd name="connsiteY107" fmla="*/ 1858915 h 2237474"/>
              <a:gd name="connsiteX108" fmla="*/ 3812162 w 12192000"/>
              <a:gd name="connsiteY108" fmla="*/ 1875501 h 2237474"/>
              <a:gd name="connsiteX109" fmla="*/ 3729530 w 12192000"/>
              <a:gd name="connsiteY109" fmla="*/ 1864513 h 2237474"/>
              <a:gd name="connsiteX110" fmla="*/ 3680177 w 12192000"/>
              <a:gd name="connsiteY110" fmla="*/ 1881552 h 2237474"/>
              <a:gd name="connsiteX111" fmla="*/ 3567259 w 12192000"/>
              <a:gd name="connsiteY111" fmla="*/ 1893482 h 2237474"/>
              <a:gd name="connsiteX112" fmla="*/ 3405770 w 12192000"/>
              <a:gd name="connsiteY112" fmla="*/ 1904591 h 2237474"/>
              <a:gd name="connsiteX113" fmla="*/ 3280097 w 12192000"/>
              <a:gd name="connsiteY113" fmla="*/ 1919610 h 2237474"/>
              <a:gd name="connsiteX114" fmla="*/ 3123424 w 12192000"/>
              <a:gd name="connsiteY114" fmla="*/ 1952930 h 2237474"/>
              <a:gd name="connsiteX115" fmla="*/ 3009910 w 12192000"/>
              <a:gd name="connsiteY115" fmla="*/ 1957866 h 2237474"/>
              <a:gd name="connsiteX116" fmla="*/ 2995934 w 12192000"/>
              <a:gd name="connsiteY116" fmla="*/ 1967085 h 2237474"/>
              <a:gd name="connsiteX117" fmla="*/ 2980071 w 12192000"/>
              <a:gd name="connsiteY117" fmla="*/ 1972988 h 2237474"/>
              <a:gd name="connsiteX118" fmla="*/ 2978094 w 12192000"/>
              <a:gd name="connsiteY118" fmla="*/ 1972369 h 2237474"/>
              <a:gd name="connsiteX119" fmla="*/ 2942858 w 12192000"/>
              <a:gd name="connsiteY119" fmla="*/ 1981367 h 2237474"/>
              <a:gd name="connsiteX120" fmla="*/ 2875436 w 12192000"/>
              <a:gd name="connsiteY120" fmla="*/ 1996977 h 2237474"/>
              <a:gd name="connsiteX121" fmla="*/ 2874892 w 12192000"/>
              <a:gd name="connsiteY121" fmla="*/ 1996085 h 2237474"/>
              <a:gd name="connsiteX122" fmla="*/ 2864145 w 12192000"/>
              <a:gd name="connsiteY122" fmla="*/ 1994061 h 2237474"/>
              <a:gd name="connsiteX123" fmla="*/ 2843662 w 12192000"/>
              <a:gd name="connsiteY123" fmla="*/ 1992498 h 2237474"/>
              <a:gd name="connsiteX124" fmla="*/ 2796128 w 12192000"/>
              <a:gd name="connsiteY124" fmla="*/ 1976403 h 2237474"/>
              <a:gd name="connsiteX125" fmla="*/ 2756784 w 12192000"/>
              <a:gd name="connsiteY125" fmla="*/ 1985116 h 2237474"/>
              <a:gd name="connsiteX126" fmla="*/ 2748833 w 12192000"/>
              <a:gd name="connsiteY126" fmla="*/ 1986323 h 2237474"/>
              <a:gd name="connsiteX127" fmla="*/ 2748661 w 12192000"/>
              <a:gd name="connsiteY127" fmla="*/ 1986122 h 2237474"/>
              <a:gd name="connsiteX128" fmla="*/ 2740251 w 12192000"/>
              <a:gd name="connsiteY128" fmla="*/ 1986946 h 2237474"/>
              <a:gd name="connsiteX129" fmla="*/ 2718916 w 12192000"/>
              <a:gd name="connsiteY129" fmla="*/ 1990867 h 2237474"/>
              <a:gd name="connsiteX130" fmla="*/ 2713522 w 12192000"/>
              <a:gd name="connsiteY130" fmla="*/ 1990173 h 2237474"/>
              <a:gd name="connsiteX131" fmla="*/ 2680597 w 12192000"/>
              <a:gd name="connsiteY131" fmla="*/ 1984996 h 2237474"/>
              <a:gd name="connsiteX132" fmla="*/ 2578178 w 12192000"/>
              <a:gd name="connsiteY132" fmla="*/ 1990531 h 2237474"/>
              <a:gd name="connsiteX133" fmla="*/ 2476147 w 12192000"/>
              <a:gd name="connsiteY133" fmla="*/ 1998305 h 2237474"/>
              <a:gd name="connsiteX134" fmla="*/ 2373568 w 12192000"/>
              <a:gd name="connsiteY134" fmla="*/ 2003219 h 2237474"/>
              <a:gd name="connsiteX135" fmla="*/ 2321399 w 12192000"/>
              <a:gd name="connsiteY135" fmla="*/ 1989467 h 2237474"/>
              <a:gd name="connsiteX136" fmla="*/ 2315525 w 12192000"/>
              <a:gd name="connsiteY136" fmla="*/ 1989708 h 2237474"/>
              <a:gd name="connsiteX137" fmla="*/ 2300792 w 12192000"/>
              <a:gd name="connsiteY137" fmla="*/ 1994290 h 2237474"/>
              <a:gd name="connsiteX138" fmla="*/ 2295469 w 12192000"/>
              <a:gd name="connsiteY138" fmla="*/ 1996659 h 2237474"/>
              <a:gd name="connsiteX139" fmla="*/ 2287219 w 12192000"/>
              <a:gd name="connsiteY139" fmla="*/ 1998750 h 2237474"/>
              <a:gd name="connsiteX140" fmla="*/ 2286948 w 12192000"/>
              <a:gd name="connsiteY140" fmla="*/ 1998596 h 2237474"/>
              <a:gd name="connsiteX141" fmla="*/ 2243069 w 12192000"/>
              <a:gd name="connsiteY141" fmla="*/ 2015111 h 2237474"/>
              <a:gd name="connsiteX142" fmla="*/ 2186609 w 12192000"/>
              <a:gd name="connsiteY142" fmla="*/ 2008263 h 2237474"/>
              <a:gd name="connsiteX143" fmla="*/ 2164831 w 12192000"/>
              <a:gd name="connsiteY143" fmla="*/ 2010143 h 2237474"/>
              <a:gd name="connsiteX144" fmla="*/ 2152836 w 12192000"/>
              <a:gd name="connsiteY144" fmla="*/ 2010048 h 2237474"/>
              <a:gd name="connsiteX145" fmla="*/ 2117102 w 12192000"/>
              <a:gd name="connsiteY145" fmla="*/ 2023004 h 2237474"/>
              <a:gd name="connsiteX146" fmla="*/ 2111935 w 12192000"/>
              <a:gd name="connsiteY146" fmla="*/ 2023163 h 2237474"/>
              <a:gd name="connsiteX147" fmla="*/ 2089991 w 12192000"/>
              <a:gd name="connsiteY147" fmla="*/ 2034193 h 2237474"/>
              <a:gd name="connsiteX148" fmla="*/ 2058061 w 12192000"/>
              <a:gd name="connsiteY148" fmla="*/ 2047942 h 2237474"/>
              <a:gd name="connsiteX149" fmla="*/ 2055737 w 12192000"/>
              <a:gd name="connsiteY149" fmla="*/ 2047704 h 2237474"/>
              <a:gd name="connsiteX150" fmla="*/ 2042244 w 12192000"/>
              <a:gd name="connsiteY150" fmla="*/ 2055560 h 2237474"/>
              <a:gd name="connsiteX151" fmla="*/ 1976224 w 12192000"/>
              <a:gd name="connsiteY151" fmla="*/ 2074257 h 2237474"/>
              <a:gd name="connsiteX152" fmla="*/ 1877728 w 12192000"/>
              <a:gd name="connsiteY152" fmla="*/ 2101004 h 2237474"/>
              <a:gd name="connsiteX153" fmla="*/ 1759056 w 12192000"/>
              <a:gd name="connsiteY153" fmla="*/ 2125608 h 2237474"/>
              <a:gd name="connsiteX154" fmla="*/ 1637948 w 12192000"/>
              <a:gd name="connsiteY154" fmla="*/ 2172597 h 2237474"/>
              <a:gd name="connsiteX155" fmla="*/ 1434549 w 12192000"/>
              <a:gd name="connsiteY155" fmla="*/ 2234522 h 2237474"/>
              <a:gd name="connsiteX156" fmla="*/ 1398481 w 12192000"/>
              <a:gd name="connsiteY156" fmla="*/ 2237074 h 2237474"/>
              <a:gd name="connsiteX157" fmla="*/ 1398407 w 12192000"/>
              <a:gd name="connsiteY157" fmla="*/ 2237095 h 2237474"/>
              <a:gd name="connsiteX158" fmla="*/ 1370962 w 12192000"/>
              <a:gd name="connsiteY158" fmla="*/ 2237474 h 2237474"/>
              <a:gd name="connsiteX159" fmla="*/ 1356367 w 12192000"/>
              <a:gd name="connsiteY159" fmla="*/ 2235089 h 2237474"/>
              <a:gd name="connsiteX160" fmla="*/ 1324828 w 12192000"/>
              <a:gd name="connsiteY160" fmla="*/ 2231968 h 2237474"/>
              <a:gd name="connsiteX161" fmla="*/ 1297744 w 12192000"/>
              <a:gd name="connsiteY161" fmla="*/ 2235849 h 2237474"/>
              <a:gd name="connsiteX162" fmla="*/ 1286236 w 12192000"/>
              <a:gd name="connsiteY162" fmla="*/ 2233135 h 2237474"/>
              <a:gd name="connsiteX163" fmla="*/ 1283504 w 12192000"/>
              <a:gd name="connsiteY163" fmla="*/ 2233797 h 2237474"/>
              <a:gd name="connsiteX164" fmla="*/ 1279765 w 12192000"/>
              <a:gd name="connsiteY164" fmla="*/ 2229639 h 2237474"/>
              <a:gd name="connsiteX165" fmla="*/ 1195347 w 12192000"/>
              <a:gd name="connsiteY165" fmla="*/ 2212354 h 2237474"/>
              <a:gd name="connsiteX166" fmla="*/ 970251 w 12192000"/>
              <a:gd name="connsiteY166" fmla="*/ 2221029 h 2237474"/>
              <a:gd name="connsiteX167" fmla="*/ 812914 w 12192000"/>
              <a:gd name="connsiteY167" fmla="*/ 2202752 h 2237474"/>
              <a:gd name="connsiteX168" fmla="*/ 800195 w 12192000"/>
              <a:gd name="connsiteY168" fmla="*/ 2209407 h 2237474"/>
              <a:gd name="connsiteX169" fmla="*/ 784978 w 12192000"/>
              <a:gd name="connsiteY169" fmla="*/ 2212360 h 2237474"/>
              <a:gd name="connsiteX170" fmla="*/ 681987 w 12192000"/>
              <a:gd name="connsiteY170" fmla="*/ 2216757 h 2237474"/>
              <a:gd name="connsiteX171" fmla="*/ 669923 w 12192000"/>
              <a:gd name="connsiteY171" fmla="*/ 2211682 h 2237474"/>
              <a:gd name="connsiteX172" fmla="*/ 648680 w 12192000"/>
              <a:gd name="connsiteY172" fmla="*/ 2206229 h 2237474"/>
              <a:gd name="connsiteX173" fmla="*/ 597225 w 12192000"/>
              <a:gd name="connsiteY173" fmla="*/ 2180999 h 2237474"/>
              <a:gd name="connsiteX174" fmla="*/ 558449 w 12192000"/>
              <a:gd name="connsiteY174" fmla="*/ 2182346 h 2237474"/>
              <a:gd name="connsiteX175" fmla="*/ 550517 w 12192000"/>
              <a:gd name="connsiteY175" fmla="*/ 2182060 h 2237474"/>
              <a:gd name="connsiteX176" fmla="*/ 550309 w 12192000"/>
              <a:gd name="connsiteY176" fmla="*/ 2181825 h 2237474"/>
              <a:gd name="connsiteX177" fmla="*/ 541836 w 12192000"/>
              <a:gd name="connsiteY177" fmla="*/ 2181063 h 2237474"/>
              <a:gd name="connsiteX178" fmla="*/ 536057 w 12192000"/>
              <a:gd name="connsiteY178" fmla="*/ 2181537 h 2237474"/>
              <a:gd name="connsiteX179" fmla="*/ 520671 w 12192000"/>
              <a:gd name="connsiteY179" fmla="*/ 2180980 h 2237474"/>
              <a:gd name="connsiteX180" fmla="*/ 515024 w 12192000"/>
              <a:gd name="connsiteY180" fmla="*/ 2179258 h 2237474"/>
              <a:gd name="connsiteX181" fmla="*/ 512278 w 12192000"/>
              <a:gd name="connsiteY181" fmla="*/ 2176369 h 2237474"/>
              <a:gd name="connsiteX182" fmla="*/ 480419 w 12192000"/>
              <a:gd name="connsiteY182" fmla="*/ 2167807 h 2237474"/>
              <a:gd name="connsiteX183" fmla="*/ 413835 w 12192000"/>
              <a:gd name="connsiteY183" fmla="*/ 2156783 h 2237474"/>
              <a:gd name="connsiteX184" fmla="*/ 376513 w 12192000"/>
              <a:gd name="connsiteY184" fmla="*/ 2154014 h 2237474"/>
              <a:gd name="connsiteX185" fmla="*/ 273386 w 12192000"/>
              <a:gd name="connsiteY185" fmla="*/ 2142551 h 2237474"/>
              <a:gd name="connsiteX186" fmla="*/ 169207 w 12192000"/>
              <a:gd name="connsiteY186" fmla="*/ 2128100 h 2237474"/>
              <a:gd name="connsiteX187" fmla="*/ 93149 w 12192000"/>
              <a:gd name="connsiteY187" fmla="*/ 2105324 h 2237474"/>
              <a:gd name="connsiteX188" fmla="*/ 88109 w 12192000"/>
              <a:gd name="connsiteY188" fmla="*/ 2106704 h 2237474"/>
              <a:gd name="connsiteX189" fmla="*/ 80022 w 12192000"/>
              <a:gd name="connsiteY189" fmla="*/ 2107254 h 2237474"/>
              <a:gd name="connsiteX190" fmla="*/ 79717 w 12192000"/>
              <a:gd name="connsiteY190" fmla="*/ 2107046 h 2237474"/>
              <a:gd name="connsiteX191" fmla="*/ 72352 w 12192000"/>
              <a:gd name="connsiteY191" fmla="*/ 2107991 h 2237474"/>
              <a:gd name="connsiteX192" fmla="*/ 37645 w 12192000"/>
              <a:gd name="connsiteY192" fmla="*/ 2115401 h 2237474"/>
              <a:gd name="connsiteX193" fmla="*/ 4572 w 12192000"/>
              <a:gd name="connsiteY193" fmla="*/ 2111091 h 2237474"/>
              <a:gd name="connsiteX194" fmla="*/ 0 w 12192000"/>
              <a:gd name="connsiteY194" fmla="*/ 2110468 h 2237474"/>
              <a:gd name="connsiteX195" fmla="*/ 0 w 12192000"/>
              <a:gd name="connsiteY195" fmla="*/ 0 h 2237474"/>
              <a:gd name="connsiteX0" fmla="*/ 0 w 12192000"/>
              <a:gd name="connsiteY0" fmla="*/ 0 h 2237474"/>
              <a:gd name="connsiteX1" fmla="*/ 12192000 w 12192000"/>
              <a:gd name="connsiteY1" fmla="*/ 0 h 2237474"/>
              <a:gd name="connsiteX2" fmla="*/ 12192000 w 12192000"/>
              <a:gd name="connsiteY2" fmla="*/ 751299 h 2237474"/>
              <a:gd name="connsiteX3" fmla="*/ 12176759 w 12192000"/>
              <a:gd name="connsiteY3" fmla="*/ 759190 h 2237474"/>
              <a:gd name="connsiteX4" fmla="*/ 12047364 w 12192000"/>
              <a:gd name="connsiteY4" fmla="*/ 749662 h 2237474"/>
              <a:gd name="connsiteX5" fmla="*/ 11890686 w 12192000"/>
              <a:gd name="connsiteY5" fmla="*/ 732766 h 2237474"/>
              <a:gd name="connsiteX6" fmla="*/ 11834800 w 12192000"/>
              <a:gd name="connsiteY6" fmla="*/ 747840 h 2237474"/>
              <a:gd name="connsiteX7" fmla="*/ 11649954 w 12192000"/>
              <a:gd name="connsiteY7" fmla="*/ 749628 h 2237474"/>
              <a:gd name="connsiteX8" fmla="*/ 11560424 w 12192000"/>
              <a:gd name="connsiteY8" fmla="*/ 748017 h 2237474"/>
              <a:gd name="connsiteX9" fmla="*/ 11358455 w 12192000"/>
              <a:gd name="connsiteY9" fmla="*/ 747593 h 2237474"/>
              <a:gd name="connsiteX10" fmla="*/ 11165209 w 12192000"/>
              <a:gd name="connsiteY10" fmla="*/ 748852 h 2237474"/>
              <a:gd name="connsiteX11" fmla="*/ 11058755 w 12192000"/>
              <a:gd name="connsiteY11" fmla="*/ 749617 h 2237474"/>
              <a:gd name="connsiteX12" fmla="*/ 10834688 w 12192000"/>
              <a:gd name="connsiteY12" fmla="*/ 757726 h 2237474"/>
              <a:gd name="connsiteX13" fmla="*/ 10805004 w 12192000"/>
              <a:gd name="connsiteY13" fmla="*/ 757573 h 2237474"/>
              <a:gd name="connsiteX14" fmla="*/ 10739478 w 12192000"/>
              <a:gd name="connsiteY14" fmla="*/ 776841 h 2237474"/>
              <a:gd name="connsiteX15" fmla="*/ 10458762 w 12192000"/>
              <a:gd name="connsiteY15" fmla="*/ 755400 h 2237474"/>
              <a:gd name="connsiteX16" fmla="*/ 10211200 w 12192000"/>
              <a:gd name="connsiteY16" fmla="*/ 767513 h 2237474"/>
              <a:gd name="connsiteX17" fmla="*/ 10167995 w 12192000"/>
              <a:gd name="connsiteY17" fmla="*/ 760843 h 2237474"/>
              <a:gd name="connsiteX18" fmla="*/ 9997044 w 12192000"/>
              <a:gd name="connsiteY18" fmla="*/ 780129 h 2237474"/>
              <a:gd name="connsiteX19" fmla="*/ 9943887 w 12192000"/>
              <a:gd name="connsiteY19" fmla="*/ 804141 h 2237474"/>
              <a:gd name="connsiteX20" fmla="*/ 9918248 w 12192000"/>
              <a:gd name="connsiteY20" fmla="*/ 816628 h 2237474"/>
              <a:gd name="connsiteX21" fmla="*/ 9767091 w 12192000"/>
              <a:gd name="connsiteY21" fmla="*/ 870550 h 2237474"/>
              <a:gd name="connsiteX22" fmla="*/ 9683005 w 12192000"/>
              <a:gd name="connsiteY22" fmla="*/ 894128 h 2237474"/>
              <a:gd name="connsiteX23" fmla="*/ 9594438 w 12192000"/>
              <a:gd name="connsiteY23" fmla="*/ 919051 h 2237474"/>
              <a:gd name="connsiteX24" fmla="*/ 9577033 w 12192000"/>
              <a:gd name="connsiteY24" fmla="*/ 922857 h 2237474"/>
              <a:gd name="connsiteX25" fmla="*/ 9544189 w 12192000"/>
              <a:gd name="connsiteY25" fmla="*/ 938966 h 2237474"/>
              <a:gd name="connsiteX26" fmla="*/ 9500499 w 12192000"/>
              <a:gd name="connsiteY26" fmla="*/ 954680 h 2237474"/>
              <a:gd name="connsiteX27" fmla="*/ 9428195 w 12192000"/>
              <a:gd name="connsiteY27" fmla="*/ 986225 h 2237474"/>
              <a:gd name="connsiteX28" fmla="*/ 9410017 w 12192000"/>
              <a:gd name="connsiteY28" fmla="*/ 993931 h 2237474"/>
              <a:gd name="connsiteX29" fmla="*/ 9392919 w 12192000"/>
              <a:gd name="connsiteY29" fmla="*/ 994656 h 2237474"/>
              <a:gd name="connsiteX30" fmla="*/ 9278619 w 12192000"/>
              <a:gd name="connsiteY30" fmla="*/ 1011878 h 2237474"/>
              <a:gd name="connsiteX31" fmla="*/ 9268019 w 12192000"/>
              <a:gd name="connsiteY31" fmla="*/ 1007442 h 2237474"/>
              <a:gd name="connsiteX32" fmla="*/ 9234662 w 12192000"/>
              <a:gd name="connsiteY32" fmla="*/ 1023056 h 2237474"/>
              <a:gd name="connsiteX33" fmla="*/ 9181033 w 12192000"/>
              <a:gd name="connsiteY33" fmla="*/ 1037921 h 2237474"/>
              <a:gd name="connsiteX34" fmla="*/ 9155969 w 12192000"/>
              <a:gd name="connsiteY34" fmla="*/ 1046804 h 2237474"/>
              <a:gd name="connsiteX35" fmla="*/ 9133985 w 12192000"/>
              <a:gd name="connsiteY35" fmla="*/ 1046450 h 2237474"/>
              <a:gd name="connsiteX36" fmla="*/ 9012987 w 12192000"/>
              <a:gd name="connsiteY36" fmla="*/ 1061986 h 2237474"/>
              <a:gd name="connsiteX37" fmla="*/ 8968445 w 12192000"/>
              <a:gd name="connsiteY37" fmla="*/ 1052169 h 2237474"/>
              <a:gd name="connsiteX38" fmla="*/ 8958984 w 12192000"/>
              <a:gd name="connsiteY38" fmla="*/ 1057212 h 2237474"/>
              <a:gd name="connsiteX39" fmla="*/ 8886001 w 12192000"/>
              <a:gd name="connsiteY39" fmla="*/ 1067468 h 2237474"/>
              <a:gd name="connsiteX40" fmla="*/ 8838610 w 12192000"/>
              <a:gd name="connsiteY40" fmla="*/ 1075091 h 2237474"/>
              <a:gd name="connsiteX41" fmla="*/ 8750383 w 12192000"/>
              <a:gd name="connsiteY41" fmla="*/ 1097387 h 2237474"/>
              <a:gd name="connsiteX42" fmla="*/ 8665605 w 12192000"/>
              <a:gd name="connsiteY42" fmla="*/ 1110791 h 2237474"/>
              <a:gd name="connsiteX43" fmla="*/ 8584946 w 12192000"/>
              <a:gd name="connsiteY43" fmla="*/ 1135226 h 2237474"/>
              <a:gd name="connsiteX44" fmla="*/ 8460755 w 12192000"/>
              <a:gd name="connsiteY44" fmla="*/ 1203427 h 2237474"/>
              <a:gd name="connsiteX45" fmla="*/ 8419755 w 12192000"/>
              <a:gd name="connsiteY45" fmla="*/ 1216260 h 2237474"/>
              <a:gd name="connsiteX46" fmla="*/ 8411626 w 12192000"/>
              <a:gd name="connsiteY46" fmla="*/ 1214397 h 2237474"/>
              <a:gd name="connsiteX47" fmla="*/ 8363469 w 12192000"/>
              <a:gd name="connsiteY47" fmla="*/ 1246658 h 2237474"/>
              <a:gd name="connsiteX48" fmla="*/ 8275497 w 12192000"/>
              <a:gd name="connsiteY48" fmla="*/ 1264396 h 2237474"/>
              <a:gd name="connsiteX49" fmla="*/ 8206287 w 12192000"/>
              <a:gd name="connsiteY49" fmla="*/ 1273060 h 2237474"/>
              <a:gd name="connsiteX50" fmla="*/ 8168705 w 12192000"/>
              <a:gd name="connsiteY50" fmla="*/ 1279956 h 2237474"/>
              <a:gd name="connsiteX51" fmla="*/ 8139997 w 12192000"/>
              <a:gd name="connsiteY51" fmla="*/ 1282713 h 2237474"/>
              <a:gd name="connsiteX52" fmla="*/ 8074238 w 12192000"/>
              <a:gd name="connsiteY52" fmla="*/ 1301895 h 2237474"/>
              <a:gd name="connsiteX53" fmla="*/ 7968292 w 12192000"/>
              <a:gd name="connsiteY53" fmla="*/ 1338779 h 2237474"/>
              <a:gd name="connsiteX54" fmla="*/ 7902328 w 12192000"/>
              <a:gd name="connsiteY54" fmla="*/ 1345865 h 2237474"/>
              <a:gd name="connsiteX55" fmla="*/ 7840612 w 12192000"/>
              <a:gd name="connsiteY55" fmla="*/ 1369373 h 2237474"/>
              <a:gd name="connsiteX56" fmla="*/ 7786819 w 12192000"/>
              <a:gd name="connsiteY56" fmla="*/ 1378970 h 2237474"/>
              <a:gd name="connsiteX57" fmla="*/ 7548172 w 12192000"/>
              <a:gd name="connsiteY57" fmla="*/ 1417460 h 2237474"/>
              <a:gd name="connsiteX58" fmla="*/ 7483437 w 12192000"/>
              <a:gd name="connsiteY58" fmla="*/ 1478152 h 2237474"/>
              <a:gd name="connsiteX59" fmla="*/ 7377870 w 12192000"/>
              <a:gd name="connsiteY59" fmla="*/ 1523319 h 2237474"/>
              <a:gd name="connsiteX60" fmla="*/ 7230737 w 12192000"/>
              <a:gd name="connsiteY60" fmla="*/ 1562633 h 2237474"/>
              <a:gd name="connsiteX61" fmla="*/ 7224458 w 12192000"/>
              <a:gd name="connsiteY61" fmla="*/ 1573008 h 2237474"/>
              <a:gd name="connsiteX62" fmla="*/ 7183121 w 12192000"/>
              <a:gd name="connsiteY62" fmla="*/ 1595162 h 2237474"/>
              <a:gd name="connsiteX63" fmla="*/ 7164601 w 12192000"/>
              <a:gd name="connsiteY63" fmla="*/ 1606490 h 2237474"/>
              <a:gd name="connsiteX64" fmla="*/ 7031309 w 12192000"/>
              <a:gd name="connsiteY64" fmla="*/ 1619451 h 2237474"/>
              <a:gd name="connsiteX65" fmla="*/ 6900177 w 12192000"/>
              <a:gd name="connsiteY65" fmla="*/ 1636016 h 2237474"/>
              <a:gd name="connsiteX66" fmla="*/ 6795372 w 12192000"/>
              <a:gd name="connsiteY66" fmla="*/ 1644845 h 2237474"/>
              <a:gd name="connsiteX67" fmla="*/ 6692251 w 12192000"/>
              <a:gd name="connsiteY67" fmla="*/ 1656357 h 2237474"/>
              <a:gd name="connsiteX68" fmla="*/ 6655235 w 12192000"/>
              <a:gd name="connsiteY68" fmla="*/ 1661869 h 2237474"/>
              <a:gd name="connsiteX69" fmla="*/ 6554894 w 12192000"/>
              <a:gd name="connsiteY69" fmla="*/ 1664428 h 2237474"/>
              <a:gd name="connsiteX70" fmla="*/ 6516595 w 12192000"/>
              <a:gd name="connsiteY70" fmla="*/ 1667475 h 2237474"/>
              <a:gd name="connsiteX71" fmla="*/ 6508541 w 12192000"/>
              <a:gd name="connsiteY71" fmla="*/ 1668757 h 2237474"/>
              <a:gd name="connsiteX72" fmla="*/ 6471012 w 12192000"/>
              <a:gd name="connsiteY72" fmla="*/ 1678604 h 2237474"/>
              <a:gd name="connsiteX73" fmla="*/ 6364035 w 12192000"/>
              <a:gd name="connsiteY73" fmla="*/ 1667683 h 2237474"/>
              <a:gd name="connsiteX74" fmla="*/ 6280959 w 12192000"/>
              <a:gd name="connsiteY74" fmla="*/ 1689329 h 2237474"/>
              <a:gd name="connsiteX75" fmla="*/ 6243319 w 12192000"/>
              <a:gd name="connsiteY75" fmla="*/ 1695560 h 2237474"/>
              <a:gd name="connsiteX76" fmla="*/ 6098321 w 12192000"/>
              <a:gd name="connsiteY76" fmla="*/ 1721646 h 2237474"/>
              <a:gd name="connsiteX77" fmla="*/ 5880652 w 12192000"/>
              <a:gd name="connsiteY77" fmla="*/ 1779643 h 2237474"/>
              <a:gd name="connsiteX78" fmla="*/ 5785959 w 12192000"/>
              <a:gd name="connsiteY78" fmla="*/ 1775307 h 2237474"/>
              <a:gd name="connsiteX79" fmla="*/ 5643534 w 12192000"/>
              <a:gd name="connsiteY79" fmla="*/ 1802919 h 2237474"/>
              <a:gd name="connsiteX80" fmla="*/ 5518799 w 12192000"/>
              <a:gd name="connsiteY80" fmla="*/ 1818312 h 2237474"/>
              <a:gd name="connsiteX81" fmla="*/ 5505014 w 12192000"/>
              <a:gd name="connsiteY81" fmla="*/ 1819259 h 2237474"/>
              <a:gd name="connsiteX82" fmla="*/ 5453307 w 12192000"/>
              <a:gd name="connsiteY82" fmla="*/ 1815450 h 2237474"/>
              <a:gd name="connsiteX83" fmla="*/ 5221533 w 12192000"/>
              <a:gd name="connsiteY83" fmla="*/ 1846950 h 2237474"/>
              <a:gd name="connsiteX84" fmla="*/ 5149802 w 12192000"/>
              <a:gd name="connsiteY84" fmla="*/ 1844846 h 2237474"/>
              <a:gd name="connsiteX85" fmla="*/ 5114927 w 12192000"/>
              <a:gd name="connsiteY85" fmla="*/ 1847827 h 2237474"/>
              <a:gd name="connsiteX86" fmla="*/ 5108970 w 12192000"/>
              <a:gd name="connsiteY86" fmla="*/ 1847935 h 2237474"/>
              <a:gd name="connsiteX87" fmla="*/ 5067961 w 12192000"/>
              <a:gd name="connsiteY87" fmla="*/ 1845917 h 2237474"/>
              <a:gd name="connsiteX88" fmla="*/ 5007075 w 12192000"/>
              <a:gd name="connsiteY88" fmla="*/ 1838626 h 2237474"/>
              <a:gd name="connsiteX89" fmla="*/ 4944087 w 12192000"/>
              <a:gd name="connsiteY89" fmla="*/ 1823332 h 2237474"/>
              <a:gd name="connsiteX90" fmla="*/ 4907662 w 12192000"/>
              <a:gd name="connsiteY90" fmla="*/ 1816900 h 2237474"/>
              <a:gd name="connsiteX91" fmla="*/ 4882386 w 12192000"/>
              <a:gd name="connsiteY91" fmla="*/ 1809844 h 2237474"/>
              <a:gd name="connsiteX92" fmla="*/ 4811440 w 12192000"/>
              <a:gd name="connsiteY92" fmla="*/ 1804655 h 2237474"/>
              <a:gd name="connsiteX93" fmla="*/ 4691075 w 12192000"/>
              <a:gd name="connsiteY93" fmla="*/ 1801389 h 2237474"/>
              <a:gd name="connsiteX94" fmla="*/ 4611738 w 12192000"/>
              <a:gd name="connsiteY94" fmla="*/ 1776964 h 2237474"/>
              <a:gd name="connsiteX95" fmla="*/ 4560070 w 12192000"/>
              <a:gd name="connsiteY95" fmla="*/ 1785640 h 2237474"/>
              <a:gd name="connsiteX96" fmla="*/ 4536503 w 12192000"/>
              <a:gd name="connsiteY96" fmla="*/ 1785334 h 2237474"/>
              <a:gd name="connsiteX97" fmla="*/ 4513724 w 12192000"/>
              <a:gd name="connsiteY97" fmla="*/ 1791996 h 2237474"/>
              <a:gd name="connsiteX98" fmla="*/ 4459810 w 12192000"/>
              <a:gd name="connsiteY98" fmla="*/ 1797886 h 2237474"/>
              <a:gd name="connsiteX99" fmla="*/ 4379064 w 12192000"/>
              <a:gd name="connsiteY99" fmla="*/ 1817177 h 2237474"/>
              <a:gd name="connsiteX100" fmla="*/ 4290981 w 12192000"/>
              <a:gd name="connsiteY100" fmla="*/ 1839677 h 2237474"/>
              <a:gd name="connsiteX101" fmla="*/ 4238372 w 12192000"/>
              <a:gd name="connsiteY101" fmla="*/ 1851480 h 2237474"/>
              <a:gd name="connsiteX102" fmla="*/ 4232517 w 12192000"/>
              <a:gd name="connsiteY102" fmla="*/ 1852567 h 2237474"/>
              <a:gd name="connsiteX103" fmla="*/ 4191732 w 12192000"/>
              <a:gd name="connsiteY103" fmla="*/ 1857328 h 2237474"/>
              <a:gd name="connsiteX104" fmla="*/ 4065532 w 12192000"/>
              <a:gd name="connsiteY104" fmla="*/ 1855477 h 2237474"/>
              <a:gd name="connsiteX105" fmla="*/ 4028460 w 12192000"/>
              <a:gd name="connsiteY105" fmla="*/ 1855137 h 2237474"/>
              <a:gd name="connsiteX106" fmla="*/ 4002267 w 12192000"/>
              <a:gd name="connsiteY106" fmla="*/ 1852352 h 2237474"/>
              <a:gd name="connsiteX107" fmla="*/ 3931396 w 12192000"/>
              <a:gd name="connsiteY107" fmla="*/ 1858915 h 2237474"/>
              <a:gd name="connsiteX108" fmla="*/ 3812162 w 12192000"/>
              <a:gd name="connsiteY108" fmla="*/ 1875501 h 2237474"/>
              <a:gd name="connsiteX109" fmla="*/ 3729530 w 12192000"/>
              <a:gd name="connsiteY109" fmla="*/ 1864513 h 2237474"/>
              <a:gd name="connsiteX110" fmla="*/ 3680177 w 12192000"/>
              <a:gd name="connsiteY110" fmla="*/ 1881552 h 2237474"/>
              <a:gd name="connsiteX111" fmla="*/ 3567259 w 12192000"/>
              <a:gd name="connsiteY111" fmla="*/ 1893482 h 2237474"/>
              <a:gd name="connsiteX112" fmla="*/ 3405770 w 12192000"/>
              <a:gd name="connsiteY112" fmla="*/ 1904591 h 2237474"/>
              <a:gd name="connsiteX113" fmla="*/ 3280097 w 12192000"/>
              <a:gd name="connsiteY113" fmla="*/ 1919610 h 2237474"/>
              <a:gd name="connsiteX114" fmla="*/ 3123424 w 12192000"/>
              <a:gd name="connsiteY114" fmla="*/ 1952930 h 2237474"/>
              <a:gd name="connsiteX115" fmla="*/ 3009910 w 12192000"/>
              <a:gd name="connsiteY115" fmla="*/ 1957866 h 2237474"/>
              <a:gd name="connsiteX116" fmla="*/ 2995934 w 12192000"/>
              <a:gd name="connsiteY116" fmla="*/ 1967085 h 2237474"/>
              <a:gd name="connsiteX117" fmla="*/ 2980071 w 12192000"/>
              <a:gd name="connsiteY117" fmla="*/ 1972988 h 2237474"/>
              <a:gd name="connsiteX118" fmla="*/ 2978094 w 12192000"/>
              <a:gd name="connsiteY118" fmla="*/ 1972369 h 2237474"/>
              <a:gd name="connsiteX119" fmla="*/ 2942858 w 12192000"/>
              <a:gd name="connsiteY119" fmla="*/ 1981367 h 2237474"/>
              <a:gd name="connsiteX120" fmla="*/ 2875436 w 12192000"/>
              <a:gd name="connsiteY120" fmla="*/ 1996977 h 2237474"/>
              <a:gd name="connsiteX121" fmla="*/ 2874892 w 12192000"/>
              <a:gd name="connsiteY121" fmla="*/ 1996085 h 2237474"/>
              <a:gd name="connsiteX122" fmla="*/ 2864145 w 12192000"/>
              <a:gd name="connsiteY122" fmla="*/ 1994061 h 2237474"/>
              <a:gd name="connsiteX123" fmla="*/ 2843662 w 12192000"/>
              <a:gd name="connsiteY123" fmla="*/ 1992498 h 2237474"/>
              <a:gd name="connsiteX124" fmla="*/ 2796128 w 12192000"/>
              <a:gd name="connsiteY124" fmla="*/ 1976403 h 2237474"/>
              <a:gd name="connsiteX125" fmla="*/ 2756784 w 12192000"/>
              <a:gd name="connsiteY125" fmla="*/ 1985116 h 2237474"/>
              <a:gd name="connsiteX126" fmla="*/ 2748833 w 12192000"/>
              <a:gd name="connsiteY126" fmla="*/ 1986323 h 2237474"/>
              <a:gd name="connsiteX127" fmla="*/ 2748661 w 12192000"/>
              <a:gd name="connsiteY127" fmla="*/ 1986122 h 2237474"/>
              <a:gd name="connsiteX128" fmla="*/ 2740251 w 12192000"/>
              <a:gd name="connsiteY128" fmla="*/ 1986946 h 2237474"/>
              <a:gd name="connsiteX129" fmla="*/ 2718916 w 12192000"/>
              <a:gd name="connsiteY129" fmla="*/ 1990867 h 2237474"/>
              <a:gd name="connsiteX130" fmla="*/ 2713522 w 12192000"/>
              <a:gd name="connsiteY130" fmla="*/ 1990173 h 2237474"/>
              <a:gd name="connsiteX131" fmla="*/ 2680597 w 12192000"/>
              <a:gd name="connsiteY131" fmla="*/ 1984996 h 2237474"/>
              <a:gd name="connsiteX132" fmla="*/ 2578178 w 12192000"/>
              <a:gd name="connsiteY132" fmla="*/ 1990531 h 2237474"/>
              <a:gd name="connsiteX133" fmla="*/ 2476147 w 12192000"/>
              <a:gd name="connsiteY133" fmla="*/ 1998305 h 2237474"/>
              <a:gd name="connsiteX134" fmla="*/ 2373568 w 12192000"/>
              <a:gd name="connsiteY134" fmla="*/ 2003219 h 2237474"/>
              <a:gd name="connsiteX135" fmla="*/ 2321399 w 12192000"/>
              <a:gd name="connsiteY135" fmla="*/ 1989467 h 2237474"/>
              <a:gd name="connsiteX136" fmla="*/ 2315525 w 12192000"/>
              <a:gd name="connsiteY136" fmla="*/ 1989708 h 2237474"/>
              <a:gd name="connsiteX137" fmla="*/ 2300792 w 12192000"/>
              <a:gd name="connsiteY137" fmla="*/ 1994290 h 2237474"/>
              <a:gd name="connsiteX138" fmla="*/ 2295469 w 12192000"/>
              <a:gd name="connsiteY138" fmla="*/ 1996659 h 2237474"/>
              <a:gd name="connsiteX139" fmla="*/ 2287219 w 12192000"/>
              <a:gd name="connsiteY139" fmla="*/ 1998750 h 2237474"/>
              <a:gd name="connsiteX140" fmla="*/ 2286948 w 12192000"/>
              <a:gd name="connsiteY140" fmla="*/ 1998596 h 2237474"/>
              <a:gd name="connsiteX141" fmla="*/ 2243069 w 12192000"/>
              <a:gd name="connsiteY141" fmla="*/ 2015111 h 2237474"/>
              <a:gd name="connsiteX142" fmla="*/ 2186609 w 12192000"/>
              <a:gd name="connsiteY142" fmla="*/ 2008263 h 2237474"/>
              <a:gd name="connsiteX143" fmla="*/ 2164831 w 12192000"/>
              <a:gd name="connsiteY143" fmla="*/ 2010143 h 2237474"/>
              <a:gd name="connsiteX144" fmla="*/ 2152836 w 12192000"/>
              <a:gd name="connsiteY144" fmla="*/ 2010048 h 2237474"/>
              <a:gd name="connsiteX145" fmla="*/ 2117102 w 12192000"/>
              <a:gd name="connsiteY145" fmla="*/ 2023004 h 2237474"/>
              <a:gd name="connsiteX146" fmla="*/ 2111935 w 12192000"/>
              <a:gd name="connsiteY146" fmla="*/ 2023163 h 2237474"/>
              <a:gd name="connsiteX147" fmla="*/ 2089991 w 12192000"/>
              <a:gd name="connsiteY147" fmla="*/ 2034193 h 2237474"/>
              <a:gd name="connsiteX148" fmla="*/ 2058061 w 12192000"/>
              <a:gd name="connsiteY148" fmla="*/ 2047942 h 2237474"/>
              <a:gd name="connsiteX149" fmla="*/ 2055737 w 12192000"/>
              <a:gd name="connsiteY149" fmla="*/ 2047704 h 2237474"/>
              <a:gd name="connsiteX150" fmla="*/ 2042244 w 12192000"/>
              <a:gd name="connsiteY150" fmla="*/ 2055560 h 2237474"/>
              <a:gd name="connsiteX151" fmla="*/ 1976224 w 12192000"/>
              <a:gd name="connsiteY151" fmla="*/ 2074257 h 2237474"/>
              <a:gd name="connsiteX152" fmla="*/ 1877728 w 12192000"/>
              <a:gd name="connsiteY152" fmla="*/ 2101004 h 2237474"/>
              <a:gd name="connsiteX153" fmla="*/ 1759056 w 12192000"/>
              <a:gd name="connsiteY153" fmla="*/ 2125608 h 2237474"/>
              <a:gd name="connsiteX154" fmla="*/ 1637948 w 12192000"/>
              <a:gd name="connsiteY154" fmla="*/ 2172597 h 2237474"/>
              <a:gd name="connsiteX155" fmla="*/ 1434549 w 12192000"/>
              <a:gd name="connsiteY155" fmla="*/ 2234522 h 2237474"/>
              <a:gd name="connsiteX156" fmla="*/ 1398481 w 12192000"/>
              <a:gd name="connsiteY156" fmla="*/ 2237074 h 2237474"/>
              <a:gd name="connsiteX157" fmla="*/ 1398407 w 12192000"/>
              <a:gd name="connsiteY157" fmla="*/ 2237095 h 2237474"/>
              <a:gd name="connsiteX158" fmla="*/ 1370962 w 12192000"/>
              <a:gd name="connsiteY158" fmla="*/ 2237474 h 2237474"/>
              <a:gd name="connsiteX159" fmla="*/ 1356367 w 12192000"/>
              <a:gd name="connsiteY159" fmla="*/ 2235089 h 2237474"/>
              <a:gd name="connsiteX160" fmla="*/ 1324828 w 12192000"/>
              <a:gd name="connsiteY160" fmla="*/ 2231968 h 2237474"/>
              <a:gd name="connsiteX161" fmla="*/ 1297744 w 12192000"/>
              <a:gd name="connsiteY161" fmla="*/ 2235849 h 2237474"/>
              <a:gd name="connsiteX162" fmla="*/ 1286236 w 12192000"/>
              <a:gd name="connsiteY162" fmla="*/ 2233135 h 2237474"/>
              <a:gd name="connsiteX163" fmla="*/ 1283504 w 12192000"/>
              <a:gd name="connsiteY163" fmla="*/ 2233797 h 2237474"/>
              <a:gd name="connsiteX164" fmla="*/ 1279765 w 12192000"/>
              <a:gd name="connsiteY164" fmla="*/ 2229639 h 2237474"/>
              <a:gd name="connsiteX165" fmla="*/ 1195347 w 12192000"/>
              <a:gd name="connsiteY165" fmla="*/ 2212354 h 2237474"/>
              <a:gd name="connsiteX166" fmla="*/ 970251 w 12192000"/>
              <a:gd name="connsiteY166" fmla="*/ 2221029 h 2237474"/>
              <a:gd name="connsiteX167" fmla="*/ 812914 w 12192000"/>
              <a:gd name="connsiteY167" fmla="*/ 2202752 h 2237474"/>
              <a:gd name="connsiteX168" fmla="*/ 800195 w 12192000"/>
              <a:gd name="connsiteY168" fmla="*/ 2209407 h 2237474"/>
              <a:gd name="connsiteX169" fmla="*/ 784978 w 12192000"/>
              <a:gd name="connsiteY169" fmla="*/ 2212360 h 2237474"/>
              <a:gd name="connsiteX170" fmla="*/ 681987 w 12192000"/>
              <a:gd name="connsiteY170" fmla="*/ 2216757 h 2237474"/>
              <a:gd name="connsiteX171" fmla="*/ 669923 w 12192000"/>
              <a:gd name="connsiteY171" fmla="*/ 2211682 h 2237474"/>
              <a:gd name="connsiteX172" fmla="*/ 648680 w 12192000"/>
              <a:gd name="connsiteY172" fmla="*/ 2206229 h 2237474"/>
              <a:gd name="connsiteX173" fmla="*/ 597225 w 12192000"/>
              <a:gd name="connsiteY173" fmla="*/ 2180999 h 2237474"/>
              <a:gd name="connsiteX174" fmla="*/ 558449 w 12192000"/>
              <a:gd name="connsiteY174" fmla="*/ 2182346 h 2237474"/>
              <a:gd name="connsiteX175" fmla="*/ 550517 w 12192000"/>
              <a:gd name="connsiteY175" fmla="*/ 2182060 h 2237474"/>
              <a:gd name="connsiteX176" fmla="*/ 550309 w 12192000"/>
              <a:gd name="connsiteY176" fmla="*/ 2181825 h 2237474"/>
              <a:gd name="connsiteX177" fmla="*/ 541836 w 12192000"/>
              <a:gd name="connsiteY177" fmla="*/ 2181063 h 2237474"/>
              <a:gd name="connsiteX178" fmla="*/ 536057 w 12192000"/>
              <a:gd name="connsiteY178" fmla="*/ 2181537 h 2237474"/>
              <a:gd name="connsiteX179" fmla="*/ 520671 w 12192000"/>
              <a:gd name="connsiteY179" fmla="*/ 2180980 h 2237474"/>
              <a:gd name="connsiteX180" fmla="*/ 515024 w 12192000"/>
              <a:gd name="connsiteY180" fmla="*/ 2179258 h 2237474"/>
              <a:gd name="connsiteX181" fmla="*/ 512278 w 12192000"/>
              <a:gd name="connsiteY181" fmla="*/ 2176369 h 2237474"/>
              <a:gd name="connsiteX182" fmla="*/ 480419 w 12192000"/>
              <a:gd name="connsiteY182" fmla="*/ 2167807 h 2237474"/>
              <a:gd name="connsiteX183" fmla="*/ 413835 w 12192000"/>
              <a:gd name="connsiteY183" fmla="*/ 2156783 h 2237474"/>
              <a:gd name="connsiteX184" fmla="*/ 376513 w 12192000"/>
              <a:gd name="connsiteY184" fmla="*/ 2154014 h 2237474"/>
              <a:gd name="connsiteX185" fmla="*/ 273386 w 12192000"/>
              <a:gd name="connsiteY185" fmla="*/ 2142551 h 2237474"/>
              <a:gd name="connsiteX186" fmla="*/ 169207 w 12192000"/>
              <a:gd name="connsiteY186" fmla="*/ 2128100 h 2237474"/>
              <a:gd name="connsiteX187" fmla="*/ 93149 w 12192000"/>
              <a:gd name="connsiteY187" fmla="*/ 2105324 h 2237474"/>
              <a:gd name="connsiteX188" fmla="*/ 88109 w 12192000"/>
              <a:gd name="connsiteY188" fmla="*/ 2106704 h 2237474"/>
              <a:gd name="connsiteX189" fmla="*/ 80022 w 12192000"/>
              <a:gd name="connsiteY189" fmla="*/ 2107254 h 2237474"/>
              <a:gd name="connsiteX190" fmla="*/ 79717 w 12192000"/>
              <a:gd name="connsiteY190" fmla="*/ 2107046 h 2237474"/>
              <a:gd name="connsiteX191" fmla="*/ 72352 w 12192000"/>
              <a:gd name="connsiteY191" fmla="*/ 2107991 h 2237474"/>
              <a:gd name="connsiteX192" fmla="*/ 37645 w 12192000"/>
              <a:gd name="connsiteY192" fmla="*/ 2115401 h 2237474"/>
              <a:gd name="connsiteX193" fmla="*/ 4572 w 12192000"/>
              <a:gd name="connsiteY193" fmla="*/ 2111091 h 2237474"/>
              <a:gd name="connsiteX194" fmla="*/ 0 w 12192000"/>
              <a:gd name="connsiteY194" fmla="*/ 2110468 h 2237474"/>
              <a:gd name="connsiteX195" fmla="*/ 0 w 12192000"/>
              <a:gd name="connsiteY195" fmla="*/ 0 h 2237474"/>
              <a:gd name="connsiteX0" fmla="*/ 0 w 12192000"/>
              <a:gd name="connsiteY0" fmla="*/ 0 h 2237474"/>
              <a:gd name="connsiteX1" fmla="*/ 12192000 w 12192000"/>
              <a:gd name="connsiteY1" fmla="*/ 0 h 2237474"/>
              <a:gd name="connsiteX2" fmla="*/ 12192000 w 12192000"/>
              <a:gd name="connsiteY2" fmla="*/ 751299 h 2237474"/>
              <a:gd name="connsiteX3" fmla="*/ 12176759 w 12192000"/>
              <a:gd name="connsiteY3" fmla="*/ 759190 h 2237474"/>
              <a:gd name="connsiteX4" fmla="*/ 12047364 w 12192000"/>
              <a:gd name="connsiteY4" fmla="*/ 749662 h 2237474"/>
              <a:gd name="connsiteX5" fmla="*/ 11890686 w 12192000"/>
              <a:gd name="connsiteY5" fmla="*/ 732766 h 2237474"/>
              <a:gd name="connsiteX6" fmla="*/ 11834800 w 12192000"/>
              <a:gd name="connsiteY6" fmla="*/ 747840 h 2237474"/>
              <a:gd name="connsiteX7" fmla="*/ 11649954 w 12192000"/>
              <a:gd name="connsiteY7" fmla="*/ 749628 h 2237474"/>
              <a:gd name="connsiteX8" fmla="*/ 11560424 w 12192000"/>
              <a:gd name="connsiteY8" fmla="*/ 748017 h 2237474"/>
              <a:gd name="connsiteX9" fmla="*/ 11358455 w 12192000"/>
              <a:gd name="connsiteY9" fmla="*/ 747593 h 2237474"/>
              <a:gd name="connsiteX10" fmla="*/ 11165209 w 12192000"/>
              <a:gd name="connsiteY10" fmla="*/ 748852 h 2237474"/>
              <a:gd name="connsiteX11" fmla="*/ 11058755 w 12192000"/>
              <a:gd name="connsiteY11" fmla="*/ 749617 h 2237474"/>
              <a:gd name="connsiteX12" fmla="*/ 10834688 w 12192000"/>
              <a:gd name="connsiteY12" fmla="*/ 757726 h 2237474"/>
              <a:gd name="connsiteX13" fmla="*/ 10805004 w 12192000"/>
              <a:gd name="connsiteY13" fmla="*/ 757573 h 2237474"/>
              <a:gd name="connsiteX14" fmla="*/ 10739478 w 12192000"/>
              <a:gd name="connsiteY14" fmla="*/ 776841 h 2237474"/>
              <a:gd name="connsiteX15" fmla="*/ 10458762 w 12192000"/>
              <a:gd name="connsiteY15" fmla="*/ 755400 h 2237474"/>
              <a:gd name="connsiteX16" fmla="*/ 10211200 w 12192000"/>
              <a:gd name="connsiteY16" fmla="*/ 767513 h 2237474"/>
              <a:gd name="connsiteX17" fmla="*/ 10167995 w 12192000"/>
              <a:gd name="connsiteY17" fmla="*/ 760843 h 2237474"/>
              <a:gd name="connsiteX18" fmla="*/ 9997044 w 12192000"/>
              <a:gd name="connsiteY18" fmla="*/ 780129 h 2237474"/>
              <a:gd name="connsiteX19" fmla="*/ 9943887 w 12192000"/>
              <a:gd name="connsiteY19" fmla="*/ 804141 h 2237474"/>
              <a:gd name="connsiteX20" fmla="*/ 9918248 w 12192000"/>
              <a:gd name="connsiteY20" fmla="*/ 816628 h 2237474"/>
              <a:gd name="connsiteX21" fmla="*/ 9767091 w 12192000"/>
              <a:gd name="connsiteY21" fmla="*/ 870550 h 2237474"/>
              <a:gd name="connsiteX22" fmla="*/ 9683005 w 12192000"/>
              <a:gd name="connsiteY22" fmla="*/ 894128 h 2237474"/>
              <a:gd name="connsiteX23" fmla="*/ 9594438 w 12192000"/>
              <a:gd name="connsiteY23" fmla="*/ 919051 h 2237474"/>
              <a:gd name="connsiteX24" fmla="*/ 9577033 w 12192000"/>
              <a:gd name="connsiteY24" fmla="*/ 922857 h 2237474"/>
              <a:gd name="connsiteX25" fmla="*/ 9544189 w 12192000"/>
              <a:gd name="connsiteY25" fmla="*/ 938966 h 2237474"/>
              <a:gd name="connsiteX26" fmla="*/ 9500499 w 12192000"/>
              <a:gd name="connsiteY26" fmla="*/ 954680 h 2237474"/>
              <a:gd name="connsiteX27" fmla="*/ 9428195 w 12192000"/>
              <a:gd name="connsiteY27" fmla="*/ 986225 h 2237474"/>
              <a:gd name="connsiteX28" fmla="*/ 9410017 w 12192000"/>
              <a:gd name="connsiteY28" fmla="*/ 993931 h 2237474"/>
              <a:gd name="connsiteX29" fmla="*/ 9392919 w 12192000"/>
              <a:gd name="connsiteY29" fmla="*/ 994656 h 2237474"/>
              <a:gd name="connsiteX30" fmla="*/ 9278619 w 12192000"/>
              <a:gd name="connsiteY30" fmla="*/ 1011878 h 2237474"/>
              <a:gd name="connsiteX31" fmla="*/ 9268019 w 12192000"/>
              <a:gd name="connsiteY31" fmla="*/ 1007442 h 2237474"/>
              <a:gd name="connsiteX32" fmla="*/ 9234662 w 12192000"/>
              <a:gd name="connsiteY32" fmla="*/ 1023056 h 2237474"/>
              <a:gd name="connsiteX33" fmla="*/ 9181033 w 12192000"/>
              <a:gd name="connsiteY33" fmla="*/ 1037921 h 2237474"/>
              <a:gd name="connsiteX34" fmla="*/ 9155969 w 12192000"/>
              <a:gd name="connsiteY34" fmla="*/ 1046804 h 2237474"/>
              <a:gd name="connsiteX35" fmla="*/ 9133985 w 12192000"/>
              <a:gd name="connsiteY35" fmla="*/ 1046450 h 2237474"/>
              <a:gd name="connsiteX36" fmla="*/ 9012987 w 12192000"/>
              <a:gd name="connsiteY36" fmla="*/ 1061986 h 2237474"/>
              <a:gd name="connsiteX37" fmla="*/ 8968445 w 12192000"/>
              <a:gd name="connsiteY37" fmla="*/ 1052169 h 2237474"/>
              <a:gd name="connsiteX38" fmla="*/ 8958984 w 12192000"/>
              <a:gd name="connsiteY38" fmla="*/ 1057212 h 2237474"/>
              <a:gd name="connsiteX39" fmla="*/ 8886001 w 12192000"/>
              <a:gd name="connsiteY39" fmla="*/ 1067468 h 2237474"/>
              <a:gd name="connsiteX40" fmla="*/ 8838610 w 12192000"/>
              <a:gd name="connsiteY40" fmla="*/ 1075091 h 2237474"/>
              <a:gd name="connsiteX41" fmla="*/ 8750383 w 12192000"/>
              <a:gd name="connsiteY41" fmla="*/ 1097387 h 2237474"/>
              <a:gd name="connsiteX42" fmla="*/ 8665605 w 12192000"/>
              <a:gd name="connsiteY42" fmla="*/ 1110791 h 2237474"/>
              <a:gd name="connsiteX43" fmla="*/ 8584946 w 12192000"/>
              <a:gd name="connsiteY43" fmla="*/ 1135226 h 2237474"/>
              <a:gd name="connsiteX44" fmla="*/ 8460755 w 12192000"/>
              <a:gd name="connsiteY44" fmla="*/ 1203427 h 2237474"/>
              <a:gd name="connsiteX45" fmla="*/ 8419755 w 12192000"/>
              <a:gd name="connsiteY45" fmla="*/ 1216260 h 2237474"/>
              <a:gd name="connsiteX46" fmla="*/ 8411626 w 12192000"/>
              <a:gd name="connsiteY46" fmla="*/ 1214397 h 2237474"/>
              <a:gd name="connsiteX47" fmla="*/ 8363469 w 12192000"/>
              <a:gd name="connsiteY47" fmla="*/ 1246658 h 2237474"/>
              <a:gd name="connsiteX48" fmla="*/ 8275497 w 12192000"/>
              <a:gd name="connsiteY48" fmla="*/ 1264396 h 2237474"/>
              <a:gd name="connsiteX49" fmla="*/ 8206287 w 12192000"/>
              <a:gd name="connsiteY49" fmla="*/ 1273060 h 2237474"/>
              <a:gd name="connsiteX50" fmla="*/ 8168705 w 12192000"/>
              <a:gd name="connsiteY50" fmla="*/ 1279956 h 2237474"/>
              <a:gd name="connsiteX51" fmla="*/ 8139997 w 12192000"/>
              <a:gd name="connsiteY51" fmla="*/ 1282713 h 2237474"/>
              <a:gd name="connsiteX52" fmla="*/ 8074238 w 12192000"/>
              <a:gd name="connsiteY52" fmla="*/ 1301895 h 2237474"/>
              <a:gd name="connsiteX53" fmla="*/ 7942099 w 12192000"/>
              <a:gd name="connsiteY53" fmla="*/ 1336332 h 2237474"/>
              <a:gd name="connsiteX54" fmla="*/ 7902328 w 12192000"/>
              <a:gd name="connsiteY54" fmla="*/ 1345865 h 2237474"/>
              <a:gd name="connsiteX55" fmla="*/ 7840612 w 12192000"/>
              <a:gd name="connsiteY55" fmla="*/ 1369373 h 2237474"/>
              <a:gd name="connsiteX56" fmla="*/ 7786819 w 12192000"/>
              <a:gd name="connsiteY56" fmla="*/ 1378970 h 2237474"/>
              <a:gd name="connsiteX57" fmla="*/ 7548172 w 12192000"/>
              <a:gd name="connsiteY57" fmla="*/ 1417460 h 2237474"/>
              <a:gd name="connsiteX58" fmla="*/ 7483437 w 12192000"/>
              <a:gd name="connsiteY58" fmla="*/ 1478152 h 2237474"/>
              <a:gd name="connsiteX59" fmla="*/ 7377870 w 12192000"/>
              <a:gd name="connsiteY59" fmla="*/ 1523319 h 2237474"/>
              <a:gd name="connsiteX60" fmla="*/ 7230737 w 12192000"/>
              <a:gd name="connsiteY60" fmla="*/ 1562633 h 2237474"/>
              <a:gd name="connsiteX61" fmla="*/ 7224458 w 12192000"/>
              <a:gd name="connsiteY61" fmla="*/ 1573008 h 2237474"/>
              <a:gd name="connsiteX62" fmla="*/ 7183121 w 12192000"/>
              <a:gd name="connsiteY62" fmla="*/ 1595162 h 2237474"/>
              <a:gd name="connsiteX63" fmla="*/ 7164601 w 12192000"/>
              <a:gd name="connsiteY63" fmla="*/ 1606490 h 2237474"/>
              <a:gd name="connsiteX64" fmla="*/ 7031309 w 12192000"/>
              <a:gd name="connsiteY64" fmla="*/ 1619451 h 2237474"/>
              <a:gd name="connsiteX65" fmla="*/ 6900177 w 12192000"/>
              <a:gd name="connsiteY65" fmla="*/ 1636016 h 2237474"/>
              <a:gd name="connsiteX66" fmla="*/ 6795372 w 12192000"/>
              <a:gd name="connsiteY66" fmla="*/ 1644845 h 2237474"/>
              <a:gd name="connsiteX67" fmla="*/ 6692251 w 12192000"/>
              <a:gd name="connsiteY67" fmla="*/ 1656357 h 2237474"/>
              <a:gd name="connsiteX68" fmla="*/ 6655235 w 12192000"/>
              <a:gd name="connsiteY68" fmla="*/ 1661869 h 2237474"/>
              <a:gd name="connsiteX69" fmla="*/ 6554894 w 12192000"/>
              <a:gd name="connsiteY69" fmla="*/ 1664428 h 2237474"/>
              <a:gd name="connsiteX70" fmla="*/ 6516595 w 12192000"/>
              <a:gd name="connsiteY70" fmla="*/ 1667475 h 2237474"/>
              <a:gd name="connsiteX71" fmla="*/ 6508541 w 12192000"/>
              <a:gd name="connsiteY71" fmla="*/ 1668757 h 2237474"/>
              <a:gd name="connsiteX72" fmla="*/ 6471012 w 12192000"/>
              <a:gd name="connsiteY72" fmla="*/ 1678604 h 2237474"/>
              <a:gd name="connsiteX73" fmla="*/ 6364035 w 12192000"/>
              <a:gd name="connsiteY73" fmla="*/ 1667683 h 2237474"/>
              <a:gd name="connsiteX74" fmla="*/ 6280959 w 12192000"/>
              <a:gd name="connsiteY74" fmla="*/ 1689329 h 2237474"/>
              <a:gd name="connsiteX75" fmla="*/ 6243319 w 12192000"/>
              <a:gd name="connsiteY75" fmla="*/ 1695560 h 2237474"/>
              <a:gd name="connsiteX76" fmla="*/ 6098321 w 12192000"/>
              <a:gd name="connsiteY76" fmla="*/ 1721646 h 2237474"/>
              <a:gd name="connsiteX77" fmla="*/ 5880652 w 12192000"/>
              <a:gd name="connsiteY77" fmla="*/ 1779643 h 2237474"/>
              <a:gd name="connsiteX78" fmla="*/ 5785959 w 12192000"/>
              <a:gd name="connsiteY78" fmla="*/ 1775307 h 2237474"/>
              <a:gd name="connsiteX79" fmla="*/ 5643534 w 12192000"/>
              <a:gd name="connsiteY79" fmla="*/ 1802919 h 2237474"/>
              <a:gd name="connsiteX80" fmla="*/ 5518799 w 12192000"/>
              <a:gd name="connsiteY80" fmla="*/ 1818312 h 2237474"/>
              <a:gd name="connsiteX81" fmla="*/ 5505014 w 12192000"/>
              <a:gd name="connsiteY81" fmla="*/ 1819259 h 2237474"/>
              <a:gd name="connsiteX82" fmla="*/ 5453307 w 12192000"/>
              <a:gd name="connsiteY82" fmla="*/ 1815450 h 2237474"/>
              <a:gd name="connsiteX83" fmla="*/ 5221533 w 12192000"/>
              <a:gd name="connsiteY83" fmla="*/ 1846950 h 2237474"/>
              <a:gd name="connsiteX84" fmla="*/ 5149802 w 12192000"/>
              <a:gd name="connsiteY84" fmla="*/ 1844846 h 2237474"/>
              <a:gd name="connsiteX85" fmla="*/ 5114927 w 12192000"/>
              <a:gd name="connsiteY85" fmla="*/ 1847827 h 2237474"/>
              <a:gd name="connsiteX86" fmla="*/ 5108970 w 12192000"/>
              <a:gd name="connsiteY86" fmla="*/ 1847935 h 2237474"/>
              <a:gd name="connsiteX87" fmla="*/ 5067961 w 12192000"/>
              <a:gd name="connsiteY87" fmla="*/ 1845917 h 2237474"/>
              <a:gd name="connsiteX88" fmla="*/ 5007075 w 12192000"/>
              <a:gd name="connsiteY88" fmla="*/ 1838626 h 2237474"/>
              <a:gd name="connsiteX89" fmla="*/ 4944087 w 12192000"/>
              <a:gd name="connsiteY89" fmla="*/ 1823332 h 2237474"/>
              <a:gd name="connsiteX90" fmla="*/ 4907662 w 12192000"/>
              <a:gd name="connsiteY90" fmla="*/ 1816900 h 2237474"/>
              <a:gd name="connsiteX91" fmla="*/ 4882386 w 12192000"/>
              <a:gd name="connsiteY91" fmla="*/ 1809844 h 2237474"/>
              <a:gd name="connsiteX92" fmla="*/ 4811440 w 12192000"/>
              <a:gd name="connsiteY92" fmla="*/ 1804655 h 2237474"/>
              <a:gd name="connsiteX93" fmla="*/ 4691075 w 12192000"/>
              <a:gd name="connsiteY93" fmla="*/ 1801389 h 2237474"/>
              <a:gd name="connsiteX94" fmla="*/ 4611738 w 12192000"/>
              <a:gd name="connsiteY94" fmla="*/ 1776964 h 2237474"/>
              <a:gd name="connsiteX95" fmla="*/ 4560070 w 12192000"/>
              <a:gd name="connsiteY95" fmla="*/ 1785640 h 2237474"/>
              <a:gd name="connsiteX96" fmla="*/ 4536503 w 12192000"/>
              <a:gd name="connsiteY96" fmla="*/ 1785334 h 2237474"/>
              <a:gd name="connsiteX97" fmla="*/ 4513724 w 12192000"/>
              <a:gd name="connsiteY97" fmla="*/ 1791996 h 2237474"/>
              <a:gd name="connsiteX98" fmla="*/ 4459810 w 12192000"/>
              <a:gd name="connsiteY98" fmla="*/ 1797886 h 2237474"/>
              <a:gd name="connsiteX99" fmla="*/ 4379064 w 12192000"/>
              <a:gd name="connsiteY99" fmla="*/ 1817177 h 2237474"/>
              <a:gd name="connsiteX100" fmla="*/ 4290981 w 12192000"/>
              <a:gd name="connsiteY100" fmla="*/ 1839677 h 2237474"/>
              <a:gd name="connsiteX101" fmla="*/ 4238372 w 12192000"/>
              <a:gd name="connsiteY101" fmla="*/ 1851480 h 2237474"/>
              <a:gd name="connsiteX102" fmla="*/ 4232517 w 12192000"/>
              <a:gd name="connsiteY102" fmla="*/ 1852567 h 2237474"/>
              <a:gd name="connsiteX103" fmla="*/ 4191732 w 12192000"/>
              <a:gd name="connsiteY103" fmla="*/ 1857328 h 2237474"/>
              <a:gd name="connsiteX104" fmla="*/ 4065532 w 12192000"/>
              <a:gd name="connsiteY104" fmla="*/ 1855477 h 2237474"/>
              <a:gd name="connsiteX105" fmla="*/ 4028460 w 12192000"/>
              <a:gd name="connsiteY105" fmla="*/ 1855137 h 2237474"/>
              <a:gd name="connsiteX106" fmla="*/ 4002267 w 12192000"/>
              <a:gd name="connsiteY106" fmla="*/ 1852352 h 2237474"/>
              <a:gd name="connsiteX107" fmla="*/ 3931396 w 12192000"/>
              <a:gd name="connsiteY107" fmla="*/ 1858915 h 2237474"/>
              <a:gd name="connsiteX108" fmla="*/ 3812162 w 12192000"/>
              <a:gd name="connsiteY108" fmla="*/ 1875501 h 2237474"/>
              <a:gd name="connsiteX109" fmla="*/ 3729530 w 12192000"/>
              <a:gd name="connsiteY109" fmla="*/ 1864513 h 2237474"/>
              <a:gd name="connsiteX110" fmla="*/ 3680177 w 12192000"/>
              <a:gd name="connsiteY110" fmla="*/ 1881552 h 2237474"/>
              <a:gd name="connsiteX111" fmla="*/ 3567259 w 12192000"/>
              <a:gd name="connsiteY111" fmla="*/ 1893482 h 2237474"/>
              <a:gd name="connsiteX112" fmla="*/ 3405770 w 12192000"/>
              <a:gd name="connsiteY112" fmla="*/ 1904591 h 2237474"/>
              <a:gd name="connsiteX113" fmla="*/ 3280097 w 12192000"/>
              <a:gd name="connsiteY113" fmla="*/ 1919610 h 2237474"/>
              <a:gd name="connsiteX114" fmla="*/ 3123424 w 12192000"/>
              <a:gd name="connsiteY114" fmla="*/ 1952930 h 2237474"/>
              <a:gd name="connsiteX115" fmla="*/ 3009910 w 12192000"/>
              <a:gd name="connsiteY115" fmla="*/ 1957866 h 2237474"/>
              <a:gd name="connsiteX116" fmla="*/ 2995934 w 12192000"/>
              <a:gd name="connsiteY116" fmla="*/ 1967085 h 2237474"/>
              <a:gd name="connsiteX117" fmla="*/ 2980071 w 12192000"/>
              <a:gd name="connsiteY117" fmla="*/ 1972988 h 2237474"/>
              <a:gd name="connsiteX118" fmla="*/ 2978094 w 12192000"/>
              <a:gd name="connsiteY118" fmla="*/ 1972369 h 2237474"/>
              <a:gd name="connsiteX119" fmla="*/ 2942858 w 12192000"/>
              <a:gd name="connsiteY119" fmla="*/ 1981367 h 2237474"/>
              <a:gd name="connsiteX120" fmla="*/ 2875436 w 12192000"/>
              <a:gd name="connsiteY120" fmla="*/ 1996977 h 2237474"/>
              <a:gd name="connsiteX121" fmla="*/ 2874892 w 12192000"/>
              <a:gd name="connsiteY121" fmla="*/ 1996085 h 2237474"/>
              <a:gd name="connsiteX122" fmla="*/ 2864145 w 12192000"/>
              <a:gd name="connsiteY122" fmla="*/ 1994061 h 2237474"/>
              <a:gd name="connsiteX123" fmla="*/ 2843662 w 12192000"/>
              <a:gd name="connsiteY123" fmla="*/ 1992498 h 2237474"/>
              <a:gd name="connsiteX124" fmla="*/ 2796128 w 12192000"/>
              <a:gd name="connsiteY124" fmla="*/ 1976403 h 2237474"/>
              <a:gd name="connsiteX125" fmla="*/ 2756784 w 12192000"/>
              <a:gd name="connsiteY125" fmla="*/ 1985116 h 2237474"/>
              <a:gd name="connsiteX126" fmla="*/ 2748833 w 12192000"/>
              <a:gd name="connsiteY126" fmla="*/ 1986323 h 2237474"/>
              <a:gd name="connsiteX127" fmla="*/ 2748661 w 12192000"/>
              <a:gd name="connsiteY127" fmla="*/ 1986122 h 2237474"/>
              <a:gd name="connsiteX128" fmla="*/ 2740251 w 12192000"/>
              <a:gd name="connsiteY128" fmla="*/ 1986946 h 2237474"/>
              <a:gd name="connsiteX129" fmla="*/ 2718916 w 12192000"/>
              <a:gd name="connsiteY129" fmla="*/ 1990867 h 2237474"/>
              <a:gd name="connsiteX130" fmla="*/ 2713522 w 12192000"/>
              <a:gd name="connsiteY130" fmla="*/ 1990173 h 2237474"/>
              <a:gd name="connsiteX131" fmla="*/ 2680597 w 12192000"/>
              <a:gd name="connsiteY131" fmla="*/ 1984996 h 2237474"/>
              <a:gd name="connsiteX132" fmla="*/ 2578178 w 12192000"/>
              <a:gd name="connsiteY132" fmla="*/ 1990531 h 2237474"/>
              <a:gd name="connsiteX133" fmla="*/ 2476147 w 12192000"/>
              <a:gd name="connsiteY133" fmla="*/ 1998305 h 2237474"/>
              <a:gd name="connsiteX134" fmla="*/ 2373568 w 12192000"/>
              <a:gd name="connsiteY134" fmla="*/ 2003219 h 2237474"/>
              <a:gd name="connsiteX135" fmla="*/ 2321399 w 12192000"/>
              <a:gd name="connsiteY135" fmla="*/ 1989467 h 2237474"/>
              <a:gd name="connsiteX136" fmla="*/ 2315525 w 12192000"/>
              <a:gd name="connsiteY136" fmla="*/ 1989708 h 2237474"/>
              <a:gd name="connsiteX137" fmla="*/ 2300792 w 12192000"/>
              <a:gd name="connsiteY137" fmla="*/ 1994290 h 2237474"/>
              <a:gd name="connsiteX138" fmla="*/ 2295469 w 12192000"/>
              <a:gd name="connsiteY138" fmla="*/ 1996659 h 2237474"/>
              <a:gd name="connsiteX139" fmla="*/ 2287219 w 12192000"/>
              <a:gd name="connsiteY139" fmla="*/ 1998750 h 2237474"/>
              <a:gd name="connsiteX140" fmla="*/ 2286948 w 12192000"/>
              <a:gd name="connsiteY140" fmla="*/ 1998596 h 2237474"/>
              <a:gd name="connsiteX141" fmla="*/ 2243069 w 12192000"/>
              <a:gd name="connsiteY141" fmla="*/ 2015111 h 2237474"/>
              <a:gd name="connsiteX142" fmla="*/ 2186609 w 12192000"/>
              <a:gd name="connsiteY142" fmla="*/ 2008263 h 2237474"/>
              <a:gd name="connsiteX143" fmla="*/ 2164831 w 12192000"/>
              <a:gd name="connsiteY143" fmla="*/ 2010143 h 2237474"/>
              <a:gd name="connsiteX144" fmla="*/ 2152836 w 12192000"/>
              <a:gd name="connsiteY144" fmla="*/ 2010048 h 2237474"/>
              <a:gd name="connsiteX145" fmla="*/ 2117102 w 12192000"/>
              <a:gd name="connsiteY145" fmla="*/ 2023004 h 2237474"/>
              <a:gd name="connsiteX146" fmla="*/ 2111935 w 12192000"/>
              <a:gd name="connsiteY146" fmla="*/ 2023163 h 2237474"/>
              <a:gd name="connsiteX147" fmla="*/ 2089991 w 12192000"/>
              <a:gd name="connsiteY147" fmla="*/ 2034193 h 2237474"/>
              <a:gd name="connsiteX148" fmla="*/ 2058061 w 12192000"/>
              <a:gd name="connsiteY148" fmla="*/ 2047942 h 2237474"/>
              <a:gd name="connsiteX149" fmla="*/ 2055737 w 12192000"/>
              <a:gd name="connsiteY149" fmla="*/ 2047704 h 2237474"/>
              <a:gd name="connsiteX150" fmla="*/ 2042244 w 12192000"/>
              <a:gd name="connsiteY150" fmla="*/ 2055560 h 2237474"/>
              <a:gd name="connsiteX151" fmla="*/ 1976224 w 12192000"/>
              <a:gd name="connsiteY151" fmla="*/ 2074257 h 2237474"/>
              <a:gd name="connsiteX152" fmla="*/ 1877728 w 12192000"/>
              <a:gd name="connsiteY152" fmla="*/ 2101004 h 2237474"/>
              <a:gd name="connsiteX153" fmla="*/ 1759056 w 12192000"/>
              <a:gd name="connsiteY153" fmla="*/ 2125608 h 2237474"/>
              <a:gd name="connsiteX154" fmla="*/ 1637948 w 12192000"/>
              <a:gd name="connsiteY154" fmla="*/ 2172597 h 2237474"/>
              <a:gd name="connsiteX155" fmla="*/ 1434549 w 12192000"/>
              <a:gd name="connsiteY155" fmla="*/ 2234522 h 2237474"/>
              <a:gd name="connsiteX156" fmla="*/ 1398481 w 12192000"/>
              <a:gd name="connsiteY156" fmla="*/ 2237074 h 2237474"/>
              <a:gd name="connsiteX157" fmla="*/ 1398407 w 12192000"/>
              <a:gd name="connsiteY157" fmla="*/ 2237095 h 2237474"/>
              <a:gd name="connsiteX158" fmla="*/ 1370962 w 12192000"/>
              <a:gd name="connsiteY158" fmla="*/ 2237474 h 2237474"/>
              <a:gd name="connsiteX159" fmla="*/ 1356367 w 12192000"/>
              <a:gd name="connsiteY159" fmla="*/ 2235089 h 2237474"/>
              <a:gd name="connsiteX160" fmla="*/ 1324828 w 12192000"/>
              <a:gd name="connsiteY160" fmla="*/ 2231968 h 2237474"/>
              <a:gd name="connsiteX161" fmla="*/ 1297744 w 12192000"/>
              <a:gd name="connsiteY161" fmla="*/ 2235849 h 2237474"/>
              <a:gd name="connsiteX162" fmla="*/ 1286236 w 12192000"/>
              <a:gd name="connsiteY162" fmla="*/ 2233135 h 2237474"/>
              <a:gd name="connsiteX163" fmla="*/ 1283504 w 12192000"/>
              <a:gd name="connsiteY163" fmla="*/ 2233797 h 2237474"/>
              <a:gd name="connsiteX164" fmla="*/ 1279765 w 12192000"/>
              <a:gd name="connsiteY164" fmla="*/ 2229639 h 2237474"/>
              <a:gd name="connsiteX165" fmla="*/ 1195347 w 12192000"/>
              <a:gd name="connsiteY165" fmla="*/ 2212354 h 2237474"/>
              <a:gd name="connsiteX166" fmla="*/ 970251 w 12192000"/>
              <a:gd name="connsiteY166" fmla="*/ 2221029 h 2237474"/>
              <a:gd name="connsiteX167" fmla="*/ 812914 w 12192000"/>
              <a:gd name="connsiteY167" fmla="*/ 2202752 h 2237474"/>
              <a:gd name="connsiteX168" fmla="*/ 800195 w 12192000"/>
              <a:gd name="connsiteY168" fmla="*/ 2209407 h 2237474"/>
              <a:gd name="connsiteX169" fmla="*/ 784978 w 12192000"/>
              <a:gd name="connsiteY169" fmla="*/ 2212360 h 2237474"/>
              <a:gd name="connsiteX170" fmla="*/ 681987 w 12192000"/>
              <a:gd name="connsiteY170" fmla="*/ 2216757 h 2237474"/>
              <a:gd name="connsiteX171" fmla="*/ 669923 w 12192000"/>
              <a:gd name="connsiteY171" fmla="*/ 2211682 h 2237474"/>
              <a:gd name="connsiteX172" fmla="*/ 648680 w 12192000"/>
              <a:gd name="connsiteY172" fmla="*/ 2206229 h 2237474"/>
              <a:gd name="connsiteX173" fmla="*/ 597225 w 12192000"/>
              <a:gd name="connsiteY173" fmla="*/ 2180999 h 2237474"/>
              <a:gd name="connsiteX174" fmla="*/ 558449 w 12192000"/>
              <a:gd name="connsiteY174" fmla="*/ 2182346 h 2237474"/>
              <a:gd name="connsiteX175" fmla="*/ 550517 w 12192000"/>
              <a:gd name="connsiteY175" fmla="*/ 2182060 h 2237474"/>
              <a:gd name="connsiteX176" fmla="*/ 550309 w 12192000"/>
              <a:gd name="connsiteY176" fmla="*/ 2181825 h 2237474"/>
              <a:gd name="connsiteX177" fmla="*/ 541836 w 12192000"/>
              <a:gd name="connsiteY177" fmla="*/ 2181063 h 2237474"/>
              <a:gd name="connsiteX178" fmla="*/ 536057 w 12192000"/>
              <a:gd name="connsiteY178" fmla="*/ 2181537 h 2237474"/>
              <a:gd name="connsiteX179" fmla="*/ 520671 w 12192000"/>
              <a:gd name="connsiteY179" fmla="*/ 2180980 h 2237474"/>
              <a:gd name="connsiteX180" fmla="*/ 515024 w 12192000"/>
              <a:gd name="connsiteY180" fmla="*/ 2179258 h 2237474"/>
              <a:gd name="connsiteX181" fmla="*/ 512278 w 12192000"/>
              <a:gd name="connsiteY181" fmla="*/ 2176369 h 2237474"/>
              <a:gd name="connsiteX182" fmla="*/ 480419 w 12192000"/>
              <a:gd name="connsiteY182" fmla="*/ 2167807 h 2237474"/>
              <a:gd name="connsiteX183" fmla="*/ 413835 w 12192000"/>
              <a:gd name="connsiteY183" fmla="*/ 2156783 h 2237474"/>
              <a:gd name="connsiteX184" fmla="*/ 376513 w 12192000"/>
              <a:gd name="connsiteY184" fmla="*/ 2154014 h 2237474"/>
              <a:gd name="connsiteX185" fmla="*/ 273386 w 12192000"/>
              <a:gd name="connsiteY185" fmla="*/ 2142551 h 2237474"/>
              <a:gd name="connsiteX186" fmla="*/ 169207 w 12192000"/>
              <a:gd name="connsiteY186" fmla="*/ 2128100 h 2237474"/>
              <a:gd name="connsiteX187" fmla="*/ 93149 w 12192000"/>
              <a:gd name="connsiteY187" fmla="*/ 2105324 h 2237474"/>
              <a:gd name="connsiteX188" fmla="*/ 88109 w 12192000"/>
              <a:gd name="connsiteY188" fmla="*/ 2106704 h 2237474"/>
              <a:gd name="connsiteX189" fmla="*/ 80022 w 12192000"/>
              <a:gd name="connsiteY189" fmla="*/ 2107254 h 2237474"/>
              <a:gd name="connsiteX190" fmla="*/ 79717 w 12192000"/>
              <a:gd name="connsiteY190" fmla="*/ 2107046 h 2237474"/>
              <a:gd name="connsiteX191" fmla="*/ 72352 w 12192000"/>
              <a:gd name="connsiteY191" fmla="*/ 2107991 h 2237474"/>
              <a:gd name="connsiteX192" fmla="*/ 37645 w 12192000"/>
              <a:gd name="connsiteY192" fmla="*/ 2115401 h 2237474"/>
              <a:gd name="connsiteX193" fmla="*/ 4572 w 12192000"/>
              <a:gd name="connsiteY193" fmla="*/ 2111091 h 2237474"/>
              <a:gd name="connsiteX194" fmla="*/ 0 w 12192000"/>
              <a:gd name="connsiteY194" fmla="*/ 2110468 h 2237474"/>
              <a:gd name="connsiteX195" fmla="*/ 0 w 12192000"/>
              <a:gd name="connsiteY195" fmla="*/ 0 h 2237474"/>
              <a:gd name="connsiteX0" fmla="*/ 0 w 12192000"/>
              <a:gd name="connsiteY0" fmla="*/ 0 h 2237474"/>
              <a:gd name="connsiteX1" fmla="*/ 12192000 w 12192000"/>
              <a:gd name="connsiteY1" fmla="*/ 0 h 2237474"/>
              <a:gd name="connsiteX2" fmla="*/ 12192000 w 12192000"/>
              <a:gd name="connsiteY2" fmla="*/ 751299 h 2237474"/>
              <a:gd name="connsiteX3" fmla="*/ 12176759 w 12192000"/>
              <a:gd name="connsiteY3" fmla="*/ 759190 h 2237474"/>
              <a:gd name="connsiteX4" fmla="*/ 12047364 w 12192000"/>
              <a:gd name="connsiteY4" fmla="*/ 749662 h 2237474"/>
              <a:gd name="connsiteX5" fmla="*/ 11890686 w 12192000"/>
              <a:gd name="connsiteY5" fmla="*/ 732766 h 2237474"/>
              <a:gd name="connsiteX6" fmla="*/ 11834800 w 12192000"/>
              <a:gd name="connsiteY6" fmla="*/ 747840 h 2237474"/>
              <a:gd name="connsiteX7" fmla="*/ 11649954 w 12192000"/>
              <a:gd name="connsiteY7" fmla="*/ 749628 h 2237474"/>
              <a:gd name="connsiteX8" fmla="*/ 11560424 w 12192000"/>
              <a:gd name="connsiteY8" fmla="*/ 748017 h 2237474"/>
              <a:gd name="connsiteX9" fmla="*/ 11358455 w 12192000"/>
              <a:gd name="connsiteY9" fmla="*/ 747593 h 2237474"/>
              <a:gd name="connsiteX10" fmla="*/ 11165209 w 12192000"/>
              <a:gd name="connsiteY10" fmla="*/ 748852 h 2237474"/>
              <a:gd name="connsiteX11" fmla="*/ 11058755 w 12192000"/>
              <a:gd name="connsiteY11" fmla="*/ 749617 h 2237474"/>
              <a:gd name="connsiteX12" fmla="*/ 10834688 w 12192000"/>
              <a:gd name="connsiteY12" fmla="*/ 757726 h 2237474"/>
              <a:gd name="connsiteX13" fmla="*/ 10805004 w 12192000"/>
              <a:gd name="connsiteY13" fmla="*/ 757573 h 2237474"/>
              <a:gd name="connsiteX14" fmla="*/ 10739478 w 12192000"/>
              <a:gd name="connsiteY14" fmla="*/ 776841 h 2237474"/>
              <a:gd name="connsiteX15" fmla="*/ 10458762 w 12192000"/>
              <a:gd name="connsiteY15" fmla="*/ 755400 h 2237474"/>
              <a:gd name="connsiteX16" fmla="*/ 10211200 w 12192000"/>
              <a:gd name="connsiteY16" fmla="*/ 767513 h 2237474"/>
              <a:gd name="connsiteX17" fmla="*/ 10167995 w 12192000"/>
              <a:gd name="connsiteY17" fmla="*/ 760843 h 2237474"/>
              <a:gd name="connsiteX18" fmla="*/ 9997044 w 12192000"/>
              <a:gd name="connsiteY18" fmla="*/ 780129 h 2237474"/>
              <a:gd name="connsiteX19" fmla="*/ 9943887 w 12192000"/>
              <a:gd name="connsiteY19" fmla="*/ 804141 h 2237474"/>
              <a:gd name="connsiteX20" fmla="*/ 9918248 w 12192000"/>
              <a:gd name="connsiteY20" fmla="*/ 816628 h 2237474"/>
              <a:gd name="connsiteX21" fmla="*/ 9767091 w 12192000"/>
              <a:gd name="connsiteY21" fmla="*/ 870550 h 2237474"/>
              <a:gd name="connsiteX22" fmla="*/ 9683005 w 12192000"/>
              <a:gd name="connsiteY22" fmla="*/ 894128 h 2237474"/>
              <a:gd name="connsiteX23" fmla="*/ 9594438 w 12192000"/>
              <a:gd name="connsiteY23" fmla="*/ 919051 h 2237474"/>
              <a:gd name="connsiteX24" fmla="*/ 9577033 w 12192000"/>
              <a:gd name="connsiteY24" fmla="*/ 922857 h 2237474"/>
              <a:gd name="connsiteX25" fmla="*/ 9544189 w 12192000"/>
              <a:gd name="connsiteY25" fmla="*/ 938966 h 2237474"/>
              <a:gd name="connsiteX26" fmla="*/ 9500499 w 12192000"/>
              <a:gd name="connsiteY26" fmla="*/ 954680 h 2237474"/>
              <a:gd name="connsiteX27" fmla="*/ 9428195 w 12192000"/>
              <a:gd name="connsiteY27" fmla="*/ 986225 h 2237474"/>
              <a:gd name="connsiteX28" fmla="*/ 9410017 w 12192000"/>
              <a:gd name="connsiteY28" fmla="*/ 993931 h 2237474"/>
              <a:gd name="connsiteX29" fmla="*/ 9392919 w 12192000"/>
              <a:gd name="connsiteY29" fmla="*/ 994656 h 2237474"/>
              <a:gd name="connsiteX30" fmla="*/ 9278619 w 12192000"/>
              <a:gd name="connsiteY30" fmla="*/ 1011878 h 2237474"/>
              <a:gd name="connsiteX31" fmla="*/ 9268019 w 12192000"/>
              <a:gd name="connsiteY31" fmla="*/ 1007442 h 2237474"/>
              <a:gd name="connsiteX32" fmla="*/ 9234662 w 12192000"/>
              <a:gd name="connsiteY32" fmla="*/ 1023056 h 2237474"/>
              <a:gd name="connsiteX33" fmla="*/ 9181033 w 12192000"/>
              <a:gd name="connsiteY33" fmla="*/ 1037921 h 2237474"/>
              <a:gd name="connsiteX34" fmla="*/ 9155969 w 12192000"/>
              <a:gd name="connsiteY34" fmla="*/ 1046804 h 2237474"/>
              <a:gd name="connsiteX35" fmla="*/ 9133985 w 12192000"/>
              <a:gd name="connsiteY35" fmla="*/ 1046450 h 2237474"/>
              <a:gd name="connsiteX36" fmla="*/ 9012987 w 12192000"/>
              <a:gd name="connsiteY36" fmla="*/ 1061986 h 2237474"/>
              <a:gd name="connsiteX37" fmla="*/ 8968445 w 12192000"/>
              <a:gd name="connsiteY37" fmla="*/ 1052169 h 2237474"/>
              <a:gd name="connsiteX38" fmla="*/ 8958984 w 12192000"/>
              <a:gd name="connsiteY38" fmla="*/ 1057212 h 2237474"/>
              <a:gd name="connsiteX39" fmla="*/ 8886001 w 12192000"/>
              <a:gd name="connsiteY39" fmla="*/ 1067468 h 2237474"/>
              <a:gd name="connsiteX40" fmla="*/ 8838610 w 12192000"/>
              <a:gd name="connsiteY40" fmla="*/ 1075091 h 2237474"/>
              <a:gd name="connsiteX41" fmla="*/ 8750383 w 12192000"/>
              <a:gd name="connsiteY41" fmla="*/ 1097387 h 2237474"/>
              <a:gd name="connsiteX42" fmla="*/ 8665605 w 12192000"/>
              <a:gd name="connsiteY42" fmla="*/ 1110791 h 2237474"/>
              <a:gd name="connsiteX43" fmla="*/ 8584946 w 12192000"/>
              <a:gd name="connsiteY43" fmla="*/ 1135226 h 2237474"/>
              <a:gd name="connsiteX44" fmla="*/ 8460755 w 12192000"/>
              <a:gd name="connsiteY44" fmla="*/ 1203427 h 2237474"/>
              <a:gd name="connsiteX45" fmla="*/ 8419755 w 12192000"/>
              <a:gd name="connsiteY45" fmla="*/ 1216260 h 2237474"/>
              <a:gd name="connsiteX46" fmla="*/ 8411626 w 12192000"/>
              <a:gd name="connsiteY46" fmla="*/ 1214397 h 2237474"/>
              <a:gd name="connsiteX47" fmla="*/ 8363469 w 12192000"/>
              <a:gd name="connsiteY47" fmla="*/ 1246658 h 2237474"/>
              <a:gd name="connsiteX48" fmla="*/ 8275497 w 12192000"/>
              <a:gd name="connsiteY48" fmla="*/ 1264396 h 2237474"/>
              <a:gd name="connsiteX49" fmla="*/ 8206287 w 12192000"/>
              <a:gd name="connsiteY49" fmla="*/ 1273060 h 2237474"/>
              <a:gd name="connsiteX50" fmla="*/ 8139997 w 12192000"/>
              <a:gd name="connsiteY50" fmla="*/ 1282713 h 2237474"/>
              <a:gd name="connsiteX51" fmla="*/ 8074238 w 12192000"/>
              <a:gd name="connsiteY51" fmla="*/ 1301895 h 2237474"/>
              <a:gd name="connsiteX52" fmla="*/ 7942099 w 12192000"/>
              <a:gd name="connsiteY52" fmla="*/ 1336332 h 2237474"/>
              <a:gd name="connsiteX53" fmla="*/ 7902328 w 12192000"/>
              <a:gd name="connsiteY53" fmla="*/ 1345865 h 2237474"/>
              <a:gd name="connsiteX54" fmla="*/ 7840612 w 12192000"/>
              <a:gd name="connsiteY54" fmla="*/ 1369373 h 2237474"/>
              <a:gd name="connsiteX55" fmla="*/ 7786819 w 12192000"/>
              <a:gd name="connsiteY55" fmla="*/ 1378970 h 2237474"/>
              <a:gd name="connsiteX56" fmla="*/ 7548172 w 12192000"/>
              <a:gd name="connsiteY56" fmla="*/ 1417460 h 2237474"/>
              <a:gd name="connsiteX57" fmla="*/ 7483437 w 12192000"/>
              <a:gd name="connsiteY57" fmla="*/ 1478152 h 2237474"/>
              <a:gd name="connsiteX58" fmla="*/ 7377870 w 12192000"/>
              <a:gd name="connsiteY58" fmla="*/ 1523319 h 2237474"/>
              <a:gd name="connsiteX59" fmla="*/ 7230737 w 12192000"/>
              <a:gd name="connsiteY59" fmla="*/ 1562633 h 2237474"/>
              <a:gd name="connsiteX60" fmla="*/ 7224458 w 12192000"/>
              <a:gd name="connsiteY60" fmla="*/ 1573008 h 2237474"/>
              <a:gd name="connsiteX61" fmla="*/ 7183121 w 12192000"/>
              <a:gd name="connsiteY61" fmla="*/ 1595162 h 2237474"/>
              <a:gd name="connsiteX62" fmla="*/ 7164601 w 12192000"/>
              <a:gd name="connsiteY62" fmla="*/ 1606490 h 2237474"/>
              <a:gd name="connsiteX63" fmla="*/ 7031309 w 12192000"/>
              <a:gd name="connsiteY63" fmla="*/ 1619451 h 2237474"/>
              <a:gd name="connsiteX64" fmla="*/ 6900177 w 12192000"/>
              <a:gd name="connsiteY64" fmla="*/ 1636016 h 2237474"/>
              <a:gd name="connsiteX65" fmla="*/ 6795372 w 12192000"/>
              <a:gd name="connsiteY65" fmla="*/ 1644845 h 2237474"/>
              <a:gd name="connsiteX66" fmla="*/ 6692251 w 12192000"/>
              <a:gd name="connsiteY66" fmla="*/ 1656357 h 2237474"/>
              <a:gd name="connsiteX67" fmla="*/ 6655235 w 12192000"/>
              <a:gd name="connsiteY67" fmla="*/ 1661869 h 2237474"/>
              <a:gd name="connsiteX68" fmla="*/ 6554894 w 12192000"/>
              <a:gd name="connsiteY68" fmla="*/ 1664428 h 2237474"/>
              <a:gd name="connsiteX69" fmla="*/ 6516595 w 12192000"/>
              <a:gd name="connsiteY69" fmla="*/ 1667475 h 2237474"/>
              <a:gd name="connsiteX70" fmla="*/ 6508541 w 12192000"/>
              <a:gd name="connsiteY70" fmla="*/ 1668757 h 2237474"/>
              <a:gd name="connsiteX71" fmla="*/ 6471012 w 12192000"/>
              <a:gd name="connsiteY71" fmla="*/ 1678604 h 2237474"/>
              <a:gd name="connsiteX72" fmla="*/ 6364035 w 12192000"/>
              <a:gd name="connsiteY72" fmla="*/ 1667683 h 2237474"/>
              <a:gd name="connsiteX73" fmla="*/ 6280959 w 12192000"/>
              <a:gd name="connsiteY73" fmla="*/ 1689329 h 2237474"/>
              <a:gd name="connsiteX74" fmla="*/ 6243319 w 12192000"/>
              <a:gd name="connsiteY74" fmla="*/ 1695560 h 2237474"/>
              <a:gd name="connsiteX75" fmla="*/ 6098321 w 12192000"/>
              <a:gd name="connsiteY75" fmla="*/ 1721646 h 2237474"/>
              <a:gd name="connsiteX76" fmla="*/ 5880652 w 12192000"/>
              <a:gd name="connsiteY76" fmla="*/ 1779643 h 2237474"/>
              <a:gd name="connsiteX77" fmla="*/ 5785959 w 12192000"/>
              <a:gd name="connsiteY77" fmla="*/ 1775307 h 2237474"/>
              <a:gd name="connsiteX78" fmla="*/ 5643534 w 12192000"/>
              <a:gd name="connsiteY78" fmla="*/ 1802919 h 2237474"/>
              <a:gd name="connsiteX79" fmla="*/ 5518799 w 12192000"/>
              <a:gd name="connsiteY79" fmla="*/ 1818312 h 2237474"/>
              <a:gd name="connsiteX80" fmla="*/ 5505014 w 12192000"/>
              <a:gd name="connsiteY80" fmla="*/ 1819259 h 2237474"/>
              <a:gd name="connsiteX81" fmla="*/ 5453307 w 12192000"/>
              <a:gd name="connsiteY81" fmla="*/ 1815450 h 2237474"/>
              <a:gd name="connsiteX82" fmla="*/ 5221533 w 12192000"/>
              <a:gd name="connsiteY82" fmla="*/ 1846950 h 2237474"/>
              <a:gd name="connsiteX83" fmla="*/ 5149802 w 12192000"/>
              <a:gd name="connsiteY83" fmla="*/ 1844846 h 2237474"/>
              <a:gd name="connsiteX84" fmla="*/ 5114927 w 12192000"/>
              <a:gd name="connsiteY84" fmla="*/ 1847827 h 2237474"/>
              <a:gd name="connsiteX85" fmla="*/ 5108970 w 12192000"/>
              <a:gd name="connsiteY85" fmla="*/ 1847935 h 2237474"/>
              <a:gd name="connsiteX86" fmla="*/ 5067961 w 12192000"/>
              <a:gd name="connsiteY86" fmla="*/ 1845917 h 2237474"/>
              <a:gd name="connsiteX87" fmla="*/ 5007075 w 12192000"/>
              <a:gd name="connsiteY87" fmla="*/ 1838626 h 2237474"/>
              <a:gd name="connsiteX88" fmla="*/ 4944087 w 12192000"/>
              <a:gd name="connsiteY88" fmla="*/ 1823332 h 2237474"/>
              <a:gd name="connsiteX89" fmla="*/ 4907662 w 12192000"/>
              <a:gd name="connsiteY89" fmla="*/ 1816900 h 2237474"/>
              <a:gd name="connsiteX90" fmla="*/ 4882386 w 12192000"/>
              <a:gd name="connsiteY90" fmla="*/ 1809844 h 2237474"/>
              <a:gd name="connsiteX91" fmla="*/ 4811440 w 12192000"/>
              <a:gd name="connsiteY91" fmla="*/ 1804655 h 2237474"/>
              <a:gd name="connsiteX92" fmla="*/ 4691075 w 12192000"/>
              <a:gd name="connsiteY92" fmla="*/ 1801389 h 2237474"/>
              <a:gd name="connsiteX93" fmla="*/ 4611738 w 12192000"/>
              <a:gd name="connsiteY93" fmla="*/ 1776964 h 2237474"/>
              <a:gd name="connsiteX94" fmla="*/ 4560070 w 12192000"/>
              <a:gd name="connsiteY94" fmla="*/ 1785640 h 2237474"/>
              <a:gd name="connsiteX95" fmla="*/ 4536503 w 12192000"/>
              <a:gd name="connsiteY95" fmla="*/ 1785334 h 2237474"/>
              <a:gd name="connsiteX96" fmla="*/ 4513724 w 12192000"/>
              <a:gd name="connsiteY96" fmla="*/ 1791996 h 2237474"/>
              <a:gd name="connsiteX97" fmla="*/ 4459810 w 12192000"/>
              <a:gd name="connsiteY97" fmla="*/ 1797886 h 2237474"/>
              <a:gd name="connsiteX98" fmla="*/ 4379064 w 12192000"/>
              <a:gd name="connsiteY98" fmla="*/ 1817177 h 2237474"/>
              <a:gd name="connsiteX99" fmla="*/ 4290981 w 12192000"/>
              <a:gd name="connsiteY99" fmla="*/ 1839677 h 2237474"/>
              <a:gd name="connsiteX100" fmla="*/ 4238372 w 12192000"/>
              <a:gd name="connsiteY100" fmla="*/ 1851480 h 2237474"/>
              <a:gd name="connsiteX101" fmla="*/ 4232517 w 12192000"/>
              <a:gd name="connsiteY101" fmla="*/ 1852567 h 2237474"/>
              <a:gd name="connsiteX102" fmla="*/ 4191732 w 12192000"/>
              <a:gd name="connsiteY102" fmla="*/ 1857328 h 2237474"/>
              <a:gd name="connsiteX103" fmla="*/ 4065532 w 12192000"/>
              <a:gd name="connsiteY103" fmla="*/ 1855477 h 2237474"/>
              <a:gd name="connsiteX104" fmla="*/ 4028460 w 12192000"/>
              <a:gd name="connsiteY104" fmla="*/ 1855137 h 2237474"/>
              <a:gd name="connsiteX105" fmla="*/ 4002267 w 12192000"/>
              <a:gd name="connsiteY105" fmla="*/ 1852352 h 2237474"/>
              <a:gd name="connsiteX106" fmla="*/ 3931396 w 12192000"/>
              <a:gd name="connsiteY106" fmla="*/ 1858915 h 2237474"/>
              <a:gd name="connsiteX107" fmla="*/ 3812162 w 12192000"/>
              <a:gd name="connsiteY107" fmla="*/ 1875501 h 2237474"/>
              <a:gd name="connsiteX108" fmla="*/ 3729530 w 12192000"/>
              <a:gd name="connsiteY108" fmla="*/ 1864513 h 2237474"/>
              <a:gd name="connsiteX109" fmla="*/ 3680177 w 12192000"/>
              <a:gd name="connsiteY109" fmla="*/ 1881552 h 2237474"/>
              <a:gd name="connsiteX110" fmla="*/ 3567259 w 12192000"/>
              <a:gd name="connsiteY110" fmla="*/ 1893482 h 2237474"/>
              <a:gd name="connsiteX111" fmla="*/ 3405770 w 12192000"/>
              <a:gd name="connsiteY111" fmla="*/ 1904591 h 2237474"/>
              <a:gd name="connsiteX112" fmla="*/ 3280097 w 12192000"/>
              <a:gd name="connsiteY112" fmla="*/ 1919610 h 2237474"/>
              <a:gd name="connsiteX113" fmla="*/ 3123424 w 12192000"/>
              <a:gd name="connsiteY113" fmla="*/ 1952930 h 2237474"/>
              <a:gd name="connsiteX114" fmla="*/ 3009910 w 12192000"/>
              <a:gd name="connsiteY114" fmla="*/ 1957866 h 2237474"/>
              <a:gd name="connsiteX115" fmla="*/ 2995934 w 12192000"/>
              <a:gd name="connsiteY115" fmla="*/ 1967085 h 2237474"/>
              <a:gd name="connsiteX116" fmla="*/ 2980071 w 12192000"/>
              <a:gd name="connsiteY116" fmla="*/ 1972988 h 2237474"/>
              <a:gd name="connsiteX117" fmla="*/ 2978094 w 12192000"/>
              <a:gd name="connsiteY117" fmla="*/ 1972369 h 2237474"/>
              <a:gd name="connsiteX118" fmla="*/ 2942858 w 12192000"/>
              <a:gd name="connsiteY118" fmla="*/ 1981367 h 2237474"/>
              <a:gd name="connsiteX119" fmla="*/ 2875436 w 12192000"/>
              <a:gd name="connsiteY119" fmla="*/ 1996977 h 2237474"/>
              <a:gd name="connsiteX120" fmla="*/ 2874892 w 12192000"/>
              <a:gd name="connsiteY120" fmla="*/ 1996085 h 2237474"/>
              <a:gd name="connsiteX121" fmla="*/ 2864145 w 12192000"/>
              <a:gd name="connsiteY121" fmla="*/ 1994061 h 2237474"/>
              <a:gd name="connsiteX122" fmla="*/ 2843662 w 12192000"/>
              <a:gd name="connsiteY122" fmla="*/ 1992498 h 2237474"/>
              <a:gd name="connsiteX123" fmla="*/ 2796128 w 12192000"/>
              <a:gd name="connsiteY123" fmla="*/ 1976403 h 2237474"/>
              <a:gd name="connsiteX124" fmla="*/ 2756784 w 12192000"/>
              <a:gd name="connsiteY124" fmla="*/ 1985116 h 2237474"/>
              <a:gd name="connsiteX125" fmla="*/ 2748833 w 12192000"/>
              <a:gd name="connsiteY125" fmla="*/ 1986323 h 2237474"/>
              <a:gd name="connsiteX126" fmla="*/ 2748661 w 12192000"/>
              <a:gd name="connsiteY126" fmla="*/ 1986122 h 2237474"/>
              <a:gd name="connsiteX127" fmla="*/ 2740251 w 12192000"/>
              <a:gd name="connsiteY127" fmla="*/ 1986946 h 2237474"/>
              <a:gd name="connsiteX128" fmla="*/ 2718916 w 12192000"/>
              <a:gd name="connsiteY128" fmla="*/ 1990867 h 2237474"/>
              <a:gd name="connsiteX129" fmla="*/ 2713522 w 12192000"/>
              <a:gd name="connsiteY129" fmla="*/ 1990173 h 2237474"/>
              <a:gd name="connsiteX130" fmla="*/ 2680597 w 12192000"/>
              <a:gd name="connsiteY130" fmla="*/ 1984996 h 2237474"/>
              <a:gd name="connsiteX131" fmla="*/ 2578178 w 12192000"/>
              <a:gd name="connsiteY131" fmla="*/ 1990531 h 2237474"/>
              <a:gd name="connsiteX132" fmla="*/ 2476147 w 12192000"/>
              <a:gd name="connsiteY132" fmla="*/ 1998305 h 2237474"/>
              <a:gd name="connsiteX133" fmla="*/ 2373568 w 12192000"/>
              <a:gd name="connsiteY133" fmla="*/ 2003219 h 2237474"/>
              <a:gd name="connsiteX134" fmla="*/ 2321399 w 12192000"/>
              <a:gd name="connsiteY134" fmla="*/ 1989467 h 2237474"/>
              <a:gd name="connsiteX135" fmla="*/ 2315525 w 12192000"/>
              <a:gd name="connsiteY135" fmla="*/ 1989708 h 2237474"/>
              <a:gd name="connsiteX136" fmla="*/ 2300792 w 12192000"/>
              <a:gd name="connsiteY136" fmla="*/ 1994290 h 2237474"/>
              <a:gd name="connsiteX137" fmla="*/ 2295469 w 12192000"/>
              <a:gd name="connsiteY137" fmla="*/ 1996659 h 2237474"/>
              <a:gd name="connsiteX138" fmla="*/ 2287219 w 12192000"/>
              <a:gd name="connsiteY138" fmla="*/ 1998750 h 2237474"/>
              <a:gd name="connsiteX139" fmla="*/ 2286948 w 12192000"/>
              <a:gd name="connsiteY139" fmla="*/ 1998596 h 2237474"/>
              <a:gd name="connsiteX140" fmla="*/ 2243069 w 12192000"/>
              <a:gd name="connsiteY140" fmla="*/ 2015111 h 2237474"/>
              <a:gd name="connsiteX141" fmla="*/ 2186609 w 12192000"/>
              <a:gd name="connsiteY141" fmla="*/ 2008263 h 2237474"/>
              <a:gd name="connsiteX142" fmla="*/ 2164831 w 12192000"/>
              <a:gd name="connsiteY142" fmla="*/ 2010143 h 2237474"/>
              <a:gd name="connsiteX143" fmla="*/ 2152836 w 12192000"/>
              <a:gd name="connsiteY143" fmla="*/ 2010048 h 2237474"/>
              <a:gd name="connsiteX144" fmla="*/ 2117102 w 12192000"/>
              <a:gd name="connsiteY144" fmla="*/ 2023004 h 2237474"/>
              <a:gd name="connsiteX145" fmla="*/ 2111935 w 12192000"/>
              <a:gd name="connsiteY145" fmla="*/ 2023163 h 2237474"/>
              <a:gd name="connsiteX146" fmla="*/ 2089991 w 12192000"/>
              <a:gd name="connsiteY146" fmla="*/ 2034193 h 2237474"/>
              <a:gd name="connsiteX147" fmla="*/ 2058061 w 12192000"/>
              <a:gd name="connsiteY147" fmla="*/ 2047942 h 2237474"/>
              <a:gd name="connsiteX148" fmla="*/ 2055737 w 12192000"/>
              <a:gd name="connsiteY148" fmla="*/ 2047704 h 2237474"/>
              <a:gd name="connsiteX149" fmla="*/ 2042244 w 12192000"/>
              <a:gd name="connsiteY149" fmla="*/ 2055560 h 2237474"/>
              <a:gd name="connsiteX150" fmla="*/ 1976224 w 12192000"/>
              <a:gd name="connsiteY150" fmla="*/ 2074257 h 2237474"/>
              <a:gd name="connsiteX151" fmla="*/ 1877728 w 12192000"/>
              <a:gd name="connsiteY151" fmla="*/ 2101004 h 2237474"/>
              <a:gd name="connsiteX152" fmla="*/ 1759056 w 12192000"/>
              <a:gd name="connsiteY152" fmla="*/ 2125608 h 2237474"/>
              <a:gd name="connsiteX153" fmla="*/ 1637948 w 12192000"/>
              <a:gd name="connsiteY153" fmla="*/ 2172597 h 2237474"/>
              <a:gd name="connsiteX154" fmla="*/ 1434549 w 12192000"/>
              <a:gd name="connsiteY154" fmla="*/ 2234522 h 2237474"/>
              <a:gd name="connsiteX155" fmla="*/ 1398481 w 12192000"/>
              <a:gd name="connsiteY155" fmla="*/ 2237074 h 2237474"/>
              <a:gd name="connsiteX156" fmla="*/ 1398407 w 12192000"/>
              <a:gd name="connsiteY156" fmla="*/ 2237095 h 2237474"/>
              <a:gd name="connsiteX157" fmla="*/ 1370962 w 12192000"/>
              <a:gd name="connsiteY157" fmla="*/ 2237474 h 2237474"/>
              <a:gd name="connsiteX158" fmla="*/ 1356367 w 12192000"/>
              <a:gd name="connsiteY158" fmla="*/ 2235089 h 2237474"/>
              <a:gd name="connsiteX159" fmla="*/ 1324828 w 12192000"/>
              <a:gd name="connsiteY159" fmla="*/ 2231968 h 2237474"/>
              <a:gd name="connsiteX160" fmla="*/ 1297744 w 12192000"/>
              <a:gd name="connsiteY160" fmla="*/ 2235849 h 2237474"/>
              <a:gd name="connsiteX161" fmla="*/ 1286236 w 12192000"/>
              <a:gd name="connsiteY161" fmla="*/ 2233135 h 2237474"/>
              <a:gd name="connsiteX162" fmla="*/ 1283504 w 12192000"/>
              <a:gd name="connsiteY162" fmla="*/ 2233797 h 2237474"/>
              <a:gd name="connsiteX163" fmla="*/ 1279765 w 12192000"/>
              <a:gd name="connsiteY163" fmla="*/ 2229639 h 2237474"/>
              <a:gd name="connsiteX164" fmla="*/ 1195347 w 12192000"/>
              <a:gd name="connsiteY164" fmla="*/ 2212354 h 2237474"/>
              <a:gd name="connsiteX165" fmla="*/ 970251 w 12192000"/>
              <a:gd name="connsiteY165" fmla="*/ 2221029 h 2237474"/>
              <a:gd name="connsiteX166" fmla="*/ 812914 w 12192000"/>
              <a:gd name="connsiteY166" fmla="*/ 2202752 h 2237474"/>
              <a:gd name="connsiteX167" fmla="*/ 800195 w 12192000"/>
              <a:gd name="connsiteY167" fmla="*/ 2209407 h 2237474"/>
              <a:gd name="connsiteX168" fmla="*/ 784978 w 12192000"/>
              <a:gd name="connsiteY168" fmla="*/ 2212360 h 2237474"/>
              <a:gd name="connsiteX169" fmla="*/ 681987 w 12192000"/>
              <a:gd name="connsiteY169" fmla="*/ 2216757 h 2237474"/>
              <a:gd name="connsiteX170" fmla="*/ 669923 w 12192000"/>
              <a:gd name="connsiteY170" fmla="*/ 2211682 h 2237474"/>
              <a:gd name="connsiteX171" fmla="*/ 648680 w 12192000"/>
              <a:gd name="connsiteY171" fmla="*/ 2206229 h 2237474"/>
              <a:gd name="connsiteX172" fmla="*/ 597225 w 12192000"/>
              <a:gd name="connsiteY172" fmla="*/ 2180999 h 2237474"/>
              <a:gd name="connsiteX173" fmla="*/ 558449 w 12192000"/>
              <a:gd name="connsiteY173" fmla="*/ 2182346 h 2237474"/>
              <a:gd name="connsiteX174" fmla="*/ 550517 w 12192000"/>
              <a:gd name="connsiteY174" fmla="*/ 2182060 h 2237474"/>
              <a:gd name="connsiteX175" fmla="*/ 550309 w 12192000"/>
              <a:gd name="connsiteY175" fmla="*/ 2181825 h 2237474"/>
              <a:gd name="connsiteX176" fmla="*/ 541836 w 12192000"/>
              <a:gd name="connsiteY176" fmla="*/ 2181063 h 2237474"/>
              <a:gd name="connsiteX177" fmla="*/ 536057 w 12192000"/>
              <a:gd name="connsiteY177" fmla="*/ 2181537 h 2237474"/>
              <a:gd name="connsiteX178" fmla="*/ 520671 w 12192000"/>
              <a:gd name="connsiteY178" fmla="*/ 2180980 h 2237474"/>
              <a:gd name="connsiteX179" fmla="*/ 515024 w 12192000"/>
              <a:gd name="connsiteY179" fmla="*/ 2179258 h 2237474"/>
              <a:gd name="connsiteX180" fmla="*/ 512278 w 12192000"/>
              <a:gd name="connsiteY180" fmla="*/ 2176369 h 2237474"/>
              <a:gd name="connsiteX181" fmla="*/ 480419 w 12192000"/>
              <a:gd name="connsiteY181" fmla="*/ 2167807 h 2237474"/>
              <a:gd name="connsiteX182" fmla="*/ 413835 w 12192000"/>
              <a:gd name="connsiteY182" fmla="*/ 2156783 h 2237474"/>
              <a:gd name="connsiteX183" fmla="*/ 376513 w 12192000"/>
              <a:gd name="connsiteY183" fmla="*/ 2154014 h 2237474"/>
              <a:gd name="connsiteX184" fmla="*/ 273386 w 12192000"/>
              <a:gd name="connsiteY184" fmla="*/ 2142551 h 2237474"/>
              <a:gd name="connsiteX185" fmla="*/ 169207 w 12192000"/>
              <a:gd name="connsiteY185" fmla="*/ 2128100 h 2237474"/>
              <a:gd name="connsiteX186" fmla="*/ 93149 w 12192000"/>
              <a:gd name="connsiteY186" fmla="*/ 2105324 h 2237474"/>
              <a:gd name="connsiteX187" fmla="*/ 88109 w 12192000"/>
              <a:gd name="connsiteY187" fmla="*/ 2106704 h 2237474"/>
              <a:gd name="connsiteX188" fmla="*/ 80022 w 12192000"/>
              <a:gd name="connsiteY188" fmla="*/ 2107254 h 2237474"/>
              <a:gd name="connsiteX189" fmla="*/ 79717 w 12192000"/>
              <a:gd name="connsiteY189" fmla="*/ 2107046 h 2237474"/>
              <a:gd name="connsiteX190" fmla="*/ 72352 w 12192000"/>
              <a:gd name="connsiteY190" fmla="*/ 2107991 h 2237474"/>
              <a:gd name="connsiteX191" fmla="*/ 37645 w 12192000"/>
              <a:gd name="connsiteY191" fmla="*/ 2115401 h 2237474"/>
              <a:gd name="connsiteX192" fmla="*/ 4572 w 12192000"/>
              <a:gd name="connsiteY192" fmla="*/ 2111091 h 2237474"/>
              <a:gd name="connsiteX193" fmla="*/ 0 w 12192000"/>
              <a:gd name="connsiteY193" fmla="*/ 2110468 h 2237474"/>
              <a:gd name="connsiteX194" fmla="*/ 0 w 12192000"/>
              <a:gd name="connsiteY194" fmla="*/ 0 h 2237474"/>
              <a:gd name="connsiteX0" fmla="*/ 0 w 12192000"/>
              <a:gd name="connsiteY0" fmla="*/ 0 h 2237474"/>
              <a:gd name="connsiteX1" fmla="*/ 12192000 w 12192000"/>
              <a:gd name="connsiteY1" fmla="*/ 0 h 2237474"/>
              <a:gd name="connsiteX2" fmla="*/ 12192000 w 12192000"/>
              <a:gd name="connsiteY2" fmla="*/ 751299 h 2237474"/>
              <a:gd name="connsiteX3" fmla="*/ 12176759 w 12192000"/>
              <a:gd name="connsiteY3" fmla="*/ 759190 h 2237474"/>
              <a:gd name="connsiteX4" fmla="*/ 12047364 w 12192000"/>
              <a:gd name="connsiteY4" fmla="*/ 749662 h 2237474"/>
              <a:gd name="connsiteX5" fmla="*/ 11890686 w 12192000"/>
              <a:gd name="connsiteY5" fmla="*/ 732766 h 2237474"/>
              <a:gd name="connsiteX6" fmla="*/ 11834800 w 12192000"/>
              <a:gd name="connsiteY6" fmla="*/ 747840 h 2237474"/>
              <a:gd name="connsiteX7" fmla="*/ 11649954 w 12192000"/>
              <a:gd name="connsiteY7" fmla="*/ 749628 h 2237474"/>
              <a:gd name="connsiteX8" fmla="*/ 11560424 w 12192000"/>
              <a:gd name="connsiteY8" fmla="*/ 748017 h 2237474"/>
              <a:gd name="connsiteX9" fmla="*/ 11358455 w 12192000"/>
              <a:gd name="connsiteY9" fmla="*/ 747593 h 2237474"/>
              <a:gd name="connsiteX10" fmla="*/ 11165209 w 12192000"/>
              <a:gd name="connsiteY10" fmla="*/ 748852 h 2237474"/>
              <a:gd name="connsiteX11" fmla="*/ 11058755 w 12192000"/>
              <a:gd name="connsiteY11" fmla="*/ 749617 h 2237474"/>
              <a:gd name="connsiteX12" fmla="*/ 10834688 w 12192000"/>
              <a:gd name="connsiteY12" fmla="*/ 757726 h 2237474"/>
              <a:gd name="connsiteX13" fmla="*/ 10805004 w 12192000"/>
              <a:gd name="connsiteY13" fmla="*/ 757573 h 2237474"/>
              <a:gd name="connsiteX14" fmla="*/ 10739478 w 12192000"/>
              <a:gd name="connsiteY14" fmla="*/ 776841 h 2237474"/>
              <a:gd name="connsiteX15" fmla="*/ 10458762 w 12192000"/>
              <a:gd name="connsiteY15" fmla="*/ 755400 h 2237474"/>
              <a:gd name="connsiteX16" fmla="*/ 10211200 w 12192000"/>
              <a:gd name="connsiteY16" fmla="*/ 767513 h 2237474"/>
              <a:gd name="connsiteX17" fmla="*/ 10167995 w 12192000"/>
              <a:gd name="connsiteY17" fmla="*/ 760843 h 2237474"/>
              <a:gd name="connsiteX18" fmla="*/ 9997044 w 12192000"/>
              <a:gd name="connsiteY18" fmla="*/ 780129 h 2237474"/>
              <a:gd name="connsiteX19" fmla="*/ 9943887 w 12192000"/>
              <a:gd name="connsiteY19" fmla="*/ 804141 h 2237474"/>
              <a:gd name="connsiteX20" fmla="*/ 9918248 w 12192000"/>
              <a:gd name="connsiteY20" fmla="*/ 816628 h 2237474"/>
              <a:gd name="connsiteX21" fmla="*/ 9767091 w 12192000"/>
              <a:gd name="connsiteY21" fmla="*/ 870550 h 2237474"/>
              <a:gd name="connsiteX22" fmla="*/ 9683005 w 12192000"/>
              <a:gd name="connsiteY22" fmla="*/ 894128 h 2237474"/>
              <a:gd name="connsiteX23" fmla="*/ 9594438 w 12192000"/>
              <a:gd name="connsiteY23" fmla="*/ 919051 h 2237474"/>
              <a:gd name="connsiteX24" fmla="*/ 9577033 w 12192000"/>
              <a:gd name="connsiteY24" fmla="*/ 922857 h 2237474"/>
              <a:gd name="connsiteX25" fmla="*/ 9544189 w 12192000"/>
              <a:gd name="connsiteY25" fmla="*/ 938966 h 2237474"/>
              <a:gd name="connsiteX26" fmla="*/ 9500499 w 12192000"/>
              <a:gd name="connsiteY26" fmla="*/ 954680 h 2237474"/>
              <a:gd name="connsiteX27" fmla="*/ 9428195 w 12192000"/>
              <a:gd name="connsiteY27" fmla="*/ 986225 h 2237474"/>
              <a:gd name="connsiteX28" fmla="*/ 9410017 w 12192000"/>
              <a:gd name="connsiteY28" fmla="*/ 993931 h 2237474"/>
              <a:gd name="connsiteX29" fmla="*/ 9392919 w 12192000"/>
              <a:gd name="connsiteY29" fmla="*/ 994656 h 2237474"/>
              <a:gd name="connsiteX30" fmla="*/ 9278619 w 12192000"/>
              <a:gd name="connsiteY30" fmla="*/ 1011878 h 2237474"/>
              <a:gd name="connsiteX31" fmla="*/ 9268019 w 12192000"/>
              <a:gd name="connsiteY31" fmla="*/ 1007442 h 2237474"/>
              <a:gd name="connsiteX32" fmla="*/ 9234662 w 12192000"/>
              <a:gd name="connsiteY32" fmla="*/ 1023056 h 2237474"/>
              <a:gd name="connsiteX33" fmla="*/ 9181033 w 12192000"/>
              <a:gd name="connsiteY33" fmla="*/ 1037921 h 2237474"/>
              <a:gd name="connsiteX34" fmla="*/ 9155969 w 12192000"/>
              <a:gd name="connsiteY34" fmla="*/ 1046804 h 2237474"/>
              <a:gd name="connsiteX35" fmla="*/ 9133985 w 12192000"/>
              <a:gd name="connsiteY35" fmla="*/ 1046450 h 2237474"/>
              <a:gd name="connsiteX36" fmla="*/ 9012987 w 12192000"/>
              <a:gd name="connsiteY36" fmla="*/ 1061986 h 2237474"/>
              <a:gd name="connsiteX37" fmla="*/ 8968445 w 12192000"/>
              <a:gd name="connsiteY37" fmla="*/ 1052169 h 2237474"/>
              <a:gd name="connsiteX38" fmla="*/ 8886001 w 12192000"/>
              <a:gd name="connsiteY38" fmla="*/ 1067468 h 2237474"/>
              <a:gd name="connsiteX39" fmla="*/ 8838610 w 12192000"/>
              <a:gd name="connsiteY39" fmla="*/ 1075091 h 2237474"/>
              <a:gd name="connsiteX40" fmla="*/ 8750383 w 12192000"/>
              <a:gd name="connsiteY40" fmla="*/ 1097387 h 2237474"/>
              <a:gd name="connsiteX41" fmla="*/ 8665605 w 12192000"/>
              <a:gd name="connsiteY41" fmla="*/ 1110791 h 2237474"/>
              <a:gd name="connsiteX42" fmla="*/ 8584946 w 12192000"/>
              <a:gd name="connsiteY42" fmla="*/ 1135226 h 2237474"/>
              <a:gd name="connsiteX43" fmla="*/ 8460755 w 12192000"/>
              <a:gd name="connsiteY43" fmla="*/ 1203427 h 2237474"/>
              <a:gd name="connsiteX44" fmla="*/ 8419755 w 12192000"/>
              <a:gd name="connsiteY44" fmla="*/ 1216260 h 2237474"/>
              <a:gd name="connsiteX45" fmla="*/ 8411626 w 12192000"/>
              <a:gd name="connsiteY45" fmla="*/ 1214397 h 2237474"/>
              <a:gd name="connsiteX46" fmla="*/ 8363469 w 12192000"/>
              <a:gd name="connsiteY46" fmla="*/ 1246658 h 2237474"/>
              <a:gd name="connsiteX47" fmla="*/ 8275497 w 12192000"/>
              <a:gd name="connsiteY47" fmla="*/ 1264396 h 2237474"/>
              <a:gd name="connsiteX48" fmla="*/ 8206287 w 12192000"/>
              <a:gd name="connsiteY48" fmla="*/ 1273060 h 2237474"/>
              <a:gd name="connsiteX49" fmla="*/ 8139997 w 12192000"/>
              <a:gd name="connsiteY49" fmla="*/ 1282713 h 2237474"/>
              <a:gd name="connsiteX50" fmla="*/ 8074238 w 12192000"/>
              <a:gd name="connsiteY50" fmla="*/ 1301895 h 2237474"/>
              <a:gd name="connsiteX51" fmla="*/ 7942099 w 12192000"/>
              <a:gd name="connsiteY51" fmla="*/ 1336332 h 2237474"/>
              <a:gd name="connsiteX52" fmla="*/ 7902328 w 12192000"/>
              <a:gd name="connsiteY52" fmla="*/ 1345865 h 2237474"/>
              <a:gd name="connsiteX53" fmla="*/ 7840612 w 12192000"/>
              <a:gd name="connsiteY53" fmla="*/ 1369373 h 2237474"/>
              <a:gd name="connsiteX54" fmla="*/ 7786819 w 12192000"/>
              <a:gd name="connsiteY54" fmla="*/ 1378970 h 2237474"/>
              <a:gd name="connsiteX55" fmla="*/ 7548172 w 12192000"/>
              <a:gd name="connsiteY55" fmla="*/ 1417460 h 2237474"/>
              <a:gd name="connsiteX56" fmla="*/ 7483437 w 12192000"/>
              <a:gd name="connsiteY56" fmla="*/ 1478152 h 2237474"/>
              <a:gd name="connsiteX57" fmla="*/ 7377870 w 12192000"/>
              <a:gd name="connsiteY57" fmla="*/ 1523319 h 2237474"/>
              <a:gd name="connsiteX58" fmla="*/ 7230737 w 12192000"/>
              <a:gd name="connsiteY58" fmla="*/ 1562633 h 2237474"/>
              <a:gd name="connsiteX59" fmla="*/ 7224458 w 12192000"/>
              <a:gd name="connsiteY59" fmla="*/ 1573008 h 2237474"/>
              <a:gd name="connsiteX60" fmla="*/ 7183121 w 12192000"/>
              <a:gd name="connsiteY60" fmla="*/ 1595162 h 2237474"/>
              <a:gd name="connsiteX61" fmla="*/ 7164601 w 12192000"/>
              <a:gd name="connsiteY61" fmla="*/ 1606490 h 2237474"/>
              <a:gd name="connsiteX62" fmla="*/ 7031309 w 12192000"/>
              <a:gd name="connsiteY62" fmla="*/ 1619451 h 2237474"/>
              <a:gd name="connsiteX63" fmla="*/ 6900177 w 12192000"/>
              <a:gd name="connsiteY63" fmla="*/ 1636016 h 2237474"/>
              <a:gd name="connsiteX64" fmla="*/ 6795372 w 12192000"/>
              <a:gd name="connsiteY64" fmla="*/ 1644845 h 2237474"/>
              <a:gd name="connsiteX65" fmla="*/ 6692251 w 12192000"/>
              <a:gd name="connsiteY65" fmla="*/ 1656357 h 2237474"/>
              <a:gd name="connsiteX66" fmla="*/ 6655235 w 12192000"/>
              <a:gd name="connsiteY66" fmla="*/ 1661869 h 2237474"/>
              <a:gd name="connsiteX67" fmla="*/ 6554894 w 12192000"/>
              <a:gd name="connsiteY67" fmla="*/ 1664428 h 2237474"/>
              <a:gd name="connsiteX68" fmla="*/ 6516595 w 12192000"/>
              <a:gd name="connsiteY68" fmla="*/ 1667475 h 2237474"/>
              <a:gd name="connsiteX69" fmla="*/ 6508541 w 12192000"/>
              <a:gd name="connsiteY69" fmla="*/ 1668757 h 2237474"/>
              <a:gd name="connsiteX70" fmla="*/ 6471012 w 12192000"/>
              <a:gd name="connsiteY70" fmla="*/ 1678604 h 2237474"/>
              <a:gd name="connsiteX71" fmla="*/ 6364035 w 12192000"/>
              <a:gd name="connsiteY71" fmla="*/ 1667683 h 2237474"/>
              <a:gd name="connsiteX72" fmla="*/ 6280959 w 12192000"/>
              <a:gd name="connsiteY72" fmla="*/ 1689329 h 2237474"/>
              <a:gd name="connsiteX73" fmla="*/ 6243319 w 12192000"/>
              <a:gd name="connsiteY73" fmla="*/ 1695560 h 2237474"/>
              <a:gd name="connsiteX74" fmla="*/ 6098321 w 12192000"/>
              <a:gd name="connsiteY74" fmla="*/ 1721646 h 2237474"/>
              <a:gd name="connsiteX75" fmla="*/ 5880652 w 12192000"/>
              <a:gd name="connsiteY75" fmla="*/ 1779643 h 2237474"/>
              <a:gd name="connsiteX76" fmla="*/ 5785959 w 12192000"/>
              <a:gd name="connsiteY76" fmla="*/ 1775307 h 2237474"/>
              <a:gd name="connsiteX77" fmla="*/ 5643534 w 12192000"/>
              <a:gd name="connsiteY77" fmla="*/ 1802919 h 2237474"/>
              <a:gd name="connsiteX78" fmla="*/ 5518799 w 12192000"/>
              <a:gd name="connsiteY78" fmla="*/ 1818312 h 2237474"/>
              <a:gd name="connsiteX79" fmla="*/ 5505014 w 12192000"/>
              <a:gd name="connsiteY79" fmla="*/ 1819259 h 2237474"/>
              <a:gd name="connsiteX80" fmla="*/ 5453307 w 12192000"/>
              <a:gd name="connsiteY80" fmla="*/ 1815450 h 2237474"/>
              <a:gd name="connsiteX81" fmla="*/ 5221533 w 12192000"/>
              <a:gd name="connsiteY81" fmla="*/ 1846950 h 2237474"/>
              <a:gd name="connsiteX82" fmla="*/ 5149802 w 12192000"/>
              <a:gd name="connsiteY82" fmla="*/ 1844846 h 2237474"/>
              <a:gd name="connsiteX83" fmla="*/ 5114927 w 12192000"/>
              <a:gd name="connsiteY83" fmla="*/ 1847827 h 2237474"/>
              <a:gd name="connsiteX84" fmla="*/ 5108970 w 12192000"/>
              <a:gd name="connsiteY84" fmla="*/ 1847935 h 2237474"/>
              <a:gd name="connsiteX85" fmla="*/ 5067961 w 12192000"/>
              <a:gd name="connsiteY85" fmla="*/ 1845917 h 2237474"/>
              <a:gd name="connsiteX86" fmla="*/ 5007075 w 12192000"/>
              <a:gd name="connsiteY86" fmla="*/ 1838626 h 2237474"/>
              <a:gd name="connsiteX87" fmla="*/ 4944087 w 12192000"/>
              <a:gd name="connsiteY87" fmla="*/ 1823332 h 2237474"/>
              <a:gd name="connsiteX88" fmla="*/ 4907662 w 12192000"/>
              <a:gd name="connsiteY88" fmla="*/ 1816900 h 2237474"/>
              <a:gd name="connsiteX89" fmla="*/ 4882386 w 12192000"/>
              <a:gd name="connsiteY89" fmla="*/ 1809844 h 2237474"/>
              <a:gd name="connsiteX90" fmla="*/ 4811440 w 12192000"/>
              <a:gd name="connsiteY90" fmla="*/ 1804655 h 2237474"/>
              <a:gd name="connsiteX91" fmla="*/ 4691075 w 12192000"/>
              <a:gd name="connsiteY91" fmla="*/ 1801389 h 2237474"/>
              <a:gd name="connsiteX92" fmla="*/ 4611738 w 12192000"/>
              <a:gd name="connsiteY92" fmla="*/ 1776964 h 2237474"/>
              <a:gd name="connsiteX93" fmla="*/ 4560070 w 12192000"/>
              <a:gd name="connsiteY93" fmla="*/ 1785640 h 2237474"/>
              <a:gd name="connsiteX94" fmla="*/ 4536503 w 12192000"/>
              <a:gd name="connsiteY94" fmla="*/ 1785334 h 2237474"/>
              <a:gd name="connsiteX95" fmla="*/ 4513724 w 12192000"/>
              <a:gd name="connsiteY95" fmla="*/ 1791996 h 2237474"/>
              <a:gd name="connsiteX96" fmla="*/ 4459810 w 12192000"/>
              <a:gd name="connsiteY96" fmla="*/ 1797886 h 2237474"/>
              <a:gd name="connsiteX97" fmla="*/ 4379064 w 12192000"/>
              <a:gd name="connsiteY97" fmla="*/ 1817177 h 2237474"/>
              <a:gd name="connsiteX98" fmla="*/ 4290981 w 12192000"/>
              <a:gd name="connsiteY98" fmla="*/ 1839677 h 2237474"/>
              <a:gd name="connsiteX99" fmla="*/ 4238372 w 12192000"/>
              <a:gd name="connsiteY99" fmla="*/ 1851480 h 2237474"/>
              <a:gd name="connsiteX100" fmla="*/ 4232517 w 12192000"/>
              <a:gd name="connsiteY100" fmla="*/ 1852567 h 2237474"/>
              <a:gd name="connsiteX101" fmla="*/ 4191732 w 12192000"/>
              <a:gd name="connsiteY101" fmla="*/ 1857328 h 2237474"/>
              <a:gd name="connsiteX102" fmla="*/ 4065532 w 12192000"/>
              <a:gd name="connsiteY102" fmla="*/ 1855477 h 2237474"/>
              <a:gd name="connsiteX103" fmla="*/ 4028460 w 12192000"/>
              <a:gd name="connsiteY103" fmla="*/ 1855137 h 2237474"/>
              <a:gd name="connsiteX104" fmla="*/ 4002267 w 12192000"/>
              <a:gd name="connsiteY104" fmla="*/ 1852352 h 2237474"/>
              <a:gd name="connsiteX105" fmla="*/ 3931396 w 12192000"/>
              <a:gd name="connsiteY105" fmla="*/ 1858915 h 2237474"/>
              <a:gd name="connsiteX106" fmla="*/ 3812162 w 12192000"/>
              <a:gd name="connsiteY106" fmla="*/ 1875501 h 2237474"/>
              <a:gd name="connsiteX107" fmla="*/ 3729530 w 12192000"/>
              <a:gd name="connsiteY107" fmla="*/ 1864513 h 2237474"/>
              <a:gd name="connsiteX108" fmla="*/ 3680177 w 12192000"/>
              <a:gd name="connsiteY108" fmla="*/ 1881552 h 2237474"/>
              <a:gd name="connsiteX109" fmla="*/ 3567259 w 12192000"/>
              <a:gd name="connsiteY109" fmla="*/ 1893482 h 2237474"/>
              <a:gd name="connsiteX110" fmla="*/ 3405770 w 12192000"/>
              <a:gd name="connsiteY110" fmla="*/ 1904591 h 2237474"/>
              <a:gd name="connsiteX111" fmla="*/ 3280097 w 12192000"/>
              <a:gd name="connsiteY111" fmla="*/ 1919610 h 2237474"/>
              <a:gd name="connsiteX112" fmla="*/ 3123424 w 12192000"/>
              <a:gd name="connsiteY112" fmla="*/ 1952930 h 2237474"/>
              <a:gd name="connsiteX113" fmla="*/ 3009910 w 12192000"/>
              <a:gd name="connsiteY113" fmla="*/ 1957866 h 2237474"/>
              <a:gd name="connsiteX114" fmla="*/ 2995934 w 12192000"/>
              <a:gd name="connsiteY114" fmla="*/ 1967085 h 2237474"/>
              <a:gd name="connsiteX115" fmla="*/ 2980071 w 12192000"/>
              <a:gd name="connsiteY115" fmla="*/ 1972988 h 2237474"/>
              <a:gd name="connsiteX116" fmla="*/ 2978094 w 12192000"/>
              <a:gd name="connsiteY116" fmla="*/ 1972369 h 2237474"/>
              <a:gd name="connsiteX117" fmla="*/ 2942858 w 12192000"/>
              <a:gd name="connsiteY117" fmla="*/ 1981367 h 2237474"/>
              <a:gd name="connsiteX118" fmla="*/ 2875436 w 12192000"/>
              <a:gd name="connsiteY118" fmla="*/ 1996977 h 2237474"/>
              <a:gd name="connsiteX119" fmla="*/ 2874892 w 12192000"/>
              <a:gd name="connsiteY119" fmla="*/ 1996085 h 2237474"/>
              <a:gd name="connsiteX120" fmla="*/ 2864145 w 12192000"/>
              <a:gd name="connsiteY120" fmla="*/ 1994061 h 2237474"/>
              <a:gd name="connsiteX121" fmla="*/ 2843662 w 12192000"/>
              <a:gd name="connsiteY121" fmla="*/ 1992498 h 2237474"/>
              <a:gd name="connsiteX122" fmla="*/ 2796128 w 12192000"/>
              <a:gd name="connsiteY122" fmla="*/ 1976403 h 2237474"/>
              <a:gd name="connsiteX123" fmla="*/ 2756784 w 12192000"/>
              <a:gd name="connsiteY123" fmla="*/ 1985116 h 2237474"/>
              <a:gd name="connsiteX124" fmla="*/ 2748833 w 12192000"/>
              <a:gd name="connsiteY124" fmla="*/ 1986323 h 2237474"/>
              <a:gd name="connsiteX125" fmla="*/ 2748661 w 12192000"/>
              <a:gd name="connsiteY125" fmla="*/ 1986122 h 2237474"/>
              <a:gd name="connsiteX126" fmla="*/ 2740251 w 12192000"/>
              <a:gd name="connsiteY126" fmla="*/ 1986946 h 2237474"/>
              <a:gd name="connsiteX127" fmla="*/ 2718916 w 12192000"/>
              <a:gd name="connsiteY127" fmla="*/ 1990867 h 2237474"/>
              <a:gd name="connsiteX128" fmla="*/ 2713522 w 12192000"/>
              <a:gd name="connsiteY128" fmla="*/ 1990173 h 2237474"/>
              <a:gd name="connsiteX129" fmla="*/ 2680597 w 12192000"/>
              <a:gd name="connsiteY129" fmla="*/ 1984996 h 2237474"/>
              <a:gd name="connsiteX130" fmla="*/ 2578178 w 12192000"/>
              <a:gd name="connsiteY130" fmla="*/ 1990531 h 2237474"/>
              <a:gd name="connsiteX131" fmla="*/ 2476147 w 12192000"/>
              <a:gd name="connsiteY131" fmla="*/ 1998305 h 2237474"/>
              <a:gd name="connsiteX132" fmla="*/ 2373568 w 12192000"/>
              <a:gd name="connsiteY132" fmla="*/ 2003219 h 2237474"/>
              <a:gd name="connsiteX133" fmla="*/ 2321399 w 12192000"/>
              <a:gd name="connsiteY133" fmla="*/ 1989467 h 2237474"/>
              <a:gd name="connsiteX134" fmla="*/ 2315525 w 12192000"/>
              <a:gd name="connsiteY134" fmla="*/ 1989708 h 2237474"/>
              <a:gd name="connsiteX135" fmla="*/ 2300792 w 12192000"/>
              <a:gd name="connsiteY135" fmla="*/ 1994290 h 2237474"/>
              <a:gd name="connsiteX136" fmla="*/ 2295469 w 12192000"/>
              <a:gd name="connsiteY136" fmla="*/ 1996659 h 2237474"/>
              <a:gd name="connsiteX137" fmla="*/ 2287219 w 12192000"/>
              <a:gd name="connsiteY137" fmla="*/ 1998750 h 2237474"/>
              <a:gd name="connsiteX138" fmla="*/ 2286948 w 12192000"/>
              <a:gd name="connsiteY138" fmla="*/ 1998596 h 2237474"/>
              <a:gd name="connsiteX139" fmla="*/ 2243069 w 12192000"/>
              <a:gd name="connsiteY139" fmla="*/ 2015111 h 2237474"/>
              <a:gd name="connsiteX140" fmla="*/ 2186609 w 12192000"/>
              <a:gd name="connsiteY140" fmla="*/ 2008263 h 2237474"/>
              <a:gd name="connsiteX141" fmla="*/ 2164831 w 12192000"/>
              <a:gd name="connsiteY141" fmla="*/ 2010143 h 2237474"/>
              <a:gd name="connsiteX142" fmla="*/ 2152836 w 12192000"/>
              <a:gd name="connsiteY142" fmla="*/ 2010048 h 2237474"/>
              <a:gd name="connsiteX143" fmla="*/ 2117102 w 12192000"/>
              <a:gd name="connsiteY143" fmla="*/ 2023004 h 2237474"/>
              <a:gd name="connsiteX144" fmla="*/ 2111935 w 12192000"/>
              <a:gd name="connsiteY144" fmla="*/ 2023163 h 2237474"/>
              <a:gd name="connsiteX145" fmla="*/ 2089991 w 12192000"/>
              <a:gd name="connsiteY145" fmla="*/ 2034193 h 2237474"/>
              <a:gd name="connsiteX146" fmla="*/ 2058061 w 12192000"/>
              <a:gd name="connsiteY146" fmla="*/ 2047942 h 2237474"/>
              <a:gd name="connsiteX147" fmla="*/ 2055737 w 12192000"/>
              <a:gd name="connsiteY147" fmla="*/ 2047704 h 2237474"/>
              <a:gd name="connsiteX148" fmla="*/ 2042244 w 12192000"/>
              <a:gd name="connsiteY148" fmla="*/ 2055560 h 2237474"/>
              <a:gd name="connsiteX149" fmla="*/ 1976224 w 12192000"/>
              <a:gd name="connsiteY149" fmla="*/ 2074257 h 2237474"/>
              <a:gd name="connsiteX150" fmla="*/ 1877728 w 12192000"/>
              <a:gd name="connsiteY150" fmla="*/ 2101004 h 2237474"/>
              <a:gd name="connsiteX151" fmla="*/ 1759056 w 12192000"/>
              <a:gd name="connsiteY151" fmla="*/ 2125608 h 2237474"/>
              <a:gd name="connsiteX152" fmla="*/ 1637948 w 12192000"/>
              <a:gd name="connsiteY152" fmla="*/ 2172597 h 2237474"/>
              <a:gd name="connsiteX153" fmla="*/ 1434549 w 12192000"/>
              <a:gd name="connsiteY153" fmla="*/ 2234522 h 2237474"/>
              <a:gd name="connsiteX154" fmla="*/ 1398481 w 12192000"/>
              <a:gd name="connsiteY154" fmla="*/ 2237074 h 2237474"/>
              <a:gd name="connsiteX155" fmla="*/ 1398407 w 12192000"/>
              <a:gd name="connsiteY155" fmla="*/ 2237095 h 2237474"/>
              <a:gd name="connsiteX156" fmla="*/ 1370962 w 12192000"/>
              <a:gd name="connsiteY156" fmla="*/ 2237474 h 2237474"/>
              <a:gd name="connsiteX157" fmla="*/ 1356367 w 12192000"/>
              <a:gd name="connsiteY157" fmla="*/ 2235089 h 2237474"/>
              <a:gd name="connsiteX158" fmla="*/ 1324828 w 12192000"/>
              <a:gd name="connsiteY158" fmla="*/ 2231968 h 2237474"/>
              <a:gd name="connsiteX159" fmla="*/ 1297744 w 12192000"/>
              <a:gd name="connsiteY159" fmla="*/ 2235849 h 2237474"/>
              <a:gd name="connsiteX160" fmla="*/ 1286236 w 12192000"/>
              <a:gd name="connsiteY160" fmla="*/ 2233135 h 2237474"/>
              <a:gd name="connsiteX161" fmla="*/ 1283504 w 12192000"/>
              <a:gd name="connsiteY161" fmla="*/ 2233797 h 2237474"/>
              <a:gd name="connsiteX162" fmla="*/ 1279765 w 12192000"/>
              <a:gd name="connsiteY162" fmla="*/ 2229639 h 2237474"/>
              <a:gd name="connsiteX163" fmla="*/ 1195347 w 12192000"/>
              <a:gd name="connsiteY163" fmla="*/ 2212354 h 2237474"/>
              <a:gd name="connsiteX164" fmla="*/ 970251 w 12192000"/>
              <a:gd name="connsiteY164" fmla="*/ 2221029 h 2237474"/>
              <a:gd name="connsiteX165" fmla="*/ 812914 w 12192000"/>
              <a:gd name="connsiteY165" fmla="*/ 2202752 h 2237474"/>
              <a:gd name="connsiteX166" fmla="*/ 800195 w 12192000"/>
              <a:gd name="connsiteY166" fmla="*/ 2209407 h 2237474"/>
              <a:gd name="connsiteX167" fmla="*/ 784978 w 12192000"/>
              <a:gd name="connsiteY167" fmla="*/ 2212360 h 2237474"/>
              <a:gd name="connsiteX168" fmla="*/ 681987 w 12192000"/>
              <a:gd name="connsiteY168" fmla="*/ 2216757 h 2237474"/>
              <a:gd name="connsiteX169" fmla="*/ 669923 w 12192000"/>
              <a:gd name="connsiteY169" fmla="*/ 2211682 h 2237474"/>
              <a:gd name="connsiteX170" fmla="*/ 648680 w 12192000"/>
              <a:gd name="connsiteY170" fmla="*/ 2206229 h 2237474"/>
              <a:gd name="connsiteX171" fmla="*/ 597225 w 12192000"/>
              <a:gd name="connsiteY171" fmla="*/ 2180999 h 2237474"/>
              <a:gd name="connsiteX172" fmla="*/ 558449 w 12192000"/>
              <a:gd name="connsiteY172" fmla="*/ 2182346 h 2237474"/>
              <a:gd name="connsiteX173" fmla="*/ 550517 w 12192000"/>
              <a:gd name="connsiteY173" fmla="*/ 2182060 h 2237474"/>
              <a:gd name="connsiteX174" fmla="*/ 550309 w 12192000"/>
              <a:gd name="connsiteY174" fmla="*/ 2181825 h 2237474"/>
              <a:gd name="connsiteX175" fmla="*/ 541836 w 12192000"/>
              <a:gd name="connsiteY175" fmla="*/ 2181063 h 2237474"/>
              <a:gd name="connsiteX176" fmla="*/ 536057 w 12192000"/>
              <a:gd name="connsiteY176" fmla="*/ 2181537 h 2237474"/>
              <a:gd name="connsiteX177" fmla="*/ 520671 w 12192000"/>
              <a:gd name="connsiteY177" fmla="*/ 2180980 h 2237474"/>
              <a:gd name="connsiteX178" fmla="*/ 515024 w 12192000"/>
              <a:gd name="connsiteY178" fmla="*/ 2179258 h 2237474"/>
              <a:gd name="connsiteX179" fmla="*/ 512278 w 12192000"/>
              <a:gd name="connsiteY179" fmla="*/ 2176369 h 2237474"/>
              <a:gd name="connsiteX180" fmla="*/ 480419 w 12192000"/>
              <a:gd name="connsiteY180" fmla="*/ 2167807 h 2237474"/>
              <a:gd name="connsiteX181" fmla="*/ 413835 w 12192000"/>
              <a:gd name="connsiteY181" fmla="*/ 2156783 h 2237474"/>
              <a:gd name="connsiteX182" fmla="*/ 376513 w 12192000"/>
              <a:gd name="connsiteY182" fmla="*/ 2154014 h 2237474"/>
              <a:gd name="connsiteX183" fmla="*/ 273386 w 12192000"/>
              <a:gd name="connsiteY183" fmla="*/ 2142551 h 2237474"/>
              <a:gd name="connsiteX184" fmla="*/ 169207 w 12192000"/>
              <a:gd name="connsiteY184" fmla="*/ 2128100 h 2237474"/>
              <a:gd name="connsiteX185" fmla="*/ 93149 w 12192000"/>
              <a:gd name="connsiteY185" fmla="*/ 2105324 h 2237474"/>
              <a:gd name="connsiteX186" fmla="*/ 88109 w 12192000"/>
              <a:gd name="connsiteY186" fmla="*/ 2106704 h 2237474"/>
              <a:gd name="connsiteX187" fmla="*/ 80022 w 12192000"/>
              <a:gd name="connsiteY187" fmla="*/ 2107254 h 2237474"/>
              <a:gd name="connsiteX188" fmla="*/ 79717 w 12192000"/>
              <a:gd name="connsiteY188" fmla="*/ 2107046 h 2237474"/>
              <a:gd name="connsiteX189" fmla="*/ 72352 w 12192000"/>
              <a:gd name="connsiteY189" fmla="*/ 2107991 h 2237474"/>
              <a:gd name="connsiteX190" fmla="*/ 37645 w 12192000"/>
              <a:gd name="connsiteY190" fmla="*/ 2115401 h 2237474"/>
              <a:gd name="connsiteX191" fmla="*/ 4572 w 12192000"/>
              <a:gd name="connsiteY191" fmla="*/ 2111091 h 2237474"/>
              <a:gd name="connsiteX192" fmla="*/ 0 w 12192000"/>
              <a:gd name="connsiteY192" fmla="*/ 2110468 h 2237474"/>
              <a:gd name="connsiteX193" fmla="*/ 0 w 12192000"/>
              <a:gd name="connsiteY193" fmla="*/ 0 h 2237474"/>
              <a:gd name="connsiteX0" fmla="*/ 0 w 12192000"/>
              <a:gd name="connsiteY0" fmla="*/ 0 h 2237474"/>
              <a:gd name="connsiteX1" fmla="*/ 12192000 w 12192000"/>
              <a:gd name="connsiteY1" fmla="*/ 0 h 2237474"/>
              <a:gd name="connsiteX2" fmla="*/ 12192000 w 12192000"/>
              <a:gd name="connsiteY2" fmla="*/ 751299 h 2237474"/>
              <a:gd name="connsiteX3" fmla="*/ 12176759 w 12192000"/>
              <a:gd name="connsiteY3" fmla="*/ 759190 h 2237474"/>
              <a:gd name="connsiteX4" fmla="*/ 12047364 w 12192000"/>
              <a:gd name="connsiteY4" fmla="*/ 749662 h 2237474"/>
              <a:gd name="connsiteX5" fmla="*/ 11890686 w 12192000"/>
              <a:gd name="connsiteY5" fmla="*/ 732766 h 2237474"/>
              <a:gd name="connsiteX6" fmla="*/ 11834800 w 12192000"/>
              <a:gd name="connsiteY6" fmla="*/ 747840 h 2237474"/>
              <a:gd name="connsiteX7" fmla="*/ 11649954 w 12192000"/>
              <a:gd name="connsiteY7" fmla="*/ 749628 h 2237474"/>
              <a:gd name="connsiteX8" fmla="*/ 11560424 w 12192000"/>
              <a:gd name="connsiteY8" fmla="*/ 748017 h 2237474"/>
              <a:gd name="connsiteX9" fmla="*/ 11358455 w 12192000"/>
              <a:gd name="connsiteY9" fmla="*/ 747593 h 2237474"/>
              <a:gd name="connsiteX10" fmla="*/ 11165209 w 12192000"/>
              <a:gd name="connsiteY10" fmla="*/ 748852 h 2237474"/>
              <a:gd name="connsiteX11" fmla="*/ 11058755 w 12192000"/>
              <a:gd name="connsiteY11" fmla="*/ 749617 h 2237474"/>
              <a:gd name="connsiteX12" fmla="*/ 10834688 w 12192000"/>
              <a:gd name="connsiteY12" fmla="*/ 757726 h 2237474"/>
              <a:gd name="connsiteX13" fmla="*/ 10805004 w 12192000"/>
              <a:gd name="connsiteY13" fmla="*/ 757573 h 2237474"/>
              <a:gd name="connsiteX14" fmla="*/ 10739478 w 12192000"/>
              <a:gd name="connsiteY14" fmla="*/ 776841 h 2237474"/>
              <a:gd name="connsiteX15" fmla="*/ 10458762 w 12192000"/>
              <a:gd name="connsiteY15" fmla="*/ 755400 h 2237474"/>
              <a:gd name="connsiteX16" fmla="*/ 10211200 w 12192000"/>
              <a:gd name="connsiteY16" fmla="*/ 767513 h 2237474"/>
              <a:gd name="connsiteX17" fmla="*/ 10167995 w 12192000"/>
              <a:gd name="connsiteY17" fmla="*/ 760843 h 2237474"/>
              <a:gd name="connsiteX18" fmla="*/ 9997044 w 12192000"/>
              <a:gd name="connsiteY18" fmla="*/ 780129 h 2237474"/>
              <a:gd name="connsiteX19" fmla="*/ 9943887 w 12192000"/>
              <a:gd name="connsiteY19" fmla="*/ 804141 h 2237474"/>
              <a:gd name="connsiteX20" fmla="*/ 9918248 w 12192000"/>
              <a:gd name="connsiteY20" fmla="*/ 816628 h 2237474"/>
              <a:gd name="connsiteX21" fmla="*/ 9767091 w 12192000"/>
              <a:gd name="connsiteY21" fmla="*/ 870550 h 2237474"/>
              <a:gd name="connsiteX22" fmla="*/ 9683005 w 12192000"/>
              <a:gd name="connsiteY22" fmla="*/ 894128 h 2237474"/>
              <a:gd name="connsiteX23" fmla="*/ 9594438 w 12192000"/>
              <a:gd name="connsiteY23" fmla="*/ 919051 h 2237474"/>
              <a:gd name="connsiteX24" fmla="*/ 9577033 w 12192000"/>
              <a:gd name="connsiteY24" fmla="*/ 922857 h 2237474"/>
              <a:gd name="connsiteX25" fmla="*/ 9544189 w 12192000"/>
              <a:gd name="connsiteY25" fmla="*/ 938966 h 2237474"/>
              <a:gd name="connsiteX26" fmla="*/ 9500499 w 12192000"/>
              <a:gd name="connsiteY26" fmla="*/ 954680 h 2237474"/>
              <a:gd name="connsiteX27" fmla="*/ 9428195 w 12192000"/>
              <a:gd name="connsiteY27" fmla="*/ 986225 h 2237474"/>
              <a:gd name="connsiteX28" fmla="*/ 9410017 w 12192000"/>
              <a:gd name="connsiteY28" fmla="*/ 993931 h 2237474"/>
              <a:gd name="connsiteX29" fmla="*/ 9392919 w 12192000"/>
              <a:gd name="connsiteY29" fmla="*/ 994656 h 2237474"/>
              <a:gd name="connsiteX30" fmla="*/ 9278619 w 12192000"/>
              <a:gd name="connsiteY30" fmla="*/ 1011878 h 2237474"/>
              <a:gd name="connsiteX31" fmla="*/ 9268019 w 12192000"/>
              <a:gd name="connsiteY31" fmla="*/ 1007442 h 2237474"/>
              <a:gd name="connsiteX32" fmla="*/ 9234662 w 12192000"/>
              <a:gd name="connsiteY32" fmla="*/ 1023056 h 2237474"/>
              <a:gd name="connsiteX33" fmla="*/ 9181033 w 12192000"/>
              <a:gd name="connsiteY33" fmla="*/ 1037921 h 2237474"/>
              <a:gd name="connsiteX34" fmla="*/ 9155969 w 12192000"/>
              <a:gd name="connsiteY34" fmla="*/ 1046804 h 2237474"/>
              <a:gd name="connsiteX35" fmla="*/ 9133985 w 12192000"/>
              <a:gd name="connsiteY35" fmla="*/ 1046450 h 2237474"/>
              <a:gd name="connsiteX36" fmla="*/ 9003462 w 12192000"/>
              <a:gd name="connsiteY36" fmla="*/ 1042406 h 2237474"/>
              <a:gd name="connsiteX37" fmla="*/ 8968445 w 12192000"/>
              <a:gd name="connsiteY37" fmla="*/ 1052169 h 2237474"/>
              <a:gd name="connsiteX38" fmla="*/ 8886001 w 12192000"/>
              <a:gd name="connsiteY38" fmla="*/ 1067468 h 2237474"/>
              <a:gd name="connsiteX39" fmla="*/ 8838610 w 12192000"/>
              <a:gd name="connsiteY39" fmla="*/ 1075091 h 2237474"/>
              <a:gd name="connsiteX40" fmla="*/ 8750383 w 12192000"/>
              <a:gd name="connsiteY40" fmla="*/ 1097387 h 2237474"/>
              <a:gd name="connsiteX41" fmla="*/ 8665605 w 12192000"/>
              <a:gd name="connsiteY41" fmla="*/ 1110791 h 2237474"/>
              <a:gd name="connsiteX42" fmla="*/ 8584946 w 12192000"/>
              <a:gd name="connsiteY42" fmla="*/ 1135226 h 2237474"/>
              <a:gd name="connsiteX43" fmla="*/ 8460755 w 12192000"/>
              <a:gd name="connsiteY43" fmla="*/ 1203427 h 2237474"/>
              <a:gd name="connsiteX44" fmla="*/ 8419755 w 12192000"/>
              <a:gd name="connsiteY44" fmla="*/ 1216260 h 2237474"/>
              <a:gd name="connsiteX45" fmla="*/ 8411626 w 12192000"/>
              <a:gd name="connsiteY45" fmla="*/ 1214397 h 2237474"/>
              <a:gd name="connsiteX46" fmla="*/ 8363469 w 12192000"/>
              <a:gd name="connsiteY46" fmla="*/ 1246658 h 2237474"/>
              <a:gd name="connsiteX47" fmla="*/ 8275497 w 12192000"/>
              <a:gd name="connsiteY47" fmla="*/ 1264396 h 2237474"/>
              <a:gd name="connsiteX48" fmla="*/ 8206287 w 12192000"/>
              <a:gd name="connsiteY48" fmla="*/ 1273060 h 2237474"/>
              <a:gd name="connsiteX49" fmla="*/ 8139997 w 12192000"/>
              <a:gd name="connsiteY49" fmla="*/ 1282713 h 2237474"/>
              <a:gd name="connsiteX50" fmla="*/ 8074238 w 12192000"/>
              <a:gd name="connsiteY50" fmla="*/ 1301895 h 2237474"/>
              <a:gd name="connsiteX51" fmla="*/ 7942099 w 12192000"/>
              <a:gd name="connsiteY51" fmla="*/ 1336332 h 2237474"/>
              <a:gd name="connsiteX52" fmla="*/ 7902328 w 12192000"/>
              <a:gd name="connsiteY52" fmla="*/ 1345865 h 2237474"/>
              <a:gd name="connsiteX53" fmla="*/ 7840612 w 12192000"/>
              <a:gd name="connsiteY53" fmla="*/ 1369373 h 2237474"/>
              <a:gd name="connsiteX54" fmla="*/ 7786819 w 12192000"/>
              <a:gd name="connsiteY54" fmla="*/ 1378970 h 2237474"/>
              <a:gd name="connsiteX55" fmla="*/ 7548172 w 12192000"/>
              <a:gd name="connsiteY55" fmla="*/ 1417460 h 2237474"/>
              <a:gd name="connsiteX56" fmla="*/ 7483437 w 12192000"/>
              <a:gd name="connsiteY56" fmla="*/ 1478152 h 2237474"/>
              <a:gd name="connsiteX57" fmla="*/ 7377870 w 12192000"/>
              <a:gd name="connsiteY57" fmla="*/ 1523319 h 2237474"/>
              <a:gd name="connsiteX58" fmla="*/ 7230737 w 12192000"/>
              <a:gd name="connsiteY58" fmla="*/ 1562633 h 2237474"/>
              <a:gd name="connsiteX59" fmla="*/ 7224458 w 12192000"/>
              <a:gd name="connsiteY59" fmla="*/ 1573008 h 2237474"/>
              <a:gd name="connsiteX60" fmla="*/ 7183121 w 12192000"/>
              <a:gd name="connsiteY60" fmla="*/ 1595162 h 2237474"/>
              <a:gd name="connsiteX61" fmla="*/ 7164601 w 12192000"/>
              <a:gd name="connsiteY61" fmla="*/ 1606490 h 2237474"/>
              <a:gd name="connsiteX62" fmla="*/ 7031309 w 12192000"/>
              <a:gd name="connsiteY62" fmla="*/ 1619451 h 2237474"/>
              <a:gd name="connsiteX63" fmla="*/ 6900177 w 12192000"/>
              <a:gd name="connsiteY63" fmla="*/ 1636016 h 2237474"/>
              <a:gd name="connsiteX64" fmla="*/ 6795372 w 12192000"/>
              <a:gd name="connsiteY64" fmla="*/ 1644845 h 2237474"/>
              <a:gd name="connsiteX65" fmla="*/ 6692251 w 12192000"/>
              <a:gd name="connsiteY65" fmla="*/ 1656357 h 2237474"/>
              <a:gd name="connsiteX66" fmla="*/ 6655235 w 12192000"/>
              <a:gd name="connsiteY66" fmla="*/ 1661869 h 2237474"/>
              <a:gd name="connsiteX67" fmla="*/ 6554894 w 12192000"/>
              <a:gd name="connsiteY67" fmla="*/ 1664428 h 2237474"/>
              <a:gd name="connsiteX68" fmla="*/ 6516595 w 12192000"/>
              <a:gd name="connsiteY68" fmla="*/ 1667475 h 2237474"/>
              <a:gd name="connsiteX69" fmla="*/ 6508541 w 12192000"/>
              <a:gd name="connsiteY69" fmla="*/ 1668757 h 2237474"/>
              <a:gd name="connsiteX70" fmla="*/ 6471012 w 12192000"/>
              <a:gd name="connsiteY70" fmla="*/ 1678604 h 2237474"/>
              <a:gd name="connsiteX71" fmla="*/ 6364035 w 12192000"/>
              <a:gd name="connsiteY71" fmla="*/ 1667683 h 2237474"/>
              <a:gd name="connsiteX72" fmla="*/ 6280959 w 12192000"/>
              <a:gd name="connsiteY72" fmla="*/ 1689329 h 2237474"/>
              <a:gd name="connsiteX73" fmla="*/ 6243319 w 12192000"/>
              <a:gd name="connsiteY73" fmla="*/ 1695560 h 2237474"/>
              <a:gd name="connsiteX74" fmla="*/ 6098321 w 12192000"/>
              <a:gd name="connsiteY74" fmla="*/ 1721646 h 2237474"/>
              <a:gd name="connsiteX75" fmla="*/ 5880652 w 12192000"/>
              <a:gd name="connsiteY75" fmla="*/ 1779643 h 2237474"/>
              <a:gd name="connsiteX76" fmla="*/ 5785959 w 12192000"/>
              <a:gd name="connsiteY76" fmla="*/ 1775307 h 2237474"/>
              <a:gd name="connsiteX77" fmla="*/ 5643534 w 12192000"/>
              <a:gd name="connsiteY77" fmla="*/ 1802919 h 2237474"/>
              <a:gd name="connsiteX78" fmla="*/ 5518799 w 12192000"/>
              <a:gd name="connsiteY78" fmla="*/ 1818312 h 2237474"/>
              <a:gd name="connsiteX79" fmla="*/ 5505014 w 12192000"/>
              <a:gd name="connsiteY79" fmla="*/ 1819259 h 2237474"/>
              <a:gd name="connsiteX80" fmla="*/ 5453307 w 12192000"/>
              <a:gd name="connsiteY80" fmla="*/ 1815450 h 2237474"/>
              <a:gd name="connsiteX81" fmla="*/ 5221533 w 12192000"/>
              <a:gd name="connsiteY81" fmla="*/ 1846950 h 2237474"/>
              <a:gd name="connsiteX82" fmla="*/ 5149802 w 12192000"/>
              <a:gd name="connsiteY82" fmla="*/ 1844846 h 2237474"/>
              <a:gd name="connsiteX83" fmla="*/ 5114927 w 12192000"/>
              <a:gd name="connsiteY83" fmla="*/ 1847827 h 2237474"/>
              <a:gd name="connsiteX84" fmla="*/ 5108970 w 12192000"/>
              <a:gd name="connsiteY84" fmla="*/ 1847935 h 2237474"/>
              <a:gd name="connsiteX85" fmla="*/ 5067961 w 12192000"/>
              <a:gd name="connsiteY85" fmla="*/ 1845917 h 2237474"/>
              <a:gd name="connsiteX86" fmla="*/ 5007075 w 12192000"/>
              <a:gd name="connsiteY86" fmla="*/ 1838626 h 2237474"/>
              <a:gd name="connsiteX87" fmla="*/ 4944087 w 12192000"/>
              <a:gd name="connsiteY87" fmla="*/ 1823332 h 2237474"/>
              <a:gd name="connsiteX88" fmla="*/ 4907662 w 12192000"/>
              <a:gd name="connsiteY88" fmla="*/ 1816900 h 2237474"/>
              <a:gd name="connsiteX89" fmla="*/ 4882386 w 12192000"/>
              <a:gd name="connsiteY89" fmla="*/ 1809844 h 2237474"/>
              <a:gd name="connsiteX90" fmla="*/ 4811440 w 12192000"/>
              <a:gd name="connsiteY90" fmla="*/ 1804655 h 2237474"/>
              <a:gd name="connsiteX91" fmla="*/ 4691075 w 12192000"/>
              <a:gd name="connsiteY91" fmla="*/ 1801389 h 2237474"/>
              <a:gd name="connsiteX92" fmla="*/ 4611738 w 12192000"/>
              <a:gd name="connsiteY92" fmla="*/ 1776964 h 2237474"/>
              <a:gd name="connsiteX93" fmla="*/ 4560070 w 12192000"/>
              <a:gd name="connsiteY93" fmla="*/ 1785640 h 2237474"/>
              <a:gd name="connsiteX94" fmla="*/ 4536503 w 12192000"/>
              <a:gd name="connsiteY94" fmla="*/ 1785334 h 2237474"/>
              <a:gd name="connsiteX95" fmla="*/ 4513724 w 12192000"/>
              <a:gd name="connsiteY95" fmla="*/ 1791996 h 2237474"/>
              <a:gd name="connsiteX96" fmla="*/ 4459810 w 12192000"/>
              <a:gd name="connsiteY96" fmla="*/ 1797886 h 2237474"/>
              <a:gd name="connsiteX97" fmla="*/ 4379064 w 12192000"/>
              <a:gd name="connsiteY97" fmla="*/ 1817177 h 2237474"/>
              <a:gd name="connsiteX98" fmla="*/ 4290981 w 12192000"/>
              <a:gd name="connsiteY98" fmla="*/ 1839677 h 2237474"/>
              <a:gd name="connsiteX99" fmla="*/ 4238372 w 12192000"/>
              <a:gd name="connsiteY99" fmla="*/ 1851480 h 2237474"/>
              <a:gd name="connsiteX100" fmla="*/ 4232517 w 12192000"/>
              <a:gd name="connsiteY100" fmla="*/ 1852567 h 2237474"/>
              <a:gd name="connsiteX101" fmla="*/ 4191732 w 12192000"/>
              <a:gd name="connsiteY101" fmla="*/ 1857328 h 2237474"/>
              <a:gd name="connsiteX102" fmla="*/ 4065532 w 12192000"/>
              <a:gd name="connsiteY102" fmla="*/ 1855477 h 2237474"/>
              <a:gd name="connsiteX103" fmla="*/ 4028460 w 12192000"/>
              <a:gd name="connsiteY103" fmla="*/ 1855137 h 2237474"/>
              <a:gd name="connsiteX104" fmla="*/ 4002267 w 12192000"/>
              <a:gd name="connsiteY104" fmla="*/ 1852352 h 2237474"/>
              <a:gd name="connsiteX105" fmla="*/ 3931396 w 12192000"/>
              <a:gd name="connsiteY105" fmla="*/ 1858915 h 2237474"/>
              <a:gd name="connsiteX106" fmla="*/ 3812162 w 12192000"/>
              <a:gd name="connsiteY106" fmla="*/ 1875501 h 2237474"/>
              <a:gd name="connsiteX107" fmla="*/ 3729530 w 12192000"/>
              <a:gd name="connsiteY107" fmla="*/ 1864513 h 2237474"/>
              <a:gd name="connsiteX108" fmla="*/ 3680177 w 12192000"/>
              <a:gd name="connsiteY108" fmla="*/ 1881552 h 2237474"/>
              <a:gd name="connsiteX109" fmla="*/ 3567259 w 12192000"/>
              <a:gd name="connsiteY109" fmla="*/ 1893482 h 2237474"/>
              <a:gd name="connsiteX110" fmla="*/ 3405770 w 12192000"/>
              <a:gd name="connsiteY110" fmla="*/ 1904591 h 2237474"/>
              <a:gd name="connsiteX111" fmla="*/ 3280097 w 12192000"/>
              <a:gd name="connsiteY111" fmla="*/ 1919610 h 2237474"/>
              <a:gd name="connsiteX112" fmla="*/ 3123424 w 12192000"/>
              <a:gd name="connsiteY112" fmla="*/ 1952930 h 2237474"/>
              <a:gd name="connsiteX113" fmla="*/ 3009910 w 12192000"/>
              <a:gd name="connsiteY113" fmla="*/ 1957866 h 2237474"/>
              <a:gd name="connsiteX114" fmla="*/ 2995934 w 12192000"/>
              <a:gd name="connsiteY114" fmla="*/ 1967085 h 2237474"/>
              <a:gd name="connsiteX115" fmla="*/ 2980071 w 12192000"/>
              <a:gd name="connsiteY115" fmla="*/ 1972988 h 2237474"/>
              <a:gd name="connsiteX116" fmla="*/ 2978094 w 12192000"/>
              <a:gd name="connsiteY116" fmla="*/ 1972369 h 2237474"/>
              <a:gd name="connsiteX117" fmla="*/ 2942858 w 12192000"/>
              <a:gd name="connsiteY117" fmla="*/ 1981367 h 2237474"/>
              <a:gd name="connsiteX118" fmla="*/ 2875436 w 12192000"/>
              <a:gd name="connsiteY118" fmla="*/ 1996977 h 2237474"/>
              <a:gd name="connsiteX119" fmla="*/ 2874892 w 12192000"/>
              <a:gd name="connsiteY119" fmla="*/ 1996085 h 2237474"/>
              <a:gd name="connsiteX120" fmla="*/ 2864145 w 12192000"/>
              <a:gd name="connsiteY120" fmla="*/ 1994061 h 2237474"/>
              <a:gd name="connsiteX121" fmla="*/ 2843662 w 12192000"/>
              <a:gd name="connsiteY121" fmla="*/ 1992498 h 2237474"/>
              <a:gd name="connsiteX122" fmla="*/ 2796128 w 12192000"/>
              <a:gd name="connsiteY122" fmla="*/ 1976403 h 2237474"/>
              <a:gd name="connsiteX123" fmla="*/ 2756784 w 12192000"/>
              <a:gd name="connsiteY123" fmla="*/ 1985116 h 2237474"/>
              <a:gd name="connsiteX124" fmla="*/ 2748833 w 12192000"/>
              <a:gd name="connsiteY124" fmla="*/ 1986323 h 2237474"/>
              <a:gd name="connsiteX125" fmla="*/ 2748661 w 12192000"/>
              <a:gd name="connsiteY125" fmla="*/ 1986122 h 2237474"/>
              <a:gd name="connsiteX126" fmla="*/ 2740251 w 12192000"/>
              <a:gd name="connsiteY126" fmla="*/ 1986946 h 2237474"/>
              <a:gd name="connsiteX127" fmla="*/ 2718916 w 12192000"/>
              <a:gd name="connsiteY127" fmla="*/ 1990867 h 2237474"/>
              <a:gd name="connsiteX128" fmla="*/ 2713522 w 12192000"/>
              <a:gd name="connsiteY128" fmla="*/ 1990173 h 2237474"/>
              <a:gd name="connsiteX129" fmla="*/ 2680597 w 12192000"/>
              <a:gd name="connsiteY129" fmla="*/ 1984996 h 2237474"/>
              <a:gd name="connsiteX130" fmla="*/ 2578178 w 12192000"/>
              <a:gd name="connsiteY130" fmla="*/ 1990531 h 2237474"/>
              <a:gd name="connsiteX131" fmla="*/ 2476147 w 12192000"/>
              <a:gd name="connsiteY131" fmla="*/ 1998305 h 2237474"/>
              <a:gd name="connsiteX132" fmla="*/ 2373568 w 12192000"/>
              <a:gd name="connsiteY132" fmla="*/ 2003219 h 2237474"/>
              <a:gd name="connsiteX133" fmla="*/ 2321399 w 12192000"/>
              <a:gd name="connsiteY133" fmla="*/ 1989467 h 2237474"/>
              <a:gd name="connsiteX134" fmla="*/ 2315525 w 12192000"/>
              <a:gd name="connsiteY134" fmla="*/ 1989708 h 2237474"/>
              <a:gd name="connsiteX135" fmla="*/ 2300792 w 12192000"/>
              <a:gd name="connsiteY135" fmla="*/ 1994290 h 2237474"/>
              <a:gd name="connsiteX136" fmla="*/ 2295469 w 12192000"/>
              <a:gd name="connsiteY136" fmla="*/ 1996659 h 2237474"/>
              <a:gd name="connsiteX137" fmla="*/ 2287219 w 12192000"/>
              <a:gd name="connsiteY137" fmla="*/ 1998750 h 2237474"/>
              <a:gd name="connsiteX138" fmla="*/ 2286948 w 12192000"/>
              <a:gd name="connsiteY138" fmla="*/ 1998596 h 2237474"/>
              <a:gd name="connsiteX139" fmla="*/ 2243069 w 12192000"/>
              <a:gd name="connsiteY139" fmla="*/ 2015111 h 2237474"/>
              <a:gd name="connsiteX140" fmla="*/ 2186609 w 12192000"/>
              <a:gd name="connsiteY140" fmla="*/ 2008263 h 2237474"/>
              <a:gd name="connsiteX141" fmla="*/ 2164831 w 12192000"/>
              <a:gd name="connsiteY141" fmla="*/ 2010143 h 2237474"/>
              <a:gd name="connsiteX142" fmla="*/ 2152836 w 12192000"/>
              <a:gd name="connsiteY142" fmla="*/ 2010048 h 2237474"/>
              <a:gd name="connsiteX143" fmla="*/ 2117102 w 12192000"/>
              <a:gd name="connsiteY143" fmla="*/ 2023004 h 2237474"/>
              <a:gd name="connsiteX144" fmla="*/ 2111935 w 12192000"/>
              <a:gd name="connsiteY144" fmla="*/ 2023163 h 2237474"/>
              <a:gd name="connsiteX145" fmla="*/ 2089991 w 12192000"/>
              <a:gd name="connsiteY145" fmla="*/ 2034193 h 2237474"/>
              <a:gd name="connsiteX146" fmla="*/ 2058061 w 12192000"/>
              <a:gd name="connsiteY146" fmla="*/ 2047942 h 2237474"/>
              <a:gd name="connsiteX147" fmla="*/ 2055737 w 12192000"/>
              <a:gd name="connsiteY147" fmla="*/ 2047704 h 2237474"/>
              <a:gd name="connsiteX148" fmla="*/ 2042244 w 12192000"/>
              <a:gd name="connsiteY148" fmla="*/ 2055560 h 2237474"/>
              <a:gd name="connsiteX149" fmla="*/ 1976224 w 12192000"/>
              <a:gd name="connsiteY149" fmla="*/ 2074257 h 2237474"/>
              <a:gd name="connsiteX150" fmla="*/ 1877728 w 12192000"/>
              <a:gd name="connsiteY150" fmla="*/ 2101004 h 2237474"/>
              <a:gd name="connsiteX151" fmla="*/ 1759056 w 12192000"/>
              <a:gd name="connsiteY151" fmla="*/ 2125608 h 2237474"/>
              <a:gd name="connsiteX152" fmla="*/ 1637948 w 12192000"/>
              <a:gd name="connsiteY152" fmla="*/ 2172597 h 2237474"/>
              <a:gd name="connsiteX153" fmla="*/ 1434549 w 12192000"/>
              <a:gd name="connsiteY153" fmla="*/ 2234522 h 2237474"/>
              <a:gd name="connsiteX154" fmla="*/ 1398481 w 12192000"/>
              <a:gd name="connsiteY154" fmla="*/ 2237074 h 2237474"/>
              <a:gd name="connsiteX155" fmla="*/ 1398407 w 12192000"/>
              <a:gd name="connsiteY155" fmla="*/ 2237095 h 2237474"/>
              <a:gd name="connsiteX156" fmla="*/ 1370962 w 12192000"/>
              <a:gd name="connsiteY156" fmla="*/ 2237474 h 2237474"/>
              <a:gd name="connsiteX157" fmla="*/ 1356367 w 12192000"/>
              <a:gd name="connsiteY157" fmla="*/ 2235089 h 2237474"/>
              <a:gd name="connsiteX158" fmla="*/ 1324828 w 12192000"/>
              <a:gd name="connsiteY158" fmla="*/ 2231968 h 2237474"/>
              <a:gd name="connsiteX159" fmla="*/ 1297744 w 12192000"/>
              <a:gd name="connsiteY159" fmla="*/ 2235849 h 2237474"/>
              <a:gd name="connsiteX160" fmla="*/ 1286236 w 12192000"/>
              <a:gd name="connsiteY160" fmla="*/ 2233135 h 2237474"/>
              <a:gd name="connsiteX161" fmla="*/ 1283504 w 12192000"/>
              <a:gd name="connsiteY161" fmla="*/ 2233797 h 2237474"/>
              <a:gd name="connsiteX162" fmla="*/ 1279765 w 12192000"/>
              <a:gd name="connsiteY162" fmla="*/ 2229639 h 2237474"/>
              <a:gd name="connsiteX163" fmla="*/ 1195347 w 12192000"/>
              <a:gd name="connsiteY163" fmla="*/ 2212354 h 2237474"/>
              <a:gd name="connsiteX164" fmla="*/ 970251 w 12192000"/>
              <a:gd name="connsiteY164" fmla="*/ 2221029 h 2237474"/>
              <a:gd name="connsiteX165" fmla="*/ 812914 w 12192000"/>
              <a:gd name="connsiteY165" fmla="*/ 2202752 h 2237474"/>
              <a:gd name="connsiteX166" fmla="*/ 800195 w 12192000"/>
              <a:gd name="connsiteY166" fmla="*/ 2209407 h 2237474"/>
              <a:gd name="connsiteX167" fmla="*/ 784978 w 12192000"/>
              <a:gd name="connsiteY167" fmla="*/ 2212360 h 2237474"/>
              <a:gd name="connsiteX168" fmla="*/ 681987 w 12192000"/>
              <a:gd name="connsiteY168" fmla="*/ 2216757 h 2237474"/>
              <a:gd name="connsiteX169" fmla="*/ 669923 w 12192000"/>
              <a:gd name="connsiteY169" fmla="*/ 2211682 h 2237474"/>
              <a:gd name="connsiteX170" fmla="*/ 648680 w 12192000"/>
              <a:gd name="connsiteY170" fmla="*/ 2206229 h 2237474"/>
              <a:gd name="connsiteX171" fmla="*/ 597225 w 12192000"/>
              <a:gd name="connsiteY171" fmla="*/ 2180999 h 2237474"/>
              <a:gd name="connsiteX172" fmla="*/ 558449 w 12192000"/>
              <a:gd name="connsiteY172" fmla="*/ 2182346 h 2237474"/>
              <a:gd name="connsiteX173" fmla="*/ 550517 w 12192000"/>
              <a:gd name="connsiteY173" fmla="*/ 2182060 h 2237474"/>
              <a:gd name="connsiteX174" fmla="*/ 550309 w 12192000"/>
              <a:gd name="connsiteY174" fmla="*/ 2181825 h 2237474"/>
              <a:gd name="connsiteX175" fmla="*/ 541836 w 12192000"/>
              <a:gd name="connsiteY175" fmla="*/ 2181063 h 2237474"/>
              <a:gd name="connsiteX176" fmla="*/ 536057 w 12192000"/>
              <a:gd name="connsiteY176" fmla="*/ 2181537 h 2237474"/>
              <a:gd name="connsiteX177" fmla="*/ 520671 w 12192000"/>
              <a:gd name="connsiteY177" fmla="*/ 2180980 h 2237474"/>
              <a:gd name="connsiteX178" fmla="*/ 515024 w 12192000"/>
              <a:gd name="connsiteY178" fmla="*/ 2179258 h 2237474"/>
              <a:gd name="connsiteX179" fmla="*/ 512278 w 12192000"/>
              <a:gd name="connsiteY179" fmla="*/ 2176369 h 2237474"/>
              <a:gd name="connsiteX180" fmla="*/ 480419 w 12192000"/>
              <a:gd name="connsiteY180" fmla="*/ 2167807 h 2237474"/>
              <a:gd name="connsiteX181" fmla="*/ 413835 w 12192000"/>
              <a:gd name="connsiteY181" fmla="*/ 2156783 h 2237474"/>
              <a:gd name="connsiteX182" fmla="*/ 376513 w 12192000"/>
              <a:gd name="connsiteY182" fmla="*/ 2154014 h 2237474"/>
              <a:gd name="connsiteX183" fmla="*/ 273386 w 12192000"/>
              <a:gd name="connsiteY183" fmla="*/ 2142551 h 2237474"/>
              <a:gd name="connsiteX184" fmla="*/ 169207 w 12192000"/>
              <a:gd name="connsiteY184" fmla="*/ 2128100 h 2237474"/>
              <a:gd name="connsiteX185" fmla="*/ 93149 w 12192000"/>
              <a:gd name="connsiteY185" fmla="*/ 2105324 h 2237474"/>
              <a:gd name="connsiteX186" fmla="*/ 88109 w 12192000"/>
              <a:gd name="connsiteY186" fmla="*/ 2106704 h 2237474"/>
              <a:gd name="connsiteX187" fmla="*/ 80022 w 12192000"/>
              <a:gd name="connsiteY187" fmla="*/ 2107254 h 2237474"/>
              <a:gd name="connsiteX188" fmla="*/ 79717 w 12192000"/>
              <a:gd name="connsiteY188" fmla="*/ 2107046 h 2237474"/>
              <a:gd name="connsiteX189" fmla="*/ 72352 w 12192000"/>
              <a:gd name="connsiteY189" fmla="*/ 2107991 h 2237474"/>
              <a:gd name="connsiteX190" fmla="*/ 37645 w 12192000"/>
              <a:gd name="connsiteY190" fmla="*/ 2115401 h 2237474"/>
              <a:gd name="connsiteX191" fmla="*/ 4572 w 12192000"/>
              <a:gd name="connsiteY191" fmla="*/ 2111091 h 2237474"/>
              <a:gd name="connsiteX192" fmla="*/ 0 w 12192000"/>
              <a:gd name="connsiteY192" fmla="*/ 2110468 h 2237474"/>
              <a:gd name="connsiteX193" fmla="*/ 0 w 12192000"/>
              <a:gd name="connsiteY193" fmla="*/ 0 h 2237474"/>
              <a:gd name="connsiteX0" fmla="*/ 0 w 12192000"/>
              <a:gd name="connsiteY0" fmla="*/ 0 h 2237474"/>
              <a:gd name="connsiteX1" fmla="*/ 12192000 w 12192000"/>
              <a:gd name="connsiteY1" fmla="*/ 0 h 2237474"/>
              <a:gd name="connsiteX2" fmla="*/ 12192000 w 12192000"/>
              <a:gd name="connsiteY2" fmla="*/ 751299 h 2237474"/>
              <a:gd name="connsiteX3" fmla="*/ 12176759 w 12192000"/>
              <a:gd name="connsiteY3" fmla="*/ 759190 h 2237474"/>
              <a:gd name="connsiteX4" fmla="*/ 12047364 w 12192000"/>
              <a:gd name="connsiteY4" fmla="*/ 749662 h 2237474"/>
              <a:gd name="connsiteX5" fmla="*/ 11890686 w 12192000"/>
              <a:gd name="connsiteY5" fmla="*/ 732766 h 2237474"/>
              <a:gd name="connsiteX6" fmla="*/ 11834800 w 12192000"/>
              <a:gd name="connsiteY6" fmla="*/ 747840 h 2237474"/>
              <a:gd name="connsiteX7" fmla="*/ 11649954 w 12192000"/>
              <a:gd name="connsiteY7" fmla="*/ 749628 h 2237474"/>
              <a:gd name="connsiteX8" fmla="*/ 11560424 w 12192000"/>
              <a:gd name="connsiteY8" fmla="*/ 748017 h 2237474"/>
              <a:gd name="connsiteX9" fmla="*/ 11358455 w 12192000"/>
              <a:gd name="connsiteY9" fmla="*/ 747593 h 2237474"/>
              <a:gd name="connsiteX10" fmla="*/ 11165209 w 12192000"/>
              <a:gd name="connsiteY10" fmla="*/ 748852 h 2237474"/>
              <a:gd name="connsiteX11" fmla="*/ 11058755 w 12192000"/>
              <a:gd name="connsiteY11" fmla="*/ 749617 h 2237474"/>
              <a:gd name="connsiteX12" fmla="*/ 10834688 w 12192000"/>
              <a:gd name="connsiteY12" fmla="*/ 757726 h 2237474"/>
              <a:gd name="connsiteX13" fmla="*/ 10805004 w 12192000"/>
              <a:gd name="connsiteY13" fmla="*/ 757573 h 2237474"/>
              <a:gd name="connsiteX14" fmla="*/ 10739478 w 12192000"/>
              <a:gd name="connsiteY14" fmla="*/ 776841 h 2237474"/>
              <a:gd name="connsiteX15" fmla="*/ 10458762 w 12192000"/>
              <a:gd name="connsiteY15" fmla="*/ 755400 h 2237474"/>
              <a:gd name="connsiteX16" fmla="*/ 10211200 w 12192000"/>
              <a:gd name="connsiteY16" fmla="*/ 767513 h 2237474"/>
              <a:gd name="connsiteX17" fmla="*/ 10167995 w 12192000"/>
              <a:gd name="connsiteY17" fmla="*/ 760843 h 2237474"/>
              <a:gd name="connsiteX18" fmla="*/ 9997044 w 12192000"/>
              <a:gd name="connsiteY18" fmla="*/ 780129 h 2237474"/>
              <a:gd name="connsiteX19" fmla="*/ 9943887 w 12192000"/>
              <a:gd name="connsiteY19" fmla="*/ 804141 h 2237474"/>
              <a:gd name="connsiteX20" fmla="*/ 9918248 w 12192000"/>
              <a:gd name="connsiteY20" fmla="*/ 816628 h 2237474"/>
              <a:gd name="connsiteX21" fmla="*/ 9767091 w 12192000"/>
              <a:gd name="connsiteY21" fmla="*/ 870550 h 2237474"/>
              <a:gd name="connsiteX22" fmla="*/ 9683005 w 12192000"/>
              <a:gd name="connsiteY22" fmla="*/ 894128 h 2237474"/>
              <a:gd name="connsiteX23" fmla="*/ 9594438 w 12192000"/>
              <a:gd name="connsiteY23" fmla="*/ 919051 h 2237474"/>
              <a:gd name="connsiteX24" fmla="*/ 9577033 w 12192000"/>
              <a:gd name="connsiteY24" fmla="*/ 922857 h 2237474"/>
              <a:gd name="connsiteX25" fmla="*/ 9544189 w 12192000"/>
              <a:gd name="connsiteY25" fmla="*/ 938966 h 2237474"/>
              <a:gd name="connsiteX26" fmla="*/ 9500499 w 12192000"/>
              <a:gd name="connsiteY26" fmla="*/ 954680 h 2237474"/>
              <a:gd name="connsiteX27" fmla="*/ 9428195 w 12192000"/>
              <a:gd name="connsiteY27" fmla="*/ 986225 h 2237474"/>
              <a:gd name="connsiteX28" fmla="*/ 9410017 w 12192000"/>
              <a:gd name="connsiteY28" fmla="*/ 993931 h 2237474"/>
              <a:gd name="connsiteX29" fmla="*/ 9392919 w 12192000"/>
              <a:gd name="connsiteY29" fmla="*/ 994656 h 2237474"/>
              <a:gd name="connsiteX30" fmla="*/ 9278619 w 12192000"/>
              <a:gd name="connsiteY30" fmla="*/ 1011878 h 2237474"/>
              <a:gd name="connsiteX31" fmla="*/ 9268019 w 12192000"/>
              <a:gd name="connsiteY31" fmla="*/ 1007442 h 2237474"/>
              <a:gd name="connsiteX32" fmla="*/ 9234662 w 12192000"/>
              <a:gd name="connsiteY32" fmla="*/ 1023056 h 2237474"/>
              <a:gd name="connsiteX33" fmla="*/ 9181033 w 12192000"/>
              <a:gd name="connsiteY33" fmla="*/ 1037921 h 2237474"/>
              <a:gd name="connsiteX34" fmla="*/ 9155969 w 12192000"/>
              <a:gd name="connsiteY34" fmla="*/ 1046804 h 2237474"/>
              <a:gd name="connsiteX35" fmla="*/ 9133985 w 12192000"/>
              <a:gd name="connsiteY35" fmla="*/ 1046450 h 2237474"/>
              <a:gd name="connsiteX36" fmla="*/ 9003462 w 12192000"/>
              <a:gd name="connsiteY36" fmla="*/ 1042406 h 2237474"/>
              <a:gd name="connsiteX37" fmla="*/ 8968445 w 12192000"/>
              <a:gd name="connsiteY37" fmla="*/ 1052169 h 2237474"/>
              <a:gd name="connsiteX38" fmla="*/ 8886001 w 12192000"/>
              <a:gd name="connsiteY38" fmla="*/ 1067468 h 2237474"/>
              <a:gd name="connsiteX39" fmla="*/ 8838610 w 12192000"/>
              <a:gd name="connsiteY39" fmla="*/ 1075091 h 2237474"/>
              <a:gd name="connsiteX40" fmla="*/ 8750383 w 12192000"/>
              <a:gd name="connsiteY40" fmla="*/ 1097387 h 2237474"/>
              <a:gd name="connsiteX41" fmla="*/ 8665605 w 12192000"/>
              <a:gd name="connsiteY41" fmla="*/ 1110791 h 2237474"/>
              <a:gd name="connsiteX42" fmla="*/ 8584946 w 12192000"/>
              <a:gd name="connsiteY42" fmla="*/ 1135226 h 2237474"/>
              <a:gd name="connsiteX43" fmla="*/ 8460755 w 12192000"/>
              <a:gd name="connsiteY43" fmla="*/ 1203427 h 2237474"/>
              <a:gd name="connsiteX44" fmla="*/ 8419755 w 12192000"/>
              <a:gd name="connsiteY44" fmla="*/ 1216260 h 2237474"/>
              <a:gd name="connsiteX45" fmla="*/ 8411626 w 12192000"/>
              <a:gd name="connsiteY45" fmla="*/ 1214397 h 2237474"/>
              <a:gd name="connsiteX46" fmla="*/ 8363469 w 12192000"/>
              <a:gd name="connsiteY46" fmla="*/ 1246658 h 2237474"/>
              <a:gd name="connsiteX47" fmla="*/ 8275497 w 12192000"/>
              <a:gd name="connsiteY47" fmla="*/ 1264396 h 2237474"/>
              <a:gd name="connsiteX48" fmla="*/ 8206287 w 12192000"/>
              <a:gd name="connsiteY48" fmla="*/ 1273060 h 2237474"/>
              <a:gd name="connsiteX49" fmla="*/ 8139997 w 12192000"/>
              <a:gd name="connsiteY49" fmla="*/ 1282713 h 2237474"/>
              <a:gd name="connsiteX50" fmla="*/ 8074238 w 12192000"/>
              <a:gd name="connsiteY50" fmla="*/ 1301895 h 2237474"/>
              <a:gd name="connsiteX51" fmla="*/ 7942099 w 12192000"/>
              <a:gd name="connsiteY51" fmla="*/ 1336332 h 2237474"/>
              <a:gd name="connsiteX52" fmla="*/ 7902328 w 12192000"/>
              <a:gd name="connsiteY52" fmla="*/ 1345865 h 2237474"/>
              <a:gd name="connsiteX53" fmla="*/ 7840612 w 12192000"/>
              <a:gd name="connsiteY53" fmla="*/ 1369373 h 2237474"/>
              <a:gd name="connsiteX54" fmla="*/ 7786819 w 12192000"/>
              <a:gd name="connsiteY54" fmla="*/ 1378970 h 2237474"/>
              <a:gd name="connsiteX55" fmla="*/ 7548172 w 12192000"/>
              <a:gd name="connsiteY55" fmla="*/ 1417460 h 2237474"/>
              <a:gd name="connsiteX56" fmla="*/ 7483437 w 12192000"/>
              <a:gd name="connsiteY56" fmla="*/ 1478152 h 2237474"/>
              <a:gd name="connsiteX57" fmla="*/ 7377870 w 12192000"/>
              <a:gd name="connsiteY57" fmla="*/ 1523319 h 2237474"/>
              <a:gd name="connsiteX58" fmla="*/ 7230737 w 12192000"/>
              <a:gd name="connsiteY58" fmla="*/ 1562633 h 2237474"/>
              <a:gd name="connsiteX59" fmla="*/ 7224458 w 12192000"/>
              <a:gd name="connsiteY59" fmla="*/ 1573008 h 2237474"/>
              <a:gd name="connsiteX60" fmla="*/ 7183121 w 12192000"/>
              <a:gd name="connsiteY60" fmla="*/ 1595162 h 2237474"/>
              <a:gd name="connsiteX61" fmla="*/ 7164601 w 12192000"/>
              <a:gd name="connsiteY61" fmla="*/ 1606490 h 2237474"/>
              <a:gd name="connsiteX62" fmla="*/ 7031309 w 12192000"/>
              <a:gd name="connsiteY62" fmla="*/ 1619451 h 2237474"/>
              <a:gd name="connsiteX63" fmla="*/ 6900177 w 12192000"/>
              <a:gd name="connsiteY63" fmla="*/ 1636016 h 2237474"/>
              <a:gd name="connsiteX64" fmla="*/ 6795372 w 12192000"/>
              <a:gd name="connsiteY64" fmla="*/ 1644845 h 2237474"/>
              <a:gd name="connsiteX65" fmla="*/ 6692251 w 12192000"/>
              <a:gd name="connsiteY65" fmla="*/ 1656357 h 2237474"/>
              <a:gd name="connsiteX66" fmla="*/ 6655235 w 12192000"/>
              <a:gd name="connsiteY66" fmla="*/ 1661869 h 2237474"/>
              <a:gd name="connsiteX67" fmla="*/ 6554894 w 12192000"/>
              <a:gd name="connsiteY67" fmla="*/ 1664428 h 2237474"/>
              <a:gd name="connsiteX68" fmla="*/ 6516595 w 12192000"/>
              <a:gd name="connsiteY68" fmla="*/ 1667475 h 2237474"/>
              <a:gd name="connsiteX69" fmla="*/ 6508541 w 12192000"/>
              <a:gd name="connsiteY69" fmla="*/ 1668757 h 2237474"/>
              <a:gd name="connsiteX70" fmla="*/ 6471012 w 12192000"/>
              <a:gd name="connsiteY70" fmla="*/ 1678604 h 2237474"/>
              <a:gd name="connsiteX71" fmla="*/ 6364035 w 12192000"/>
              <a:gd name="connsiteY71" fmla="*/ 1667683 h 2237474"/>
              <a:gd name="connsiteX72" fmla="*/ 6280959 w 12192000"/>
              <a:gd name="connsiteY72" fmla="*/ 1689329 h 2237474"/>
              <a:gd name="connsiteX73" fmla="*/ 6243319 w 12192000"/>
              <a:gd name="connsiteY73" fmla="*/ 1695560 h 2237474"/>
              <a:gd name="connsiteX74" fmla="*/ 6098321 w 12192000"/>
              <a:gd name="connsiteY74" fmla="*/ 1721646 h 2237474"/>
              <a:gd name="connsiteX75" fmla="*/ 5880652 w 12192000"/>
              <a:gd name="connsiteY75" fmla="*/ 1779643 h 2237474"/>
              <a:gd name="connsiteX76" fmla="*/ 5785959 w 12192000"/>
              <a:gd name="connsiteY76" fmla="*/ 1775307 h 2237474"/>
              <a:gd name="connsiteX77" fmla="*/ 5643534 w 12192000"/>
              <a:gd name="connsiteY77" fmla="*/ 1802919 h 2237474"/>
              <a:gd name="connsiteX78" fmla="*/ 5518799 w 12192000"/>
              <a:gd name="connsiteY78" fmla="*/ 1818312 h 2237474"/>
              <a:gd name="connsiteX79" fmla="*/ 5505014 w 12192000"/>
              <a:gd name="connsiteY79" fmla="*/ 1819259 h 2237474"/>
              <a:gd name="connsiteX80" fmla="*/ 5453307 w 12192000"/>
              <a:gd name="connsiteY80" fmla="*/ 1815450 h 2237474"/>
              <a:gd name="connsiteX81" fmla="*/ 5221533 w 12192000"/>
              <a:gd name="connsiteY81" fmla="*/ 1846950 h 2237474"/>
              <a:gd name="connsiteX82" fmla="*/ 5149802 w 12192000"/>
              <a:gd name="connsiteY82" fmla="*/ 1844846 h 2237474"/>
              <a:gd name="connsiteX83" fmla="*/ 5114927 w 12192000"/>
              <a:gd name="connsiteY83" fmla="*/ 1847827 h 2237474"/>
              <a:gd name="connsiteX84" fmla="*/ 5108970 w 12192000"/>
              <a:gd name="connsiteY84" fmla="*/ 1847935 h 2237474"/>
              <a:gd name="connsiteX85" fmla="*/ 5067961 w 12192000"/>
              <a:gd name="connsiteY85" fmla="*/ 1845917 h 2237474"/>
              <a:gd name="connsiteX86" fmla="*/ 5007075 w 12192000"/>
              <a:gd name="connsiteY86" fmla="*/ 1838626 h 2237474"/>
              <a:gd name="connsiteX87" fmla="*/ 4944087 w 12192000"/>
              <a:gd name="connsiteY87" fmla="*/ 1823332 h 2237474"/>
              <a:gd name="connsiteX88" fmla="*/ 4907662 w 12192000"/>
              <a:gd name="connsiteY88" fmla="*/ 1816900 h 2237474"/>
              <a:gd name="connsiteX89" fmla="*/ 4882386 w 12192000"/>
              <a:gd name="connsiteY89" fmla="*/ 1809844 h 2237474"/>
              <a:gd name="connsiteX90" fmla="*/ 4811440 w 12192000"/>
              <a:gd name="connsiteY90" fmla="*/ 1804655 h 2237474"/>
              <a:gd name="connsiteX91" fmla="*/ 4691075 w 12192000"/>
              <a:gd name="connsiteY91" fmla="*/ 1801389 h 2237474"/>
              <a:gd name="connsiteX92" fmla="*/ 4611738 w 12192000"/>
              <a:gd name="connsiteY92" fmla="*/ 1776964 h 2237474"/>
              <a:gd name="connsiteX93" fmla="*/ 4560070 w 12192000"/>
              <a:gd name="connsiteY93" fmla="*/ 1785640 h 2237474"/>
              <a:gd name="connsiteX94" fmla="*/ 4536503 w 12192000"/>
              <a:gd name="connsiteY94" fmla="*/ 1785334 h 2237474"/>
              <a:gd name="connsiteX95" fmla="*/ 4513724 w 12192000"/>
              <a:gd name="connsiteY95" fmla="*/ 1791996 h 2237474"/>
              <a:gd name="connsiteX96" fmla="*/ 4459810 w 12192000"/>
              <a:gd name="connsiteY96" fmla="*/ 1797886 h 2237474"/>
              <a:gd name="connsiteX97" fmla="*/ 4379064 w 12192000"/>
              <a:gd name="connsiteY97" fmla="*/ 1817177 h 2237474"/>
              <a:gd name="connsiteX98" fmla="*/ 4290981 w 12192000"/>
              <a:gd name="connsiteY98" fmla="*/ 1839677 h 2237474"/>
              <a:gd name="connsiteX99" fmla="*/ 4238372 w 12192000"/>
              <a:gd name="connsiteY99" fmla="*/ 1851480 h 2237474"/>
              <a:gd name="connsiteX100" fmla="*/ 4232517 w 12192000"/>
              <a:gd name="connsiteY100" fmla="*/ 1852567 h 2237474"/>
              <a:gd name="connsiteX101" fmla="*/ 4191732 w 12192000"/>
              <a:gd name="connsiteY101" fmla="*/ 1857328 h 2237474"/>
              <a:gd name="connsiteX102" fmla="*/ 4065532 w 12192000"/>
              <a:gd name="connsiteY102" fmla="*/ 1855477 h 2237474"/>
              <a:gd name="connsiteX103" fmla="*/ 4028460 w 12192000"/>
              <a:gd name="connsiteY103" fmla="*/ 1855137 h 2237474"/>
              <a:gd name="connsiteX104" fmla="*/ 4002267 w 12192000"/>
              <a:gd name="connsiteY104" fmla="*/ 1852352 h 2237474"/>
              <a:gd name="connsiteX105" fmla="*/ 3931396 w 12192000"/>
              <a:gd name="connsiteY105" fmla="*/ 1858915 h 2237474"/>
              <a:gd name="connsiteX106" fmla="*/ 3812162 w 12192000"/>
              <a:gd name="connsiteY106" fmla="*/ 1875501 h 2237474"/>
              <a:gd name="connsiteX107" fmla="*/ 3729530 w 12192000"/>
              <a:gd name="connsiteY107" fmla="*/ 1864513 h 2237474"/>
              <a:gd name="connsiteX108" fmla="*/ 3680177 w 12192000"/>
              <a:gd name="connsiteY108" fmla="*/ 1881552 h 2237474"/>
              <a:gd name="connsiteX109" fmla="*/ 3567259 w 12192000"/>
              <a:gd name="connsiteY109" fmla="*/ 1893482 h 2237474"/>
              <a:gd name="connsiteX110" fmla="*/ 3405770 w 12192000"/>
              <a:gd name="connsiteY110" fmla="*/ 1904591 h 2237474"/>
              <a:gd name="connsiteX111" fmla="*/ 3280097 w 12192000"/>
              <a:gd name="connsiteY111" fmla="*/ 1919610 h 2237474"/>
              <a:gd name="connsiteX112" fmla="*/ 3123424 w 12192000"/>
              <a:gd name="connsiteY112" fmla="*/ 1952930 h 2237474"/>
              <a:gd name="connsiteX113" fmla="*/ 3009910 w 12192000"/>
              <a:gd name="connsiteY113" fmla="*/ 1957866 h 2237474"/>
              <a:gd name="connsiteX114" fmla="*/ 2995934 w 12192000"/>
              <a:gd name="connsiteY114" fmla="*/ 1967085 h 2237474"/>
              <a:gd name="connsiteX115" fmla="*/ 2980071 w 12192000"/>
              <a:gd name="connsiteY115" fmla="*/ 1972988 h 2237474"/>
              <a:gd name="connsiteX116" fmla="*/ 2978094 w 12192000"/>
              <a:gd name="connsiteY116" fmla="*/ 1972369 h 2237474"/>
              <a:gd name="connsiteX117" fmla="*/ 2942858 w 12192000"/>
              <a:gd name="connsiteY117" fmla="*/ 1981367 h 2237474"/>
              <a:gd name="connsiteX118" fmla="*/ 2875436 w 12192000"/>
              <a:gd name="connsiteY118" fmla="*/ 1996977 h 2237474"/>
              <a:gd name="connsiteX119" fmla="*/ 2874892 w 12192000"/>
              <a:gd name="connsiteY119" fmla="*/ 1996085 h 2237474"/>
              <a:gd name="connsiteX120" fmla="*/ 2864145 w 12192000"/>
              <a:gd name="connsiteY120" fmla="*/ 1994061 h 2237474"/>
              <a:gd name="connsiteX121" fmla="*/ 2843662 w 12192000"/>
              <a:gd name="connsiteY121" fmla="*/ 1992498 h 2237474"/>
              <a:gd name="connsiteX122" fmla="*/ 2796128 w 12192000"/>
              <a:gd name="connsiteY122" fmla="*/ 1976403 h 2237474"/>
              <a:gd name="connsiteX123" fmla="*/ 2756784 w 12192000"/>
              <a:gd name="connsiteY123" fmla="*/ 1985116 h 2237474"/>
              <a:gd name="connsiteX124" fmla="*/ 2748833 w 12192000"/>
              <a:gd name="connsiteY124" fmla="*/ 1986323 h 2237474"/>
              <a:gd name="connsiteX125" fmla="*/ 2748661 w 12192000"/>
              <a:gd name="connsiteY125" fmla="*/ 1986122 h 2237474"/>
              <a:gd name="connsiteX126" fmla="*/ 2740251 w 12192000"/>
              <a:gd name="connsiteY126" fmla="*/ 1986946 h 2237474"/>
              <a:gd name="connsiteX127" fmla="*/ 2718916 w 12192000"/>
              <a:gd name="connsiteY127" fmla="*/ 1990867 h 2237474"/>
              <a:gd name="connsiteX128" fmla="*/ 2713522 w 12192000"/>
              <a:gd name="connsiteY128" fmla="*/ 1990173 h 2237474"/>
              <a:gd name="connsiteX129" fmla="*/ 2680597 w 12192000"/>
              <a:gd name="connsiteY129" fmla="*/ 1984996 h 2237474"/>
              <a:gd name="connsiteX130" fmla="*/ 2578178 w 12192000"/>
              <a:gd name="connsiteY130" fmla="*/ 1990531 h 2237474"/>
              <a:gd name="connsiteX131" fmla="*/ 2476147 w 12192000"/>
              <a:gd name="connsiteY131" fmla="*/ 1998305 h 2237474"/>
              <a:gd name="connsiteX132" fmla="*/ 2373568 w 12192000"/>
              <a:gd name="connsiteY132" fmla="*/ 2003219 h 2237474"/>
              <a:gd name="connsiteX133" fmla="*/ 2321399 w 12192000"/>
              <a:gd name="connsiteY133" fmla="*/ 1989467 h 2237474"/>
              <a:gd name="connsiteX134" fmla="*/ 2315525 w 12192000"/>
              <a:gd name="connsiteY134" fmla="*/ 1989708 h 2237474"/>
              <a:gd name="connsiteX135" fmla="*/ 2300792 w 12192000"/>
              <a:gd name="connsiteY135" fmla="*/ 1994290 h 2237474"/>
              <a:gd name="connsiteX136" fmla="*/ 2295469 w 12192000"/>
              <a:gd name="connsiteY136" fmla="*/ 1996659 h 2237474"/>
              <a:gd name="connsiteX137" fmla="*/ 2287219 w 12192000"/>
              <a:gd name="connsiteY137" fmla="*/ 1998750 h 2237474"/>
              <a:gd name="connsiteX138" fmla="*/ 2286948 w 12192000"/>
              <a:gd name="connsiteY138" fmla="*/ 1998596 h 2237474"/>
              <a:gd name="connsiteX139" fmla="*/ 2243069 w 12192000"/>
              <a:gd name="connsiteY139" fmla="*/ 2015111 h 2237474"/>
              <a:gd name="connsiteX140" fmla="*/ 2186609 w 12192000"/>
              <a:gd name="connsiteY140" fmla="*/ 2008263 h 2237474"/>
              <a:gd name="connsiteX141" fmla="*/ 2164831 w 12192000"/>
              <a:gd name="connsiteY141" fmla="*/ 2010143 h 2237474"/>
              <a:gd name="connsiteX142" fmla="*/ 2152836 w 12192000"/>
              <a:gd name="connsiteY142" fmla="*/ 2010048 h 2237474"/>
              <a:gd name="connsiteX143" fmla="*/ 2117102 w 12192000"/>
              <a:gd name="connsiteY143" fmla="*/ 2023004 h 2237474"/>
              <a:gd name="connsiteX144" fmla="*/ 2111935 w 12192000"/>
              <a:gd name="connsiteY144" fmla="*/ 2023163 h 2237474"/>
              <a:gd name="connsiteX145" fmla="*/ 2089991 w 12192000"/>
              <a:gd name="connsiteY145" fmla="*/ 2034193 h 2237474"/>
              <a:gd name="connsiteX146" fmla="*/ 2058061 w 12192000"/>
              <a:gd name="connsiteY146" fmla="*/ 2047942 h 2237474"/>
              <a:gd name="connsiteX147" fmla="*/ 2055737 w 12192000"/>
              <a:gd name="connsiteY147" fmla="*/ 2047704 h 2237474"/>
              <a:gd name="connsiteX148" fmla="*/ 2042244 w 12192000"/>
              <a:gd name="connsiteY148" fmla="*/ 2055560 h 2237474"/>
              <a:gd name="connsiteX149" fmla="*/ 1976224 w 12192000"/>
              <a:gd name="connsiteY149" fmla="*/ 2074257 h 2237474"/>
              <a:gd name="connsiteX150" fmla="*/ 1877728 w 12192000"/>
              <a:gd name="connsiteY150" fmla="*/ 2101004 h 2237474"/>
              <a:gd name="connsiteX151" fmla="*/ 1759056 w 12192000"/>
              <a:gd name="connsiteY151" fmla="*/ 2125608 h 2237474"/>
              <a:gd name="connsiteX152" fmla="*/ 1637948 w 12192000"/>
              <a:gd name="connsiteY152" fmla="*/ 2172597 h 2237474"/>
              <a:gd name="connsiteX153" fmla="*/ 1434549 w 12192000"/>
              <a:gd name="connsiteY153" fmla="*/ 2234522 h 2237474"/>
              <a:gd name="connsiteX154" fmla="*/ 1398481 w 12192000"/>
              <a:gd name="connsiteY154" fmla="*/ 2237074 h 2237474"/>
              <a:gd name="connsiteX155" fmla="*/ 1398407 w 12192000"/>
              <a:gd name="connsiteY155" fmla="*/ 2237095 h 2237474"/>
              <a:gd name="connsiteX156" fmla="*/ 1370962 w 12192000"/>
              <a:gd name="connsiteY156" fmla="*/ 2237474 h 2237474"/>
              <a:gd name="connsiteX157" fmla="*/ 1356367 w 12192000"/>
              <a:gd name="connsiteY157" fmla="*/ 2235089 h 2237474"/>
              <a:gd name="connsiteX158" fmla="*/ 1324828 w 12192000"/>
              <a:gd name="connsiteY158" fmla="*/ 2231968 h 2237474"/>
              <a:gd name="connsiteX159" fmla="*/ 1297744 w 12192000"/>
              <a:gd name="connsiteY159" fmla="*/ 2235849 h 2237474"/>
              <a:gd name="connsiteX160" fmla="*/ 1286236 w 12192000"/>
              <a:gd name="connsiteY160" fmla="*/ 2233135 h 2237474"/>
              <a:gd name="connsiteX161" fmla="*/ 1283504 w 12192000"/>
              <a:gd name="connsiteY161" fmla="*/ 2233797 h 2237474"/>
              <a:gd name="connsiteX162" fmla="*/ 1279765 w 12192000"/>
              <a:gd name="connsiteY162" fmla="*/ 2229639 h 2237474"/>
              <a:gd name="connsiteX163" fmla="*/ 1195347 w 12192000"/>
              <a:gd name="connsiteY163" fmla="*/ 2212354 h 2237474"/>
              <a:gd name="connsiteX164" fmla="*/ 970251 w 12192000"/>
              <a:gd name="connsiteY164" fmla="*/ 2221029 h 2237474"/>
              <a:gd name="connsiteX165" fmla="*/ 812914 w 12192000"/>
              <a:gd name="connsiteY165" fmla="*/ 2202752 h 2237474"/>
              <a:gd name="connsiteX166" fmla="*/ 800195 w 12192000"/>
              <a:gd name="connsiteY166" fmla="*/ 2209407 h 2237474"/>
              <a:gd name="connsiteX167" fmla="*/ 784978 w 12192000"/>
              <a:gd name="connsiteY167" fmla="*/ 2212360 h 2237474"/>
              <a:gd name="connsiteX168" fmla="*/ 681987 w 12192000"/>
              <a:gd name="connsiteY168" fmla="*/ 2216757 h 2237474"/>
              <a:gd name="connsiteX169" fmla="*/ 669923 w 12192000"/>
              <a:gd name="connsiteY169" fmla="*/ 2211682 h 2237474"/>
              <a:gd name="connsiteX170" fmla="*/ 648680 w 12192000"/>
              <a:gd name="connsiteY170" fmla="*/ 2206229 h 2237474"/>
              <a:gd name="connsiteX171" fmla="*/ 597225 w 12192000"/>
              <a:gd name="connsiteY171" fmla="*/ 2180999 h 2237474"/>
              <a:gd name="connsiteX172" fmla="*/ 558449 w 12192000"/>
              <a:gd name="connsiteY172" fmla="*/ 2182346 h 2237474"/>
              <a:gd name="connsiteX173" fmla="*/ 550517 w 12192000"/>
              <a:gd name="connsiteY173" fmla="*/ 2182060 h 2237474"/>
              <a:gd name="connsiteX174" fmla="*/ 550309 w 12192000"/>
              <a:gd name="connsiteY174" fmla="*/ 2181825 h 2237474"/>
              <a:gd name="connsiteX175" fmla="*/ 541836 w 12192000"/>
              <a:gd name="connsiteY175" fmla="*/ 2181063 h 2237474"/>
              <a:gd name="connsiteX176" fmla="*/ 536057 w 12192000"/>
              <a:gd name="connsiteY176" fmla="*/ 2181537 h 2237474"/>
              <a:gd name="connsiteX177" fmla="*/ 520671 w 12192000"/>
              <a:gd name="connsiteY177" fmla="*/ 2180980 h 2237474"/>
              <a:gd name="connsiteX178" fmla="*/ 515024 w 12192000"/>
              <a:gd name="connsiteY178" fmla="*/ 2179258 h 2237474"/>
              <a:gd name="connsiteX179" fmla="*/ 512278 w 12192000"/>
              <a:gd name="connsiteY179" fmla="*/ 2176369 h 2237474"/>
              <a:gd name="connsiteX180" fmla="*/ 480419 w 12192000"/>
              <a:gd name="connsiteY180" fmla="*/ 2167807 h 2237474"/>
              <a:gd name="connsiteX181" fmla="*/ 413835 w 12192000"/>
              <a:gd name="connsiteY181" fmla="*/ 2156783 h 2237474"/>
              <a:gd name="connsiteX182" fmla="*/ 376513 w 12192000"/>
              <a:gd name="connsiteY182" fmla="*/ 2154014 h 2237474"/>
              <a:gd name="connsiteX183" fmla="*/ 273386 w 12192000"/>
              <a:gd name="connsiteY183" fmla="*/ 2142551 h 2237474"/>
              <a:gd name="connsiteX184" fmla="*/ 169207 w 12192000"/>
              <a:gd name="connsiteY184" fmla="*/ 2128100 h 2237474"/>
              <a:gd name="connsiteX185" fmla="*/ 93149 w 12192000"/>
              <a:gd name="connsiteY185" fmla="*/ 2105324 h 2237474"/>
              <a:gd name="connsiteX186" fmla="*/ 88109 w 12192000"/>
              <a:gd name="connsiteY186" fmla="*/ 2106704 h 2237474"/>
              <a:gd name="connsiteX187" fmla="*/ 80022 w 12192000"/>
              <a:gd name="connsiteY187" fmla="*/ 2107254 h 2237474"/>
              <a:gd name="connsiteX188" fmla="*/ 79717 w 12192000"/>
              <a:gd name="connsiteY188" fmla="*/ 2107046 h 2237474"/>
              <a:gd name="connsiteX189" fmla="*/ 72352 w 12192000"/>
              <a:gd name="connsiteY189" fmla="*/ 2107991 h 2237474"/>
              <a:gd name="connsiteX190" fmla="*/ 37645 w 12192000"/>
              <a:gd name="connsiteY190" fmla="*/ 2115401 h 2237474"/>
              <a:gd name="connsiteX191" fmla="*/ 4572 w 12192000"/>
              <a:gd name="connsiteY191" fmla="*/ 2111091 h 2237474"/>
              <a:gd name="connsiteX192" fmla="*/ 0 w 12192000"/>
              <a:gd name="connsiteY192" fmla="*/ 2110468 h 2237474"/>
              <a:gd name="connsiteX193" fmla="*/ 0 w 12192000"/>
              <a:gd name="connsiteY193" fmla="*/ 0 h 2237474"/>
              <a:gd name="connsiteX0" fmla="*/ 0 w 12192000"/>
              <a:gd name="connsiteY0" fmla="*/ 0 h 2237474"/>
              <a:gd name="connsiteX1" fmla="*/ 12192000 w 12192000"/>
              <a:gd name="connsiteY1" fmla="*/ 0 h 2237474"/>
              <a:gd name="connsiteX2" fmla="*/ 12192000 w 12192000"/>
              <a:gd name="connsiteY2" fmla="*/ 751299 h 2237474"/>
              <a:gd name="connsiteX3" fmla="*/ 12176759 w 12192000"/>
              <a:gd name="connsiteY3" fmla="*/ 759190 h 2237474"/>
              <a:gd name="connsiteX4" fmla="*/ 12047364 w 12192000"/>
              <a:gd name="connsiteY4" fmla="*/ 749662 h 2237474"/>
              <a:gd name="connsiteX5" fmla="*/ 11890686 w 12192000"/>
              <a:gd name="connsiteY5" fmla="*/ 732766 h 2237474"/>
              <a:gd name="connsiteX6" fmla="*/ 11834800 w 12192000"/>
              <a:gd name="connsiteY6" fmla="*/ 747840 h 2237474"/>
              <a:gd name="connsiteX7" fmla="*/ 11649954 w 12192000"/>
              <a:gd name="connsiteY7" fmla="*/ 749628 h 2237474"/>
              <a:gd name="connsiteX8" fmla="*/ 11560424 w 12192000"/>
              <a:gd name="connsiteY8" fmla="*/ 748017 h 2237474"/>
              <a:gd name="connsiteX9" fmla="*/ 11358455 w 12192000"/>
              <a:gd name="connsiteY9" fmla="*/ 747593 h 2237474"/>
              <a:gd name="connsiteX10" fmla="*/ 11165209 w 12192000"/>
              <a:gd name="connsiteY10" fmla="*/ 748852 h 2237474"/>
              <a:gd name="connsiteX11" fmla="*/ 11058755 w 12192000"/>
              <a:gd name="connsiteY11" fmla="*/ 749617 h 2237474"/>
              <a:gd name="connsiteX12" fmla="*/ 10834688 w 12192000"/>
              <a:gd name="connsiteY12" fmla="*/ 757726 h 2237474"/>
              <a:gd name="connsiteX13" fmla="*/ 10805004 w 12192000"/>
              <a:gd name="connsiteY13" fmla="*/ 757573 h 2237474"/>
              <a:gd name="connsiteX14" fmla="*/ 10739478 w 12192000"/>
              <a:gd name="connsiteY14" fmla="*/ 776841 h 2237474"/>
              <a:gd name="connsiteX15" fmla="*/ 10458762 w 12192000"/>
              <a:gd name="connsiteY15" fmla="*/ 755400 h 2237474"/>
              <a:gd name="connsiteX16" fmla="*/ 10211200 w 12192000"/>
              <a:gd name="connsiteY16" fmla="*/ 767513 h 2237474"/>
              <a:gd name="connsiteX17" fmla="*/ 10167995 w 12192000"/>
              <a:gd name="connsiteY17" fmla="*/ 760843 h 2237474"/>
              <a:gd name="connsiteX18" fmla="*/ 9997044 w 12192000"/>
              <a:gd name="connsiteY18" fmla="*/ 780129 h 2237474"/>
              <a:gd name="connsiteX19" fmla="*/ 9943887 w 12192000"/>
              <a:gd name="connsiteY19" fmla="*/ 804141 h 2237474"/>
              <a:gd name="connsiteX20" fmla="*/ 9918248 w 12192000"/>
              <a:gd name="connsiteY20" fmla="*/ 816628 h 2237474"/>
              <a:gd name="connsiteX21" fmla="*/ 9767091 w 12192000"/>
              <a:gd name="connsiteY21" fmla="*/ 870550 h 2237474"/>
              <a:gd name="connsiteX22" fmla="*/ 9683005 w 12192000"/>
              <a:gd name="connsiteY22" fmla="*/ 894128 h 2237474"/>
              <a:gd name="connsiteX23" fmla="*/ 9594438 w 12192000"/>
              <a:gd name="connsiteY23" fmla="*/ 919051 h 2237474"/>
              <a:gd name="connsiteX24" fmla="*/ 9577033 w 12192000"/>
              <a:gd name="connsiteY24" fmla="*/ 922857 h 2237474"/>
              <a:gd name="connsiteX25" fmla="*/ 9544189 w 12192000"/>
              <a:gd name="connsiteY25" fmla="*/ 938966 h 2237474"/>
              <a:gd name="connsiteX26" fmla="*/ 9500499 w 12192000"/>
              <a:gd name="connsiteY26" fmla="*/ 954680 h 2237474"/>
              <a:gd name="connsiteX27" fmla="*/ 9428195 w 12192000"/>
              <a:gd name="connsiteY27" fmla="*/ 986225 h 2237474"/>
              <a:gd name="connsiteX28" fmla="*/ 9410017 w 12192000"/>
              <a:gd name="connsiteY28" fmla="*/ 993931 h 2237474"/>
              <a:gd name="connsiteX29" fmla="*/ 9392919 w 12192000"/>
              <a:gd name="connsiteY29" fmla="*/ 994656 h 2237474"/>
              <a:gd name="connsiteX30" fmla="*/ 9278619 w 12192000"/>
              <a:gd name="connsiteY30" fmla="*/ 1011878 h 2237474"/>
              <a:gd name="connsiteX31" fmla="*/ 9268019 w 12192000"/>
              <a:gd name="connsiteY31" fmla="*/ 1007442 h 2237474"/>
              <a:gd name="connsiteX32" fmla="*/ 9234662 w 12192000"/>
              <a:gd name="connsiteY32" fmla="*/ 1023056 h 2237474"/>
              <a:gd name="connsiteX33" fmla="*/ 9181033 w 12192000"/>
              <a:gd name="connsiteY33" fmla="*/ 1037921 h 2237474"/>
              <a:gd name="connsiteX34" fmla="*/ 9155969 w 12192000"/>
              <a:gd name="connsiteY34" fmla="*/ 1046804 h 2237474"/>
              <a:gd name="connsiteX35" fmla="*/ 9133985 w 12192000"/>
              <a:gd name="connsiteY35" fmla="*/ 1046450 h 2237474"/>
              <a:gd name="connsiteX36" fmla="*/ 9003462 w 12192000"/>
              <a:gd name="connsiteY36" fmla="*/ 1042406 h 2237474"/>
              <a:gd name="connsiteX37" fmla="*/ 8968445 w 12192000"/>
              <a:gd name="connsiteY37" fmla="*/ 1052169 h 2237474"/>
              <a:gd name="connsiteX38" fmla="*/ 8886001 w 12192000"/>
              <a:gd name="connsiteY38" fmla="*/ 1067468 h 2237474"/>
              <a:gd name="connsiteX39" fmla="*/ 8838610 w 12192000"/>
              <a:gd name="connsiteY39" fmla="*/ 1075091 h 2237474"/>
              <a:gd name="connsiteX40" fmla="*/ 8750383 w 12192000"/>
              <a:gd name="connsiteY40" fmla="*/ 1097387 h 2237474"/>
              <a:gd name="connsiteX41" fmla="*/ 8665605 w 12192000"/>
              <a:gd name="connsiteY41" fmla="*/ 1110791 h 2237474"/>
              <a:gd name="connsiteX42" fmla="*/ 8584946 w 12192000"/>
              <a:gd name="connsiteY42" fmla="*/ 1135226 h 2237474"/>
              <a:gd name="connsiteX43" fmla="*/ 8460755 w 12192000"/>
              <a:gd name="connsiteY43" fmla="*/ 1203427 h 2237474"/>
              <a:gd name="connsiteX44" fmla="*/ 8419755 w 12192000"/>
              <a:gd name="connsiteY44" fmla="*/ 1216260 h 2237474"/>
              <a:gd name="connsiteX45" fmla="*/ 8411626 w 12192000"/>
              <a:gd name="connsiteY45" fmla="*/ 1214397 h 2237474"/>
              <a:gd name="connsiteX46" fmla="*/ 8363469 w 12192000"/>
              <a:gd name="connsiteY46" fmla="*/ 1246658 h 2237474"/>
              <a:gd name="connsiteX47" fmla="*/ 8275497 w 12192000"/>
              <a:gd name="connsiteY47" fmla="*/ 1264396 h 2237474"/>
              <a:gd name="connsiteX48" fmla="*/ 8206287 w 12192000"/>
              <a:gd name="connsiteY48" fmla="*/ 1273060 h 2237474"/>
              <a:gd name="connsiteX49" fmla="*/ 8139997 w 12192000"/>
              <a:gd name="connsiteY49" fmla="*/ 1282713 h 2237474"/>
              <a:gd name="connsiteX50" fmla="*/ 8074238 w 12192000"/>
              <a:gd name="connsiteY50" fmla="*/ 1301895 h 2237474"/>
              <a:gd name="connsiteX51" fmla="*/ 7942099 w 12192000"/>
              <a:gd name="connsiteY51" fmla="*/ 1336332 h 2237474"/>
              <a:gd name="connsiteX52" fmla="*/ 7902328 w 12192000"/>
              <a:gd name="connsiteY52" fmla="*/ 1345865 h 2237474"/>
              <a:gd name="connsiteX53" fmla="*/ 7840612 w 12192000"/>
              <a:gd name="connsiteY53" fmla="*/ 1369373 h 2237474"/>
              <a:gd name="connsiteX54" fmla="*/ 7786819 w 12192000"/>
              <a:gd name="connsiteY54" fmla="*/ 1378970 h 2237474"/>
              <a:gd name="connsiteX55" fmla="*/ 7548172 w 12192000"/>
              <a:gd name="connsiteY55" fmla="*/ 1417460 h 2237474"/>
              <a:gd name="connsiteX56" fmla="*/ 7483437 w 12192000"/>
              <a:gd name="connsiteY56" fmla="*/ 1478152 h 2237474"/>
              <a:gd name="connsiteX57" fmla="*/ 7377870 w 12192000"/>
              <a:gd name="connsiteY57" fmla="*/ 1523319 h 2237474"/>
              <a:gd name="connsiteX58" fmla="*/ 7230737 w 12192000"/>
              <a:gd name="connsiteY58" fmla="*/ 1562633 h 2237474"/>
              <a:gd name="connsiteX59" fmla="*/ 7224458 w 12192000"/>
              <a:gd name="connsiteY59" fmla="*/ 1573008 h 2237474"/>
              <a:gd name="connsiteX60" fmla="*/ 7183121 w 12192000"/>
              <a:gd name="connsiteY60" fmla="*/ 1595162 h 2237474"/>
              <a:gd name="connsiteX61" fmla="*/ 7164601 w 12192000"/>
              <a:gd name="connsiteY61" fmla="*/ 1606490 h 2237474"/>
              <a:gd name="connsiteX62" fmla="*/ 7031309 w 12192000"/>
              <a:gd name="connsiteY62" fmla="*/ 1619451 h 2237474"/>
              <a:gd name="connsiteX63" fmla="*/ 6900177 w 12192000"/>
              <a:gd name="connsiteY63" fmla="*/ 1636016 h 2237474"/>
              <a:gd name="connsiteX64" fmla="*/ 6795372 w 12192000"/>
              <a:gd name="connsiteY64" fmla="*/ 1644845 h 2237474"/>
              <a:gd name="connsiteX65" fmla="*/ 6692251 w 12192000"/>
              <a:gd name="connsiteY65" fmla="*/ 1656357 h 2237474"/>
              <a:gd name="connsiteX66" fmla="*/ 6655235 w 12192000"/>
              <a:gd name="connsiteY66" fmla="*/ 1661869 h 2237474"/>
              <a:gd name="connsiteX67" fmla="*/ 6554894 w 12192000"/>
              <a:gd name="connsiteY67" fmla="*/ 1664428 h 2237474"/>
              <a:gd name="connsiteX68" fmla="*/ 6516595 w 12192000"/>
              <a:gd name="connsiteY68" fmla="*/ 1667475 h 2237474"/>
              <a:gd name="connsiteX69" fmla="*/ 6508541 w 12192000"/>
              <a:gd name="connsiteY69" fmla="*/ 1668757 h 2237474"/>
              <a:gd name="connsiteX70" fmla="*/ 6471012 w 12192000"/>
              <a:gd name="connsiteY70" fmla="*/ 1678604 h 2237474"/>
              <a:gd name="connsiteX71" fmla="*/ 6364035 w 12192000"/>
              <a:gd name="connsiteY71" fmla="*/ 1667683 h 2237474"/>
              <a:gd name="connsiteX72" fmla="*/ 6280959 w 12192000"/>
              <a:gd name="connsiteY72" fmla="*/ 1689329 h 2237474"/>
              <a:gd name="connsiteX73" fmla="*/ 6243319 w 12192000"/>
              <a:gd name="connsiteY73" fmla="*/ 1695560 h 2237474"/>
              <a:gd name="connsiteX74" fmla="*/ 6098321 w 12192000"/>
              <a:gd name="connsiteY74" fmla="*/ 1721646 h 2237474"/>
              <a:gd name="connsiteX75" fmla="*/ 5880652 w 12192000"/>
              <a:gd name="connsiteY75" fmla="*/ 1779643 h 2237474"/>
              <a:gd name="connsiteX76" fmla="*/ 5785959 w 12192000"/>
              <a:gd name="connsiteY76" fmla="*/ 1775307 h 2237474"/>
              <a:gd name="connsiteX77" fmla="*/ 5643534 w 12192000"/>
              <a:gd name="connsiteY77" fmla="*/ 1802919 h 2237474"/>
              <a:gd name="connsiteX78" fmla="*/ 5518799 w 12192000"/>
              <a:gd name="connsiteY78" fmla="*/ 1818312 h 2237474"/>
              <a:gd name="connsiteX79" fmla="*/ 5505014 w 12192000"/>
              <a:gd name="connsiteY79" fmla="*/ 1819259 h 2237474"/>
              <a:gd name="connsiteX80" fmla="*/ 5453307 w 12192000"/>
              <a:gd name="connsiteY80" fmla="*/ 1815450 h 2237474"/>
              <a:gd name="connsiteX81" fmla="*/ 5221533 w 12192000"/>
              <a:gd name="connsiteY81" fmla="*/ 1846950 h 2237474"/>
              <a:gd name="connsiteX82" fmla="*/ 5149802 w 12192000"/>
              <a:gd name="connsiteY82" fmla="*/ 1844846 h 2237474"/>
              <a:gd name="connsiteX83" fmla="*/ 5114927 w 12192000"/>
              <a:gd name="connsiteY83" fmla="*/ 1847827 h 2237474"/>
              <a:gd name="connsiteX84" fmla="*/ 5108970 w 12192000"/>
              <a:gd name="connsiteY84" fmla="*/ 1847935 h 2237474"/>
              <a:gd name="connsiteX85" fmla="*/ 5067961 w 12192000"/>
              <a:gd name="connsiteY85" fmla="*/ 1845917 h 2237474"/>
              <a:gd name="connsiteX86" fmla="*/ 5007075 w 12192000"/>
              <a:gd name="connsiteY86" fmla="*/ 1838626 h 2237474"/>
              <a:gd name="connsiteX87" fmla="*/ 4944087 w 12192000"/>
              <a:gd name="connsiteY87" fmla="*/ 1823332 h 2237474"/>
              <a:gd name="connsiteX88" fmla="*/ 4907662 w 12192000"/>
              <a:gd name="connsiteY88" fmla="*/ 1816900 h 2237474"/>
              <a:gd name="connsiteX89" fmla="*/ 4882386 w 12192000"/>
              <a:gd name="connsiteY89" fmla="*/ 1809844 h 2237474"/>
              <a:gd name="connsiteX90" fmla="*/ 4811440 w 12192000"/>
              <a:gd name="connsiteY90" fmla="*/ 1804655 h 2237474"/>
              <a:gd name="connsiteX91" fmla="*/ 4691075 w 12192000"/>
              <a:gd name="connsiteY91" fmla="*/ 1801389 h 2237474"/>
              <a:gd name="connsiteX92" fmla="*/ 4611738 w 12192000"/>
              <a:gd name="connsiteY92" fmla="*/ 1776964 h 2237474"/>
              <a:gd name="connsiteX93" fmla="*/ 4560070 w 12192000"/>
              <a:gd name="connsiteY93" fmla="*/ 1785640 h 2237474"/>
              <a:gd name="connsiteX94" fmla="*/ 4536503 w 12192000"/>
              <a:gd name="connsiteY94" fmla="*/ 1785334 h 2237474"/>
              <a:gd name="connsiteX95" fmla="*/ 4513724 w 12192000"/>
              <a:gd name="connsiteY95" fmla="*/ 1791996 h 2237474"/>
              <a:gd name="connsiteX96" fmla="*/ 4459810 w 12192000"/>
              <a:gd name="connsiteY96" fmla="*/ 1797886 h 2237474"/>
              <a:gd name="connsiteX97" fmla="*/ 4379064 w 12192000"/>
              <a:gd name="connsiteY97" fmla="*/ 1817177 h 2237474"/>
              <a:gd name="connsiteX98" fmla="*/ 4290981 w 12192000"/>
              <a:gd name="connsiteY98" fmla="*/ 1839677 h 2237474"/>
              <a:gd name="connsiteX99" fmla="*/ 4238372 w 12192000"/>
              <a:gd name="connsiteY99" fmla="*/ 1851480 h 2237474"/>
              <a:gd name="connsiteX100" fmla="*/ 4232517 w 12192000"/>
              <a:gd name="connsiteY100" fmla="*/ 1852567 h 2237474"/>
              <a:gd name="connsiteX101" fmla="*/ 4191732 w 12192000"/>
              <a:gd name="connsiteY101" fmla="*/ 1857328 h 2237474"/>
              <a:gd name="connsiteX102" fmla="*/ 4065532 w 12192000"/>
              <a:gd name="connsiteY102" fmla="*/ 1855477 h 2237474"/>
              <a:gd name="connsiteX103" fmla="*/ 4028460 w 12192000"/>
              <a:gd name="connsiteY103" fmla="*/ 1855137 h 2237474"/>
              <a:gd name="connsiteX104" fmla="*/ 4002267 w 12192000"/>
              <a:gd name="connsiteY104" fmla="*/ 1852352 h 2237474"/>
              <a:gd name="connsiteX105" fmla="*/ 3931396 w 12192000"/>
              <a:gd name="connsiteY105" fmla="*/ 1858915 h 2237474"/>
              <a:gd name="connsiteX106" fmla="*/ 3812162 w 12192000"/>
              <a:gd name="connsiteY106" fmla="*/ 1875501 h 2237474"/>
              <a:gd name="connsiteX107" fmla="*/ 3729530 w 12192000"/>
              <a:gd name="connsiteY107" fmla="*/ 1864513 h 2237474"/>
              <a:gd name="connsiteX108" fmla="*/ 3680177 w 12192000"/>
              <a:gd name="connsiteY108" fmla="*/ 1881552 h 2237474"/>
              <a:gd name="connsiteX109" fmla="*/ 3567259 w 12192000"/>
              <a:gd name="connsiteY109" fmla="*/ 1893482 h 2237474"/>
              <a:gd name="connsiteX110" fmla="*/ 3405770 w 12192000"/>
              <a:gd name="connsiteY110" fmla="*/ 1904591 h 2237474"/>
              <a:gd name="connsiteX111" fmla="*/ 3280097 w 12192000"/>
              <a:gd name="connsiteY111" fmla="*/ 1919610 h 2237474"/>
              <a:gd name="connsiteX112" fmla="*/ 3123424 w 12192000"/>
              <a:gd name="connsiteY112" fmla="*/ 1952930 h 2237474"/>
              <a:gd name="connsiteX113" fmla="*/ 3009910 w 12192000"/>
              <a:gd name="connsiteY113" fmla="*/ 1957866 h 2237474"/>
              <a:gd name="connsiteX114" fmla="*/ 2995934 w 12192000"/>
              <a:gd name="connsiteY114" fmla="*/ 1967085 h 2237474"/>
              <a:gd name="connsiteX115" fmla="*/ 2980071 w 12192000"/>
              <a:gd name="connsiteY115" fmla="*/ 1972988 h 2237474"/>
              <a:gd name="connsiteX116" fmla="*/ 2978094 w 12192000"/>
              <a:gd name="connsiteY116" fmla="*/ 1972369 h 2237474"/>
              <a:gd name="connsiteX117" fmla="*/ 2942858 w 12192000"/>
              <a:gd name="connsiteY117" fmla="*/ 1981367 h 2237474"/>
              <a:gd name="connsiteX118" fmla="*/ 2875436 w 12192000"/>
              <a:gd name="connsiteY118" fmla="*/ 1996977 h 2237474"/>
              <a:gd name="connsiteX119" fmla="*/ 2874892 w 12192000"/>
              <a:gd name="connsiteY119" fmla="*/ 1996085 h 2237474"/>
              <a:gd name="connsiteX120" fmla="*/ 2864145 w 12192000"/>
              <a:gd name="connsiteY120" fmla="*/ 1994061 h 2237474"/>
              <a:gd name="connsiteX121" fmla="*/ 2843662 w 12192000"/>
              <a:gd name="connsiteY121" fmla="*/ 1992498 h 2237474"/>
              <a:gd name="connsiteX122" fmla="*/ 2796128 w 12192000"/>
              <a:gd name="connsiteY122" fmla="*/ 1976403 h 2237474"/>
              <a:gd name="connsiteX123" fmla="*/ 2756784 w 12192000"/>
              <a:gd name="connsiteY123" fmla="*/ 1985116 h 2237474"/>
              <a:gd name="connsiteX124" fmla="*/ 2748833 w 12192000"/>
              <a:gd name="connsiteY124" fmla="*/ 1986323 h 2237474"/>
              <a:gd name="connsiteX125" fmla="*/ 2748661 w 12192000"/>
              <a:gd name="connsiteY125" fmla="*/ 1986122 h 2237474"/>
              <a:gd name="connsiteX126" fmla="*/ 2740251 w 12192000"/>
              <a:gd name="connsiteY126" fmla="*/ 1986946 h 2237474"/>
              <a:gd name="connsiteX127" fmla="*/ 2718916 w 12192000"/>
              <a:gd name="connsiteY127" fmla="*/ 1990867 h 2237474"/>
              <a:gd name="connsiteX128" fmla="*/ 2713522 w 12192000"/>
              <a:gd name="connsiteY128" fmla="*/ 1990173 h 2237474"/>
              <a:gd name="connsiteX129" fmla="*/ 2680597 w 12192000"/>
              <a:gd name="connsiteY129" fmla="*/ 1984996 h 2237474"/>
              <a:gd name="connsiteX130" fmla="*/ 2578178 w 12192000"/>
              <a:gd name="connsiteY130" fmla="*/ 1990531 h 2237474"/>
              <a:gd name="connsiteX131" fmla="*/ 2476147 w 12192000"/>
              <a:gd name="connsiteY131" fmla="*/ 1998305 h 2237474"/>
              <a:gd name="connsiteX132" fmla="*/ 2373568 w 12192000"/>
              <a:gd name="connsiteY132" fmla="*/ 2003219 h 2237474"/>
              <a:gd name="connsiteX133" fmla="*/ 2321399 w 12192000"/>
              <a:gd name="connsiteY133" fmla="*/ 1989467 h 2237474"/>
              <a:gd name="connsiteX134" fmla="*/ 2315525 w 12192000"/>
              <a:gd name="connsiteY134" fmla="*/ 1989708 h 2237474"/>
              <a:gd name="connsiteX135" fmla="*/ 2300792 w 12192000"/>
              <a:gd name="connsiteY135" fmla="*/ 1994290 h 2237474"/>
              <a:gd name="connsiteX136" fmla="*/ 2295469 w 12192000"/>
              <a:gd name="connsiteY136" fmla="*/ 1996659 h 2237474"/>
              <a:gd name="connsiteX137" fmla="*/ 2287219 w 12192000"/>
              <a:gd name="connsiteY137" fmla="*/ 1998750 h 2237474"/>
              <a:gd name="connsiteX138" fmla="*/ 2286948 w 12192000"/>
              <a:gd name="connsiteY138" fmla="*/ 1998596 h 2237474"/>
              <a:gd name="connsiteX139" fmla="*/ 2243069 w 12192000"/>
              <a:gd name="connsiteY139" fmla="*/ 2015111 h 2237474"/>
              <a:gd name="connsiteX140" fmla="*/ 2186609 w 12192000"/>
              <a:gd name="connsiteY140" fmla="*/ 2008263 h 2237474"/>
              <a:gd name="connsiteX141" fmla="*/ 2164831 w 12192000"/>
              <a:gd name="connsiteY141" fmla="*/ 2010143 h 2237474"/>
              <a:gd name="connsiteX142" fmla="*/ 2152836 w 12192000"/>
              <a:gd name="connsiteY142" fmla="*/ 2010048 h 2237474"/>
              <a:gd name="connsiteX143" fmla="*/ 2117102 w 12192000"/>
              <a:gd name="connsiteY143" fmla="*/ 2023004 h 2237474"/>
              <a:gd name="connsiteX144" fmla="*/ 2111935 w 12192000"/>
              <a:gd name="connsiteY144" fmla="*/ 2023163 h 2237474"/>
              <a:gd name="connsiteX145" fmla="*/ 2089991 w 12192000"/>
              <a:gd name="connsiteY145" fmla="*/ 2034193 h 2237474"/>
              <a:gd name="connsiteX146" fmla="*/ 2058061 w 12192000"/>
              <a:gd name="connsiteY146" fmla="*/ 2047942 h 2237474"/>
              <a:gd name="connsiteX147" fmla="*/ 2055737 w 12192000"/>
              <a:gd name="connsiteY147" fmla="*/ 2047704 h 2237474"/>
              <a:gd name="connsiteX148" fmla="*/ 2042244 w 12192000"/>
              <a:gd name="connsiteY148" fmla="*/ 2055560 h 2237474"/>
              <a:gd name="connsiteX149" fmla="*/ 1976224 w 12192000"/>
              <a:gd name="connsiteY149" fmla="*/ 2074257 h 2237474"/>
              <a:gd name="connsiteX150" fmla="*/ 1877728 w 12192000"/>
              <a:gd name="connsiteY150" fmla="*/ 2101004 h 2237474"/>
              <a:gd name="connsiteX151" fmla="*/ 1759056 w 12192000"/>
              <a:gd name="connsiteY151" fmla="*/ 2125608 h 2237474"/>
              <a:gd name="connsiteX152" fmla="*/ 1637948 w 12192000"/>
              <a:gd name="connsiteY152" fmla="*/ 2172597 h 2237474"/>
              <a:gd name="connsiteX153" fmla="*/ 1434549 w 12192000"/>
              <a:gd name="connsiteY153" fmla="*/ 2234522 h 2237474"/>
              <a:gd name="connsiteX154" fmla="*/ 1398481 w 12192000"/>
              <a:gd name="connsiteY154" fmla="*/ 2237074 h 2237474"/>
              <a:gd name="connsiteX155" fmla="*/ 1398407 w 12192000"/>
              <a:gd name="connsiteY155" fmla="*/ 2237095 h 2237474"/>
              <a:gd name="connsiteX156" fmla="*/ 1370962 w 12192000"/>
              <a:gd name="connsiteY156" fmla="*/ 2237474 h 2237474"/>
              <a:gd name="connsiteX157" fmla="*/ 1356367 w 12192000"/>
              <a:gd name="connsiteY157" fmla="*/ 2235089 h 2237474"/>
              <a:gd name="connsiteX158" fmla="*/ 1324828 w 12192000"/>
              <a:gd name="connsiteY158" fmla="*/ 2231968 h 2237474"/>
              <a:gd name="connsiteX159" fmla="*/ 1297744 w 12192000"/>
              <a:gd name="connsiteY159" fmla="*/ 2235849 h 2237474"/>
              <a:gd name="connsiteX160" fmla="*/ 1286236 w 12192000"/>
              <a:gd name="connsiteY160" fmla="*/ 2233135 h 2237474"/>
              <a:gd name="connsiteX161" fmla="*/ 1283504 w 12192000"/>
              <a:gd name="connsiteY161" fmla="*/ 2233797 h 2237474"/>
              <a:gd name="connsiteX162" fmla="*/ 1279765 w 12192000"/>
              <a:gd name="connsiteY162" fmla="*/ 2229639 h 2237474"/>
              <a:gd name="connsiteX163" fmla="*/ 1195347 w 12192000"/>
              <a:gd name="connsiteY163" fmla="*/ 2212354 h 2237474"/>
              <a:gd name="connsiteX164" fmla="*/ 970251 w 12192000"/>
              <a:gd name="connsiteY164" fmla="*/ 2221029 h 2237474"/>
              <a:gd name="connsiteX165" fmla="*/ 812914 w 12192000"/>
              <a:gd name="connsiteY165" fmla="*/ 2202752 h 2237474"/>
              <a:gd name="connsiteX166" fmla="*/ 800195 w 12192000"/>
              <a:gd name="connsiteY166" fmla="*/ 2209407 h 2237474"/>
              <a:gd name="connsiteX167" fmla="*/ 784978 w 12192000"/>
              <a:gd name="connsiteY167" fmla="*/ 2212360 h 2237474"/>
              <a:gd name="connsiteX168" fmla="*/ 681987 w 12192000"/>
              <a:gd name="connsiteY168" fmla="*/ 2216757 h 2237474"/>
              <a:gd name="connsiteX169" fmla="*/ 669923 w 12192000"/>
              <a:gd name="connsiteY169" fmla="*/ 2211682 h 2237474"/>
              <a:gd name="connsiteX170" fmla="*/ 648680 w 12192000"/>
              <a:gd name="connsiteY170" fmla="*/ 2206229 h 2237474"/>
              <a:gd name="connsiteX171" fmla="*/ 597225 w 12192000"/>
              <a:gd name="connsiteY171" fmla="*/ 2180999 h 2237474"/>
              <a:gd name="connsiteX172" fmla="*/ 558449 w 12192000"/>
              <a:gd name="connsiteY172" fmla="*/ 2182346 h 2237474"/>
              <a:gd name="connsiteX173" fmla="*/ 550517 w 12192000"/>
              <a:gd name="connsiteY173" fmla="*/ 2182060 h 2237474"/>
              <a:gd name="connsiteX174" fmla="*/ 550309 w 12192000"/>
              <a:gd name="connsiteY174" fmla="*/ 2181825 h 2237474"/>
              <a:gd name="connsiteX175" fmla="*/ 541836 w 12192000"/>
              <a:gd name="connsiteY175" fmla="*/ 2181063 h 2237474"/>
              <a:gd name="connsiteX176" fmla="*/ 536057 w 12192000"/>
              <a:gd name="connsiteY176" fmla="*/ 2181537 h 2237474"/>
              <a:gd name="connsiteX177" fmla="*/ 520671 w 12192000"/>
              <a:gd name="connsiteY177" fmla="*/ 2180980 h 2237474"/>
              <a:gd name="connsiteX178" fmla="*/ 515024 w 12192000"/>
              <a:gd name="connsiteY178" fmla="*/ 2179258 h 2237474"/>
              <a:gd name="connsiteX179" fmla="*/ 512278 w 12192000"/>
              <a:gd name="connsiteY179" fmla="*/ 2176369 h 2237474"/>
              <a:gd name="connsiteX180" fmla="*/ 480419 w 12192000"/>
              <a:gd name="connsiteY180" fmla="*/ 2167807 h 2237474"/>
              <a:gd name="connsiteX181" fmla="*/ 413835 w 12192000"/>
              <a:gd name="connsiteY181" fmla="*/ 2156783 h 2237474"/>
              <a:gd name="connsiteX182" fmla="*/ 376513 w 12192000"/>
              <a:gd name="connsiteY182" fmla="*/ 2154014 h 2237474"/>
              <a:gd name="connsiteX183" fmla="*/ 273386 w 12192000"/>
              <a:gd name="connsiteY183" fmla="*/ 2142551 h 2237474"/>
              <a:gd name="connsiteX184" fmla="*/ 169207 w 12192000"/>
              <a:gd name="connsiteY184" fmla="*/ 2128100 h 2237474"/>
              <a:gd name="connsiteX185" fmla="*/ 93149 w 12192000"/>
              <a:gd name="connsiteY185" fmla="*/ 2105324 h 2237474"/>
              <a:gd name="connsiteX186" fmla="*/ 88109 w 12192000"/>
              <a:gd name="connsiteY186" fmla="*/ 2106704 h 2237474"/>
              <a:gd name="connsiteX187" fmla="*/ 80022 w 12192000"/>
              <a:gd name="connsiteY187" fmla="*/ 2107254 h 2237474"/>
              <a:gd name="connsiteX188" fmla="*/ 79717 w 12192000"/>
              <a:gd name="connsiteY188" fmla="*/ 2107046 h 2237474"/>
              <a:gd name="connsiteX189" fmla="*/ 72352 w 12192000"/>
              <a:gd name="connsiteY189" fmla="*/ 2107991 h 2237474"/>
              <a:gd name="connsiteX190" fmla="*/ 37645 w 12192000"/>
              <a:gd name="connsiteY190" fmla="*/ 2115401 h 2237474"/>
              <a:gd name="connsiteX191" fmla="*/ 4572 w 12192000"/>
              <a:gd name="connsiteY191" fmla="*/ 2111091 h 2237474"/>
              <a:gd name="connsiteX192" fmla="*/ 0 w 12192000"/>
              <a:gd name="connsiteY192" fmla="*/ 2110468 h 2237474"/>
              <a:gd name="connsiteX193" fmla="*/ 0 w 12192000"/>
              <a:gd name="connsiteY193" fmla="*/ 0 h 2237474"/>
              <a:gd name="connsiteX0" fmla="*/ 0 w 12192000"/>
              <a:gd name="connsiteY0" fmla="*/ 0 h 2237474"/>
              <a:gd name="connsiteX1" fmla="*/ 12192000 w 12192000"/>
              <a:gd name="connsiteY1" fmla="*/ 0 h 2237474"/>
              <a:gd name="connsiteX2" fmla="*/ 12192000 w 12192000"/>
              <a:gd name="connsiteY2" fmla="*/ 751299 h 2237474"/>
              <a:gd name="connsiteX3" fmla="*/ 12176759 w 12192000"/>
              <a:gd name="connsiteY3" fmla="*/ 759190 h 2237474"/>
              <a:gd name="connsiteX4" fmla="*/ 12047364 w 12192000"/>
              <a:gd name="connsiteY4" fmla="*/ 749662 h 2237474"/>
              <a:gd name="connsiteX5" fmla="*/ 11890686 w 12192000"/>
              <a:gd name="connsiteY5" fmla="*/ 732766 h 2237474"/>
              <a:gd name="connsiteX6" fmla="*/ 11834800 w 12192000"/>
              <a:gd name="connsiteY6" fmla="*/ 747840 h 2237474"/>
              <a:gd name="connsiteX7" fmla="*/ 11649954 w 12192000"/>
              <a:gd name="connsiteY7" fmla="*/ 749628 h 2237474"/>
              <a:gd name="connsiteX8" fmla="*/ 11560424 w 12192000"/>
              <a:gd name="connsiteY8" fmla="*/ 748017 h 2237474"/>
              <a:gd name="connsiteX9" fmla="*/ 11358455 w 12192000"/>
              <a:gd name="connsiteY9" fmla="*/ 747593 h 2237474"/>
              <a:gd name="connsiteX10" fmla="*/ 11165209 w 12192000"/>
              <a:gd name="connsiteY10" fmla="*/ 748852 h 2237474"/>
              <a:gd name="connsiteX11" fmla="*/ 11058755 w 12192000"/>
              <a:gd name="connsiteY11" fmla="*/ 749617 h 2237474"/>
              <a:gd name="connsiteX12" fmla="*/ 10834688 w 12192000"/>
              <a:gd name="connsiteY12" fmla="*/ 757726 h 2237474"/>
              <a:gd name="connsiteX13" fmla="*/ 10805004 w 12192000"/>
              <a:gd name="connsiteY13" fmla="*/ 757573 h 2237474"/>
              <a:gd name="connsiteX14" fmla="*/ 10739478 w 12192000"/>
              <a:gd name="connsiteY14" fmla="*/ 776841 h 2237474"/>
              <a:gd name="connsiteX15" fmla="*/ 10458762 w 12192000"/>
              <a:gd name="connsiteY15" fmla="*/ 755400 h 2237474"/>
              <a:gd name="connsiteX16" fmla="*/ 10211200 w 12192000"/>
              <a:gd name="connsiteY16" fmla="*/ 767513 h 2237474"/>
              <a:gd name="connsiteX17" fmla="*/ 10167995 w 12192000"/>
              <a:gd name="connsiteY17" fmla="*/ 760843 h 2237474"/>
              <a:gd name="connsiteX18" fmla="*/ 9997044 w 12192000"/>
              <a:gd name="connsiteY18" fmla="*/ 780129 h 2237474"/>
              <a:gd name="connsiteX19" fmla="*/ 9943887 w 12192000"/>
              <a:gd name="connsiteY19" fmla="*/ 804141 h 2237474"/>
              <a:gd name="connsiteX20" fmla="*/ 9918248 w 12192000"/>
              <a:gd name="connsiteY20" fmla="*/ 816628 h 2237474"/>
              <a:gd name="connsiteX21" fmla="*/ 9767091 w 12192000"/>
              <a:gd name="connsiteY21" fmla="*/ 870550 h 2237474"/>
              <a:gd name="connsiteX22" fmla="*/ 9683005 w 12192000"/>
              <a:gd name="connsiteY22" fmla="*/ 894128 h 2237474"/>
              <a:gd name="connsiteX23" fmla="*/ 9594438 w 12192000"/>
              <a:gd name="connsiteY23" fmla="*/ 919051 h 2237474"/>
              <a:gd name="connsiteX24" fmla="*/ 9544189 w 12192000"/>
              <a:gd name="connsiteY24" fmla="*/ 938966 h 2237474"/>
              <a:gd name="connsiteX25" fmla="*/ 9500499 w 12192000"/>
              <a:gd name="connsiteY25" fmla="*/ 954680 h 2237474"/>
              <a:gd name="connsiteX26" fmla="*/ 9428195 w 12192000"/>
              <a:gd name="connsiteY26" fmla="*/ 986225 h 2237474"/>
              <a:gd name="connsiteX27" fmla="*/ 9410017 w 12192000"/>
              <a:gd name="connsiteY27" fmla="*/ 993931 h 2237474"/>
              <a:gd name="connsiteX28" fmla="*/ 9392919 w 12192000"/>
              <a:gd name="connsiteY28" fmla="*/ 994656 h 2237474"/>
              <a:gd name="connsiteX29" fmla="*/ 9278619 w 12192000"/>
              <a:gd name="connsiteY29" fmla="*/ 1011878 h 2237474"/>
              <a:gd name="connsiteX30" fmla="*/ 9268019 w 12192000"/>
              <a:gd name="connsiteY30" fmla="*/ 1007442 h 2237474"/>
              <a:gd name="connsiteX31" fmla="*/ 9234662 w 12192000"/>
              <a:gd name="connsiteY31" fmla="*/ 1023056 h 2237474"/>
              <a:gd name="connsiteX32" fmla="*/ 9181033 w 12192000"/>
              <a:gd name="connsiteY32" fmla="*/ 1037921 h 2237474"/>
              <a:gd name="connsiteX33" fmla="*/ 9155969 w 12192000"/>
              <a:gd name="connsiteY33" fmla="*/ 1046804 h 2237474"/>
              <a:gd name="connsiteX34" fmla="*/ 9133985 w 12192000"/>
              <a:gd name="connsiteY34" fmla="*/ 1046450 h 2237474"/>
              <a:gd name="connsiteX35" fmla="*/ 9003462 w 12192000"/>
              <a:gd name="connsiteY35" fmla="*/ 1042406 h 2237474"/>
              <a:gd name="connsiteX36" fmla="*/ 8968445 w 12192000"/>
              <a:gd name="connsiteY36" fmla="*/ 1052169 h 2237474"/>
              <a:gd name="connsiteX37" fmla="*/ 8886001 w 12192000"/>
              <a:gd name="connsiteY37" fmla="*/ 1067468 h 2237474"/>
              <a:gd name="connsiteX38" fmla="*/ 8838610 w 12192000"/>
              <a:gd name="connsiteY38" fmla="*/ 1075091 h 2237474"/>
              <a:gd name="connsiteX39" fmla="*/ 8750383 w 12192000"/>
              <a:gd name="connsiteY39" fmla="*/ 1097387 h 2237474"/>
              <a:gd name="connsiteX40" fmla="*/ 8665605 w 12192000"/>
              <a:gd name="connsiteY40" fmla="*/ 1110791 h 2237474"/>
              <a:gd name="connsiteX41" fmla="*/ 8584946 w 12192000"/>
              <a:gd name="connsiteY41" fmla="*/ 1135226 h 2237474"/>
              <a:gd name="connsiteX42" fmla="*/ 8460755 w 12192000"/>
              <a:gd name="connsiteY42" fmla="*/ 1203427 h 2237474"/>
              <a:gd name="connsiteX43" fmla="*/ 8419755 w 12192000"/>
              <a:gd name="connsiteY43" fmla="*/ 1216260 h 2237474"/>
              <a:gd name="connsiteX44" fmla="*/ 8411626 w 12192000"/>
              <a:gd name="connsiteY44" fmla="*/ 1214397 h 2237474"/>
              <a:gd name="connsiteX45" fmla="*/ 8363469 w 12192000"/>
              <a:gd name="connsiteY45" fmla="*/ 1246658 h 2237474"/>
              <a:gd name="connsiteX46" fmla="*/ 8275497 w 12192000"/>
              <a:gd name="connsiteY46" fmla="*/ 1264396 h 2237474"/>
              <a:gd name="connsiteX47" fmla="*/ 8206287 w 12192000"/>
              <a:gd name="connsiteY47" fmla="*/ 1273060 h 2237474"/>
              <a:gd name="connsiteX48" fmla="*/ 8139997 w 12192000"/>
              <a:gd name="connsiteY48" fmla="*/ 1282713 h 2237474"/>
              <a:gd name="connsiteX49" fmla="*/ 8074238 w 12192000"/>
              <a:gd name="connsiteY49" fmla="*/ 1301895 h 2237474"/>
              <a:gd name="connsiteX50" fmla="*/ 7942099 w 12192000"/>
              <a:gd name="connsiteY50" fmla="*/ 1336332 h 2237474"/>
              <a:gd name="connsiteX51" fmla="*/ 7902328 w 12192000"/>
              <a:gd name="connsiteY51" fmla="*/ 1345865 h 2237474"/>
              <a:gd name="connsiteX52" fmla="*/ 7840612 w 12192000"/>
              <a:gd name="connsiteY52" fmla="*/ 1369373 h 2237474"/>
              <a:gd name="connsiteX53" fmla="*/ 7786819 w 12192000"/>
              <a:gd name="connsiteY53" fmla="*/ 1378970 h 2237474"/>
              <a:gd name="connsiteX54" fmla="*/ 7548172 w 12192000"/>
              <a:gd name="connsiteY54" fmla="*/ 1417460 h 2237474"/>
              <a:gd name="connsiteX55" fmla="*/ 7483437 w 12192000"/>
              <a:gd name="connsiteY55" fmla="*/ 1478152 h 2237474"/>
              <a:gd name="connsiteX56" fmla="*/ 7377870 w 12192000"/>
              <a:gd name="connsiteY56" fmla="*/ 1523319 h 2237474"/>
              <a:gd name="connsiteX57" fmla="*/ 7230737 w 12192000"/>
              <a:gd name="connsiteY57" fmla="*/ 1562633 h 2237474"/>
              <a:gd name="connsiteX58" fmla="*/ 7224458 w 12192000"/>
              <a:gd name="connsiteY58" fmla="*/ 1573008 h 2237474"/>
              <a:gd name="connsiteX59" fmla="*/ 7183121 w 12192000"/>
              <a:gd name="connsiteY59" fmla="*/ 1595162 h 2237474"/>
              <a:gd name="connsiteX60" fmla="*/ 7164601 w 12192000"/>
              <a:gd name="connsiteY60" fmla="*/ 1606490 h 2237474"/>
              <a:gd name="connsiteX61" fmla="*/ 7031309 w 12192000"/>
              <a:gd name="connsiteY61" fmla="*/ 1619451 h 2237474"/>
              <a:gd name="connsiteX62" fmla="*/ 6900177 w 12192000"/>
              <a:gd name="connsiteY62" fmla="*/ 1636016 h 2237474"/>
              <a:gd name="connsiteX63" fmla="*/ 6795372 w 12192000"/>
              <a:gd name="connsiteY63" fmla="*/ 1644845 h 2237474"/>
              <a:gd name="connsiteX64" fmla="*/ 6692251 w 12192000"/>
              <a:gd name="connsiteY64" fmla="*/ 1656357 h 2237474"/>
              <a:gd name="connsiteX65" fmla="*/ 6655235 w 12192000"/>
              <a:gd name="connsiteY65" fmla="*/ 1661869 h 2237474"/>
              <a:gd name="connsiteX66" fmla="*/ 6554894 w 12192000"/>
              <a:gd name="connsiteY66" fmla="*/ 1664428 h 2237474"/>
              <a:gd name="connsiteX67" fmla="*/ 6516595 w 12192000"/>
              <a:gd name="connsiteY67" fmla="*/ 1667475 h 2237474"/>
              <a:gd name="connsiteX68" fmla="*/ 6508541 w 12192000"/>
              <a:gd name="connsiteY68" fmla="*/ 1668757 h 2237474"/>
              <a:gd name="connsiteX69" fmla="*/ 6471012 w 12192000"/>
              <a:gd name="connsiteY69" fmla="*/ 1678604 h 2237474"/>
              <a:gd name="connsiteX70" fmla="*/ 6364035 w 12192000"/>
              <a:gd name="connsiteY70" fmla="*/ 1667683 h 2237474"/>
              <a:gd name="connsiteX71" fmla="*/ 6280959 w 12192000"/>
              <a:gd name="connsiteY71" fmla="*/ 1689329 h 2237474"/>
              <a:gd name="connsiteX72" fmla="*/ 6243319 w 12192000"/>
              <a:gd name="connsiteY72" fmla="*/ 1695560 h 2237474"/>
              <a:gd name="connsiteX73" fmla="*/ 6098321 w 12192000"/>
              <a:gd name="connsiteY73" fmla="*/ 1721646 h 2237474"/>
              <a:gd name="connsiteX74" fmla="*/ 5880652 w 12192000"/>
              <a:gd name="connsiteY74" fmla="*/ 1779643 h 2237474"/>
              <a:gd name="connsiteX75" fmla="*/ 5785959 w 12192000"/>
              <a:gd name="connsiteY75" fmla="*/ 1775307 h 2237474"/>
              <a:gd name="connsiteX76" fmla="*/ 5643534 w 12192000"/>
              <a:gd name="connsiteY76" fmla="*/ 1802919 h 2237474"/>
              <a:gd name="connsiteX77" fmla="*/ 5518799 w 12192000"/>
              <a:gd name="connsiteY77" fmla="*/ 1818312 h 2237474"/>
              <a:gd name="connsiteX78" fmla="*/ 5505014 w 12192000"/>
              <a:gd name="connsiteY78" fmla="*/ 1819259 h 2237474"/>
              <a:gd name="connsiteX79" fmla="*/ 5453307 w 12192000"/>
              <a:gd name="connsiteY79" fmla="*/ 1815450 h 2237474"/>
              <a:gd name="connsiteX80" fmla="*/ 5221533 w 12192000"/>
              <a:gd name="connsiteY80" fmla="*/ 1846950 h 2237474"/>
              <a:gd name="connsiteX81" fmla="*/ 5149802 w 12192000"/>
              <a:gd name="connsiteY81" fmla="*/ 1844846 h 2237474"/>
              <a:gd name="connsiteX82" fmla="*/ 5114927 w 12192000"/>
              <a:gd name="connsiteY82" fmla="*/ 1847827 h 2237474"/>
              <a:gd name="connsiteX83" fmla="*/ 5108970 w 12192000"/>
              <a:gd name="connsiteY83" fmla="*/ 1847935 h 2237474"/>
              <a:gd name="connsiteX84" fmla="*/ 5067961 w 12192000"/>
              <a:gd name="connsiteY84" fmla="*/ 1845917 h 2237474"/>
              <a:gd name="connsiteX85" fmla="*/ 5007075 w 12192000"/>
              <a:gd name="connsiteY85" fmla="*/ 1838626 h 2237474"/>
              <a:gd name="connsiteX86" fmla="*/ 4944087 w 12192000"/>
              <a:gd name="connsiteY86" fmla="*/ 1823332 h 2237474"/>
              <a:gd name="connsiteX87" fmla="*/ 4907662 w 12192000"/>
              <a:gd name="connsiteY87" fmla="*/ 1816900 h 2237474"/>
              <a:gd name="connsiteX88" fmla="*/ 4882386 w 12192000"/>
              <a:gd name="connsiteY88" fmla="*/ 1809844 h 2237474"/>
              <a:gd name="connsiteX89" fmla="*/ 4811440 w 12192000"/>
              <a:gd name="connsiteY89" fmla="*/ 1804655 h 2237474"/>
              <a:gd name="connsiteX90" fmla="*/ 4691075 w 12192000"/>
              <a:gd name="connsiteY90" fmla="*/ 1801389 h 2237474"/>
              <a:gd name="connsiteX91" fmla="*/ 4611738 w 12192000"/>
              <a:gd name="connsiteY91" fmla="*/ 1776964 h 2237474"/>
              <a:gd name="connsiteX92" fmla="*/ 4560070 w 12192000"/>
              <a:gd name="connsiteY92" fmla="*/ 1785640 h 2237474"/>
              <a:gd name="connsiteX93" fmla="*/ 4536503 w 12192000"/>
              <a:gd name="connsiteY93" fmla="*/ 1785334 h 2237474"/>
              <a:gd name="connsiteX94" fmla="*/ 4513724 w 12192000"/>
              <a:gd name="connsiteY94" fmla="*/ 1791996 h 2237474"/>
              <a:gd name="connsiteX95" fmla="*/ 4459810 w 12192000"/>
              <a:gd name="connsiteY95" fmla="*/ 1797886 h 2237474"/>
              <a:gd name="connsiteX96" fmla="*/ 4379064 w 12192000"/>
              <a:gd name="connsiteY96" fmla="*/ 1817177 h 2237474"/>
              <a:gd name="connsiteX97" fmla="*/ 4290981 w 12192000"/>
              <a:gd name="connsiteY97" fmla="*/ 1839677 h 2237474"/>
              <a:gd name="connsiteX98" fmla="*/ 4238372 w 12192000"/>
              <a:gd name="connsiteY98" fmla="*/ 1851480 h 2237474"/>
              <a:gd name="connsiteX99" fmla="*/ 4232517 w 12192000"/>
              <a:gd name="connsiteY99" fmla="*/ 1852567 h 2237474"/>
              <a:gd name="connsiteX100" fmla="*/ 4191732 w 12192000"/>
              <a:gd name="connsiteY100" fmla="*/ 1857328 h 2237474"/>
              <a:gd name="connsiteX101" fmla="*/ 4065532 w 12192000"/>
              <a:gd name="connsiteY101" fmla="*/ 1855477 h 2237474"/>
              <a:gd name="connsiteX102" fmla="*/ 4028460 w 12192000"/>
              <a:gd name="connsiteY102" fmla="*/ 1855137 h 2237474"/>
              <a:gd name="connsiteX103" fmla="*/ 4002267 w 12192000"/>
              <a:gd name="connsiteY103" fmla="*/ 1852352 h 2237474"/>
              <a:gd name="connsiteX104" fmla="*/ 3931396 w 12192000"/>
              <a:gd name="connsiteY104" fmla="*/ 1858915 h 2237474"/>
              <a:gd name="connsiteX105" fmla="*/ 3812162 w 12192000"/>
              <a:gd name="connsiteY105" fmla="*/ 1875501 h 2237474"/>
              <a:gd name="connsiteX106" fmla="*/ 3729530 w 12192000"/>
              <a:gd name="connsiteY106" fmla="*/ 1864513 h 2237474"/>
              <a:gd name="connsiteX107" fmla="*/ 3680177 w 12192000"/>
              <a:gd name="connsiteY107" fmla="*/ 1881552 h 2237474"/>
              <a:gd name="connsiteX108" fmla="*/ 3567259 w 12192000"/>
              <a:gd name="connsiteY108" fmla="*/ 1893482 h 2237474"/>
              <a:gd name="connsiteX109" fmla="*/ 3405770 w 12192000"/>
              <a:gd name="connsiteY109" fmla="*/ 1904591 h 2237474"/>
              <a:gd name="connsiteX110" fmla="*/ 3280097 w 12192000"/>
              <a:gd name="connsiteY110" fmla="*/ 1919610 h 2237474"/>
              <a:gd name="connsiteX111" fmla="*/ 3123424 w 12192000"/>
              <a:gd name="connsiteY111" fmla="*/ 1952930 h 2237474"/>
              <a:gd name="connsiteX112" fmla="*/ 3009910 w 12192000"/>
              <a:gd name="connsiteY112" fmla="*/ 1957866 h 2237474"/>
              <a:gd name="connsiteX113" fmla="*/ 2995934 w 12192000"/>
              <a:gd name="connsiteY113" fmla="*/ 1967085 h 2237474"/>
              <a:gd name="connsiteX114" fmla="*/ 2980071 w 12192000"/>
              <a:gd name="connsiteY114" fmla="*/ 1972988 h 2237474"/>
              <a:gd name="connsiteX115" fmla="*/ 2978094 w 12192000"/>
              <a:gd name="connsiteY115" fmla="*/ 1972369 h 2237474"/>
              <a:gd name="connsiteX116" fmla="*/ 2942858 w 12192000"/>
              <a:gd name="connsiteY116" fmla="*/ 1981367 h 2237474"/>
              <a:gd name="connsiteX117" fmla="*/ 2875436 w 12192000"/>
              <a:gd name="connsiteY117" fmla="*/ 1996977 h 2237474"/>
              <a:gd name="connsiteX118" fmla="*/ 2874892 w 12192000"/>
              <a:gd name="connsiteY118" fmla="*/ 1996085 h 2237474"/>
              <a:gd name="connsiteX119" fmla="*/ 2864145 w 12192000"/>
              <a:gd name="connsiteY119" fmla="*/ 1994061 h 2237474"/>
              <a:gd name="connsiteX120" fmla="*/ 2843662 w 12192000"/>
              <a:gd name="connsiteY120" fmla="*/ 1992498 h 2237474"/>
              <a:gd name="connsiteX121" fmla="*/ 2796128 w 12192000"/>
              <a:gd name="connsiteY121" fmla="*/ 1976403 h 2237474"/>
              <a:gd name="connsiteX122" fmla="*/ 2756784 w 12192000"/>
              <a:gd name="connsiteY122" fmla="*/ 1985116 h 2237474"/>
              <a:gd name="connsiteX123" fmla="*/ 2748833 w 12192000"/>
              <a:gd name="connsiteY123" fmla="*/ 1986323 h 2237474"/>
              <a:gd name="connsiteX124" fmla="*/ 2748661 w 12192000"/>
              <a:gd name="connsiteY124" fmla="*/ 1986122 h 2237474"/>
              <a:gd name="connsiteX125" fmla="*/ 2740251 w 12192000"/>
              <a:gd name="connsiteY125" fmla="*/ 1986946 h 2237474"/>
              <a:gd name="connsiteX126" fmla="*/ 2718916 w 12192000"/>
              <a:gd name="connsiteY126" fmla="*/ 1990867 h 2237474"/>
              <a:gd name="connsiteX127" fmla="*/ 2713522 w 12192000"/>
              <a:gd name="connsiteY127" fmla="*/ 1990173 h 2237474"/>
              <a:gd name="connsiteX128" fmla="*/ 2680597 w 12192000"/>
              <a:gd name="connsiteY128" fmla="*/ 1984996 h 2237474"/>
              <a:gd name="connsiteX129" fmla="*/ 2578178 w 12192000"/>
              <a:gd name="connsiteY129" fmla="*/ 1990531 h 2237474"/>
              <a:gd name="connsiteX130" fmla="*/ 2476147 w 12192000"/>
              <a:gd name="connsiteY130" fmla="*/ 1998305 h 2237474"/>
              <a:gd name="connsiteX131" fmla="*/ 2373568 w 12192000"/>
              <a:gd name="connsiteY131" fmla="*/ 2003219 h 2237474"/>
              <a:gd name="connsiteX132" fmla="*/ 2321399 w 12192000"/>
              <a:gd name="connsiteY132" fmla="*/ 1989467 h 2237474"/>
              <a:gd name="connsiteX133" fmla="*/ 2315525 w 12192000"/>
              <a:gd name="connsiteY133" fmla="*/ 1989708 h 2237474"/>
              <a:gd name="connsiteX134" fmla="*/ 2300792 w 12192000"/>
              <a:gd name="connsiteY134" fmla="*/ 1994290 h 2237474"/>
              <a:gd name="connsiteX135" fmla="*/ 2295469 w 12192000"/>
              <a:gd name="connsiteY135" fmla="*/ 1996659 h 2237474"/>
              <a:gd name="connsiteX136" fmla="*/ 2287219 w 12192000"/>
              <a:gd name="connsiteY136" fmla="*/ 1998750 h 2237474"/>
              <a:gd name="connsiteX137" fmla="*/ 2286948 w 12192000"/>
              <a:gd name="connsiteY137" fmla="*/ 1998596 h 2237474"/>
              <a:gd name="connsiteX138" fmla="*/ 2243069 w 12192000"/>
              <a:gd name="connsiteY138" fmla="*/ 2015111 h 2237474"/>
              <a:gd name="connsiteX139" fmla="*/ 2186609 w 12192000"/>
              <a:gd name="connsiteY139" fmla="*/ 2008263 h 2237474"/>
              <a:gd name="connsiteX140" fmla="*/ 2164831 w 12192000"/>
              <a:gd name="connsiteY140" fmla="*/ 2010143 h 2237474"/>
              <a:gd name="connsiteX141" fmla="*/ 2152836 w 12192000"/>
              <a:gd name="connsiteY141" fmla="*/ 2010048 h 2237474"/>
              <a:gd name="connsiteX142" fmla="*/ 2117102 w 12192000"/>
              <a:gd name="connsiteY142" fmla="*/ 2023004 h 2237474"/>
              <a:gd name="connsiteX143" fmla="*/ 2111935 w 12192000"/>
              <a:gd name="connsiteY143" fmla="*/ 2023163 h 2237474"/>
              <a:gd name="connsiteX144" fmla="*/ 2089991 w 12192000"/>
              <a:gd name="connsiteY144" fmla="*/ 2034193 h 2237474"/>
              <a:gd name="connsiteX145" fmla="*/ 2058061 w 12192000"/>
              <a:gd name="connsiteY145" fmla="*/ 2047942 h 2237474"/>
              <a:gd name="connsiteX146" fmla="*/ 2055737 w 12192000"/>
              <a:gd name="connsiteY146" fmla="*/ 2047704 h 2237474"/>
              <a:gd name="connsiteX147" fmla="*/ 2042244 w 12192000"/>
              <a:gd name="connsiteY147" fmla="*/ 2055560 h 2237474"/>
              <a:gd name="connsiteX148" fmla="*/ 1976224 w 12192000"/>
              <a:gd name="connsiteY148" fmla="*/ 2074257 h 2237474"/>
              <a:gd name="connsiteX149" fmla="*/ 1877728 w 12192000"/>
              <a:gd name="connsiteY149" fmla="*/ 2101004 h 2237474"/>
              <a:gd name="connsiteX150" fmla="*/ 1759056 w 12192000"/>
              <a:gd name="connsiteY150" fmla="*/ 2125608 h 2237474"/>
              <a:gd name="connsiteX151" fmla="*/ 1637948 w 12192000"/>
              <a:gd name="connsiteY151" fmla="*/ 2172597 h 2237474"/>
              <a:gd name="connsiteX152" fmla="*/ 1434549 w 12192000"/>
              <a:gd name="connsiteY152" fmla="*/ 2234522 h 2237474"/>
              <a:gd name="connsiteX153" fmla="*/ 1398481 w 12192000"/>
              <a:gd name="connsiteY153" fmla="*/ 2237074 h 2237474"/>
              <a:gd name="connsiteX154" fmla="*/ 1398407 w 12192000"/>
              <a:gd name="connsiteY154" fmla="*/ 2237095 h 2237474"/>
              <a:gd name="connsiteX155" fmla="*/ 1370962 w 12192000"/>
              <a:gd name="connsiteY155" fmla="*/ 2237474 h 2237474"/>
              <a:gd name="connsiteX156" fmla="*/ 1356367 w 12192000"/>
              <a:gd name="connsiteY156" fmla="*/ 2235089 h 2237474"/>
              <a:gd name="connsiteX157" fmla="*/ 1324828 w 12192000"/>
              <a:gd name="connsiteY157" fmla="*/ 2231968 h 2237474"/>
              <a:gd name="connsiteX158" fmla="*/ 1297744 w 12192000"/>
              <a:gd name="connsiteY158" fmla="*/ 2235849 h 2237474"/>
              <a:gd name="connsiteX159" fmla="*/ 1286236 w 12192000"/>
              <a:gd name="connsiteY159" fmla="*/ 2233135 h 2237474"/>
              <a:gd name="connsiteX160" fmla="*/ 1283504 w 12192000"/>
              <a:gd name="connsiteY160" fmla="*/ 2233797 h 2237474"/>
              <a:gd name="connsiteX161" fmla="*/ 1279765 w 12192000"/>
              <a:gd name="connsiteY161" fmla="*/ 2229639 h 2237474"/>
              <a:gd name="connsiteX162" fmla="*/ 1195347 w 12192000"/>
              <a:gd name="connsiteY162" fmla="*/ 2212354 h 2237474"/>
              <a:gd name="connsiteX163" fmla="*/ 970251 w 12192000"/>
              <a:gd name="connsiteY163" fmla="*/ 2221029 h 2237474"/>
              <a:gd name="connsiteX164" fmla="*/ 812914 w 12192000"/>
              <a:gd name="connsiteY164" fmla="*/ 2202752 h 2237474"/>
              <a:gd name="connsiteX165" fmla="*/ 800195 w 12192000"/>
              <a:gd name="connsiteY165" fmla="*/ 2209407 h 2237474"/>
              <a:gd name="connsiteX166" fmla="*/ 784978 w 12192000"/>
              <a:gd name="connsiteY166" fmla="*/ 2212360 h 2237474"/>
              <a:gd name="connsiteX167" fmla="*/ 681987 w 12192000"/>
              <a:gd name="connsiteY167" fmla="*/ 2216757 h 2237474"/>
              <a:gd name="connsiteX168" fmla="*/ 669923 w 12192000"/>
              <a:gd name="connsiteY168" fmla="*/ 2211682 h 2237474"/>
              <a:gd name="connsiteX169" fmla="*/ 648680 w 12192000"/>
              <a:gd name="connsiteY169" fmla="*/ 2206229 h 2237474"/>
              <a:gd name="connsiteX170" fmla="*/ 597225 w 12192000"/>
              <a:gd name="connsiteY170" fmla="*/ 2180999 h 2237474"/>
              <a:gd name="connsiteX171" fmla="*/ 558449 w 12192000"/>
              <a:gd name="connsiteY171" fmla="*/ 2182346 h 2237474"/>
              <a:gd name="connsiteX172" fmla="*/ 550517 w 12192000"/>
              <a:gd name="connsiteY172" fmla="*/ 2182060 h 2237474"/>
              <a:gd name="connsiteX173" fmla="*/ 550309 w 12192000"/>
              <a:gd name="connsiteY173" fmla="*/ 2181825 h 2237474"/>
              <a:gd name="connsiteX174" fmla="*/ 541836 w 12192000"/>
              <a:gd name="connsiteY174" fmla="*/ 2181063 h 2237474"/>
              <a:gd name="connsiteX175" fmla="*/ 536057 w 12192000"/>
              <a:gd name="connsiteY175" fmla="*/ 2181537 h 2237474"/>
              <a:gd name="connsiteX176" fmla="*/ 520671 w 12192000"/>
              <a:gd name="connsiteY176" fmla="*/ 2180980 h 2237474"/>
              <a:gd name="connsiteX177" fmla="*/ 515024 w 12192000"/>
              <a:gd name="connsiteY177" fmla="*/ 2179258 h 2237474"/>
              <a:gd name="connsiteX178" fmla="*/ 512278 w 12192000"/>
              <a:gd name="connsiteY178" fmla="*/ 2176369 h 2237474"/>
              <a:gd name="connsiteX179" fmla="*/ 480419 w 12192000"/>
              <a:gd name="connsiteY179" fmla="*/ 2167807 h 2237474"/>
              <a:gd name="connsiteX180" fmla="*/ 413835 w 12192000"/>
              <a:gd name="connsiteY180" fmla="*/ 2156783 h 2237474"/>
              <a:gd name="connsiteX181" fmla="*/ 376513 w 12192000"/>
              <a:gd name="connsiteY181" fmla="*/ 2154014 h 2237474"/>
              <a:gd name="connsiteX182" fmla="*/ 273386 w 12192000"/>
              <a:gd name="connsiteY182" fmla="*/ 2142551 h 2237474"/>
              <a:gd name="connsiteX183" fmla="*/ 169207 w 12192000"/>
              <a:gd name="connsiteY183" fmla="*/ 2128100 h 2237474"/>
              <a:gd name="connsiteX184" fmla="*/ 93149 w 12192000"/>
              <a:gd name="connsiteY184" fmla="*/ 2105324 h 2237474"/>
              <a:gd name="connsiteX185" fmla="*/ 88109 w 12192000"/>
              <a:gd name="connsiteY185" fmla="*/ 2106704 h 2237474"/>
              <a:gd name="connsiteX186" fmla="*/ 80022 w 12192000"/>
              <a:gd name="connsiteY186" fmla="*/ 2107254 h 2237474"/>
              <a:gd name="connsiteX187" fmla="*/ 79717 w 12192000"/>
              <a:gd name="connsiteY187" fmla="*/ 2107046 h 2237474"/>
              <a:gd name="connsiteX188" fmla="*/ 72352 w 12192000"/>
              <a:gd name="connsiteY188" fmla="*/ 2107991 h 2237474"/>
              <a:gd name="connsiteX189" fmla="*/ 37645 w 12192000"/>
              <a:gd name="connsiteY189" fmla="*/ 2115401 h 2237474"/>
              <a:gd name="connsiteX190" fmla="*/ 4572 w 12192000"/>
              <a:gd name="connsiteY190" fmla="*/ 2111091 h 2237474"/>
              <a:gd name="connsiteX191" fmla="*/ 0 w 12192000"/>
              <a:gd name="connsiteY191" fmla="*/ 2110468 h 2237474"/>
              <a:gd name="connsiteX192" fmla="*/ 0 w 12192000"/>
              <a:gd name="connsiteY192" fmla="*/ 0 h 2237474"/>
              <a:gd name="connsiteX0" fmla="*/ 0 w 12192000"/>
              <a:gd name="connsiteY0" fmla="*/ 0 h 2237474"/>
              <a:gd name="connsiteX1" fmla="*/ 12192000 w 12192000"/>
              <a:gd name="connsiteY1" fmla="*/ 0 h 2237474"/>
              <a:gd name="connsiteX2" fmla="*/ 12192000 w 12192000"/>
              <a:gd name="connsiteY2" fmla="*/ 751299 h 2237474"/>
              <a:gd name="connsiteX3" fmla="*/ 12176759 w 12192000"/>
              <a:gd name="connsiteY3" fmla="*/ 759190 h 2237474"/>
              <a:gd name="connsiteX4" fmla="*/ 12047364 w 12192000"/>
              <a:gd name="connsiteY4" fmla="*/ 749662 h 2237474"/>
              <a:gd name="connsiteX5" fmla="*/ 11890686 w 12192000"/>
              <a:gd name="connsiteY5" fmla="*/ 732766 h 2237474"/>
              <a:gd name="connsiteX6" fmla="*/ 11834800 w 12192000"/>
              <a:gd name="connsiteY6" fmla="*/ 747840 h 2237474"/>
              <a:gd name="connsiteX7" fmla="*/ 11649954 w 12192000"/>
              <a:gd name="connsiteY7" fmla="*/ 749628 h 2237474"/>
              <a:gd name="connsiteX8" fmla="*/ 11560424 w 12192000"/>
              <a:gd name="connsiteY8" fmla="*/ 748017 h 2237474"/>
              <a:gd name="connsiteX9" fmla="*/ 11358455 w 12192000"/>
              <a:gd name="connsiteY9" fmla="*/ 747593 h 2237474"/>
              <a:gd name="connsiteX10" fmla="*/ 11165209 w 12192000"/>
              <a:gd name="connsiteY10" fmla="*/ 748852 h 2237474"/>
              <a:gd name="connsiteX11" fmla="*/ 11058755 w 12192000"/>
              <a:gd name="connsiteY11" fmla="*/ 749617 h 2237474"/>
              <a:gd name="connsiteX12" fmla="*/ 10848975 w 12192000"/>
              <a:gd name="connsiteY12" fmla="*/ 755279 h 2237474"/>
              <a:gd name="connsiteX13" fmla="*/ 10805004 w 12192000"/>
              <a:gd name="connsiteY13" fmla="*/ 757573 h 2237474"/>
              <a:gd name="connsiteX14" fmla="*/ 10739478 w 12192000"/>
              <a:gd name="connsiteY14" fmla="*/ 776841 h 2237474"/>
              <a:gd name="connsiteX15" fmla="*/ 10458762 w 12192000"/>
              <a:gd name="connsiteY15" fmla="*/ 755400 h 2237474"/>
              <a:gd name="connsiteX16" fmla="*/ 10211200 w 12192000"/>
              <a:gd name="connsiteY16" fmla="*/ 767513 h 2237474"/>
              <a:gd name="connsiteX17" fmla="*/ 10167995 w 12192000"/>
              <a:gd name="connsiteY17" fmla="*/ 760843 h 2237474"/>
              <a:gd name="connsiteX18" fmla="*/ 9997044 w 12192000"/>
              <a:gd name="connsiteY18" fmla="*/ 780129 h 2237474"/>
              <a:gd name="connsiteX19" fmla="*/ 9943887 w 12192000"/>
              <a:gd name="connsiteY19" fmla="*/ 804141 h 2237474"/>
              <a:gd name="connsiteX20" fmla="*/ 9918248 w 12192000"/>
              <a:gd name="connsiteY20" fmla="*/ 816628 h 2237474"/>
              <a:gd name="connsiteX21" fmla="*/ 9767091 w 12192000"/>
              <a:gd name="connsiteY21" fmla="*/ 870550 h 2237474"/>
              <a:gd name="connsiteX22" fmla="*/ 9683005 w 12192000"/>
              <a:gd name="connsiteY22" fmla="*/ 894128 h 2237474"/>
              <a:gd name="connsiteX23" fmla="*/ 9594438 w 12192000"/>
              <a:gd name="connsiteY23" fmla="*/ 919051 h 2237474"/>
              <a:gd name="connsiteX24" fmla="*/ 9544189 w 12192000"/>
              <a:gd name="connsiteY24" fmla="*/ 938966 h 2237474"/>
              <a:gd name="connsiteX25" fmla="*/ 9500499 w 12192000"/>
              <a:gd name="connsiteY25" fmla="*/ 954680 h 2237474"/>
              <a:gd name="connsiteX26" fmla="*/ 9428195 w 12192000"/>
              <a:gd name="connsiteY26" fmla="*/ 986225 h 2237474"/>
              <a:gd name="connsiteX27" fmla="*/ 9410017 w 12192000"/>
              <a:gd name="connsiteY27" fmla="*/ 993931 h 2237474"/>
              <a:gd name="connsiteX28" fmla="*/ 9392919 w 12192000"/>
              <a:gd name="connsiteY28" fmla="*/ 994656 h 2237474"/>
              <a:gd name="connsiteX29" fmla="*/ 9278619 w 12192000"/>
              <a:gd name="connsiteY29" fmla="*/ 1011878 h 2237474"/>
              <a:gd name="connsiteX30" fmla="*/ 9268019 w 12192000"/>
              <a:gd name="connsiteY30" fmla="*/ 1007442 h 2237474"/>
              <a:gd name="connsiteX31" fmla="*/ 9234662 w 12192000"/>
              <a:gd name="connsiteY31" fmla="*/ 1023056 h 2237474"/>
              <a:gd name="connsiteX32" fmla="*/ 9181033 w 12192000"/>
              <a:gd name="connsiteY32" fmla="*/ 1037921 h 2237474"/>
              <a:gd name="connsiteX33" fmla="*/ 9155969 w 12192000"/>
              <a:gd name="connsiteY33" fmla="*/ 1046804 h 2237474"/>
              <a:gd name="connsiteX34" fmla="*/ 9133985 w 12192000"/>
              <a:gd name="connsiteY34" fmla="*/ 1046450 h 2237474"/>
              <a:gd name="connsiteX35" fmla="*/ 9003462 w 12192000"/>
              <a:gd name="connsiteY35" fmla="*/ 1042406 h 2237474"/>
              <a:gd name="connsiteX36" fmla="*/ 8968445 w 12192000"/>
              <a:gd name="connsiteY36" fmla="*/ 1052169 h 2237474"/>
              <a:gd name="connsiteX37" fmla="*/ 8886001 w 12192000"/>
              <a:gd name="connsiteY37" fmla="*/ 1067468 h 2237474"/>
              <a:gd name="connsiteX38" fmla="*/ 8838610 w 12192000"/>
              <a:gd name="connsiteY38" fmla="*/ 1075091 h 2237474"/>
              <a:gd name="connsiteX39" fmla="*/ 8750383 w 12192000"/>
              <a:gd name="connsiteY39" fmla="*/ 1097387 h 2237474"/>
              <a:gd name="connsiteX40" fmla="*/ 8665605 w 12192000"/>
              <a:gd name="connsiteY40" fmla="*/ 1110791 h 2237474"/>
              <a:gd name="connsiteX41" fmla="*/ 8584946 w 12192000"/>
              <a:gd name="connsiteY41" fmla="*/ 1135226 h 2237474"/>
              <a:gd name="connsiteX42" fmla="*/ 8460755 w 12192000"/>
              <a:gd name="connsiteY42" fmla="*/ 1203427 h 2237474"/>
              <a:gd name="connsiteX43" fmla="*/ 8419755 w 12192000"/>
              <a:gd name="connsiteY43" fmla="*/ 1216260 h 2237474"/>
              <a:gd name="connsiteX44" fmla="*/ 8411626 w 12192000"/>
              <a:gd name="connsiteY44" fmla="*/ 1214397 h 2237474"/>
              <a:gd name="connsiteX45" fmla="*/ 8363469 w 12192000"/>
              <a:gd name="connsiteY45" fmla="*/ 1246658 h 2237474"/>
              <a:gd name="connsiteX46" fmla="*/ 8275497 w 12192000"/>
              <a:gd name="connsiteY46" fmla="*/ 1264396 h 2237474"/>
              <a:gd name="connsiteX47" fmla="*/ 8206287 w 12192000"/>
              <a:gd name="connsiteY47" fmla="*/ 1273060 h 2237474"/>
              <a:gd name="connsiteX48" fmla="*/ 8139997 w 12192000"/>
              <a:gd name="connsiteY48" fmla="*/ 1282713 h 2237474"/>
              <a:gd name="connsiteX49" fmla="*/ 8074238 w 12192000"/>
              <a:gd name="connsiteY49" fmla="*/ 1301895 h 2237474"/>
              <a:gd name="connsiteX50" fmla="*/ 7942099 w 12192000"/>
              <a:gd name="connsiteY50" fmla="*/ 1336332 h 2237474"/>
              <a:gd name="connsiteX51" fmla="*/ 7902328 w 12192000"/>
              <a:gd name="connsiteY51" fmla="*/ 1345865 h 2237474"/>
              <a:gd name="connsiteX52" fmla="*/ 7840612 w 12192000"/>
              <a:gd name="connsiteY52" fmla="*/ 1369373 h 2237474"/>
              <a:gd name="connsiteX53" fmla="*/ 7786819 w 12192000"/>
              <a:gd name="connsiteY53" fmla="*/ 1378970 h 2237474"/>
              <a:gd name="connsiteX54" fmla="*/ 7548172 w 12192000"/>
              <a:gd name="connsiteY54" fmla="*/ 1417460 h 2237474"/>
              <a:gd name="connsiteX55" fmla="*/ 7483437 w 12192000"/>
              <a:gd name="connsiteY55" fmla="*/ 1478152 h 2237474"/>
              <a:gd name="connsiteX56" fmla="*/ 7377870 w 12192000"/>
              <a:gd name="connsiteY56" fmla="*/ 1523319 h 2237474"/>
              <a:gd name="connsiteX57" fmla="*/ 7230737 w 12192000"/>
              <a:gd name="connsiteY57" fmla="*/ 1562633 h 2237474"/>
              <a:gd name="connsiteX58" fmla="*/ 7224458 w 12192000"/>
              <a:gd name="connsiteY58" fmla="*/ 1573008 h 2237474"/>
              <a:gd name="connsiteX59" fmla="*/ 7183121 w 12192000"/>
              <a:gd name="connsiteY59" fmla="*/ 1595162 h 2237474"/>
              <a:gd name="connsiteX60" fmla="*/ 7164601 w 12192000"/>
              <a:gd name="connsiteY60" fmla="*/ 1606490 h 2237474"/>
              <a:gd name="connsiteX61" fmla="*/ 7031309 w 12192000"/>
              <a:gd name="connsiteY61" fmla="*/ 1619451 h 2237474"/>
              <a:gd name="connsiteX62" fmla="*/ 6900177 w 12192000"/>
              <a:gd name="connsiteY62" fmla="*/ 1636016 h 2237474"/>
              <a:gd name="connsiteX63" fmla="*/ 6795372 w 12192000"/>
              <a:gd name="connsiteY63" fmla="*/ 1644845 h 2237474"/>
              <a:gd name="connsiteX64" fmla="*/ 6692251 w 12192000"/>
              <a:gd name="connsiteY64" fmla="*/ 1656357 h 2237474"/>
              <a:gd name="connsiteX65" fmla="*/ 6655235 w 12192000"/>
              <a:gd name="connsiteY65" fmla="*/ 1661869 h 2237474"/>
              <a:gd name="connsiteX66" fmla="*/ 6554894 w 12192000"/>
              <a:gd name="connsiteY66" fmla="*/ 1664428 h 2237474"/>
              <a:gd name="connsiteX67" fmla="*/ 6516595 w 12192000"/>
              <a:gd name="connsiteY67" fmla="*/ 1667475 h 2237474"/>
              <a:gd name="connsiteX68" fmla="*/ 6508541 w 12192000"/>
              <a:gd name="connsiteY68" fmla="*/ 1668757 h 2237474"/>
              <a:gd name="connsiteX69" fmla="*/ 6471012 w 12192000"/>
              <a:gd name="connsiteY69" fmla="*/ 1678604 h 2237474"/>
              <a:gd name="connsiteX70" fmla="*/ 6364035 w 12192000"/>
              <a:gd name="connsiteY70" fmla="*/ 1667683 h 2237474"/>
              <a:gd name="connsiteX71" fmla="*/ 6280959 w 12192000"/>
              <a:gd name="connsiteY71" fmla="*/ 1689329 h 2237474"/>
              <a:gd name="connsiteX72" fmla="*/ 6243319 w 12192000"/>
              <a:gd name="connsiteY72" fmla="*/ 1695560 h 2237474"/>
              <a:gd name="connsiteX73" fmla="*/ 6098321 w 12192000"/>
              <a:gd name="connsiteY73" fmla="*/ 1721646 h 2237474"/>
              <a:gd name="connsiteX74" fmla="*/ 5880652 w 12192000"/>
              <a:gd name="connsiteY74" fmla="*/ 1779643 h 2237474"/>
              <a:gd name="connsiteX75" fmla="*/ 5785959 w 12192000"/>
              <a:gd name="connsiteY75" fmla="*/ 1775307 h 2237474"/>
              <a:gd name="connsiteX76" fmla="*/ 5643534 w 12192000"/>
              <a:gd name="connsiteY76" fmla="*/ 1802919 h 2237474"/>
              <a:gd name="connsiteX77" fmla="*/ 5518799 w 12192000"/>
              <a:gd name="connsiteY77" fmla="*/ 1818312 h 2237474"/>
              <a:gd name="connsiteX78" fmla="*/ 5505014 w 12192000"/>
              <a:gd name="connsiteY78" fmla="*/ 1819259 h 2237474"/>
              <a:gd name="connsiteX79" fmla="*/ 5453307 w 12192000"/>
              <a:gd name="connsiteY79" fmla="*/ 1815450 h 2237474"/>
              <a:gd name="connsiteX80" fmla="*/ 5221533 w 12192000"/>
              <a:gd name="connsiteY80" fmla="*/ 1846950 h 2237474"/>
              <a:gd name="connsiteX81" fmla="*/ 5149802 w 12192000"/>
              <a:gd name="connsiteY81" fmla="*/ 1844846 h 2237474"/>
              <a:gd name="connsiteX82" fmla="*/ 5114927 w 12192000"/>
              <a:gd name="connsiteY82" fmla="*/ 1847827 h 2237474"/>
              <a:gd name="connsiteX83" fmla="*/ 5108970 w 12192000"/>
              <a:gd name="connsiteY83" fmla="*/ 1847935 h 2237474"/>
              <a:gd name="connsiteX84" fmla="*/ 5067961 w 12192000"/>
              <a:gd name="connsiteY84" fmla="*/ 1845917 h 2237474"/>
              <a:gd name="connsiteX85" fmla="*/ 5007075 w 12192000"/>
              <a:gd name="connsiteY85" fmla="*/ 1838626 h 2237474"/>
              <a:gd name="connsiteX86" fmla="*/ 4944087 w 12192000"/>
              <a:gd name="connsiteY86" fmla="*/ 1823332 h 2237474"/>
              <a:gd name="connsiteX87" fmla="*/ 4907662 w 12192000"/>
              <a:gd name="connsiteY87" fmla="*/ 1816900 h 2237474"/>
              <a:gd name="connsiteX88" fmla="*/ 4882386 w 12192000"/>
              <a:gd name="connsiteY88" fmla="*/ 1809844 h 2237474"/>
              <a:gd name="connsiteX89" fmla="*/ 4811440 w 12192000"/>
              <a:gd name="connsiteY89" fmla="*/ 1804655 h 2237474"/>
              <a:gd name="connsiteX90" fmla="*/ 4691075 w 12192000"/>
              <a:gd name="connsiteY90" fmla="*/ 1801389 h 2237474"/>
              <a:gd name="connsiteX91" fmla="*/ 4611738 w 12192000"/>
              <a:gd name="connsiteY91" fmla="*/ 1776964 h 2237474"/>
              <a:gd name="connsiteX92" fmla="*/ 4560070 w 12192000"/>
              <a:gd name="connsiteY92" fmla="*/ 1785640 h 2237474"/>
              <a:gd name="connsiteX93" fmla="*/ 4536503 w 12192000"/>
              <a:gd name="connsiteY93" fmla="*/ 1785334 h 2237474"/>
              <a:gd name="connsiteX94" fmla="*/ 4513724 w 12192000"/>
              <a:gd name="connsiteY94" fmla="*/ 1791996 h 2237474"/>
              <a:gd name="connsiteX95" fmla="*/ 4459810 w 12192000"/>
              <a:gd name="connsiteY95" fmla="*/ 1797886 h 2237474"/>
              <a:gd name="connsiteX96" fmla="*/ 4379064 w 12192000"/>
              <a:gd name="connsiteY96" fmla="*/ 1817177 h 2237474"/>
              <a:gd name="connsiteX97" fmla="*/ 4290981 w 12192000"/>
              <a:gd name="connsiteY97" fmla="*/ 1839677 h 2237474"/>
              <a:gd name="connsiteX98" fmla="*/ 4238372 w 12192000"/>
              <a:gd name="connsiteY98" fmla="*/ 1851480 h 2237474"/>
              <a:gd name="connsiteX99" fmla="*/ 4232517 w 12192000"/>
              <a:gd name="connsiteY99" fmla="*/ 1852567 h 2237474"/>
              <a:gd name="connsiteX100" fmla="*/ 4191732 w 12192000"/>
              <a:gd name="connsiteY100" fmla="*/ 1857328 h 2237474"/>
              <a:gd name="connsiteX101" fmla="*/ 4065532 w 12192000"/>
              <a:gd name="connsiteY101" fmla="*/ 1855477 h 2237474"/>
              <a:gd name="connsiteX102" fmla="*/ 4028460 w 12192000"/>
              <a:gd name="connsiteY102" fmla="*/ 1855137 h 2237474"/>
              <a:gd name="connsiteX103" fmla="*/ 4002267 w 12192000"/>
              <a:gd name="connsiteY103" fmla="*/ 1852352 h 2237474"/>
              <a:gd name="connsiteX104" fmla="*/ 3931396 w 12192000"/>
              <a:gd name="connsiteY104" fmla="*/ 1858915 h 2237474"/>
              <a:gd name="connsiteX105" fmla="*/ 3812162 w 12192000"/>
              <a:gd name="connsiteY105" fmla="*/ 1875501 h 2237474"/>
              <a:gd name="connsiteX106" fmla="*/ 3729530 w 12192000"/>
              <a:gd name="connsiteY106" fmla="*/ 1864513 h 2237474"/>
              <a:gd name="connsiteX107" fmla="*/ 3680177 w 12192000"/>
              <a:gd name="connsiteY107" fmla="*/ 1881552 h 2237474"/>
              <a:gd name="connsiteX108" fmla="*/ 3567259 w 12192000"/>
              <a:gd name="connsiteY108" fmla="*/ 1893482 h 2237474"/>
              <a:gd name="connsiteX109" fmla="*/ 3405770 w 12192000"/>
              <a:gd name="connsiteY109" fmla="*/ 1904591 h 2237474"/>
              <a:gd name="connsiteX110" fmla="*/ 3280097 w 12192000"/>
              <a:gd name="connsiteY110" fmla="*/ 1919610 h 2237474"/>
              <a:gd name="connsiteX111" fmla="*/ 3123424 w 12192000"/>
              <a:gd name="connsiteY111" fmla="*/ 1952930 h 2237474"/>
              <a:gd name="connsiteX112" fmla="*/ 3009910 w 12192000"/>
              <a:gd name="connsiteY112" fmla="*/ 1957866 h 2237474"/>
              <a:gd name="connsiteX113" fmla="*/ 2995934 w 12192000"/>
              <a:gd name="connsiteY113" fmla="*/ 1967085 h 2237474"/>
              <a:gd name="connsiteX114" fmla="*/ 2980071 w 12192000"/>
              <a:gd name="connsiteY114" fmla="*/ 1972988 h 2237474"/>
              <a:gd name="connsiteX115" fmla="*/ 2978094 w 12192000"/>
              <a:gd name="connsiteY115" fmla="*/ 1972369 h 2237474"/>
              <a:gd name="connsiteX116" fmla="*/ 2942858 w 12192000"/>
              <a:gd name="connsiteY116" fmla="*/ 1981367 h 2237474"/>
              <a:gd name="connsiteX117" fmla="*/ 2875436 w 12192000"/>
              <a:gd name="connsiteY117" fmla="*/ 1996977 h 2237474"/>
              <a:gd name="connsiteX118" fmla="*/ 2874892 w 12192000"/>
              <a:gd name="connsiteY118" fmla="*/ 1996085 h 2237474"/>
              <a:gd name="connsiteX119" fmla="*/ 2864145 w 12192000"/>
              <a:gd name="connsiteY119" fmla="*/ 1994061 h 2237474"/>
              <a:gd name="connsiteX120" fmla="*/ 2843662 w 12192000"/>
              <a:gd name="connsiteY120" fmla="*/ 1992498 h 2237474"/>
              <a:gd name="connsiteX121" fmla="*/ 2796128 w 12192000"/>
              <a:gd name="connsiteY121" fmla="*/ 1976403 h 2237474"/>
              <a:gd name="connsiteX122" fmla="*/ 2756784 w 12192000"/>
              <a:gd name="connsiteY122" fmla="*/ 1985116 h 2237474"/>
              <a:gd name="connsiteX123" fmla="*/ 2748833 w 12192000"/>
              <a:gd name="connsiteY123" fmla="*/ 1986323 h 2237474"/>
              <a:gd name="connsiteX124" fmla="*/ 2748661 w 12192000"/>
              <a:gd name="connsiteY124" fmla="*/ 1986122 h 2237474"/>
              <a:gd name="connsiteX125" fmla="*/ 2740251 w 12192000"/>
              <a:gd name="connsiteY125" fmla="*/ 1986946 h 2237474"/>
              <a:gd name="connsiteX126" fmla="*/ 2718916 w 12192000"/>
              <a:gd name="connsiteY126" fmla="*/ 1990867 h 2237474"/>
              <a:gd name="connsiteX127" fmla="*/ 2713522 w 12192000"/>
              <a:gd name="connsiteY127" fmla="*/ 1990173 h 2237474"/>
              <a:gd name="connsiteX128" fmla="*/ 2680597 w 12192000"/>
              <a:gd name="connsiteY128" fmla="*/ 1984996 h 2237474"/>
              <a:gd name="connsiteX129" fmla="*/ 2578178 w 12192000"/>
              <a:gd name="connsiteY129" fmla="*/ 1990531 h 2237474"/>
              <a:gd name="connsiteX130" fmla="*/ 2476147 w 12192000"/>
              <a:gd name="connsiteY130" fmla="*/ 1998305 h 2237474"/>
              <a:gd name="connsiteX131" fmla="*/ 2373568 w 12192000"/>
              <a:gd name="connsiteY131" fmla="*/ 2003219 h 2237474"/>
              <a:gd name="connsiteX132" fmla="*/ 2321399 w 12192000"/>
              <a:gd name="connsiteY132" fmla="*/ 1989467 h 2237474"/>
              <a:gd name="connsiteX133" fmla="*/ 2315525 w 12192000"/>
              <a:gd name="connsiteY133" fmla="*/ 1989708 h 2237474"/>
              <a:gd name="connsiteX134" fmla="*/ 2300792 w 12192000"/>
              <a:gd name="connsiteY134" fmla="*/ 1994290 h 2237474"/>
              <a:gd name="connsiteX135" fmla="*/ 2295469 w 12192000"/>
              <a:gd name="connsiteY135" fmla="*/ 1996659 h 2237474"/>
              <a:gd name="connsiteX136" fmla="*/ 2287219 w 12192000"/>
              <a:gd name="connsiteY136" fmla="*/ 1998750 h 2237474"/>
              <a:gd name="connsiteX137" fmla="*/ 2286948 w 12192000"/>
              <a:gd name="connsiteY137" fmla="*/ 1998596 h 2237474"/>
              <a:gd name="connsiteX138" fmla="*/ 2243069 w 12192000"/>
              <a:gd name="connsiteY138" fmla="*/ 2015111 h 2237474"/>
              <a:gd name="connsiteX139" fmla="*/ 2186609 w 12192000"/>
              <a:gd name="connsiteY139" fmla="*/ 2008263 h 2237474"/>
              <a:gd name="connsiteX140" fmla="*/ 2164831 w 12192000"/>
              <a:gd name="connsiteY140" fmla="*/ 2010143 h 2237474"/>
              <a:gd name="connsiteX141" fmla="*/ 2152836 w 12192000"/>
              <a:gd name="connsiteY141" fmla="*/ 2010048 h 2237474"/>
              <a:gd name="connsiteX142" fmla="*/ 2117102 w 12192000"/>
              <a:gd name="connsiteY142" fmla="*/ 2023004 h 2237474"/>
              <a:gd name="connsiteX143" fmla="*/ 2111935 w 12192000"/>
              <a:gd name="connsiteY143" fmla="*/ 2023163 h 2237474"/>
              <a:gd name="connsiteX144" fmla="*/ 2089991 w 12192000"/>
              <a:gd name="connsiteY144" fmla="*/ 2034193 h 2237474"/>
              <a:gd name="connsiteX145" fmla="*/ 2058061 w 12192000"/>
              <a:gd name="connsiteY145" fmla="*/ 2047942 h 2237474"/>
              <a:gd name="connsiteX146" fmla="*/ 2055737 w 12192000"/>
              <a:gd name="connsiteY146" fmla="*/ 2047704 h 2237474"/>
              <a:gd name="connsiteX147" fmla="*/ 2042244 w 12192000"/>
              <a:gd name="connsiteY147" fmla="*/ 2055560 h 2237474"/>
              <a:gd name="connsiteX148" fmla="*/ 1976224 w 12192000"/>
              <a:gd name="connsiteY148" fmla="*/ 2074257 h 2237474"/>
              <a:gd name="connsiteX149" fmla="*/ 1877728 w 12192000"/>
              <a:gd name="connsiteY149" fmla="*/ 2101004 h 2237474"/>
              <a:gd name="connsiteX150" fmla="*/ 1759056 w 12192000"/>
              <a:gd name="connsiteY150" fmla="*/ 2125608 h 2237474"/>
              <a:gd name="connsiteX151" fmla="*/ 1637948 w 12192000"/>
              <a:gd name="connsiteY151" fmla="*/ 2172597 h 2237474"/>
              <a:gd name="connsiteX152" fmla="*/ 1434549 w 12192000"/>
              <a:gd name="connsiteY152" fmla="*/ 2234522 h 2237474"/>
              <a:gd name="connsiteX153" fmla="*/ 1398481 w 12192000"/>
              <a:gd name="connsiteY153" fmla="*/ 2237074 h 2237474"/>
              <a:gd name="connsiteX154" fmla="*/ 1398407 w 12192000"/>
              <a:gd name="connsiteY154" fmla="*/ 2237095 h 2237474"/>
              <a:gd name="connsiteX155" fmla="*/ 1370962 w 12192000"/>
              <a:gd name="connsiteY155" fmla="*/ 2237474 h 2237474"/>
              <a:gd name="connsiteX156" fmla="*/ 1356367 w 12192000"/>
              <a:gd name="connsiteY156" fmla="*/ 2235089 h 2237474"/>
              <a:gd name="connsiteX157" fmla="*/ 1324828 w 12192000"/>
              <a:gd name="connsiteY157" fmla="*/ 2231968 h 2237474"/>
              <a:gd name="connsiteX158" fmla="*/ 1297744 w 12192000"/>
              <a:gd name="connsiteY158" fmla="*/ 2235849 h 2237474"/>
              <a:gd name="connsiteX159" fmla="*/ 1286236 w 12192000"/>
              <a:gd name="connsiteY159" fmla="*/ 2233135 h 2237474"/>
              <a:gd name="connsiteX160" fmla="*/ 1283504 w 12192000"/>
              <a:gd name="connsiteY160" fmla="*/ 2233797 h 2237474"/>
              <a:gd name="connsiteX161" fmla="*/ 1279765 w 12192000"/>
              <a:gd name="connsiteY161" fmla="*/ 2229639 h 2237474"/>
              <a:gd name="connsiteX162" fmla="*/ 1195347 w 12192000"/>
              <a:gd name="connsiteY162" fmla="*/ 2212354 h 2237474"/>
              <a:gd name="connsiteX163" fmla="*/ 970251 w 12192000"/>
              <a:gd name="connsiteY163" fmla="*/ 2221029 h 2237474"/>
              <a:gd name="connsiteX164" fmla="*/ 812914 w 12192000"/>
              <a:gd name="connsiteY164" fmla="*/ 2202752 h 2237474"/>
              <a:gd name="connsiteX165" fmla="*/ 800195 w 12192000"/>
              <a:gd name="connsiteY165" fmla="*/ 2209407 h 2237474"/>
              <a:gd name="connsiteX166" fmla="*/ 784978 w 12192000"/>
              <a:gd name="connsiteY166" fmla="*/ 2212360 h 2237474"/>
              <a:gd name="connsiteX167" fmla="*/ 681987 w 12192000"/>
              <a:gd name="connsiteY167" fmla="*/ 2216757 h 2237474"/>
              <a:gd name="connsiteX168" fmla="*/ 669923 w 12192000"/>
              <a:gd name="connsiteY168" fmla="*/ 2211682 h 2237474"/>
              <a:gd name="connsiteX169" fmla="*/ 648680 w 12192000"/>
              <a:gd name="connsiteY169" fmla="*/ 2206229 h 2237474"/>
              <a:gd name="connsiteX170" fmla="*/ 597225 w 12192000"/>
              <a:gd name="connsiteY170" fmla="*/ 2180999 h 2237474"/>
              <a:gd name="connsiteX171" fmla="*/ 558449 w 12192000"/>
              <a:gd name="connsiteY171" fmla="*/ 2182346 h 2237474"/>
              <a:gd name="connsiteX172" fmla="*/ 550517 w 12192000"/>
              <a:gd name="connsiteY172" fmla="*/ 2182060 h 2237474"/>
              <a:gd name="connsiteX173" fmla="*/ 550309 w 12192000"/>
              <a:gd name="connsiteY173" fmla="*/ 2181825 h 2237474"/>
              <a:gd name="connsiteX174" fmla="*/ 541836 w 12192000"/>
              <a:gd name="connsiteY174" fmla="*/ 2181063 h 2237474"/>
              <a:gd name="connsiteX175" fmla="*/ 536057 w 12192000"/>
              <a:gd name="connsiteY175" fmla="*/ 2181537 h 2237474"/>
              <a:gd name="connsiteX176" fmla="*/ 520671 w 12192000"/>
              <a:gd name="connsiteY176" fmla="*/ 2180980 h 2237474"/>
              <a:gd name="connsiteX177" fmla="*/ 515024 w 12192000"/>
              <a:gd name="connsiteY177" fmla="*/ 2179258 h 2237474"/>
              <a:gd name="connsiteX178" fmla="*/ 512278 w 12192000"/>
              <a:gd name="connsiteY178" fmla="*/ 2176369 h 2237474"/>
              <a:gd name="connsiteX179" fmla="*/ 480419 w 12192000"/>
              <a:gd name="connsiteY179" fmla="*/ 2167807 h 2237474"/>
              <a:gd name="connsiteX180" fmla="*/ 413835 w 12192000"/>
              <a:gd name="connsiteY180" fmla="*/ 2156783 h 2237474"/>
              <a:gd name="connsiteX181" fmla="*/ 376513 w 12192000"/>
              <a:gd name="connsiteY181" fmla="*/ 2154014 h 2237474"/>
              <a:gd name="connsiteX182" fmla="*/ 273386 w 12192000"/>
              <a:gd name="connsiteY182" fmla="*/ 2142551 h 2237474"/>
              <a:gd name="connsiteX183" fmla="*/ 169207 w 12192000"/>
              <a:gd name="connsiteY183" fmla="*/ 2128100 h 2237474"/>
              <a:gd name="connsiteX184" fmla="*/ 93149 w 12192000"/>
              <a:gd name="connsiteY184" fmla="*/ 2105324 h 2237474"/>
              <a:gd name="connsiteX185" fmla="*/ 88109 w 12192000"/>
              <a:gd name="connsiteY185" fmla="*/ 2106704 h 2237474"/>
              <a:gd name="connsiteX186" fmla="*/ 80022 w 12192000"/>
              <a:gd name="connsiteY186" fmla="*/ 2107254 h 2237474"/>
              <a:gd name="connsiteX187" fmla="*/ 79717 w 12192000"/>
              <a:gd name="connsiteY187" fmla="*/ 2107046 h 2237474"/>
              <a:gd name="connsiteX188" fmla="*/ 72352 w 12192000"/>
              <a:gd name="connsiteY188" fmla="*/ 2107991 h 2237474"/>
              <a:gd name="connsiteX189" fmla="*/ 37645 w 12192000"/>
              <a:gd name="connsiteY189" fmla="*/ 2115401 h 2237474"/>
              <a:gd name="connsiteX190" fmla="*/ 4572 w 12192000"/>
              <a:gd name="connsiteY190" fmla="*/ 2111091 h 2237474"/>
              <a:gd name="connsiteX191" fmla="*/ 0 w 12192000"/>
              <a:gd name="connsiteY191" fmla="*/ 2110468 h 2237474"/>
              <a:gd name="connsiteX192" fmla="*/ 0 w 12192000"/>
              <a:gd name="connsiteY192" fmla="*/ 0 h 2237474"/>
              <a:gd name="connsiteX0" fmla="*/ 0 w 12192000"/>
              <a:gd name="connsiteY0" fmla="*/ 0 h 2237474"/>
              <a:gd name="connsiteX1" fmla="*/ 12192000 w 12192000"/>
              <a:gd name="connsiteY1" fmla="*/ 0 h 2237474"/>
              <a:gd name="connsiteX2" fmla="*/ 12192000 w 12192000"/>
              <a:gd name="connsiteY2" fmla="*/ 751299 h 2237474"/>
              <a:gd name="connsiteX3" fmla="*/ 12176759 w 12192000"/>
              <a:gd name="connsiteY3" fmla="*/ 759190 h 2237474"/>
              <a:gd name="connsiteX4" fmla="*/ 12047364 w 12192000"/>
              <a:gd name="connsiteY4" fmla="*/ 749662 h 2237474"/>
              <a:gd name="connsiteX5" fmla="*/ 11890686 w 12192000"/>
              <a:gd name="connsiteY5" fmla="*/ 732766 h 2237474"/>
              <a:gd name="connsiteX6" fmla="*/ 11834800 w 12192000"/>
              <a:gd name="connsiteY6" fmla="*/ 747840 h 2237474"/>
              <a:gd name="connsiteX7" fmla="*/ 11649954 w 12192000"/>
              <a:gd name="connsiteY7" fmla="*/ 749628 h 2237474"/>
              <a:gd name="connsiteX8" fmla="*/ 11560424 w 12192000"/>
              <a:gd name="connsiteY8" fmla="*/ 748017 h 2237474"/>
              <a:gd name="connsiteX9" fmla="*/ 11358455 w 12192000"/>
              <a:gd name="connsiteY9" fmla="*/ 747593 h 2237474"/>
              <a:gd name="connsiteX10" fmla="*/ 11165209 w 12192000"/>
              <a:gd name="connsiteY10" fmla="*/ 748852 h 2237474"/>
              <a:gd name="connsiteX11" fmla="*/ 11058755 w 12192000"/>
              <a:gd name="connsiteY11" fmla="*/ 749617 h 2237474"/>
              <a:gd name="connsiteX12" fmla="*/ 10846594 w 12192000"/>
              <a:gd name="connsiteY12" fmla="*/ 765069 h 2237474"/>
              <a:gd name="connsiteX13" fmla="*/ 10805004 w 12192000"/>
              <a:gd name="connsiteY13" fmla="*/ 757573 h 2237474"/>
              <a:gd name="connsiteX14" fmla="*/ 10739478 w 12192000"/>
              <a:gd name="connsiteY14" fmla="*/ 776841 h 2237474"/>
              <a:gd name="connsiteX15" fmla="*/ 10458762 w 12192000"/>
              <a:gd name="connsiteY15" fmla="*/ 755400 h 2237474"/>
              <a:gd name="connsiteX16" fmla="*/ 10211200 w 12192000"/>
              <a:gd name="connsiteY16" fmla="*/ 767513 h 2237474"/>
              <a:gd name="connsiteX17" fmla="*/ 10167995 w 12192000"/>
              <a:gd name="connsiteY17" fmla="*/ 760843 h 2237474"/>
              <a:gd name="connsiteX18" fmla="*/ 9997044 w 12192000"/>
              <a:gd name="connsiteY18" fmla="*/ 780129 h 2237474"/>
              <a:gd name="connsiteX19" fmla="*/ 9943887 w 12192000"/>
              <a:gd name="connsiteY19" fmla="*/ 804141 h 2237474"/>
              <a:gd name="connsiteX20" fmla="*/ 9918248 w 12192000"/>
              <a:gd name="connsiteY20" fmla="*/ 816628 h 2237474"/>
              <a:gd name="connsiteX21" fmla="*/ 9767091 w 12192000"/>
              <a:gd name="connsiteY21" fmla="*/ 870550 h 2237474"/>
              <a:gd name="connsiteX22" fmla="*/ 9683005 w 12192000"/>
              <a:gd name="connsiteY22" fmla="*/ 894128 h 2237474"/>
              <a:gd name="connsiteX23" fmla="*/ 9594438 w 12192000"/>
              <a:gd name="connsiteY23" fmla="*/ 919051 h 2237474"/>
              <a:gd name="connsiteX24" fmla="*/ 9544189 w 12192000"/>
              <a:gd name="connsiteY24" fmla="*/ 938966 h 2237474"/>
              <a:gd name="connsiteX25" fmla="*/ 9500499 w 12192000"/>
              <a:gd name="connsiteY25" fmla="*/ 954680 h 2237474"/>
              <a:gd name="connsiteX26" fmla="*/ 9428195 w 12192000"/>
              <a:gd name="connsiteY26" fmla="*/ 986225 h 2237474"/>
              <a:gd name="connsiteX27" fmla="*/ 9410017 w 12192000"/>
              <a:gd name="connsiteY27" fmla="*/ 993931 h 2237474"/>
              <a:gd name="connsiteX28" fmla="*/ 9392919 w 12192000"/>
              <a:gd name="connsiteY28" fmla="*/ 994656 h 2237474"/>
              <a:gd name="connsiteX29" fmla="*/ 9278619 w 12192000"/>
              <a:gd name="connsiteY29" fmla="*/ 1011878 h 2237474"/>
              <a:gd name="connsiteX30" fmla="*/ 9268019 w 12192000"/>
              <a:gd name="connsiteY30" fmla="*/ 1007442 h 2237474"/>
              <a:gd name="connsiteX31" fmla="*/ 9234662 w 12192000"/>
              <a:gd name="connsiteY31" fmla="*/ 1023056 h 2237474"/>
              <a:gd name="connsiteX32" fmla="*/ 9181033 w 12192000"/>
              <a:gd name="connsiteY32" fmla="*/ 1037921 h 2237474"/>
              <a:gd name="connsiteX33" fmla="*/ 9155969 w 12192000"/>
              <a:gd name="connsiteY33" fmla="*/ 1046804 h 2237474"/>
              <a:gd name="connsiteX34" fmla="*/ 9133985 w 12192000"/>
              <a:gd name="connsiteY34" fmla="*/ 1046450 h 2237474"/>
              <a:gd name="connsiteX35" fmla="*/ 9003462 w 12192000"/>
              <a:gd name="connsiteY35" fmla="*/ 1042406 h 2237474"/>
              <a:gd name="connsiteX36" fmla="*/ 8968445 w 12192000"/>
              <a:gd name="connsiteY36" fmla="*/ 1052169 h 2237474"/>
              <a:gd name="connsiteX37" fmla="*/ 8886001 w 12192000"/>
              <a:gd name="connsiteY37" fmla="*/ 1067468 h 2237474"/>
              <a:gd name="connsiteX38" fmla="*/ 8838610 w 12192000"/>
              <a:gd name="connsiteY38" fmla="*/ 1075091 h 2237474"/>
              <a:gd name="connsiteX39" fmla="*/ 8750383 w 12192000"/>
              <a:gd name="connsiteY39" fmla="*/ 1097387 h 2237474"/>
              <a:gd name="connsiteX40" fmla="*/ 8665605 w 12192000"/>
              <a:gd name="connsiteY40" fmla="*/ 1110791 h 2237474"/>
              <a:gd name="connsiteX41" fmla="*/ 8584946 w 12192000"/>
              <a:gd name="connsiteY41" fmla="*/ 1135226 h 2237474"/>
              <a:gd name="connsiteX42" fmla="*/ 8460755 w 12192000"/>
              <a:gd name="connsiteY42" fmla="*/ 1203427 h 2237474"/>
              <a:gd name="connsiteX43" fmla="*/ 8419755 w 12192000"/>
              <a:gd name="connsiteY43" fmla="*/ 1216260 h 2237474"/>
              <a:gd name="connsiteX44" fmla="*/ 8411626 w 12192000"/>
              <a:gd name="connsiteY44" fmla="*/ 1214397 h 2237474"/>
              <a:gd name="connsiteX45" fmla="*/ 8363469 w 12192000"/>
              <a:gd name="connsiteY45" fmla="*/ 1246658 h 2237474"/>
              <a:gd name="connsiteX46" fmla="*/ 8275497 w 12192000"/>
              <a:gd name="connsiteY46" fmla="*/ 1264396 h 2237474"/>
              <a:gd name="connsiteX47" fmla="*/ 8206287 w 12192000"/>
              <a:gd name="connsiteY47" fmla="*/ 1273060 h 2237474"/>
              <a:gd name="connsiteX48" fmla="*/ 8139997 w 12192000"/>
              <a:gd name="connsiteY48" fmla="*/ 1282713 h 2237474"/>
              <a:gd name="connsiteX49" fmla="*/ 8074238 w 12192000"/>
              <a:gd name="connsiteY49" fmla="*/ 1301895 h 2237474"/>
              <a:gd name="connsiteX50" fmla="*/ 7942099 w 12192000"/>
              <a:gd name="connsiteY50" fmla="*/ 1336332 h 2237474"/>
              <a:gd name="connsiteX51" fmla="*/ 7902328 w 12192000"/>
              <a:gd name="connsiteY51" fmla="*/ 1345865 h 2237474"/>
              <a:gd name="connsiteX52" fmla="*/ 7840612 w 12192000"/>
              <a:gd name="connsiteY52" fmla="*/ 1369373 h 2237474"/>
              <a:gd name="connsiteX53" fmla="*/ 7786819 w 12192000"/>
              <a:gd name="connsiteY53" fmla="*/ 1378970 h 2237474"/>
              <a:gd name="connsiteX54" fmla="*/ 7548172 w 12192000"/>
              <a:gd name="connsiteY54" fmla="*/ 1417460 h 2237474"/>
              <a:gd name="connsiteX55" fmla="*/ 7483437 w 12192000"/>
              <a:gd name="connsiteY55" fmla="*/ 1478152 h 2237474"/>
              <a:gd name="connsiteX56" fmla="*/ 7377870 w 12192000"/>
              <a:gd name="connsiteY56" fmla="*/ 1523319 h 2237474"/>
              <a:gd name="connsiteX57" fmla="*/ 7230737 w 12192000"/>
              <a:gd name="connsiteY57" fmla="*/ 1562633 h 2237474"/>
              <a:gd name="connsiteX58" fmla="*/ 7224458 w 12192000"/>
              <a:gd name="connsiteY58" fmla="*/ 1573008 h 2237474"/>
              <a:gd name="connsiteX59" fmla="*/ 7183121 w 12192000"/>
              <a:gd name="connsiteY59" fmla="*/ 1595162 h 2237474"/>
              <a:gd name="connsiteX60" fmla="*/ 7164601 w 12192000"/>
              <a:gd name="connsiteY60" fmla="*/ 1606490 h 2237474"/>
              <a:gd name="connsiteX61" fmla="*/ 7031309 w 12192000"/>
              <a:gd name="connsiteY61" fmla="*/ 1619451 h 2237474"/>
              <a:gd name="connsiteX62" fmla="*/ 6900177 w 12192000"/>
              <a:gd name="connsiteY62" fmla="*/ 1636016 h 2237474"/>
              <a:gd name="connsiteX63" fmla="*/ 6795372 w 12192000"/>
              <a:gd name="connsiteY63" fmla="*/ 1644845 h 2237474"/>
              <a:gd name="connsiteX64" fmla="*/ 6692251 w 12192000"/>
              <a:gd name="connsiteY64" fmla="*/ 1656357 h 2237474"/>
              <a:gd name="connsiteX65" fmla="*/ 6655235 w 12192000"/>
              <a:gd name="connsiteY65" fmla="*/ 1661869 h 2237474"/>
              <a:gd name="connsiteX66" fmla="*/ 6554894 w 12192000"/>
              <a:gd name="connsiteY66" fmla="*/ 1664428 h 2237474"/>
              <a:gd name="connsiteX67" fmla="*/ 6516595 w 12192000"/>
              <a:gd name="connsiteY67" fmla="*/ 1667475 h 2237474"/>
              <a:gd name="connsiteX68" fmla="*/ 6508541 w 12192000"/>
              <a:gd name="connsiteY68" fmla="*/ 1668757 h 2237474"/>
              <a:gd name="connsiteX69" fmla="*/ 6471012 w 12192000"/>
              <a:gd name="connsiteY69" fmla="*/ 1678604 h 2237474"/>
              <a:gd name="connsiteX70" fmla="*/ 6364035 w 12192000"/>
              <a:gd name="connsiteY70" fmla="*/ 1667683 h 2237474"/>
              <a:gd name="connsiteX71" fmla="*/ 6280959 w 12192000"/>
              <a:gd name="connsiteY71" fmla="*/ 1689329 h 2237474"/>
              <a:gd name="connsiteX72" fmla="*/ 6243319 w 12192000"/>
              <a:gd name="connsiteY72" fmla="*/ 1695560 h 2237474"/>
              <a:gd name="connsiteX73" fmla="*/ 6098321 w 12192000"/>
              <a:gd name="connsiteY73" fmla="*/ 1721646 h 2237474"/>
              <a:gd name="connsiteX74" fmla="*/ 5880652 w 12192000"/>
              <a:gd name="connsiteY74" fmla="*/ 1779643 h 2237474"/>
              <a:gd name="connsiteX75" fmla="*/ 5785959 w 12192000"/>
              <a:gd name="connsiteY75" fmla="*/ 1775307 h 2237474"/>
              <a:gd name="connsiteX76" fmla="*/ 5643534 w 12192000"/>
              <a:gd name="connsiteY76" fmla="*/ 1802919 h 2237474"/>
              <a:gd name="connsiteX77" fmla="*/ 5518799 w 12192000"/>
              <a:gd name="connsiteY77" fmla="*/ 1818312 h 2237474"/>
              <a:gd name="connsiteX78" fmla="*/ 5505014 w 12192000"/>
              <a:gd name="connsiteY78" fmla="*/ 1819259 h 2237474"/>
              <a:gd name="connsiteX79" fmla="*/ 5453307 w 12192000"/>
              <a:gd name="connsiteY79" fmla="*/ 1815450 h 2237474"/>
              <a:gd name="connsiteX80" fmla="*/ 5221533 w 12192000"/>
              <a:gd name="connsiteY80" fmla="*/ 1846950 h 2237474"/>
              <a:gd name="connsiteX81" fmla="*/ 5149802 w 12192000"/>
              <a:gd name="connsiteY81" fmla="*/ 1844846 h 2237474"/>
              <a:gd name="connsiteX82" fmla="*/ 5114927 w 12192000"/>
              <a:gd name="connsiteY82" fmla="*/ 1847827 h 2237474"/>
              <a:gd name="connsiteX83" fmla="*/ 5108970 w 12192000"/>
              <a:gd name="connsiteY83" fmla="*/ 1847935 h 2237474"/>
              <a:gd name="connsiteX84" fmla="*/ 5067961 w 12192000"/>
              <a:gd name="connsiteY84" fmla="*/ 1845917 h 2237474"/>
              <a:gd name="connsiteX85" fmla="*/ 5007075 w 12192000"/>
              <a:gd name="connsiteY85" fmla="*/ 1838626 h 2237474"/>
              <a:gd name="connsiteX86" fmla="*/ 4944087 w 12192000"/>
              <a:gd name="connsiteY86" fmla="*/ 1823332 h 2237474"/>
              <a:gd name="connsiteX87" fmla="*/ 4907662 w 12192000"/>
              <a:gd name="connsiteY87" fmla="*/ 1816900 h 2237474"/>
              <a:gd name="connsiteX88" fmla="*/ 4882386 w 12192000"/>
              <a:gd name="connsiteY88" fmla="*/ 1809844 h 2237474"/>
              <a:gd name="connsiteX89" fmla="*/ 4811440 w 12192000"/>
              <a:gd name="connsiteY89" fmla="*/ 1804655 h 2237474"/>
              <a:gd name="connsiteX90" fmla="*/ 4691075 w 12192000"/>
              <a:gd name="connsiteY90" fmla="*/ 1801389 h 2237474"/>
              <a:gd name="connsiteX91" fmla="*/ 4611738 w 12192000"/>
              <a:gd name="connsiteY91" fmla="*/ 1776964 h 2237474"/>
              <a:gd name="connsiteX92" fmla="*/ 4560070 w 12192000"/>
              <a:gd name="connsiteY92" fmla="*/ 1785640 h 2237474"/>
              <a:gd name="connsiteX93" fmla="*/ 4536503 w 12192000"/>
              <a:gd name="connsiteY93" fmla="*/ 1785334 h 2237474"/>
              <a:gd name="connsiteX94" fmla="*/ 4513724 w 12192000"/>
              <a:gd name="connsiteY94" fmla="*/ 1791996 h 2237474"/>
              <a:gd name="connsiteX95" fmla="*/ 4459810 w 12192000"/>
              <a:gd name="connsiteY95" fmla="*/ 1797886 h 2237474"/>
              <a:gd name="connsiteX96" fmla="*/ 4379064 w 12192000"/>
              <a:gd name="connsiteY96" fmla="*/ 1817177 h 2237474"/>
              <a:gd name="connsiteX97" fmla="*/ 4290981 w 12192000"/>
              <a:gd name="connsiteY97" fmla="*/ 1839677 h 2237474"/>
              <a:gd name="connsiteX98" fmla="*/ 4238372 w 12192000"/>
              <a:gd name="connsiteY98" fmla="*/ 1851480 h 2237474"/>
              <a:gd name="connsiteX99" fmla="*/ 4232517 w 12192000"/>
              <a:gd name="connsiteY99" fmla="*/ 1852567 h 2237474"/>
              <a:gd name="connsiteX100" fmla="*/ 4191732 w 12192000"/>
              <a:gd name="connsiteY100" fmla="*/ 1857328 h 2237474"/>
              <a:gd name="connsiteX101" fmla="*/ 4065532 w 12192000"/>
              <a:gd name="connsiteY101" fmla="*/ 1855477 h 2237474"/>
              <a:gd name="connsiteX102" fmla="*/ 4028460 w 12192000"/>
              <a:gd name="connsiteY102" fmla="*/ 1855137 h 2237474"/>
              <a:gd name="connsiteX103" fmla="*/ 4002267 w 12192000"/>
              <a:gd name="connsiteY103" fmla="*/ 1852352 h 2237474"/>
              <a:gd name="connsiteX104" fmla="*/ 3931396 w 12192000"/>
              <a:gd name="connsiteY104" fmla="*/ 1858915 h 2237474"/>
              <a:gd name="connsiteX105" fmla="*/ 3812162 w 12192000"/>
              <a:gd name="connsiteY105" fmla="*/ 1875501 h 2237474"/>
              <a:gd name="connsiteX106" fmla="*/ 3729530 w 12192000"/>
              <a:gd name="connsiteY106" fmla="*/ 1864513 h 2237474"/>
              <a:gd name="connsiteX107" fmla="*/ 3680177 w 12192000"/>
              <a:gd name="connsiteY107" fmla="*/ 1881552 h 2237474"/>
              <a:gd name="connsiteX108" fmla="*/ 3567259 w 12192000"/>
              <a:gd name="connsiteY108" fmla="*/ 1893482 h 2237474"/>
              <a:gd name="connsiteX109" fmla="*/ 3405770 w 12192000"/>
              <a:gd name="connsiteY109" fmla="*/ 1904591 h 2237474"/>
              <a:gd name="connsiteX110" fmla="*/ 3280097 w 12192000"/>
              <a:gd name="connsiteY110" fmla="*/ 1919610 h 2237474"/>
              <a:gd name="connsiteX111" fmla="*/ 3123424 w 12192000"/>
              <a:gd name="connsiteY111" fmla="*/ 1952930 h 2237474"/>
              <a:gd name="connsiteX112" fmla="*/ 3009910 w 12192000"/>
              <a:gd name="connsiteY112" fmla="*/ 1957866 h 2237474"/>
              <a:gd name="connsiteX113" fmla="*/ 2995934 w 12192000"/>
              <a:gd name="connsiteY113" fmla="*/ 1967085 h 2237474"/>
              <a:gd name="connsiteX114" fmla="*/ 2980071 w 12192000"/>
              <a:gd name="connsiteY114" fmla="*/ 1972988 h 2237474"/>
              <a:gd name="connsiteX115" fmla="*/ 2978094 w 12192000"/>
              <a:gd name="connsiteY115" fmla="*/ 1972369 h 2237474"/>
              <a:gd name="connsiteX116" fmla="*/ 2942858 w 12192000"/>
              <a:gd name="connsiteY116" fmla="*/ 1981367 h 2237474"/>
              <a:gd name="connsiteX117" fmla="*/ 2875436 w 12192000"/>
              <a:gd name="connsiteY117" fmla="*/ 1996977 h 2237474"/>
              <a:gd name="connsiteX118" fmla="*/ 2874892 w 12192000"/>
              <a:gd name="connsiteY118" fmla="*/ 1996085 h 2237474"/>
              <a:gd name="connsiteX119" fmla="*/ 2864145 w 12192000"/>
              <a:gd name="connsiteY119" fmla="*/ 1994061 h 2237474"/>
              <a:gd name="connsiteX120" fmla="*/ 2843662 w 12192000"/>
              <a:gd name="connsiteY120" fmla="*/ 1992498 h 2237474"/>
              <a:gd name="connsiteX121" fmla="*/ 2796128 w 12192000"/>
              <a:gd name="connsiteY121" fmla="*/ 1976403 h 2237474"/>
              <a:gd name="connsiteX122" fmla="*/ 2756784 w 12192000"/>
              <a:gd name="connsiteY122" fmla="*/ 1985116 h 2237474"/>
              <a:gd name="connsiteX123" fmla="*/ 2748833 w 12192000"/>
              <a:gd name="connsiteY123" fmla="*/ 1986323 h 2237474"/>
              <a:gd name="connsiteX124" fmla="*/ 2748661 w 12192000"/>
              <a:gd name="connsiteY124" fmla="*/ 1986122 h 2237474"/>
              <a:gd name="connsiteX125" fmla="*/ 2740251 w 12192000"/>
              <a:gd name="connsiteY125" fmla="*/ 1986946 h 2237474"/>
              <a:gd name="connsiteX126" fmla="*/ 2718916 w 12192000"/>
              <a:gd name="connsiteY126" fmla="*/ 1990867 h 2237474"/>
              <a:gd name="connsiteX127" fmla="*/ 2713522 w 12192000"/>
              <a:gd name="connsiteY127" fmla="*/ 1990173 h 2237474"/>
              <a:gd name="connsiteX128" fmla="*/ 2680597 w 12192000"/>
              <a:gd name="connsiteY128" fmla="*/ 1984996 h 2237474"/>
              <a:gd name="connsiteX129" fmla="*/ 2578178 w 12192000"/>
              <a:gd name="connsiteY129" fmla="*/ 1990531 h 2237474"/>
              <a:gd name="connsiteX130" fmla="*/ 2476147 w 12192000"/>
              <a:gd name="connsiteY130" fmla="*/ 1998305 h 2237474"/>
              <a:gd name="connsiteX131" fmla="*/ 2373568 w 12192000"/>
              <a:gd name="connsiteY131" fmla="*/ 2003219 h 2237474"/>
              <a:gd name="connsiteX132" fmla="*/ 2321399 w 12192000"/>
              <a:gd name="connsiteY132" fmla="*/ 1989467 h 2237474"/>
              <a:gd name="connsiteX133" fmla="*/ 2315525 w 12192000"/>
              <a:gd name="connsiteY133" fmla="*/ 1989708 h 2237474"/>
              <a:gd name="connsiteX134" fmla="*/ 2300792 w 12192000"/>
              <a:gd name="connsiteY134" fmla="*/ 1994290 h 2237474"/>
              <a:gd name="connsiteX135" fmla="*/ 2295469 w 12192000"/>
              <a:gd name="connsiteY135" fmla="*/ 1996659 h 2237474"/>
              <a:gd name="connsiteX136" fmla="*/ 2287219 w 12192000"/>
              <a:gd name="connsiteY136" fmla="*/ 1998750 h 2237474"/>
              <a:gd name="connsiteX137" fmla="*/ 2286948 w 12192000"/>
              <a:gd name="connsiteY137" fmla="*/ 1998596 h 2237474"/>
              <a:gd name="connsiteX138" fmla="*/ 2243069 w 12192000"/>
              <a:gd name="connsiteY138" fmla="*/ 2015111 h 2237474"/>
              <a:gd name="connsiteX139" fmla="*/ 2186609 w 12192000"/>
              <a:gd name="connsiteY139" fmla="*/ 2008263 h 2237474"/>
              <a:gd name="connsiteX140" fmla="*/ 2164831 w 12192000"/>
              <a:gd name="connsiteY140" fmla="*/ 2010143 h 2237474"/>
              <a:gd name="connsiteX141" fmla="*/ 2152836 w 12192000"/>
              <a:gd name="connsiteY141" fmla="*/ 2010048 h 2237474"/>
              <a:gd name="connsiteX142" fmla="*/ 2117102 w 12192000"/>
              <a:gd name="connsiteY142" fmla="*/ 2023004 h 2237474"/>
              <a:gd name="connsiteX143" fmla="*/ 2111935 w 12192000"/>
              <a:gd name="connsiteY143" fmla="*/ 2023163 h 2237474"/>
              <a:gd name="connsiteX144" fmla="*/ 2089991 w 12192000"/>
              <a:gd name="connsiteY144" fmla="*/ 2034193 h 2237474"/>
              <a:gd name="connsiteX145" fmla="*/ 2058061 w 12192000"/>
              <a:gd name="connsiteY145" fmla="*/ 2047942 h 2237474"/>
              <a:gd name="connsiteX146" fmla="*/ 2055737 w 12192000"/>
              <a:gd name="connsiteY146" fmla="*/ 2047704 h 2237474"/>
              <a:gd name="connsiteX147" fmla="*/ 2042244 w 12192000"/>
              <a:gd name="connsiteY147" fmla="*/ 2055560 h 2237474"/>
              <a:gd name="connsiteX148" fmla="*/ 1976224 w 12192000"/>
              <a:gd name="connsiteY148" fmla="*/ 2074257 h 2237474"/>
              <a:gd name="connsiteX149" fmla="*/ 1877728 w 12192000"/>
              <a:gd name="connsiteY149" fmla="*/ 2101004 h 2237474"/>
              <a:gd name="connsiteX150" fmla="*/ 1759056 w 12192000"/>
              <a:gd name="connsiteY150" fmla="*/ 2125608 h 2237474"/>
              <a:gd name="connsiteX151" fmla="*/ 1637948 w 12192000"/>
              <a:gd name="connsiteY151" fmla="*/ 2172597 h 2237474"/>
              <a:gd name="connsiteX152" fmla="*/ 1434549 w 12192000"/>
              <a:gd name="connsiteY152" fmla="*/ 2234522 h 2237474"/>
              <a:gd name="connsiteX153" fmla="*/ 1398481 w 12192000"/>
              <a:gd name="connsiteY153" fmla="*/ 2237074 h 2237474"/>
              <a:gd name="connsiteX154" fmla="*/ 1398407 w 12192000"/>
              <a:gd name="connsiteY154" fmla="*/ 2237095 h 2237474"/>
              <a:gd name="connsiteX155" fmla="*/ 1370962 w 12192000"/>
              <a:gd name="connsiteY155" fmla="*/ 2237474 h 2237474"/>
              <a:gd name="connsiteX156" fmla="*/ 1356367 w 12192000"/>
              <a:gd name="connsiteY156" fmla="*/ 2235089 h 2237474"/>
              <a:gd name="connsiteX157" fmla="*/ 1324828 w 12192000"/>
              <a:gd name="connsiteY157" fmla="*/ 2231968 h 2237474"/>
              <a:gd name="connsiteX158" fmla="*/ 1297744 w 12192000"/>
              <a:gd name="connsiteY158" fmla="*/ 2235849 h 2237474"/>
              <a:gd name="connsiteX159" fmla="*/ 1286236 w 12192000"/>
              <a:gd name="connsiteY159" fmla="*/ 2233135 h 2237474"/>
              <a:gd name="connsiteX160" fmla="*/ 1283504 w 12192000"/>
              <a:gd name="connsiteY160" fmla="*/ 2233797 h 2237474"/>
              <a:gd name="connsiteX161" fmla="*/ 1279765 w 12192000"/>
              <a:gd name="connsiteY161" fmla="*/ 2229639 h 2237474"/>
              <a:gd name="connsiteX162" fmla="*/ 1195347 w 12192000"/>
              <a:gd name="connsiteY162" fmla="*/ 2212354 h 2237474"/>
              <a:gd name="connsiteX163" fmla="*/ 970251 w 12192000"/>
              <a:gd name="connsiteY163" fmla="*/ 2221029 h 2237474"/>
              <a:gd name="connsiteX164" fmla="*/ 812914 w 12192000"/>
              <a:gd name="connsiteY164" fmla="*/ 2202752 h 2237474"/>
              <a:gd name="connsiteX165" fmla="*/ 800195 w 12192000"/>
              <a:gd name="connsiteY165" fmla="*/ 2209407 h 2237474"/>
              <a:gd name="connsiteX166" fmla="*/ 784978 w 12192000"/>
              <a:gd name="connsiteY166" fmla="*/ 2212360 h 2237474"/>
              <a:gd name="connsiteX167" fmla="*/ 681987 w 12192000"/>
              <a:gd name="connsiteY167" fmla="*/ 2216757 h 2237474"/>
              <a:gd name="connsiteX168" fmla="*/ 669923 w 12192000"/>
              <a:gd name="connsiteY168" fmla="*/ 2211682 h 2237474"/>
              <a:gd name="connsiteX169" fmla="*/ 648680 w 12192000"/>
              <a:gd name="connsiteY169" fmla="*/ 2206229 h 2237474"/>
              <a:gd name="connsiteX170" fmla="*/ 597225 w 12192000"/>
              <a:gd name="connsiteY170" fmla="*/ 2180999 h 2237474"/>
              <a:gd name="connsiteX171" fmla="*/ 558449 w 12192000"/>
              <a:gd name="connsiteY171" fmla="*/ 2182346 h 2237474"/>
              <a:gd name="connsiteX172" fmla="*/ 550517 w 12192000"/>
              <a:gd name="connsiteY172" fmla="*/ 2182060 h 2237474"/>
              <a:gd name="connsiteX173" fmla="*/ 550309 w 12192000"/>
              <a:gd name="connsiteY173" fmla="*/ 2181825 h 2237474"/>
              <a:gd name="connsiteX174" fmla="*/ 541836 w 12192000"/>
              <a:gd name="connsiteY174" fmla="*/ 2181063 h 2237474"/>
              <a:gd name="connsiteX175" fmla="*/ 536057 w 12192000"/>
              <a:gd name="connsiteY175" fmla="*/ 2181537 h 2237474"/>
              <a:gd name="connsiteX176" fmla="*/ 520671 w 12192000"/>
              <a:gd name="connsiteY176" fmla="*/ 2180980 h 2237474"/>
              <a:gd name="connsiteX177" fmla="*/ 515024 w 12192000"/>
              <a:gd name="connsiteY177" fmla="*/ 2179258 h 2237474"/>
              <a:gd name="connsiteX178" fmla="*/ 512278 w 12192000"/>
              <a:gd name="connsiteY178" fmla="*/ 2176369 h 2237474"/>
              <a:gd name="connsiteX179" fmla="*/ 480419 w 12192000"/>
              <a:gd name="connsiteY179" fmla="*/ 2167807 h 2237474"/>
              <a:gd name="connsiteX180" fmla="*/ 413835 w 12192000"/>
              <a:gd name="connsiteY180" fmla="*/ 2156783 h 2237474"/>
              <a:gd name="connsiteX181" fmla="*/ 376513 w 12192000"/>
              <a:gd name="connsiteY181" fmla="*/ 2154014 h 2237474"/>
              <a:gd name="connsiteX182" fmla="*/ 273386 w 12192000"/>
              <a:gd name="connsiteY182" fmla="*/ 2142551 h 2237474"/>
              <a:gd name="connsiteX183" fmla="*/ 169207 w 12192000"/>
              <a:gd name="connsiteY183" fmla="*/ 2128100 h 2237474"/>
              <a:gd name="connsiteX184" fmla="*/ 93149 w 12192000"/>
              <a:gd name="connsiteY184" fmla="*/ 2105324 h 2237474"/>
              <a:gd name="connsiteX185" fmla="*/ 88109 w 12192000"/>
              <a:gd name="connsiteY185" fmla="*/ 2106704 h 2237474"/>
              <a:gd name="connsiteX186" fmla="*/ 80022 w 12192000"/>
              <a:gd name="connsiteY186" fmla="*/ 2107254 h 2237474"/>
              <a:gd name="connsiteX187" fmla="*/ 79717 w 12192000"/>
              <a:gd name="connsiteY187" fmla="*/ 2107046 h 2237474"/>
              <a:gd name="connsiteX188" fmla="*/ 72352 w 12192000"/>
              <a:gd name="connsiteY188" fmla="*/ 2107991 h 2237474"/>
              <a:gd name="connsiteX189" fmla="*/ 37645 w 12192000"/>
              <a:gd name="connsiteY189" fmla="*/ 2115401 h 2237474"/>
              <a:gd name="connsiteX190" fmla="*/ 4572 w 12192000"/>
              <a:gd name="connsiteY190" fmla="*/ 2111091 h 2237474"/>
              <a:gd name="connsiteX191" fmla="*/ 0 w 12192000"/>
              <a:gd name="connsiteY191" fmla="*/ 2110468 h 2237474"/>
              <a:gd name="connsiteX192" fmla="*/ 0 w 12192000"/>
              <a:gd name="connsiteY192" fmla="*/ 0 h 2237474"/>
              <a:gd name="connsiteX0" fmla="*/ 0 w 12192000"/>
              <a:gd name="connsiteY0" fmla="*/ 0 h 2237474"/>
              <a:gd name="connsiteX1" fmla="*/ 12192000 w 12192000"/>
              <a:gd name="connsiteY1" fmla="*/ 0 h 2237474"/>
              <a:gd name="connsiteX2" fmla="*/ 12192000 w 12192000"/>
              <a:gd name="connsiteY2" fmla="*/ 751299 h 2237474"/>
              <a:gd name="connsiteX3" fmla="*/ 12176759 w 12192000"/>
              <a:gd name="connsiteY3" fmla="*/ 759190 h 2237474"/>
              <a:gd name="connsiteX4" fmla="*/ 12047364 w 12192000"/>
              <a:gd name="connsiteY4" fmla="*/ 749662 h 2237474"/>
              <a:gd name="connsiteX5" fmla="*/ 11890686 w 12192000"/>
              <a:gd name="connsiteY5" fmla="*/ 732766 h 2237474"/>
              <a:gd name="connsiteX6" fmla="*/ 11834800 w 12192000"/>
              <a:gd name="connsiteY6" fmla="*/ 747840 h 2237474"/>
              <a:gd name="connsiteX7" fmla="*/ 11649954 w 12192000"/>
              <a:gd name="connsiteY7" fmla="*/ 749628 h 2237474"/>
              <a:gd name="connsiteX8" fmla="*/ 11560424 w 12192000"/>
              <a:gd name="connsiteY8" fmla="*/ 748017 h 2237474"/>
              <a:gd name="connsiteX9" fmla="*/ 11358455 w 12192000"/>
              <a:gd name="connsiteY9" fmla="*/ 747593 h 2237474"/>
              <a:gd name="connsiteX10" fmla="*/ 11165209 w 12192000"/>
              <a:gd name="connsiteY10" fmla="*/ 748852 h 2237474"/>
              <a:gd name="connsiteX11" fmla="*/ 11058755 w 12192000"/>
              <a:gd name="connsiteY11" fmla="*/ 749617 h 2237474"/>
              <a:gd name="connsiteX12" fmla="*/ 10846594 w 12192000"/>
              <a:gd name="connsiteY12" fmla="*/ 765069 h 2237474"/>
              <a:gd name="connsiteX13" fmla="*/ 10805004 w 12192000"/>
              <a:gd name="connsiteY13" fmla="*/ 757573 h 2237474"/>
              <a:gd name="connsiteX14" fmla="*/ 10739478 w 12192000"/>
              <a:gd name="connsiteY14" fmla="*/ 776841 h 2237474"/>
              <a:gd name="connsiteX15" fmla="*/ 10458762 w 12192000"/>
              <a:gd name="connsiteY15" fmla="*/ 755400 h 2237474"/>
              <a:gd name="connsiteX16" fmla="*/ 10211200 w 12192000"/>
              <a:gd name="connsiteY16" fmla="*/ 767513 h 2237474"/>
              <a:gd name="connsiteX17" fmla="*/ 10167995 w 12192000"/>
              <a:gd name="connsiteY17" fmla="*/ 760843 h 2237474"/>
              <a:gd name="connsiteX18" fmla="*/ 9997044 w 12192000"/>
              <a:gd name="connsiteY18" fmla="*/ 780129 h 2237474"/>
              <a:gd name="connsiteX19" fmla="*/ 9943887 w 12192000"/>
              <a:gd name="connsiteY19" fmla="*/ 804141 h 2237474"/>
              <a:gd name="connsiteX20" fmla="*/ 9918248 w 12192000"/>
              <a:gd name="connsiteY20" fmla="*/ 816628 h 2237474"/>
              <a:gd name="connsiteX21" fmla="*/ 9767091 w 12192000"/>
              <a:gd name="connsiteY21" fmla="*/ 870550 h 2237474"/>
              <a:gd name="connsiteX22" fmla="*/ 9683005 w 12192000"/>
              <a:gd name="connsiteY22" fmla="*/ 894128 h 2237474"/>
              <a:gd name="connsiteX23" fmla="*/ 9594438 w 12192000"/>
              <a:gd name="connsiteY23" fmla="*/ 919051 h 2237474"/>
              <a:gd name="connsiteX24" fmla="*/ 9544189 w 12192000"/>
              <a:gd name="connsiteY24" fmla="*/ 938966 h 2237474"/>
              <a:gd name="connsiteX25" fmla="*/ 9500499 w 12192000"/>
              <a:gd name="connsiteY25" fmla="*/ 954680 h 2237474"/>
              <a:gd name="connsiteX26" fmla="*/ 9428195 w 12192000"/>
              <a:gd name="connsiteY26" fmla="*/ 986225 h 2237474"/>
              <a:gd name="connsiteX27" fmla="*/ 9410017 w 12192000"/>
              <a:gd name="connsiteY27" fmla="*/ 993931 h 2237474"/>
              <a:gd name="connsiteX28" fmla="*/ 9392919 w 12192000"/>
              <a:gd name="connsiteY28" fmla="*/ 994656 h 2237474"/>
              <a:gd name="connsiteX29" fmla="*/ 9278619 w 12192000"/>
              <a:gd name="connsiteY29" fmla="*/ 1011878 h 2237474"/>
              <a:gd name="connsiteX30" fmla="*/ 9268019 w 12192000"/>
              <a:gd name="connsiteY30" fmla="*/ 1007442 h 2237474"/>
              <a:gd name="connsiteX31" fmla="*/ 9234662 w 12192000"/>
              <a:gd name="connsiteY31" fmla="*/ 1023056 h 2237474"/>
              <a:gd name="connsiteX32" fmla="*/ 9181033 w 12192000"/>
              <a:gd name="connsiteY32" fmla="*/ 1037921 h 2237474"/>
              <a:gd name="connsiteX33" fmla="*/ 9155969 w 12192000"/>
              <a:gd name="connsiteY33" fmla="*/ 1046804 h 2237474"/>
              <a:gd name="connsiteX34" fmla="*/ 9133985 w 12192000"/>
              <a:gd name="connsiteY34" fmla="*/ 1046450 h 2237474"/>
              <a:gd name="connsiteX35" fmla="*/ 9003462 w 12192000"/>
              <a:gd name="connsiteY35" fmla="*/ 1042406 h 2237474"/>
              <a:gd name="connsiteX36" fmla="*/ 8968445 w 12192000"/>
              <a:gd name="connsiteY36" fmla="*/ 1052169 h 2237474"/>
              <a:gd name="connsiteX37" fmla="*/ 8886001 w 12192000"/>
              <a:gd name="connsiteY37" fmla="*/ 1067468 h 2237474"/>
              <a:gd name="connsiteX38" fmla="*/ 8838610 w 12192000"/>
              <a:gd name="connsiteY38" fmla="*/ 1075091 h 2237474"/>
              <a:gd name="connsiteX39" fmla="*/ 8750383 w 12192000"/>
              <a:gd name="connsiteY39" fmla="*/ 1097387 h 2237474"/>
              <a:gd name="connsiteX40" fmla="*/ 8665605 w 12192000"/>
              <a:gd name="connsiteY40" fmla="*/ 1110791 h 2237474"/>
              <a:gd name="connsiteX41" fmla="*/ 8584946 w 12192000"/>
              <a:gd name="connsiteY41" fmla="*/ 1135226 h 2237474"/>
              <a:gd name="connsiteX42" fmla="*/ 8460755 w 12192000"/>
              <a:gd name="connsiteY42" fmla="*/ 1203427 h 2237474"/>
              <a:gd name="connsiteX43" fmla="*/ 8419755 w 12192000"/>
              <a:gd name="connsiteY43" fmla="*/ 1216260 h 2237474"/>
              <a:gd name="connsiteX44" fmla="*/ 8411626 w 12192000"/>
              <a:gd name="connsiteY44" fmla="*/ 1214397 h 2237474"/>
              <a:gd name="connsiteX45" fmla="*/ 8363469 w 12192000"/>
              <a:gd name="connsiteY45" fmla="*/ 1246658 h 2237474"/>
              <a:gd name="connsiteX46" fmla="*/ 8275497 w 12192000"/>
              <a:gd name="connsiteY46" fmla="*/ 1264396 h 2237474"/>
              <a:gd name="connsiteX47" fmla="*/ 8206287 w 12192000"/>
              <a:gd name="connsiteY47" fmla="*/ 1273060 h 2237474"/>
              <a:gd name="connsiteX48" fmla="*/ 8139997 w 12192000"/>
              <a:gd name="connsiteY48" fmla="*/ 1282713 h 2237474"/>
              <a:gd name="connsiteX49" fmla="*/ 8074238 w 12192000"/>
              <a:gd name="connsiteY49" fmla="*/ 1301895 h 2237474"/>
              <a:gd name="connsiteX50" fmla="*/ 7942099 w 12192000"/>
              <a:gd name="connsiteY50" fmla="*/ 1336332 h 2237474"/>
              <a:gd name="connsiteX51" fmla="*/ 7902328 w 12192000"/>
              <a:gd name="connsiteY51" fmla="*/ 1345865 h 2237474"/>
              <a:gd name="connsiteX52" fmla="*/ 7840612 w 12192000"/>
              <a:gd name="connsiteY52" fmla="*/ 1369373 h 2237474"/>
              <a:gd name="connsiteX53" fmla="*/ 7786819 w 12192000"/>
              <a:gd name="connsiteY53" fmla="*/ 1378970 h 2237474"/>
              <a:gd name="connsiteX54" fmla="*/ 7548172 w 12192000"/>
              <a:gd name="connsiteY54" fmla="*/ 1417460 h 2237474"/>
              <a:gd name="connsiteX55" fmla="*/ 7483437 w 12192000"/>
              <a:gd name="connsiteY55" fmla="*/ 1478152 h 2237474"/>
              <a:gd name="connsiteX56" fmla="*/ 7377870 w 12192000"/>
              <a:gd name="connsiteY56" fmla="*/ 1523319 h 2237474"/>
              <a:gd name="connsiteX57" fmla="*/ 7230737 w 12192000"/>
              <a:gd name="connsiteY57" fmla="*/ 1562633 h 2237474"/>
              <a:gd name="connsiteX58" fmla="*/ 7224458 w 12192000"/>
              <a:gd name="connsiteY58" fmla="*/ 1573008 h 2237474"/>
              <a:gd name="connsiteX59" fmla="*/ 7183121 w 12192000"/>
              <a:gd name="connsiteY59" fmla="*/ 1595162 h 2237474"/>
              <a:gd name="connsiteX60" fmla="*/ 7164601 w 12192000"/>
              <a:gd name="connsiteY60" fmla="*/ 1606490 h 2237474"/>
              <a:gd name="connsiteX61" fmla="*/ 7031309 w 12192000"/>
              <a:gd name="connsiteY61" fmla="*/ 1619451 h 2237474"/>
              <a:gd name="connsiteX62" fmla="*/ 6900177 w 12192000"/>
              <a:gd name="connsiteY62" fmla="*/ 1636016 h 2237474"/>
              <a:gd name="connsiteX63" fmla="*/ 6795372 w 12192000"/>
              <a:gd name="connsiteY63" fmla="*/ 1644845 h 2237474"/>
              <a:gd name="connsiteX64" fmla="*/ 6692251 w 12192000"/>
              <a:gd name="connsiteY64" fmla="*/ 1656357 h 2237474"/>
              <a:gd name="connsiteX65" fmla="*/ 6655235 w 12192000"/>
              <a:gd name="connsiteY65" fmla="*/ 1661869 h 2237474"/>
              <a:gd name="connsiteX66" fmla="*/ 6554894 w 12192000"/>
              <a:gd name="connsiteY66" fmla="*/ 1664428 h 2237474"/>
              <a:gd name="connsiteX67" fmla="*/ 6516595 w 12192000"/>
              <a:gd name="connsiteY67" fmla="*/ 1667475 h 2237474"/>
              <a:gd name="connsiteX68" fmla="*/ 6508541 w 12192000"/>
              <a:gd name="connsiteY68" fmla="*/ 1668757 h 2237474"/>
              <a:gd name="connsiteX69" fmla="*/ 6471012 w 12192000"/>
              <a:gd name="connsiteY69" fmla="*/ 1678604 h 2237474"/>
              <a:gd name="connsiteX70" fmla="*/ 6364035 w 12192000"/>
              <a:gd name="connsiteY70" fmla="*/ 1667683 h 2237474"/>
              <a:gd name="connsiteX71" fmla="*/ 6280959 w 12192000"/>
              <a:gd name="connsiteY71" fmla="*/ 1689329 h 2237474"/>
              <a:gd name="connsiteX72" fmla="*/ 6243319 w 12192000"/>
              <a:gd name="connsiteY72" fmla="*/ 1695560 h 2237474"/>
              <a:gd name="connsiteX73" fmla="*/ 6098321 w 12192000"/>
              <a:gd name="connsiteY73" fmla="*/ 1721646 h 2237474"/>
              <a:gd name="connsiteX74" fmla="*/ 5880652 w 12192000"/>
              <a:gd name="connsiteY74" fmla="*/ 1779643 h 2237474"/>
              <a:gd name="connsiteX75" fmla="*/ 5785959 w 12192000"/>
              <a:gd name="connsiteY75" fmla="*/ 1775307 h 2237474"/>
              <a:gd name="connsiteX76" fmla="*/ 5643534 w 12192000"/>
              <a:gd name="connsiteY76" fmla="*/ 1802919 h 2237474"/>
              <a:gd name="connsiteX77" fmla="*/ 5518799 w 12192000"/>
              <a:gd name="connsiteY77" fmla="*/ 1818312 h 2237474"/>
              <a:gd name="connsiteX78" fmla="*/ 5505014 w 12192000"/>
              <a:gd name="connsiteY78" fmla="*/ 1819259 h 2237474"/>
              <a:gd name="connsiteX79" fmla="*/ 5453307 w 12192000"/>
              <a:gd name="connsiteY79" fmla="*/ 1815450 h 2237474"/>
              <a:gd name="connsiteX80" fmla="*/ 5221533 w 12192000"/>
              <a:gd name="connsiteY80" fmla="*/ 1846950 h 2237474"/>
              <a:gd name="connsiteX81" fmla="*/ 5149802 w 12192000"/>
              <a:gd name="connsiteY81" fmla="*/ 1844846 h 2237474"/>
              <a:gd name="connsiteX82" fmla="*/ 5114927 w 12192000"/>
              <a:gd name="connsiteY82" fmla="*/ 1847827 h 2237474"/>
              <a:gd name="connsiteX83" fmla="*/ 5108970 w 12192000"/>
              <a:gd name="connsiteY83" fmla="*/ 1847935 h 2237474"/>
              <a:gd name="connsiteX84" fmla="*/ 5067961 w 12192000"/>
              <a:gd name="connsiteY84" fmla="*/ 1845917 h 2237474"/>
              <a:gd name="connsiteX85" fmla="*/ 5007075 w 12192000"/>
              <a:gd name="connsiteY85" fmla="*/ 1838626 h 2237474"/>
              <a:gd name="connsiteX86" fmla="*/ 4944087 w 12192000"/>
              <a:gd name="connsiteY86" fmla="*/ 1823332 h 2237474"/>
              <a:gd name="connsiteX87" fmla="*/ 4907662 w 12192000"/>
              <a:gd name="connsiteY87" fmla="*/ 1816900 h 2237474"/>
              <a:gd name="connsiteX88" fmla="*/ 4882386 w 12192000"/>
              <a:gd name="connsiteY88" fmla="*/ 1809844 h 2237474"/>
              <a:gd name="connsiteX89" fmla="*/ 4811440 w 12192000"/>
              <a:gd name="connsiteY89" fmla="*/ 1804655 h 2237474"/>
              <a:gd name="connsiteX90" fmla="*/ 4691075 w 12192000"/>
              <a:gd name="connsiteY90" fmla="*/ 1801389 h 2237474"/>
              <a:gd name="connsiteX91" fmla="*/ 4611738 w 12192000"/>
              <a:gd name="connsiteY91" fmla="*/ 1776964 h 2237474"/>
              <a:gd name="connsiteX92" fmla="*/ 4560070 w 12192000"/>
              <a:gd name="connsiteY92" fmla="*/ 1785640 h 2237474"/>
              <a:gd name="connsiteX93" fmla="*/ 4536503 w 12192000"/>
              <a:gd name="connsiteY93" fmla="*/ 1785334 h 2237474"/>
              <a:gd name="connsiteX94" fmla="*/ 4513724 w 12192000"/>
              <a:gd name="connsiteY94" fmla="*/ 1791996 h 2237474"/>
              <a:gd name="connsiteX95" fmla="*/ 4459810 w 12192000"/>
              <a:gd name="connsiteY95" fmla="*/ 1797886 h 2237474"/>
              <a:gd name="connsiteX96" fmla="*/ 4379064 w 12192000"/>
              <a:gd name="connsiteY96" fmla="*/ 1817177 h 2237474"/>
              <a:gd name="connsiteX97" fmla="*/ 4290981 w 12192000"/>
              <a:gd name="connsiteY97" fmla="*/ 1839677 h 2237474"/>
              <a:gd name="connsiteX98" fmla="*/ 4238372 w 12192000"/>
              <a:gd name="connsiteY98" fmla="*/ 1851480 h 2237474"/>
              <a:gd name="connsiteX99" fmla="*/ 4232517 w 12192000"/>
              <a:gd name="connsiteY99" fmla="*/ 1852567 h 2237474"/>
              <a:gd name="connsiteX100" fmla="*/ 4191732 w 12192000"/>
              <a:gd name="connsiteY100" fmla="*/ 1857328 h 2237474"/>
              <a:gd name="connsiteX101" fmla="*/ 4065532 w 12192000"/>
              <a:gd name="connsiteY101" fmla="*/ 1855477 h 2237474"/>
              <a:gd name="connsiteX102" fmla="*/ 4028460 w 12192000"/>
              <a:gd name="connsiteY102" fmla="*/ 1855137 h 2237474"/>
              <a:gd name="connsiteX103" fmla="*/ 4002267 w 12192000"/>
              <a:gd name="connsiteY103" fmla="*/ 1852352 h 2237474"/>
              <a:gd name="connsiteX104" fmla="*/ 3931396 w 12192000"/>
              <a:gd name="connsiteY104" fmla="*/ 1858915 h 2237474"/>
              <a:gd name="connsiteX105" fmla="*/ 3812162 w 12192000"/>
              <a:gd name="connsiteY105" fmla="*/ 1875501 h 2237474"/>
              <a:gd name="connsiteX106" fmla="*/ 3729530 w 12192000"/>
              <a:gd name="connsiteY106" fmla="*/ 1864513 h 2237474"/>
              <a:gd name="connsiteX107" fmla="*/ 3680177 w 12192000"/>
              <a:gd name="connsiteY107" fmla="*/ 1881552 h 2237474"/>
              <a:gd name="connsiteX108" fmla="*/ 3567259 w 12192000"/>
              <a:gd name="connsiteY108" fmla="*/ 1893482 h 2237474"/>
              <a:gd name="connsiteX109" fmla="*/ 3405770 w 12192000"/>
              <a:gd name="connsiteY109" fmla="*/ 1904591 h 2237474"/>
              <a:gd name="connsiteX110" fmla="*/ 3280097 w 12192000"/>
              <a:gd name="connsiteY110" fmla="*/ 1919610 h 2237474"/>
              <a:gd name="connsiteX111" fmla="*/ 3123424 w 12192000"/>
              <a:gd name="connsiteY111" fmla="*/ 1952930 h 2237474"/>
              <a:gd name="connsiteX112" fmla="*/ 3009910 w 12192000"/>
              <a:gd name="connsiteY112" fmla="*/ 1957866 h 2237474"/>
              <a:gd name="connsiteX113" fmla="*/ 2995934 w 12192000"/>
              <a:gd name="connsiteY113" fmla="*/ 1967085 h 2237474"/>
              <a:gd name="connsiteX114" fmla="*/ 2980071 w 12192000"/>
              <a:gd name="connsiteY114" fmla="*/ 1972988 h 2237474"/>
              <a:gd name="connsiteX115" fmla="*/ 2978094 w 12192000"/>
              <a:gd name="connsiteY115" fmla="*/ 1972369 h 2237474"/>
              <a:gd name="connsiteX116" fmla="*/ 2942858 w 12192000"/>
              <a:gd name="connsiteY116" fmla="*/ 1981367 h 2237474"/>
              <a:gd name="connsiteX117" fmla="*/ 2875436 w 12192000"/>
              <a:gd name="connsiteY117" fmla="*/ 1996977 h 2237474"/>
              <a:gd name="connsiteX118" fmla="*/ 2874892 w 12192000"/>
              <a:gd name="connsiteY118" fmla="*/ 1996085 h 2237474"/>
              <a:gd name="connsiteX119" fmla="*/ 2864145 w 12192000"/>
              <a:gd name="connsiteY119" fmla="*/ 1994061 h 2237474"/>
              <a:gd name="connsiteX120" fmla="*/ 2843662 w 12192000"/>
              <a:gd name="connsiteY120" fmla="*/ 1992498 h 2237474"/>
              <a:gd name="connsiteX121" fmla="*/ 2796128 w 12192000"/>
              <a:gd name="connsiteY121" fmla="*/ 1976403 h 2237474"/>
              <a:gd name="connsiteX122" fmla="*/ 2756784 w 12192000"/>
              <a:gd name="connsiteY122" fmla="*/ 1985116 h 2237474"/>
              <a:gd name="connsiteX123" fmla="*/ 2748833 w 12192000"/>
              <a:gd name="connsiteY123" fmla="*/ 1986323 h 2237474"/>
              <a:gd name="connsiteX124" fmla="*/ 2748661 w 12192000"/>
              <a:gd name="connsiteY124" fmla="*/ 1986122 h 2237474"/>
              <a:gd name="connsiteX125" fmla="*/ 2740251 w 12192000"/>
              <a:gd name="connsiteY125" fmla="*/ 1986946 h 2237474"/>
              <a:gd name="connsiteX126" fmla="*/ 2718916 w 12192000"/>
              <a:gd name="connsiteY126" fmla="*/ 1990867 h 2237474"/>
              <a:gd name="connsiteX127" fmla="*/ 2713522 w 12192000"/>
              <a:gd name="connsiteY127" fmla="*/ 1990173 h 2237474"/>
              <a:gd name="connsiteX128" fmla="*/ 2680597 w 12192000"/>
              <a:gd name="connsiteY128" fmla="*/ 1984996 h 2237474"/>
              <a:gd name="connsiteX129" fmla="*/ 2578178 w 12192000"/>
              <a:gd name="connsiteY129" fmla="*/ 1990531 h 2237474"/>
              <a:gd name="connsiteX130" fmla="*/ 2476147 w 12192000"/>
              <a:gd name="connsiteY130" fmla="*/ 1998305 h 2237474"/>
              <a:gd name="connsiteX131" fmla="*/ 2373568 w 12192000"/>
              <a:gd name="connsiteY131" fmla="*/ 2003219 h 2237474"/>
              <a:gd name="connsiteX132" fmla="*/ 2321399 w 12192000"/>
              <a:gd name="connsiteY132" fmla="*/ 1989467 h 2237474"/>
              <a:gd name="connsiteX133" fmla="*/ 2315525 w 12192000"/>
              <a:gd name="connsiteY133" fmla="*/ 1989708 h 2237474"/>
              <a:gd name="connsiteX134" fmla="*/ 2300792 w 12192000"/>
              <a:gd name="connsiteY134" fmla="*/ 1994290 h 2237474"/>
              <a:gd name="connsiteX135" fmla="*/ 2295469 w 12192000"/>
              <a:gd name="connsiteY135" fmla="*/ 1996659 h 2237474"/>
              <a:gd name="connsiteX136" fmla="*/ 2287219 w 12192000"/>
              <a:gd name="connsiteY136" fmla="*/ 1998750 h 2237474"/>
              <a:gd name="connsiteX137" fmla="*/ 2286948 w 12192000"/>
              <a:gd name="connsiteY137" fmla="*/ 1998596 h 2237474"/>
              <a:gd name="connsiteX138" fmla="*/ 2243069 w 12192000"/>
              <a:gd name="connsiteY138" fmla="*/ 2015111 h 2237474"/>
              <a:gd name="connsiteX139" fmla="*/ 2186609 w 12192000"/>
              <a:gd name="connsiteY139" fmla="*/ 2008263 h 2237474"/>
              <a:gd name="connsiteX140" fmla="*/ 2164831 w 12192000"/>
              <a:gd name="connsiteY140" fmla="*/ 2010143 h 2237474"/>
              <a:gd name="connsiteX141" fmla="*/ 2152836 w 12192000"/>
              <a:gd name="connsiteY141" fmla="*/ 2010048 h 2237474"/>
              <a:gd name="connsiteX142" fmla="*/ 2117102 w 12192000"/>
              <a:gd name="connsiteY142" fmla="*/ 2023004 h 2237474"/>
              <a:gd name="connsiteX143" fmla="*/ 2111935 w 12192000"/>
              <a:gd name="connsiteY143" fmla="*/ 2023163 h 2237474"/>
              <a:gd name="connsiteX144" fmla="*/ 2089991 w 12192000"/>
              <a:gd name="connsiteY144" fmla="*/ 2034193 h 2237474"/>
              <a:gd name="connsiteX145" fmla="*/ 2058061 w 12192000"/>
              <a:gd name="connsiteY145" fmla="*/ 2047942 h 2237474"/>
              <a:gd name="connsiteX146" fmla="*/ 2055737 w 12192000"/>
              <a:gd name="connsiteY146" fmla="*/ 2047704 h 2237474"/>
              <a:gd name="connsiteX147" fmla="*/ 2042244 w 12192000"/>
              <a:gd name="connsiteY147" fmla="*/ 2055560 h 2237474"/>
              <a:gd name="connsiteX148" fmla="*/ 1976224 w 12192000"/>
              <a:gd name="connsiteY148" fmla="*/ 2074257 h 2237474"/>
              <a:gd name="connsiteX149" fmla="*/ 1877728 w 12192000"/>
              <a:gd name="connsiteY149" fmla="*/ 2101004 h 2237474"/>
              <a:gd name="connsiteX150" fmla="*/ 1759056 w 12192000"/>
              <a:gd name="connsiteY150" fmla="*/ 2125608 h 2237474"/>
              <a:gd name="connsiteX151" fmla="*/ 1637948 w 12192000"/>
              <a:gd name="connsiteY151" fmla="*/ 2172597 h 2237474"/>
              <a:gd name="connsiteX152" fmla="*/ 1434549 w 12192000"/>
              <a:gd name="connsiteY152" fmla="*/ 2234522 h 2237474"/>
              <a:gd name="connsiteX153" fmla="*/ 1398481 w 12192000"/>
              <a:gd name="connsiteY153" fmla="*/ 2237074 h 2237474"/>
              <a:gd name="connsiteX154" fmla="*/ 1398407 w 12192000"/>
              <a:gd name="connsiteY154" fmla="*/ 2237095 h 2237474"/>
              <a:gd name="connsiteX155" fmla="*/ 1370962 w 12192000"/>
              <a:gd name="connsiteY155" fmla="*/ 2237474 h 2237474"/>
              <a:gd name="connsiteX156" fmla="*/ 1356367 w 12192000"/>
              <a:gd name="connsiteY156" fmla="*/ 2235089 h 2237474"/>
              <a:gd name="connsiteX157" fmla="*/ 1324828 w 12192000"/>
              <a:gd name="connsiteY157" fmla="*/ 2231968 h 2237474"/>
              <a:gd name="connsiteX158" fmla="*/ 1297744 w 12192000"/>
              <a:gd name="connsiteY158" fmla="*/ 2235849 h 2237474"/>
              <a:gd name="connsiteX159" fmla="*/ 1286236 w 12192000"/>
              <a:gd name="connsiteY159" fmla="*/ 2233135 h 2237474"/>
              <a:gd name="connsiteX160" fmla="*/ 1283504 w 12192000"/>
              <a:gd name="connsiteY160" fmla="*/ 2233797 h 2237474"/>
              <a:gd name="connsiteX161" fmla="*/ 1279765 w 12192000"/>
              <a:gd name="connsiteY161" fmla="*/ 2229639 h 2237474"/>
              <a:gd name="connsiteX162" fmla="*/ 1195347 w 12192000"/>
              <a:gd name="connsiteY162" fmla="*/ 2212354 h 2237474"/>
              <a:gd name="connsiteX163" fmla="*/ 970251 w 12192000"/>
              <a:gd name="connsiteY163" fmla="*/ 2221029 h 2237474"/>
              <a:gd name="connsiteX164" fmla="*/ 812914 w 12192000"/>
              <a:gd name="connsiteY164" fmla="*/ 2202752 h 2237474"/>
              <a:gd name="connsiteX165" fmla="*/ 800195 w 12192000"/>
              <a:gd name="connsiteY165" fmla="*/ 2209407 h 2237474"/>
              <a:gd name="connsiteX166" fmla="*/ 784978 w 12192000"/>
              <a:gd name="connsiteY166" fmla="*/ 2212360 h 2237474"/>
              <a:gd name="connsiteX167" fmla="*/ 681987 w 12192000"/>
              <a:gd name="connsiteY167" fmla="*/ 2216757 h 2237474"/>
              <a:gd name="connsiteX168" fmla="*/ 669923 w 12192000"/>
              <a:gd name="connsiteY168" fmla="*/ 2211682 h 2237474"/>
              <a:gd name="connsiteX169" fmla="*/ 648680 w 12192000"/>
              <a:gd name="connsiteY169" fmla="*/ 2206229 h 2237474"/>
              <a:gd name="connsiteX170" fmla="*/ 597225 w 12192000"/>
              <a:gd name="connsiteY170" fmla="*/ 2180999 h 2237474"/>
              <a:gd name="connsiteX171" fmla="*/ 558449 w 12192000"/>
              <a:gd name="connsiteY171" fmla="*/ 2182346 h 2237474"/>
              <a:gd name="connsiteX172" fmla="*/ 550517 w 12192000"/>
              <a:gd name="connsiteY172" fmla="*/ 2182060 h 2237474"/>
              <a:gd name="connsiteX173" fmla="*/ 550309 w 12192000"/>
              <a:gd name="connsiteY173" fmla="*/ 2181825 h 2237474"/>
              <a:gd name="connsiteX174" fmla="*/ 541836 w 12192000"/>
              <a:gd name="connsiteY174" fmla="*/ 2181063 h 2237474"/>
              <a:gd name="connsiteX175" fmla="*/ 536057 w 12192000"/>
              <a:gd name="connsiteY175" fmla="*/ 2181537 h 2237474"/>
              <a:gd name="connsiteX176" fmla="*/ 520671 w 12192000"/>
              <a:gd name="connsiteY176" fmla="*/ 2180980 h 2237474"/>
              <a:gd name="connsiteX177" fmla="*/ 515024 w 12192000"/>
              <a:gd name="connsiteY177" fmla="*/ 2179258 h 2237474"/>
              <a:gd name="connsiteX178" fmla="*/ 512278 w 12192000"/>
              <a:gd name="connsiteY178" fmla="*/ 2176369 h 2237474"/>
              <a:gd name="connsiteX179" fmla="*/ 480419 w 12192000"/>
              <a:gd name="connsiteY179" fmla="*/ 2167807 h 2237474"/>
              <a:gd name="connsiteX180" fmla="*/ 413835 w 12192000"/>
              <a:gd name="connsiteY180" fmla="*/ 2156783 h 2237474"/>
              <a:gd name="connsiteX181" fmla="*/ 376513 w 12192000"/>
              <a:gd name="connsiteY181" fmla="*/ 2154014 h 2237474"/>
              <a:gd name="connsiteX182" fmla="*/ 273386 w 12192000"/>
              <a:gd name="connsiteY182" fmla="*/ 2142551 h 2237474"/>
              <a:gd name="connsiteX183" fmla="*/ 169207 w 12192000"/>
              <a:gd name="connsiteY183" fmla="*/ 2128100 h 2237474"/>
              <a:gd name="connsiteX184" fmla="*/ 93149 w 12192000"/>
              <a:gd name="connsiteY184" fmla="*/ 2105324 h 2237474"/>
              <a:gd name="connsiteX185" fmla="*/ 88109 w 12192000"/>
              <a:gd name="connsiteY185" fmla="*/ 2106704 h 2237474"/>
              <a:gd name="connsiteX186" fmla="*/ 80022 w 12192000"/>
              <a:gd name="connsiteY186" fmla="*/ 2107254 h 2237474"/>
              <a:gd name="connsiteX187" fmla="*/ 79717 w 12192000"/>
              <a:gd name="connsiteY187" fmla="*/ 2107046 h 2237474"/>
              <a:gd name="connsiteX188" fmla="*/ 72352 w 12192000"/>
              <a:gd name="connsiteY188" fmla="*/ 2107991 h 2237474"/>
              <a:gd name="connsiteX189" fmla="*/ 37645 w 12192000"/>
              <a:gd name="connsiteY189" fmla="*/ 2115401 h 2237474"/>
              <a:gd name="connsiteX190" fmla="*/ 4572 w 12192000"/>
              <a:gd name="connsiteY190" fmla="*/ 2111091 h 2237474"/>
              <a:gd name="connsiteX191" fmla="*/ 0 w 12192000"/>
              <a:gd name="connsiteY191" fmla="*/ 2110468 h 2237474"/>
              <a:gd name="connsiteX192" fmla="*/ 0 w 12192000"/>
              <a:gd name="connsiteY192" fmla="*/ 0 h 2237474"/>
              <a:gd name="connsiteX0" fmla="*/ 0 w 12192000"/>
              <a:gd name="connsiteY0" fmla="*/ 0 h 2237474"/>
              <a:gd name="connsiteX1" fmla="*/ 12192000 w 12192000"/>
              <a:gd name="connsiteY1" fmla="*/ 0 h 2237474"/>
              <a:gd name="connsiteX2" fmla="*/ 12192000 w 12192000"/>
              <a:gd name="connsiteY2" fmla="*/ 751299 h 2237474"/>
              <a:gd name="connsiteX3" fmla="*/ 12176759 w 12192000"/>
              <a:gd name="connsiteY3" fmla="*/ 759190 h 2237474"/>
              <a:gd name="connsiteX4" fmla="*/ 12047364 w 12192000"/>
              <a:gd name="connsiteY4" fmla="*/ 749662 h 2237474"/>
              <a:gd name="connsiteX5" fmla="*/ 11890686 w 12192000"/>
              <a:gd name="connsiteY5" fmla="*/ 732766 h 2237474"/>
              <a:gd name="connsiteX6" fmla="*/ 11834800 w 12192000"/>
              <a:gd name="connsiteY6" fmla="*/ 747840 h 2237474"/>
              <a:gd name="connsiteX7" fmla="*/ 11649954 w 12192000"/>
              <a:gd name="connsiteY7" fmla="*/ 749628 h 2237474"/>
              <a:gd name="connsiteX8" fmla="*/ 11560424 w 12192000"/>
              <a:gd name="connsiteY8" fmla="*/ 748017 h 2237474"/>
              <a:gd name="connsiteX9" fmla="*/ 11358455 w 12192000"/>
              <a:gd name="connsiteY9" fmla="*/ 747593 h 2237474"/>
              <a:gd name="connsiteX10" fmla="*/ 11165209 w 12192000"/>
              <a:gd name="connsiteY10" fmla="*/ 748852 h 2237474"/>
              <a:gd name="connsiteX11" fmla="*/ 11058755 w 12192000"/>
              <a:gd name="connsiteY11" fmla="*/ 749617 h 2237474"/>
              <a:gd name="connsiteX12" fmla="*/ 10846594 w 12192000"/>
              <a:gd name="connsiteY12" fmla="*/ 765069 h 2237474"/>
              <a:gd name="connsiteX13" fmla="*/ 10805004 w 12192000"/>
              <a:gd name="connsiteY13" fmla="*/ 757573 h 2237474"/>
              <a:gd name="connsiteX14" fmla="*/ 10739478 w 12192000"/>
              <a:gd name="connsiteY14" fmla="*/ 776841 h 2237474"/>
              <a:gd name="connsiteX15" fmla="*/ 10458762 w 12192000"/>
              <a:gd name="connsiteY15" fmla="*/ 755400 h 2237474"/>
              <a:gd name="connsiteX16" fmla="*/ 10211200 w 12192000"/>
              <a:gd name="connsiteY16" fmla="*/ 767513 h 2237474"/>
              <a:gd name="connsiteX17" fmla="*/ 10167995 w 12192000"/>
              <a:gd name="connsiteY17" fmla="*/ 760843 h 2237474"/>
              <a:gd name="connsiteX18" fmla="*/ 9997044 w 12192000"/>
              <a:gd name="connsiteY18" fmla="*/ 780129 h 2237474"/>
              <a:gd name="connsiteX19" fmla="*/ 9943887 w 12192000"/>
              <a:gd name="connsiteY19" fmla="*/ 804141 h 2237474"/>
              <a:gd name="connsiteX20" fmla="*/ 9918248 w 12192000"/>
              <a:gd name="connsiteY20" fmla="*/ 816628 h 2237474"/>
              <a:gd name="connsiteX21" fmla="*/ 9767091 w 12192000"/>
              <a:gd name="connsiteY21" fmla="*/ 870550 h 2237474"/>
              <a:gd name="connsiteX22" fmla="*/ 9683005 w 12192000"/>
              <a:gd name="connsiteY22" fmla="*/ 894128 h 2237474"/>
              <a:gd name="connsiteX23" fmla="*/ 9594438 w 12192000"/>
              <a:gd name="connsiteY23" fmla="*/ 919051 h 2237474"/>
              <a:gd name="connsiteX24" fmla="*/ 9544189 w 12192000"/>
              <a:gd name="connsiteY24" fmla="*/ 938966 h 2237474"/>
              <a:gd name="connsiteX25" fmla="*/ 9500499 w 12192000"/>
              <a:gd name="connsiteY25" fmla="*/ 954680 h 2237474"/>
              <a:gd name="connsiteX26" fmla="*/ 9428195 w 12192000"/>
              <a:gd name="connsiteY26" fmla="*/ 986225 h 2237474"/>
              <a:gd name="connsiteX27" fmla="*/ 9410017 w 12192000"/>
              <a:gd name="connsiteY27" fmla="*/ 993931 h 2237474"/>
              <a:gd name="connsiteX28" fmla="*/ 9392919 w 12192000"/>
              <a:gd name="connsiteY28" fmla="*/ 994656 h 2237474"/>
              <a:gd name="connsiteX29" fmla="*/ 9278619 w 12192000"/>
              <a:gd name="connsiteY29" fmla="*/ 1011878 h 2237474"/>
              <a:gd name="connsiteX30" fmla="*/ 9268019 w 12192000"/>
              <a:gd name="connsiteY30" fmla="*/ 1007442 h 2237474"/>
              <a:gd name="connsiteX31" fmla="*/ 9234662 w 12192000"/>
              <a:gd name="connsiteY31" fmla="*/ 1023056 h 2237474"/>
              <a:gd name="connsiteX32" fmla="*/ 9181033 w 12192000"/>
              <a:gd name="connsiteY32" fmla="*/ 1037921 h 2237474"/>
              <a:gd name="connsiteX33" fmla="*/ 9155969 w 12192000"/>
              <a:gd name="connsiteY33" fmla="*/ 1046804 h 2237474"/>
              <a:gd name="connsiteX34" fmla="*/ 9133985 w 12192000"/>
              <a:gd name="connsiteY34" fmla="*/ 1046450 h 2237474"/>
              <a:gd name="connsiteX35" fmla="*/ 9003462 w 12192000"/>
              <a:gd name="connsiteY35" fmla="*/ 1042406 h 2237474"/>
              <a:gd name="connsiteX36" fmla="*/ 8968445 w 12192000"/>
              <a:gd name="connsiteY36" fmla="*/ 1052169 h 2237474"/>
              <a:gd name="connsiteX37" fmla="*/ 8886001 w 12192000"/>
              <a:gd name="connsiteY37" fmla="*/ 1067468 h 2237474"/>
              <a:gd name="connsiteX38" fmla="*/ 8838610 w 12192000"/>
              <a:gd name="connsiteY38" fmla="*/ 1075091 h 2237474"/>
              <a:gd name="connsiteX39" fmla="*/ 8750383 w 12192000"/>
              <a:gd name="connsiteY39" fmla="*/ 1097387 h 2237474"/>
              <a:gd name="connsiteX40" fmla="*/ 8665605 w 12192000"/>
              <a:gd name="connsiteY40" fmla="*/ 1110791 h 2237474"/>
              <a:gd name="connsiteX41" fmla="*/ 8584946 w 12192000"/>
              <a:gd name="connsiteY41" fmla="*/ 1135226 h 2237474"/>
              <a:gd name="connsiteX42" fmla="*/ 8460755 w 12192000"/>
              <a:gd name="connsiteY42" fmla="*/ 1203427 h 2237474"/>
              <a:gd name="connsiteX43" fmla="*/ 8419755 w 12192000"/>
              <a:gd name="connsiteY43" fmla="*/ 1216260 h 2237474"/>
              <a:gd name="connsiteX44" fmla="*/ 8411626 w 12192000"/>
              <a:gd name="connsiteY44" fmla="*/ 1214397 h 2237474"/>
              <a:gd name="connsiteX45" fmla="*/ 8363469 w 12192000"/>
              <a:gd name="connsiteY45" fmla="*/ 1246658 h 2237474"/>
              <a:gd name="connsiteX46" fmla="*/ 8275497 w 12192000"/>
              <a:gd name="connsiteY46" fmla="*/ 1264396 h 2237474"/>
              <a:gd name="connsiteX47" fmla="*/ 8206287 w 12192000"/>
              <a:gd name="connsiteY47" fmla="*/ 1273060 h 2237474"/>
              <a:gd name="connsiteX48" fmla="*/ 8139997 w 12192000"/>
              <a:gd name="connsiteY48" fmla="*/ 1282713 h 2237474"/>
              <a:gd name="connsiteX49" fmla="*/ 8074238 w 12192000"/>
              <a:gd name="connsiteY49" fmla="*/ 1301895 h 2237474"/>
              <a:gd name="connsiteX50" fmla="*/ 7942099 w 12192000"/>
              <a:gd name="connsiteY50" fmla="*/ 1336332 h 2237474"/>
              <a:gd name="connsiteX51" fmla="*/ 7902328 w 12192000"/>
              <a:gd name="connsiteY51" fmla="*/ 1345865 h 2237474"/>
              <a:gd name="connsiteX52" fmla="*/ 7840612 w 12192000"/>
              <a:gd name="connsiteY52" fmla="*/ 1369373 h 2237474"/>
              <a:gd name="connsiteX53" fmla="*/ 7786819 w 12192000"/>
              <a:gd name="connsiteY53" fmla="*/ 1378970 h 2237474"/>
              <a:gd name="connsiteX54" fmla="*/ 7548172 w 12192000"/>
              <a:gd name="connsiteY54" fmla="*/ 1417460 h 2237474"/>
              <a:gd name="connsiteX55" fmla="*/ 7483437 w 12192000"/>
              <a:gd name="connsiteY55" fmla="*/ 1478152 h 2237474"/>
              <a:gd name="connsiteX56" fmla="*/ 7377870 w 12192000"/>
              <a:gd name="connsiteY56" fmla="*/ 1523319 h 2237474"/>
              <a:gd name="connsiteX57" fmla="*/ 7230737 w 12192000"/>
              <a:gd name="connsiteY57" fmla="*/ 1562633 h 2237474"/>
              <a:gd name="connsiteX58" fmla="*/ 7224458 w 12192000"/>
              <a:gd name="connsiteY58" fmla="*/ 1573008 h 2237474"/>
              <a:gd name="connsiteX59" fmla="*/ 7183121 w 12192000"/>
              <a:gd name="connsiteY59" fmla="*/ 1595162 h 2237474"/>
              <a:gd name="connsiteX60" fmla="*/ 7164601 w 12192000"/>
              <a:gd name="connsiteY60" fmla="*/ 1606490 h 2237474"/>
              <a:gd name="connsiteX61" fmla="*/ 7031309 w 12192000"/>
              <a:gd name="connsiteY61" fmla="*/ 1619451 h 2237474"/>
              <a:gd name="connsiteX62" fmla="*/ 6900177 w 12192000"/>
              <a:gd name="connsiteY62" fmla="*/ 1636016 h 2237474"/>
              <a:gd name="connsiteX63" fmla="*/ 6795372 w 12192000"/>
              <a:gd name="connsiteY63" fmla="*/ 1644845 h 2237474"/>
              <a:gd name="connsiteX64" fmla="*/ 6692251 w 12192000"/>
              <a:gd name="connsiteY64" fmla="*/ 1656357 h 2237474"/>
              <a:gd name="connsiteX65" fmla="*/ 6655235 w 12192000"/>
              <a:gd name="connsiteY65" fmla="*/ 1661869 h 2237474"/>
              <a:gd name="connsiteX66" fmla="*/ 6554894 w 12192000"/>
              <a:gd name="connsiteY66" fmla="*/ 1664428 h 2237474"/>
              <a:gd name="connsiteX67" fmla="*/ 6516595 w 12192000"/>
              <a:gd name="connsiteY67" fmla="*/ 1667475 h 2237474"/>
              <a:gd name="connsiteX68" fmla="*/ 6508541 w 12192000"/>
              <a:gd name="connsiteY68" fmla="*/ 1668757 h 2237474"/>
              <a:gd name="connsiteX69" fmla="*/ 6471012 w 12192000"/>
              <a:gd name="connsiteY69" fmla="*/ 1678604 h 2237474"/>
              <a:gd name="connsiteX70" fmla="*/ 6364035 w 12192000"/>
              <a:gd name="connsiteY70" fmla="*/ 1667683 h 2237474"/>
              <a:gd name="connsiteX71" fmla="*/ 6280959 w 12192000"/>
              <a:gd name="connsiteY71" fmla="*/ 1689329 h 2237474"/>
              <a:gd name="connsiteX72" fmla="*/ 6243319 w 12192000"/>
              <a:gd name="connsiteY72" fmla="*/ 1695560 h 2237474"/>
              <a:gd name="connsiteX73" fmla="*/ 6098321 w 12192000"/>
              <a:gd name="connsiteY73" fmla="*/ 1721646 h 2237474"/>
              <a:gd name="connsiteX74" fmla="*/ 5880652 w 12192000"/>
              <a:gd name="connsiteY74" fmla="*/ 1779643 h 2237474"/>
              <a:gd name="connsiteX75" fmla="*/ 5785959 w 12192000"/>
              <a:gd name="connsiteY75" fmla="*/ 1775307 h 2237474"/>
              <a:gd name="connsiteX76" fmla="*/ 5643534 w 12192000"/>
              <a:gd name="connsiteY76" fmla="*/ 1802919 h 2237474"/>
              <a:gd name="connsiteX77" fmla="*/ 5518799 w 12192000"/>
              <a:gd name="connsiteY77" fmla="*/ 1818312 h 2237474"/>
              <a:gd name="connsiteX78" fmla="*/ 5505014 w 12192000"/>
              <a:gd name="connsiteY78" fmla="*/ 1819259 h 2237474"/>
              <a:gd name="connsiteX79" fmla="*/ 5453307 w 12192000"/>
              <a:gd name="connsiteY79" fmla="*/ 1815450 h 2237474"/>
              <a:gd name="connsiteX80" fmla="*/ 5221533 w 12192000"/>
              <a:gd name="connsiteY80" fmla="*/ 1846950 h 2237474"/>
              <a:gd name="connsiteX81" fmla="*/ 5149802 w 12192000"/>
              <a:gd name="connsiteY81" fmla="*/ 1844846 h 2237474"/>
              <a:gd name="connsiteX82" fmla="*/ 5114927 w 12192000"/>
              <a:gd name="connsiteY82" fmla="*/ 1847827 h 2237474"/>
              <a:gd name="connsiteX83" fmla="*/ 5108970 w 12192000"/>
              <a:gd name="connsiteY83" fmla="*/ 1847935 h 2237474"/>
              <a:gd name="connsiteX84" fmla="*/ 5067961 w 12192000"/>
              <a:gd name="connsiteY84" fmla="*/ 1845917 h 2237474"/>
              <a:gd name="connsiteX85" fmla="*/ 5007075 w 12192000"/>
              <a:gd name="connsiteY85" fmla="*/ 1838626 h 2237474"/>
              <a:gd name="connsiteX86" fmla="*/ 4944087 w 12192000"/>
              <a:gd name="connsiteY86" fmla="*/ 1823332 h 2237474"/>
              <a:gd name="connsiteX87" fmla="*/ 4907662 w 12192000"/>
              <a:gd name="connsiteY87" fmla="*/ 1816900 h 2237474"/>
              <a:gd name="connsiteX88" fmla="*/ 4882386 w 12192000"/>
              <a:gd name="connsiteY88" fmla="*/ 1809844 h 2237474"/>
              <a:gd name="connsiteX89" fmla="*/ 4811440 w 12192000"/>
              <a:gd name="connsiteY89" fmla="*/ 1804655 h 2237474"/>
              <a:gd name="connsiteX90" fmla="*/ 4691075 w 12192000"/>
              <a:gd name="connsiteY90" fmla="*/ 1801389 h 2237474"/>
              <a:gd name="connsiteX91" fmla="*/ 4611738 w 12192000"/>
              <a:gd name="connsiteY91" fmla="*/ 1776964 h 2237474"/>
              <a:gd name="connsiteX92" fmla="*/ 4560070 w 12192000"/>
              <a:gd name="connsiteY92" fmla="*/ 1785640 h 2237474"/>
              <a:gd name="connsiteX93" fmla="*/ 4536503 w 12192000"/>
              <a:gd name="connsiteY93" fmla="*/ 1785334 h 2237474"/>
              <a:gd name="connsiteX94" fmla="*/ 4513724 w 12192000"/>
              <a:gd name="connsiteY94" fmla="*/ 1791996 h 2237474"/>
              <a:gd name="connsiteX95" fmla="*/ 4459810 w 12192000"/>
              <a:gd name="connsiteY95" fmla="*/ 1797886 h 2237474"/>
              <a:gd name="connsiteX96" fmla="*/ 4379064 w 12192000"/>
              <a:gd name="connsiteY96" fmla="*/ 1817177 h 2237474"/>
              <a:gd name="connsiteX97" fmla="*/ 4290981 w 12192000"/>
              <a:gd name="connsiteY97" fmla="*/ 1839677 h 2237474"/>
              <a:gd name="connsiteX98" fmla="*/ 4238372 w 12192000"/>
              <a:gd name="connsiteY98" fmla="*/ 1851480 h 2237474"/>
              <a:gd name="connsiteX99" fmla="*/ 4232517 w 12192000"/>
              <a:gd name="connsiteY99" fmla="*/ 1852567 h 2237474"/>
              <a:gd name="connsiteX100" fmla="*/ 4191732 w 12192000"/>
              <a:gd name="connsiteY100" fmla="*/ 1857328 h 2237474"/>
              <a:gd name="connsiteX101" fmla="*/ 4065532 w 12192000"/>
              <a:gd name="connsiteY101" fmla="*/ 1855477 h 2237474"/>
              <a:gd name="connsiteX102" fmla="*/ 4028460 w 12192000"/>
              <a:gd name="connsiteY102" fmla="*/ 1855137 h 2237474"/>
              <a:gd name="connsiteX103" fmla="*/ 4002267 w 12192000"/>
              <a:gd name="connsiteY103" fmla="*/ 1852352 h 2237474"/>
              <a:gd name="connsiteX104" fmla="*/ 3931396 w 12192000"/>
              <a:gd name="connsiteY104" fmla="*/ 1858915 h 2237474"/>
              <a:gd name="connsiteX105" fmla="*/ 3812162 w 12192000"/>
              <a:gd name="connsiteY105" fmla="*/ 1875501 h 2237474"/>
              <a:gd name="connsiteX106" fmla="*/ 3729530 w 12192000"/>
              <a:gd name="connsiteY106" fmla="*/ 1864513 h 2237474"/>
              <a:gd name="connsiteX107" fmla="*/ 3680177 w 12192000"/>
              <a:gd name="connsiteY107" fmla="*/ 1881552 h 2237474"/>
              <a:gd name="connsiteX108" fmla="*/ 3567259 w 12192000"/>
              <a:gd name="connsiteY108" fmla="*/ 1893482 h 2237474"/>
              <a:gd name="connsiteX109" fmla="*/ 3405770 w 12192000"/>
              <a:gd name="connsiteY109" fmla="*/ 1904591 h 2237474"/>
              <a:gd name="connsiteX110" fmla="*/ 3280097 w 12192000"/>
              <a:gd name="connsiteY110" fmla="*/ 1919610 h 2237474"/>
              <a:gd name="connsiteX111" fmla="*/ 3123424 w 12192000"/>
              <a:gd name="connsiteY111" fmla="*/ 1952930 h 2237474"/>
              <a:gd name="connsiteX112" fmla="*/ 3009910 w 12192000"/>
              <a:gd name="connsiteY112" fmla="*/ 1957866 h 2237474"/>
              <a:gd name="connsiteX113" fmla="*/ 2995934 w 12192000"/>
              <a:gd name="connsiteY113" fmla="*/ 1967085 h 2237474"/>
              <a:gd name="connsiteX114" fmla="*/ 2980071 w 12192000"/>
              <a:gd name="connsiteY114" fmla="*/ 1972988 h 2237474"/>
              <a:gd name="connsiteX115" fmla="*/ 2978094 w 12192000"/>
              <a:gd name="connsiteY115" fmla="*/ 1972369 h 2237474"/>
              <a:gd name="connsiteX116" fmla="*/ 2942858 w 12192000"/>
              <a:gd name="connsiteY116" fmla="*/ 1981367 h 2237474"/>
              <a:gd name="connsiteX117" fmla="*/ 2875436 w 12192000"/>
              <a:gd name="connsiteY117" fmla="*/ 1996977 h 2237474"/>
              <a:gd name="connsiteX118" fmla="*/ 2874892 w 12192000"/>
              <a:gd name="connsiteY118" fmla="*/ 1996085 h 2237474"/>
              <a:gd name="connsiteX119" fmla="*/ 2864145 w 12192000"/>
              <a:gd name="connsiteY119" fmla="*/ 1994061 h 2237474"/>
              <a:gd name="connsiteX120" fmla="*/ 2843662 w 12192000"/>
              <a:gd name="connsiteY120" fmla="*/ 1992498 h 2237474"/>
              <a:gd name="connsiteX121" fmla="*/ 2796128 w 12192000"/>
              <a:gd name="connsiteY121" fmla="*/ 1976403 h 2237474"/>
              <a:gd name="connsiteX122" fmla="*/ 2756784 w 12192000"/>
              <a:gd name="connsiteY122" fmla="*/ 1985116 h 2237474"/>
              <a:gd name="connsiteX123" fmla="*/ 2748833 w 12192000"/>
              <a:gd name="connsiteY123" fmla="*/ 1986323 h 2237474"/>
              <a:gd name="connsiteX124" fmla="*/ 2748661 w 12192000"/>
              <a:gd name="connsiteY124" fmla="*/ 1986122 h 2237474"/>
              <a:gd name="connsiteX125" fmla="*/ 2740251 w 12192000"/>
              <a:gd name="connsiteY125" fmla="*/ 1986946 h 2237474"/>
              <a:gd name="connsiteX126" fmla="*/ 2718916 w 12192000"/>
              <a:gd name="connsiteY126" fmla="*/ 1990867 h 2237474"/>
              <a:gd name="connsiteX127" fmla="*/ 2713522 w 12192000"/>
              <a:gd name="connsiteY127" fmla="*/ 1990173 h 2237474"/>
              <a:gd name="connsiteX128" fmla="*/ 2680597 w 12192000"/>
              <a:gd name="connsiteY128" fmla="*/ 1984996 h 2237474"/>
              <a:gd name="connsiteX129" fmla="*/ 2578178 w 12192000"/>
              <a:gd name="connsiteY129" fmla="*/ 1990531 h 2237474"/>
              <a:gd name="connsiteX130" fmla="*/ 2476147 w 12192000"/>
              <a:gd name="connsiteY130" fmla="*/ 1998305 h 2237474"/>
              <a:gd name="connsiteX131" fmla="*/ 2373568 w 12192000"/>
              <a:gd name="connsiteY131" fmla="*/ 2003219 h 2237474"/>
              <a:gd name="connsiteX132" fmla="*/ 2321399 w 12192000"/>
              <a:gd name="connsiteY132" fmla="*/ 1989467 h 2237474"/>
              <a:gd name="connsiteX133" fmla="*/ 2315525 w 12192000"/>
              <a:gd name="connsiteY133" fmla="*/ 1989708 h 2237474"/>
              <a:gd name="connsiteX134" fmla="*/ 2300792 w 12192000"/>
              <a:gd name="connsiteY134" fmla="*/ 1994290 h 2237474"/>
              <a:gd name="connsiteX135" fmla="*/ 2295469 w 12192000"/>
              <a:gd name="connsiteY135" fmla="*/ 1996659 h 2237474"/>
              <a:gd name="connsiteX136" fmla="*/ 2287219 w 12192000"/>
              <a:gd name="connsiteY136" fmla="*/ 1998750 h 2237474"/>
              <a:gd name="connsiteX137" fmla="*/ 2286948 w 12192000"/>
              <a:gd name="connsiteY137" fmla="*/ 1998596 h 2237474"/>
              <a:gd name="connsiteX138" fmla="*/ 2243069 w 12192000"/>
              <a:gd name="connsiteY138" fmla="*/ 2015111 h 2237474"/>
              <a:gd name="connsiteX139" fmla="*/ 2186609 w 12192000"/>
              <a:gd name="connsiteY139" fmla="*/ 2008263 h 2237474"/>
              <a:gd name="connsiteX140" fmla="*/ 2164831 w 12192000"/>
              <a:gd name="connsiteY140" fmla="*/ 2010143 h 2237474"/>
              <a:gd name="connsiteX141" fmla="*/ 2152836 w 12192000"/>
              <a:gd name="connsiteY141" fmla="*/ 2010048 h 2237474"/>
              <a:gd name="connsiteX142" fmla="*/ 2117102 w 12192000"/>
              <a:gd name="connsiteY142" fmla="*/ 2023004 h 2237474"/>
              <a:gd name="connsiteX143" fmla="*/ 2111935 w 12192000"/>
              <a:gd name="connsiteY143" fmla="*/ 2023163 h 2237474"/>
              <a:gd name="connsiteX144" fmla="*/ 2089991 w 12192000"/>
              <a:gd name="connsiteY144" fmla="*/ 2034193 h 2237474"/>
              <a:gd name="connsiteX145" fmla="*/ 2058061 w 12192000"/>
              <a:gd name="connsiteY145" fmla="*/ 2047942 h 2237474"/>
              <a:gd name="connsiteX146" fmla="*/ 2055737 w 12192000"/>
              <a:gd name="connsiteY146" fmla="*/ 2047704 h 2237474"/>
              <a:gd name="connsiteX147" fmla="*/ 2042244 w 12192000"/>
              <a:gd name="connsiteY147" fmla="*/ 2055560 h 2237474"/>
              <a:gd name="connsiteX148" fmla="*/ 1976224 w 12192000"/>
              <a:gd name="connsiteY148" fmla="*/ 2074257 h 2237474"/>
              <a:gd name="connsiteX149" fmla="*/ 1877728 w 12192000"/>
              <a:gd name="connsiteY149" fmla="*/ 2101004 h 2237474"/>
              <a:gd name="connsiteX150" fmla="*/ 1759056 w 12192000"/>
              <a:gd name="connsiteY150" fmla="*/ 2125608 h 2237474"/>
              <a:gd name="connsiteX151" fmla="*/ 1637948 w 12192000"/>
              <a:gd name="connsiteY151" fmla="*/ 2172597 h 2237474"/>
              <a:gd name="connsiteX152" fmla="*/ 1434549 w 12192000"/>
              <a:gd name="connsiteY152" fmla="*/ 2234522 h 2237474"/>
              <a:gd name="connsiteX153" fmla="*/ 1398481 w 12192000"/>
              <a:gd name="connsiteY153" fmla="*/ 2237074 h 2237474"/>
              <a:gd name="connsiteX154" fmla="*/ 1398407 w 12192000"/>
              <a:gd name="connsiteY154" fmla="*/ 2237095 h 2237474"/>
              <a:gd name="connsiteX155" fmla="*/ 1370962 w 12192000"/>
              <a:gd name="connsiteY155" fmla="*/ 2237474 h 2237474"/>
              <a:gd name="connsiteX156" fmla="*/ 1356367 w 12192000"/>
              <a:gd name="connsiteY156" fmla="*/ 2235089 h 2237474"/>
              <a:gd name="connsiteX157" fmla="*/ 1324828 w 12192000"/>
              <a:gd name="connsiteY157" fmla="*/ 2231968 h 2237474"/>
              <a:gd name="connsiteX158" fmla="*/ 1297744 w 12192000"/>
              <a:gd name="connsiteY158" fmla="*/ 2235849 h 2237474"/>
              <a:gd name="connsiteX159" fmla="*/ 1286236 w 12192000"/>
              <a:gd name="connsiteY159" fmla="*/ 2233135 h 2237474"/>
              <a:gd name="connsiteX160" fmla="*/ 1283504 w 12192000"/>
              <a:gd name="connsiteY160" fmla="*/ 2233797 h 2237474"/>
              <a:gd name="connsiteX161" fmla="*/ 1279765 w 12192000"/>
              <a:gd name="connsiteY161" fmla="*/ 2229639 h 2237474"/>
              <a:gd name="connsiteX162" fmla="*/ 1195347 w 12192000"/>
              <a:gd name="connsiteY162" fmla="*/ 2212354 h 2237474"/>
              <a:gd name="connsiteX163" fmla="*/ 970251 w 12192000"/>
              <a:gd name="connsiteY163" fmla="*/ 2221029 h 2237474"/>
              <a:gd name="connsiteX164" fmla="*/ 812914 w 12192000"/>
              <a:gd name="connsiteY164" fmla="*/ 2202752 h 2237474"/>
              <a:gd name="connsiteX165" fmla="*/ 800195 w 12192000"/>
              <a:gd name="connsiteY165" fmla="*/ 2209407 h 2237474"/>
              <a:gd name="connsiteX166" fmla="*/ 784978 w 12192000"/>
              <a:gd name="connsiteY166" fmla="*/ 2212360 h 2237474"/>
              <a:gd name="connsiteX167" fmla="*/ 681987 w 12192000"/>
              <a:gd name="connsiteY167" fmla="*/ 2216757 h 2237474"/>
              <a:gd name="connsiteX168" fmla="*/ 669923 w 12192000"/>
              <a:gd name="connsiteY168" fmla="*/ 2211682 h 2237474"/>
              <a:gd name="connsiteX169" fmla="*/ 648680 w 12192000"/>
              <a:gd name="connsiteY169" fmla="*/ 2206229 h 2237474"/>
              <a:gd name="connsiteX170" fmla="*/ 597225 w 12192000"/>
              <a:gd name="connsiteY170" fmla="*/ 2180999 h 2237474"/>
              <a:gd name="connsiteX171" fmla="*/ 558449 w 12192000"/>
              <a:gd name="connsiteY171" fmla="*/ 2182346 h 2237474"/>
              <a:gd name="connsiteX172" fmla="*/ 550517 w 12192000"/>
              <a:gd name="connsiteY172" fmla="*/ 2182060 h 2237474"/>
              <a:gd name="connsiteX173" fmla="*/ 550309 w 12192000"/>
              <a:gd name="connsiteY173" fmla="*/ 2181825 h 2237474"/>
              <a:gd name="connsiteX174" fmla="*/ 541836 w 12192000"/>
              <a:gd name="connsiteY174" fmla="*/ 2181063 h 2237474"/>
              <a:gd name="connsiteX175" fmla="*/ 536057 w 12192000"/>
              <a:gd name="connsiteY175" fmla="*/ 2181537 h 2237474"/>
              <a:gd name="connsiteX176" fmla="*/ 520671 w 12192000"/>
              <a:gd name="connsiteY176" fmla="*/ 2180980 h 2237474"/>
              <a:gd name="connsiteX177" fmla="*/ 515024 w 12192000"/>
              <a:gd name="connsiteY177" fmla="*/ 2179258 h 2237474"/>
              <a:gd name="connsiteX178" fmla="*/ 512278 w 12192000"/>
              <a:gd name="connsiteY178" fmla="*/ 2176369 h 2237474"/>
              <a:gd name="connsiteX179" fmla="*/ 480419 w 12192000"/>
              <a:gd name="connsiteY179" fmla="*/ 2167807 h 2237474"/>
              <a:gd name="connsiteX180" fmla="*/ 413835 w 12192000"/>
              <a:gd name="connsiteY180" fmla="*/ 2156783 h 2237474"/>
              <a:gd name="connsiteX181" fmla="*/ 376513 w 12192000"/>
              <a:gd name="connsiteY181" fmla="*/ 2154014 h 2237474"/>
              <a:gd name="connsiteX182" fmla="*/ 273386 w 12192000"/>
              <a:gd name="connsiteY182" fmla="*/ 2142551 h 2237474"/>
              <a:gd name="connsiteX183" fmla="*/ 169207 w 12192000"/>
              <a:gd name="connsiteY183" fmla="*/ 2128100 h 2237474"/>
              <a:gd name="connsiteX184" fmla="*/ 93149 w 12192000"/>
              <a:gd name="connsiteY184" fmla="*/ 2105324 h 2237474"/>
              <a:gd name="connsiteX185" fmla="*/ 88109 w 12192000"/>
              <a:gd name="connsiteY185" fmla="*/ 2106704 h 2237474"/>
              <a:gd name="connsiteX186" fmla="*/ 80022 w 12192000"/>
              <a:gd name="connsiteY186" fmla="*/ 2107254 h 2237474"/>
              <a:gd name="connsiteX187" fmla="*/ 79717 w 12192000"/>
              <a:gd name="connsiteY187" fmla="*/ 2107046 h 2237474"/>
              <a:gd name="connsiteX188" fmla="*/ 72352 w 12192000"/>
              <a:gd name="connsiteY188" fmla="*/ 2107991 h 2237474"/>
              <a:gd name="connsiteX189" fmla="*/ 37645 w 12192000"/>
              <a:gd name="connsiteY189" fmla="*/ 2115401 h 2237474"/>
              <a:gd name="connsiteX190" fmla="*/ 4572 w 12192000"/>
              <a:gd name="connsiteY190" fmla="*/ 2111091 h 2237474"/>
              <a:gd name="connsiteX191" fmla="*/ 0 w 12192000"/>
              <a:gd name="connsiteY191" fmla="*/ 2110468 h 2237474"/>
              <a:gd name="connsiteX192" fmla="*/ 0 w 12192000"/>
              <a:gd name="connsiteY192" fmla="*/ 0 h 2237474"/>
              <a:gd name="connsiteX0" fmla="*/ 0 w 12192000"/>
              <a:gd name="connsiteY0" fmla="*/ 0 h 2237474"/>
              <a:gd name="connsiteX1" fmla="*/ 12192000 w 12192000"/>
              <a:gd name="connsiteY1" fmla="*/ 0 h 2237474"/>
              <a:gd name="connsiteX2" fmla="*/ 12192000 w 12192000"/>
              <a:gd name="connsiteY2" fmla="*/ 751299 h 2237474"/>
              <a:gd name="connsiteX3" fmla="*/ 12176759 w 12192000"/>
              <a:gd name="connsiteY3" fmla="*/ 759190 h 2237474"/>
              <a:gd name="connsiteX4" fmla="*/ 12047364 w 12192000"/>
              <a:gd name="connsiteY4" fmla="*/ 749662 h 2237474"/>
              <a:gd name="connsiteX5" fmla="*/ 11890686 w 12192000"/>
              <a:gd name="connsiteY5" fmla="*/ 732766 h 2237474"/>
              <a:gd name="connsiteX6" fmla="*/ 11834800 w 12192000"/>
              <a:gd name="connsiteY6" fmla="*/ 747840 h 2237474"/>
              <a:gd name="connsiteX7" fmla="*/ 11649954 w 12192000"/>
              <a:gd name="connsiteY7" fmla="*/ 749628 h 2237474"/>
              <a:gd name="connsiteX8" fmla="*/ 11560424 w 12192000"/>
              <a:gd name="connsiteY8" fmla="*/ 748017 h 2237474"/>
              <a:gd name="connsiteX9" fmla="*/ 11358455 w 12192000"/>
              <a:gd name="connsiteY9" fmla="*/ 747593 h 2237474"/>
              <a:gd name="connsiteX10" fmla="*/ 11165209 w 12192000"/>
              <a:gd name="connsiteY10" fmla="*/ 748852 h 2237474"/>
              <a:gd name="connsiteX11" fmla="*/ 11058755 w 12192000"/>
              <a:gd name="connsiteY11" fmla="*/ 749617 h 2237474"/>
              <a:gd name="connsiteX12" fmla="*/ 10846594 w 12192000"/>
              <a:gd name="connsiteY12" fmla="*/ 765069 h 2237474"/>
              <a:gd name="connsiteX13" fmla="*/ 10805004 w 12192000"/>
              <a:gd name="connsiteY13" fmla="*/ 757573 h 2237474"/>
              <a:gd name="connsiteX14" fmla="*/ 10739478 w 12192000"/>
              <a:gd name="connsiteY14" fmla="*/ 776841 h 2237474"/>
              <a:gd name="connsiteX15" fmla="*/ 10458762 w 12192000"/>
              <a:gd name="connsiteY15" fmla="*/ 755400 h 2237474"/>
              <a:gd name="connsiteX16" fmla="*/ 10211200 w 12192000"/>
              <a:gd name="connsiteY16" fmla="*/ 767513 h 2237474"/>
              <a:gd name="connsiteX17" fmla="*/ 10167995 w 12192000"/>
              <a:gd name="connsiteY17" fmla="*/ 760843 h 2237474"/>
              <a:gd name="connsiteX18" fmla="*/ 9997044 w 12192000"/>
              <a:gd name="connsiteY18" fmla="*/ 780129 h 2237474"/>
              <a:gd name="connsiteX19" fmla="*/ 9943887 w 12192000"/>
              <a:gd name="connsiteY19" fmla="*/ 804141 h 2237474"/>
              <a:gd name="connsiteX20" fmla="*/ 9918248 w 12192000"/>
              <a:gd name="connsiteY20" fmla="*/ 816628 h 2237474"/>
              <a:gd name="connsiteX21" fmla="*/ 9767091 w 12192000"/>
              <a:gd name="connsiteY21" fmla="*/ 870550 h 2237474"/>
              <a:gd name="connsiteX22" fmla="*/ 9683005 w 12192000"/>
              <a:gd name="connsiteY22" fmla="*/ 894128 h 2237474"/>
              <a:gd name="connsiteX23" fmla="*/ 9594438 w 12192000"/>
              <a:gd name="connsiteY23" fmla="*/ 919051 h 2237474"/>
              <a:gd name="connsiteX24" fmla="*/ 9544189 w 12192000"/>
              <a:gd name="connsiteY24" fmla="*/ 938966 h 2237474"/>
              <a:gd name="connsiteX25" fmla="*/ 9500499 w 12192000"/>
              <a:gd name="connsiteY25" fmla="*/ 954680 h 2237474"/>
              <a:gd name="connsiteX26" fmla="*/ 9428195 w 12192000"/>
              <a:gd name="connsiteY26" fmla="*/ 986225 h 2237474"/>
              <a:gd name="connsiteX27" fmla="*/ 9410017 w 12192000"/>
              <a:gd name="connsiteY27" fmla="*/ 993931 h 2237474"/>
              <a:gd name="connsiteX28" fmla="*/ 9392919 w 12192000"/>
              <a:gd name="connsiteY28" fmla="*/ 994656 h 2237474"/>
              <a:gd name="connsiteX29" fmla="*/ 9278619 w 12192000"/>
              <a:gd name="connsiteY29" fmla="*/ 1011878 h 2237474"/>
              <a:gd name="connsiteX30" fmla="*/ 9268019 w 12192000"/>
              <a:gd name="connsiteY30" fmla="*/ 1007442 h 2237474"/>
              <a:gd name="connsiteX31" fmla="*/ 9234662 w 12192000"/>
              <a:gd name="connsiteY31" fmla="*/ 1023056 h 2237474"/>
              <a:gd name="connsiteX32" fmla="*/ 9181033 w 12192000"/>
              <a:gd name="connsiteY32" fmla="*/ 1037921 h 2237474"/>
              <a:gd name="connsiteX33" fmla="*/ 9155969 w 12192000"/>
              <a:gd name="connsiteY33" fmla="*/ 1046804 h 2237474"/>
              <a:gd name="connsiteX34" fmla="*/ 9133985 w 12192000"/>
              <a:gd name="connsiteY34" fmla="*/ 1046450 h 2237474"/>
              <a:gd name="connsiteX35" fmla="*/ 9003462 w 12192000"/>
              <a:gd name="connsiteY35" fmla="*/ 1042406 h 2237474"/>
              <a:gd name="connsiteX36" fmla="*/ 8968445 w 12192000"/>
              <a:gd name="connsiteY36" fmla="*/ 1052169 h 2237474"/>
              <a:gd name="connsiteX37" fmla="*/ 8886001 w 12192000"/>
              <a:gd name="connsiteY37" fmla="*/ 1067468 h 2237474"/>
              <a:gd name="connsiteX38" fmla="*/ 8838610 w 12192000"/>
              <a:gd name="connsiteY38" fmla="*/ 1075091 h 2237474"/>
              <a:gd name="connsiteX39" fmla="*/ 8750383 w 12192000"/>
              <a:gd name="connsiteY39" fmla="*/ 1097387 h 2237474"/>
              <a:gd name="connsiteX40" fmla="*/ 8665605 w 12192000"/>
              <a:gd name="connsiteY40" fmla="*/ 1110791 h 2237474"/>
              <a:gd name="connsiteX41" fmla="*/ 8584946 w 12192000"/>
              <a:gd name="connsiteY41" fmla="*/ 1135226 h 2237474"/>
              <a:gd name="connsiteX42" fmla="*/ 8460755 w 12192000"/>
              <a:gd name="connsiteY42" fmla="*/ 1203427 h 2237474"/>
              <a:gd name="connsiteX43" fmla="*/ 8419755 w 12192000"/>
              <a:gd name="connsiteY43" fmla="*/ 1216260 h 2237474"/>
              <a:gd name="connsiteX44" fmla="*/ 8411626 w 12192000"/>
              <a:gd name="connsiteY44" fmla="*/ 1214397 h 2237474"/>
              <a:gd name="connsiteX45" fmla="*/ 8363469 w 12192000"/>
              <a:gd name="connsiteY45" fmla="*/ 1246658 h 2237474"/>
              <a:gd name="connsiteX46" fmla="*/ 8275497 w 12192000"/>
              <a:gd name="connsiteY46" fmla="*/ 1264396 h 2237474"/>
              <a:gd name="connsiteX47" fmla="*/ 8206287 w 12192000"/>
              <a:gd name="connsiteY47" fmla="*/ 1273060 h 2237474"/>
              <a:gd name="connsiteX48" fmla="*/ 8139997 w 12192000"/>
              <a:gd name="connsiteY48" fmla="*/ 1282713 h 2237474"/>
              <a:gd name="connsiteX49" fmla="*/ 8074238 w 12192000"/>
              <a:gd name="connsiteY49" fmla="*/ 1301895 h 2237474"/>
              <a:gd name="connsiteX50" fmla="*/ 7942099 w 12192000"/>
              <a:gd name="connsiteY50" fmla="*/ 1336332 h 2237474"/>
              <a:gd name="connsiteX51" fmla="*/ 7902328 w 12192000"/>
              <a:gd name="connsiteY51" fmla="*/ 1345865 h 2237474"/>
              <a:gd name="connsiteX52" fmla="*/ 7840612 w 12192000"/>
              <a:gd name="connsiteY52" fmla="*/ 1369373 h 2237474"/>
              <a:gd name="connsiteX53" fmla="*/ 7786819 w 12192000"/>
              <a:gd name="connsiteY53" fmla="*/ 1378970 h 2237474"/>
              <a:gd name="connsiteX54" fmla="*/ 7548172 w 12192000"/>
              <a:gd name="connsiteY54" fmla="*/ 1417460 h 2237474"/>
              <a:gd name="connsiteX55" fmla="*/ 7483437 w 12192000"/>
              <a:gd name="connsiteY55" fmla="*/ 1478152 h 2237474"/>
              <a:gd name="connsiteX56" fmla="*/ 7377870 w 12192000"/>
              <a:gd name="connsiteY56" fmla="*/ 1523319 h 2237474"/>
              <a:gd name="connsiteX57" fmla="*/ 7230737 w 12192000"/>
              <a:gd name="connsiteY57" fmla="*/ 1562633 h 2237474"/>
              <a:gd name="connsiteX58" fmla="*/ 7224458 w 12192000"/>
              <a:gd name="connsiteY58" fmla="*/ 1573008 h 2237474"/>
              <a:gd name="connsiteX59" fmla="*/ 7183121 w 12192000"/>
              <a:gd name="connsiteY59" fmla="*/ 1595162 h 2237474"/>
              <a:gd name="connsiteX60" fmla="*/ 7164601 w 12192000"/>
              <a:gd name="connsiteY60" fmla="*/ 1606490 h 2237474"/>
              <a:gd name="connsiteX61" fmla="*/ 7031309 w 12192000"/>
              <a:gd name="connsiteY61" fmla="*/ 1619451 h 2237474"/>
              <a:gd name="connsiteX62" fmla="*/ 6900177 w 12192000"/>
              <a:gd name="connsiteY62" fmla="*/ 1636016 h 2237474"/>
              <a:gd name="connsiteX63" fmla="*/ 6795372 w 12192000"/>
              <a:gd name="connsiteY63" fmla="*/ 1644845 h 2237474"/>
              <a:gd name="connsiteX64" fmla="*/ 6692251 w 12192000"/>
              <a:gd name="connsiteY64" fmla="*/ 1656357 h 2237474"/>
              <a:gd name="connsiteX65" fmla="*/ 6655235 w 12192000"/>
              <a:gd name="connsiteY65" fmla="*/ 1661869 h 2237474"/>
              <a:gd name="connsiteX66" fmla="*/ 6554894 w 12192000"/>
              <a:gd name="connsiteY66" fmla="*/ 1664428 h 2237474"/>
              <a:gd name="connsiteX67" fmla="*/ 6516595 w 12192000"/>
              <a:gd name="connsiteY67" fmla="*/ 1667475 h 2237474"/>
              <a:gd name="connsiteX68" fmla="*/ 6508541 w 12192000"/>
              <a:gd name="connsiteY68" fmla="*/ 1668757 h 2237474"/>
              <a:gd name="connsiteX69" fmla="*/ 6471012 w 12192000"/>
              <a:gd name="connsiteY69" fmla="*/ 1678604 h 2237474"/>
              <a:gd name="connsiteX70" fmla="*/ 6364035 w 12192000"/>
              <a:gd name="connsiteY70" fmla="*/ 1667683 h 2237474"/>
              <a:gd name="connsiteX71" fmla="*/ 6280959 w 12192000"/>
              <a:gd name="connsiteY71" fmla="*/ 1689329 h 2237474"/>
              <a:gd name="connsiteX72" fmla="*/ 6243319 w 12192000"/>
              <a:gd name="connsiteY72" fmla="*/ 1695560 h 2237474"/>
              <a:gd name="connsiteX73" fmla="*/ 6098321 w 12192000"/>
              <a:gd name="connsiteY73" fmla="*/ 1721646 h 2237474"/>
              <a:gd name="connsiteX74" fmla="*/ 5880652 w 12192000"/>
              <a:gd name="connsiteY74" fmla="*/ 1779643 h 2237474"/>
              <a:gd name="connsiteX75" fmla="*/ 5785959 w 12192000"/>
              <a:gd name="connsiteY75" fmla="*/ 1775307 h 2237474"/>
              <a:gd name="connsiteX76" fmla="*/ 5643534 w 12192000"/>
              <a:gd name="connsiteY76" fmla="*/ 1802919 h 2237474"/>
              <a:gd name="connsiteX77" fmla="*/ 5518799 w 12192000"/>
              <a:gd name="connsiteY77" fmla="*/ 1818312 h 2237474"/>
              <a:gd name="connsiteX78" fmla="*/ 5505014 w 12192000"/>
              <a:gd name="connsiteY78" fmla="*/ 1819259 h 2237474"/>
              <a:gd name="connsiteX79" fmla="*/ 5453307 w 12192000"/>
              <a:gd name="connsiteY79" fmla="*/ 1815450 h 2237474"/>
              <a:gd name="connsiteX80" fmla="*/ 5221533 w 12192000"/>
              <a:gd name="connsiteY80" fmla="*/ 1846950 h 2237474"/>
              <a:gd name="connsiteX81" fmla="*/ 5149802 w 12192000"/>
              <a:gd name="connsiteY81" fmla="*/ 1844846 h 2237474"/>
              <a:gd name="connsiteX82" fmla="*/ 5114927 w 12192000"/>
              <a:gd name="connsiteY82" fmla="*/ 1847827 h 2237474"/>
              <a:gd name="connsiteX83" fmla="*/ 5108970 w 12192000"/>
              <a:gd name="connsiteY83" fmla="*/ 1847935 h 2237474"/>
              <a:gd name="connsiteX84" fmla="*/ 5067961 w 12192000"/>
              <a:gd name="connsiteY84" fmla="*/ 1845917 h 2237474"/>
              <a:gd name="connsiteX85" fmla="*/ 5007075 w 12192000"/>
              <a:gd name="connsiteY85" fmla="*/ 1838626 h 2237474"/>
              <a:gd name="connsiteX86" fmla="*/ 4944087 w 12192000"/>
              <a:gd name="connsiteY86" fmla="*/ 1823332 h 2237474"/>
              <a:gd name="connsiteX87" fmla="*/ 4907662 w 12192000"/>
              <a:gd name="connsiteY87" fmla="*/ 1816900 h 2237474"/>
              <a:gd name="connsiteX88" fmla="*/ 4882386 w 12192000"/>
              <a:gd name="connsiteY88" fmla="*/ 1809844 h 2237474"/>
              <a:gd name="connsiteX89" fmla="*/ 4811440 w 12192000"/>
              <a:gd name="connsiteY89" fmla="*/ 1804655 h 2237474"/>
              <a:gd name="connsiteX90" fmla="*/ 4691075 w 12192000"/>
              <a:gd name="connsiteY90" fmla="*/ 1801389 h 2237474"/>
              <a:gd name="connsiteX91" fmla="*/ 4611738 w 12192000"/>
              <a:gd name="connsiteY91" fmla="*/ 1776964 h 2237474"/>
              <a:gd name="connsiteX92" fmla="*/ 4560070 w 12192000"/>
              <a:gd name="connsiteY92" fmla="*/ 1785640 h 2237474"/>
              <a:gd name="connsiteX93" fmla="*/ 4536503 w 12192000"/>
              <a:gd name="connsiteY93" fmla="*/ 1785334 h 2237474"/>
              <a:gd name="connsiteX94" fmla="*/ 4513724 w 12192000"/>
              <a:gd name="connsiteY94" fmla="*/ 1791996 h 2237474"/>
              <a:gd name="connsiteX95" fmla="*/ 4459810 w 12192000"/>
              <a:gd name="connsiteY95" fmla="*/ 1797886 h 2237474"/>
              <a:gd name="connsiteX96" fmla="*/ 4379064 w 12192000"/>
              <a:gd name="connsiteY96" fmla="*/ 1817177 h 2237474"/>
              <a:gd name="connsiteX97" fmla="*/ 4290981 w 12192000"/>
              <a:gd name="connsiteY97" fmla="*/ 1839677 h 2237474"/>
              <a:gd name="connsiteX98" fmla="*/ 4238372 w 12192000"/>
              <a:gd name="connsiteY98" fmla="*/ 1851480 h 2237474"/>
              <a:gd name="connsiteX99" fmla="*/ 4232517 w 12192000"/>
              <a:gd name="connsiteY99" fmla="*/ 1852567 h 2237474"/>
              <a:gd name="connsiteX100" fmla="*/ 4191732 w 12192000"/>
              <a:gd name="connsiteY100" fmla="*/ 1857328 h 2237474"/>
              <a:gd name="connsiteX101" fmla="*/ 4065532 w 12192000"/>
              <a:gd name="connsiteY101" fmla="*/ 1855477 h 2237474"/>
              <a:gd name="connsiteX102" fmla="*/ 4028460 w 12192000"/>
              <a:gd name="connsiteY102" fmla="*/ 1855137 h 2237474"/>
              <a:gd name="connsiteX103" fmla="*/ 4002267 w 12192000"/>
              <a:gd name="connsiteY103" fmla="*/ 1852352 h 2237474"/>
              <a:gd name="connsiteX104" fmla="*/ 3931396 w 12192000"/>
              <a:gd name="connsiteY104" fmla="*/ 1858915 h 2237474"/>
              <a:gd name="connsiteX105" fmla="*/ 3812162 w 12192000"/>
              <a:gd name="connsiteY105" fmla="*/ 1875501 h 2237474"/>
              <a:gd name="connsiteX106" fmla="*/ 3729530 w 12192000"/>
              <a:gd name="connsiteY106" fmla="*/ 1864513 h 2237474"/>
              <a:gd name="connsiteX107" fmla="*/ 3680177 w 12192000"/>
              <a:gd name="connsiteY107" fmla="*/ 1881552 h 2237474"/>
              <a:gd name="connsiteX108" fmla="*/ 3567259 w 12192000"/>
              <a:gd name="connsiteY108" fmla="*/ 1893482 h 2237474"/>
              <a:gd name="connsiteX109" fmla="*/ 3405770 w 12192000"/>
              <a:gd name="connsiteY109" fmla="*/ 1904591 h 2237474"/>
              <a:gd name="connsiteX110" fmla="*/ 3280097 w 12192000"/>
              <a:gd name="connsiteY110" fmla="*/ 1919610 h 2237474"/>
              <a:gd name="connsiteX111" fmla="*/ 3123424 w 12192000"/>
              <a:gd name="connsiteY111" fmla="*/ 1952930 h 2237474"/>
              <a:gd name="connsiteX112" fmla="*/ 3009910 w 12192000"/>
              <a:gd name="connsiteY112" fmla="*/ 1957866 h 2237474"/>
              <a:gd name="connsiteX113" fmla="*/ 2995934 w 12192000"/>
              <a:gd name="connsiteY113" fmla="*/ 1967085 h 2237474"/>
              <a:gd name="connsiteX114" fmla="*/ 2980071 w 12192000"/>
              <a:gd name="connsiteY114" fmla="*/ 1972988 h 2237474"/>
              <a:gd name="connsiteX115" fmla="*/ 2978094 w 12192000"/>
              <a:gd name="connsiteY115" fmla="*/ 1972369 h 2237474"/>
              <a:gd name="connsiteX116" fmla="*/ 2942858 w 12192000"/>
              <a:gd name="connsiteY116" fmla="*/ 1981367 h 2237474"/>
              <a:gd name="connsiteX117" fmla="*/ 2875436 w 12192000"/>
              <a:gd name="connsiteY117" fmla="*/ 1996977 h 2237474"/>
              <a:gd name="connsiteX118" fmla="*/ 2874892 w 12192000"/>
              <a:gd name="connsiteY118" fmla="*/ 1996085 h 2237474"/>
              <a:gd name="connsiteX119" fmla="*/ 2864145 w 12192000"/>
              <a:gd name="connsiteY119" fmla="*/ 1994061 h 2237474"/>
              <a:gd name="connsiteX120" fmla="*/ 2843662 w 12192000"/>
              <a:gd name="connsiteY120" fmla="*/ 1992498 h 2237474"/>
              <a:gd name="connsiteX121" fmla="*/ 2796128 w 12192000"/>
              <a:gd name="connsiteY121" fmla="*/ 1976403 h 2237474"/>
              <a:gd name="connsiteX122" fmla="*/ 2756784 w 12192000"/>
              <a:gd name="connsiteY122" fmla="*/ 1985116 h 2237474"/>
              <a:gd name="connsiteX123" fmla="*/ 2748833 w 12192000"/>
              <a:gd name="connsiteY123" fmla="*/ 1986323 h 2237474"/>
              <a:gd name="connsiteX124" fmla="*/ 2748661 w 12192000"/>
              <a:gd name="connsiteY124" fmla="*/ 1986122 h 2237474"/>
              <a:gd name="connsiteX125" fmla="*/ 2740251 w 12192000"/>
              <a:gd name="connsiteY125" fmla="*/ 1986946 h 2237474"/>
              <a:gd name="connsiteX126" fmla="*/ 2718916 w 12192000"/>
              <a:gd name="connsiteY126" fmla="*/ 1990867 h 2237474"/>
              <a:gd name="connsiteX127" fmla="*/ 2713522 w 12192000"/>
              <a:gd name="connsiteY127" fmla="*/ 1990173 h 2237474"/>
              <a:gd name="connsiteX128" fmla="*/ 2680597 w 12192000"/>
              <a:gd name="connsiteY128" fmla="*/ 1984996 h 2237474"/>
              <a:gd name="connsiteX129" fmla="*/ 2578178 w 12192000"/>
              <a:gd name="connsiteY129" fmla="*/ 1990531 h 2237474"/>
              <a:gd name="connsiteX130" fmla="*/ 2476147 w 12192000"/>
              <a:gd name="connsiteY130" fmla="*/ 1998305 h 2237474"/>
              <a:gd name="connsiteX131" fmla="*/ 2373568 w 12192000"/>
              <a:gd name="connsiteY131" fmla="*/ 2003219 h 2237474"/>
              <a:gd name="connsiteX132" fmla="*/ 2321399 w 12192000"/>
              <a:gd name="connsiteY132" fmla="*/ 1989467 h 2237474"/>
              <a:gd name="connsiteX133" fmla="*/ 2315525 w 12192000"/>
              <a:gd name="connsiteY133" fmla="*/ 1989708 h 2237474"/>
              <a:gd name="connsiteX134" fmla="*/ 2300792 w 12192000"/>
              <a:gd name="connsiteY134" fmla="*/ 1994290 h 2237474"/>
              <a:gd name="connsiteX135" fmla="*/ 2295469 w 12192000"/>
              <a:gd name="connsiteY135" fmla="*/ 1996659 h 2237474"/>
              <a:gd name="connsiteX136" fmla="*/ 2287219 w 12192000"/>
              <a:gd name="connsiteY136" fmla="*/ 1998750 h 2237474"/>
              <a:gd name="connsiteX137" fmla="*/ 2286948 w 12192000"/>
              <a:gd name="connsiteY137" fmla="*/ 1998596 h 2237474"/>
              <a:gd name="connsiteX138" fmla="*/ 2243069 w 12192000"/>
              <a:gd name="connsiteY138" fmla="*/ 2015111 h 2237474"/>
              <a:gd name="connsiteX139" fmla="*/ 2186609 w 12192000"/>
              <a:gd name="connsiteY139" fmla="*/ 2008263 h 2237474"/>
              <a:gd name="connsiteX140" fmla="*/ 2164831 w 12192000"/>
              <a:gd name="connsiteY140" fmla="*/ 2010143 h 2237474"/>
              <a:gd name="connsiteX141" fmla="*/ 2152836 w 12192000"/>
              <a:gd name="connsiteY141" fmla="*/ 2010048 h 2237474"/>
              <a:gd name="connsiteX142" fmla="*/ 2117102 w 12192000"/>
              <a:gd name="connsiteY142" fmla="*/ 2023004 h 2237474"/>
              <a:gd name="connsiteX143" fmla="*/ 2111935 w 12192000"/>
              <a:gd name="connsiteY143" fmla="*/ 2023163 h 2237474"/>
              <a:gd name="connsiteX144" fmla="*/ 2089991 w 12192000"/>
              <a:gd name="connsiteY144" fmla="*/ 2034193 h 2237474"/>
              <a:gd name="connsiteX145" fmla="*/ 2058061 w 12192000"/>
              <a:gd name="connsiteY145" fmla="*/ 2047942 h 2237474"/>
              <a:gd name="connsiteX146" fmla="*/ 2055737 w 12192000"/>
              <a:gd name="connsiteY146" fmla="*/ 2047704 h 2237474"/>
              <a:gd name="connsiteX147" fmla="*/ 2042244 w 12192000"/>
              <a:gd name="connsiteY147" fmla="*/ 2055560 h 2237474"/>
              <a:gd name="connsiteX148" fmla="*/ 1976224 w 12192000"/>
              <a:gd name="connsiteY148" fmla="*/ 2074257 h 2237474"/>
              <a:gd name="connsiteX149" fmla="*/ 1877728 w 12192000"/>
              <a:gd name="connsiteY149" fmla="*/ 2101004 h 2237474"/>
              <a:gd name="connsiteX150" fmla="*/ 1759056 w 12192000"/>
              <a:gd name="connsiteY150" fmla="*/ 2125608 h 2237474"/>
              <a:gd name="connsiteX151" fmla="*/ 1637948 w 12192000"/>
              <a:gd name="connsiteY151" fmla="*/ 2172597 h 2237474"/>
              <a:gd name="connsiteX152" fmla="*/ 1434549 w 12192000"/>
              <a:gd name="connsiteY152" fmla="*/ 2234522 h 2237474"/>
              <a:gd name="connsiteX153" fmla="*/ 1398481 w 12192000"/>
              <a:gd name="connsiteY153" fmla="*/ 2237074 h 2237474"/>
              <a:gd name="connsiteX154" fmla="*/ 1398407 w 12192000"/>
              <a:gd name="connsiteY154" fmla="*/ 2237095 h 2237474"/>
              <a:gd name="connsiteX155" fmla="*/ 1370962 w 12192000"/>
              <a:gd name="connsiteY155" fmla="*/ 2237474 h 2237474"/>
              <a:gd name="connsiteX156" fmla="*/ 1356367 w 12192000"/>
              <a:gd name="connsiteY156" fmla="*/ 2235089 h 2237474"/>
              <a:gd name="connsiteX157" fmla="*/ 1324828 w 12192000"/>
              <a:gd name="connsiteY157" fmla="*/ 2231968 h 2237474"/>
              <a:gd name="connsiteX158" fmla="*/ 1297744 w 12192000"/>
              <a:gd name="connsiteY158" fmla="*/ 2235849 h 2237474"/>
              <a:gd name="connsiteX159" fmla="*/ 1286236 w 12192000"/>
              <a:gd name="connsiteY159" fmla="*/ 2233135 h 2237474"/>
              <a:gd name="connsiteX160" fmla="*/ 1283504 w 12192000"/>
              <a:gd name="connsiteY160" fmla="*/ 2233797 h 2237474"/>
              <a:gd name="connsiteX161" fmla="*/ 1279765 w 12192000"/>
              <a:gd name="connsiteY161" fmla="*/ 2229639 h 2237474"/>
              <a:gd name="connsiteX162" fmla="*/ 1195347 w 12192000"/>
              <a:gd name="connsiteY162" fmla="*/ 2212354 h 2237474"/>
              <a:gd name="connsiteX163" fmla="*/ 970251 w 12192000"/>
              <a:gd name="connsiteY163" fmla="*/ 2221029 h 2237474"/>
              <a:gd name="connsiteX164" fmla="*/ 812914 w 12192000"/>
              <a:gd name="connsiteY164" fmla="*/ 2202752 h 2237474"/>
              <a:gd name="connsiteX165" fmla="*/ 800195 w 12192000"/>
              <a:gd name="connsiteY165" fmla="*/ 2209407 h 2237474"/>
              <a:gd name="connsiteX166" fmla="*/ 784978 w 12192000"/>
              <a:gd name="connsiteY166" fmla="*/ 2212360 h 2237474"/>
              <a:gd name="connsiteX167" fmla="*/ 681987 w 12192000"/>
              <a:gd name="connsiteY167" fmla="*/ 2216757 h 2237474"/>
              <a:gd name="connsiteX168" fmla="*/ 669923 w 12192000"/>
              <a:gd name="connsiteY168" fmla="*/ 2211682 h 2237474"/>
              <a:gd name="connsiteX169" fmla="*/ 648680 w 12192000"/>
              <a:gd name="connsiteY169" fmla="*/ 2206229 h 2237474"/>
              <a:gd name="connsiteX170" fmla="*/ 597225 w 12192000"/>
              <a:gd name="connsiteY170" fmla="*/ 2180999 h 2237474"/>
              <a:gd name="connsiteX171" fmla="*/ 558449 w 12192000"/>
              <a:gd name="connsiteY171" fmla="*/ 2182346 h 2237474"/>
              <a:gd name="connsiteX172" fmla="*/ 550517 w 12192000"/>
              <a:gd name="connsiteY172" fmla="*/ 2182060 h 2237474"/>
              <a:gd name="connsiteX173" fmla="*/ 550309 w 12192000"/>
              <a:gd name="connsiteY173" fmla="*/ 2181825 h 2237474"/>
              <a:gd name="connsiteX174" fmla="*/ 541836 w 12192000"/>
              <a:gd name="connsiteY174" fmla="*/ 2181063 h 2237474"/>
              <a:gd name="connsiteX175" fmla="*/ 536057 w 12192000"/>
              <a:gd name="connsiteY175" fmla="*/ 2181537 h 2237474"/>
              <a:gd name="connsiteX176" fmla="*/ 520671 w 12192000"/>
              <a:gd name="connsiteY176" fmla="*/ 2180980 h 2237474"/>
              <a:gd name="connsiteX177" fmla="*/ 515024 w 12192000"/>
              <a:gd name="connsiteY177" fmla="*/ 2179258 h 2237474"/>
              <a:gd name="connsiteX178" fmla="*/ 512278 w 12192000"/>
              <a:gd name="connsiteY178" fmla="*/ 2176369 h 2237474"/>
              <a:gd name="connsiteX179" fmla="*/ 480419 w 12192000"/>
              <a:gd name="connsiteY179" fmla="*/ 2167807 h 2237474"/>
              <a:gd name="connsiteX180" fmla="*/ 413835 w 12192000"/>
              <a:gd name="connsiteY180" fmla="*/ 2156783 h 2237474"/>
              <a:gd name="connsiteX181" fmla="*/ 376513 w 12192000"/>
              <a:gd name="connsiteY181" fmla="*/ 2154014 h 2237474"/>
              <a:gd name="connsiteX182" fmla="*/ 273386 w 12192000"/>
              <a:gd name="connsiteY182" fmla="*/ 2142551 h 2237474"/>
              <a:gd name="connsiteX183" fmla="*/ 169207 w 12192000"/>
              <a:gd name="connsiteY183" fmla="*/ 2128100 h 2237474"/>
              <a:gd name="connsiteX184" fmla="*/ 93149 w 12192000"/>
              <a:gd name="connsiteY184" fmla="*/ 2105324 h 2237474"/>
              <a:gd name="connsiteX185" fmla="*/ 88109 w 12192000"/>
              <a:gd name="connsiteY185" fmla="*/ 2106704 h 2237474"/>
              <a:gd name="connsiteX186" fmla="*/ 80022 w 12192000"/>
              <a:gd name="connsiteY186" fmla="*/ 2107254 h 2237474"/>
              <a:gd name="connsiteX187" fmla="*/ 79717 w 12192000"/>
              <a:gd name="connsiteY187" fmla="*/ 2107046 h 2237474"/>
              <a:gd name="connsiteX188" fmla="*/ 72352 w 12192000"/>
              <a:gd name="connsiteY188" fmla="*/ 2107991 h 2237474"/>
              <a:gd name="connsiteX189" fmla="*/ 37645 w 12192000"/>
              <a:gd name="connsiteY189" fmla="*/ 2115401 h 2237474"/>
              <a:gd name="connsiteX190" fmla="*/ 4572 w 12192000"/>
              <a:gd name="connsiteY190" fmla="*/ 2111091 h 2237474"/>
              <a:gd name="connsiteX191" fmla="*/ 0 w 12192000"/>
              <a:gd name="connsiteY191" fmla="*/ 2110468 h 2237474"/>
              <a:gd name="connsiteX192" fmla="*/ 0 w 12192000"/>
              <a:gd name="connsiteY192" fmla="*/ 0 h 2237474"/>
              <a:gd name="connsiteX0" fmla="*/ 0 w 12192000"/>
              <a:gd name="connsiteY0" fmla="*/ 0 h 2237474"/>
              <a:gd name="connsiteX1" fmla="*/ 12192000 w 12192000"/>
              <a:gd name="connsiteY1" fmla="*/ 0 h 2237474"/>
              <a:gd name="connsiteX2" fmla="*/ 12192000 w 12192000"/>
              <a:gd name="connsiteY2" fmla="*/ 751299 h 2237474"/>
              <a:gd name="connsiteX3" fmla="*/ 12176759 w 12192000"/>
              <a:gd name="connsiteY3" fmla="*/ 759190 h 2237474"/>
              <a:gd name="connsiteX4" fmla="*/ 12047364 w 12192000"/>
              <a:gd name="connsiteY4" fmla="*/ 749662 h 2237474"/>
              <a:gd name="connsiteX5" fmla="*/ 11890686 w 12192000"/>
              <a:gd name="connsiteY5" fmla="*/ 732766 h 2237474"/>
              <a:gd name="connsiteX6" fmla="*/ 11834800 w 12192000"/>
              <a:gd name="connsiteY6" fmla="*/ 747840 h 2237474"/>
              <a:gd name="connsiteX7" fmla="*/ 11649954 w 12192000"/>
              <a:gd name="connsiteY7" fmla="*/ 749628 h 2237474"/>
              <a:gd name="connsiteX8" fmla="*/ 11560424 w 12192000"/>
              <a:gd name="connsiteY8" fmla="*/ 748017 h 2237474"/>
              <a:gd name="connsiteX9" fmla="*/ 11358455 w 12192000"/>
              <a:gd name="connsiteY9" fmla="*/ 747593 h 2237474"/>
              <a:gd name="connsiteX10" fmla="*/ 11165209 w 12192000"/>
              <a:gd name="connsiteY10" fmla="*/ 748852 h 2237474"/>
              <a:gd name="connsiteX11" fmla="*/ 11058755 w 12192000"/>
              <a:gd name="connsiteY11" fmla="*/ 749617 h 2237474"/>
              <a:gd name="connsiteX12" fmla="*/ 10846594 w 12192000"/>
              <a:gd name="connsiteY12" fmla="*/ 765069 h 2237474"/>
              <a:gd name="connsiteX13" fmla="*/ 10805004 w 12192000"/>
              <a:gd name="connsiteY13" fmla="*/ 757573 h 2237474"/>
              <a:gd name="connsiteX14" fmla="*/ 10739478 w 12192000"/>
              <a:gd name="connsiteY14" fmla="*/ 776841 h 2237474"/>
              <a:gd name="connsiteX15" fmla="*/ 10458762 w 12192000"/>
              <a:gd name="connsiteY15" fmla="*/ 755400 h 2237474"/>
              <a:gd name="connsiteX16" fmla="*/ 10211200 w 12192000"/>
              <a:gd name="connsiteY16" fmla="*/ 767513 h 2237474"/>
              <a:gd name="connsiteX17" fmla="*/ 10167995 w 12192000"/>
              <a:gd name="connsiteY17" fmla="*/ 760843 h 2237474"/>
              <a:gd name="connsiteX18" fmla="*/ 9997044 w 12192000"/>
              <a:gd name="connsiteY18" fmla="*/ 780129 h 2237474"/>
              <a:gd name="connsiteX19" fmla="*/ 9943887 w 12192000"/>
              <a:gd name="connsiteY19" fmla="*/ 804141 h 2237474"/>
              <a:gd name="connsiteX20" fmla="*/ 9918248 w 12192000"/>
              <a:gd name="connsiteY20" fmla="*/ 816628 h 2237474"/>
              <a:gd name="connsiteX21" fmla="*/ 9767091 w 12192000"/>
              <a:gd name="connsiteY21" fmla="*/ 870550 h 2237474"/>
              <a:gd name="connsiteX22" fmla="*/ 9683005 w 12192000"/>
              <a:gd name="connsiteY22" fmla="*/ 894128 h 2237474"/>
              <a:gd name="connsiteX23" fmla="*/ 9594438 w 12192000"/>
              <a:gd name="connsiteY23" fmla="*/ 919051 h 2237474"/>
              <a:gd name="connsiteX24" fmla="*/ 9544189 w 12192000"/>
              <a:gd name="connsiteY24" fmla="*/ 938966 h 2237474"/>
              <a:gd name="connsiteX25" fmla="*/ 9500499 w 12192000"/>
              <a:gd name="connsiteY25" fmla="*/ 954680 h 2237474"/>
              <a:gd name="connsiteX26" fmla="*/ 9428195 w 12192000"/>
              <a:gd name="connsiteY26" fmla="*/ 986225 h 2237474"/>
              <a:gd name="connsiteX27" fmla="*/ 9410017 w 12192000"/>
              <a:gd name="connsiteY27" fmla="*/ 993931 h 2237474"/>
              <a:gd name="connsiteX28" fmla="*/ 9392919 w 12192000"/>
              <a:gd name="connsiteY28" fmla="*/ 994656 h 2237474"/>
              <a:gd name="connsiteX29" fmla="*/ 9278619 w 12192000"/>
              <a:gd name="connsiteY29" fmla="*/ 1011878 h 2237474"/>
              <a:gd name="connsiteX30" fmla="*/ 9268019 w 12192000"/>
              <a:gd name="connsiteY30" fmla="*/ 1007442 h 2237474"/>
              <a:gd name="connsiteX31" fmla="*/ 9234662 w 12192000"/>
              <a:gd name="connsiteY31" fmla="*/ 1023056 h 2237474"/>
              <a:gd name="connsiteX32" fmla="*/ 9181033 w 12192000"/>
              <a:gd name="connsiteY32" fmla="*/ 1037921 h 2237474"/>
              <a:gd name="connsiteX33" fmla="*/ 9155969 w 12192000"/>
              <a:gd name="connsiteY33" fmla="*/ 1046804 h 2237474"/>
              <a:gd name="connsiteX34" fmla="*/ 9133985 w 12192000"/>
              <a:gd name="connsiteY34" fmla="*/ 1046450 h 2237474"/>
              <a:gd name="connsiteX35" fmla="*/ 9003462 w 12192000"/>
              <a:gd name="connsiteY35" fmla="*/ 1042406 h 2237474"/>
              <a:gd name="connsiteX36" fmla="*/ 8968445 w 12192000"/>
              <a:gd name="connsiteY36" fmla="*/ 1052169 h 2237474"/>
              <a:gd name="connsiteX37" fmla="*/ 8886001 w 12192000"/>
              <a:gd name="connsiteY37" fmla="*/ 1067468 h 2237474"/>
              <a:gd name="connsiteX38" fmla="*/ 8838610 w 12192000"/>
              <a:gd name="connsiteY38" fmla="*/ 1075091 h 2237474"/>
              <a:gd name="connsiteX39" fmla="*/ 8750383 w 12192000"/>
              <a:gd name="connsiteY39" fmla="*/ 1097387 h 2237474"/>
              <a:gd name="connsiteX40" fmla="*/ 8665605 w 12192000"/>
              <a:gd name="connsiteY40" fmla="*/ 1110791 h 2237474"/>
              <a:gd name="connsiteX41" fmla="*/ 8584946 w 12192000"/>
              <a:gd name="connsiteY41" fmla="*/ 1135226 h 2237474"/>
              <a:gd name="connsiteX42" fmla="*/ 8460755 w 12192000"/>
              <a:gd name="connsiteY42" fmla="*/ 1203427 h 2237474"/>
              <a:gd name="connsiteX43" fmla="*/ 8419755 w 12192000"/>
              <a:gd name="connsiteY43" fmla="*/ 1216260 h 2237474"/>
              <a:gd name="connsiteX44" fmla="*/ 8411626 w 12192000"/>
              <a:gd name="connsiteY44" fmla="*/ 1214397 h 2237474"/>
              <a:gd name="connsiteX45" fmla="*/ 8363469 w 12192000"/>
              <a:gd name="connsiteY45" fmla="*/ 1246658 h 2237474"/>
              <a:gd name="connsiteX46" fmla="*/ 8275497 w 12192000"/>
              <a:gd name="connsiteY46" fmla="*/ 1264396 h 2237474"/>
              <a:gd name="connsiteX47" fmla="*/ 8206287 w 12192000"/>
              <a:gd name="connsiteY47" fmla="*/ 1273060 h 2237474"/>
              <a:gd name="connsiteX48" fmla="*/ 8139997 w 12192000"/>
              <a:gd name="connsiteY48" fmla="*/ 1282713 h 2237474"/>
              <a:gd name="connsiteX49" fmla="*/ 8074238 w 12192000"/>
              <a:gd name="connsiteY49" fmla="*/ 1301895 h 2237474"/>
              <a:gd name="connsiteX50" fmla="*/ 7942099 w 12192000"/>
              <a:gd name="connsiteY50" fmla="*/ 1336332 h 2237474"/>
              <a:gd name="connsiteX51" fmla="*/ 7902328 w 12192000"/>
              <a:gd name="connsiteY51" fmla="*/ 1345865 h 2237474"/>
              <a:gd name="connsiteX52" fmla="*/ 7840612 w 12192000"/>
              <a:gd name="connsiteY52" fmla="*/ 1369373 h 2237474"/>
              <a:gd name="connsiteX53" fmla="*/ 7786819 w 12192000"/>
              <a:gd name="connsiteY53" fmla="*/ 1378970 h 2237474"/>
              <a:gd name="connsiteX54" fmla="*/ 7548172 w 12192000"/>
              <a:gd name="connsiteY54" fmla="*/ 1417460 h 2237474"/>
              <a:gd name="connsiteX55" fmla="*/ 7483437 w 12192000"/>
              <a:gd name="connsiteY55" fmla="*/ 1478152 h 2237474"/>
              <a:gd name="connsiteX56" fmla="*/ 7377870 w 12192000"/>
              <a:gd name="connsiteY56" fmla="*/ 1523319 h 2237474"/>
              <a:gd name="connsiteX57" fmla="*/ 7230737 w 12192000"/>
              <a:gd name="connsiteY57" fmla="*/ 1562633 h 2237474"/>
              <a:gd name="connsiteX58" fmla="*/ 7224458 w 12192000"/>
              <a:gd name="connsiteY58" fmla="*/ 1573008 h 2237474"/>
              <a:gd name="connsiteX59" fmla="*/ 7183121 w 12192000"/>
              <a:gd name="connsiteY59" fmla="*/ 1595162 h 2237474"/>
              <a:gd name="connsiteX60" fmla="*/ 7164601 w 12192000"/>
              <a:gd name="connsiteY60" fmla="*/ 1606490 h 2237474"/>
              <a:gd name="connsiteX61" fmla="*/ 7031309 w 12192000"/>
              <a:gd name="connsiteY61" fmla="*/ 1619451 h 2237474"/>
              <a:gd name="connsiteX62" fmla="*/ 6900177 w 12192000"/>
              <a:gd name="connsiteY62" fmla="*/ 1636016 h 2237474"/>
              <a:gd name="connsiteX63" fmla="*/ 6795372 w 12192000"/>
              <a:gd name="connsiteY63" fmla="*/ 1644845 h 2237474"/>
              <a:gd name="connsiteX64" fmla="*/ 6692251 w 12192000"/>
              <a:gd name="connsiteY64" fmla="*/ 1656357 h 2237474"/>
              <a:gd name="connsiteX65" fmla="*/ 6655235 w 12192000"/>
              <a:gd name="connsiteY65" fmla="*/ 1661869 h 2237474"/>
              <a:gd name="connsiteX66" fmla="*/ 6554894 w 12192000"/>
              <a:gd name="connsiteY66" fmla="*/ 1664428 h 2237474"/>
              <a:gd name="connsiteX67" fmla="*/ 6516595 w 12192000"/>
              <a:gd name="connsiteY67" fmla="*/ 1667475 h 2237474"/>
              <a:gd name="connsiteX68" fmla="*/ 6508541 w 12192000"/>
              <a:gd name="connsiteY68" fmla="*/ 1668757 h 2237474"/>
              <a:gd name="connsiteX69" fmla="*/ 6471012 w 12192000"/>
              <a:gd name="connsiteY69" fmla="*/ 1678604 h 2237474"/>
              <a:gd name="connsiteX70" fmla="*/ 6364035 w 12192000"/>
              <a:gd name="connsiteY70" fmla="*/ 1667683 h 2237474"/>
              <a:gd name="connsiteX71" fmla="*/ 6280959 w 12192000"/>
              <a:gd name="connsiteY71" fmla="*/ 1689329 h 2237474"/>
              <a:gd name="connsiteX72" fmla="*/ 6243319 w 12192000"/>
              <a:gd name="connsiteY72" fmla="*/ 1695560 h 2237474"/>
              <a:gd name="connsiteX73" fmla="*/ 6098321 w 12192000"/>
              <a:gd name="connsiteY73" fmla="*/ 1721646 h 2237474"/>
              <a:gd name="connsiteX74" fmla="*/ 5880652 w 12192000"/>
              <a:gd name="connsiteY74" fmla="*/ 1779643 h 2237474"/>
              <a:gd name="connsiteX75" fmla="*/ 5785959 w 12192000"/>
              <a:gd name="connsiteY75" fmla="*/ 1775307 h 2237474"/>
              <a:gd name="connsiteX76" fmla="*/ 5643534 w 12192000"/>
              <a:gd name="connsiteY76" fmla="*/ 1802919 h 2237474"/>
              <a:gd name="connsiteX77" fmla="*/ 5518799 w 12192000"/>
              <a:gd name="connsiteY77" fmla="*/ 1818312 h 2237474"/>
              <a:gd name="connsiteX78" fmla="*/ 5505014 w 12192000"/>
              <a:gd name="connsiteY78" fmla="*/ 1819259 h 2237474"/>
              <a:gd name="connsiteX79" fmla="*/ 5453307 w 12192000"/>
              <a:gd name="connsiteY79" fmla="*/ 1815450 h 2237474"/>
              <a:gd name="connsiteX80" fmla="*/ 5221533 w 12192000"/>
              <a:gd name="connsiteY80" fmla="*/ 1846950 h 2237474"/>
              <a:gd name="connsiteX81" fmla="*/ 5149802 w 12192000"/>
              <a:gd name="connsiteY81" fmla="*/ 1844846 h 2237474"/>
              <a:gd name="connsiteX82" fmla="*/ 5114927 w 12192000"/>
              <a:gd name="connsiteY82" fmla="*/ 1847827 h 2237474"/>
              <a:gd name="connsiteX83" fmla="*/ 5108970 w 12192000"/>
              <a:gd name="connsiteY83" fmla="*/ 1847935 h 2237474"/>
              <a:gd name="connsiteX84" fmla="*/ 5067961 w 12192000"/>
              <a:gd name="connsiteY84" fmla="*/ 1845917 h 2237474"/>
              <a:gd name="connsiteX85" fmla="*/ 5007075 w 12192000"/>
              <a:gd name="connsiteY85" fmla="*/ 1838626 h 2237474"/>
              <a:gd name="connsiteX86" fmla="*/ 4944087 w 12192000"/>
              <a:gd name="connsiteY86" fmla="*/ 1823332 h 2237474"/>
              <a:gd name="connsiteX87" fmla="*/ 4907662 w 12192000"/>
              <a:gd name="connsiteY87" fmla="*/ 1816900 h 2237474"/>
              <a:gd name="connsiteX88" fmla="*/ 4882386 w 12192000"/>
              <a:gd name="connsiteY88" fmla="*/ 1809844 h 2237474"/>
              <a:gd name="connsiteX89" fmla="*/ 4811440 w 12192000"/>
              <a:gd name="connsiteY89" fmla="*/ 1804655 h 2237474"/>
              <a:gd name="connsiteX90" fmla="*/ 4691075 w 12192000"/>
              <a:gd name="connsiteY90" fmla="*/ 1801389 h 2237474"/>
              <a:gd name="connsiteX91" fmla="*/ 4611738 w 12192000"/>
              <a:gd name="connsiteY91" fmla="*/ 1776964 h 2237474"/>
              <a:gd name="connsiteX92" fmla="*/ 4560070 w 12192000"/>
              <a:gd name="connsiteY92" fmla="*/ 1785640 h 2237474"/>
              <a:gd name="connsiteX93" fmla="*/ 4536503 w 12192000"/>
              <a:gd name="connsiteY93" fmla="*/ 1785334 h 2237474"/>
              <a:gd name="connsiteX94" fmla="*/ 4513724 w 12192000"/>
              <a:gd name="connsiteY94" fmla="*/ 1791996 h 2237474"/>
              <a:gd name="connsiteX95" fmla="*/ 4459810 w 12192000"/>
              <a:gd name="connsiteY95" fmla="*/ 1797886 h 2237474"/>
              <a:gd name="connsiteX96" fmla="*/ 4379064 w 12192000"/>
              <a:gd name="connsiteY96" fmla="*/ 1817177 h 2237474"/>
              <a:gd name="connsiteX97" fmla="*/ 4290981 w 12192000"/>
              <a:gd name="connsiteY97" fmla="*/ 1839677 h 2237474"/>
              <a:gd name="connsiteX98" fmla="*/ 4238372 w 12192000"/>
              <a:gd name="connsiteY98" fmla="*/ 1851480 h 2237474"/>
              <a:gd name="connsiteX99" fmla="*/ 4232517 w 12192000"/>
              <a:gd name="connsiteY99" fmla="*/ 1852567 h 2237474"/>
              <a:gd name="connsiteX100" fmla="*/ 4191732 w 12192000"/>
              <a:gd name="connsiteY100" fmla="*/ 1857328 h 2237474"/>
              <a:gd name="connsiteX101" fmla="*/ 4065532 w 12192000"/>
              <a:gd name="connsiteY101" fmla="*/ 1855477 h 2237474"/>
              <a:gd name="connsiteX102" fmla="*/ 4028460 w 12192000"/>
              <a:gd name="connsiteY102" fmla="*/ 1855137 h 2237474"/>
              <a:gd name="connsiteX103" fmla="*/ 4002267 w 12192000"/>
              <a:gd name="connsiteY103" fmla="*/ 1852352 h 2237474"/>
              <a:gd name="connsiteX104" fmla="*/ 3931396 w 12192000"/>
              <a:gd name="connsiteY104" fmla="*/ 1858915 h 2237474"/>
              <a:gd name="connsiteX105" fmla="*/ 3812162 w 12192000"/>
              <a:gd name="connsiteY105" fmla="*/ 1875501 h 2237474"/>
              <a:gd name="connsiteX106" fmla="*/ 3729530 w 12192000"/>
              <a:gd name="connsiteY106" fmla="*/ 1864513 h 2237474"/>
              <a:gd name="connsiteX107" fmla="*/ 3680177 w 12192000"/>
              <a:gd name="connsiteY107" fmla="*/ 1881552 h 2237474"/>
              <a:gd name="connsiteX108" fmla="*/ 3567259 w 12192000"/>
              <a:gd name="connsiteY108" fmla="*/ 1893482 h 2237474"/>
              <a:gd name="connsiteX109" fmla="*/ 3405770 w 12192000"/>
              <a:gd name="connsiteY109" fmla="*/ 1904591 h 2237474"/>
              <a:gd name="connsiteX110" fmla="*/ 3280097 w 12192000"/>
              <a:gd name="connsiteY110" fmla="*/ 1919610 h 2237474"/>
              <a:gd name="connsiteX111" fmla="*/ 3123424 w 12192000"/>
              <a:gd name="connsiteY111" fmla="*/ 1952930 h 2237474"/>
              <a:gd name="connsiteX112" fmla="*/ 3009910 w 12192000"/>
              <a:gd name="connsiteY112" fmla="*/ 1957866 h 2237474"/>
              <a:gd name="connsiteX113" fmla="*/ 2995934 w 12192000"/>
              <a:gd name="connsiteY113" fmla="*/ 1967085 h 2237474"/>
              <a:gd name="connsiteX114" fmla="*/ 2980071 w 12192000"/>
              <a:gd name="connsiteY114" fmla="*/ 1972988 h 2237474"/>
              <a:gd name="connsiteX115" fmla="*/ 2978094 w 12192000"/>
              <a:gd name="connsiteY115" fmla="*/ 1972369 h 2237474"/>
              <a:gd name="connsiteX116" fmla="*/ 2942858 w 12192000"/>
              <a:gd name="connsiteY116" fmla="*/ 1981367 h 2237474"/>
              <a:gd name="connsiteX117" fmla="*/ 2875436 w 12192000"/>
              <a:gd name="connsiteY117" fmla="*/ 1996977 h 2237474"/>
              <a:gd name="connsiteX118" fmla="*/ 2874892 w 12192000"/>
              <a:gd name="connsiteY118" fmla="*/ 1996085 h 2237474"/>
              <a:gd name="connsiteX119" fmla="*/ 2864145 w 12192000"/>
              <a:gd name="connsiteY119" fmla="*/ 1994061 h 2237474"/>
              <a:gd name="connsiteX120" fmla="*/ 2843662 w 12192000"/>
              <a:gd name="connsiteY120" fmla="*/ 1992498 h 2237474"/>
              <a:gd name="connsiteX121" fmla="*/ 2796128 w 12192000"/>
              <a:gd name="connsiteY121" fmla="*/ 1976403 h 2237474"/>
              <a:gd name="connsiteX122" fmla="*/ 2756784 w 12192000"/>
              <a:gd name="connsiteY122" fmla="*/ 1985116 h 2237474"/>
              <a:gd name="connsiteX123" fmla="*/ 2748833 w 12192000"/>
              <a:gd name="connsiteY123" fmla="*/ 1986323 h 2237474"/>
              <a:gd name="connsiteX124" fmla="*/ 2748661 w 12192000"/>
              <a:gd name="connsiteY124" fmla="*/ 1986122 h 2237474"/>
              <a:gd name="connsiteX125" fmla="*/ 2740251 w 12192000"/>
              <a:gd name="connsiteY125" fmla="*/ 1986946 h 2237474"/>
              <a:gd name="connsiteX126" fmla="*/ 2718916 w 12192000"/>
              <a:gd name="connsiteY126" fmla="*/ 1990867 h 2237474"/>
              <a:gd name="connsiteX127" fmla="*/ 2713522 w 12192000"/>
              <a:gd name="connsiteY127" fmla="*/ 1990173 h 2237474"/>
              <a:gd name="connsiteX128" fmla="*/ 2680597 w 12192000"/>
              <a:gd name="connsiteY128" fmla="*/ 1984996 h 2237474"/>
              <a:gd name="connsiteX129" fmla="*/ 2578178 w 12192000"/>
              <a:gd name="connsiteY129" fmla="*/ 1990531 h 2237474"/>
              <a:gd name="connsiteX130" fmla="*/ 2476147 w 12192000"/>
              <a:gd name="connsiteY130" fmla="*/ 1998305 h 2237474"/>
              <a:gd name="connsiteX131" fmla="*/ 2373568 w 12192000"/>
              <a:gd name="connsiteY131" fmla="*/ 2003219 h 2237474"/>
              <a:gd name="connsiteX132" fmla="*/ 2321399 w 12192000"/>
              <a:gd name="connsiteY132" fmla="*/ 1989467 h 2237474"/>
              <a:gd name="connsiteX133" fmla="*/ 2315525 w 12192000"/>
              <a:gd name="connsiteY133" fmla="*/ 1989708 h 2237474"/>
              <a:gd name="connsiteX134" fmla="*/ 2300792 w 12192000"/>
              <a:gd name="connsiteY134" fmla="*/ 1994290 h 2237474"/>
              <a:gd name="connsiteX135" fmla="*/ 2295469 w 12192000"/>
              <a:gd name="connsiteY135" fmla="*/ 1996659 h 2237474"/>
              <a:gd name="connsiteX136" fmla="*/ 2287219 w 12192000"/>
              <a:gd name="connsiteY136" fmla="*/ 1998750 h 2237474"/>
              <a:gd name="connsiteX137" fmla="*/ 2286948 w 12192000"/>
              <a:gd name="connsiteY137" fmla="*/ 1998596 h 2237474"/>
              <a:gd name="connsiteX138" fmla="*/ 2243069 w 12192000"/>
              <a:gd name="connsiteY138" fmla="*/ 2015111 h 2237474"/>
              <a:gd name="connsiteX139" fmla="*/ 2186609 w 12192000"/>
              <a:gd name="connsiteY139" fmla="*/ 2008263 h 2237474"/>
              <a:gd name="connsiteX140" fmla="*/ 2164831 w 12192000"/>
              <a:gd name="connsiteY140" fmla="*/ 2010143 h 2237474"/>
              <a:gd name="connsiteX141" fmla="*/ 2152836 w 12192000"/>
              <a:gd name="connsiteY141" fmla="*/ 2010048 h 2237474"/>
              <a:gd name="connsiteX142" fmla="*/ 2117102 w 12192000"/>
              <a:gd name="connsiteY142" fmla="*/ 2023004 h 2237474"/>
              <a:gd name="connsiteX143" fmla="*/ 2111935 w 12192000"/>
              <a:gd name="connsiteY143" fmla="*/ 2023163 h 2237474"/>
              <a:gd name="connsiteX144" fmla="*/ 2089991 w 12192000"/>
              <a:gd name="connsiteY144" fmla="*/ 2034193 h 2237474"/>
              <a:gd name="connsiteX145" fmla="*/ 2058061 w 12192000"/>
              <a:gd name="connsiteY145" fmla="*/ 2047942 h 2237474"/>
              <a:gd name="connsiteX146" fmla="*/ 2055737 w 12192000"/>
              <a:gd name="connsiteY146" fmla="*/ 2047704 h 2237474"/>
              <a:gd name="connsiteX147" fmla="*/ 2042244 w 12192000"/>
              <a:gd name="connsiteY147" fmla="*/ 2055560 h 2237474"/>
              <a:gd name="connsiteX148" fmla="*/ 1976224 w 12192000"/>
              <a:gd name="connsiteY148" fmla="*/ 2074257 h 2237474"/>
              <a:gd name="connsiteX149" fmla="*/ 1877728 w 12192000"/>
              <a:gd name="connsiteY149" fmla="*/ 2101004 h 2237474"/>
              <a:gd name="connsiteX150" fmla="*/ 1759056 w 12192000"/>
              <a:gd name="connsiteY150" fmla="*/ 2125608 h 2237474"/>
              <a:gd name="connsiteX151" fmla="*/ 1637948 w 12192000"/>
              <a:gd name="connsiteY151" fmla="*/ 2172597 h 2237474"/>
              <a:gd name="connsiteX152" fmla="*/ 1434549 w 12192000"/>
              <a:gd name="connsiteY152" fmla="*/ 2234522 h 2237474"/>
              <a:gd name="connsiteX153" fmla="*/ 1398481 w 12192000"/>
              <a:gd name="connsiteY153" fmla="*/ 2237074 h 2237474"/>
              <a:gd name="connsiteX154" fmla="*/ 1398407 w 12192000"/>
              <a:gd name="connsiteY154" fmla="*/ 2237095 h 2237474"/>
              <a:gd name="connsiteX155" fmla="*/ 1370962 w 12192000"/>
              <a:gd name="connsiteY155" fmla="*/ 2237474 h 2237474"/>
              <a:gd name="connsiteX156" fmla="*/ 1356367 w 12192000"/>
              <a:gd name="connsiteY156" fmla="*/ 2235089 h 2237474"/>
              <a:gd name="connsiteX157" fmla="*/ 1324828 w 12192000"/>
              <a:gd name="connsiteY157" fmla="*/ 2231968 h 2237474"/>
              <a:gd name="connsiteX158" fmla="*/ 1297744 w 12192000"/>
              <a:gd name="connsiteY158" fmla="*/ 2235849 h 2237474"/>
              <a:gd name="connsiteX159" fmla="*/ 1286236 w 12192000"/>
              <a:gd name="connsiteY159" fmla="*/ 2233135 h 2237474"/>
              <a:gd name="connsiteX160" fmla="*/ 1283504 w 12192000"/>
              <a:gd name="connsiteY160" fmla="*/ 2233797 h 2237474"/>
              <a:gd name="connsiteX161" fmla="*/ 1279765 w 12192000"/>
              <a:gd name="connsiteY161" fmla="*/ 2229639 h 2237474"/>
              <a:gd name="connsiteX162" fmla="*/ 1195347 w 12192000"/>
              <a:gd name="connsiteY162" fmla="*/ 2212354 h 2237474"/>
              <a:gd name="connsiteX163" fmla="*/ 970251 w 12192000"/>
              <a:gd name="connsiteY163" fmla="*/ 2221029 h 2237474"/>
              <a:gd name="connsiteX164" fmla="*/ 812914 w 12192000"/>
              <a:gd name="connsiteY164" fmla="*/ 2202752 h 2237474"/>
              <a:gd name="connsiteX165" fmla="*/ 800195 w 12192000"/>
              <a:gd name="connsiteY165" fmla="*/ 2209407 h 2237474"/>
              <a:gd name="connsiteX166" fmla="*/ 784978 w 12192000"/>
              <a:gd name="connsiteY166" fmla="*/ 2212360 h 2237474"/>
              <a:gd name="connsiteX167" fmla="*/ 681987 w 12192000"/>
              <a:gd name="connsiteY167" fmla="*/ 2216757 h 2237474"/>
              <a:gd name="connsiteX168" fmla="*/ 669923 w 12192000"/>
              <a:gd name="connsiteY168" fmla="*/ 2211682 h 2237474"/>
              <a:gd name="connsiteX169" fmla="*/ 648680 w 12192000"/>
              <a:gd name="connsiteY169" fmla="*/ 2206229 h 2237474"/>
              <a:gd name="connsiteX170" fmla="*/ 597225 w 12192000"/>
              <a:gd name="connsiteY170" fmla="*/ 2180999 h 2237474"/>
              <a:gd name="connsiteX171" fmla="*/ 558449 w 12192000"/>
              <a:gd name="connsiteY171" fmla="*/ 2182346 h 2237474"/>
              <a:gd name="connsiteX172" fmla="*/ 550517 w 12192000"/>
              <a:gd name="connsiteY172" fmla="*/ 2182060 h 2237474"/>
              <a:gd name="connsiteX173" fmla="*/ 550309 w 12192000"/>
              <a:gd name="connsiteY173" fmla="*/ 2181825 h 2237474"/>
              <a:gd name="connsiteX174" fmla="*/ 541836 w 12192000"/>
              <a:gd name="connsiteY174" fmla="*/ 2181063 h 2237474"/>
              <a:gd name="connsiteX175" fmla="*/ 536057 w 12192000"/>
              <a:gd name="connsiteY175" fmla="*/ 2181537 h 2237474"/>
              <a:gd name="connsiteX176" fmla="*/ 520671 w 12192000"/>
              <a:gd name="connsiteY176" fmla="*/ 2180980 h 2237474"/>
              <a:gd name="connsiteX177" fmla="*/ 515024 w 12192000"/>
              <a:gd name="connsiteY177" fmla="*/ 2179258 h 2237474"/>
              <a:gd name="connsiteX178" fmla="*/ 512278 w 12192000"/>
              <a:gd name="connsiteY178" fmla="*/ 2176369 h 2237474"/>
              <a:gd name="connsiteX179" fmla="*/ 480419 w 12192000"/>
              <a:gd name="connsiteY179" fmla="*/ 2167807 h 2237474"/>
              <a:gd name="connsiteX180" fmla="*/ 413835 w 12192000"/>
              <a:gd name="connsiteY180" fmla="*/ 2156783 h 2237474"/>
              <a:gd name="connsiteX181" fmla="*/ 376513 w 12192000"/>
              <a:gd name="connsiteY181" fmla="*/ 2154014 h 2237474"/>
              <a:gd name="connsiteX182" fmla="*/ 273386 w 12192000"/>
              <a:gd name="connsiteY182" fmla="*/ 2142551 h 2237474"/>
              <a:gd name="connsiteX183" fmla="*/ 169207 w 12192000"/>
              <a:gd name="connsiteY183" fmla="*/ 2128100 h 2237474"/>
              <a:gd name="connsiteX184" fmla="*/ 93149 w 12192000"/>
              <a:gd name="connsiteY184" fmla="*/ 2105324 h 2237474"/>
              <a:gd name="connsiteX185" fmla="*/ 88109 w 12192000"/>
              <a:gd name="connsiteY185" fmla="*/ 2106704 h 2237474"/>
              <a:gd name="connsiteX186" fmla="*/ 80022 w 12192000"/>
              <a:gd name="connsiteY186" fmla="*/ 2107254 h 2237474"/>
              <a:gd name="connsiteX187" fmla="*/ 79717 w 12192000"/>
              <a:gd name="connsiteY187" fmla="*/ 2107046 h 2237474"/>
              <a:gd name="connsiteX188" fmla="*/ 72352 w 12192000"/>
              <a:gd name="connsiteY188" fmla="*/ 2107991 h 2237474"/>
              <a:gd name="connsiteX189" fmla="*/ 37645 w 12192000"/>
              <a:gd name="connsiteY189" fmla="*/ 2115401 h 2237474"/>
              <a:gd name="connsiteX190" fmla="*/ 4572 w 12192000"/>
              <a:gd name="connsiteY190" fmla="*/ 2111091 h 2237474"/>
              <a:gd name="connsiteX191" fmla="*/ 0 w 12192000"/>
              <a:gd name="connsiteY191" fmla="*/ 2110468 h 2237474"/>
              <a:gd name="connsiteX192" fmla="*/ 0 w 12192000"/>
              <a:gd name="connsiteY192" fmla="*/ 0 h 2237474"/>
              <a:gd name="connsiteX0" fmla="*/ 0 w 12192000"/>
              <a:gd name="connsiteY0" fmla="*/ 0 h 2237474"/>
              <a:gd name="connsiteX1" fmla="*/ 12192000 w 12192000"/>
              <a:gd name="connsiteY1" fmla="*/ 0 h 2237474"/>
              <a:gd name="connsiteX2" fmla="*/ 12192000 w 12192000"/>
              <a:gd name="connsiteY2" fmla="*/ 751299 h 2237474"/>
              <a:gd name="connsiteX3" fmla="*/ 12176759 w 12192000"/>
              <a:gd name="connsiteY3" fmla="*/ 759190 h 2237474"/>
              <a:gd name="connsiteX4" fmla="*/ 12047364 w 12192000"/>
              <a:gd name="connsiteY4" fmla="*/ 749662 h 2237474"/>
              <a:gd name="connsiteX5" fmla="*/ 11890686 w 12192000"/>
              <a:gd name="connsiteY5" fmla="*/ 732766 h 2237474"/>
              <a:gd name="connsiteX6" fmla="*/ 11820512 w 12192000"/>
              <a:gd name="connsiteY6" fmla="*/ 745392 h 2237474"/>
              <a:gd name="connsiteX7" fmla="*/ 11649954 w 12192000"/>
              <a:gd name="connsiteY7" fmla="*/ 749628 h 2237474"/>
              <a:gd name="connsiteX8" fmla="*/ 11560424 w 12192000"/>
              <a:gd name="connsiteY8" fmla="*/ 748017 h 2237474"/>
              <a:gd name="connsiteX9" fmla="*/ 11358455 w 12192000"/>
              <a:gd name="connsiteY9" fmla="*/ 747593 h 2237474"/>
              <a:gd name="connsiteX10" fmla="*/ 11165209 w 12192000"/>
              <a:gd name="connsiteY10" fmla="*/ 748852 h 2237474"/>
              <a:gd name="connsiteX11" fmla="*/ 11058755 w 12192000"/>
              <a:gd name="connsiteY11" fmla="*/ 749617 h 2237474"/>
              <a:gd name="connsiteX12" fmla="*/ 10846594 w 12192000"/>
              <a:gd name="connsiteY12" fmla="*/ 765069 h 2237474"/>
              <a:gd name="connsiteX13" fmla="*/ 10805004 w 12192000"/>
              <a:gd name="connsiteY13" fmla="*/ 757573 h 2237474"/>
              <a:gd name="connsiteX14" fmla="*/ 10739478 w 12192000"/>
              <a:gd name="connsiteY14" fmla="*/ 776841 h 2237474"/>
              <a:gd name="connsiteX15" fmla="*/ 10458762 w 12192000"/>
              <a:gd name="connsiteY15" fmla="*/ 755400 h 2237474"/>
              <a:gd name="connsiteX16" fmla="*/ 10211200 w 12192000"/>
              <a:gd name="connsiteY16" fmla="*/ 767513 h 2237474"/>
              <a:gd name="connsiteX17" fmla="*/ 10167995 w 12192000"/>
              <a:gd name="connsiteY17" fmla="*/ 760843 h 2237474"/>
              <a:gd name="connsiteX18" fmla="*/ 9997044 w 12192000"/>
              <a:gd name="connsiteY18" fmla="*/ 780129 h 2237474"/>
              <a:gd name="connsiteX19" fmla="*/ 9943887 w 12192000"/>
              <a:gd name="connsiteY19" fmla="*/ 804141 h 2237474"/>
              <a:gd name="connsiteX20" fmla="*/ 9918248 w 12192000"/>
              <a:gd name="connsiteY20" fmla="*/ 816628 h 2237474"/>
              <a:gd name="connsiteX21" fmla="*/ 9767091 w 12192000"/>
              <a:gd name="connsiteY21" fmla="*/ 870550 h 2237474"/>
              <a:gd name="connsiteX22" fmla="*/ 9683005 w 12192000"/>
              <a:gd name="connsiteY22" fmla="*/ 894128 h 2237474"/>
              <a:gd name="connsiteX23" fmla="*/ 9594438 w 12192000"/>
              <a:gd name="connsiteY23" fmla="*/ 919051 h 2237474"/>
              <a:gd name="connsiteX24" fmla="*/ 9544189 w 12192000"/>
              <a:gd name="connsiteY24" fmla="*/ 938966 h 2237474"/>
              <a:gd name="connsiteX25" fmla="*/ 9500499 w 12192000"/>
              <a:gd name="connsiteY25" fmla="*/ 954680 h 2237474"/>
              <a:gd name="connsiteX26" fmla="*/ 9428195 w 12192000"/>
              <a:gd name="connsiteY26" fmla="*/ 986225 h 2237474"/>
              <a:gd name="connsiteX27" fmla="*/ 9410017 w 12192000"/>
              <a:gd name="connsiteY27" fmla="*/ 993931 h 2237474"/>
              <a:gd name="connsiteX28" fmla="*/ 9392919 w 12192000"/>
              <a:gd name="connsiteY28" fmla="*/ 994656 h 2237474"/>
              <a:gd name="connsiteX29" fmla="*/ 9278619 w 12192000"/>
              <a:gd name="connsiteY29" fmla="*/ 1011878 h 2237474"/>
              <a:gd name="connsiteX30" fmla="*/ 9268019 w 12192000"/>
              <a:gd name="connsiteY30" fmla="*/ 1007442 h 2237474"/>
              <a:gd name="connsiteX31" fmla="*/ 9234662 w 12192000"/>
              <a:gd name="connsiteY31" fmla="*/ 1023056 h 2237474"/>
              <a:gd name="connsiteX32" fmla="*/ 9181033 w 12192000"/>
              <a:gd name="connsiteY32" fmla="*/ 1037921 h 2237474"/>
              <a:gd name="connsiteX33" fmla="*/ 9155969 w 12192000"/>
              <a:gd name="connsiteY33" fmla="*/ 1046804 h 2237474"/>
              <a:gd name="connsiteX34" fmla="*/ 9133985 w 12192000"/>
              <a:gd name="connsiteY34" fmla="*/ 1046450 h 2237474"/>
              <a:gd name="connsiteX35" fmla="*/ 9003462 w 12192000"/>
              <a:gd name="connsiteY35" fmla="*/ 1042406 h 2237474"/>
              <a:gd name="connsiteX36" fmla="*/ 8968445 w 12192000"/>
              <a:gd name="connsiteY36" fmla="*/ 1052169 h 2237474"/>
              <a:gd name="connsiteX37" fmla="*/ 8886001 w 12192000"/>
              <a:gd name="connsiteY37" fmla="*/ 1067468 h 2237474"/>
              <a:gd name="connsiteX38" fmla="*/ 8838610 w 12192000"/>
              <a:gd name="connsiteY38" fmla="*/ 1075091 h 2237474"/>
              <a:gd name="connsiteX39" fmla="*/ 8750383 w 12192000"/>
              <a:gd name="connsiteY39" fmla="*/ 1097387 h 2237474"/>
              <a:gd name="connsiteX40" fmla="*/ 8665605 w 12192000"/>
              <a:gd name="connsiteY40" fmla="*/ 1110791 h 2237474"/>
              <a:gd name="connsiteX41" fmla="*/ 8584946 w 12192000"/>
              <a:gd name="connsiteY41" fmla="*/ 1135226 h 2237474"/>
              <a:gd name="connsiteX42" fmla="*/ 8460755 w 12192000"/>
              <a:gd name="connsiteY42" fmla="*/ 1203427 h 2237474"/>
              <a:gd name="connsiteX43" fmla="*/ 8419755 w 12192000"/>
              <a:gd name="connsiteY43" fmla="*/ 1216260 h 2237474"/>
              <a:gd name="connsiteX44" fmla="*/ 8411626 w 12192000"/>
              <a:gd name="connsiteY44" fmla="*/ 1214397 h 2237474"/>
              <a:gd name="connsiteX45" fmla="*/ 8363469 w 12192000"/>
              <a:gd name="connsiteY45" fmla="*/ 1246658 h 2237474"/>
              <a:gd name="connsiteX46" fmla="*/ 8275497 w 12192000"/>
              <a:gd name="connsiteY46" fmla="*/ 1264396 h 2237474"/>
              <a:gd name="connsiteX47" fmla="*/ 8206287 w 12192000"/>
              <a:gd name="connsiteY47" fmla="*/ 1273060 h 2237474"/>
              <a:gd name="connsiteX48" fmla="*/ 8139997 w 12192000"/>
              <a:gd name="connsiteY48" fmla="*/ 1282713 h 2237474"/>
              <a:gd name="connsiteX49" fmla="*/ 8074238 w 12192000"/>
              <a:gd name="connsiteY49" fmla="*/ 1301895 h 2237474"/>
              <a:gd name="connsiteX50" fmla="*/ 7942099 w 12192000"/>
              <a:gd name="connsiteY50" fmla="*/ 1336332 h 2237474"/>
              <a:gd name="connsiteX51" fmla="*/ 7902328 w 12192000"/>
              <a:gd name="connsiteY51" fmla="*/ 1345865 h 2237474"/>
              <a:gd name="connsiteX52" fmla="*/ 7840612 w 12192000"/>
              <a:gd name="connsiteY52" fmla="*/ 1369373 h 2237474"/>
              <a:gd name="connsiteX53" fmla="*/ 7786819 w 12192000"/>
              <a:gd name="connsiteY53" fmla="*/ 1378970 h 2237474"/>
              <a:gd name="connsiteX54" fmla="*/ 7548172 w 12192000"/>
              <a:gd name="connsiteY54" fmla="*/ 1417460 h 2237474"/>
              <a:gd name="connsiteX55" fmla="*/ 7483437 w 12192000"/>
              <a:gd name="connsiteY55" fmla="*/ 1478152 h 2237474"/>
              <a:gd name="connsiteX56" fmla="*/ 7377870 w 12192000"/>
              <a:gd name="connsiteY56" fmla="*/ 1523319 h 2237474"/>
              <a:gd name="connsiteX57" fmla="*/ 7230737 w 12192000"/>
              <a:gd name="connsiteY57" fmla="*/ 1562633 h 2237474"/>
              <a:gd name="connsiteX58" fmla="*/ 7224458 w 12192000"/>
              <a:gd name="connsiteY58" fmla="*/ 1573008 h 2237474"/>
              <a:gd name="connsiteX59" fmla="*/ 7183121 w 12192000"/>
              <a:gd name="connsiteY59" fmla="*/ 1595162 h 2237474"/>
              <a:gd name="connsiteX60" fmla="*/ 7164601 w 12192000"/>
              <a:gd name="connsiteY60" fmla="*/ 1606490 h 2237474"/>
              <a:gd name="connsiteX61" fmla="*/ 7031309 w 12192000"/>
              <a:gd name="connsiteY61" fmla="*/ 1619451 h 2237474"/>
              <a:gd name="connsiteX62" fmla="*/ 6900177 w 12192000"/>
              <a:gd name="connsiteY62" fmla="*/ 1636016 h 2237474"/>
              <a:gd name="connsiteX63" fmla="*/ 6795372 w 12192000"/>
              <a:gd name="connsiteY63" fmla="*/ 1644845 h 2237474"/>
              <a:gd name="connsiteX64" fmla="*/ 6692251 w 12192000"/>
              <a:gd name="connsiteY64" fmla="*/ 1656357 h 2237474"/>
              <a:gd name="connsiteX65" fmla="*/ 6655235 w 12192000"/>
              <a:gd name="connsiteY65" fmla="*/ 1661869 h 2237474"/>
              <a:gd name="connsiteX66" fmla="*/ 6554894 w 12192000"/>
              <a:gd name="connsiteY66" fmla="*/ 1664428 h 2237474"/>
              <a:gd name="connsiteX67" fmla="*/ 6516595 w 12192000"/>
              <a:gd name="connsiteY67" fmla="*/ 1667475 h 2237474"/>
              <a:gd name="connsiteX68" fmla="*/ 6508541 w 12192000"/>
              <a:gd name="connsiteY68" fmla="*/ 1668757 h 2237474"/>
              <a:gd name="connsiteX69" fmla="*/ 6471012 w 12192000"/>
              <a:gd name="connsiteY69" fmla="*/ 1678604 h 2237474"/>
              <a:gd name="connsiteX70" fmla="*/ 6364035 w 12192000"/>
              <a:gd name="connsiteY70" fmla="*/ 1667683 h 2237474"/>
              <a:gd name="connsiteX71" fmla="*/ 6280959 w 12192000"/>
              <a:gd name="connsiteY71" fmla="*/ 1689329 h 2237474"/>
              <a:gd name="connsiteX72" fmla="*/ 6243319 w 12192000"/>
              <a:gd name="connsiteY72" fmla="*/ 1695560 h 2237474"/>
              <a:gd name="connsiteX73" fmla="*/ 6098321 w 12192000"/>
              <a:gd name="connsiteY73" fmla="*/ 1721646 h 2237474"/>
              <a:gd name="connsiteX74" fmla="*/ 5880652 w 12192000"/>
              <a:gd name="connsiteY74" fmla="*/ 1779643 h 2237474"/>
              <a:gd name="connsiteX75" fmla="*/ 5785959 w 12192000"/>
              <a:gd name="connsiteY75" fmla="*/ 1775307 h 2237474"/>
              <a:gd name="connsiteX76" fmla="*/ 5643534 w 12192000"/>
              <a:gd name="connsiteY76" fmla="*/ 1802919 h 2237474"/>
              <a:gd name="connsiteX77" fmla="*/ 5518799 w 12192000"/>
              <a:gd name="connsiteY77" fmla="*/ 1818312 h 2237474"/>
              <a:gd name="connsiteX78" fmla="*/ 5505014 w 12192000"/>
              <a:gd name="connsiteY78" fmla="*/ 1819259 h 2237474"/>
              <a:gd name="connsiteX79" fmla="*/ 5453307 w 12192000"/>
              <a:gd name="connsiteY79" fmla="*/ 1815450 h 2237474"/>
              <a:gd name="connsiteX80" fmla="*/ 5221533 w 12192000"/>
              <a:gd name="connsiteY80" fmla="*/ 1846950 h 2237474"/>
              <a:gd name="connsiteX81" fmla="*/ 5149802 w 12192000"/>
              <a:gd name="connsiteY81" fmla="*/ 1844846 h 2237474"/>
              <a:gd name="connsiteX82" fmla="*/ 5114927 w 12192000"/>
              <a:gd name="connsiteY82" fmla="*/ 1847827 h 2237474"/>
              <a:gd name="connsiteX83" fmla="*/ 5108970 w 12192000"/>
              <a:gd name="connsiteY83" fmla="*/ 1847935 h 2237474"/>
              <a:gd name="connsiteX84" fmla="*/ 5067961 w 12192000"/>
              <a:gd name="connsiteY84" fmla="*/ 1845917 h 2237474"/>
              <a:gd name="connsiteX85" fmla="*/ 5007075 w 12192000"/>
              <a:gd name="connsiteY85" fmla="*/ 1838626 h 2237474"/>
              <a:gd name="connsiteX86" fmla="*/ 4944087 w 12192000"/>
              <a:gd name="connsiteY86" fmla="*/ 1823332 h 2237474"/>
              <a:gd name="connsiteX87" fmla="*/ 4907662 w 12192000"/>
              <a:gd name="connsiteY87" fmla="*/ 1816900 h 2237474"/>
              <a:gd name="connsiteX88" fmla="*/ 4882386 w 12192000"/>
              <a:gd name="connsiteY88" fmla="*/ 1809844 h 2237474"/>
              <a:gd name="connsiteX89" fmla="*/ 4811440 w 12192000"/>
              <a:gd name="connsiteY89" fmla="*/ 1804655 h 2237474"/>
              <a:gd name="connsiteX90" fmla="*/ 4691075 w 12192000"/>
              <a:gd name="connsiteY90" fmla="*/ 1801389 h 2237474"/>
              <a:gd name="connsiteX91" fmla="*/ 4611738 w 12192000"/>
              <a:gd name="connsiteY91" fmla="*/ 1776964 h 2237474"/>
              <a:gd name="connsiteX92" fmla="*/ 4560070 w 12192000"/>
              <a:gd name="connsiteY92" fmla="*/ 1785640 h 2237474"/>
              <a:gd name="connsiteX93" fmla="*/ 4536503 w 12192000"/>
              <a:gd name="connsiteY93" fmla="*/ 1785334 h 2237474"/>
              <a:gd name="connsiteX94" fmla="*/ 4513724 w 12192000"/>
              <a:gd name="connsiteY94" fmla="*/ 1791996 h 2237474"/>
              <a:gd name="connsiteX95" fmla="*/ 4459810 w 12192000"/>
              <a:gd name="connsiteY95" fmla="*/ 1797886 h 2237474"/>
              <a:gd name="connsiteX96" fmla="*/ 4379064 w 12192000"/>
              <a:gd name="connsiteY96" fmla="*/ 1817177 h 2237474"/>
              <a:gd name="connsiteX97" fmla="*/ 4290981 w 12192000"/>
              <a:gd name="connsiteY97" fmla="*/ 1839677 h 2237474"/>
              <a:gd name="connsiteX98" fmla="*/ 4238372 w 12192000"/>
              <a:gd name="connsiteY98" fmla="*/ 1851480 h 2237474"/>
              <a:gd name="connsiteX99" fmla="*/ 4232517 w 12192000"/>
              <a:gd name="connsiteY99" fmla="*/ 1852567 h 2237474"/>
              <a:gd name="connsiteX100" fmla="*/ 4191732 w 12192000"/>
              <a:gd name="connsiteY100" fmla="*/ 1857328 h 2237474"/>
              <a:gd name="connsiteX101" fmla="*/ 4065532 w 12192000"/>
              <a:gd name="connsiteY101" fmla="*/ 1855477 h 2237474"/>
              <a:gd name="connsiteX102" fmla="*/ 4028460 w 12192000"/>
              <a:gd name="connsiteY102" fmla="*/ 1855137 h 2237474"/>
              <a:gd name="connsiteX103" fmla="*/ 4002267 w 12192000"/>
              <a:gd name="connsiteY103" fmla="*/ 1852352 h 2237474"/>
              <a:gd name="connsiteX104" fmla="*/ 3931396 w 12192000"/>
              <a:gd name="connsiteY104" fmla="*/ 1858915 h 2237474"/>
              <a:gd name="connsiteX105" fmla="*/ 3812162 w 12192000"/>
              <a:gd name="connsiteY105" fmla="*/ 1875501 h 2237474"/>
              <a:gd name="connsiteX106" fmla="*/ 3729530 w 12192000"/>
              <a:gd name="connsiteY106" fmla="*/ 1864513 h 2237474"/>
              <a:gd name="connsiteX107" fmla="*/ 3680177 w 12192000"/>
              <a:gd name="connsiteY107" fmla="*/ 1881552 h 2237474"/>
              <a:gd name="connsiteX108" fmla="*/ 3567259 w 12192000"/>
              <a:gd name="connsiteY108" fmla="*/ 1893482 h 2237474"/>
              <a:gd name="connsiteX109" fmla="*/ 3405770 w 12192000"/>
              <a:gd name="connsiteY109" fmla="*/ 1904591 h 2237474"/>
              <a:gd name="connsiteX110" fmla="*/ 3280097 w 12192000"/>
              <a:gd name="connsiteY110" fmla="*/ 1919610 h 2237474"/>
              <a:gd name="connsiteX111" fmla="*/ 3123424 w 12192000"/>
              <a:gd name="connsiteY111" fmla="*/ 1952930 h 2237474"/>
              <a:gd name="connsiteX112" fmla="*/ 3009910 w 12192000"/>
              <a:gd name="connsiteY112" fmla="*/ 1957866 h 2237474"/>
              <a:gd name="connsiteX113" fmla="*/ 2995934 w 12192000"/>
              <a:gd name="connsiteY113" fmla="*/ 1967085 h 2237474"/>
              <a:gd name="connsiteX114" fmla="*/ 2980071 w 12192000"/>
              <a:gd name="connsiteY114" fmla="*/ 1972988 h 2237474"/>
              <a:gd name="connsiteX115" fmla="*/ 2978094 w 12192000"/>
              <a:gd name="connsiteY115" fmla="*/ 1972369 h 2237474"/>
              <a:gd name="connsiteX116" fmla="*/ 2942858 w 12192000"/>
              <a:gd name="connsiteY116" fmla="*/ 1981367 h 2237474"/>
              <a:gd name="connsiteX117" fmla="*/ 2875436 w 12192000"/>
              <a:gd name="connsiteY117" fmla="*/ 1996977 h 2237474"/>
              <a:gd name="connsiteX118" fmla="*/ 2874892 w 12192000"/>
              <a:gd name="connsiteY118" fmla="*/ 1996085 h 2237474"/>
              <a:gd name="connsiteX119" fmla="*/ 2864145 w 12192000"/>
              <a:gd name="connsiteY119" fmla="*/ 1994061 h 2237474"/>
              <a:gd name="connsiteX120" fmla="*/ 2843662 w 12192000"/>
              <a:gd name="connsiteY120" fmla="*/ 1992498 h 2237474"/>
              <a:gd name="connsiteX121" fmla="*/ 2796128 w 12192000"/>
              <a:gd name="connsiteY121" fmla="*/ 1976403 h 2237474"/>
              <a:gd name="connsiteX122" fmla="*/ 2756784 w 12192000"/>
              <a:gd name="connsiteY122" fmla="*/ 1985116 h 2237474"/>
              <a:gd name="connsiteX123" fmla="*/ 2748833 w 12192000"/>
              <a:gd name="connsiteY123" fmla="*/ 1986323 h 2237474"/>
              <a:gd name="connsiteX124" fmla="*/ 2748661 w 12192000"/>
              <a:gd name="connsiteY124" fmla="*/ 1986122 h 2237474"/>
              <a:gd name="connsiteX125" fmla="*/ 2740251 w 12192000"/>
              <a:gd name="connsiteY125" fmla="*/ 1986946 h 2237474"/>
              <a:gd name="connsiteX126" fmla="*/ 2718916 w 12192000"/>
              <a:gd name="connsiteY126" fmla="*/ 1990867 h 2237474"/>
              <a:gd name="connsiteX127" fmla="*/ 2713522 w 12192000"/>
              <a:gd name="connsiteY127" fmla="*/ 1990173 h 2237474"/>
              <a:gd name="connsiteX128" fmla="*/ 2680597 w 12192000"/>
              <a:gd name="connsiteY128" fmla="*/ 1984996 h 2237474"/>
              <a:gd name="connsiteX129" fmla="*/ 2578178 w 12192000"/>
              <a:gd name="connsiteY129" fmla="*/ 1990531 h 2237474"/>
              <a:gd name="connsiteX130" fmla="*/ 2476147 w 12192000"/>
              <a:gd name="connsiteY130" fmla="*/ 1998305 h 2237474"/>
              <a:gd name="connsiteX131" fmla="*/ 2373568 w 12192000"/>
              <a:gd name="connsiteY131" fmla="*/ 2003219 h 2237474"/>
              <a:gd name="connsiteX132" fmla="*/ 2321399 w 12192000"/>
              <a:gd name="connsiteY132" fmla="*/ 1989467 h 2237474"/>
              <a:gd name="connsiteX133" fmla="*/ 2315525 w 12192000"/>
              <a:gd name="connsiteY133" fmla="*/ 1989708 h 2237474"/>
              <a:gd name="connsiteX134" fmla="*/ 2300792 w 12192000"/>
              <a:gd name="connsiteY134" fmla="*/ 1994290 h 2237474"/>
              <a:gd name="connsiteX135" fmla="*/ 2295469 w 12192000"/>
              <a:gd name="connsiteY135" fmla="*/ 1996659 h 2237474"/>
              <a:gd name="connsiteX136" fmla="*/ 2287219 w 12192000"/>
              <a:gd name="connsiteY136" fmla="*/ 1998750 h 2237474"/>
              <a:gd name="connsiteX137" fmla="*/ 2286948 w 12192000"/>
              <a:gd name="connsiteY137" fmla="*/ 1998596 h 2237474"/>
              <a:gd name="connsiteX138" fmla="*/ 2243069 w 12192000"/>
              <a:gd name="connsiteY138" fmla="*/ 2015111 h 2237474"/>
              <a:gd name="connsiteX139" fmla="*/ 2186609 w 12192000"/>
              <a:gd name="connsiteY139" fmla="*/ 2008263 h 2237474"/>
              <a:gd name="connsiteX140" fmla="*/ 2164831 w 12192000"/>
              <a:gd name="connsiteY140" fmla="*/ 2010143 h 2237474"/>
              <a:gd name="connsiteX141" fmla="*/ 2152836 w 12192000"/>
              <a:gd name="connsiteY141" fmla="*/ 2010048 h 2237474"/>
              <a:gd name="connsiteX142" fmla="*/ 2117102 w 12192000"/>
              <a:gd name="connsiteY142" fmla="*/ 2023004 h 2237474"/>
              <a:gd name="connsiteX143" fmla="*/ 2111935 w 12192000"/>
              <a:gd name="connsiteY143" fmla="*/ 2023163 h 2237474"/>
              <a:gd name="connsiteX144" fmla="*/ 2089991 w 12192000"/>
              <a:gd name="connsiteY144" fmla="*/ 2034193 h 2237474"/>
              <a:gd name="connsiteX145" fmla="*/ 2058061 w 12192000"/>
              <a:gd name="connsiteY145" fmla="*/ 2047942 h 2237474"/>
              <a:gd name="connsiteX146" fmla="*/ 2055737 w 12192000"/>
              <a:gd name="connsiteY146" fmla="*/ 2047704 h 2237474"/>
              <a:gd name="connsiteX147" fmla="*/ 2042244 w 12192000"/>
              <a:gd name="connsiteY147" fmla="*/ 2055560 h 2237474"/>
              <a:gd name="connsiteX148" fmla="*/ 1976224 w 12192000"/>
              <a:gd name="connsiteY148" fmla="*/ 2074257 h 2237474"/>
              <a:gd name="connsiteX149" fmla="*/ 1877728 w 12192000"/>
              <a:gd name="connsiteY149" fmla="*/ 2101004 h 2237474"/>
              <a:gd name="connsiteX150" fmla="*/ 1759056 w 12192000"/>
              <a:gd name="connsiteY150" fmla="*/ 2125608 h 2237474"/>
              <a:gd name="connsiteX151" fmla="*/ 1637948 w 12192000"/>
              <a:gd name="connsiteY151" fmla="*/ 2172597 h 2237474"/>
              <a:gd name="connsiteX152" fmla="*/ 1434549 w 12192000"/>
              <a:gd name="connsiteY152" fmla="*/ 2234522 h 2237474"/>
              <a:gd name="connsiteX153" fmla="*/ 1398481 w 12192000"/>
              <a:gd name="connsiteY153" fmla="*/ 2237074 h 2237474"/>
              <a:gd name="connsiteX154" fmla="*/ 1398407 w 12192000"/>
              <a:gd name="connsiteY154" fmla="*/ 2237095 h 2237474"/>
              <a:gd name="connsiteX155" fmla="*/ 1370962 w 12192000"/>
              <a:gd name="connsiteY155" fmla="*/ 2237474 h 2237474"/>
              <a:gd name="connsiteX156" fmla="*/ 1356367 w 12192000"/>
              <a:gd name="connsiteY156" fmla="*/ 2235089 h 2237474"/>
              <a:gd name="connsiteX157" fmla="*/ 1324828 w 12192000"/>
              <a:gd name="connsiteY157" fmla="*/ 2231968 h 2237474"/>
              <a:gd name="connsiteX158" fmla="*/ 1297744 w 12192000"/>
              <a:gd name="connsiteY158" fmla="*/ 2235849 h 2237474"/>
              <a:gd name="connsiteX159" fmla="*/ 1286236 w 12192000"/>
              <a:gd name="connsiteY159" fmla="*/ 2233135 h 2237474"/>
              <a:gd name="connsiteX160" fmla="*/ 1283504 w 12192000"/>
              <a:gd name="connsiteY160" fmla="*/ 2233797 h 2237474"/>
              <a:gd name="connsiteX161" fmla="*/ 1279765 w 12192000"/>
              <a:gd name="connsiteY161" fmla="*/ 2229639 h 2237474"/>
              <a:gd name="connsiteX162" fmla="*/ 1195347 w 12192000"/>
              <a:gd name="connsiteY162" fmla="*/ 2212354 h 2237474"/>
              <a:gd name="connsiteX163" fmla="*/ 970251 w 12192000"/>
              <a:gd name="connsiteY163" fmla="*/ 2221029 h 2237474"/>
              <a:gd name="connsiteX164" fmla="*/ 812914 w 12192000"/>
              <a:gd name="connsiteY164" fmla="*/ 2202752 h 2237474"/>
              <a:gd name="connsiteX165" fmla="*/ 800195 w 12192000"/>
              <a:gd name="connsiteY165" fmla="*/ 2209407 h 2237474"/>
              <a:gd name="connsiteX166" fmla="*/ 784978 w 12192000"/>
              <a:gd name="connsiteY166" fmla="*/ 2212360 h 2237474"/>
              <a:gd name="connsiteX167" fmla="*/ 681987 w 12192000"/>
              <a:gd name="connsiteY167" fmla="*/ 2216757 h 2237474"/>
              <a:gd name="connsiteX168" fmla="*/ 669923 w 12192000"/>
              <a:gd name="connsiteY168" fmla="*/ 2211682 h 2237474"/>
              <a:gd name="connsiteX169" fmla="*/ 648680 w 12192000"/>
              <a:gd name="connsiteY169" fmla="*/ 2206229 h 2237474"/>
              <a:gd name="connsiteX170" fmla="*/ 597225 w 12192000"/>
              <a:gd name="connsiteY170" fmla="*/ 2180999 h 2237474"/>
              <a:gd name="connsiteX171" fmla="*/ 558449 w 12192000"/>
              <a:gd name="connsiteY171" fmla="*/ 2182346 h 2237474"/>
              <a:gd name="connsiteX172" fmla="*/ 550517 w 12192000"/>
              <a:gd name="connsiteY172" fmla="*/ 2182060 h 2237474"/>
              <a:gd name="connsiteX173" fmla="*/ 550309 w 12192000"/>
              <a:gd name="connsiteY173" fmla="*/ 2181825 h 2237474"/>
              <a:gd name="connsiteX174" fmla="*/ 541836 w 12192000"/>
              <a:gd name="connsiteY174" fmla="*/ 2181063 h 2237474"/>
              <a:gd name="connsiteX175" fmla="*/ 536057 w 12192000"/>
              <a:gd name="connsiteY175" fmla="*/ 2181537 h 2237474"/>
              <a:gd name="connsiteX176" fmla="*/ 520671 w 12192000"/>
              <a:gd name="connsiteY176" fmla="*/ 2180980 h 2237474"/>
              <a:gd name="connsiteX177" fmla="*/ 515024 w 12192000"/>
              <a:gd name="connsiteY177" fmla="*/ 2179258 h 2237474"/>
              <a:gd name="connsiteX178" fmla="*/ 512278 w 12192000"/>
              <a:gd name="connsiteY178" fmla="*/ 2176369 h 2237474"/>
              <a:gd name="connsiteX179" fmla="*/ 480419 w 12192000"/>
              <a:gd name="connsiteY179" fmla="*/ 2167807 h 2237474"/>
              <a:gd name="connsiteX180" fmla="*/ 413835 w 12192000"/>
              <a:gd name="connsiteY180" fmla="*/ 2156783 h 2237474"/>
              <a:gd name="connsiteX181" fmla="*/ 376513 w 12192000"/>
              <a:gd name="connsiteY181" fmla="*/ 2154014 h 2237474"/>
              <a:gd name="connsiteX182" fmla="*/ 273386 w 12192000"/>
              <a:gd name="connsiteY182" fmla="*/ 2142551 h 2237474"/>
              <a:gd name="connsiteX183" fmla="*/ 169207 w 12192000"/>
              <a:gd name="connsiteY183" fmla="*/ 2128100 h 2237474"/>
              <a:gd name="connsiteX184" fmla="*/ 93149 w 12192000"/>
              <a:gd name="connsiteY184" fmla="*/ 2105324 h 2237474"/>
              <a:gd name="connsiteX185" fmla="*/ 88109 w 12192000"/>
              <a:gd name="connsiteY185" fmla="*/ 2106704 h 2237474"/>
              <a:gd name="connsiteX186" fmla="*/ 80022 w 12192000"/>
              <a:gd name="connsiteY186" fmla="*/ 2107254 h 2237474"/>
              <a:gd name="connsiteX187" fmla="*/ 79717 w 12192000"/>
              <a:gd name="connsiteY187" fmla="*/ 2107046 h 2237474"/>
              <a:gd name="connsiteX188" fmla="*/ 72352 w 12192000"/>
              <a:gd name="connsiteY188" fmla="*/ 2107991 h 2237474"/>
              <a:gd name="connsiteX189" fmla="*/ 37645 w 12192000"/>
              <a:gd name="connsiteY189" fmla="*/ 2115401 h 2237474"/>
              <a:gd name="connsiteX190" fmla="*/ 4572 w 12192000"/>
              <a:gd name="connsiteY190" fmla="*/ 2111091 h 2237474"/>
              <a:gd name="connsiteX191" fmla="*/ 0 w 12192000"/>
              <a:gd name="connsiteY191" fmla="*/ 2110468 h 2237474"/>
              <a:gd name="connsiteX192" fmla="*/ 0 w 12192000"/>
              <a:gd name="connsiteY192" fmla="*/ 0 h 2237474"/>
              <a:gd name="connsiteX0" fmla="*/ 0 w 12192000"/>
              <a:gd name="connsiteY0" fmla="*/ 0 h 2237474"/>
              <a:gd name="connsiteX1" fmla="*/ 12192000 w 12192000"/>
              <a:gd name="connsiteY1" fmla="*/ 0 h 2237474"/>
              <a:gd name="connsiteX2" fmla="*/ 12192000 w 12192000"/>
              <a:gd name="connsiteY2" fmla="*/ 751299 h 2237474"/>
              <a:gd name="connsiteX3" fmla="*/ 12176759 w 12192000"/>
              <a:gd name="connsiteY3" fmla="*/ 759190 h 2237474"/>
              <a:gd name="connsiteX4" fmla="*/ 12047364 w 12192000"/>
              <a:gd name="connsiteY4" fmla="*/ 749662 h 2237474"/>
              <a:gd name="connsiteX5" fmla="*/ 11890686 w 12192000"/>
              <a:gd name="connsiteY5" fmla="*/ 732766 h 2237474"/>
              <a:gd name="connsiteX6" fmla="*/ 11820512 w 12192000"/>
              <a:gd name="connsiteY6" fmla="*/ 745392 h 2237474"/>
              <a:gd name="connsiteX7" fmla="*/ 11649954 w 12192000"/>
              <a:gd name="connsiteY7" fmla="*/ 749628 h 2237474"/>
              <a:gd name="connsiteX8" fmla="*/ 11560424 w 12192000"/>
              <a:gd name="connsiteY8" fmla="*/ 748017 h 2237474"/>
              <a:gd name="connsiteX9" fmla="*/ 11358455 w 12192000"/>
              <a:gd name="connsiteY9" fmla="*/ 747593 h 2237474"/>
              <a:gd name="connsiteX10" fmla="*/ 11165209 w 12192000"/>
              <a:gd name="connsiteY10" fmla="*/ 748852 h 2237474"/>
              <a:gd name="connsiteX11" fmla="*/ 11058755 w 12192000"/>
              <a:gd name="connsiteY11" fmla="*/ 749617 h 2237474"/>
              <a:gd name="connsiteX12" fmla="*/ 10846594 w 12192000"/>
              <a:gd name="connsiteY12" fmla="*/ 765069 h 2237474"/>
              <a:gd name="connsiteX13" fmla="*/ 10805004 w 12192000"/>
              <a:gd name="connsiteY13" fmla="*/ 757573 h 2237474"/>
              <a:gd name="connsiteX14" fmla="*/ 10739478 w 12192000"/>
              <a:gd name="connsiteY14" fmla="*/ 776841 h 2237474"/>
              <a:gd name="connsiteX15" fmla="*/ 10458762 w 12192000"/>
              <a:gd name="connsiteY15" fmla="*/ 755400 h 2237474"/>
              <a:gd name="connsiteX16" fmla="*/ 10211200 w 12192000"/>
              <a:gd name="connsiteY16" fmla="*/ 767513 h 2237474"/>
              <a:gd name="connsiteX17" fmla="*/ 10167995 w 12192000"/>
              <a:gd name="connsiteY17" fmla="*/ 760843 h 2237474"/>
              <a:gd name="connsiteX18" fmla="*/ 9997044 w 12192000"/>
              <a:gd name="connsiteY18" fmla="*/ 780129 h 2237474"/>
              <a:gd name="connsiteX19" fmla="*/ 9943887 w 12192000"/>
              <a:gd name="connsiteY19" fmla="*/ 804141 h 2237474"/>
              <a:gd name="connsiteX20" fmla="*/ 9918248 w 12192000"/>
              <a:gd name="connsiteY20" fmla="*/ 816628 h 2237474"/>
              <a:gd name="connsiteX21" fmla="*/ 9767091 w 12192000"/>
              <a:gd name="connsiteY21" fmla="*/ 870550 h 2237474"/>
              <a:gd name="connsiteX22" fmla="*/ 9683005 w 12192000"/>
              <a:gd name="connsiteY22" fmla="*/ 894128 h 2237474"/>
              <a:gd name="connsiteX23" fmla="*/ 9594438 w 12192000"/>
              <a:gd name="connsiteY23" fmla="*/ 919051 h 2237474"/>
              <a:gd name="connsiteX24" fmla="*/ 9544189 w 12192000"/>
              <a:gd name="connsiteY24" fmla="*/ 938966 h 2237474"/>
              <a:gd name="connsiteX25" fmla="*/ 9500499 w 12192000"/>
              <a:gd name="connsiteY25" fmla="*/ 954680 h 2237474"/>
              <a:gd name="connsiteX26" fmla="*/ 9428195 w 12192000"/>
              <a:gd name="connsiteY26" fmla="*/ 986225 h 2237474"/>
              <a:gd name="connsiteX27" fmla="*/ 9410017 w 12192000"/>
              <a:gd name="connsiteY27" fmla="*/ 993931 h 2237474"/>
              <a:gd name="connsiteX28" fmla="*/ 9392919 w 12192000"/>
              <a:gd name="connsiteY28" fmla="*/ 994656 h 2237474"/>
              <a:gd name="connsiteX29" fmla="*/ 9278619 w 12192000"/>
              <a:gd name="connsiteY29" fmla="*/ 1011878 h 2237474"/>
              <a:gd name="connsiteX30" fmla="*/ 9268019 w 12192000"/>
              <a:gd name="connsiteY30" fmla="*/ 1007442 h 2237474"/>
              <a:gd name="connsiteX31" fmla="*/ 9234662 w 12192000"/>
              <a:gd name="connsiteY31" fmla="*/ 1023056 h 2237474"/>
              <a:gd name="connsiteX32" fmla="*/ 9181033 w 12192000"/>
              <a:gd name="connsiteY32" fmla="*/ 1037921 h 2237474"/>
              <a:gd name="connsiteX33" fmla="*/ 9155969 w 12192000"/>
              <a:gd name="connsiteY33" fmla="*/ 1046804 h 2237474"/>
              <a:gd name="connsiteX34" fmla="*/ 9133985 w 12192000"/>
              <a:gd name="connsiteY34" fmla="*/ 1046450 h 2237474"/>
              <a:gd name="connsiteX35" fmla="*/ 9003462 w 12192000"/>
              <a:gd name="connsiteY35" fmla="*/ 1042406 h 2237474"/>
              <a:gd name="connsiteX36" fmla="*/ 8968445 w 12192000"/>
              <a:gd name="connsiteY36" fmla="*/ 1052169 h 2237474"/>
              <a:gd name="connsiteX37" fmla="*/ 8886001 w 12192000"/>
              <a:gd name="connsiteY37" fmla="*/ 1067468 h 2237474"/>
              <a:gd name="connsiteX38" fmla="*/ 8838610 w 12192000"/>
              <a:gd name="connsiteY38" fmla="*/ 1075091 h 2237474"/>
              <a:gd name="connsiteX39" fmla="*/ 8750383 w 12192000"/>
              <a:gd name="connsiteY39" fmla="*/ 1097387 h 2237474"/>
              <a:gd name="connsiteX40" fmla="*/ 8665605 w 12192000"/>
              <a:gd name="connsiteY40" fmla="*/ 1110791 h 2237474"/>
              <a:gd name="connsiteX41" fmla="*/ 8584946 w 12192000"/>
              <a:gd name="connsiteY41" fmla="*/ 1135226 h 2237474"/>
              <a:gd name="connsiteX42" fmla="*/ 8460755 w 12192000"/>
              <a:gd name="connsiteY42" fmla="*/ 1203427 h 2237474"/>
              <a:gd name="connsiteX43" fmla="*/ 8419755 w 12192000"/>
              <a:gd name="connsiteY43" fmla="*/ 1216260 h 2237474"/>
              <a:gd name="connsiteX44" fmla="*/ 8411626 w 12192000"/>
              <a:gd name="connsiteY44" fmla="*/ 1214397 h 2237474"/>
              <a:gd name="connsiteX45" fmla="*/ 8363469 w 12192000"/>
              <a:gd name="connsiteY45" fmla="*/ 1246658 h 2237474"/>
              <a:gd name="connsiteX46" fmla="*/ 8275497 w 12192000"/>
              <a:gd name="connsiteY46" fmla="*/ 1264396 h 2237474"/>
              <a:gd name="connsiteX47" fmla="*/ 8206287 w 12192000"/>
              <a:gd name="connsiteY47" fmla="*/ 1273060 h 2237474"/>
              <a:gd name="connsiteX48" fmla="*/ 8139997 w 12192000"/>
              <a:gd name="connsiteY48" fmla="*/ 1282713 h 2237474"/>
              <a:gd name="connsiteX49" fmla="*/ 8074238 w 12192000"/>
              <a:gd name="connsiteY49" fmla="*/ 1301895 h 2237474"/>
              <a:gd name="connsiteX50" fmla="*/ 7942099 w 12192000"/>
              <a:gd name="connsiteY50" fmla="*/ 1336332 h 2237474"/>
              <a:gd name="connsiteX51" fmla="*/ 7902328 w 12192000"/>
              <a:gd name="connsiteY51" fmla="*/ 1345865 h 2237474"/>
              <a:gd name="connsiteX52" fmla="*/ 7840612 w 12192000"/>
              <a:gd name="connsiteY52" fmla="*/ 1369373 h 2237474"/>
              <a:gd name="connsiteX53" fmla="*/ 7786819 w 12192000"/>
              <a:gd name="connsiteY53" fmla="*/ 1378970 h 2237474"/>
              <a:gd name="connsiteX54" fmla="*/ 7548172 w 12192000"/>
              <a:gd name="connsiteY54" fmla="*/ 1417460 h 2237474"/>
              <a:gd name="connsiteX55" fmla="*/ 7483437 w 12192000"/>
              <a:gd name="connsiteY55" fmla="*/ 1478152 h 2237474"/>
              <a:gd name="connsiteX56" fmla="*/ 7377870 w 12192000"/>
              <a:gd name="connsiteY56" fmla="*/ 1523319 h 2237474"/>
              <a:gd name="connsiteX57" fmla="*/ 7230737 w 12192000"/>
              <a:gd name="connsiteY57" fmla="*/ 1562633 h 2237474"/>
              <a:gd name="connsiteX58" fmla="*/ 7224458 w 12192000"/>
              <a:gd name="connsiteY58" fmla="*/ 1573008 h 2237474"/>
              <a:gd name="connsiteX59" fmla="*/ 7183121 w 12192000"/>
              <a:gd name="connsiteY59" fmla="*/ 1595162 h 2237474"/>
              <a:gd name="connsiteX60" fmla="*/ 7164601 w 12192000"/>
              <a:gd name="connsiteY60" fmla="*/ 1606490 h 2237474"/>
              <a:gd name="connsiteX61" fmla="*/ 7031309 w 12192000"/>
              <a:gd name="connsiteY61" fmla="*/ 1619451 h 2237474"/>
              <a:gd name="connsiteX62" fmla="*/ 6900177 w 12192000"/>
              <a:gd name="connsiteY62" fmla="*/ 1636016 h 2237474"/>
              <a:gd name="connsiteX63" fmla="*/ 6795372 w 12192000"/>
              <a:gd name="connsiteY63" fmla="*/ 1644845 h 2237474"/>
              <a:gd name="connsiteX64" fmla="*/ 6692251 w 12192000"/>
              <a:gd name="connsiteY64" fmla="*/ 1656357 h 2237474"/>
              <a:gd name="connsiteX65" fmla="*/ 6655235 w 12192000"/>
              <a:gd name="connsiteY65" fmla="*/ 1661869 h 2237474"/>
              <a:gd name="connsiteX66" fmla="*/ 6554894 w 12192000"/>
              <a:gd name="connsiteY66" fmla="*/ 1664428 h 2237474"/>
              <a:gd name="connsiteX67" fmla="*/ 6516595 w 12192000"/>
              <a:gd name="connsiteY67" fmla="*/ 1667475 h 2237474"/>
              <a:gd name="connsiteX68" fmla="*/ 6508541 w 12192000"/>
              <a:gd name="connsiteY68" fmla="*/ 1668757 h 2237474"/>
              <a:gd name="connsiteX69" fmla="*/ 6471012 w 12192000"/>
              <a:gd name="connsiteY69" fmla="*/ 1678604 h 2237474"/>
              <a:gd name="connsiteX70" fmla="*/ 6364035 w 12192000"/>
              <a:gd name="connsiteY70" fmla="*/ 1667683 h 2237474"/>
              <a:gd name="connsiteX71" fmla="*/ 6280959 w 12192000"/>
              <a:gd name="connsiteY71" fmla="*/ 1689329 h 2237474"/>
              <a:gd name="connsiteX72" fmla="*/ 6243319 w 12192000"/>
              <a:gd name="connsiteY72" fmla="*/ 1695560 h 2237474"/>
              <a:gd name="connsiteX73" fmla="*/ 6098321 w 12192000"/>
              <a:gd name="connsiteY73" fmla="*/ 1721646 h 2237474"/>
              <a:gd name="connsiteX74" fmla="*/ 5880652 w 12192000"/>
              <a:gd name="connsiteY74" fmla="*/ 1779643 h 2237474"/>
              <a:gd name="connsiteX75" fmla="*/ 5785959 w 12192000"/>
              <a:gd name="connsiteY75" fmla="*/ 1775307 h 2237474"/>
              <a:gd name="connsiteX76" fmla="*/ 5643534 w 12192000"/>
              <a:gd name="connsiteY76" fmla="*/ 1802919 h 2237474"/>
              <a:gd name="connsiteX77" fmla="*/ 5518799 w 12192000"/>
              <a:gd name="connsiteY77" fmla="*/ 1818312 h 2237474"/>
              <a:gd name="connsiteX78" fmla="*/ 5505014 w 12192000"/>
              <a:gd name="connsiteY78" fmla="*/ 1819259 h 2237474"/>
              <a:gd name="connsiteX79" fmla="*/ 5453307 w 12192000"/>
              <a:gd name="connsiteY79" fmla="*/ 1815450 h 2237474"/>
              <a:gd name="connsiteX80" fmla="*/ 5221533 w 12192000"/>
              <a:gd name="connsiteY80" fmla="*/ 1846950 h 2237474"/>
              <a:gd name="connsiteX81" fmla="*/ 5149802 w 12192000"/>
              <a:gd name="connsiteY81" fmla="*/ 1844846 h 2237474"/>
              <a:gd name="connsiteX82" fmla="*/ 5114927 w 12192000"/>
              <a:gd name="connsiteY82" fmla="*/ 1847827 h 2237474"/>
              <a:gd name="connsiteX83" fmla="*/ 5108970 w 12192000"/>
              <a:gd name="connsiteY83" fmla="*/ 1847935 h 2237474"/>
              <a:gd name="connsiteX84" fmla="*/ 5067961 w 12192000"/>
              <a:gd name="connsiteY84" fmla="*/ 1845917 h 2237474"/>
              <a:gd name="connsiteX85" fmla="*/ 5007075 w 12192000"/>
              <a:gd name="connsiteY85" fmla="*/ 1838626 h 2237474"/>
              <a:gd name="connsiteX86" fmla="*/ 4944087 w 12192000"/>
              <a:gd name="connsiteY86" fmla="*/ 1823332 h 2237474"/>
              <a:gd name="connsiteX87" fmla="*/ 4907662 w 12192000"/>
              <a:gd name="connsiteY87" fmla="*/ 1816900 h 2237474"/>
              <a:gd name="connsiteX88" fmla="*/ 4882386 w 12192000"/>
              <a:gd name="connsiteY88" fmla="*/ 1809844 h 2237474"/>
              <a:gd name="connsiteX89" fmla="*/ 4811440 w 12192000"/>
              <a:gd name="connsiteY89" fmla="*/ 1804655 h 2237474"/>
              <a:gd name="connsiteX90" fmla="*/ 4691075 w 12192000"/>
              <a:gd name="connsiteY90" fmla="*/ 1801389 h 2237474"/>
              <a:gd name="connsiteX91" fmla="*/ 4611738 w 12192000"/>
              <a:gd name="connsiteY91" fmla="*/ 1776964 h 2237474"/>
              <a:gd name="connsiteX92" fmla="*/ 4560070 w 12192000"/>
              <a:gd name="connsiteY92" fmla="*/ 1785640 h 2237474"/>
              <a:gd name="connsiteX93" fmla="*/ 4536503 w 12192000"/>
              <a:gd name="connsiteY93" fmla="*/ 1785334 h 2237474"/>
              <a:gd name="connsiteX94" fmla="*/ 4513724 w 12192000"/>
              <a:gd name="connsiteY94" fmla="*/ 1791996 h 2237474"/>
              <a:gd name="connsiteX95" fmla="*/ 4459810 w 12192000"/>
              <a:gd name="connsiteY95" fmla="*/ 1797886 h 2237474"/>
              <a:gd name="connsiteX96" fmla="*/ 4379064 w 12192000"/>
              <a:gd name="connsiteY96" fmla="*/ 1817177 h 2237474"/>
              <a:gd name="connsiteX97" fmla="*/ 4290981 w 12192000"/>
              <a:gd name="connsiteY97" fmla="*/ 1839677 h 2237474"/>
              <a:gd name="connsiteX98" fmla="*/ 4238372 w 12192000"/>
              <a:gd name="connsiteY98" fmla="*/ 1851480 h 2237474"/>
              <a:gd name="connsiteX99" fmla="*/ 4232517 w 12192000"/>
              <a:gd name="connsiteY99" fmla="*/ 1852567 h 2237474"/>
              <a:gd name="connsiteX100" fmla="*/ 4191732 w 12192000"/>
              <a:gd name="connsiteY100" fmla="*/ 1857328 h 2237474"/>
              <a:gd name="connsiteX101" fmla="*/ 4065532 w 12192000"/>
              <a:gd name="connsiteY101" fmla="*/ 1855477 h 2237474"/>
              <a:gd name="connsiteX102" fmla="*/ 4028460 w 12192000"/>
              <a:gd name="connsiteY102" fmla="*/ 1855137 h 2237474"/>
              <a:gd name="connsiteX103" fmla="*/ 4002267 w 12192000"/>
              <a:gd name="connsiteY103" fmla="*/ 1852352 h 2237474"/>
              <a:gd name="connsiteX104" fmla="*/ 3931396 w 12192000"/>
              <a:gd name="connsiteY104" fmla="*/ 1858915 h 2237474"/>
              <a:gd name="connsiteX105" fmla="*/ 3812162 w 12192000"/>
              <a:gd name="connsiteY105" fmla="*/ 1875501 h 2237474"/>
              <a:gd name="connsiteX106" fmla="*/ 3729530 w 12192000"/>
              <a:gd name="connsiteY106" fmla="*/ 1864513 h 2237474"/>
              <a:gd name="connsiteX107" fmla="*/ 3680177 w 12192000"/>
              <a:gd name="connsiteY107" fmla="*/ 1881552 h 2237474"/>
              <a:gd name="connsiteX108" fmla="*/ 3567259 w 12192000"/>
              <a:gd name="connsiteY108" fmla="*/ 1893482 h 2237474"/>
              <a:gd name="connsiteX109" fmla="*/ 3405770 w 12192000"/>
              <a:gd name="connsiteY109" fmla="*/ 1904591 h 2237474"/>
              <a:gd name="connsiteX110" fmla="*/ 3280097 w 12192000"/>
              <a:gd name="connsiteY110" fmla="*/ 1919610 h 2237474"/>
              <a:gd name="connsiteX111" fmla="*/ 3123424 w 12192000"/>
              <a:gd name="connsiteY111" fmla="*/ 1952930 h 2237474"/>
              <a:gd name="connsiteX112" fmla="*/ 3009910 w 12192000"/>
              <a:gd name="connsiteY112" fmla="*/ 1957866 h 2237474"/>
              <a:gd name="connsiteX113" fmla="*/ 2995934 w 12192000"/>
              <a:gd name="connsiteY113" fmla="*/ 1967085 h 2237474"/>
              <a:gd name="connsiteX114" fmla="*/ 2980071 w 12192000"/>
              <a:gd name="connsiteY114" fmla="*/ 1972988 h 2237474"/>
              <a:gd name="connsiteX115" fmla="*/ 2978094 w 12192000"/>
              <a:gd name="connsiteY115" fmla="*/ 1972369 h 2237474"/>
              <a:gd name="connsiteX116" fmla="*/ 2942858 w 12192000"/>
              <a:gd name="connsiteY116" fmla="*/ 1981367 h 2237474"/>
              <a:gd name="connsiteX117" fmla="*/ 2875436 w 12192000"/>
              <a:gd name="connsiteY117" fmla="*/ 1996977 h 2237474"/>
              <a:gd name="connsiteX118" fmla="*/ 2874892 w 12192000"/>
              <a:gd name="connsiteY118" fmla="*/ 1996085 h 2237474"/>
              <a:gd name="connsiteX119" fmla="*/ 2864145 w 12192000"/>
              <a:gd name="connsiteY119" fmla="*/ 1994061 h 2237474"/>
              <a:gd name="connsiteX120" fmla="*/ 2843662 w 12192000"/>
              <a:gd name="connsiteY120" fmla="*/ 1992498 h 2237474"/>
              <a:gd name="connsiteX121" fmla="*/ 2796128 w 12192000"/>
              <a:gd name="connsiteY121" fmla="*/ 1976403 h 2237474"/>
              <a:gd name="connsiteX122" fmla="*/ 2756784 w 12192000"/>
              <a:gd name="connsiteY122" fmla="*/ 1985116 h 2237474"/>
              <a:gd name="connsiteX123" fmla="*/ 2748833 w 12192000"/>
              <a:gd name="connsiteY123" fmla="*/ 1986323 h 2237474"/>
              <a:gd name="connsiteX124" fmla="*/ 2748661 w 12192000"/>
              <a:gd name="connsiteY124" fmla="*/ 1986122 h 2237474"/>
              <a:gd name="connsiteX125" fmla="*/ 2740251 w 12192000"/>
              <a:gd name="connsiteY125" fmla="*/ 1986946 h 2237474"/>
              <a:gd name="connsiteX126" fmla="*/ 2718916 w 12192000"/>
              <a:gd name="connsiteY126" fmla="*/ 1990867 h 2237474"/>
              <a:gd name="connsiteX127" fmla="*/ 2713522 w 12192000"/>
              <a:gd name="connsiteY127" fmla="*/ 1990173 h 2237474"/>
              <a:gd name="connsiteX128" fmla="*/ 2680597 w 12192000"/>
              <a:gd name="connsiteY128" fmla="*/ 1984996 h 2237474"/>
              <a:gd name="connsiteX129" fmla="*/ 2578178 w 12192000"/>
              <a:gd name="connsiteY129" fmla="*/ 1990531 h 2237474"/>
              <a:gd name="connsiteX130" fmla="*/ 2476147 w 12192000"/>
              <a:gd name="connsiteY130" fmla="*/ 1998305 h 2237474"/>
              <a:gd name="connsiteX131" fmla="*/ 2373568 w 12192000"/>
              <a:gd name="connsiteY131" fmla="*/ 2003219 h 2237474"/>
              <a:gd name="connsiteX132" fmla="*/ 2321399 w 12192000"/>
              <a:gd name="connsiteY132" fmla="*/ 1989467 h 2237474"/>
              <a:gd name="connsiteX133" fmla="*/ 2315525 w 12192000"/>
              <a:gd name="connsiteY133" fmla="*/ 1989708 h 2237474"/>
              <a:gd name="connsiteX134" fmla="*/ 2300792 w 12192000"/>
              <a:gd name="connsiteY134" fmla="*/ 1994290 h 2237474"/>
              <a:gd name="connsiteX135" fmla="*/ 2295469 w 12192000"/>
              <a:gd name="connsiteY135" fmla="*/ 1996659 h 2237474"/>
              <a:gd name="connsiteX136" fmla="*/ 2287219 w 12192000"/>
              <a:gd name="connsiteY136" fmla="*/ 1998750 h 2237474"/>
              <a:gd name="connsiteX137" fmla="*/ 2286948 w 12192000"/>
              <a:gd name="connsiteY137" fmla="*/ 1998596 h 2237474"/>
              <a:gd name="connsiteX138" fmla="*/ 2243069 w 12192000"/>
              <a:gd name="connsiteY138" fmla="*/ 2015111 h 2237474"/>
              <a:gd name="connsiteX139" fmla="*/ 2186609 w 12192000"/>
              <a:gd name="connsiteY139" fmla="*/ 2008263 h 2237474"/>
              <a:gd name="connsiteX140" fmla="*/ 2164831 w 12192000"/>
              <a:gd name="connsiteY140" fmla="*/ 2010143 h 2237474"/>
              <a:gd name="connsiteX141" fmla="*/ 2152836 w 12192000"/>
              <a:gd name="connsiteY141" fmla="*/ 2010048 h 2237474"/>
              <a:gd name="connsiteX142" fmla="*/ 2117102 w 12192000"/>
              <a:gd name="connsiteY142" fmla="*/ 2023004 h 2237474"/>
              <a:gd name="connsiteX143" fmla="*/ 2111935 w 12192000"/>
              <a:gd name="connsiteY143" fmla="*/ 2023163 h 2237474"/>
              <a:gd name="connsiteX144" fmla="*/ 2089991 w 12192000"/>
              <a:gd name="connsiteY144" fmla="*/ 2034193 h 2237474"/>
              <a:gd name="connsiteX145" fmla="*/ 2058061 w 12192000"/>
              <a:gd name="connsiteY145" fmla="*/ 2047942 h 2237474"/>
              <a:gd name="connsiteX146" fmla="*/ 2055737 w 12192000"/>
              <a:gd name="connsiteY146" fmla="*/ 2047704 h 2237474"/>
              <a:gd name="connsiteX147" fmla="*/ 2042244 w 12192000"/>
              <a:gd name="connsiteY147" fmla="*/ 2055560 h 2237474"/>
              <a:gd name="connsiteX148" fmla="*/ 1976224 w 12192000"/>
              <a:gd name="connsiteY148" fmla="*/ 2074257 h 2237474"/>
              <a:gd name="connsiteX149" fmla="*/ 1877728 w 12192000"/>
              <a:gd name="connsiteY149" fmla="*/ 2101004 h 2237474"/>
              <a:gd name="connsiteX150" fmla="*/ 1759056 w 12192000"/>
              <a:gd name="connsiteY150" fmla="*/ 2125608 h 2237474"/>
              <a:gd name="connsiteX151" fmla="*/ 1637948 w 12192000"/>
              <a:gd name="connsiteY151" fmla="*/ 2172597 h 2237474"/>
              <a:gd name="connsiteX152" fmla="*/ 1434549 w 12192000"/>
              <a:gd name="connsiteY152" fmla="*/ 2234522 h 2237474"/>
              <a:gd name="connsiteX153" fmla="*/ 1398481 w 12192000"/>
              <a:gd name="connsiteY153" fmla="*/ 2237074 h 2237474"/>
              <a:gd name="connsiteX154" fmla="*/ 1398407 w 12192000"/>
              <a:gd name="connsiteY154" fmla="*/ 2237095 h 2237474"/>
              <a:gd name="connsiteX155" fmla="*/ 1370962 w 12192000"/>
              <a:gd name="connsiteY155" fmla="*/ 2237474 h 2237474"/>
              <a:gd name="connsiteX156" fmla="*/ 1356367 w 12192000"/>
              <a:gd name="connsiteY156" fmla="*/ 2235089 h 2237474"/>
              <a:gd name="connsiteX157" fmla="*/ 1324828 w 12192000"/>
              <a:gd name="connsiteY157" fmla="*/ 2231968 h 2237474"/>
              <a:gd name="connsiteX158" fmla="*/ 1297744 w 12192000"/>
              <a:gd name="connsiteY158" fmla="*/ 2235849 h 2237474"/>
              <a:gd name="connsiteX159" fmla="*/ 1286236 w 12192000"/>
              <a:gd name="connsiteY159" fmla="*/ 2233135 h 2237474"/>
              <a:gd name="connsiteX160" fmla="*/ 1283504 w 12192000"/>
              <a:gd name="connsiteY160" fmla="*/ 2233797 h 2237474"/>
              <a:gd name="connsiteX161" fmla="*/ 1279765 w 12192000"/>
              <a:gd name="connsiteY161" fmla="*/ 2229639 h 2237474"/>
              <a:gd name="connsiteX162" fmla="*/ 1195347 w 12192000"/>
              <a:gd name="connsiteY162" fmla="*/ 2212354 h 2237474"/>
              <a:gd name="connsiteX163" fmla="*/ 970251 w 12192000"/>
              <a:gd name="connsiteY163" fmla="*/ 2221029 h 2237474"/>
              <a:gd name="connsiteX164" fmla="*/ 812914 w 12192000"/>
              <a:gd name="connsiteY164" fmla="*/ 2202752 h 2237474"/>
              <a:gd name="connsiteX165" fmla="*/ 800195 w 12192000"/>
              <a:gd name="connsiteY165" fmla="*/ 2209407 h 2237474"/>
              <a:gd name="connsiteX166" fmla="*/ 784978 w 12192000"/>
              <a:gd name="connsiteY166" fmla="*/ 2212360 h 2237474"/>
              <a:gd name="connsiteX167" fmla="*/ 681987 w 12192000"/>
              <a:gd name="connsiteY167" fmla="*/ 2216757 h 2237474"/>
              <a:gd name="connsiteX168" fmla="*/ 669923 w 12192000"/>
              <a:gd name="connsiteY168" fmla="*/ 2211682 h 2237474"/>
              <a:gd name="connsiteX169" fmla="*/ 648680 w 12192000"/>
              <a:gd name="connsiteY169" fmla="*/ 2206229 h 2237474"/>
              <a:gd name="connsiteX170" fmla="*/ 597225 w 12192000"/>
              <a:gd name="connsiteY170" fmla="*/ 2180999 h 2237474"/>
              <a:gd name="connsiteX171" fmla="*/ 558449 w 12192000"/>
              <a:gd name="connsiteY171" fmla="*/ 2182346 h 2237474"/>
              <a:gd name="connsiteX172" fmla="*/ 550517 w 12192000"/>
              <a:gd name="connsiteY172" fmla="*/ 2182060 h 2237474"/>
              <a:gd name="connsiteX173" fmla="*/ 550309 w 12192000"/>
              <a:gd name="connsiteY173" fmla="*/ 2181825 h 2237474"/>
              <a:gd name="connsiteX174" fmla="*/ 541836 w 12192000"/>
              <a:gd name="connsiteY174" fmla="*/ 2181063 h 2237474"/>
              <a:gd name="connsiteX175" fmla="*/ 536057 w 12192000"/>
              <a:gd name="connsiteY175" fmla="*/ 2181537 h 2237474"/>
              <a:gd name="connsiteX176" fmla="*/ 520671 w 12192000"/>
              <a:gd name="connsiteY176" fmla="*/ 2180980 h 2237474"/>
              <a:gd name="connsiteX177" fmla="*/ 515024 w 12192000"/>
              <a:gd name="connsiteY177" fmla="*/ 2179258 h 2237474"/>
              <a:gd name="connsiteX178" fmla="*/ 512278 w 12192000"/>
              <a:gd name="connsiteY178" fmla="*/ 2176369 h 2237474"/>
              <a:gd name="connsiteX179" fmla="*/ 480419 w 12192000"/>
              <a:gd name="connsiteY179" fmla="*/ 2167807 h 2237474"/>
              <a:gd name="connsiteX180" fmla="*/ 413835 w 12192000"/>
              <a:gd name="connsiteY180" fmla="*/ 2156783 h 2237474"/>
              <a:gd name="connsiteX181" fmla="*/ 376513 w 12192000"/>
              <a:gd name="connsiteY181" fmla="*/ 2154014 h 2237474"/>
              <a:gd name="connsiteX182" fmla="*/ 273386 w 12192000"/>
              <a:gd name="connsiteY182" fmla="*/ 2142551 h 2237474"/>
              <a:gd name="connsiteX183" fmla="*/ 169207 w 12192000"/>
              <a:gd name="connsiteY183" fmla="*/ 2128100 h 2237474"/>
              <a:gd name="connsiteX184" fmla="*/ 93149 w 12192000"/>
              <a:gd name="connsiteY184" fmla="*/ 2105324 h 2237474"/>
              <a:gd name="connsiteX185" fmla="*/ 88109 w 12192000"/>
              <a:gd name="connsiteY185" fmla="*/ 2106704 h 2237474"/>
              <a:gd name="connsiteX186" fmla="*/ 80022 w 12192000"/>
              <a:gd name="connsiteY186" fmla="*/ 2107254 h 2237474"/>
              <a:gd name="connsiteX187" fmla="*/ 79717 w 12192000"/>
              <a:gd name="connsiteY187" fmla="*/ 2107046 h 2237474"/>
              <a:gd name="connsiteX188" fmla="*/ 72352 w 12192000"/>
              <a:gd name="connsiteY188" fmla="*/ 2107991 h 2237474"/>
              <a:gd name="connsiteX189" fmla="*/ 37645 w 12192000"/>
              <a:gd name="connsiteY189" fmla="*/ 2115401 h 2237474"/>
              <a:gd name="connsiteX190" fmla="*/ 4572 w 12192000"/>
              <a:gd name="connsiteY190" fmla="*/ 2111091 h 2237474"/>
              <a:gd name="connsiteX191" fmla="*/ 0 w 12192000"/>
              <a:gd name="connsiteY191" fmla="*/ 2110468 h 2237474"/>
              <a:gd name="connsiteX192" fmla="*/ 0 w 12192000"/>
              <a:gd name="connsiteY192" fmla="*/ 0 h 2237474"/>
              <a:gd name="connsiteX0" fmla="*/ 0 w 12192000"/>
              <a:gd name="connsiteY0" fmla="*/ 0 h 2237474"/>
              <a:gd name="connsiteX1" fmla="*/ 12192000 w 12192000"/>
              <a:gd name="connsiteY1" fmla="*/ 0 h 2237474"/>
              <a:gd name="connsiteX2" fmla="*/ 12192000 w 12192000"/>
              <a:gd name="connsiteY2" fmla="*/ 751299 h 2237474"/>
              <a:gd name="connsiteX3" fmla="*/ 12176759 w 12192000"/>
              <a:gd name="connsiteY3" fmla="*/ 759190 h 2237474"/>
              <a:gd name="connsiteX4" fmla="*/ 12047364 w 12192000"/>
              <a:gd name="connsiteY4" fmla="*/ 749662 h 2237474"/>
              <a:gd name="connsiteX5" fmla="*/ 11890686 w 12192000"/>
              <a:gd name="connsiteY5" fmla="*/ 732766 h 2237474"/>
              <a:gd name="connsiteX6" fmla="*/ 11820512 w 12192000"/>
              <a:gd name="connsiteY6" fmla="*/ 745392 h 2237474"/>
              <a:gd name="connsiteX7" fmla="*/ 11649954 w 12192000"/>
              <a:gd name="connsiteY7" fmla="*/ 749628 h 2237474"/>
              <a:gd name="connsiteX8" fmla="*/ 11560424 w 12192000"/>
              <a:gd name="connsiteY8" fmla="*/ 748017 h 2237474"/>
              <a:gd name="connsiteX9" fmla="*/ 11358455 w 12192000"/>
              <a:gd name="connsiteY9" fmla="*/ 747593 h 2237474"/>
              <a:gd name="connsiteX10" fmla="*/ 11165209 w 12192000"/>
              <a:gd name="connsiteY10" fmla="*/ 748852 h 2237474"/>
              <a:gd name="connsiteX11" fmla="*/ 11058755 w 12192000"/>
              <a:gd name="connsiteY11" fmla="*/ 749617 h 2237474"/>
              <a:gd name="connsiteX12" fmla="*/ 10846594 w 12192000"/>
              <a:gd name="connsiteY12" fmla="*/ 765069 h 2237474"/>
              <a:gd name="connsiteX13" fmla="*/ 10805004 w 12192000"/>
              <a:gd name="connsiteY13" fmla="*/ 757573 h 2237474"/>
              <a:gd name="connsiteX14" fmla="*/ 10739478 w 12192000"/>
              <a:gd name="connsiteY14" fmla="*/ 776841 h 2237474"/>
              <a:gd name="connsiteX15" fmla="*/ 10458762 w 12192000"/>
              <a:gd name="connsiteY15" fmla="*/ 755400 h 2237474"/>
              <a:gd name="connsiteX16" fmla="*/ 10211200 w 12192000"/>
              <a:gd name="connsiteY16" fmla="*/ 767513 h 2237474"/>
              <a:gd name="connsiteX17" fmla="*/ 10167995 w 12192000"/>
              <a:gd name="connsiteY17" fmla="*/ 760843 h 2237474"/>
              <a:gd name="connsiteX18" fmla="*/ 9997044 w 12192000"/>
              <a:gd name="connsiteY18" fmla="*/ 780129 h 2237474"/>
              <a:gd name="connsiteX19" fmla="*/ 9943887 w 12192000"/>
              <a:gd name="connsiteY19" fmla="*/ 804141 h 2237474"/>
              <a:gd name="connsiteX20" fmla="*/ 9918248 w 12192000"/>
              <a:gd name="connsiteY20" fmla="*/ 816628 h 2237474"/>
              <a:gd name="connsiteX21" fmla="*/ 9767091 w 12192000"/>
              <a:gd name="connsiteY21" fmla="*/ 870550 h 2237474"/>
              <a:gd name="connsiteX22" fmla="*/ 9683005 w 12192000"/>
              <a:gd name="connsiteY22" fmla="*/ 894128 h 2237474"/>
              <a:gd name="connsiteX23" fmla="*/ 9594438 w 12192000"/>
              <a:gd name="connsiteY23" fmla="*/ 919051 h 2237474"/>
              <a:gd name="connsiteX24" fmla="*/ 9544189 w 12192000"/>
              <a:gd name="connsiteY24" fmla="*/ 938966 h 2237474"/>
              <a:gd name="connsiteX25" fmla="*/ 9500499 w 12192000"/>
              <a:gd name="connsiteY25" fmla="*/ 954680 h 2237474"/>
              <a:gd name="connsiteX26" fmla="*/ 9428195 w 12192000"/>
              <a:gd name="connsiteY26" fmla="*/ 986225 h 2237474"/>
              <a:gd name="connsiteX27" fmla="*/ 9410017 w 12192000"/>
              <a:gd name="connsiteY27" fmla="*/ 993931 h 2237474"/>
              <a:gd name="connsiteX28" fmla="*/ 9392919 w 12192000"/>
              <a:gd name="connsiteY28" fmla="*/ 994656 h 2237474"/>
              <a:gd name="connsiteX29" fmla="*/ 9278619 w 12192000"/>
              <a:gd name="connsiteY29" fmla="*/ 1011878 h 2237474"/>
              <a:gd name="connsiteX30" fmla="*/ 9268019 w 12192000"/>
              <a:gd name="connsiteY30" fmla="*/ 1007442 h 2237474"/>
              <a:gd name="connsiteX31" fmla="*/ 9234662 w 12192000"/>
              <a:gd name="connsiteY31" fmla="*/ 1023056 h 2237474"/>
              <a:gd name="connsiteX32" fmla="*/ 9181033 w 12192000"/>
              <a:gd name="connsiteY32" fmla="*/ 1037921 h 2237474"/>
              <a:gd name="connsiteX33" fmla="*/ 9155969 w 12192000"/>
              <a:gd name="connsiteY33" fmla="*/ 1046804 h 2237474"/>
              <a:gd name="connsiteX34" fmla="*/ 9133985 w 12192000"/>
              <a:gd name="connsiteY34" fmla="*/ 1046450 h 2237474"/>
              <a:gd name="connsiteX35" fmla="*/ 9003462 w 12192000"/>
              <a:gd name="connsiteY35" fmla="*/ 1042406 h 2237474"/>
              <a:gd name="connsiteX36" fmla="*/ 8968445 w 12192000"/>
              <a:gd name="connsiteY36" fmla="*/ 1052169 h 2237474"/>
              <a:gd name="connsiteX37" fmla="*/ 8886001 w 12192000"/>
              <a:gd name="connsiteY37" fmla="*/ 1067468 h 2237474"/>
              <a:gd name="connsiteX38" fmla="*/ 8838610 w 12192000"/>
              <a:gd name="connsiteY38" fmla="*/ 1075091 h 2237474"/>
              <a:gd name="connsiteX39" fmla="*/ 8750383 w 12192000"/>
              <a:gd name="connsiteY39" fmla="*/ 1097387 h 2237474"/>
              <a:gd name="connsiteX40" fmla="*/ 8665605 w 12192000"/>
              <a:gd name="connsiteY40" fmla="*/ 1110791 h 2237474"/>
              <a:gd name="connsiteX41" fmla="*/ 8584946 w 12192000"/>
              <a:gd name="connsiteY41" fmla="*/ 1135226 h 2237474"/>
              <a:gd name="connsiteX42" fmla="*/ 8460755 w 12192000"/>
              <a:gd name="connsiteY42" fmla="*/ 1203427 h 2237474"/>
              <a:gd name="connsiteX43" fmla="*/ 8419755 w 12192000"/>
              <a:gd name="connsiteY43" fmla="*/ 1216260 h 2237474"/>
              <a:gd name="connsiteX44" fmla="*/ 8411626 w 12192000"/>
              <a:gd name="connsiteY44" fmla="*/ 1214397 h 2237474"/>
              <a:gd name="connsiteX45" fmla="*/ 8363469 w 12192000"/>
              <a:gd name="connsiteY45" fmla="*/ 1246658 h 2237474"/>
              <a:gd name="connsiteX46" fmla="*/ 8275497 w 12192000"/>
              <a:gd name="connsiteY46" fmla="*/ 1264396 h 2237474"/>
              <a:gd name="connsiteX47" fmla="*/ 8206287 w 12192000"/>
              <a:gd name="connsiteY47" fmla="*/ 1273060 h 2237474"/>
              <a:gd name="connsiteX48" fmla="*/ 8139997 w 12192000"/>
              <a:gd name="connsiteY48" fmla="*/ 1282713 h 2237474"/>
              <a:gd name="connsiteX49" fmla="*/ 8074238 w 12192000"/>
              <a:gd name="connsiteY49" fmla="*/ 1301895 h 2237474"/>
              <a:gd name="connsiteX50" fmla="*/ 7942099 w 12192000"/>
              <a:gd name="connsiteY50" fmla="*/ 1336332 h 2237474"/>
              <a:gd name="connsiteX51" fmla="*/ 7902328 w 12192000"/>
              <a:gd name="connsiteY51" fmla="*/ 1345865 h 2237474"/>
              <a:gd name="connsiteX52" fmla="*/ 7840612 w 12192000"/>
              <a:gd name="connsiteY52" fmla="*/ 1369373 h 2237474"/>
              <a:gd name="connsiteX53" fmla="*/ 7786819 w 12192000"/>
              <a:gd name="connsiteY53" fmla="*/ 1378970 h 2237474"/>
              <a:gd name="connsiteX54" fmla="*/ 7548172 w 12192000"/>
              <a:gd name="connsiteY54" fmla="*/ 1417460 h 2237474"/>
              <a:gd name="connsiteX55" fmla="*/ 7483437 w 12192000"/>
              <a:gd name="connsiteY55" fmla="*/ 1478152 h 2237474"/>
              <a:gd name="connsiteX56" fmla="*/ 7377870 w 12192000"/>
              <a:gd name="connsiteY56" fmla="*/ 1523319 h 2237474"/>
              <a:gd name="connsiteX57" fmla="*/ 7230737 w 12192000"/>
              <a:gd name="connsiteY57" fmla="*/ 1562633 h 2237474"/>
              <a:gd name="connsiteX58" fmla="*/ 7224458 w 12192000"/>
              <a:gd name="connsiteY58" fmla="*/ 1573008 h 2237474"/>
              <a:gd name="connsiteX59" fmla="*/ 7183121 w 12192000"/>
              <a:gd name="connsiteY59" fmla="*/ 1595162 h 2237474"/>
              <a:gd name="connsiteX60" fmla="*/ 7164601 w 12192000"/>
              <a:gd name="connsiteY60" fmla="*/ 1606490 h 2237474"/>
              <a:gd name="connsiteX61" fmla="*/ 7031309 w 12192000"/>
              <a:gd name="connsiteY61" fmla="*/ 1619451 h 2237474"/>
              <a:gd name="connsiteX62" fmla="*/ 6900177 w 12192000"/>
              <a:gd name="connsiteY62" fmla="*/ 1636016 h 2237474"/>
              <a:gd name="connsiteX63" fmla="*/ 6795372 w 12192000"/>
              <a:gd name="connsiteY63" fmla="*/ 1644845 h 2237474"/>
              <a:gd name="connsiteX64" fmla="*/ 6692251 w 12192000"/>
              <a:gd name="connsiteY64" fmla="*/ 1656357 h 2237474"/>
              <a:gd name="connsiteX65" fmla="*/ 6655235 w 12192000"/>
              <a:gd name="connsiteY65" fmla="*/ 1661869 h 2237474"/>
              <a:gd name="connsiteX66" fmla="*/ 6554894 w 12192000"/>
              <a:gd name="connsiteY66" fmla="*/ 1664428 h 2237474"/>
              <a:gd name="connsiteX67" fmla="*/ 6516595 w 12192000"/>
              <a:gd name="connsiteY67" fmla="*/ 1667475 h 2237474"/>
              <a:gd name="connsiteX68" fmla="*/ 6508541 w 12192000"/>
              <a:gd name="connsiteY68" fmla="*/ 1668757 h 2237474"/>
              <a:gd name="connsiteX69" fmla="*/ 6471012 w 12192000"/>
              <a:gd name="connsiteY69" fmla="*/ 1678604 h 2237474"/>
              <a:gd name="connsiteX70" fmla="*/ 6364035 w 12192000"/>
              <a:gd name="connsiteY70" fmla="*/ 1667683 h 2237474"/>
              <a:gd name="connsiteX71" fmla="*/ 6280959 w 12192000"/>
              <a:gd name="connsiteY71" fmla="*/ 1689329 h 2237474"/>
              <a:gd name="connsiteX72" fmla="*/ 6243319 w 12192000"/>
              <a:gd name="connsiteY72" fmla="*/ 1695560 h 2237474"/>
              <a:gd name="connsiteX73" fmla="*/ 6098321 w 12192000"/>
              <a:gd name="connsiteY73" fmla="*/ 1721646 h 2237474"/>
              <a:gd name="connsiteX74" fmla="*/ 5880652 w 12192000"/>
              <a:gd name="connsiteY74" fmla="*/ 1779643 h 2237474"/>
              <a:gd name="connsiteX75" fmla="*/ 5785959 w 12192000"/>
              <a:gd name="connsiteY75" fmla="*/ 1775307 h 2237474"/>
              <a:gd name="connsiteX76" fmla="*/ 5643534 w 12192000"/>
              <a:gd name="connsiteY76" fmla="*/ 1802919 h 2237474"/>
              <a:gd name="connsiteX77" fmla="*/ 5518799 w 12192000"/>
              <a:gd name="connsiteY77" fmla="*/ 1818312 h 2237474"/>
              <a:gd name="connsiteX78" fmla="*/ 5505014 w 12192000"/>
              <a:gd name="connsiteY78" fmla="*/ 1819259 h 2237474"/>
              <a:gd name="connsiteX79" fmla="*/ 5453307 w 12192000"/>
              <a:gd name="connsiteY79" fmla="*/ 1815450 h 2237474"/>
              <a:gd name="connsiteX80" fmla="*/ 5221533 w 12192000"/>
              <a:gd name="connsiteY80" fmla="*/ 1846950 h 2237474"/>
              <a:gd name="connsiteX81" fmla="*/ 5149802 w 12192000"/>
              <a:gd name="connsiteY81" fmla="*/ 1844846 h 2237474"/>
              <a:gd name="connsiteX82" fmla="*/ 5114927 w 12192000"/>
              <a:gd name="connsiteY82" fmla="*/ 1847827 h 2237474"/>
              <a:gd name="connsiteX83" fmla="*/ 5108970 w 12192000"/>
              <a:gd name="connsiteY83" fmla="*/ 1847935 h 2237474"/>
              <a:gd name="connsiteX84" fmla="*/ 5067961 w 12192000"/>
              <a:gd name="connsiteY84" fmla="*/ 1845917 h 2237474"/>
              <a:gd name="connsiteX85" fmla="*/ 5007075 w 12192000"/>
              <a:gd name="connsiteY85" fmla="*/ 1838626 h 2237474"/>
              <a:gd name="connsiteX86" fmla="*/ 4944087 w 12192000"/>
              <a:gd name="connsiteY86" fmla="*/ 1823332 h 2237474"/>
              <a:gd name="connsiteX87" fmla="*/ 4907662 w 12192000"/>
              <a:gd name="connsiteY87" fmla="*/ 1816900 h 2237474"/>
              <a:gd name="connsiteX88" fmla="*/ 4882386 w 12192000"/>
              <a:gd name="connsiteY88" fmla="*/ 1809844 h 2237474"/>
              <a:gd name="connsiteX89" fmla="*/ 4811440 w 12192000"/>
              <a:gd name="connsiteY89" fmla="*/ 1804655 h 2237474"/>
              <a:gd name="connsiteX90" fmla="*/ 4691075 w 12192000"/>
              <a:gd name="connsiteY90" fmla="*/ 1801389 h 2237474"/>
              <a:gd name="connsiteX91" fmla="*/ 4611738 w 12192000"/>
              <a:gd name="connsiteY91" fmla="*/ 1776964 h 2237474"/>
              <a:gd name="connsiteX92" fmla="*/ 4560070 w 12192000"/>
              <a:gd name="connsiteY92" fmla="*/ 1785640 h 2237474"/>
              <a:gd name="connsiteX93" fmla="*/ 4536503 w 12192000"/>
              <a:gd name="connsiteY93" fmla="*/ 1785334 h 2237474"/>
              <a:gd name="connsiteX94" fmla="*/ 4513724 w 12192000"/>
              <a:gd name="connsiteY94" fmla="*/ 1791996 h 2237474"/>
              <a:gd name="connsiteX95" fmla="*/ 4459810 w 12192000"/>
              <a:gd name="connsiteY95" fmla="*/ 1797886 h 2237474"/>
              <a:gd name="connsiteX96" fmla="*/ 4379064 w 12192000"/>
              <a:gd name="connsiteY96" fmla="*/ 1817177 h 2237474"/>
              <a:gd name="connsiteX97" fmla="*/ 4290981 w 12192000"/>
              <a:gd name="connsiteY97" fmla="*/ 1839677 h 2237474"/>
              <a:gd name="connsiteX98" fmla="*/ 4238372 w 12192000"/>
              <a:gd name="connsiteY98" fmla="*/ 1851480 h 2237474"/>
              <a:gd name="connsiteX99" fmla="*/ 4232517 w 12192000"/>
              <a:gd name="connsiteY99" fmla="*/ 1852567 h 2237474"/>
              <a:gd name="connsiteX100" fmla="*/ 4191732 w 12192000"/>
              <a:gd name="connsiteY100" fmla="*/ 1857328 h 2237474"/>
              <a:gd name="connsiteX101" fmla="*/ 4065532 w 12192000"/>
              <a:gd name="connsiteY101" fmla="*/ 1855477 h 2237474"/>
              <a:gd name="connsiteX102" fmla="*/ 4028460 w 12192000"/>
              <a:gd name="connsiteY102" fmla="*/ 1855137 h 2237474"/>
              <a:gd name="connsiteX103" fmla="*/ 4002267 w 12192000"/>
              <a:gd name="connsiteY103" fmla="*/ 1852352 h 2237474"/>
              <a:gd name="connsiteX104" fmla="*/ 3931396 w 12192000"/>
              <a:gd name="connsiteY104" fmla="*/ 1858915 h 2237474"/>
              <a:gd name="connsiteX105" fmla="*/ 3812162 w 12192000"/>
              <a:gd name="connsiteY105" fmla="*/ 1875501 h 2237474"/>
              <a:gd name="connsiteX106" fmla="*/ 3729530 w 12192000"/>
              <a:gd name="connsiteY106" fmla="*/ 1864513 h 2237474"/>
              <a:gd name="connsiteX107" fmla="*/ 3680177 w 12192000"/>
              <a:gd name="connsiteY107" fmla="*/ 1881552 h 2237474"/>
              <a:gd name="connsiteX108" fmla="*/ 3567259 w 12192000"/>
              <a:gd name="connsiteY108" fmla="*/ 1893482 h 2237474"/>
              <a:gd name="connsiteX109" fmla="*/ 3405770 w 12192000"/>
              <a:gd name="connsiteY109" fmla="*/ 1904591 h 2237474"/>
              <a:gd name="connsiteX110" fmla="*/ 3280097 w 12192000"/>
              <a:gd name="connsiteY110" fmla="*/ 1919610 h 2237474"/>
              <a:gd name="connsiteX111" fmla="*/ 3123424 w 12192000"/>
              <a:gd name="connsiteY111" fmla="*/ 1952930 h 2237474"/>
              <a:gd name="connsiteX112" fmla="*/ 3009910 w 12192000"/>
              <a:gd name="connsiteY112" fmla="*/ 1957866 h 2237474"/>
              <a:gd name="connsiteX113" fmla="*/ 2995934 w 12192000"/>
              <a:gd name="connsiteY113" fmla="*/ 1967085 h 2237474"/>
              <a:gd name="connsiteX114" fmla="*/ 2980071 w 12192000"/>
              <a:gd name="connsiteY114" fmla="*/ 1972988 h 2237474"/>
              <a:gd name="connsiteX115" fmla="*/ 2978094 w 12192000"/>
              <a:gd name="connsiteY115" fmla="*/ 1972369 h 2237474"/>
              <a:gd name="connsiteX116" fmla="*/ 2942858 w 12192000"/>
              <a:gd name="connsiteY116" fmla="*/ 1981367 h 2237474"/>
              <a:gd name="connsiteX117" fmla="*/ 2875436 w 12192000"/>
              <a:gd name="connsiteY117" fmla="*/ 1996977 h 2237474"/>
              <a:gd name="connsiteX118" fmla="*/ 2874892 w 12192000"/>
              <a:gd name="connsiteY118" fmla="*/ 1996085 h 2237474"/>
              <a:gd name="connsiteX119" fmla="*/ 2864145 w 12192000"/>
              <a:gd name="connsiteY119" fmla="*/ 1994061 h 2237474"/>
              <a:gd name="connsiteX120" fmla="*/ 2843662 w 12192000"/>
              <a:gd name="connsiteY120" fmla="*/ 1992498 h 2237474"/>
              <a:gd name="connsiteX121" fmla="*/ 2796128 w 12192000"/>
              <a:gd name="connsiteY121" fmla="*/ 1976403 h 2237474"/>
              <a:gd name="connsiteX122" fmla="*/ 2756784 w 12192000"/>
              <a:gd name="connsiteY122" fmla="*/ 1985116 h 2237474"/>
              <a:gd name="connsiteX123" fmla="*/ 2748833 w 12192000"/>
              <a:gd name="connsiteY123" fmla="*/ 1986323 h 2237474"/>
              <a:gd name="connsiteX124" fmla="*/ 2748661 w 12192000"/>
              <a:gd name="connsiteY124" fmla="*/ 1986122 h 2237474"/>
              <a:gd name="connsiteX125" fmla="*/ 2740251 w 12192000"/>
              <a:gd name="connsiteY125" fmla="*/ 1986946 h 2237474"/>
              <a:gd name="connsiteX126" fmla="*/ 2718916 w 12192000"/>
              <a:gd name="connsiteY126" fmla="*/ 1990867 h 2237474"/>
              <a:gd name="connsiteX127" fmla="*/ 2713522 w 12192000"/>
              <a:gd name="connsiteY127" fmla="*/ 1990173 h 2237474"/>
              <a:gd name="connsiteX128" fmla="*/ 2680597 w 12192000"/>
              <a:gd name="connsiteY128" fmla="*/ 1984996 h 2237474"/>
              <a:gd name="connsiteX129" fmla="*/ 2578178 w 12192000"/>
              <a:gd name="connsiteY129" fmla="*/ 1990531 h 2237474"/>
              <a:gd name="connsiteX130" fmla="*/ 2476147 w 12192000"/>
              <a:gd name="connsiteY130" fmla="*/ 1998305 h 2237474"/>
              <a:gd name="connsiteX131" fmla="*/ 2373568 w 12192000"/>
              <a:gd name="connsiteY131" fmla="*/ 2003219 h 2237474"/>
              <a:gd name="connsiteX132" fmla="*/ 2321399 w 12192000"/>
              <a:gd name="connsiteY132" fmla="*/ 1989467 h 2237474"/>
              <a:gd name="connsiteX133" fmla="*/ 2315525 w 12192000"/>
              <a:gd name="connsiteY133" fmla="*/ 1989708 h 2237474"/>
              <a:gd name="connsiteX134" fmla="*/ 2300792 w 12192000"/>
              <a:gd name="connsiteY134" fmla="*/ 1994290 h 2237474"/>
              <a:gd name="connsiteX135" fmla="*/ 2295469 w 12192000"/>
              <a:gd name="connsiteY135" fmla="*/ 1996659 h 2237474"/>
              <a:gd name="connsiteX136" fmla="*/ 2287219 w 12192000"/>
              <a:gd name="connsiteY136" fmla="*/ 1998750 h 2237474"/>
              <a:gd name="connsiteX137" fmla="*/ 2286948 w 12192000"/>
              <a:gd name="connsiteY137" fmla="*/ 1998596 h 2237474"/>
              <a:gd name="connsiteX138" fmla="*/ 2243069 w 12192000"/>
              <a:gd name="connsiteY138" fmla="*/ 2015111 h 2237474"/>
              <a:gd name="connsiteX139" fmla="*/ 2186609 w 12192000"/>
              <a:gd name="connsiteY139" fmla="*/ 2008263 h 2237474"/>
              <a:gd name="connsiteX140" fmla="*/ 2164831 w 12192000"/>
              <a:gd name="connsiteY140" fmla="*/ 2010143 h 2237474"/>
              <a:gd name="connsiteX141" fmla="*/ 2152836 w 12192000"/>
              <a:gd name="connsiteY141" fmla="*/ 2010048 h 2237474"/>
              <a:gd name="connsiteX142" fmla="*/ 2117102 w 12192000"/>
              <a:gd name="connsiteY142" fmla="*/ 2023004 h 2237474"/>
              <a:gd name="connsiteX143" fmla="*/ 2111935 w 12192000"/>
              <a:gd name="connsiteY143" fmla="*/ 2023163 h 2237474"/>
              <a:gd name="connsiteX144" fmla="*/ 2089991 w 12192000"/>
              <a:gd name="connsiteY144" fmla="*/ 2034193 h 2237474"/>
              <a:gd name="connsiteX145" fmla="*/ 2058061 w 12192000"/>
              <a:gd name="connsiteY145" fmla="*/ 2047942 h 2237474"/>
              <a:gd name="connsiteX146" fmla="*/ 2055737 w 12192000"/>
              <a:gd name="connsiteY146" fmla="*/ 2047704 h 2237474"/>
              <a:gd name="connsiteX147" fmla="*/ 2042244 w 12192000"/>
              <a:gd name="connsiteY147" fmla="*/ 2055560 h 2237474"/>
              <a:gd name="connsiteX148" fmla="*/ 1976224 w 12192000"/>
              <a:gd name="connsiteY148" fmla="*/ 2074257 h 2237474"/>
              <a:gd name="connsiteX149" fmla="*/ 1877728 w 12192000"/>
              <a:gd name="connsiteY149" fmla="*/ 2101004 h 2237474"/>
              <a:gd name="connsiteX150" fmla="*/ 1759056 w 12192000"/>
              <a:gd name="connsiteY150" fmla="*/ 2125608 h 2237474"/>
              <a:gd name="connsiteX151" fmla="*/ 1637948 w 12192000"/>
              <a:gd name="connsiteY151" fmla="*/ 2172597 h 2237474"/>
              <a:gd name="connsiteX152" fmla="*/ 1434549 w 12192000"/>
              <a:gd name="connsiteY152" fmla="*/ 2234522 h 2237474"/>
              <a:gd name="connsiteX153" fmla="*/ 1398481 w 12192000"/>
              <a:gd name="connsiteY153" fmla="*/ 2237074 h 2237474"/>
              <a:gd name="connsiteX154" fmla="*/ 1398407 w 12192000"/>
              <a:gd name="connsiteY154" fmla="*/ 2237095 h 2237474"/>
              <a:gd name="connsiteX155" fmla="*/ 1370962 w 12192000"/>
              <a:gd name="connsiteY155" fmla="*/ 2237474 h 2237474"/>
              <a:gd name="connsiteX156" fmla="*/ 1356367 w 12192000"/>
              <a:gd name="connsiteY156" fmla="*/ 2235089 h 2237474"/>
              <a:gd name="connsiteX157" fmla="*/ 1324828 w 12192000"/>
              <a:gd name="connsiteY157" fmla="*/ 2231968 h 2237474"/>
              <a:gd name="connsiteX158" fmla="*/ 1297744 w 12192000"/>
              <a:gd name="connsiteY158" fmla="*/ 2235849 h 2237474"/>
              <a:gd name="connsiteX159" fmla="*/ 1286236 w 12192000"/>
              <a:gd name="connsiteY159" fmla="*/ 2233135 h 2237474"/>
              <a:gd name="connsiteX160" fmla="*/ 1283504 w 12192000"/>
              <a:gd name="connsiteY160" fmla="*/ 2233797 h 2237474"/>
              <a:gd name="connsiteX161" fmla="*/ 1279765 w 12192000"/>
              <a:gd name="connsiteY161" fmla="*/ 2229639 h 2237474"/>
              <a:gd name="connsiteX162" fmla="*/ 1195347 w 12192000"/>
              <a:gd name="connsiteY162" fmla="*/ 2212354 h 2237474"/>
              <a:gd name="connsiteX163" fmla="*/ 970251 w 12192000"/>
              <a:gd name="connsiteY163" fmla="*/ 2221029 h 2237474"/>
              <a:gd name="connsiteX164" fmla="*/ 812914 w 12192000"/>
              <a:gd name="connsiteY164" fmla="*/ 2202752 h 2237474"/>
              <a:gd name="connsiteX165" fmla="*/ 800195 w 12192000"/>
              <a:gd name="connsiteY165" fmla="*/ 2209407 h 2237474"/>
              <a:gd name="connsiteX166" fmla="*/ 784978 w 12192000"/>
              <a:gd name="connsiteY166" fmla="*/ 2212360 h 2237474"/>
              <a:gd name="connsiteX167" fmla="*/ 681987 w 12192000"/>
              <a:gd name="connsiteY167" fmla="*/ 2216757 h 2237474"/>
              <a:gd name="connsiteX168" fmla="*/ 669923 w 12192000"/>
              <a:gd name="connsiteY168" fmla="*/ 2211682 h 2237474"/>
              <a:gd name="connsiteX169" fmla="*/ 648680 w 12192000"/>
              <a:gd name="connsiteY169" fmla="*/ 2206229 h 2237474"/>
              <a:gd name="connsiteX170" fmla="*/ 597225 w 12192000"/>
              <a:gd name="connsiteY170" fmla="*/ 2180999 h 2237474"/>
              <a:gd name="connsiteX171" fmla="*/ 558449 w 12192000"/>
              <a:gd name="connsiteY171" fmla="*/ 2182346 h 2237474"/>
              <a:gd name="connsiteX172" fmla="*/ 550517 w 12192000"/>
              <a:gd name="connsiteY172" fmla="*/ 2182060 h 2237474"/>
              <a:gd name="connsiteX173" fmla="*/ 550309 w 12192000"/>
              <a:gd name="connsiteY173" fmla="*/ 2181825 h 2237474"/>
              <a:gd name="connsiteX174" fmla="*/ 541836 w 12192000"/>
              <a:gd name="connsiteY174" fmla="*/ 2181063 h 2237474"/>
              <a:gd name="connsiteX175" fmla="*/ 536057 w 12192000"/>
              <a:gd name="connsiteY175" fmla="*/ 2181537 h 2237474"/>
              <a:gd name="connsiteX176" fmla="*/ 520671 w 12192000"/>
              <a:gd name="connsiteY176" fmla="*/ 2180980 h 2237474"/>
              <a:gd name="connsiteX177" fmla="*/ 515024 w 12192000"/>
              <a:gd name="connsiteY177" fmla="*/ 2179258 h 2237474"/>
              <a:gd name="connsiteX178" fmla="*/ 512278 w 12192000"/>
              <a:gd name="connsiteY178" fmla="*/ 2176369 h 2237474"/>
              <a:gd name="connsiteX179" fmla="*/ 480419 w 12192000"/>
              <a:gd name="connsiteY179" fmla="*/ 2167807 h 2237474"/>
              <a:gd name="connsiteX180" fmla="*/ 413835 w 12192000"/>
              <a:gd name="connsiteY180" fmla="*/ 2156783 h 2237474"/>
              <a:gd name="connsiteX181" fmla="*/ 376513 w 12192000"/>
              <a:gd name="connsiteY181" fmla="*/ 2154014 h 2237474"/>
              <a:gd name="connsiteX182" fmla="*/ 273386 w 12192000"/>
              <a:gd name="connsiteY182" fmla="*/ 2142551 h 2237474"/>
              <a:gd name="connsiteX183" fmla="*/ 169207 w 12192000"/>
              <a:gd name="connsiteY183" fmla="*/ 2128100 h 2237474"/>
              <a:gd name="connsiteX184" fmla="*/ 93149 w 12192000"/>
              <a:gd name="connsiteY184" fmla="*/ 2105324 h 2237474"/>
              <a:gd name="connsiteX185" fmla="*/ 88109 w 12192000"/>
              <a:gd name="connsiteY185" fmla="*/ 2106704 h 2237474"/>
              <a:gd name="connsiteX186" fmla="*/ 80022 w 12192000"/>
              <a:gd name="connsiteY186" fmla="*/ 2107254 h 2237474"/>
              <a:gd name="connsiteX187" fmla="*/ 79717 w 12192000"/>
              <a:gd name="connsiteY187" fmla="*/ 2107046 h 2237474"/>
              <a:gd name="connsiteX188" fmla="*/ 72352 w 12192000"/>
              <a:gd name="connsiteY188" fmla="*/ 2107991 h 2237474"/>
              <a:gd name="connsiteX189" fmla="*/ 37645 w 12192000"/>
              <a:gd name="connsiteY189" fmla="*/ 2115401 h 2237474"/>
              <a:gd name="connsiteX190" fmla="*/ 4572 w 12192000"/>
              <a:gd name="connsiteY190" fmla="*/ 2111091 h 2237474"/>
              <a:gd name="connsiteX191" fmla="*/ 0 w 12192000"/>
              <a:gd name="connsiteY191" fmla="*/ 2110468 h 2237474"/>
              <a:gd name="connsiteX192" fmla="*/ 0 w 12192000"/>
              <a:gd name="connsiteY192" fmla="*/ 0 h 2237474"/>
              <a:gd name="connsiteX0" fmla="*/ 0 w 12192000"/>
              <a:gd name="connsiteY0" fmla="*/ 0 h 2237474"/>
              <a:gd name="connsiteX1" fmla="*/ 12192000 w 12192000"/>
              <a:gd name="connsiteY1" fmla="*/ 0 h 2237474"/>
              <a:gd name="connsiteX2" fmla="*/ 12192000 w 12192000"/>
              <a:gd name="connsiteY2" fmla="*/ 751299 h 2237474"/>
              <a:gd name="connsiteX3" fmla="*/ 12176759 w 12192000"/>
              <a:gd name="connsiteY3" fmla="*/ 759190 h 2237474"/>
              <a:gd name="connsiteX4" fmla="*/ 12047364 w 12192000"/>
              <a:gd name="connsiteY4" fmla="*/ 749662 h 2237474"/>
              <a:gd name="connsiteX5" fmla="*/ 11890686 w 12192000"/>
              <a:gd name="connsiteY5" fmla="*/ 732766 h 2237474"/>
              <a:gd name="connsiteX6" fmla="*/ 11820512 w 12192000"/>
              <a:gd name="connsiteY6" fmla="*/ 745392 h 2237474"/>
              <a:gd name="connsiteX7" fmla="*/ 11649954 w 12192000"/>
              <a:gd name="connsiteY7" fmla="*/ 749628 h 2237474"/>
              <a:gd name="connsiteX8" fmla="*/ 11560424 w 12192000"/>
              <a:gd name="connsiteY8" fmla="*/ 748017 h 2237474"/>
              <a:gd name="connsiteX9" fmla="*/ 11358455 w 12192000"/>
              <a:gd name="connsiteY9" fmla="*/ 747593 h 2237474"/>
              <a:gd name="connsiteX10" fmla="*/ 11165209 w 12192000"/>
              <a:gd name="connsiteY10" fmla="*/ 748852 h 2237474"/>
              <a:gd name="connsiteX11" fmla="*/ 11058755 w 12192000"/>
              <a:gd name="connsiteY11" fmla="*/ 749617 h 2237474"/>
              <a:gd name="connsiteX12" fmla="*/ 10846594 w 12192000"/>
              <a:gd name="connsiteY12" fmla="*/ 765069 h 2237474"/>
              <a:gd name="connsiteX13" fmla="*/ 10805004 w 12192000"/>
              <a:gd name="connsiteY13" fmla="*/ 757573 h 2237474"/>
              <a:gd name="connsiteX14" fmla="*/ 10739478 w 12192000"/>
              <a:gd name="connsiteY14" fmla="*/ 776841 h 2237474"/>
              <a:gd name="connsiteX15" fmla="*/ 10458762 w 12192000"/>
              <a:gd name="connsiteY15" fmla="*/ 755400 h 2237474"/>
              <a:gd name="connsiteX16" fmla="*/ 10211200 w 12192000"/>
              <a:gd name="connsiteY16" fmla="*/ 767513 h 2237474"/>
              <a:gd name="connsiteX17" fmla="*/ 10167995 w 12192000"/>
              <a:gd name="connsiteY17" fmla="*/ 760843 h 2237474"/>
              <a:gd name="connsiteX18" fmla="*/ 9997044 w 12192000"/>
              <a:gd name="connsiteY18" fmla="*/ 780129 h 2237474"/>
              <a:gd name="connsiteX19" fmla="*/ 9943887 w 12192000"/>
              <a:gd name="connsiteY19" fmla="*/ 804141 h 2237474"/>
              <a:gd name="connsiteX20" fmla="*/ 9918248 w 12192000"/>
              <a:gd name="connsiteY20" fmla="*/ 816628 h 2237474"/>
              <a:gd name="connsiteX21" fmla="*/ 9767091 w 12192000"/>
              <a:gd name="connsiteY21" fmla="*/ 870550 h 2237474"/>
              <a:gd name="connsiteX22" fmla="*/ 9683005 w 12192000"/>
              <a:gd name="connsiteY22" fmla="*/ 894128 h 2237474"/>
              <a:gd name="connsiteX23" fmla="*/ 9594438 w 12192000"/>
              <a:gd name="connsiteY23" fmla="*/ 919051 h 2237474"/>
              <a:gd name="connsiteX24" fmla="*/ 9544189 w 12192000"/>
              <a:gd name="connsiteY24" fmla="*/ 938966 h 2237474"/>
              <a:gd name="connsiteX25" fmla="*/ 9500499 w 12192000"/>
              <a:gd name="connsiteY25" fmla="*/ 954680 h 2237474"/>
              <a:gd name="connsiteX26" fmla="*/ 9428195 w 12192000"/>
              <a:gd name="connsiteY26" fmla="*/ 986225 h 2237474"/>
              <a:gd name="connsiteX27" fmla="*/ 9410017 w 12192000"/>
              <a:gd name="connsiteY27" fmla="*/ 993931 h 2237474"/>
              <a:gd name="connsiteX28" fmla="*/ 9392919 w 12192000"/>
              <a:gd name="connsiteY28" fmla="*/ 994656 h 2237474"/>
              <a:gd name="connsiteX29" fmla="*/ 9278619 w 12192000"/>
              <a:gd name="connsiteY29" fmla="*/ 1011878 h 2237474"/>
              <a:gd name="connsiteX30" fmla="*/ 9268019 w 12192000"/>
              <a:gd name="connsiteY30" fmla="*/ 1007442 h 2237474"/>
              <a:gd name="connsiteX31" fmla="*/ 9234662 w 12192000"/>
              <a:gd name="connsiteY31" fmla="*/ 1023056 h 2237474"/>
              <a:gd name="connsiteX32" fmla="*/ 9181033 w 12192000"/>
              <a:gd name="connsiteY32" fmla="*/ 1037921 h 2237474"/>
              <a:gd name="connsiteX33" fmla="*/ 9155969 w 12192000"/>
              <a:gd name="connsiteY33" fmla="*/ 1046804 h 2237474"/>
              <a:gd name="connsiteX34" fmla="*/ 9133985 w 12192000"/>
              <a:gd name="connsiteY34" fmla="*/ 1046450 h 2237474"/>
              <a:gd name="connsiteX35" fmla="*/ 9003462 w 12192000"/>
              <a:gd name="connsiteY35" fmla="*/ 1042406 h 2237474"/>
              <a:gd name="connsiteX36" fmla="*/ 8968445 w 12192000"/>
              <a:gd name="connsiteY36" fmla="*/ 1052169 h 2237474"/>
              <a:gd name="connsiteX37" fmla="*/ 8886001 w 12192000"/>
              <a:gd name="connsiteY37" fmla="*/ 1067468 h 2237474"/>
              <a:gd name="connsiteX38" fmla="*/ 8838610 w 12192000"/>
              <a:gd name="connsiteY38" fmla="*/ 1075091 h 2237474"/>
              <a:gd name="connsiteX39" fmla="*/ 8750383 w 12192000"/>
              <a:gd name="connsiteY39" fmla="*/ 1097387 h 2237474"/>
              <a:gd name="connsiteX40" fmla="*/ 8665605 w 12192000"/>
              <a:gd name="connsiteY40" fmla="*/ 1110791 h 2237474"/>
              <a:gd name="connsiteX41" fmla="*/ 8584946 w 12192000"/>
              <a:gd name="connsiteY41" fmla="*/ 1135226 h 2237474"/>
              <a:gd name="connsiteX42" fmla="*/ 8460755 w 12192000"/>
              <a:gd name="connsiteY42" fmla="*/ 1203427 h 2237474"/>
              <a:gd name="connsiteX43" fmla="*/ 8419755 w 12192000"/>
              <a:gd name="connsiteY43" fmla="*/ 1216260 h 2237474"/>
              <a:gd name="connsiteX44" fmla="*/ 8411626 w 12192000"/>
              <a:gd name="connsiteY44" fmla="*/ 1214397 h 2237474"/>
              <a:gd name="connsiteX45" fmla="*/ 8363469 w 12192000"/>
              <a:gd name="connsiteY45" fmla="*/ 1246658 h 2237474"/>
              <a:gd name="connsiteX46" fmla="*/ 8275497 w 12192000"/>
              <a:gd name="connsiteY46" fmla="*/ 1264396 h 2237474"/>
              <a:gd name="connsiteX47" fmla="*/ 8206287 w 12192000"/>
              <a:gd name="connsiteY47" fmla="*/ 1273060 h 2237474"/>
              <a:gd name="connsiteX48" fmla="*/ 8139997 w 12192000"/>
              <a:gd name="connsiteY48" fmla="*/ 1282713 h 2237474"/>
              <a:gd name="connsiteX49" fmla="*/ 8074238 w 12192000"/>
              <a:gd name="connsiteY49" fmla="*/ 1301895 h 2237474"/>
              <a:gd name="connsiteX50" fmla="*/ 7942099 w 12192000"/>
              <a:gd name="connsiteY50" fmla="*/ 1336332 h 2237474"/>
              <a:gd name="connsiteX51" fmla="*/ 7902328 w 12192000"/>
              <a:gd name="connsiteY51" fmla="*/ 1345865 h 2237474"/>
              <a:gd name="connsiteX52" fmla="*/ 7840612 w 12192000"/>
              <a:gd name="connsiteY52" fmla="*/ 1369373 h 2237474"/>
              <a:gd name="connsiteX53" fmla="*/ 7786819 w 12192000"/>
              <a:gd name="connsiteY53" fmla="*/ 1378970 h 2237474"/>
              <a:gd name="connsiteX54" fmla="*/ 7548172 w 12192000"/>
              <a:gd name="connsiteY54" fmla="*/ 1417460 h 2237474"/>
              <a:gd name="connsiteX55" fmla="*/ 7483437 w 12192000"/>
              <a:gd name="connsiteY55" fmla="*/ 1478152 h 2237474"/>
              <a:gd name="connsiteX56" fmla="*/ 7377870 w 12192000"/>
              <a:gd name="connsiteY56" fmla="*/ 1523319 h 2237474"/>
              <a:gd name="connsiteX57" fmla="*/ 7230737 w 12192000"/>
              <a:gd name="connsiteY57" fmla="*/ 1562633 h 2237474"/>
              <a:gd name="connsiteX58" fmla="*/ 7224458 w 12192000"/>
              <a:gd name="connsiteY58" fmla="*/ 1573008 h 2237474"/>
              <a:gd name="connsiteX59" fmla="*/ 7183121 w 12192000"/>
              <a:gd name="connsiteY59" fmla="*/ 1595162 h 2237474"/>
              <a:gd name="connsiteX60" fmla="*/ 7164601 w 12192000"/>
              <a:gd name="connsiteY60" fmla="*/ 1606490 h 2237474"/>
              <a:gd name="connsiteX61" fmla="*/ 7031309 w 12192000"/>
              <a:gd name="connsiteY61" fmla="*/ 1619451 h 2237474"/>
              <a:gd name="connsiteX62" fmla="*/ 6900177 w 12192000"/>
              <a:gd name="connsiteY62" fmla="*/ 1636016 h 2237474"/>
              <a:gd name="connsiteX63" fmla="*/ 6795372 w 12192000"/>
              <a:gd name="connsiteY63" fmla="*/ 1644845 h 2237474"/>
              <a:gd name="connsiteX64" fmla="*/ 6692251 w 12192000"/>
              <a:gd name="connsiteY64" fmla="*/ 1656357 h 2237474"/>
              <a:gd name="connsiteX65" fmla="*/ 6655235 w 12192000"/>
              <a:gd name="connsiteY65" fmla="*/ 1661869 h 2237474"/>
              <a:gd name="connsiteX66" fmla="*/ 6554894 w 12192000"/>
              <a:gd name="connsiteY66" fmla="*/ 1664428 h 2237474"/>
              <a:gd name="connsiteX67" fmla="*/ 6516595 w 12192000"/>
              <a:gd name="connsiteY67" fmla="*/ 1667475 h 2237474"/>
              <a:gd name="connsiteX68" fmla="*/ 6508541 w 12192000"/>
              <a:gd name="connsiteY68" fmla="*/ 1668757 h 2237474"/>
              <a:gd name="connsiteX69" fmla="*/ 6471012 w 12192000"/>
              <a:gd name="connsiteY69" fmla="*/ 1678604 h 2237474"/>
              <a:gd name="connsiteX70" fmla="*/ 6364035 w 12192000"/>
              <a:gd name="connsiteY70" fmla="*/ 1667683 h 2237474"/>
              <a:gd name="connsiteX71" fmla="*/ 6280959 w 12192000"/>
              <a:gd name="connsiteY71" fmla="*/ 1689329 h 2237474"/>
              <a:gd name="connsiteX72" fmla="*/ 6243319 w 12192000"/>
              <a:gd name="connsiteY72" fmla="*/ 1695560 h 2237474"/>
              <a:gd name="connsiteX73" fmla="*/ 6098321 w 12192000"/>
              <a:gd name="connsiteY73" fmla="*/ 1721646 h 2237474"/>
              <a:gd name="connsiteX74" fmla="*/ 5880652 w 12192000"/>
              <a:gd name="connsiteY74" fmla="*/ 1779643 h 2237474"/>
              <a:gd name="connsiteX75" fmla="*/ 5785959 w 12192000"/>
              <a:gd name="connsiteY75" fmla="*/ 1775307 h 2237474"/>
              <a:gd name="connsiteX76" fmla="*/ 5643534 w 12192000"/>
              <a:gd name="connsiteY76" fmla="*/ 1802919 h 2237474"/>
              <a:gd name="connsiteX77" fmla="*/ 5518799 w 12192000"/>
              <a:gd name="connsiteY77" fmla="*/ 1818312 h 2237474"/>
              <a:gd name="connsiteX78" fmla="*/ 5505014 w 12192000"/>
              <a:gd name="connsiteY78" fmla="*/ 1819259 h 2237474"/>
              <a:gd name="connsiteX79" fmla="*/ 5453307 w 12192000"/>
              <a:gd name="connsiteY79" fmla="*/ 1815450 h 2237474"/>
              <a:gd name="connsiteX80" fmla="*/ 5221533 w 12192000"/>
              <a:gd name="connsiteY80" fmla="*/ 1846950 h 2237474"/>
              <a:gd name="connsiteX81" fmla="*/ 5149802 w 12192000"/>
              <a:gd name="connsiteY81" fmla="*/ 1844846 h 2237474"/>
              <a:gd name="connsiteX82" fmla="*/ 5114927 w 12192000"/>
              <a:gd name="connsiteY82" fmla="*/ 1847827 h 2237474"/>
              <a:gd name="connsiteX83" fmla="*/ 5108970 w 12192000"/>
              <a:gd name="connsiteY83" fmla="*/ 1847935 h 2237474"/>
              <a:gd name="connsiteX84" fmla="*/ 5067961 w 12192000"/>
              <a:gd name="connsiteY84" fmla="*/ 1845917 h 2237474"/>
              <a:gd name="connsiteX85" fmla="*/ 5007075 w 12192000"/>
              <a:gd name="connsiteY85" fmla="*/ 1838626 h 2237474"/>
              <a:gd name="connsiteX86" fmla="*/ 4944087 w 12192000"/>
              <a:gd name="connsiteY86" fmla="*/ 1823332 h 2237474"/>
              <a:gd name="connsiteX87" fmla="*/ 4907662 w 12192000"/>
              <a:gd name="connsiteY87" fmla="*/ 1816900 h 2237474"/>
              <a:gd name="connsiteX88" fmla="*/ 4882386 w 12192000"/>
              <a:gd name="connsiteY88" fmla="*/ 1809844 h 2237474"/>
              <a:gd name="connsiteX89" fmla="*/ 4811440 w 12192000"/>
              <a:gd name="connsiteY89" fmla="*/ 1804655 h 2237474"/>
              <a:gd name="connsiteX90" fmla="*/ 4691075 w 12192000"/>
              <a:gd name="connsiteY90" fmla="*/ 1801389 h 2237474"/>
              <a:gd name="connsiteX91" fmla="*/ 4611738 w 12192000"/>
              <a:gd name="connsiteY91" fmla="*/ 1776964 h 2237474"/>
              <a:gd name="connsiteX92" fmla="*/ 4560070 w 12192000"/>
              <a:gd name="connsiteY92" fmla="*/ 1785640 h 2237474"/>
              <a:gd name="connsiteX93" fmla="*/ 4536503 w 12192000"/>
              <a:gd name="connsiteY93" fmla="*/ 1785334 h 2237474"/>
              <a:gd name="connsiteX94" fmla="*/ 4513724 w 12192000"/>
              <a:gd name="connsiteY94" fmla="*/ 1791996 h 2237474"/>
              <a:gd name="connsiteX95" fmla="*/ 4459810 w 12192000"/>
              <a:gd name="connsiteY95" fmla="*/ 1797886 h 2237474"/>
              <a:gd name="connsiteX96" fmla="*/ 4379064 w 12192000"/>
              <a:gd name="connsiteY96" fmla="*/ 1817177 h 2237474"/>
              <a:gd name="connsiteX97" fmla="*/ 4290981 w 12192000"/>
              <a:gd name="connsiteY97" fmla="*/ 1839677 h 2237474"/>
              <a:gd name="connsiteX98" fmla="*/ 4238372 w 12192000"/>
              <a:gd name="connsiteY98" fmla="*/ 1851480 h 2237474"/>
              <a:gd name="connsiteX99" fmla="*/ 4232517 w 12192000"/>
              <a:gd name="connsiteY99" fmla="*/ 1852567 h 2237474"/>
              <a:gd name="connsiteX100" fmla="*/ 4191732 w 12192000"/>
              <a:gd name="connsiteY100" fmla="*/ 1857328 h 2237474"/>
              <a:gd name="connsiteX101" fmla="*/ 4065532 w 12192000"/>
              <a:gd name="connsiteY101" fmla="*/ 1855477 h 2237474"/>
              <a:gd name="connsiteX102" fmla="*/ 4028460 w 12192000"/>
              <a:gd name="connsiteY102" fmla="*/ 1855137 h 2237474"/>
              <a:gd name="connsiteX103" fmla="*/ 4002267 w 12192000"/>
              <a:gd name="connsiteY103" fmla="*/ 1852352 h 2237474"/>
              <a:gd name="connsiteX104" fmla="*/ 3931396 w 12192000"/>
              <a:gd name="connsiteY104" fmla="*/ 1858915 h 2237474"/>
              <a:gd name="connsiteX105" fmla="*/ 3812162 w 12192000"/>
              <a:gd name="connsiteY105" fmla="*/ 1875501 h 2237474"/>
              <a:gd name="connsiteX106" fmla="*/ 3729530 w 12192000"/>
              <a:gd name="connsiteY106" fmla="*/ 1864513 h 2237474"/>
              <a:gd name="connsiteX107" fmla="*/ 3680177 w 12192000"/>
              <a:gd name="connsiteY107" fmla="*/ 1881552 h 2237474"/>
              <a:gd name="connsiteX108" fmla="*/ 3567259 w 12192000"/>
              <a:gd name="connsiteY108" fmla="*/ 1893482 h 2237474"/>
              <a:gd name="connsiteX109" fmla="*/ 3405770 w 12192000"/>
              <a:gd name="connsiteY109" fmla="*/ 1904591 h 2237474"/>
              <a:gd name="connsiteX110" fmla="*/ 3280097 w 12192000"/>
              <a:gd name="connsiteY110" fmla="*/ 1919610 h 2237474"/>
              <a:gd name="connsiteX111" fmla="*/ 3123424 w 12192000"/>
              <a:gd name="connsiteY111" fmla="*/ 1952930 h 2237474"/>
              <a:gd name="connsiteX112" fmla="*/ 3009910 w 12192000"/>
              <a:gd name="connsiteY112" fmla="*/ 1957866 h 2237474"/>
              <a:gd name="connsiteX113" fmla="*/ 2995934 w 12192000"/>
              <a:gd name="connsiteY113" fmla="*/ 1967085 h 2237474"/>
              <a:gd name="connsiteX114" fmla="*/ 2980071 w 12192000"/>
              <a:gd name="connsiteY114" fmla="*/ 1972988 h 2237474"/>
              <a:gd name="connsiteX115" fmla="*/ 2978094 w 12192000"/>
              <a:gd name="connsiteY115" fmla="*/ 1972369 h 2237474"/>
              <a:gd name="connsiteX116" fmla="*/ 2942858 w 12192000"/>
              <a:gd name="connsiteY116" fmla="*/ 1981367 h 2237474"/>
              <a:gd name="connsiteX117" fmla="*/ 2875436 w 12192000"/>
              <a:gd name="connsiteY117" fmla="*/ 1996977 h 2237474"/>
              <a:gd name="connsiteX118" fmla="*/ 2874892 w 12192000"/>
              <a:gd name="connsiteY118" fmla="*/ 1996085 h 2237474"/>
              <a:gd name="connsiteX119" fmla="*/ 2864145 w 12192000"/>
              <a:gd name="connsiteY119" fmla="*/ 1994061 h 2237474"/>
              <a:gd name="connsiteX120" fmla="*/ 2843662 w 12192000"/>
              <a:gd name="connsiteY120" fmla="*/ 1992498 h 2237474"/>
              <a:gd name="connsiteX121" fmla="*/ 2796128 w 12192000"/>
              <a:gd name="connsiteY121" fmla="*/ 1976403 h 2237474"/>
              <a:gd name="connsiteX122" fmla="*/ 2756784 w 12192000"/>
              <a:gd name="connsiteY122" fmla="*/ 1985116 h 2237474"/>
              <a:gd name="connsiteX123" fmla="*/ 2748833 w 12192000"/>
              <a:gd name="connsiteY123" fmla="*/ 1986323 h 2237474"/>
              <a:gd name="connsiteX124" fmla="*/ 2748661 w 12192000"/>
              <a:gd name="connsiteY124" fmla="*/ 1986122 h 2237474"/>
              <a:gd name="connsiteX125" fmla="*/ 2740251 w 12192000"/>
              <a:gd name="connsiteY125" fmla="*/ 1986946 h 2237474"/>
              <a:gd name="connsiteX126" fmla="*/ 2718916 w 12192000"/>
              <a:gd name="connsiteY126" fmla="*/ 1990867 h 2237474"/>
              <a:gd name="connsiteX127" fmla="*/ 2713522 w 12192000"/>
              <a:gd name="connsiteY127" fmla="*/ 1990173 h 2237474"/>
              <a:gd name="connsiteX128" fmla="*/ 2680597 w 12192000"/>
              <a:gd name="connsiteY128" fmla="*/ 1984996 h 2237474"/>
              <a:gd name="connsiteX129" fmla="*/ 2578178 w 12192000"/>
              <a:gd name="connsiteY129" fmla="*/ 1990531 h 2237474"/>
              <a:gd name="connsiteX130" fmla="*/ 2476147 w 12192000"/>
              <a:gd name="connsiteY130" fmla="*/ 1998305 h 2237474"/>
              <a:gd name="connsiteX131" fmla="*/ 2373568 w 12192000"/>
              <a:gd name="connsiteY131" fmla="*/ 2003219 h 2237474"/>
              <a:gd name="connsiteX132" fmla="*/ 2321399 w 12192000"/>
              <a:gd name="connsiteY132" fmla="*/ 1989467 h 2237474"/>
              <a:gd name="connsiteX133" fmla="*/ 2315525 w 12192000"/>
              <a:gd name="connsiteY133" fmla="*/ 1989708 h 2237474"/>
              <a:gd name="connsiteX134" fmla="*/ 2300792 w 12192000"/>
              <a:gd name="connsiteY134" fmla="*/ 1994290 h 2237474"/>
              <a:gd name="connsiteX135" fmla="*/ 2295469 w 12192000"/>
              <a:gd name="connsiteY135" fmla="*/ 1996659 h 2237474"/>
              <a:gd name="connsiteX136" fmla="*/ 2287219 w 12192000"/>
              <a:gd name="connsiteY136" fmla="*/ 1998750 h 2237474"/>
              <a:gd name="connsiteX137" fmla="*/ 2286948 w 12192000"/>
              <a:gd name="connsiteY137" fmla="*/ 1998596 h 2237474"/>
              <a:gd name="connsiteX138" fmla="*/ 2243069 w 12192000"/>
              <a:gd name="connsiteY138" fmla="*/ 2015111 h 2237474"/>
              <a:gd name="connsiteX139" fmla="*/ 2186609 w 12192000"/>
              <a:gd name="connsiteY139" fmla="*/ 2008263 h 2237474"/>
              <a:gd name="connsiteX140" fmla="*/ 2164831 w 12192000"/>
              <a:gd name="connsiteY140" fmla="*/ 2010143 h 2237474"/>
              <a:gd name="connsiteX141" fmla="*/ 2152836 w 12192000"/>
              <a:gd name="connsiteY141" fmla="*/ 2010048 h 2237474"/>
              <a:gd name="connsiteX142" fmla="*/ 2117102 w 12192000"/>
              <a:gd name="connsiteY142" fmla="*/ 2023004 h 2237474"/>
              <a:gd name="connsiteX143" fmla="*/ 2111935 w 12192000"/>
              <a:gd name="connsiteY143" fmla="*/ 2023163 h 2237474"/>
              <a:gd name="connsiteX144" fmla="*/ 2089991 w 12192000"/>
              <a:gd name="connsiteY144" fmla="*/ 2034193 h 2237474"/>
              <a:gd name="connsiteX145" fmla="*/ 2058061 w 12192000"/>
              <a:gd name="connsiteY145" fmla="*/ 2047942 h 2237474"/>
              <a:gd name="connsiteX146" fmla="*/ 2055737 w 12192000"/>
              <a:gd name="connsiteY146" fmla="*/ 2047704 h 2237474"/>
              <a:gd name="connsiteX147" fmla="*/ 2042244 w 12192000"/>
              <a:gd name="connsiteY147" fmla="*/ 2055560 h 2237474"/>
              <a:gd name="connsiteX148" fmla="*/ 1976224 w 12192000"/>
              <a:gd name="connsiteY148" fmla="*/ 2074257 h 2237474"/>
              <a:gd name="connsiteX149" fmla="*/ 1877728 w 12192000"/>
              <a:gd name="connsiteY149" fmla="*/ 2101004 h 2237474"/>
              <a:gd name="connsiteX150" fmla="*/ 1759056 w 12192000"/>
              <a:gd name="connsiteY150" fmla="*/ 2125608 h 2237474"/>
              <a:gd name="connsiteX151" fmla="*/ 1637948 w 12192000"/>
              <a:gd name="connsiteY151" fmla="*/ 2172597 h 2237474"/>
              <a:gd name="connsiteX152" fmla="*/ 1434549 w 12192000"/>
              <a:gd name="connsiteY152" fmla="*/ 2234522 h 2237474"/>
              <a:gd name="connsiteX153" fmla="*/ 1398481 w 12192000"/>
              <a:gd name="connsiteY153" fmla="*/ 2237074 h 2237474"/>
              <a:gd name="connsiteX154" fmla="*/ 1398407 w 12192000"/>
              <a:gd name="connsiteY154" fmla="*/ 2237095 h 2237474"/>
              <a:gd name="connsiteX155" fmla="*/ 1370962 w 12192000"/>
              <a:gd name="connsiteY155" fmla="*/ 2237474 h 2237474"/>
              <a:gd name="connsiteX156" fmla="*/ 1356367 w 12192000"/>
              <a:gd name="connsiteY156" fmla="*/ 2235089 h 2237474"/>
              <a:gd name="connsiteX157" fmla="*/ 1324828 w 12192000"/>
              <a:gd name="connsiteY157" fmla="*/ 2231968 h 2237474"/>
              <a:gd name="connsiteX158" fmla="*/ 1297744 w 12192000"/>
              <a:gd name="connsiteY158" fmla="*/ 2235849 h 2237474"/>
              <a:gd name="connsiteX159" fmla="*/ 1286236 w 12192000"/>
              <a:gd name="connsiteY159" fmla="*/ 2233135 h 2237474"/>
              <a:gd name="connsiteX160" fmla="*/ 1283504 w 12192000"/>
              <a:gd name="connsiteY160" fmla="*/ 2233797 h 2237474"/>
              <a:gd name="connsiteX161" fmla="*/ 1279765 w 12192000"/>
              <a:gd name="connsiteY161" fmla="*/ 2229639 h 2237474"/>
              <a:gd name="connsiteX162" fmla="*/ 1195347 w 12192000"/>
              <a:gd name="connsiteY162" fmla="*/ 2212354 h 2237474"/>
              <a:gd name="connsiteX163" fmla="*/ 970251 w 12192000"/>
              <a:gd name="connsiteY163" fmla="*/ 2221029 h 2237474"/>
              <a:gd name="connsiteX164" fmla="*/ 812914 w 12192000"/>
              <a:gd name="connsiteY164" fmla="*/ 2202752 h 2237474"/>
              <a:gd name="connsiteX165" fmla="*/ 800195 w 12192000"/>
              <a:gd name="connsiteY165" fmla="*/ 2209407 h 2237474"/>
              <a:gd name="connsiteX166" fmla="*/ 784978 w 12192000"/>
              <a:gd name="connsiteY166" fmla="*/ 2212360 h 2237474"/>
              <a:gd name="connsiteX167" fmla="*/ 681987 w 12192000"/>
              <a:gd name="connsiteY167" fmla="*/ 2216757 h 2237474"/>
              <a:gd name="connsiteX168" fmla="*/ 669923 w 12192000"/>
              <a:gd name="connsiteY168" fmla="*/ 2211682 h 2237474"/>
              <a:gd name="connsiteX169" fmla="*/ 648680 w 12192000"/>
              <a:gd name="connsiteY169" fmla="*/ 2206229 h 2237474"/>
              <a:gd name="connsiteX170" fmla="*/ 597225 w 12192000"/>
              <a:gd name="connsiteY170" fmla="*/ 2180999 h 2237474"/>
              <a:gd name="connsiteX171" fmla="*/ 558449 w 12192000"/>
              <a:gd name="connsiteY171" fmla="*/ 2182346 h 2237474"/>
              <a:gd name="connsiteX172" fmla="*/ 550517 w 12192000"/>
              <a:gd name="connsiteY172" fmla="*/ 2182060 h 2237474"/>
              <a:gd name="connsiteX173" fmla="*/ 550309 w 12192000"/>
              <a:gd name="connsiteY173" fmla="*/ 2181825 h 2237474"/>
              <a:gd name="connsiteX174" fmla="*/ 541836 w 12192000"/>
              <a:gd name="connsiteY174" fmla="*/ 2181063 h 2237474"/>
              <a:gd name="connsiteX175" fmla="*/ 536057 w 12192000"/>
              <a:gd name="connsiteY175" fmla="*/ 2181537 h 2237474"/>
              <a:gd name="connsiteX176" fmla="*/ 520671 w 12192000"/>
              <a:gd name="connsiteY176" fmla="*/ 2180980 h 2237474"/>
              <a:gd name="connsiteX177" fmla="*/ 515024 w 12192000"/>
              <a:gd name="connsiteY177" fmla="*/ 2179258 h 2237474"/>
              <a:gd name="connsiteX178" fmla="*/ 512278 w 12192000"/>
              <a:gd name="connsiteY178" fmla="*/ 2176369 h 2237474"/>
              <a:gd name="connsiteX179" fmla="*/ 480419 w 12192000"/>
              <a:gd name="connsiteY179" fmla="*/ 2167807 h 2237474"/>
              <a:gd name="connsiteX180" fmla="*/ 413835 w 12192000"/>
              <a:gd name="connsiteY180" fmla="*/ 2156783 h 2237474"/>
              <a:gd name="connsiteX181" fmla="*/ 376513 w 12192000"/>
              <a:gd name="connsiteY181" fmla="*/ 2154014 h 2237474"/>
              <a:gd name="connsiteX182" fmla="*/ 273386 w 12192000"/>
              <a:gd name="connsiteY182" fmla="*/ 2142551 h 2237474"/>
              <a:gd name="connsiteX183" fmla="*/ 169207 w 12192000"/>
              <a:gd name="connsiteY183" fmla="*/ 2128100 h 2237474"/>
              <a:gd name="connsiteX184" fmla="*/ 93149 w 12192000"/>
              <a:gd name="connsiteY184" fmla="*/ 2105324 h 2237474"/>
              <a:gd name="connsiteX185" fmla="*/ 88109 w 12192000"/>
              <a:gd name="connsiteY185" fmla="*/ 2106704 h 2237474"/>
              <a:gd name="connsiteX186" fmla="*/ 80022 w 12192000"/>
              <a:gd name="connsiteY186" fmla="*/ 2107254 h 2237474"/>
              <a:gd name="connsiteX187" fmla="*/ 79717 w 12192000"/>
              <a:gd name="connsiteY187" fmla="*/ 2107046 h 2237474"/>
              <a:gd name="connsiteX188" fmla="*/ 72352 w 12192000"/>
              <a:gd name="connsiteY188" fmla="*/ 2107991 h 2237474"/>
              <a:gd name="connsiteX189" fmla="*/ 37645 w 12192000"/>
              <a:gd name="connsiteY189" fmla="*/ 2115401 h 2237474"/>
              <a:gd name="connsiteX190" fmla="*/ 4572 w 12192000"/>
              <a:gd name="connsiteY190" fmla="*/ 2111091 h 2237474"/>
              <a:gd name="connsiteX191" fmla="*/ 0 w 12192000"/>
              <a:gd name="connsiteY191" fmla="*/ 2110468 h 2237474"/>
              <a:gd name="connsiteX192" fmla="*/ 0 w 12192000"/>
              <a:gd name="connsiteY192" fmla="*/ 0 h 2237474"/>
              <a:gd name="connsiteX0" fmla="*/ 0 w 12192000"/>
              <a:gd name="connsiteY0" fmla="*/ 0 h 2237474"/>
              <a:gd name="connsiteX1" fmla="*/ 12192000 w 12192000"/>
              <a:gd name="connsiteY1" fmla="*/ 0 h 2237474"/>
              <a:gd name="connsiteX2" fmla="*/ 12192000 w 12192000"/>
              <a:gd name="connsiteY2" fmla="*/ 751299 h 2237474"/>
              <a:gd name="connsiteX3" fmla="*/ 12176759 w 12192000"/>
              <a:gd name="connsiteY3" fmla="*/ 759190 h 2237474"/>
              <a:gd name="connsiteX4" fmla="*/ 12047364 w 12192000"/>
              <a:gd name="connsiteY4" fmla="*/ 749662 h 2237474"/>
              <a:gd name="connsiteX5" fmla="*/ 11890686 w 12192000"/>
              <a:gd name="connsiteY5" fmla="*/ 732766 h 2237474"/>
              <a:gd name="connsiteX6" fmla="*/ 11820512 w 12192000"/>
              <a:gd name="connsiteY6" fmla="*/ 745392 h 2237474"/>
              <a:gd name="connsiteX7" fmla="*/ 11649954 w 12192000"/>
              <a:gd name="connsiteY7" fmla="*/ 749628 h 2237474"/>
              <a:gd name="connsiteX8" fmla="*/ 11560424 w 12192000"/>
              <a:gd name="connsiteY8" fmla="*/ 748017 h 2237474"/>
              <a:gd name="connsiteX9" fmla="*/ 11358455 w 12192000"/>
              <a:gd name="connsiteY9" fmla="*/ 747593 h 2237474"/>
              <a:gd name="connsiteX10" fmla="*/ 11165209 w 12192000"/>
              <a:gd name="connsiteY10" fmla="*/ 748852 h 2237474"/>
              <a:gd name="connsiteX11" fmla="*/ 11058755 w 12192000"/>
              <a:gd name="connsiteY11" fmla="*/ 749617 h 2237474"/>
              <a:gd name="connsiteX12" fmla="*/ 10846594 w 12192000"/>
              <a:gd name="connsiteY12" fmla="*/ 765069 h 2237474"/>
              <a:gd name="connsiteX13" fmla="*/ 10805004 w 12192000"/>
              <a:gd name="connsiteY13" fmla="*/ 757573 h 2237474"/>
              <a:gd name="connsiteX14" fmla="*/ 10739478 w 12192000"/>
              <a:gd name="connsiteY14" fmla="*/ 776841 h 2237474"/>
              <a:gd name="connsiteX15" fmla="*/ 10458762 w 12192000"/>
              <a:gd name="connsiteY15" fmla="*/ 755400 h 2237474"/>
              <a:gd name="connsiteX16" fmla="*/ 10211200 w 12192000"/>
              <a:gd name="connsiteY16" fmla="*/ 767513 h 2237474"/>
              <a:gd name="connsiteX17" fmla="*/ 10167995 w 12192000"/>
              <a:gd name="connsiteY17" fmla="*/ 760843 h 2237474"/>
              <a:gd name="connsiteX18" fmla="*/ 9997044 w 12192000"/>
              <a:gd name="connsiteY18" fmla="*/ 780129 h 2237474"/>
              <a:gd name="connsiteX19" fmla="*/ 9943887 w 12192000"/>
              <a:gd name="connsiteY19" fmla="*/ 804141 h 2237474"/>
              <a:gd name="connsiteX20" fmla="*/ 9918248 w 12192000"/>
              <a:gd name="connsiteY20" fmla="*/ 816628 h 2237474"/>
              <a:gd name="connsiteX21" fmla="*/ 9767091 w 12192000"/>
              <a:gd name="connsiteY21" fmla="*/ 870550 h 2237474"/>
              <a:gd name="connsiteX22" fmla="*/ 9683005 w 12192000"/>
              <a:gd name="connsiteY22" fmla="*/ 894128 h 2237474"/>
              <a:gd name="connsiteX23" fmla="*/ 9594438 w 12192000"/>
              <a:gd name="connsiteY23" fmla="*/ 919051 h 2237474"/>
              <a:gd name="connsiteX24" fmla="*/ 9544189 w 12192000"/>
              <a:gd name="connsiteY24" fmla="*/ 938966 h 2237474"/>
              <a:gd name="connsiteX25" fmla="*/ 9500499 w 12192000"/>
              <a:gd name="connsiteY25" fmla="*/ 954680 h 2237474"/>
              <a:gd name="connsiteX26" fmla="*/ 9428195 w 12192000"/>
              <a:gd name="connsiteY26" fmla="*/ 986225 h 2237474"/>
              <a:gd name="connsiteX27" fmla="*/ 9410017 w 12192000"/>
              <a:gd name="connsiteY27" fmla="*/ 993931 h 2237474"/>
              <a:gd name="connsiteX28" fmla="*/ 9392919 w 12192000"/>
              <a:gd name="connsiteY28" fmla="*/ 994656 h 2237474"/>
              <a:gd name="connsiteX29" fmla="*/ 9278619 w 12192000"/>
              <a:gd name="connsiteY29" fmla="*/ 1011878 h 2237474"/>
              <a:gd name="connsiteX30" fmla="*/ 9268019 w 12192000"/>
              <a:gd name="connsiteY30" fmla="*/ 1007442 h 2237474"/>
              <a:gd name="connsiteX31" fmla="*/ 9234662 w 12192000"/>
              <a:gd name="connsiteY31" fmla="*/ 1023056 h 2237474"/>
              <a:gd name="connsiteX32" fmla="*/ 9181033 w 12192000"/>
              <a:gd name="connsiteY32" fmla="*/ 1037921 h 2237474"/>
              <a:gd name="connsiteX33" fmla="*/ 9155969 w 12192000"/>
              <a:gd name="connsiteY33" fmla="*/ 1046804 h 2237474"/>
              <a:gd name="connsiteX34" fmla="*/ 9133985 w 12192000"/>
              <a:gd name="connsiteY34" fmla="*/ 1046450 h 2237474"/>
              <a:gd name="connsiteX35" fmla="*/ 9003462 w 12192000"/>
              <a:gd name="connsiteY35" fmla="*/ 1042406 h 2237474"/>
              <a:gd name="connsiteX36" fmla="*/ 8968445 w 12192000"/>
              <a:gd name="connsiteY36" fmla="*/ 1052169 h 2237474"/>
              <a:gd name="connsiteX37" fmla="*/ 8886001 w 12192000"/>
              <a:gd name="connsiteY37" fmla="*/ 1067468 h 2237474"/>
              <a:gd name="connsiteX38" fmla="*/ 8838610 w 12192000"/>
              <a:gd name="connsiteY38" fmla="*/ 1075091 h 2237474"/>
              <a:gd name="connsiteX39" fmla="*/ 8750383 w 12192000"/>
              <a:gd name="connsiteY39" fmla="*/ 1097387 h 2237474"/>
              <a:gd name="connsiteX40" fmla="*/ 8665605 w 12192000"/>
              <a:gd name="connsiteY40" fmla="*/ 1110791 h 2237474"/>
              <a:gd name="connsiteX41" fmla="*/ 8584946 w 12192000"/>
              <a:gd name="connsiteY41" fmla="*/ 1135226 h 2237474"/>
              <a:gd name="connsiteX42" fmla="*/ 8460755 w 12192000"/>
              <a:gd name="connsiteY42" fmla="*/ 1203427 h 2237474"/>
              <a:gd name="connsiteX43" fmla="*/ 8419755 w 12192000"/>
              <a:gd name="connsiteY43" fmla="*/ 1216260 h 2237474"/>
              <a:gd name="connsiteX44" fmla="*/ 8411626 w 12192000"/>
              <a:gd name="connsiteY44" fmla="*/ 1214397 h 2237474"/>
              <a:gd name="connsiteX45" fmla="*/ 8363469 w 12192000"/>
              <a:gd name="connsiteY45" fmla="*/ 1246658 h 2237474"/>
              <a:gd name="connsiteX46" fmla="*/ 8275497 w 12192000"/>
              <a:gd name="connsiteY46" fmla="*/ 1264396 h 2237474"/>
              <a:gd name="connsiteX47" fmla="*/ 8206287 w 12192000"/>
              <a:gd name="connsiteY47" fmla="*/ 1273060 h 2237474"/>
              <a:gd name="connsiteX48" fmla="*/ 8139997 w 12192000"/>
              <a:gd name="connsiteY48" fmla="*/ 1282713 h 2237474"/>
              <a:gd name="connsiteX49" fmla="*/ 8074238 w 12192000"/>
              <a:gd name="connsiteY49" fmla="*/ 1301895 h 2237474"/>
              <a:gd name="connsiteX50" fmla="*/ 7942099 w 12192000"/>
              <a:gd name="connsiteY50" fmla="*/ 1336332 h 2237474"/>
              <a:gd name="connsiteX51" fmla="*/ 7902328 w 12192000"/>
              <a:gd name="connsiteY51" fmla="*/ 1345865 h 2237474"/>
              <a:gd name="connsiteX52" fmla="*/ 7840612 w 12192000"/>
              <a:gd name="connsiteY52" fmla="*/ 1369373 h 2237474"/>
              <a:gd name="connsiteX53" fmla="*/ 7786819 w 12192000"/>
              <a:gd name="connsiteY53" fmla="*/ 1378970 h 2237474"/>
              <a:gd name="connsiteX54" fmla="*/ 7548172 w 12192000"/>
              <a:gd name="connsiteY54" fmla="*/ 1417460 h 2237474"/>
              <a:gd name="connsiteX55" fmla="*/ 7483437 w 12192000"/>
              <a:gd name="connsiteY55" fmla="*/ 1478152 h 2237474"/>
              <a:gd name="connsiteX56" fmla="*/ 7377870 w 12192000"/>
              <a:gd name="connsiteY56" fmla="*/ 1523319 h 2237474"/>
              <a:gd name="connsiteX57" fmla="*/ 7230737 w 12192000"/>
              <a:gd name="connsiteY57" fmla="*/ 1562633 h 2237474"/>
              <a:gd name="connsiteX58" fmla="*/ 7224458 w 12192000"/>
              <a:gd name="connsiteY58" fmla="*/ 1573008 h 2237474"/>
              <a:gd name="connsiteX59" fmla="*/ 7183121 w 12192000"/>
              <a:gd name="connsiteY59" fmla="*/ 1595162 h 2237474"/>
              <a:gd name="connsiteX60" fmla="*/ 7164601 w 12192000"/>
              <a:gd name="connsiteY60" fmla="*/ 1606490 h 2237474"/>
              <a:gd name="connsiteX61" fmla="*/ 7031309 w 12192000"/>
              <a:gd name="connsiteY61" fmla="*/ 1619451 h 2237474"/>
              <a:gd name="connsiteX62" fmla="*/ 6900177 w 12192000"/>
              <a:gd name="connsiteY62" fmla="*/ 1636016 h 2237474"/>
              <a:gd name="connsiteX63" fmla="*/ 6795372 w 12192000"/>
              <a:gd name="connsiteY63" fmla="*/ 1644845 h 2237474"/>
              <a:gd name="connsiteX64" fmla="*/ 6692251 w 12192000"/>
              <a:gd name="connsiteY64" fmla="*/ 1656357 h 2237474"/>
              <a:gd name="connsiteX65" fmla="*/ 6655235 w 12192000"/>
              <a:gd name="connsiteY65" fmla="*/ 1661869 h 2237474"/>
              <a:gd name="connsiteX66" fmla="*/ 6554894 w 12192000"/>
              <a:gd name="connsiteY66" fmla="*/ 1664428 h 2237474"/>
              <a:gd name="connsiteX67" fmla="*/ 6516595 w 12192000"/>
              <a:gd name="connsiteY67" fmla="*/ 1667475 h 2237474"/>
              <a:gd name="connsiteX68" fmla="*/ 6508541 w 12192000"/>
              <a:gd name="connsiteY68" fmla="*/ 1668757 h 2237474"/>
              <a:gd name="connsiteX69" fmla="*/ 6471012 w 12192000"/>
              <a:gd name="connsiteY69" fmla="*/ 1678604 h 2237474"/>
              <a:gd name="connsiteX70" fmla="*/ 6364035 w 12192000"/>
              <a:gd name="connsiteY70" fmla="*/ 1667683 h 2237474"/>
              <a:gd name="connsiteX71" fmla="*/ 6280959 w 12192000"/>
              <a:gd name="connsiteY71" fmla="*/ 1689329 h 2237474"/>
              <a:gd name="connsiteX72" fmla="*/ 6243319 w 12192000"/>
              <a:gd name="connsiteY72" fmla="*/ 1695560 h 2237474"/>
              <a:gd name="connsiteX73" fmla="*/ 6098321 w 12192000"/>
              <a:gd name="connsiteY73" fmla="*/ 1721646 h 2237474"/>
              <a:gd name="connsiteX74" fmla="*/ 5880652 w 12192000"/>
              <a:gd name="connsiteY74" fmla="*/ 1779643 h 2237474"/>
              <a:gd name="connsiteX75" fmla="*/ 5785959 w 12192000"/>
              <a:gd name="connsiteY75" fmla="*/ 1775307 h 2237474"/>
              <a:gd name="connsiteX76" fmla="*/ 5643534 w 12192000"/>
              <a:gd name="connsiteY76" fmla="*/ 1802919 h 2237474"/>
              <a:gd name="connsiteX77" fmla="*/ 5518799 w 12192000"/>
              <a:gd name="connsiteY77" fmla="*/ 1818312 h 2237474"/>
              <a:gd name="connsiteX78" fmla="*/ 5505014 w 12192000"/>
              <a:gd name="connsiteY78" fmla="*/ 1819259 h 2237474"/>
              <a:gd name="connsiteX79" fmla="*/ 5453307 w 12192000"/>
              <a:gd name="connsiteY79" fmla="*/ 1815450 h 2237474"/>
              <a:gd name="connsiteX80" fmla="*/ 5221533 w 12192000"/>
              <a:gd name="connsiteY80" fmla="*/ 1846950 h 2237474"/>
              <a:gd name="connsiteX81" fmla="*/ 5149802 w 12192000"/>
              <a:gd name="connsiteY81" fmla="*/ 1844846 h 2237474"/>
              <a:gd name="connsiteX82" fmla="*/ 5114927 w 12192000"/>
              <a:gd name="connsiteY82" fmla="*/ 1847827 h 2237474"/>
              <a:gd name="connsiteX83" fmla="*/ 5108970 w 12192000"/>
              <a:gd name="connsiteY83" fmla="*/ 1847935 h 2237474"/>
              <a:gd name="connsiteX84" fmla="*/ 5067961 w 12192000"/>
              <a:gd name="connsiteY84" fmla="*/ 1845917 h 2237474"/>
              <a:gd name="connsiteX85" fmla="*/ 5007075 w 12192000"/>
              <a:gd name="connsiteY85" fmla="*/ 1838626 h 2237474"/>
              <a:gd name="connsiteX86" fmla="*/ 4944087 w 12192000"/>
              <a:gd name="connsiteY86" fmla="*/ 1823332 h 2237474"/>
              <a:gd name="connsiteX87" fmla="*/ 4907662 w 12192000"/>
              <a:gd name="connsiteY87" fmla="*/ 1816900 h 2237474"/>
              <a:gd name="connsiteX88" fmla="*/ 4882386 w 12192000"/>
              <a:gd name="connsiteY88" fmla="*/ 1809844 h 2237474"/>
              <a:gd name="connsiteX89" fmla="*/ 4811440 w 12192000"/>
              <a:gd name="connsiteY89" fmla="*/ 1804655 h 2237474"/>
              <a:gd name="connsiteX90" fmla="*/ 4691075 w 12192000"/>
              <a:gd name="connsiteY90" fmla="*/ 1801389 h 2237474"/>
              <a:gd name="connsiteX91" fmla="*/ 4611738 w 12192000"/>
              <a:gd name="connsiteY91" fmla="*/ 1776964 h 2237474"/>
              <a:gd name="connsiteX92" fmla="*/ 4560070 w 12192000"/>
              <a:gd name="connsiteY92" fmla="*/ 1785640 h 2237474"/>
              <a:gd name="connsiteX93" fmla="*/ 4536503 w 12192000"/>
              <a:gd name="connsiteY93" fmla="*/ 1785334 h 2237474"/>
              <a:gd name="connsiteX94" fmla="*/ 4513724 w 12192000"/>
              <a:gd name="connsiteY94" fmla="*/ 1791996 h 2237474"/>
              <a:gd name="connsiteX95" fmla="*/ 4459810 w 12192000"/>
              <a:gd name="connsiteY95" fmla="*/ 1797886 h 2237474"/>
              <a:gd name="connsiteX96" fmla="*/ 4379064 w 12192000"/>
              <a:gd name="connsiteY96" fmla="*/ 1817177 h 2237474"/>
              <a:gd name="connsiteX97" fmla="*/ 4290981 w 12192000"/>
              <a:gd name="connsiteY97" fmla="*/ 1839677 h 2237474"/>
              <a:gd name="connsiteX98" fmla="*/ 4238372 w 12192000"/>
              <a:gd name="connsiteY98" fmla="*/ 1851480 h 2237474"/>
              <a:gd name="connsiteX99" fmla="*/ 4232517 w 12192000"/>
              <a:gd name="connsiteY99" fmla="*/ 1852567 h 2237474"/>
              <a:gd name="connsiteX100" fmla="*/ 4191732 w 12192000"/>
              <a:gd name="connsiteY100" fmla="*/ 1857328 h 2237474"/>
              <a:gd name="connsiteX101" fmla="*/ 4065532 w 12192000"/>
              <a:gd name="connsiteY101" fmla="*/ 1855477 h 2237474"/>
              <a:gd name="connsiteX102" fmla="*/ 4028460 w 12192000"/>
              <a:gd name="connsiteY102" fmla="*/ 1855137 h 2237474"/>
              <a:gd name="connsiteX103" fmla="*/ 4002267 w 12192000"/>
              <a:gd name="connsiteY103" fmla="*/ 1852352 h 2237474"/>
              <a:gd name="connsiteX104" fmla="*/ 3931396 w 12192000"/>
              <a:gd name="connsiteY104" fmla="*/ 1858915 h 2237474"/>
              <a:gd name="connsiteX105" fmla="*/ 3812162 w 12192000"/>
              <a:gd name="connsiteY105" fmla="*/ 1875501 h 2237474"/>
              <a:gd name="connsiteX106" fmla="*/ 3729530 w 12192000"/>
              <a:gd name="connsiteY106" fmla="*/ 1864513 h 2237474"/>
              <a:gd name="connsiteX107" fmla="*/ 3680177 w 12192000"/>
              <a:gd name="connsiteY107" fmla="*/ 1881552 h 2237474"/>
              <a:gd name="connsiteX108" fmla="*/ 3567259 w 12192000"/>
              <a:gd name="connsiteY108" fmla="*/ 1893482 h 2237474"/>
              <a:gd name="connsiteX109" fmla="*/ 3405770 w 12192000"/>
              <a:gd name="connsiteY109" fmla="*/ 1904591 h 2237474"/>
              <a:gd name="connsiteX110" fmla="*/ 3280097 w 12192000"/>
              <a:gd name="connsiteY110" fmla="*/ 1919610 h 2237474"/>
              <a:gd name="connsiteX111" fmla="*/ 3123424 w 12192000"/>
              <a:gd name="connsiteY111" fmla="*/ 1952930 h 2237474"/>
              <a:gd name="connsiteX112" fmla="*/ 3009910 w 12192000"/>
              <a:gd name="connsiteY112" fmla="*/ 1957866 h 2237474"/>
              <a:gd name="connsiteX113" fmla="*/ 2995934 w 12192000"/>
              <a:gd name="connsiteY113" fmla="*/ 1967085 h 2237474"/>
              <a:gd name="connsiteX114" fmla="*/ 2980071 w 12192000"/>
              <a:gd name="connsiteY114" fmla="*/ 1972988 h 2237474"/>
              <a:gd name="connsiteX115" fmla="*/ 2978094 w 12192000"/>
              <a:gd name="connsiteY115" fmla="*/ 1972369 h 2237474"/>
              <a:gd name="connsiteX116" fmla="*/ 2942858 w 12192000"/>
              <a:gd name="connsiteY116" fmla="*/ 1981367 h 2237474"/>
              <a:gd name="connsiteX117" fmla="*/ 2875436 w 12192000"/>
              <a:gd name="connsiteY117" fmla="*/ 1996977 h 2237474"/>
              <a:gd name="connsiteX118" fmla="*/ 2874892 w 12192000"/>
              <a:gd name="connsiteY118" fmla="*/ 1996085 h 2237474"/>
              <a:gd name="connsiteX119" fmla="*/ 2864145 w 12192000"/>
              <a:gd name="connsiteY119" fmla="*/ 1994061 h 2237474"/>
              <a:gd name="connsiteX120" fmla="*/ 2843662 w 12192000"/>
              <a:gd name="connsiteY120" fmla="*/ 1992498 h 2237474"/>
              <a:gd name="connsiteX121" fmla="*/ 2796128 w 12192000"/>
              <a:gd name="connsiteY121" fmla="*/ 1976403 h 2237474"/>
              <a:gd name="connsiteX122" fmla="*/ 2756784 w 12192000"/>
              <a:gd name="connsiteY122" fmla="*/ 1985116 h 2237474"/>
              <a:gd name="connsiteX123" fmla="*/ 2748833 w 12192000"/>
              <a:gd name="connsiteY123" fmla="*/ 1986323 h 2237474"/>
              <a:gd name="connsiteX124" fmla="*/ 2748661 w 12192000"/>
              <a:gd name="connsiteY124" fmla="*/ 1986122 h 2237474"/>
              <a:gd name="connsiteX125" fmla="*/ 2740251 w 12192000"/>
              <a:gd name="connsiteY125" fmla="*/ 1986946 h 2237474"/>
              <a:gd name="connsiteX126" fmla="*/ 2718916 w 12192000"/>
              <a:gd name="connsiteY126" fmla="*/ 1990867 h 2237474"/>
              <a:gd name="connsiteX127" fmla="*/ 2713522 w 12192000"/>
              <a:gd name="connsiteY127" fmla="*/ 1990173 h 2237474"/>
              <a:gd name="connsiteX128" fmla="*/ 2680597 w 12192000"/>
              <a:gd name="connsiteY128" fmla="*/ 1984996 h 2237474"/>
              <a:gd name="connsiteX129" fmla="*/ 2578178 w 12192000"/>
              <a:gd name="connsiteY129" fmla="*/ 1990531 h 2237474"/>
              <a:gd name="connsiteX130" fmla="*/ 2476147 w 12192000"/>
              <a:gd name="connsiteY130" fmla="*/ 1998305 h 2237474"/>
              <a:gd name="connsiteX131" fmla="*/ 2373568 w 12192000"/>
              <a:gd name="connsiteY131" fmla="*/ 2003219 h 2237474"/>
              <a:gd name="connsiteX132" fmla="*/ 2321399 w 12192000"/>
              <a:gd name="connsiteY132" fmla="*/ 1989467 h 2237474"/>
              <a:gd name="connsiteX133" fmla="*/ 2315525 w 12192000"/>
              <a:gd name="connsiteY133" fmla="*/ 1989708 h 2237474"/>
              <a:gd name="connsiteX134" fmla="*/ 2300792 w 12192000"/>
              <a:gd name="connsiteY134" fmla="*/ 1994290 h 2237474"/>
              <a:gd name="connsiteX135" fmla="*/ 2295469 w 12192000"/>
              <a:gd name="connsiteY135" fmla="*/ 1996659 h 2237474"/>
              <a:gd name="connsiteX136" fmla="*/ 2287219 w 12192000"/>
              <a:gd name="connsiteY136" fmla="*/ 1998750 h 2237474"/>
              <a:gd name="connsiteX137" fmla="*/ 2286948 w 12192000"/>
              <a:gd name="connsiteY137" fmla="*/ 1998596 h 2237474"/>
              <a:gd name="connsiteX138" fmla="*/ 2243069 w 12192000"/>
              <a:gd name="connsiteY138" fmla="*/ 2015111 h 2237474"/>
              <a:gd name="connsiteX139" fmla="*/ 2186609 w 12192000"/>
              <a:gd name="connsiteY139" fmla="*/ 2008263 h 2237474"/>
              <a:gd name="connsiteX140" fmla="*/ 2164831 w 12192000"/>
              <a:gd name="connsiteY140" fmla="*/ 2010143 h 2237474"/>
              <a:gd name="connsiteX141" fmla="*/ 2152836 w 12192000"/>
              <a:gd name="connsiteY141" fmla="*/ 2010048 h 2237474"/>
              <a:gd name="connsiteX142" fmla="*/ 2117102 w 12192000"/>
              <a:gd name="connsiteY142" fmla="*/ 2023004 h 2237474"/>
              <a:gd name="connsiteX143" fmla="*/ 2111935 w 12192000"/>
              <a:gd name="connsiteY143" fmla="*/ 2023163 h 2237474"/>
              <a:gd name="connsiteX144" fmla="*/ 2089991 w 12192000"/>
              <a:gd name="connsiteY144" fmla="*/ 2034193 h 2237474"/>
              <a:gd name="connsiteX145" fmla="*/ 2058061 w 12192000"/>
              <a:gd name="connsiteY145" fmla="*/ 2047942 h 2237474"/>
              <a:gd name="connsiteX146" fmla="*/ 2055737 w 12192000"/>
              <a:gd name="connsiteY146" fmla="*/ 2047704 h 2237474"/>
              <a:gd name="connsiteX147" fmla="*/ 2042244 w 12192000"/>
              <a:gd name="connsiteY147" fmla="*/ 2055560 h 2237474"/>
              <a:gd name="connsiteX148" fmla="*/ 1976224 w 12192000"/>
              <a:gd name="connsiteY148" fmla="*/ 2074257 h 2237474"/>
              <a:gd name="connsiteX149" fmla="*/ 1877728 w 12192000"/>
              <a:gd name="connsiteY149" fmla="*/ 2101004 h 2237474"/>
              <a:gd name="connsiteX150" fmla="*/ 1759056 w 12192000"/>
              <a:gd name="connsiteY150" fmla="*/ 2125608 h 2237474"/>
              <a:gd name="connsiteX151" fmla="*/ 1637948 w 12192000"/>
              <a:gd name="connsiteY151" fmla="*/ 2172597 h 2237474"/>
              <a:gd name="connsiteX152" fmla="*/ 1434549 w 12192000"/>
              <a:gd name="connsiteY152" fmla="*/ 2234522 h 2237474"/>
              <a:gd name="connsiteX153" fmla="*/ 1398481 w 12192000"/>
              <a:gd name="connsiteY153" fmla="*/ 2237074 h 2237474"/>
              <a:gd name="connsiteX154" fmla="*/ 1398407 w 12192000"/>
              <a:gd name="connsiteY154" fmla="*/ 2237095 h 2237474"/>
              <a:gd name="connsiteX155" fmla="*/ 1370962 w 12192000"/>
              <a:gd name="connsiteY155" fmla="*/ 2237474 h 2237474"/>
              <a:gd name="connsiteX156" fmla="*/ 1356367 w 12192000"/>
              <a:gd name="connsiteY156" fmla="*/ 2235089 h 2237474"/>
              <a:gd name="connsiteX157" fmla="*/ 1324828 w 12192000"/>
              <a:gd name="connsiteY157" fmla="*/ 2231968 h 2237474"/>
              <a:gd name="connsiteX158" fmla="*/ 1297744 w 12192000"/>
              <a:gd name="connsiteY158" fmla="*/ 2235849 h 2237474"/>
              <a:gd name="connsiteX159" fmla="*/ 1286236 w 12192000"/>
              <a:gd name="connsiteY159" fmla="*/ 2233135 h 2237474"/>
              <a:gd name="connsiteX160" fmla="*/ 1283504 w 12192000"/>
              <a:gd name="connsiteY160" fmla="*/ 2233797 h 2237474"/>
              <a:gd name="connsiteX161" fmla="*/ 1279765 w 12192000"/>
              <a:gd name="connsiteY161" fmla="*/ 2229639 h 2237474"/>
              <a:gd name="connsiteX162" fmla="*/ 1195347 w 12192000"/>
              <a:gd name="connsiteY162" fmla="*/ 2212354 h 2237474"/>
              <a:gd name="connsiteX163" fmla="*/ 970251 w 12192000"/>
              <a:gd name="connsiteY163" fmla="*/ 2221029 h 2237474"/>
              <a:gd name="connsiteX164" fmla="*/ 812914 w 12192000"/>
              <a:gd name="connsiteY164" fmla="*/ 2202752 h 2237474"/>
              <a:gd name="connsiteX165" fmla="*/ 800195 w 12192000"/>
              <a:gd name="connsiteY165" fmla="*/ 2209407 h 2237474"/>
              <a:gd name="connsiteX166" fmla="*/ 784978 w 12192000"/>
              <a:gd name="connsiteY166" fmla="*/ 2212360 h 2237474"/>
              <a:gd name="connsiteX167" fmla="*/ 681987 w 12192000"/>
              <a:gd name="connsiteY167" fmla="*/ 2216757 h 2237474"/>
              <a:gd name="connsiteX168" fmla="*/ 669923 w 12192000"/>
              <a:gd name="connsiteY168" fmla="*/ 2211682 h 2237474"/>
              <a:gd name="connsiteX169" fmla="*/ 648680 w 12192000"/>
              <a:gd name="connsiteY169" fmla="*/ 2206229 h 2237474"/>
              <a:gd name="connsiteX170" fmla="*/ 597225 w 12192000"/>
              <a:gd name="connsiteY170" fmla="*/ 2180999 h 2237474"/>
              <a:gd name="connsiteX171" fmla="*/ 558449 w 12192000"/>
              <a:gd name="connsiteY171" fmla="*/ 2182346 h 2237474"/>
              <a:gd name="connsiteX172" fmla="*/ 550517 w 12192000"/>
              <a:gd name="connsiteY172" fmla="*/ 2182060 h 2237474"/>
              <a:gd name="connsiteX173" fmla="*/ 550309 w 12192000"/>
              <a:gd name="connsiteY173" fmla="*/ 2181825 h 2237474"/>
              <a:gd name="connsiteX174" fmla="*/ 541836 w 12192000"/>
              <a:gd name="connsiteY174" fmla="*/ 2181063 h 2237474"/>
              <a:gd name="connsiteX175" fmla="*/ 536057 w 12192000"/>
              <a:gd name="connsiteY175" fmla="*/ 2181537 h 2237474"/>
              <a:gd name="connsiteX176" fmla="*/ 520671 w 12192000"/>
              <a:gd name="connsiteY176" fmla="*/ 2180980 h 2237474"/>
              <a:gd name="connsiteX177" fmla="*/ 515024 w 12192000"/>
              <a:gd name="connsiteY177" fmla="*/ 2179258 h 2237474"/>
              <a:gd name="connsiteX178" fmla="*/ 512278 w 12192000"/>
              <a:gd name="connsiteY178" fmla="*/ 2176369 h 2237474"/>
              <a:gd name="connsiteX179" fmla="*/ 480419 w 12192000"/>
              <a:gd name="connsiteY179" fmla="*/ 2167807 h 2237474"/>
              <a:gd name="connsiteX180" fmla="*/ 413835 w 12192000"/>
              <a:gd name="connsiteY180" fmla="*/ 2156783 h 2237474"/>
              <a:gd name="connsiteX181" fmla="*/ 376513 w 12192000"/>
              <a:gd name="connsiteY181" fmla="*/ 2154014 h 2237474"/>
              <a:gd name="connsiteX182" fmla="*/ 273386 w 12192000"/>
              <a:gd name="connsiteY182" fmla="*/ 2142551 h 2237474"/>
              <a:gd name="connsiteX183" fmla="*/ 169207 w 12192000"/>
              <a:gd name="connsiteY183" fmla="*/ 2128100 h 2237474"/>
              <a:gd name="connsiteX184" fmla="*/ 93149 w 12192000"/>
              <a:gd name="connsiteY184" fmla="*/ 2105324 h 2237474"/>
              <a:gd name="connsiteX185" fmla="*/ 88109 w 12192000"/>
              <a:gd name="connsiteY185" fmla="*/ 2106704 h 2237474"/>
              <a:gd name="connsiteX186" fmla="*/ 80022 w 12192000"/>
              <a:gd name="connsiteY186" fmla="*/ 2107254 h 2237474"/>
              <a:gd name="connsiteX187" fmla="*/ 79717 w 12192000"/>
              <a:gd name="connsiteY187" fmla="*/ 2107046 h 2237474"/>
              <a:gd name="connsiteX188" fmla="*/ 72352 w 12192000"/>
              <a:gd name="connsiteY188" fmla="*/ 2107991 h 2237474"/>
              <a:gd name="connsiteX189" fmla="*/ 37645 w 12192000"/>
              <a:gd name="connsiteY189" fmla="*/ 2115401 h 2237474"/>
              <a:gd name="connsiteX190" fmla="*/ 4572 w 12192000"/>
              <a:gd name="connsiteY190" fmla="*/ 2111091 h 2237474"/>
              <a:gd name="connsiteX191" fmla="*/ 0 w 12192000"/>
              <a:gd name="connsiteY191" fmla="*/ 2110468 h 2237474"/>
              <a:gd name="connsiteX192" fmla="*/ 0 w 12192000"/>
              <a:gd name="connsiteY192" fmla="*/ 0 h 2237474"/>
              <a:gd name="connsiteX0" fmla="*/ 0 w 12192000"/>
              <a:gd name="connsiteY0" fmla="*/ 0 h 2237474"/>
              <a:gd name="connsiteX1" fmla="*/ 12192000 w 12192000"/>
              <a:gd name="connsiteY1" fmla="*/ 0 h 2237474"/>
              <a:gd name="connsiteX2" fmla="*/ 12192000 w 12192000"/>
              <a:gd name="connsiteY2" fmla="*/ 751299 h 2237474"/>
              <a:gd name="connsiteX3" fmla="*/ 12176759 w 12192000"/>
              <a:gd name="connsiteY3" fmla="*/ 759190 h 2237474"/>
              <a:gd name="connsiteX4" fmla="*/ 12047364 w 12192000"/>
              <a:gd name="connsiteY4" fmla="*/ 749662 h 2237474"/>
              <a:gd name="connsiteX5" fmla="*/ 11890686 w 12192000"/>
              <a:gd name="connsiteY5" fmla="*/ 732766 h 2237474"/>
              <a:gd name="connsiteX6" fmla="*/ 11820512 w 12192000"/>
              <a:gd name="connsiteY6" fmla="*/ 745392 h 2237474"/>
              <a:gd name="connsiteX7" fmla="*/ 11649954 w 12192000"/>
              <a:gd name="connsiteY7" fmla="*/ 749628 h 2237474"/>
              <a:gd name="connsiteX8" fmla="*/ 11560424 w 12192000"/>
              <a:gd name="connsiteY8" fmla="*/ 748017 h 2237474"/>
              <a:gd name="connsiteX9" fmla="*/ 11358455 w 12192000"/>
              <a:gd name="connsiteY9" fmla="*/ 747593 h 2237474"/>
              <a:gd name="connsiteX10" fmla="*/ 11165209 w 12192000"/>
              <a:gd name="connsiteY10" fmla="*/ 748852 h 2237474"/>
              <a:gd name="connsiteX11" fmla="*/ 11058755 w 12192000"/>
              <a:gd name="connsiteY11" fmla="*/ 749617 h 2237474"/>
              <a:gd name="connsiteX12" fmla="*/ 10846594 w 12192000"/>
              <a:gd name="connsiteY12" fmla="*/ 765069 h 2237474"/>
              <a:gd name="connsiteX13" fmla="*/ 10805004 w 12192000"/>
              <a:gd name="connsiteY13" fmla="*/ 757573 h 2237474"/>
              <a:gd name="connsiteX14" fmla="*/ 10739478 w 12192000"/>
              <a:gd name="connsiteY14" fmla="*/ 776841 h 2237474"/>
              <a:gd name="connsiteX15" fmla="*/ 10458762 w 12192000"/>
              <a:gd name="connsiteY15" fmla="*/ 755400 h 2237474"/>
              <a:gd name="connsiteX16" fmla="*/ 10211200 w 12192000"/>
              <a:gd name="connsiteY16" fmla="*/ 767513 h 2237474"/>
              <a:gd name="connsiteX17" fmla="*/ 10167995 w 12192000"/>
              <a:gd name="connsiteY17" fmla="*/ 760843 h 2237474"/>
              <a:gd name="connsiteX18" fmla="*/ 9997044 w 12192000"/>
              <a:gd name="connsiteY18" fmla="*/ 780129 h 2237474"/>
              <a:gd name="connsiteX19" fmla="*/ 9943887 w 12192000"/>
              <a:gd name="connsiteY19" fmla="*/ 804141 h 2237474"/>
              <a:gd name="connsiteX20" fmla="*/ 9918248 w 12192000"/>
              <a:gd name="connsiteY20" fmla="*/ 816628 h 2237474"/>
              <a:gd name="connsiteX21" fmla="*/ 9767091 w 12192000"/>
              <a:gd name="connsiteY21" fmla="*/ 870550 h 2237474"/>
              <a:gd name="connsiteX22" fmla="*/ 9683005 w 12192000"/>
              <a:gd name="connsiteY22" fmla="*/ 894128 h 2237474"/>
              <a:gd name="connsiteX23" fmla="*/ 9594438 w 12192000"/>
              <a:gd name="connsiteY23" fmla="*/ 919051 h 2237474"/>
              <a:gd name="connsiteX24" fmla="*/ 9544189 w 12192000"/>
              <a:gd name="connsiteY24" fmla="*/ 938966 h 2237474"/>
              <a:gd name="connsiteX25" fmla="*/ 9500499 w 12192000"/>
              <a:gd name="connsiteY25" fmla="*/ 954680 h 2237474"/>
              <a:gd name="connsiteX26" fmla="*/ 9428195 w 12192000"/>
              <a:gd name="connsiteY26" fmla="*/ 986225 h 2237474"/>
              <a:gd name="connsiteX27" fmla="*/ 9410017 w 12192000"/>
              <a:gd name="connsiteY27" fmla="*/ 993931 h 2237474"/>
              <a:gd name="connsiteX28" fmla="*/ 9392919 w 12192000"/>
              <a:gd name="connsiteY28" fmla="*/ 994656 h 2237474"/>
              <a:gd name="connsiteX29" fmla="*/ 9278619 w 12192000"/>
              <a:gd name="connsiteY29" fmla="*/ 1011878 h 2237474"/>
              <a:gd name="connsiteX30" fmla="*/ 9268019 w 12192000"/>
              <a:gd name="connsiteY30" fmla="*/ 1007442 h 2237474"/>
              <a:gd name="connsiteX31" fmla="*/ 9234662 w 12192000"/>
              <a:gd name="connsiteY31" fmla="*/ 1023056 h 2237474"/>
              <a:gd name="connsiteX32" fmla="*/ 9181033 w 12192000"/>
              <a:gd name="connsiteY32" fmla="*/ 1037921 h 2237474"/>
              <a:gd name="connsiteX33" fmla="*/ 9155969 w 12192000"/>
              <a:gd name="connsiteY33" fmla="*/ 1046804 h 2237474"/>
              <a:gd name="connsiteX34" fmla="*/ 9133985 w 12192000"/>
              <a:gd name="connsiteY34" fmla="*/ 1046450 h 2237474"/>
              <a:gd name="connsiteX35" fmla="*/ 9003462 w 12192000"/>
              <a:gd name="connsiteY35" fmla="*/ 1042406 h 2237474"/>
              <a:gd name="connsiteX36" fmla="*/ 8968445 w 12192000"/>
              <a:gd name="connsiteY36" fmla="*/ 1052169 h 2237474"/>
              <a:gd name="connsiteX37" fmla="*/ 8886001 w 12192000"/>
              <a:gd name="connsiteY37" fmla="*/ 1067468 h 2237474"/>
              <a:gd name="connsiteX38" fmla="*/ 8838610 w 12192000"/>
              <a:gd name="connsiteY38" fmla="*/ 1075091 h 2237474"/>
              <a:gd name="connsiteX39" fmla="*/ 8750383 w 12192000"/>
              <a:gd name="connsiteY39" fmla="*/ 1097387 h 2237474"/>
              <a:gd name="connsiteX40" fmla="*/ 8665605 w 12192000"/>
              <a:gd name="connsiteY40" fmla="*/ 1110791 h 2237474"/>
              <a:gd name="connsiteX41" fmla="*/ 8584946 w 12192000"/>
              <a:gd name="connsiteY41" fmla="*/ 1135226 h 2237474"/>
              <a:gd name="connsiteX42" fmla="*/ 8460755 w 12192000"/>
              <a:gd name="connsiteY42" fmla="*/ 1203427 h 2237474"/>
              <a:gd name="connsiteX43" fmla="*/ 8419755 w 12192000"/>
              <a:gd name="connsiteY43" fmla="*/ 1216260 h 2237474"/>
              <a:gd name="connsiteX44" fmla="*/ 8411626 w 12192000"/>
              <a:gd name="connsiteY44" fmla="*/ 1214397 h 2237474"/>
              <a:gd name="connsiteX45" fmla="*/ 8363469 w 12192000"/>
              <a:gd name="connsiteY45" fmla="*/ 1246658 h 2237474"/>
              <a:gd name="connsiteX46" fmla="*/ 8275497 w 12192000"/>
              <a:gd name="connsiteY46" fmla="*/ 1264396 h 2237474"/>
              <a:gd name="connsiteX47" fmla="*/ 8206287 w 12192000"/>
              <a:gd name="connsiteY47" fmla="*/ 1273060 h 2237474"/>
              <a:gd name="connsiteX48" fmla="*/ 8139997 w 12192000"/>
              <a:gd name="connsiteY48" fmla="*/ 1282713 h 2237474"/>
              <a:gd name="connsiteX49" fmla="*/ 8074238 w 12192000"/>
              <a:gd name="connsiteY49" fmla="*/ 1301895 h 2237474"/>
              <a:gd name="connsiteX50" fmla="*/ 7942099 w 12192000"/>
              <a:gd name="connsiteY50" fmla="*/ 1336332 h 2237474"/>
              <a:gd name="connsiteX51" fmla="*/ 7902328 w 12192000"/>
              <a:gd name="connsiteY51" fmla="*/ 1345865 h 2237474"/>
              <a:gd name="connsiteX52" fmla="*/ 7840612 w 12192000"/>
              <a:gd name="connsiteY52" fmla="*/ 1369373 h 2237474"/>
              <a:gd name="connsiteX53" fmla="*/ 7786819 w 12192000"/>
              <a:gd name="connsiteY53" fmla="*/ 1378970 h 2237474"/>
              <a:gd name="connsiteX54" fmla="*/ 7548172 w 12192000"/>
              <a:gd name="connsiteY54" fmla="*/ 1417460 h 2237474"/>
              <a:gd name="connsiteX55" fmla="*/ 7483437 w 12192000"/>
              <a:gd name="connsiteY55" fmla="*/ 1478152 h 2237474"/>
              <a:gd name="connsiteX56" fmla="*/ 7377870 w 12192000"/>
              <a:gd name="connsiteY56" fmla="*/ 1523319 h 2237474"/>
              <a:gd name="connsiteX57" fmla="*/ 7230737 w 12192000"/>
              <a:gd name="connsiteY57" fmla="*/ 1562633 h 2237474"/>
              <a:gd name="connsiteX58" fmla="*/ 7224458 w 12192000"/>
              <a:gd name="connsiteY58" fmla="*/ 1573008 h 2237474"/>
              <a:gd name="connsiteX59" fmla="*/ 7183121 w 12192000"/>
              <a:gd name="connsiteY59" fmla="*/ 1595162 h 2237474"/>
              <a:gd name="connsiteX60" fmla="*/ 7164601 w 12192000"/>
              <a:gd name="connsiteY60" fmla="*/ 1606490 h 2237474"/>
              <a:gd name="connsiteX61" fmla="*/ 7031309 w 12192000"/>
              <a:gd name="connsiteY61" fmla="*/ 1619451 h 2237474"/>
              <a:gd name="connsiteX62" fmla="*/ 6900177 w 12192000"/>
              <a:gd name="connsiteY62" fmla="*/ 1636016 h 2237474"/>
              <a:gd name="connsiteX63" fmla="*/ 6795372 w 12192000"/>
              <a:gd name="connsiteY63" fmla="*/ 1644845 h 2237474"/>
              <a:gd name="connsiteX64" fmla="*/ 6692251 w 12192000"/>
              <a:gd name="connsiteY64" fmla="*/ 1656357 h 2237474"/>
              <a:gd name="connsiteX65" fmla="*/ 6655235 w 12192000"/>
              <a:gd name="connsiteY65" fmla="*/ 1661869 h 2237474"/>
              <a:gd name="connsiteX66" fmla="*/ 6554894 w 12192000"/>
              <a:gd name="connsiteY66" fmla="*/ 1664428 h 2237474"/>
              <a:gd name="connsiteX67" fmla="*/ 6516595 w 12192000"/>
              <a:gd name="connsiteY67" fmla="*/ 1667475 h 2237474"/>
              <a:gd name="connsiteX68" fmla="*/ 6508541 w 12192000"/>
              <a:gd name="connsiteY68" fmla="*/ 1668757 h 2237474"/>
              <a:gd name="connsiteX69" fmla="*/ 6471012 w 12192000"/>
              <a:gd name="connsiteY69" fmla="*/ 1678604 h 2237474"/>
              <a:gd name="connsiteX70" fmla="*/ 6364035 w 12192000"/>
              <a:gd name="connsiteY70" fmla="*/ 1667683 h 2237474"/>
              <a:gd name="connsiteX71" fmla="*/ 6280959 w 12192000"/>
              <a:gd name="connsiteY71" fmla="*/ 1689329 h 2237474"/>
              <a:gd name="connsiteX72" fmla="*/ 6243319 w 12192000"/>
              <a:gd name="connsiteY72" fmla="*/ 1695560 h 2237474"/>
              <a:gd name="connsiteX73" fmla="*/ 6098321 w 12192000"/>
              <a:gd name="connsiteY73" fmla="*/ 1721646 h 2237474"/>
              <a:gd name="connsiteX74" fmla="*/ 5880652 w 12192000"/>
              <a:gd name="connsiteY74" fmla="*/ 1779643 h 2237474"/>
              <a:gd name="connsiteX75" fmla="*/ 5785959 w 12192000"/>
              <a:gd name="connsiteY75" fmla="*/ 1775307 h 2237474"/>
              <a:gd name="connsiteX76" fmla="*/ 5643534 w 12192000"/>
              <a:gd name="connsiteY76" fmla="*/ 1802919 h 2237474"/>
              <a:gd name="connsiteX77" fmla="*/ 5518799 w 12192000"/>
              <a:gd name="connsiteY77" fmla="*/ 1818312 h 2237474"/>
              <a:gd name="connsiteX78" fmla="*/ 5505014 w 12192000"/>
              <a:gd name="connsiteY78" fmla="*/ 1819259 h 2237474"/>
              <a:gd name="connsiteX79" fmla="*/ 5453307 w 12192000"/>
              <a:gd name="connsiteY79" fmla="*/ 1815450 h 2237474"/>
              <a:gd name="connsiteX80" fmla="*/ 5221533 w 12192000"/>
              <a:gd name="connsiteY80" fmla="*/ 1846950 h 2237474"/>
              <a:gd name="connsiteX81" fmla="*/ 5149802 w 12192000"/>
              <a:gd name="connsiteY81" fmla="*/ 1844846 h 2237474"/>
              <a:gd name="connsiteX82" fmla="*/ 5114927 w 12192000"/>
              <a:gd name="connsiteY82" fmla="*/ 1847827 h 2237474"/>
              <a:gd name="connsiteX83" fmla="*/ 5108970 w 12192000"/>
              <a:gd name="connsiteY83" fmla="*/ 1847935 h 2237474"/>
              <a:gd name="connsiteX84" fmla="*/ 5067961 w 12192000"/>
              <a:gd name="connsiteY84" fmla="*/ 1845917 h 2237474"/>
              <a:gd name="connsiteX85" fmla="*/ 5007075 w 12192000"/>
              <a:gd name="connsiteY85" fmla="*/ 1838626 h 2237474"/>
              <a:gd name="connsiteX86" fmla="*/ 4944087 w 12192000"/>
              <a:gd name="connsiteY86" fmla="*/ 1823332 h 2237474"/>
              <a:gd name="connsiteX87" fmla="*/ 4907662 w 12192000"/>
              <a:gd name="connsiteY87" fmla="*/ 1816900 h 2237474"/>
              <a:gd name="connsiteX88" fmla="*/ 4882386 w 12192000"/>
              <a:gd name="connsiteY88" fmla="*/ 1809844 h 2237474"/>
              <a:gd name="connsiteX89" fmla="*/ 4811440 w 12192000"/>
              <a:gd name="connsiteY89" fmla="*/ 1804655 h 2237474"/>
              <a:gd name="connsiteX90" fmla="*/ 4691075 w 12192000"/>
              <a:gd name="connsiteY90" fmla="*/ 1801389 h 2237474"/>
              <a:gd name="connsiteX91" fmla="*/ 4611738 w 12192000"/>
              <a:gd name="connsiteY91" fmla="*/ 1776964 h 2237474"/>
              <a:gd name="connsiteX92" fmla="*/ 4560070 w 12192000"/>
              <a:gd name="connsiteY92" fmla="*/ 1785640 h 2237474"/>
              <a:gd name="connsiteX93" fmla="*/ 4536503 w 12192000"/>
              <a:gd name="connsiteY93" fmla="*/ 1785334 h 2237474"/>
              <a:gd name="connsiteX94" fmla="*/ 4513724 w 12192000"/>
              <a:gd name="connsiteY94" fmla="*/ 1791996 h 2237474"/>
              <a:gd name="connsiteX95" fmla="*/ 4459810 w 12192000"/>
              <a:gd name="connsiteY95" fmla="*/ 1797886 h 2237474"/>
              <a:gd name="connsiteX96" fmla="*/ 4379064 w 12192000"/>
              <a:gd name="connsiteY96" fmla="*/ 1817177 h 2237474"/>
              <a:gd name="connsiteX97" fmla="*/ 4290981 w 12192000"/>
              <a:gd name="connsiteY97" fmla="*/ 1839677 h 2237474"/>
              <a:gd name="connsiteX98" fmla="*/ 4238372 w 12192000"/>
              <a:gd name="connsiteY98" fmla="*/ 1851480 h 2237474"/>
              <a:gd name="connsiteX99" fmla="*/ 4232517 w 12192000"/>
              <a:gd name="connsiteY99" fmla="*/ 1852567 h 2237474"/>
              <a:gd name="connsiteX100" fmla="*/ 4191732 w 12192000"/>
              <a:gd name="connsiteY100" fmla="*/ 1857328 h 2237474"/>
              <a:gd name="connsiteX101" fmla="*/ 4065532 w 12192000"/>
              <a:gd name="connsiteY101" fmla="*/ 1855477 h 2237474"/>
              <a:gd name="connsiteX102" fmla="*/ 4028460 w 12192000"/>
              <a:gd name="connsiteY102" fmla="*/ 1855137 h 2237474"/>
              <a:gd name="connsiteX103" fmla="*/ 4002267 w 12192000"/>
              <a:gd name="connsiteY103" fmla="*/ 1852352 h 2237474"/>
              <a:gd name="connsiteX104" fmla="*/ 3931396 w 12192000"/>
              <a:gd name="connsiteY104" fmla="*/ 1858915 h 2237474"/>
              <a:gd name="connsiteX105" fmla="*/ 3812162 w 12192000"/>
              <a:gd name="connsiteY105" fmla="*/ 1875501 h 2237474"/>
              <a:gd name="connsiteX106" fmla="*/ 3729530 w 12192000"/>
              <a:gd name="connsiteY106" fmla="*/ 1864513 h 2237474"/>
              <a:gd name="connsiteX107" fmla="*/ 3680177 w 12192000"/>
              <a:gd name="connsiteY107" fmla="*/ 1881552 h 2237474"/>
              <a:gd name="connsiteX108" fmla="*/ 3567259 w 12192000"/>
              <a:gd name="connsiteY108" fmla="*/ 1893482 h 2237474"/>
              <a:gd name="connsiteX109" fmla="*/ 3405770 w 12192000"/>
              <a:gd name="connsiteY109" fmla="*/ 1904591 h 2237474"/>
              <a:gd name="connsiteX110" fmla="*/ 3280097 w 12192000"/>
              <a:gd name="connsiteY110" fmla="*/ 1919610 h 2237474"/>
              <a:gd name="connsiteX111" fmla="*/ 3123424 w 12192000"/>
              <a:gd name="connsiteY111" fmla="*/ 1952930 h 2237474"/>
              <a:gd name="connsiteX112" fmla="*/ 3009910 w 12192000"/>
              <a:gd name="connsiteY112" fmla="*/ 1957866 h 2237474"/>
              <a:gd name="connsiteX113" fmla="*/ 2995934 w 12192000"/>
              <a:gd name="connsiteY113" fmla="*/ 1967085 h 2237474"/>
              <a:gd name="connsiteX114" fmla="*/ 2980071 w 12192000"/>
              <a:gd name="connsiteY114" fmla="*/ 1972988 h 2237474"/>
              <a:gd name="connsiteX115" fmla="*/ 2978094 w 12192000"/>
              <a:gd name="connsiteY115" fmla="*/ 1972369 h 2237474"/>
              <a:gd name="connsiteX116" fmla="*/ 2942858 w 12192000"/>
              <a:gd name="connsiteY116" fmla="*/ 1981367 h 2237474"/>
              <a:gd name="connsiteX117" fmla="*/ 2875436 w 12192000"/>
              <a:gd name="connsiteY117" fmla="*/ 1996977 h 2237474"/>
              <a:gd name="connsiteX118" fmla="*/ 2874892 w 12192000"/>
              <a:gd name="connsiteY118" fmla="*/ 1996085 h 2237474"/>
              <a:gd name="connsiteX119" fmla="*/ 2864145 w 12192000"/>
              <a:gd name="connsiteY119" fmla="*/ 1994061 h 2237474"/>
              <a:gd name="connsiteX120" fmla="*/ 2843662 w 12192000"/>
              <a:gd name="connsiteY120" fmla="*/ 1992498 h 2237474"/>
              <a:gd name="connsiteX121" fmla="*/ 2796128 w 12192000"/>
              <a:gd name="connsiteY121" fmla="*/ 1976403 h 2237474"/>
              <a:gd name="connsiteX122" fmla="*/ 2756784 w 12192000"/>
              <a:gd name="connsiteY122" fmla="*/ 1985116 h 2237474"/>
              <a:gd name="connsiteX123" fmla="*/ 2748833 w 12192000"/>
              <a:gd name="connsiteY123" fmla="*/ 1986323 h 2237474"/>
              <a:gd name="connsiteX124" fmla="*/ 2748661 w 12192000"/>
              <a:gd name="connsiteY124" fmla="*/ 1986122 h 2237474"/>
              <a:gd name="connsiteX125" fmla="*/ 2740251 w 12192000"/>
              <a:gd name="connsiteY125" fmla="*/ 1986946 h 2237474"/>
              <a:gd name="connsiteX126" fmla="*/ 2718916 w 12192000"/>
              <a:gd name="connsiteY126" fmla="*/ 1990867 h 2237474"/>
              <a:gd name="connsiteX127" fmla="*/ 2713522 w 12192000"/>
              <a:gd name="connsiteY127" fmla="*/ 1990173 h 2237474"/>
              <a:gd name="connsiteX128" fmla="*/ 2680597 w 12192000"/>
              <a:gd name="connsiteY128" fmla="*/ 1984996 h 2237474"/>
              <a:gd name="connsiteX129" fmla="*/ 2578178 w 12192000"/>
              <a:gd name="connsiteY129" fmla="*/ 1990531 h 2237474"/>
              <a:gd name="connsiteX130" fmla="*/ 2476147 w 12192000"/>
              <a:gd name="connsiteY130" fmla="*/ 1998305 h 2237474"/>
              <a:gd name="connsiteX131" fmla="*/ 2373568 w 12192000"/>
              <a:gd name="connsiteY131" fmla="*/ 2003219 h 2237474"/>
              <a:gd name="connsiteX132" fmla="*/ 2321399 w 12192000"/>
              <a:gd name="connsiteY132" fmla="*/ 1989467 h 2237474"/>
              <a:gd name="connsiteX133" fmla="*/ 2315525 w 12192000"/>
              <a:gd name="connsiteY133" fmla="*/ 1989708 h 2237474"/>
              <a:gd name="connsiteX134" fmla="*/ 2300792 w 12192000"/>
              <a:gd name="connsiteY134" fmla="*/ 1994290 h 2237474"/>
              <a:gd name="connsiteX135" fmla="*/ 2295469 w 12192000"/>
              <a:gd name="connsiteY135" fmla="*/ 1996659 h 2237474"/>
              <a:gd name="connsiteX136" fmla="*/ 2287219 w 12192000"/>
              <a:gd name="connsiteY136" fmla="*/ 1998750 h 2237474"/>
              <a:gd name="connsiteX137" fmla="*/ 2286948 w 12192000"/>
              <a:gd name="connsiteY137" fmla="*/ 1998596 h 2237474"/>
              <a:gd name="connsiteX138" fmla="*/ 2243069 w 12192000"/>
              <a:gd name="connsiteY138" fmla="*/ 2015111 h 2237474"/>
              <a:gd name="connsiteX139" fmla="*/ 2186609 w 12192000"/>
              <a:gd name="connsiteY139" fmla="*/ 2008263 h 2237474"/>
              <a:gd name="connsiteX140" fmla="*/ 2164831 w 12192000"/>
              <a:gd name="connsiteY140" fmla="*/ 2010143 h 2237474"/>
              <a:gd name="connsiteX141" fmla="*/ 2152836 w 12192000"/>
              <a:gd name="connsiteY141" fmla="*/ 2010048 h 2237474"/>
              <a:gd name="connsiteX142" fmla="*/ 2117102 w 12192000"/>
              <a:gd name="connsiteY142" fmla="*/ 2023004 h 2237474"/>
              <a:gd name="connsiteX143" fmla="*/ 2111935 w 12192000"/>
              <a:gd name="connsiteY143" fmla="*/ 2023163 h 2237474"/>
              <a:gd name="connsiteX144" fmla="*/ 2089991 w 12192000"/>
              <a:gd name="connsiteY144" fmla="*/ 2034193 h 2237474"/>
              <a:gd name="connsiteX145" fmla="*/ 2058061 w 12192000"/>
              <a:gd name="connsiteY145" fmla="*/ 2047942 h 2237474"/>
              <a:gd name="connsiteX146" fmla="*/ 2055737 w 12192000"/>
              <a:gd name="connsiteY146" fmla="*/ 2047704 h 2237474"/>
              <a:gd name="connsiteX147" fmla="*/ 2042244 w 12192000"/>
              <a:gd name="connsiteY147" fmla="*/ 2055560 h 2237474"/>
              <a:gd name="connsiteX148" fmla="*/ 1976224 w 12192000"/>
              <a:gd name="connsiteY148" fmla="*/ 2074257 h 2237474"/>
              <a:gd name="connsiteX149" fmla="*/ 1877728 w 12192000"/>
              <a:gd name="connsiteY149" fmla="*/ 2101004 h 2237474"/>
              <a:gd name="connsiteX150" fmla="*/ 1759056 w 12192000"/>
              <a:gd name="connsiteY150" fmla="*/ 2125608 h 2237474"/>
              <a:gd name="connsiteX151" fmla="*/ 1637948 w 12192000"/>
              <a:gd name="connsiteY151" fmla="*/ 2172597 h 2237474"/>
              <a:gd name="connsiteX152" fmla="*/ 1434549 w 12192000"/>
              <a:gd name="connsiteY152" fmla="*/ 2234522 h 2237474"/>
              <a:gd name="connsiteX153" fmla="*/ 1398481 w 12192000"/>
              <a:gd name="connsiteY153" fmla="*/ 2237074 h 2237474"/>
              <a:gd name="connsiteX154" fmla="*/ 1398407 w 12192000"/>
              <a:gd name="connsiteY154" fmla="*/ 2237095 h 2237474"/>
              <a:gd name="connsiteX155" fmla="*/ 1370962 w 12192000"/>
              <a:gd name="connsiteY155" fmla="*/ 2237474 h 2237474"/>
              <a:gd name="connsiteX156" fmla="*/ 1356367 w 12192000"/>
              <a:gd name="connsiteY156" fmla="*/ 2235089 h 2237474"/>
              <a:gd name="connsiteX157" fmla="*/ 1324828 w 12192000"/>
              <a:gd name="connsiteY157" fmla="*/ 2231968 h 2237474"/>
              <a:gd name="connsiteX158" fmla="*/ 1297744 w 12192000"/>
              <a:gd name="connsiteY158" fmla="*/ 2235849 h 2237474"/>
              <a:gd name="connsiteX159" fmla="*/ 1286236 w 12192000"/>
              <a:gd name="connsiteY159" fmla="*/ 2233135 h 2237474"/>
              <a:gd name="connsiteX160" fmla="*/ 1283504 w 12192000"/>
              <a:gd name="connsiteY160" fmla="*/ 2233797 h 2237474"/>
              <a:gd name="connsiteX161" fmla="*/ 1279765 w 12192000"/>
              <a:gd name="connsiteY161" fmla="*/ 2229639 h 2237474"/>
              <a:gd name="connsiteX162" fmla="*/ 1195347 w 12192000"/>
              <a:gd name="connsiteY162" fmla="*/ 2212354 h 2237474"/>
              <a:gd name="connsiteX163" fmla="*/ 970251 w 12192000"/>
              <a:gd name="connsiteY163" fmla="*/ 2221029 h 2237474"/>
              <a:gd name="connsiteX164" fmla="*/ 812914 w 12192000"/>
              <a:gd name="connsiteY164" fmla="*/ 2202752 h 2237474"/>
              <a:gd name="connsiteX165" fmla="*/ 800195 w 12192000"/>
              <a:gd name="connsiteY165" fmla="*/ 2209407 h 2237474"/>
              <a:gd name="connsiteX166" fmla="*/ 784978 w 12192000"/>
              <a:gd name="connsiteY166" fmla="*/ 2212360 h 2237474"/>
              <a:gd name="connsiteX167" fmla="*/ 681987 w 12192000"/>
              <a:gd name="connsiteY167" fmla="*/ 2216757 h 2237474"/>
              <a:gd name="connsiteX168" fmla="*/ 669923 w 12192000"/>
              <a:gd name="connsiteY168" fmla="*/ 2211682 h 2237474"/>
              <a:gd name="connsiteX169" fmla="*/ 648680 w 12192000"/>
              <a:gd name="connsiteY169" fmla="*/ 2206229 h 2237474"/>
              <a:gd name="connsiteX170" fmla="*/ 597225 w 12192000"/>
              <a:gd name="connsiteY170" fmla="*/ 2180999 h 2237474"/>
              <a:gd name="connsiteX171" fmla="*/ 558449 w 12192000"/>
              <a:gd name="connsiteY171" fmla="*/ 2182346 h 2237474"/>
              <a:gd name="connsiteX172" fmla="*/ 550517 w 12192000"/>
              <a:gd name="connsiteY172" fmla="*/ 2182060 h 2237474"/>
              <a:gd name="connsiteX173" fmla="*/ 550309 w 12192000"/>
              <a:gd name="connsiteY173" fmla="*/ 2181825 h 2237474"/>
              <a:gd name="connsiteX174" fmla="*/ 541836 w 12192000"/>
              <a:gd name="connsiteY174" fmla="*/ 2181063 h 2237474"/>
              <a:gd name="connsiteX175" fmla="*/ 536057 w 12192000"/>
              <a:gd name="connsiteY175" fmla="*/ 2181537 h 2237474"/>
              <a:gd name="connsiteX176" fmla="*/ 520671 w 12192000"/>
              <a:gd name="connsiteY176" fmla="*/ 2180980 h 2237474"/>
              <a:gd name="connsiteX177" fmla="*/ 515024 w 12192000"/>
              <a:gd name="connsiteY177" fmla="*/ 2179258 h 2237474"/>
              <a:gd name="connsiteX178" fmla="*/ 512278 w 12192000"/>
              <a:gd name="connsiteY178" fmla="*/ 2176369 h 2237474"/>
              <a:gd name="connsiteX179" fmla="*/ 480419 w 12192000"/>
              <a:gd name="connsiteY179" fmla="*/ 2167807 h 2237474"/>
              <a:gd name="connsiteX180" fmla="*/ 413835 w 12192000"/>
              <a:gd name="connsiteY180" fmla="*/ 2156783 h 2237474"/>
              <a:gd name="connsiteX181" fmla="*/ 376513 w 12192000"/>
              <a:gd name="connsiteY181" fmla="*/ 2154014 h 2237474"/>
              <a:gd name="connsiteX182" fmla="*/ 273386 w 12192000"/>
              <a:gd name="connsiteY182" fmla="*/ 2142551 h 2237474"/>
              <a:gd name="connsiteX183" fmla="*/ 169207 w 12192000"/>
              <a:gd name="connsiteY183" fmla="*/ 2128100 h 2237474"/>
              <a:gd name="connsiteX184" fmla="*/ 93149 w 12192000"/>
              <a:gd name="connsiteY184" fmla="*/ 2105324 h 2237474"/>
              <a:gd name="connsiteX185" fmla="*/ 88109 w 12192000"/>
              <a:gd name="connsiteY185" fmla="*/ 2106704 h 2237474"/>
              <a:gd name="connsiteX186" fmla="*/ 80022 w 12192000"/>
              <a:gd name="connsiteY186" fmla="*/ 2107254 h 2237474"/>
              <a:gd name="connsiteX187" fmla="*/ 79717 w 12192000"/>
              <a:gd name="connsiteY187" fmla="*/ 2107046 h 2237474"/>
              <a:gd name="connsiteX188" fmla="*/ 72352 w 12192000"/>
              <a:gd name="connsiteY188" fmla="*/ 2107991 h 2237474"/>
              <a:gd name="connsiteX189" fmla="*/ 37645 w 12192000"/>
              <a:gd name="connsiteY189" fmla="*/ 2115401 h 2237474"/>
              <a:gd name="connsiteX190" fmla="*/ 4572 w 12192000"/>
              <a:gd name="connsiteY190" fmla="*/ 2111091 h 2237474"/>
              <a:gd name="connsiteX191" fmla="*/ 0 w 12192000"/>
              <a:gd name="connsiteY191" fmla="*/ 2110468 h 2237474"/>
              <a:gd name="connsiteX192" fmla="*/ 0 w 12192000"/>
              <a:gd name="connsiteY192" fmla="*/ 0 h 2237474"/>
              <a:gd name="connsiteX0" fmla="*/ 0 w 12192000"/>
              <a:gd name="connsiteY0" fmla="*/ 0 h 2237474"/>
              <a:gd name="connsiteX1" fmla="*/ 12192000 w 12192000"/>
              <a:gd name="connsiteY1" fmla="*/ 0 h 2237474"/>
              <a:gd name="connsiteX2" fmla="*/ 12192000 w 12192000"/>
              <a:gd name="connsiteY2" fmla="*/ 751299 h 2237474"/>
              <a:gd name="connsiteX3" fmla="*/ 12176759 w 12192000"/>
              <a:gd name="connsiteY3" fmla="*/ 759190 h 2237474"/>
              <a:gd name="connsiteX4" fmla="*/ 12047364 w 12192000"/>
              <a:gd name="connsiteY4" fmla="*/ 749662 h 2237474"/>
              <a:gd name="connsiteX5" fmla="*/ 11890686 w 12192000"/>
              <a:gd name="connsiteY5" fmla="*/ 732766 h 2237474"/>
              <a:gd name="connsiteX6" fmla="*/ 11820512 w 12192000"/>
              <a:gd name="connsiteY6" fmla="*/ 745392 h 2237474"/>
              <a:gd name="connsiteX7" fmla="*/ 11649954 w 12192000"/>
              <a:gd name="connsiteY7" fmla="*/ 749628 h 2237474"/>
              <a:gd name="connsiteX8" fmla="*/ 11560424 w 12192000"/>
              <a:gd name="connsiteY8" fmla="*/ 748017 h 2237474"/>
              <a:gd name="connsiteX9" fmla="*/ 11358455 w 12192000"/>
              <a:gd name="connsiteY9" fmla="*/ 747593 h 2237474"/>
              <a:gd name="connsiteX10" fmla="*/ 11165209 w 12192000"/>
              <a:gd name="connsiteY10" fmla="*/ 748852 h 2237474"/>
              <a:gd name="connsiteX11" fmla="*/ 11058755 w 12192000"/>
              <a:gd name="connsiteY11" fmla="*/ 749617 h 2237474"/>
              <a:gd name="connsiteX12" fmla="*/ 10846594 w 12192000"/>
              <a:gd name="connsiteY12" fmla="*/ 765069 h 2237474"/>
              <a:gd name="connsiteX13" fmla="*/ 10805004 w 12192000"/>
              <a:gd name="connsiteY13" fmla="*/ 757573 h 2237474"/>
              <a:gd name="connsiteX14" fmla="*/ 10739478 w 12192000"/>
              <a:gd name="connsiteY14" fmla="*/ 776841 h 2237474"/>
              <a:gd name="connsiteX15" fmla="*/ 10458762 w 12192000"/>
              <a:gd name="connsiteY15" fmla="*/ 755400 h 2237474"/>
              <a:gd name="connsiteX16" fmla="*/ 10211200 w 12192000"/>
              <a:gd name="connsiteY16" fmla="*/ 767513 h 2237474"/>
              <a:gd name="connsiteX17" fmla="*/ 10167995 w 12192000"/>
              <a:gd name="connsiteY17" fmla="*/ 760843 h 2237474"/>
              <a:gd name="connsiteX18" fmla="*/ 9997044 w 12192000"/>
              <a:gd name="connsiteY18" fmla="*/ 780129 h 2237474"/>
              <a:gd name="connsiteX19" fmla="*/ 9943887 w 12192000"/>
              <a:gd name="connsiteY19" fmla="*/ 804141 h 2237474"/>
              <a:gd name="connsiteX20" fmla="*/ 9918248 w 12192000"/>
              <a:gd name="connsiteY20" fmla="*/ 816628 h 2237474"/>
              <a:gd name="connsiteX21" fmla="*/ 9767091 w 12192000"/>
              <a:gd name="connsiteY21" fmla="*/ 870550 h 2237474"/>
              <a:gd name="connsiteX22" fmla="*/ 9683005 w 12192000"/>
              <a:gd name="connsiteY22" fmla="*/ 894128 h 2237474"/>
              <a:gd name="connsiteX23" fmla="*/ 9594438 w 12192000"/>
              <a:gd name="connsiteY23" fmla="*/ 919051 h 2237474"/>
              <a:gd name="connsiteX24" fmla="*/ 9544189 w 12192000"/>
              <a:gd name="connsiteY24" fmla="*/ 938966 h 2237474"/>
              <a:gd name="connsiteX25" fmla="*/ 9500499 w 12192000"/>
              <a:gd name="connsiteY25" fmla="*/ 954680 h 2237474"/>
              <a:gd name="connsiteX26" fmla="*/ 9428195 w 12192000"/>
              <a:gd name="connsiteY26" fmla="*/ 986225 h 2237474"/>
              <a:gd name="connsiteX27" fmla="*/ 9410017 w 12192000"/>
              <a:gd name="connsiteY27" fmla="*/ 993931 h 2237474"/>
              <a:gd name="connsiteX28" fmla="*/ 9392919 w 12192000"/>
              <a:gd name="connsiteY28" fmla="*/ 994656 h 2237474"/>
              <a:gd name="connsiteX29" fmla="*/ 9278619 w 12192000"/>
              <a:gd name="connsiteY29" fmla="*/ 1011878 h 2237474"/>
              <a:gd name="connsiteX30" fmla="*/ 9268019 w 12192000"/>
              <a:gd name="connsiteY30" fmla="*/ 1007442 h 2237474"/>
              <a:gd name="connsiteX31" fmla="*/ 9234662 w 12192000"/>
              <a:gd name="connsiteY31" fmla="*/ 1023056 h 2237474"/>
              <a:gd name="connsiteX32" fmla="*/ 9181033 w 12192000"/>
              <a:gd name="connsiteY32" fmla="*/ 1037921 h 2237474"/>
              <a:gd name="connsiteX33" fmla="*/ 9155969 w 12192000"/>
              <a:gd name="connsiteY33" fmla="*/ 1046804 h 2237474"/>
              <a:gd name="connsiteX34" fmla="*/ 9133985 w 12192000"/>
              <a:gd name="connsiteY34" fmla="*/ 1046450 h 2237474"/>
              <a:gd name="connsiteX35" fmla="*/ 9003462 w 12192000"/>
              <a:gd name="connsiteY35" fmla="*/ 1042406 h 2237474"/>
              <a:gd name="connsiteX36" fmla="*/ 8968445 w 12192000"/>
              <a:gd name="connsiteY36" fmla="*/ 1052169 h 2237474"/>
              <a:gd name="connsiteX37" fmla="*/ 8886001 w 12192000"/>
              <a:gd name="connsiteY37" fmla="*/ 1067468 h 2237474"/>
              <a:gd name="connsiteX38" fmla="*/ 8838610 w 12192000"/>
              <a:gd name="connsiteY38" fmla="*/ 1075091 h 2237474"/>
              <a:gd name="connsiteX39" fmla="*/ 8750383 w 12192000"/>
              <a:gd name="connsiteY39" fmla="*/ 1097387 h 2237474"/>
              <a:gd name="connsiteX40" fmla="*/ 8665605 w 12192000"/>
              <a:gd name="connsiteY40" fmla="*/ 1110791 h 2237474"/>
              <a:gd name="connsiteX41" fmla="*/ 8584946 w 12192000"/>
              <a:gd name="connsiteY41" fmla="*/ 1135226 h 2237474"/>
              <a:gd name="connsiteX42" fmla="*/ 8460755 w 12192000"/>
              <a:gd name="connsiteY42" fmla="*/ 1203427 h 2237474"/>
              <a:gd name="connsiteX43" fmla="*/ 8419755 w 12192000"/>
              <a:gd name="connsiteY43" fmla="*/ 1216260 h 2237474"/>
              <a:gd name="connsiteX44" fmla="*/ 8411626 w 12192000"/>
              <a:gd name="connsiteY44" fmla="*/ 1214397 h 2237474"/>
              <a:gd name="connsiteX45" fmla="*/ 8363469 w 12192000"/>
              <a:gd name="connsiteY45" fmla="*/ 1246658 h 2237474"/>
              <a:gd name="connsiteX46" fmla="*/ 8275497 w 12192000"/>
              <a:gd name="connsiteY46" fmla="*/ 1264396 h 2237474"/>
              <a:gd name="connsiteX47" fmla="*/ 8206287 w 12192000"/>
              <a:gd name="connsiteY47" fmla="*/ 1273060 h 2237474"/>
              <a:gd name="connsiteX48" fmla="*/ 8139997 w 12192000"/>
              <a:gd name="connsiteY48" fmla="*/ 1282713 h 2237474"/>
              <a:gd name="connsiteX49" fmla="*/ 8074238 w 12192000"/>
              <a:gd name="connsiteY49" fmla="*/ 1301895 h 2237474"/>
              <a:gd name="connsiteX50" fmla="*/ 7942099 w 12192000"/>
              <a:gd name="connsiteY50" fmla="*/ 1336332 h 2237474"/>
              <a:gd name="connsiteX51" fmla="*/ 7902328 w 12192000"/>
              <a:gd name="connsiteY51" fmla="*/ 1345865 h 2237474"/>
              <a:gd name="connsiteX52" fmla="*/ 7840612 w 12192000"/>
              <a:gd name="connsiteY52" fmla="*/ 1369373 h 2237474"/>
              <a:gd name="connsiteX53" fmla="*/ 7786819 w 12192000"/>
              <a:gd name="connsiteY53" fmla="*/ 1378970 h 2237474"/>
              <a:gd name="connsiteX54" fmla="*/ 7548172 w 12192000"/>
              <a:gd name="connsiteY54" fmla="*/ 1417460 h 2237474"/>
              <a:gd name="connsiteX55" fmla="*/ 7483437 w 12192000"/>
              <a:gd name="connsiteY55" fmla="*/ 1478152 h 2237474"/>
              <a:gd name="connsiteX56" fmla="*/ 7377870 w 12192000"/>
              <a:gd name="connsiteY56" fmla="*/ 1523319 h 2237474"/>
              <a:gd name="connsiteX57" fmla="*/ 7230737 w 12192000"/>
              <a:gd name="connsiteY57" fmla="*/ 1562633 h 2237474"/>
              <a:gd name="connsiteX58" fmla="*/ 7224458 w 12192000"/>
              <a:gd name="connsiteY58" fmla="*/ 1573008 h 2237474"/>
              <a:gd name="connsiteX59" fmla="*/ 7183121 w 12192000"/>
              <a:gd name="connsiteY59" fmla="*/ 1595162 h 2237474"/>
              <a:gd name="connsiteX60" fmla="*/ 7164601 w 12192000"/>
              <a:gd name="connsiteY60" fmla="*/ 1606490 h 2237474"/>
              <a:gd name="connsiteX61" fmla="*/ 7031309 w 12192000"/>
              <a:gd name="connsiteY61" fmla="*/ 1619451 h 2237474"/>
              <a:gd name="connsiteX62" fmla="*/ 6900177 w 12192000"/>
              <a:gd name="connsiteY62" fmla="*/ 1636016 h 2237474"/>
              <a:gd name="connsiteX63" fmla="*/ 6795372 w 12192000"/>
              <a:gd name="connsiteY63" fmla="*/ 1644845 h 2237474"/>
              <a:gd name="connsiteX64" fmla="*/ 6692251 w 12192000"/>
              <a:gd name="connsiteY64" fmla="*/ 1656357 h 2237474"/>
              <a:gd name="connsiteX65" fmla="*/ 6655235 w 12192000"/>
              <a:gd name="connsiteY65" fmla="*/ 1661869 h 2237474"/>
              <a:gd name="connsiteX66" fmla="*/ 6554894 w 12192000"/>
              <a:gd name="connsiteY66" fmla="*/ 1664428 h 2237474"/>
              <a:gd name="connsiteX67" fmla="*/ 6516595 w 12192000"/>
              <a:gd name="connsiteY67" fmla="*/ 1667475 h 2237474"/>
              <a:gd name="connsiteX68" fmla="*/ 6508541 w 12192000"/>
              <a:gd name="connsiteY68" fmla="*/ 1668757 h 2237474"/>
              <a:gd name="connsiteX69" fmla="*/ 6471012 w 12192000"/>
              <a:gd name="connsiteY69" fmla="*/ 1678604 h 2237474"/>
              <a:gd name="connsiteX70" fmla="*/ 6364035 w 12192000"/>
              <a:gd name="connsiteY70" fmla="*/ 1667683 h 2237474"/>
              <a:gd name="connsiteX71" fmla="*/ 6280959 w 12192000"/>
              <a:gd name="connsiteY71" fmla="*/ 1689329 h 2237474"/>
              <a:gd name="connsiteX72" fmla="*/ 6243319 w 12192000"/>
              <a:gd name="connsiteY72" fmla="*/ 1695560 h 2237474"/>
              <a:gd name="connsiteX73" fmla="*/ 6098321 w 12192000"/>
              <a:gd name="connsiteY73" fmla="*/ 1721646 h 2237474"/>
              <a:gd name="connsiteX74" fmla="*/ 5880652 w 12192000"/>
              <a:gd name="connsiteY74" fmla="*/ 1779643 h 2237474"/>
              <a:gd name="connsiteX75" fmla="*/ 5785959 w 12192000"/>
              <a:gd name="connsiteY75" fmla="*/ 1775307 h 2237474"/>
              <a:gd name="connsiteX76" fmla="*/ 5643534 w 12192000"/>
              <a:gd name="connsiteY76" fmla="*/ 1802919 h 2237474"/>
              <a:gd name="connsiteX77" fmla="*/ 5518799 w 12192000"/>
              <a:gd name="connsiteY77" fmla="*/ 1818312 h 2237474"/>
              <a:gd name="connsiteX78" fmla="*/ 5505014 w 12192000"/>
              <a:gd name="connsiteY78" fmla="*/ 1819259 h 2237474"/>
              <a:gd name="connsiteX79" fmla="*/ 5453307 w 12192000"/>
              <a:gd name="connsiteY79" fmla="*/ 1815450 h 2237474"/>
              <a:gd name="connsiteX80" fmla="*/ 5221533 w 12192000"/>
              <a:gd name="connsiteY80" fmla="*/ 1846950 h 2237474"/>
              <a:gd name="connsiteX81" fmla="*/ 5149802 w 12192000"/>
              <a:gd name="connsiteY81" fmla="*/ 1844846 h 2237474"/>
              <a:gd name="connsiteX82" fmla="*/ 5114927 w 12192000"/>
              <a:gd name="connsiteY82" fmla="*/ 1847827 h 2237474"/>
              <a:gd name="connsiteX83" fmla="*/ 5108970 w 12192000"/>
              <a:gd name="connsiteY83" fmla="*/ 1847935 h 2237474"/>
              <a:gd name="connsiteX84" fmla="*/ 5067961 w 12192000"/>
              <a:gd name="connsiteY84" fmla="*/ 1845917 h 2237474"/>
              <a:gd name="connsiteX85" fmla="*/ 5007075 w 12192000"/>
              <a:gd name="connsiteY85" fmla="*/ 1838626 h 2237474"/>
              <a:gd name="connsiteX86" fmla="*/ 4944087 w 12192000"/>
              <a:gd name="connsiteY86" fmla="*/ 1823332 h 2237474"/>
              <a:gd name="connsiteX87" fmla="*/ 4907662 w 12192000"/>
              <a:gd name="connsiteY87" fmla="*/ 1816900 h 2237474"/>
              <a:gd name="connsiteX88" fmla="*/ 4882386 w 12192000"/>
              <a:gd name="connsiteY88" fmla="*/ 1809844 h 2237474"/>
              <a:gd name="connsiteX89" fmla="*/ 4811440 w 12192000"/>
              <a:gd name="connsiteY89" fmla="*/ 1804655 h 2237474"/>
              <a:gd name="connsiteX90" fmla="*/ 4691075 w 12192000"/>
              <a:gd name="connsiteY90" fmla="*/ 1801389 h 2237474"/>
              <a:gd name="connsiteX91" fmla="*/ 4611738 w 12192000"/>
              <a:gd name="connsiteY91" fmla="*/ 1776964 h 2237474"/>
              <a:gd name="connsiteX92" fmla="*/ 4560070 w 12192000"/>
              <a:gd name="connsiteY92" fmla="*/ 1785640 h 2237474"/>
              <a:gd name="connsiteX93" fmla="*/ 4536503 w 12192000"/>
              <a:gd name="connsiteY93" fmla="*/ 1785334 h 2237474"/>
              <a:gd name="connsiteX94" fmla="*/ 4513724 w 12192000"/>
              <a:gd name="connsiteY94" fmla="*/ 1791996 h 2237474"/>
              <a:gd name="connsiteX95" fmla="*/ 4459810 w 12192000"/>
              <a:gd name="connsiteY95" fmla="*/ 1797886 h 2237474"/>
              <a:gd name="connsiteX96" fmla="*/ 4379064 w 12192000"/>
              <a:gd name="connsiteY96" fmla="*/ 1817177 h 2237474"/>
              <a:gd name="connsiteX97" fmla="*/ 4290981 w 12192000"/>
              <a:gd name="connsiteY97" fmla="*/ 1839677 h 2237474"/>
              <a:gd name="connsiteX98" fmla="*/ 4238372 w 12192000"/>
              <a:gd name="connsiteY98" fmla="*/ 1851480 h 2237474"/>
              <a:gd name="connsiteX99" fmla="*/ 4232517 w 12192000"/>
              <a:gd name="connsiteY99" fmla="*/ 1852567 h 2237474"/>
              <a:gd name="connsiteX100" fmla="*/ 4191732 w 12192000"/>
              <a:gd name="connsiteY100" fmla="*/ 1857328 h 2237474"/>
              <a:gd name="connsiteX101" fmla="*/ 4065532 w 12192000"/>
              <a:gd name="connsiteY101" fmla="*/ 1855477 h 2237474"/>
              <a:gd name="connsiteX102" fmla="*/ 4028460 w 12192000"/>
              <a:gd name="connsiteY102" fmla="*/ 1855137 h 2237474"/>
              <a:gd name="connsiteX103" fmla="*/ 4002267 w 12192000"/>
              <a:gd name="connsiteY103" fmla="*/ 1852352 h 2237474"/>
              <a:gd name="connsiteX104" fmla="*/ 3931396 w 12192000"/>
              <a:gd name="connsiteY104" fmla="*/ 1858915 h 2237474"/>
              <a:gd name="connsiteX105" fmla="*/ 3812162 w 12192000"/>
              <a:gd name="connsiteY105" fmla="*/ 1875501 h 2237474"/>
              <a:gd name="connsiteX106" fmla="*/ 3729530 w 12192000"/>
              <a:gd name="connsiteY106" fmla="*/ 1864513 h 2237474"/>
              <a:gd name="connsiteX107" fmla="*/ 3680177 w 12192000"/>
              <a:gd name="connsiteY107" fmla="*/ 1881552 h 2237474"/>
              <a:gd name="connsiteX108" fmla="*/ 3567259 w 12192000"/>
              <a:gd name="connsiteY108" fmla="*/ 1893482 h 2237474"/>
              <a:gd name="connsiteX109" fmla="*/ 3405770 w 12192000"/>
              <a:gd name="connsiteY109" fmla="*/ 1904591 h 2237474"/>
              <a:gd name="connsiteX110" fmla="*/ 3280097 w 12192000"/>
              <a:gd name="connsiteY110" fmla="*/ 1919610 h 2237474"/>
              <a:gd name="connsiteX111" fmla="*/ 3123424 w 12192000"/>
              <a:gd name="connsiteY111" fmla="*/ 1952930 h 2237474"/>
              <a:gd name="connsiteX112" fmla="*/ 3009910 w 12192000"/>
              <a:gd name="connsiteY112" fmla="*/ 1957866 h 2237474"/>
              <a:gd name="connsiteX113" fmla="*/ 2995934 w 12192000"/>
              <a:gd name="connsiteY113" fmla="*/ 1967085 h 2237474"/>
              <a:gd name="connsiteX114" fmla="*/ 2980071 w 12192000"/>
              <a:gd name="connsiteY114" fmla="*/ 1972988 h 2237474"/>
              <a:gd name="connsiteX115" fmla="*/ 2978094 w 12192000"/>
              <a:gd name="connsiteY115" fmla="*/ 1972369 h 2237474"/>
              <a:gd name="connsiteX116" fmla="*/ 2942858 w 12192000"/>
              <a:gd name="connsiteY116" fmla="*/ 1981367 h 2237474"/>
              <a:gd name="connsiteX117" fmla="*/ 2875436 w 12192000"/>
              <a:gd name="connsiteY117" fmla="*/ 1996977 h 2237474"/>
              <a:gd name="connsiteX118" fmla="*/ 2874892 w 12192000"/>
              <a:gd name="connsiteY118" fmla="*/ 1996085 h 2237474"/>
              <a:gd name="connsiteX119" fmla="*/ 2864145 w 12192000"/>
              <a:gd name="connsiteY119" fmla="*/ 1994061 h 2237474"/>
              <a:gd name="connsiteX120" fmla="*/ 2843662 w 12192000"/>
              <a:gd name="connsiteY120" fmla="*/ 1992498 h 2237474"/>
              <a:gd name="connsiteX121" fmla="*/ 2796128 w 12192000"/>
              <a:gd name="connsiteY121" fmla="*/ 1976403 h 2237474"/>
              <a:gd name="connsiteX122" fmla="*/ 2756784 w 12192000"/>
              <a:gd name="connsiteY122" fmla="*/ 1985116 h 2237474"/>
              <a:gd name="connsiteX123" fmla="*/ 2748833 w 12192000"/>
              <a:gd name="connsiteY123" fmla="*/ 1986323 h 2237474"/>
              <a:gd name="connsiteX124" fmla="*/ 2748661 w 12192000"/>
              <a:gd name="connsiteY124" fmla="*/ 1986122 h 2237474"/>
              <a:gd name="connsiteX125" fmla="*/ 2740251 w 12192000"/>
              <a:gd name="connsiteY125" fmla="*/ 1986946 h 2237474"/>
              <a:gd name="connsiteX126" fmla="*/ 2718916 w 12192000"/>
              <a:gd name="connsiteY126" fmla="*/ 1990867 h 2237474"/>
              <a:gd name="connsiteX127" fmla="*/ 2713522 w 12192000"/>
              <a:gd name="connsiteY127" fmla="*/ 1990173 h 2237474"/>
              <a:gd name="connsiteX128" fmla="*/ 2680597 w 12192000"/>
              <a:gd name="connsiteY128" fmla="*/ 1984996 h 2237474"/>
              <a:gd name="connsiteX129" fmla="*/ 2578178 w 12192000"/>
              <a:gd name="connsiteY129" fmla="*/ 1990531 h 2237474"/>
              <a:gd name="connsiteX130" fmla="*/ 2476147 w 12192000"/>
              <a:gd name="connsiteY130" fmla="*/ 1998305 h 2237474"/>
              <a:gd name="connsiteX131" fmla="*/ 2373568 w 12192000"/>
              <a:gd name="connsiteY131" fmla="*/ 2003219 h 2237474"/>
              <a:gd name="connsiteX132" fmla="*/ 2321399 w 12192000"/>
              <a:gd name="connsiteY132" fmla="*/ 1989467 h 2237474"/>
              <a:gd name="connsiteX133" fmla="*/ 2315525 w 12192000"/>
              <a:gd name="connsiteY133" fmla="*/ 1989708 h 2237474"/>
              <a:gd name="connsiteX134" fmla="*/ 2300792 w 12192000"/>
              <a:gd name="connsiteY134" fmla="*/ 1994290 h 2237474"/>
              <a:gd name="connsiteX135" fmla="*/ 2295469 w 12192000"/>
              <a:gd name="connsiteY135" fmla="*/ 1996659 h 2237474"/>
              <a:gd name="connsiteX136" fmla="*/ 2287219 w 12192000"/>
              <a:gd name="connsiteY136" fmla="*/ 1998750 h 2237474"/>
              <a:gd name="connsiteX137" fmla="*/ 2286948 w 12192000"/>
              <a:gd name="connsiteY137" fmla="*/ 1998596 h 2237474"/>
              <a:gd name="connsiteX138" fmla="*/ 2243069 w 12192000"/>
              <a:gd name="connsiteY138" fmla="*/ 2015111 h 2237474"/>
              <a:gd name="connsiteX139" fmla="*/ 2186609 w 12192000"/>
              <a:gd name="connsiteY139" fmla="*/ 2008263 h 2237474"/>
              <a:gd name="connsiteX140" fmla="*/ 2164831 w 12192000"/>
              <a:gd name="connsiteY140" fmla="*/ 2010143 h 2237474"/>
              <a:gd name="connsiteX141" fmla="*/ 2152836 w 12192000"/>
              <a:gd name="connsiteY141" fmla="*/ 2010048 h 2237474"/>
              <a:gd name="connsiteX142" fmla="*/ 2117102 w 12192000"/>
              <a:gd name="connsiteY142" fmla="*/ 2023004 h 2237474"/>
              <a:gd name="connsiteX143" fmla="*/ 2111935 w 12192000"/>
              <a:gd name="connsiteY143" fmla="*/ 2023163 h 2237474"/>
              <a:gd name="connsiteX144" fmla="*/ 2089991 w 12192000"/>
              <a:gd name="connsiteY144" fmla="*/ 2034193 h 2237474"/>
              <a:gd name="connsiteX145" fmla="*/ 2058061 w 12192000"/>
              <a:gd name="connsiteY145" fmla="*/ 2047942 h 2237474"/>
              <a:gd name="connsiteX146" fmla="*/ 2055737 w 12192000"/>
              <a:gd name="connsiteY146" fmla="*/ 2047704 h 2237474"/>
              <a:gd name="connsiteX147" fmla="*/ 2042244 w 12192000"/>
              <a:gd name="connsiteY147" fmla="*/ 2055560 h 2237474"/>
              <a:gd name="connsiteX148" fmla="*/ 1976224 w 12192000"/>
              <a:gd name="connsiteY148" fmla="*/ 2074257 h 2237474"/>
              <a:gd name="connsiteX149" fmla="*/ 1877728 w 12192000"/>
              <a:gd name="connsiteY149" fmla="*/ 2101004 h 2237474"/>
              <a:gd name="connsiteX150" fmla="*/ 1759056 w 12192000"/>
              <a:gd name="connsiteY150" fmla="*/ 2125608 h 2237474"/>
              <a:gd name="connsiteX151" fmla="*/ 1637948 w 12192000"/>
              <a:gd name="connsiteY151" fmla="*/ 2172597 h 2237474"/>
              <a:gd name="connsiteX152" fmla="*/ 1434549 w 12192000"/>
              <a:gd name="connsiteY152" fmla="*/ 2234522 h 2237474"/>
              <a:gd name="connsiteX153" fmla="*/ 1398481 w 12192000"/>
              <a:gd name="connsiteY153" fmla="*/ 2237074 h 2237474"/>
              <a:gd name="connsiteX154" fmla="*/ 1398407 w 12192000"/>
              <a:gd name="connsiteY154" fmla="*/ 2237095 h 2237474"/>
              <a:gd name="connsiteX155" fmla="*/ 1370962 w 12192000"/>
              <a:gd name="connsiteY155" fmla="*/ 2237474 h 2237474"/>
              <a:gd name="connsiteX156" fmla="*/ 1356367 w 12192000"/>
              <a:gd name="connsiteY156" fmla="*/ 2235089 h 2237474"/>
              <a:gd name="connsiteX157" fmla="*/ 1324828 w 12192000"/>
              <a:gd name="connsiteY157" fmla="*/ 2231968 h 2237474"/>
              <a:gd name="connsiteX158" fmla="*/ 1297744 w 12192000"/>
              <a:gd name="connsiteY158" fmla="*/ 2235849 h 2237474"/>
              <a:gd name="connsiteX159" fmla="*/ 1286236 w 12192000"/>
              <a:gd name="connsiteY159" fmla="*/ 2233135 h 2237474"/>
              <a:gd name="connsiteX160" fmla="*/ 1283504 w 12192000"/>
              <a:gd name="connsiteY160" fmla="*/ 2233797 h 2237474"/>
              <a:gd name="connsiteX161" fmla="*/ 1279765 w 12192000"/>
              <a:gd name="connsiteY161" fmla="*/ 2229639 h 2237474"/>
              <a:gd name="connsiteX162" fmla="*/ 1195347 w 12192000"/>
              <a:gd name="connsiteY162" fmla="*/ 2212354 h 2237474"/>
              <a:gd name="connsiteX163" fmla="*/ 970251 w 12192000"/>
              <a:gd name="connsiteY163" fmla="*/ 2221029 h 2237474"/>
              <a:gd name="connsiteX164" fmla="*/ 812914 w 12192000"/>
              <a:gd name="connsiteY164" fmla="*/ 2202752 h 2237474"/>
              <a:gd name="connsiteX165" fmla="*/ 800195 w 12192000"/>
              <a:gd name="connsiteY165" fmla="*/ 2209407 h 2237474"/>
              <a:gd name="connsiteX166" fmla="*/ 784978 w 12192000"/>
              <a:gd name="connsiteY166" fmla="*/ 2212360 h 2237474"/>
              <a:gd name="connsiteX167" fmla="*/ 681987 w 12192000"/>
              <a:gd name="connsiteY167" fmla="*/ 2216757 h 2237474"/>
              <a:gd name="connsiteX168" fmla="*/ 669923 w 12192000"/>
              <a:gd name="connsiteY168" fmla="*/ 2211682 h 2237474"/>
              <a:gd name="connsiteX169" fmla="*/ 648680 w 12192000"/>
              <a:gd name="connsiteY169" fmla="*/ 2206229 h 2237474"/>
              <a:gd name="connsiteX170" fmla="*/ 597225 w 12192000"/>
              <a:gd name="connsiteY170" fmla="*/ 2180999 h 2237474"/>
              <a:gd name="connsiteX171" fmla="*/ 558449 w 12192000"/>
              <a:gd name="connsiteY171" fmla="*/ 2182346 h 2237474"/>
              <a:gd name="connsiteX172" fmla="*/ 550517 w 12192000"/>
              <a:gd name="connsiteY172" fmla="*/ 2182060 h 2237474"/>
              <a:gd name="connsiteX173" fmla="*/ 550309 w 12192000"/>
              <a:gd name="connsiteY173" fmla="*/ 2181825 h 2237474"/>
              <a:gd name="connsiteX174" fmla="*/ 541836 w 12192000"/>
              <a:gd name="connsiteY174" fmla="*/ 2181063 h 2237474"/>
              <a:gd name="connsiteX175" fmla="*/ 536057 w 12192000"/>
              <a:gd name="connsiteY175" fmla="*/ 2181537 h 2237474"/>
              <a:gd name="connsiteX176" fmla="*/ 520671 w 12192000"/>
              <a:gd name="connsiteY176" fmla="*/ 2180980 h 2237474"/>
              <a:gd name="connsiteX177" fmla="*/ 515024 w 12192000"/>
              <a:gd name="connsiteY177" fmla="*/ 2179258 h 2237474"/>
              <a:gd name="connsiteX178" fmla="*/ 512278 w 12192000"/>
              <a:gd name="connsiteY178" fmla="*/ 2176369 h 2237474"/>
              <a:gd name="connsiteX179" fmla="*/ 480419 w 12192000"/>
              <a:gd name="connsiteY179" fmla="*/ 2167807 h 2237474"/>
              <a:gd name="connsiteX180" fmla="*/ 413835 w 12192000"/>
              <a:gd name="connsiteY180" fmla="*/ 2156783 h 2237474"/>
              <a:gd name="connsiteX181" fmla="*/ 376513 w 12192000"/>
              <a:gd name="connsiteY181" fmla="*/ 2154014 h 2237474"/>
              <a:gd name="connsiteX182" fmla="*/ 273386 w 12192000"/>
              <a:gd name="connsiteY182" fmla="*/ 2142551 h 2237474"/>
              <a:gd name="connsiteX183" fmla="*/ 169207 w 12192000"/>
              <a:gd name="connsiteY183" fmla="*/ 2128100 h 2237474"/>
              <a:gd name="connsiteX184" fmla="*/ 93149 w 12192000"/>
              <a:gd name="connsiteY184" fmla="*/ 2105324 h 2237474"/>
              <a:gd name="connsiteX185" fmla="*/ 88109 w 12192000"/>
              <a:gd name="connsiteY185" fmla="*/ 2106704 h 2237474"/>
              <a:gd name="connsiteX186" fmla="*/ 80022 w 12192000"/>
              <a:gd name="connsiteY186" fmla="*/ 2107254 h 2237474"/>
              <a:gd name="connsiteX187" fmla="*/ 79717 w 12192000"/>
              <a:gd name="connsiteY187" fmla="*/ 2107046 h 2237474"/>
              <a:gd name="connsiteX188" fmla="*/ 72352 w 12192000"/>
              <a:gd name="connsiteY188" fmla="*/ 2107991 h 2237474"/>
              <a:gd name="connsiteX189" fmla="*/ 37645 w 12192000"/>
              <a:gd name="connsiteY189" fmla="*/ 2115401 h 2237474"/>
              <a:gd name="connsiteX190" fmla="*/ 4572 w 12192000"/>
              <a:gd name="connsiteY190" fmla="*/ 2111091 h 2237474"/>
              <a:gd name="connsiteX191" fmla="*/ 0 w 12192000"/>
              <a:gd name="connsiteY191" fmla="*/ 2110468 h 2237474"/>
              <a:gd name="connsiteX192" fmla="*/ 0 w 12192000"/>
              <a:gd name="connsiteY192" fmla="*/ 0 h 2237474"/>
              <a:gd name="connsiteX0" fmla="*/ 0 w 12192000"/>
              <a:gd name="connsiteY0" fmla="*/ 0 h 2237474"/>
              <a:gd name="connsiteX1" fmla="*/ 12192000 w 12192000"/>
              <a:gd name="connsiteY1" fmla="*/ 0 h 2237474"/>
              <a:gd name="connsiteX2" fmla="*/ 12192000 w 12192000"/>
              <a:gd name="connsiteY2" fmla="*/ 751299 h 2237474"/>
              <a:gd name="connsiteX3" fmla="*/ 12176759 w 12192000"/>
              <a:gd name="connsiteY3" fmla="*/ 759190 h 2237474"/>
              <a:gd name="connsiteX4" fmla="*/ 12047364 w 12192000"/>
              <a:gd name="connsiteY4" fmla="*/ 749662 h 2237474"/>
              <a:gd name="connsiteX5" fmla="*/ 11890686 w 12192000"/>
              <a:gd name="connsiteY5" fmla="*/ 732766 h 2237474"/>
              <a:gd name="connsiteX6" fmla="*/ 11820512 w 12192000"/>
              <a:gd name="connsiteY6" fmla="*/ 745392 h 2237474"/>
              <a:gd name="connsiteX7" fmla="*/ 11649954 w 12192000"/>
              <a:gd name="connsiteY7" fmla="*/ 749628 h 2237474"/>
              <a:gd name="connsiteX8" fmla="*/ 11560424 w 12192000"/>
              <a:gd name="connsiteY8" fmla="*/ 748017 h 2237474"/>
              <a:gd name="connsiteX9" fmla="*/ 11358455 w 12192000"/>
              <a:gd name="connsiteY9" fmla="*/ 747593 h 2237474"/>
              <a:gd name="connsiteX10" fmla="*/ 11165209 w 12192000"/>
              <a:gd name="connsiteY10" fmla="*/ 748852 h 2237474"/>
              <a:gd name="connsiteX11" fmla="*/ 11058755 w 12192000"/>
              <a:gd name="connsiteY11" fmla="*/ 749617 h 2237474"/>
              <a:gd name="connsiteX12" fmla="*/ 10846594 w 12192000"/>
              <a:gd name="connsiteY12" fmla="*/ 765069 h 2237474"/>
              <a:gd name="connsiteX13" fmla="*/ 10805004 w 12192000"/>
              <a:gd name="connsiteY13" fmla="*/ 757573 h 2237474"/>
              <a:gd name="connsiteX14" fmla="*/ 10739478 w 12192000"/>
              <a:gd name="connsiteY14" fmla="*/ 776841 h 2237474"/>
              <a:gd name="connsiteX15" fmla="*/ 10458762 w 12192000"/>
              <a:gd name="connsiteY15" fmla="*/ 755400 h 2237474"/>
              <a:gd name="connsiteX16" fmla="*/ 10211200 w 12192000"/>
              <a:gd name="connsiteY16" fmla="*/ 767513 h 2237474"/>
              <a:gd name="connsiteX17" fmla="*/ 10167995 w 12192000"/>
              <a:gd name="connsiteY17" fmla="*/ 760843 h 2237474"/>
              <a:gd name="connsiteX18" fmla="*/ 9997044 w 12192000"/>
              <a:gd name="connsiteY18" fmla="*/ 780129 h 2237474"/>
              <a:gd name="connsiteX19" fmla="*/ 9943887 w 12192000"/>
              <a:gd name="connsiteY19" fmla="*/ 804141 h 2237474"/>
              <a:gd name="connsiteX20" fmla="*/ 9918248 w 12192000"/>
              <a:gd name="connsiteY20" fmla="*/ 816628 h 2237474"/>
              <a:gd name="connsiteX21" fmla="*/ 9767091 w 12192000"/>
              <a:gd name="connsiteY21" fmla="*/ 870550 h 2237474"/>
              <a:gd name="connsiteX22" fmla="*/ 9683005 w 12192000"/>
              <a:gd name="connsiteY22" fmla="*/ 894128 h 2237474"/>
              <a:gd name="connsiteX23" fmla="*/ 9594438 w 12192000"/>
              <a:gd name="connsiteY23" fmla="*/ 919051 h 2237474"/>
              <a:gd name="connsiteX24" fmla="*/ 9544189 w 12192000"/>
              <a:gd name="connsiteY24" fmla="*/ 938966 h 2237474"/>
              <a:gd name="connsiteX25" fmla="*/ 9500499 w 12192000"/>
              <a:gd name="connsiteY25" fmla="*/ 954680 h 2237474"/>
              <a:gd name="connsiteX26" fmla="*/ 9428195 w 12192000"/>
              <a:gd name="connsiteY26" fmla="*/ 986225 h 2237474"/>
              <a:gd name="connsiteX27" fmla="*/ 9410017 w 12192000"/>
              <a:gd name="connsiteY27" fmla="*/ 993931 h 2237474"/>
              <a:gd name="connsiteX28" fmla="*/ 9392919 w 12192000"/>
              <a:gd name="connsiteY28" fmla="*/ 994656 h 2237474"/>
              <a:gd name="connsiteX29" fmla="*/ 9278619 w 12192000"/>
              <a:gd name="connsiteY29" fmla="*/ 1011878 h 2237474"/>
              <a:gd name="connsiteX30" fmla="*/ 9268019 w 12192000"/>
              <a:gd name="connsiteY30" fmla="*/ 1007442 h 2237474"/>
              <a:gd name="connsiteX31" fmla="*/ 9234662 w 12192000"/>
              <a:gd name="connsiteY31" fmla="*/ 1023056 h 2237474"/>
              <a:gd name="connsiteX32" fmla="*/ 9181033 w 12192000"/>
              <a:gd name="connsiteY32" fmla="*/ 1037921 h 2237474"/>
              <a:gd name="connsiteX33" fmla="*/ 9155969 w 12192000"/>
              <a:gd name="connsiteY33" fmla="*/ 1046804 h 2237474"/>
              <a:gd name="connsiteX34" fmla="*/ 9133985 w 12192000"/>
              <a:gd name="connsiteY34" fmla="*/ 1046450 h 2237474"/>
              <a:gd name="connsiteX35" fmla="*/ 9003462 w 12192000"/>
              <a:gd name="connsiteY35" fmla="*/ 1042406 h 2237474"/>
              <a:gd name="connsiteX36" fmla="*/ 8968445 w 12192000"/>
              <a:gd name="connsiteY36" fmla="*/ 1052169 h 2237474"/>
              <a:gd name="connsiteX37" fmla="*/ 8886001 w 12192000"/>
              <a:gd name="connsiteY37" fmla="*/ 1067468 h 2237474"/>
              <a:gd name="connsiteX38" fmla="*/ 8838610 w 12192000"/>
              <a:gd name="connsiteY38" fmla="*/ 1075091 h 2237474"/>
              <a:gd name="connsiteX39" fmla="*/ 8750383 w 12192000"/>
              <a:gd name="connsiteY39" fmla="*/ 1097387 h 2237474"/>
              <a:gd name="connsiteX40" fmla="*/ 8665605 w 12192000"/>
              <a:gd name="connsiteY40" fmla="*/ 1110791 h 2237474"/>
              <a:gd name="connsiteX41" fmla="*/ 8584946 w 12192000"/>
              <a:gd name="connsiteY41" fmla="*/ 1135226 h 2237474"/>
              <a:gd name="connsiteX42" fmla="*/ 8460755 w 12192000"/>
              <a:gd name="connsiteY42" fmla="*/ 1203427 h 2237474"/>
              <a:gd name="connsiteX43" fmla="*/ 8419755 w 12192000"/>
              <a:gd name="connsiteY43" fmla="*/ 1216260 h 2237474"/>
              <a:gd name="connsiteX44" fmla="*/ 8411626 w 12192000"/>
              <a:gd name="connsiteY44" fmla="*/ 1214397 h 2237474"/>
              <a:gd name="connsiteX45" fmla="*/ 8363469 w 12192000"/>
              <a:gd name="connsiteY45" fmla="*/ 1246658 h 2237474"/>
              <a:gd name="connsiteX46" fmla="*/ 8275497 w 12192000"/>
              <a:gd name="connsiteY46" fmla="*/ 1264396 h 2237474"/>
              <a:gd name="connsiteX47" fmla="*/ 8206287 w 12192000"/>
              <a:gd name="connsiteY47" fmla="*/ 1273060 h 2237474"/>
              <a:gd name="connsiteX48" fmla="*/ 8139997 w 12192000"/>
              <a:gd name="connsiteY48" fmla="*/ 1282713 h 2237474"/>
              <a:gd name="connsiteX49" fmla="*/ 8074238 w 12192000"/>
              <a:gd name="connsiteY49" fmla="*/ 1301895 h 2237474"/>
              <a:gd name="connsiteX50" fmla="*/ 7942099 w 12192000"/>
              <a:gd name="connsiteY50" fmla="*/ 1336332 h 2237474"/>
              <a:gd name="connsiteX51" fmla="*/ 7902328 w 12192000"/>
              <a:gd name="connsiteY51" fmla="*/ 1345865 h 2237474"/>
              <a:gd name="connsiteX52" fmla="*/ 7840612 w 12192000"/>
              <a:gd name="connsiteY52" fmla="*/ 1369373 h 2237474"/>
              <a:gd name="connsiteX53" fmla="*/ 7786819 w 12192000"/>
              <a:gd name="connsiteY53" fmla="*/ 1378970 h 2237474"/>
              <a:gd name="connsiteX54" fmla="*/ 7548172 w 12192000"/>
              <a:gd name="connsiteY54" fmla="*/ 1417460 h 2237474"/>
              <a:gd name="connsiteX55" fmla="*/ 7483437 w 12192000"/>
              <a:gd name="connsiteY55" fmla="*/ 1478152 h 2237474"/>
              <a:gd name="connsiteX56" fmla="*/ 7377870 w 12192000"/>
              <a:gd name="connsiteY56" fmla="*/ 1523319 h 2237474"/>
              <a:gd name="connsiteX57" fmla="*/ 7230737 w 12192000"/>
              <a:gd name="connsiteY57" fmla="*/ 1562633 h 2237474"/>
              <a:gd name="connsiteX58" fmla="*/ 7224458 w 12192000"/>
              <a:gd name="connsiteY58" fmla="*/ 1573008 h 2237474"/>
              <a:gd name="connsiteX59" fmla="*/ 7183121 w 12192000"/>
              <a:gd name="connsiteY59" fmla="*/ 1595162 h 2237474"/>
              <a:gd name="connsiteX60" fmla="*/ 7164601 w 12192000"/>
              <a:gd name="connsiteY60" fmla="*/ 1606490 h 2237474"/>
              <a:gd name="connsiteX61" fmla="*/ 7031309 w 12192000"/>
              <a:gd name="connsiteY61" fmla="*/ 1619451 h 2237474"/>
              <a:gd name="connsiteX62" fmla="*/ 6900177 w 12192000"/>
              <a:gd name="connsiteY62" fmla="*/ 1636016 h 2237474"/>
              <a:gd name="connsiteX63" fmla="*/ 6795372 w 12192000"/>
              <a:gd name="connsiteY63" fmla="*/ 1644845 h 2237474"/>
              <a:gd name="connsiteX64" fmla="*/ 6692251 w 12192000"/>
              <a:gd name="connsiteY64" fmla="*/ 1656357 h 2237474"/>
              <a:gd name="connsiteX65" fmla="*/ 6655235 w 12192000"/>
              <a:gd name="connsiteY65" fmla="*/ 1661869 h 2237474"/>
              <a:gd name="connsiteX66" fmla="*/ 6554894 w 12192000"/>
              <a:gd name="connsiteY66" fmla="*/ 1664428 h 2237474"/>
              <a:gd name="connsiteX67" fmla="*/ 6516595 w 12192000"/>
              <a:gd name="connsiteY67" fmla="*/ 1667475 h 2237474"/>
              <a:gd name="connsiteX68" fmla="*/ 6508541 w 12192000"/>
              <a:gd name="connsiteY68" fmla="*/ 1668757 h 2237474"/>
              <a:gd name="connsiteX69" fmla="*/ 6471012 w 12192000"/>
              <a:gd name="connsiteY69" fmla="*/ 1678604 h 2237474"/>
              <a:gd name="connsiteX70" fmla="*/ 6364035 w 12192000"/>
              <a:gd name="connsiteY70" fmla="*/ 1667683 h 2237474"/>
              <a:gd name="connsiteX71" fmla="*/ 6280959 w 12192000"/>
              <a:gd name="connsiteY71" fmla="*/ 1689329 h 2237474"/>
              <a:gd name="connsiteX72" fmla="*/ 6243319 w 12192000"/>
              <a:gd name="connsiteY72" fmla="*/ 1695560 h 2237474"/>
              <a:gd name="connsiteX73" fmla="*/ 6098321 w 12192000"/>
              <a:gd name="connsiteY73" fmla="*/ 1721646 h 2237474"/>
              <a:gd name="connsiteX74" fmla="*/ 5880652 w 12192000"/>
              <a:gd name="connsiteY74" fmla="*/ 1779643 h 2237474"/>
              <a:gd name="connsiteX75" fmla="*/ 5785959 w 12192000"/>
              <a:gd name="connsiteY75" fmla="*/ 1775307 h 2237474"/>
              <a:gd name="connsiteX76" fmla="*/ 5643534 w 12192000"/>
              <a:gd name="connsiteY76" fmla="*/ 1802919 h 2237474"/>
              <a:gd name="connsiteX77" fmla="*/ 5518799 w 12192000"/>
              <a:gd name="connsiteY77" fmla="*/ 1818312 h 2237474"/>
              <a:gd name="connsiteX78" fmla="*/ 5505014 w 12192000"/>
              <a:gd name="connsiteY78" fmla="*/ 1819259 h 2237474"/>
              <a:gd name="connsiteX79" fmla="*/ 5453307 w 12192000"/>
              <a:gd name="connsiteY79" fmla="*/ 1815450 h 2237474"/>
              <a:gd name="connsiteX80" fmla="*/ 5221533 w 12192000"/>
              <a:gd name="connsiteY80" fmla="*/ 1846950 h 2237474"/>
              <a:gd name="connsiteX81" fmla="*/ 5149802 w 12192000"/>
              <a:gd name="connsiteY81" fmla="*/ 1844846 h 2237474"/>
              <a:gd name="connsiteX82" fmla="*/ 5114927 w 12192000"/>
              <a:gd name="connsiteY82" fmla="*/ 1847827 h 2237474"/>
              <a:gd name="connsiteX83" fmla="*/ 5108970 w 12192000"/>
              <a:gd name="connsiteY83" fmla="*/ 1847935 h 2237474"/>
              <a:gd name="connsiteX84" fmla="*/ 5067961 w 12192000"/>
              <a:gd name="connsiteY84" fmla="*/ 1845917 h 2237474"/>
              <a:gd name="connsiteX85" fmla="*/ 5007075 w 12192000"/>
              <a:gd name="connsiteY85" fmla="*/ 1838626 h 2237474"/>
              <a:gd name="connsiteX86" fmla="*/ 4944087 w 12192000"/>
              <a:gd name="connsiteY86" fmla="*/ 1823332 h 2237474"/>
              <a:gd name="connsiteX87" fmla="*/ 4907662 w 12192000"/>
              <a:gd name="connsiteY87" fmla="*/ 1816900 h 2237474"/>
              <a:gd name="connsiteX88" fmla="*/ 4882386 w 12192000"/>
              <a:gd name="connsiteY88" fmla="*/ 1809844 h 2237474"/>
              <a:gd name="connsiteX89" fmla="*/ 4811440 w 12192000"/>
              <a:gd name="connsiteY89" fmla="*/ 1804655 h 2237474"/>
              <a:gd name="connsiteX90" fmla="*/ 4691075 w 12192000"/>
              <a:gd name="connsiteY90" fmla="*/ 1801389 h 2237474"/>
              <a:gd name="connsiteX91" fmla="*/ 4611738 w 12192000"/>
              <a:gd name="connsiteY91" fmla="*/ 1776964 h 2237474"/>
              <a:gd name="connsiteX92" fmla="*/ 4536503 w 12192000"/>
              <a:gd name="connsiteY92" fmla="*/ 1785334 h 2237474"/>
              <a:gd name="connsiteX93" fmla="*/ 4513724 w 12192000"/>
              <a:gd name="connsiteY93" fmla="*/ 1791996 h 2237474"/>
              <a:gd name="connsiteX94" fmla="*/ 4459810 w 12192000"/>
              <a:gd name="connsiteY94" fmla="*/ 1797886 h 2237474"/>
              <a:gd name="connsiteX95" fmla="*/ 4379064 w 12192000"/>
              <a:gd name="connsiteY95" fmla="*/ 1817177 h 2237474"/>
              <a:gd name="connsiteX96" fmla="*/ 4290981 w 12192000"/>
              <a:gd name="connsiteY96" fmla="*/ 1839677 h 2237474"/>
              <a:gd name="connsiteX97" fmla="*/ 4238372 w 12192000"/>
              <a:gd name="connsiteY97" fmla="*/ 1851480 h 2237474"/>
              <a:gd name="connsiteX98" fmla="*/ 4232517 w 12192000"/>
              <a:gd name="connsiteY98" fmla="*/ 1852567 h 2237474"/>
              <a:gd name="connsiteX99" fmla="*/ 4191732 w 12192000"/>
              <a:gd name="connsiteY99" fmla="*/ 1857328 h 2237474"/>
              <a:gd name="connsiteX100" fmla="*/ 4065532 w 12192000"/>
              <a:gd name="connsiteY100" fmla="*/ 1855477 h 2237474"/>
              <a:gd name="connsiteX101" fmla="*/ 4028460 w 12192000"/>
              <a:gd name="connsiteY101" fmla="*/ 1855137 h 2237474"/>
              <a:gd name="connsiteX102" fmla="*/ 4002267 w 12192000"/>
              <a:gd name="connsiteY102" fmla="*/ 1852352 h 2237474"/>
              <a:gd name="connsiteX103" fmla="*/ 3931396 w 12192000"/>
              <a:gd name="connsiteY103" fmla="*/ 1858915 h 2237474"/>
              <a:gd name="connsiteX104" fmla="*/ 3812162 w 12192000"/>
              <a:gd name="connsiteY104" fmla="*/ 1875501 h 2237474"/>
              <a:gd name="connsiteX105" fmla="*/ 3729530 w 12192000"/>
              <a:gd name="connsiteY105" fmla="*/ 1864513 h 2237474"/>
              <a:gd name="connsiteX106" fmla="*/ 3680177 w 12192000"/>
              <a:gd name="connsiteY106" fmla="*/ 1881552 h 2237474"/>
              <a:gd name="connsiteX107" fmla="*/ 3567259 w 12192000"/>
              <a:gd name="connsiteY107" fmla="*/ 1893482 h 2237474"/>
              <a:gd name="connsiteX108" fmla="*/ 3405770 w 12192000"/>
              <a:gd name="connsiteY108" fmla="*/ 1904591 h 2237474"/>
              <a:gd name="connsiteX109" fmla="*/ 3280097 w 12192000"/>
              <a:gd name="connsiteY109" fmla="*/ 1919610 h 2237474"/>
              <a:gd name="connsiteX110" fmla="*/ 3123424 w 12192000"/>
              <a:gd name="connsiteY110" fmla="*/ 1952930 h 2237474"/>
              <a:gd name="connsiteX111" fmla="*/ 3009910 w 12192000"/>
              <a:gd name="connsiteY111" fmla="*/ 1957866 h 2237474"/>
              <a:gd name="connsiteX112" fmla="*/ 2995934 w 12192000"/>
              <a:gd name="connsiteY112" fmla="*/ 1967085 h 2237474"/>
              <a:gd name="connsiteX113" fmla="*/ 2980071 w 12192000"/>
              <a:gd name="connsiteY113" fmla="*/ 1972988 h 2237474"/>
              <a:gd name="connsiteX114" fmla="*/ 2978094 w 12192000"/>
              <a:gd name="connsiteY114" fmla="*/ 1972369 h 2237474"/>
              <a:gd name="connsiteX115" fmla="*/ 2942858 w 12192000"/>
              <a:gd name="connsiteY115" fmla="*/ 1981367 h 2237474"/>
              <a:gd name="connsiteX116" fmla="*/ 2875436 w 12192000"/>
              <a:gd name="connsiteY116" fmla="*/ 1996977 h 2237474"/>
              <a:gd name="connsiteX117" fmla="*/ 2874892 w 12192000"/>
              <a:gd name="connsiteY117" fmla="*/ 1996085 h 2237474"/>
              <a:gd name="connsiteX118" fmla="*/ 2864145 w 12192000"/>
              <a:gd name="connsiteY118" fmla="*/ 1994061 h 2237474"/>
              <a:gd name="connsiteX119" fmla="*/ 2843662 w 12192000"/>
              <a:gd name="connsiteY119" fmla="*/ 1992498 h 2237474"/>
              <a:gd name="connsiteX120" fmla="*/ 2796128 w 12192000"/>
              <a:gd name="connsiteY120" fmla="*/ 1976403 h 2237474"/>
              <a:gd name="connsiteX121" fmla="*/ 2756784 w 12192000"/>
              <a:gd name="connsiteY121" fmla="*/ 1985116 h 2237474"/>
              <a:gd name="connsiteX122" fmla="*/ 2748833 w 12192000"/>
              <a:gd name="connsiteY122" fmla="*/ 1986323 h 2237474"/>
              <a:gd name="connsiteX123" fmla="*/ 2748661 w 12192000"/>
              <a:gd name="connsiteY123" fmla="*/ 1986122 h 2237474"/>
              <a:gd name="connsiteX124" fmla="*/ 2740251 w 12192000"/>
              <a:gd name="connsiteY124" fmla="*/ 1986946 h 2237474"/>
              <a:gd name="connsiteX125" fmla="*/ 2718916 w 12192000"/>
              <a:gd name="connsiteY125" fmla="*/ 1990867 h 2237474"/>
              <a:gd name="connsiteX126" fmla="*/ 2713522 w 12192000"/>
              <a:gd name="connsiteY126" fmla="*/ 1990173 h 2237474"/>
              <a:gd name="connsiteX127" fmla="*/ 2680597 w 12192000"/>
              <a:gd name="connsiteY127" fmla="*/ 1984996 h 2237474"/>
              <a:gd name="connsiteX128" fmla="*/ 2578178 w 12192000"/>
              <a:gd name="connsiteY128" fmla="*/ 1990531 h 2237474"/>
              <a:gd name="connsiteX129" fmla="*/ 2476147 w 12192000"/>
              <a:gd name="connsiteY129" fmla="*/ 1998305 h 2237474"/>
              <a:gd name="connsiteX130" fmla="*/ 2373568 w 12192000"/>
              <a:gd name="connsiteY130" fmla="*/ 2003219 h 2237474"/>
              <a:gd name="connsiteX131" fmla="*/ 2321399 w 12192000"/>
              <a:gd name="connsiteY131" fmla="*/ 1989467 h 2237474"/>
              <a:gd name="connsiteX132" fmla="*/ 2315525 w 12192000"/>
              <a:gd name="connsiteY132" fmla="*/ 1989708 h 2237474"/>
              <a:gd name="connsiteX133" fmla="*/ 2300792 w 12192000"/>
              <a:gd name="connsiteY133" fmla="*/ 1994290 h 2237474"/>
              <a:gd name="connsiteX134" fmla="*/ 2295469 w 12192000"/>
              <a:gd name="connsiteY134" fmla="*/ 1996659 h 2237474"/>
              <a:gd name="connsiteX135" fmla="*/ 2287219 w 12192000"/>
              <a:gd name="connsiteY135" fmla="*/ 1998750 h 2237474"/>
              <a:gd name="connsiteX136" fmla="*/ 2286948 w 12192000"/>
              <a:gd name="connsiteY136" fmla="*/ 1998596 h 2237474"/>
              <a:gd name="connsiteX137" fmla="*/ 2243069 w 12192000"/>
              <a:gd name="connsiteY137" fmla="*/ 2015111 h 2237474"/>
              <a:gd name="connsiteX138" fmla="*/ 2186609 w 12192000"/>
              <a:gd name="connsiteY138" fmla="*/ 2008263 h 2237474"/>
              <a:gd name="connsiteX139" fmla="*/ 2164831 w 12192000"/>
              <a:gd name="connsiteY139" fmla="*/ 2010143 h 2237474"/>
              <a:gd name="connsiteX140" fmla="*/ 2152836 w 12192000"/>
              <a:gd name="connsiteY140" fmla="*/ 2010048 h 2237474"/>
              <a:gd name="connsiteX141" fmla="*/ 2117102 w 12192000"/>
              <a:gd name="connsiteY141" fmla="*/ 2023004 h 2237474"/>
              <a:gd name="connsiteX142" fmla="*/ 2111935 w 12192000"/>
              <a:gd name="connsiteY142" fmla="*/ 2023163 h 2237474"/>
              <a:gd name="connsiteX143" fmla="*/ 2089991 w 12192000"/>
              <a:gd name="connsiteY143" fmla="*/ 2034193 h 2237474"/>
              <a:gd name="connsiteX144" fmla="*/ 2058061 w 12192000"/>
              <a:gd name="connsiteY144" fmla="*/ 2047942 h 2237474"/>
              <a:gd name="connsiteX145" fmla="*/ 2055737 w 12192000"/>
              <a:gd name="connsiteY145" fmla="*/ 2047704 h 2237474"/>
              <a:gd name="connsiteX146" fmla="*/ 2042244 w 12192000"/>
              <a:gd name="connsiteY146" fmla="*/ 2055560 h 2237474"/>
              <a:gd name="connsiteX147" fmla="*/ 1976224 w 12192000"/>
              <a:gd name="connsiteY147" fmla="*/ 2074257 h 2237474"/>
              <a:gd name="connsiteX148" fmla="*/ 1877728 w 12192000"/>
              <a:gd name="connsiteY148" fmla="*/ 2101004 h 2237474"/>
              <a:gd name="connsiteX149" fmla="*/ 1759056 w 12192000"/>
              <a:gd name="connsiteY149" fmla="*/ 2125608 h 2237474"/>
              <a:gd name="connsiteX150" fmla="*/ 1637948 w 12192000"/>
              <a:gd name="connsiteY150" fmla="*/ 2172597 h 2237474"/>
              <a:gd name="connsiteX151" fmla="*/ 1434549 w 12192000"/>
              <a:gd name="connsiteY151" fmla="*/ 2234522 h 2237474"/>
              <a:gd name="connsiteX152" fmla="*/ 1398481 w 12192000"/>
              <a:gd name="connsiteY152" fmla="*/ 2237074 h 2237474"/>
              <a:gd name="connsiteX153" fmla="*/ 1398407 w 12192000"/>
              <a:gd name="connsiteY153" fmla="*/ 2237095 h 2237474"/>
              <a:gd name="connsiteX154" fmla="*/ 1370962 w 12192000"/>
              <a:gd name="connsiteY154" fmla="*/ 2237474 h 2237474"/>
              <a:gd name="connsiteX155" fmla="*/ 1356367 w 12192000"/>
              <a:gd name="connsiteY155" fmla="*/ 2235089 h 2237474"/>
              <a:gd name="connsiteX156" fmla="*/ 1324828 w 12192000"/>
              <a:gd name="connsiteY156" fmla="*/ 2231968 h 2237474"/>
              <a:gd name="connsiteX157" fmla="*/ 1297744 w 12192000"/>
              <a:gd name="connsiteY157" fmla="*/ 2235849 h 2237474"/>
              <a:gd name="connsiteX158" fmla="*/ 1286236 w 12192000"/>
              <a:gd name="connsiteY158" fmla="*/ 2233135 h 2237474"/>
              <a:gd name="connsiteX159" fmla="*/ 1283504 w 12192000"/>
              <a:gd name="connsiteY159" fmla="*/ 2233797 h 2237474"/>
              <a:gd name="connsiteX160" fmla="*/ 1279765 w 12192000"/>
              <a:gd name="connsiteY160" fmla="*/ 2229639 h 2237474"/>
              <a:gd name="connsiteX161" fmla="*/ 1195347 w 12192000"/>
              <a:gd name="connsiteY161" fmla="*/ 2212354 h 2237474"/>
              <a:gd name="connsiteX162" fmla="*/ 970251 w 12192000"/>
              <a:gd name="connsiteY162" fmla="*/ 2221029 h 2237474"/>
              <a:gd name="connsiteX163" fmla="*/ 812914 w 12192000"/>
              <a:gd name="connsiteY163" fmla="*/ 2202752 h 2237474"/>
              <a:gd name="connsiteX164" fmla="*/ 800195 w 12192000"/>
              <a:gd name="connsiteY164" fmla="*/ 2209407 h 2237474"/>
              <a:gd name="connsiteX165" fmla="*/ 784978 w 12192000"/>
              <a:gd name="connsiteY165" fmla="*/ 2212360 h 2237474"/>
              <a:gd name="connsiteX166" fmla="*/ 681987 w 12192000"/>
              <a:gd name="connsiteY166" fmla="*/ 2216757 h 2237474"/>
              <a:gd name="connsiteX167" fmla="*/ 669923 w 12192000"/>
              <a:gd name="connsiteY167" fmla="*/ 2211682 h 2237474"/>
              <a:gd name="connsiteX168" fmla="*/ 648680 w 12192000"/>
              <a:gd name="connsiteY168" fmla="*/ 2206229 h 2237474"/>
              <a:gd name="connsiteX169" fmla="*/ 597225 w 12192000"/>
              <a:gd name="connsiteY169" fmla="*/ 2180999 h 2237474"/>
              <a:gd name="connsiteX170" fmla="*/ 558449 w 12192000"/>
              <a:gd name="connsiteY170" fmla="*/ 2182346 h 2237474"/>
              <a:gd name="connsiteX171" fmla="*/ 550517 w 12192000"/>
              <a:gd name="connsiteY171" fmla="*/ 2182060 h 2237474"/>
              <a:gd name="connsiteX172" fmla="*/ 550309 w 12192000"/>
              <a:gd name="connsiteY172" fmla="*/ 2181825 h 2237474"/>
              <a:gd name="connsiteX173" fmla="*/ 541836 w 12192000"/>
              <a:gd name="connsiteY173" fmla="*/ 2181063 h 2237474"/>
              <a:gd name="connsiteX174" fmla="*/ 536057 w 12192000"/>
              <a:gd name="connsiteY174" fmla="*/ 2181537 h 2237474"/>
              <a:gd name="connsiteX175" fmla="*/ 520671 w 12192000"/>
              <a:gd name="connsiteY175" fmla="*/ 2180980 h 2237474"/>
              <a:gd name="connsiteX176" fmla="*/ 515024 w 12192000"/>
              <a:gd name="connsiteY176" fmla="*/ 2179258 h 2237474"/>
              <a:gd name="connsiteX177" fmla="*/ 512278 w 12192000"/>
              <a:gd name="connsiteY177" fmla="*/ 2176369 h 2237474"/>
              <a:gd name="connsiteX178" fmla="*/ 480419 w 12192000"/>
              <a:gd name="connsiteY178" fmla="*/ 2167807 h 2237474"/>
              <a:gd name="connsiteX179" fmla="*/ 413835 w 12192000"/>
              <a:gd name="connsiteY179" fmla="*/ 2156783 h 2237474"/>
              <a:gd name="connsiteX180" fmla="*/ 376513 w 12192000"/>
              <a:gd name="connsiteY180" fmla="*/ 2154014 h 2237474"/>
              <a:gd name="connsiteX181" fmla="*/ 273386 w 12192000"/>
              <a:gd name="connsiteY181" fmla="*/ 2142551 h 2237474"/>
              <a:gd name="connsiteX182" fmla="*/ 169207 w 12192000"/>
              <a:gd name="connsiteY182" fmla="*/ 2128100 h 2237474"/>
              <a:gd name="connsiteX183" fmla="*/ 93149 w 12192000"/>
              <a:gd name="connsiteY183" fmla="*/ 2105324 h 2237474"/>
              <a:gd name="connsiteX184" fmla="*/ 88109 w 12192000"/>
              <a:gd name="connsiteY184" fmla="*/ 2106704 h 2237474"/>
              <a:gd name="connsiteX185" fmla="*/ 80022 w 12192000"/>
              <a:gd name="connsiteY185" fmla="*/ 2107254 h 2237474"/>
              <a:gd name="connsiteX186" fmla="*/ 79717 w 12192000"/>
              <a:gd name="connsiteY186" fmla="*/ 2107046 h 2237474"/>
              <a:gd name="connsiteX187" fmla="*/ 72352 w 12192000"/>
              <a:gd name="connsiteY187" fmla="*/ 2107991 h 2237474"/>
              <a:gd name="connsiteX188" fmla="*/ 37645 w 12192000"/>
              <a:gd name="connsiteY188" fmla="*/ 2115401 h 2237474"/>
              <a:gd name="connsiteX189" fmla="*/ 4572 w 12192000"/>
              <a:gd name="connsiteY189" fmla="*/ 2111091 h 2237474"/>
              <a:gd name="connsiteX190" fmla="*/ 0 w 12192000"/>
              <a:gd name="connsiteY190" fmla="*/ 2110468 h 2237474"/>
              <a:gd name="connsiteX191" fmla="*/ 0 w 12192000"/>
              <a:gd name="connsiteY191" fmla="*/ 0 h 2237474"/>
              <a:gd name="connsiteX0" fmla="*/ 0 w 12192000"/>
              <a:gd name="connsiteY0" fmla="*/ 0 h 2237474"/>
              <a:gd name="connsiteX1" fmla="*/ 12192000 w 12192000"/>
              <a:gd name="connsiteY1" fmla="*/ 0 h 2237474"/>
              <a:gd name="connsiteX2" fmla="*/ 12192000 w 12192000"/>
              <a:gd name="connsiteY2" fmla="*/ 751299 h 2237474"/>
              <a:gd name="connsiteX3" fmla="*/ 12176759 w 12192000"/>
              <a:gd name="connsiteY3" fmla="*/ 759190 h 2237474"/>
              <a:gd name="connsiteX4" fmla="*/ 12047364 w 12192000"/>
              <a:gd name="connsiteY4" fmla="*/ 749662 h 2237474"/>
              <a:gd name="connsiteX5" fmla="*/ 11890686 w 12192000"/>
              <a:gd name="connsiteY5" fmla="*/ 732766 h 2237474"/>
              <a:gd name="connsiteX6" fmla="*/ 11820512 w 12192000"/>
              <a:gd name="connsiteY6" fmla="*/ 745392 h 2237474"/>
              <a:gd name="connsiteX7" fmla="*/ 11649954 w 12192000"/>
              <a:gd name="connsiteY7" fmla="*/ 749628 h 2237474"/>
              <a:gd name="connsiteX8" fmla="*/ 11560424 w 12192000"/>
              <a:gd name="connsiteY8" fmla="*/ 748017 h 2237474"/>
              <a:gd name="connsiteX9" fmla="*/ 11358455 w 12192000"/>
              <a:gd name="connsiteY9" fmla="*/ 747593 h 2237474"/>
              <a:gd name="connsiteX10" fmla="*/ 11165209 w 12192000"/>
              <a:gd name="connsiteY10" fmla="*/ 748852 h 2237474"/>
              <a:gd name="connsiteX11" fmla="*/ 11058755 w 12192000"/>
              <a:gd name="connsiteY11" fmla="*/ 749617 h 2237474"/>
              <a:gd name="connsiteX12" fmla="*/ 10846594 w 12192000"/>
              <a:gd name="connsiteY12" fmla="*/ 765069 h 2237474"/>
              <a:gd name="connsiteX13" fmla="*/ 10805004 w 12192000"/>
              <a:gd name="connsiteY13" fmla="*/ 757573 h 2237474"/>
              <a:gd name="connsiteX14" fmla="*/ 10739478 w 12192000"/>
              <a:gd name="connsiteY14" fmla="*/ 776841 h 2237474"/>
              <a:gd name="connsiteX15" fmla="*/ 10458762 w 12192000"/>
              <a:gd name="connsiteY15" fmla="*/ 755400 h 2237474"/>
              <a:gd name="connsiteX16" fmla="*/ 10211200 w 12192000"/>
              <a:gd name="connsiteY16" fmla="*/ 767513 h 2237474"/>
              <a:gd name="connsiteX17" fmla="*/ 10167995 w 12192000"/>
              <a:gd name="connsiteY17" fmla="*/ 760843 h 2237474"/>
              <a:gd name="connsiteX18" fmla="*/ 9997044 w 12192000"/>
              <a:gd name="connsiteY18" fmla="*/ 780129 h 2237474"/>
              <a:gd name="connsiteX19" fmla="*/ 9943887 w 12192000"/>
              <a:gd name="connsiteY19" fmla="*/ 804141 h 2237474"/>
              <a:gd name="connsiteX20" fmla="*/ 9918248 w 12192000"/>
              <a:gd name="connsiteY20" fmla="*/ 816628 h 2237474"/>
              <a:gd name="connsiteX21" fmla="*/ 9767091 w 12192000"/>
              <a:gd name="connsiteY21" fmla="*/ 870550 h 2237474"/>
              <a:gd name="connsiteX22" fmla="*/ 9683005 w 12192000"/>
              <a:gd name="connsiteY22" fmla="*/ 894128 h 2237474"/>
              <a:gd name="connsiteX23" fmla="*/ 9594438 w 12192000"/>
              <a:gd name="connsiteY23" fmla="*/ 919051 h 2237474"/>
              <a:gd name="connsiteX24" fmla="*/ 9544189 w 12192000"/>
              <a:gd name="connsiteY24" fmla="*/ 938966 h 2237474"/>
              <a:gd name="connsiteX25" fmla="*/ 9500499 w 12192000"/>
              <a:gd name="connsiteY25" fmla="*/ 954680 h 2237474"/>
              <a:gd name="connsiteX26" fmla="*/ 9428195 w 12192000"/>
              <a:gd name="connsiteY26" fmla="*/ 986225 h 2237474"/>
              <a:gd name="connsiteX27" fmla="*/ 9410017 w 12192000"/>
              <a:gd name="connsiteY27" fmla="*/ 993931 h 2237474"/>
              <a:gd name="connsiteX28" fmla="*/ 9392919 w 12192000"/>
              <a:gd name="connsiteY28" fmla="*/ 994656 h 2237474"/>
              <a:gd name="connsiteX29" fmla="*/ 9278619 w 12192000"/>
              <a:gd name="connsiteY29" fmla="*/ 1011878 h 2237474"/>
              <a:gd name="connsiteX30" fmla="*/ 9268019 w 12192000"/>
              <a:gd name="connsiteY30" fmla="*/ 1007442 h 2237474"/>
              <a:gd name="connsiteX31" fmla="*/ 9234662 w 12192000"/>
              <a:gd name="connsiteY31" fmla="*/ 1023056 h 2237474"/>
              <a:gd name="connsiteX32" fmla="*/ 9181033 w 12192000"/>
              <a:gd name="connsiteY32" fmla="*/ 1037921 h 2237474"/>
              <a:gd name="connsiteX33" fmla="*/ 9155969 w 12192000"/>
              <a:gd name="connsiteY33" fmla="*/ 1046804 h 2237474"/>
              <a:gd name="connsiteX34" fmla="*/ 9133985 w 12192000"/>
              <a:gd name="connsiteY34" fmla="*/ 1046450 h 2237474"/>
              <a:gd name="connsiteX35" fmla="*/ 9003462 w 12192000"/>
              <a:gd name="connsiteY35" fmla="*/ 1042406 h 2237474"/>
              <a:gd name="connsiteX36" fmla="*/ 8968445 w 12192000"/>
              <a:gd name="connsiteY36" fmla="*/ 1052169 h 2237474"/>
              <a:gd name="connsiteX37" fmla="*/ 8886001 w 12192000"/>
              <a:gd name="connsiteY37" fmla="*/ 1067468 h 2237474"/>
              <a:gd name="connsiteX38" fmla="*/ 8838610 w 12192000"/>
              <a:gd name="connsiteY38" fmla="*/ 1075091 h 2237474"/>
              <a:gd name="connsiteX39" fmla="*/ 8750383 w 12192000"/>
              <a:gd name="connsiteY39" fmla="*/ 1097387 h 2237474"/>
              <a:gd name="connsiteX40" fmla="*/ 8665605 w 12192000"/>
              <a:gd name="connsiteY40" fmla="*/ 1110791 h 2237474"/>
              <a:gd name="connsiteX41" fmla="*/ 8584946 w 12192000"/>
              <a:gd name="connsiteY41" fmla="*/ 1135226 h 2237474"/>
              <a:gd name="connsiteX42" fmla="*/ 8460755 w 12192000"/>
              <a:gd name="connsiteY42" fmla="*/ 1203427 h 2237474"/>
              <a:gd name="connsiteX43" fmla="*/ 8419755 w 12192000"/>
              <a:gd name="connsiteY43" fmla="*/ 1216260 h 2237474"/>
              <a:gd name="connsiteX44" fmla="*/ 8411626 w 12192000"/>
              <a:gd name="connsiteY44" fmla="*/ 1214397 h 2237474"/>
              <a:gd name="connsiteX45" fmla="*/ 8363469 w 12192000"/>
              <a:gd name="connsiteY45" fmla="*/ 1246658 h 2237474"/>
              <a:gd name="connsiteX46" fmla="*/ 8275497 w 12192000"/>
              <a:gd name="connsiteY46" fmla="*/ 1264396 h 2237474"/>
              <a:gd name="connsiteX47" fmla="*/ 8206287 w 12192000"/>
              <a:gd name="connsiteY47" fmla="*/ 1273060 h 2237474"/>
              <a:gd name="connsiteX48" fmla="*/ 8139997 w 12192000"/>
              <a:gd name="connsiteY48" fmla="*/ 1282713 h 2237474"/>
              <a:gd name="connsiteX49" fmla="*/ 8074238 w 12192000"/>
              <a:gd name="connsiteY49" fmla="*/ 1301895 h 2237474"/>
              <a:gd name="connsiteX50" fmla="*/ 7942099 w 12192000"/>
              <a:gd name="connsiteY50" fmla="*/ 1336332 h 2237474"/>
              <a:gd name="connsiteX51" fmla="*/ 7902328 w 12192000"/>
              <a:gd name="connsiteY51" fmla="*/ 1345865 h 2237474"/>
              <a:gd name="connsiteX52" fmla="*/ 7840612 w 12192000"/>
              <a:gd name="connsiteY52" fmla="*/ 1369373 h 2237474"/>
              <a:gd name="connsiteX53" fmla="*/ 7786819 w 12192000"/>
              <a:gd name="connsiteY53" fmla="*/ 1378970 h 2237474"/>
              <a:gd name="connsiteX54" fmla="*/ 7548172 w 12192000"/>
              <a:gd name="connsiteY54" fmla="*/ 1417460 h 2237474"/>
              <a:gd name="connsiteX55" fmla="*/ 7483437 w 12192000"/>
              <a:gd name="connsiteY55" fmla="*/ 1478152 h 2237474"/>
              <a:gd name="connsiteX56" fmla="*/ 7377870 w 12192000"/>
              <a:gd name="connsiteY56" fmla="*/ 1523319 h 2237474"/>
              <a:gd name="connsiteX57" fmla="*/ 7230737 w 12192000"/>
              <a:gd name="connsiteY57" fmla="*/ 1562633 h 2237474"/>
              <a:gd name="connsiteX58" fmla="*/ 7224458 w 12192000"/>
              <a:gd name="connsiteY58" fmla="*/ 1573008 h 2237474"/>
              <a:gd name="connsiteX59" fmla="*/ 7183121 w 12192000"/>
              <a:gd name="connsiteY59" fmla="*/ 1595162 h 2237474"/>
              <a:gd name="connsiteX60" fmla="*/ 7164601 w 12192000"/>
              <a:gd name="connsiteY60" fmla="*/ 1606490 h 2237474"/>
              <a:gd name="connsiteX61" fmla="*/ 7031309 w 12192000"/>
              <a:gd name="connsiteY61" fmla="*/ 1619451 h 2237474"/>
              <a:gd name="connsiteX62" fmla="*/ 6900177 w 12192000"/>
              <a:gd name="connsiteY62" fmla="*/ 1636016 h 2237474"/>
              <a:gd name="connsiteX63" fmla="*/ 6795372 w 12192000"/>
              <a:gd name="connsiteY63" fmla="*/ 1644845 h 2237474"/>
              <a:gd name="connsiteX64" fmla="*/ 6692251 w 12192000"/>
              <a:gd name="connsiteY64" fmla="*/ 1656357 h 2237474"/>
              <a:gd name="connsiteX65" fmla="*/ 6655235 w 12192000"/>
              <a:gd name="connsiteY65" fmla="*/ 1661869 h 2237474"/>
              <a:gd name="connsiteX66" fmla="*/ 6554894 w 12192000"/>
              <a:gd name="connsiteY66" fmla="*/ 1664428 h 2237474"/>
              <a:gd name="connsiteX67" fmla="*/ 6516595 w 12192000"/>
              <a:gd name="connsiteY67" fmla="*/ 1667475 h 2237474"/>
              <a:gd name="connsiteX68" fmla="*/ 6508541 w 12192000"/>
              <a:gd name="connsiteY68" fmla="*/ 1668757 h 2237474"/>
              <a:gd name="connsiteX69" fmla="*/ 6471012 w 12192000"/>
              <a:gd name="connsiteY69" fmla="*/ 1678604 h 2237474"/>
              <a:gd name="connsiteX70" fmla="*/ 6364035 w 12192000"/>
              <a:gd name="connsiteY70" fmla="*/ 1667683 h 2237474"/>
              <a:gd name="connsiteX71" fmla="*/ 6280959 w 12192000"/>
              <a:gd name="connsiteY71" fmla="*/ 1689329 h 2237474"/>
              <a:gd name="connsiteX72" fmla="*/ 6243319 w 12192000"/>
              <a:gd name="connsiteY72" fmla="*/ 1695560 h 2237474"/>
              <a:gd name="connsiteX73" fmla="*/ 6098321 w 12192000"/>
              <a:gd name="connsiteY73" fmla="*/ 1721646 h 2237474"/>
              <a:gd name="connsiteX74" fmla="*/ 5880652 w 12192000"/>
              <a:gd name="connsiteY74" fmla="*/ 1779643 h 2237474"/>
              <a:gd name="connsiteX75" fmla="*/ 5785959 w 12192000"/>
              <a:gd name="connsiteY75" fmla="*/ 1775307 h 2237474"/>
              <a:gd name="connsiteX76" fmla="*/ 5643534 w 12192000"/>
              <a:gd name="connsiteY76" fmla="*/ 1802919 h 2237474"/>
              <a:gd name="connsiteX77" fmla="*/ 5518799 w 12192000"/>
              <a:gd name="connsiteY77" fmla="*/ 1818312 h 2237474"/>
              <a:gd name="connsiteX78" fmla="*/ 5505014 w 12192000"/>
              <a:gd name="connsiteY78" fmla="*/ 1819259 h 2237474"/>
              <a:gd name="connsiteX79" fmla="*/ 5453307 w 12192000"/>
              <a:gd name="connsiteY79" fmla="*/ 1815450 h 2237474"/>
              <a:gd name="connsiteX80" fmla="*/ 5221533 w 12192000"/>
              <a:gd name="connsiteY80" fmla="*/ 1846950 h 2237474"/>
              <a:gd name="connsiteX81" fmla="*/ 5149802 w 12192000"/>
              <a:gd name="connsiteY81" fmla="*/ 1844846 h 2237474"/>
              <a:gd name="connsiteX82" fmla="*/ 5114927 w 12192000"/>
              <a:gd name="connsiteY82" fmla="*/ 1847827 h 2237474"/>
              <a:gd name="connsiteX83" fmla="*/ 5108970 w 12192000"/>
              <a:gd name="connsiteY83" fmla="*/ 1847935 h 2237474"/>
              <a:gd name="connsiteX84" fmla="*/ 5067961 w 12192000"/>
              <a:gd name="connsiteY84" fmla="*/ 1845917 h 2237474"/>
              <a:gd name="connsiteX85" fmla="*/ 5007075 w 12192000"/>
              <a:gd name="connsiteY85" fmla="*/ 1838626 h 2237474"/>
              <a:gd name="connsiteX86" fmla="*/ 4944087 w 12192000"/>
              <a:gd name="connsiteY86" fmla="*/ 1823332 h 2237474"/>
              <a:gd name="connsiteX87" fmla="*/ 4907662 w 12192000"/>
              <a:gd name="connsiteY87" fmla="*/ 1816900 h 2237474"/>
              <a:gd name="connsiteX88" fmla="*/ 4882386 w 12192000"/>
              <a:gd name="connsiteY88" fmla="*/ 1809844 h 2237474"/>
              <a:gd name="connsiteX89" fmla="*/ 4811440 w 12192000"/>
              <a:gd name="connsiteY89" fmla="*/ 1804655 h 2237474"/>
              <a:gd name="connsiteX90" fmla="*/ 4691075 w 12192000"/>
              <a:gd name="connsiteY90" fmla="*/ 1801389 h 2237474"/>
              <a:gd name="connsiteX91" fmla="*/ 4640313 w 12192000"/>
              <a:gd name="connsiteY91" fmla="*/ 1784307 h 2237474"/>
              <a:gd name="connsiteX92" fmla="*/ 4536503 w 12192000"/>
              <a:gd name="connsiteY92" fmla="*/ 1785334 h 2237474"/>
              <a:gd name="connsiteX93" fmla="*/ 4513724 w 12192000"/>
              <a:gd name="connsiteY93" fmla="*/ 1791996 h 2237474"/>
              <a:gd name="connsiteX94" fmla="*/ 4459810 w 12192000"/>
              <a:gd name="connsiteY94" fmla="*/ 1797886 h 2237474"/>
              <a:gd name="connsiteX95" fmla="*/ 4379064 w 12192000"/>
              <a:gd name="connsiteY95" fmla="*/ 1817177 h 2237474"/>
              <a:gd name="connsiteX96" fmla="*/ 4290981 w 12192000"/>
              <a:gd name="connsiteY96" fmla="*/ 1839677 h 2237474"/>
              <a:gd name="connsiteX97" fmla="*/ 4238372 w 12192000"/>
              <a:gd name="connsiteY97" fmla="*/ 1851480 h 2237474"/>
              <a:gd name="connsiteX98" fmla="*/ 4232517 w 12192000"/>
              <a:gd name="connsiteY98" fmla="*/ 1852567 h 2237474"/>
              <a:gd name="connsiteX99" fmla="*/ 4191732 w 12192000"/>
              <a:gd name="connsiteY99" fmla="*/ 1857328 h 2237474"/>
              <a:gd name="connsiteX100" fmla="*/ 4065532 w 12192000"/>
              <a:gd name="connsiteY100" fmla="*/ 1855477 h 2237474"/>
              <a:gd name="connsiteX101" fmla="*/ 4028460 w 12192000"/>
              <a:gd name="connsiteY101" fmla="*/ 1855137 h 2237474"/>
              <a:gd name="connsiteX102" fmla="*/ 4002267 w 12192000"/>
              <a:gd name="connsiteY102" fmla="*/ 1852352 h 2237474"/>
              <a:gd name="connsiteX103" fmla="*/ 3931396 w 12192000"/>
              <a:gd name="connsiteY103" fmla="*/ 1858915 h 2237474"/>
              <a:gd name="connsiteX104" fmla="*/ 3812162 w 12192000"/>
              <a:gd name="connsiteY104" fmla="*/ 1875501 h 2237474"/>
              <a:gd name="connsiteX105" fmla="*/ 3729530 w 12192000"/>
              <a:gd name="connsiteY105" fmla="*/ 1864513 h 2237474"/>
              <a:gd name="connsiteX106" fmla="*/ 3680177 w 12192000"/>
              <a:gd name="connsiteY106" fmla="*/ 1881552 h 2237474"/>
              <a:gd name="connsiteX107" fmla="*/ 3567259 w 12192000"/>
              <a:gd name="connsiteY107" fmla="*/ 1893482 h 2237474"/>
              <a:gd name="connsiteX108" fmla="*/ 3405770 w 12192000"/>
              <a:gd name="connsiteY108" fmla="*/ 1904591 h 2237474"/>
              <a:gd name="connsiteX109" fmla="*/ 3280097 w 12192000"/>
              <a:gd name="connsiteY109" fmla="*/ 1919610 h 2237474"/>
              <a:gd name="connsiteX110" fmla="*/ 3123424 w 12192000"/>
              <a:gd name="connsiteY110" fmla="*/ 1952930 h 2237474"/>
              <a:gd name="connsiteX111" fmla="*/ 3009910 w 12192000"/>
              <a:gd name="connsiteY111" fmla="*/ 1957866 h 2237474"/>
              <a:gd name="connsiteX112" fmla="*/ 2995934 w 12192000"/>
              <a:gd name="connsiteY112" fmla="*/ 1967085 h 2237474"/>
              <a:gd name="connsiteX113" fmla="*/ 2980071 w 12192000"/>
              <a:gd name="connsiteY113" fmla="*/ 1972988 h 2237474"/>
              <a:gd name="connsiteX114" fmla="*/ 2978094 w 12192000"/>
              <a:gd name="connsiteY114" fmla="*/ 1972369 h 2237474"/>
              <a:gd name="connsiteX115" fmla="*/ 2942858 w 12192000"/>
              <a:gd name="connsiteY115" fmla="*/ 1981367 h 2237474"/>
              <a:gd name="connsiteX116" fmla="*/ 2875436 w 12192000"/>
              <a:gd name="connsiteY116" fmla="*/ 1996977 h 2237474"/>
              <a:gd name="connsiteX117" fmla="*/ 2874892 w 12192000"/>
              <a:gd name="connsiteY117" fmla="*/ 1996085 h 2237474"/>
              <a:gd name="connsiteX118" fmla="*/ 2864145 w 12192000"/>
              <a:gd name="connsiteY118" fmla="*/ 1994061 h 2237474"/>
              <a:gd name="connsiteX119" fmla="*/ 2843662 w 12192000"/>
              <a:gd name="connsiteY119" fmla="*/ 1992498 h 2237474"/>
              <a:gd name="connsiteX120" fmla="*/ 2796128 w 12192000"/>
              <a:gd name="connsiteY120" fmla="*/ 1976403 h 2237474"/>
              <a:gd name="connsiteX121" fmla="*/ 2756784 w 12192000"/>
              <a:gd name="connsiteY121" fmla="*/ 1985116 h 2237474"/>
              <a:gd name="connsiteX122" fmla="*/ 2748833 w 12192000"/>
              <a:gd name="connsiteY122" fmla="*/ 1986323 h 2237474"/>
              <a:gd name="connsiteX123" fmla="*/ 2748661 w 12192000"/>
              <a:gd name="connsiteY123" fmla="*/ 1986122 h 2237474"/>
              <a:gd name="connsiteX124" fmla="*/ 2740251 w 12192000"/>
              <a:gd name="connsiteY124" fmla="*/ 1986946 h 2237474"/>
              <a:gd name="connsiteX125" fmla="*/ 2718916 w 12192000"/>
              <a:gd name="connsiteY125" fmla="*/ 1990867 h 2237474"/>
              <a:gd name="connsiteX126" fmla="*/ 2713522 w 12192000"/>
              <a:gd name="connsiteY126" fmla="*/ 1990173 h 2237474"/>
              <a:gd name="connsiteX127" fmla="*/ 2680597 w 12192000"/>
              <a:gd name="connsiteY127" fmla="*/ 1984996 h 2237474"/>
              <a:gd name="connsiteX128" fmla="*/ 2578178 w 12192000"/>
              <a:gd name="connsiteY128" fmla="*/ 1990531 h 2237474"/>
              <a:gd name="connsiteX129" fmla="*/ 2476147 w 12192000"/>
              <a:gd name="connsiteY129" fmla="*/ 1998305 h 2237474"/>
              <a:gd name="connsiteX130" fmla="*/ 2373568 w 12192000"/>
              <a:gd name="connsiteY130" fmla="*/ 2003219 h 2237474"/>
              <a:gd name="connsiteX131" fmla="*/ 2321399 w 12192000"/>
              <a:gd name="connsiteY131" fmla="*/ 1989467 h 2237474"/>
              <a:gd name="connsiteX132" fmla="*/ 2315525 w 12192000"/>
              <a:gd name="connsiteY132" fmla="*/ 1989708 h 2237474"/>
              <a:gd name="connsiteX133" fmla="*/ 2300792 w 12192000"/>
              <a:gd name="connsiteY133" fmla="*/ 1994290 h 2237474"/>
              <a:gd name="connsiteX134" fmla="*/ 2295469 w 12192000"/>
              <a:gd name="connsiteY134" fmla="*/ 1996659 h 2237474"/>
              <a:gd name="connsiteX135" fmla="*/ 2287219 w 12192000"/>
              <a:gd name="connsiteY135" fmla="*/ 1998750 h 2237474"/>
              <a:gd name="connsiteX136" fmla="*/ 2286948 w 12192000"/>
              <a:gd name="connsiteY136" fmla="*/ 1998596 h 2237474"/>
              <a:gd name="connsiteX137" fmla="*/ 2243069 w 12192000"/>
              <a:gd name="connsiteY137" fmla="*/ 2015111 h 2237474"/>
              <a:gd name="connsiteX138" fmla="*/ 2186609 w 12192000"/>
              <a:gd name="connsiteY138" fmla="*/ 2008263 h 2237474"/>
              <a:gd name="connsiteX139" fmla="*/ 2164831 w 12192000"/>
              <a:gd name="connsiteY139" fmla="*/ 2010143 h 2237474"/>
              <a:gd name="connsiteX140" fmla="*/ 2152836 w 12192000"/>
              <a:gd name="connsiteY140" fmla="*/ 2010048 h 2237474"/>
              <a:gd name="connsiteX141" fmla="*/ 2117102 w 12192000"/>
              <a:gd name="connsiteY141" fmla="*/ 2023004 h 2237474"/>
              <a:gd name="connsiteX142" fmla="*/ 2111935 w 12192000"/>
              <a:gd name="connsiteY142" fmla="*/ 2023163 h 2237474"/>
              <a:gd name="connsiteX143" fmla="*/ 2089991 w 12192000"/>
              <a:gd name="connsiteY143" fmla="*/ 2034193 h 2237474"/>
              <a:gd name="connsiteX144" fmla="*/ 2058061 w 12192000"/>
              <a:gd name="connsiteY144" fmla="*/ 2047942 h 2237474"/>
              <a:gd name="connsiteX145" fmla="*/ 2055737 w 12192000"/>
              <a:gd name="connsiteY145" fmla="*/ 2047704 h 2237474"/>
              <a:gd name="connsiteX146" fmla="*/ 2042244 w 12192000"/>
              <a:gd name="connsiteY146" fmla="*/ 2055560 h 2237474"/>
              <a:gd name="connsiteX147" fmla="*/ 1976224 w 12192000"/>
              <a:gd name="connsiteY147" fmla="*/ 2074257 h 2237474"/>
              <a:gd name="connsiteX148" fmla="*/ 1877728 w 12192000"/>
              <a:gd name="connsiteY148" fmla="*/ 2101004 h 2237474"/>
              <a:gd name="connsiteX149" fmla="*/ 1759056 w 12192000"/>
              <a:gd name="connsiteY149" fmla="*/ 2125608 h 2237474"/>
              <a:gd name="connsiteX150" fmla="*/ 1637948 w 12192000"/>
              <a:gd name="connsiteY150" fmla="*/ 2172597 h 2237474"/>
              <a:gd name="connsiteX151" fmla="*/ 1434549 w 12192000"/>
              <a:gd name="connsiteY151" fmla="*/ 2234522 h 2237474"/>
              <a:gd name="connsiteX152" fmla="*/ 1398481 w 12192000"/>
              <a:gd name="connsiteY152" fmla="*/ 2237074 h 2237474"/>
              <a:gd name="connsiteX153" fmla="*/ 1398407 w 12192000"/>
              <a:gd name="connsiteY153" fmla="*/ 2237095 h 2237474"/>
              <a:gd name="connsiteX154" fmla="*/ 1370962 w 12192000"/>
              <a:gd name="connsiteY154" fmla="*/ 2237474 h 2237474"/>
              <a:gd name="connsiteX155" fmla="*/ 1356367 w 12192000"/>
              <a:gd name="connsiteY155" fmla="*/ 2235089 h 2237474"/>
              <a:gd name="connsiteX156" fmla="*/ 1324828 w 12192000"/>
              <a:gd name="connsiteY156" fmla="*/ 2231968 h 2237474"/>
              <a:gd name="connsiteX157" fmla="*/ 1297744 w 12192000"/>
              <a:gd name="connsiteY157" fmla="*/ 2235849 h 2237474"/>
              <a:gd name="connsiteX158" fmla="*/ 1286236 w 12192000"/>
              <a:gd name="connsiteY158" fmla="*/ 2233135 h 2237474"/>
              <a:gd name="connsiteX159" fmla="*/ 1283504 w 12192000"/>
              <a:gd name="connsiteY159" fmla="*/ 2233797 h 2237474"/>
              <a:gd name="connsiteX160" fmla="*/ 1279765 w 12192000"/>
              <a:gd name="connsiteY160" fmla="*/ 2229639 h 2237474"/>
              <a:gd name="connsiteX161" fmla="*/ 1195347 w 12192000"/>
              <a:gd name="connsiteY161" fmla="*/ 2212354 h 2237474"/>
              <a:gd name="connsiteX162" fmla="*/ 970251 w 12192000"/>
              <a:gd name="connsiteY162" fmla="*/ 2221029 h 2237474"/>
              <a:gd name="connsiteX163" fmla="*/ 812914 w 12192000"/>
              <a:gd name="connsiteY163" fmla="*/ 2202752 h 2237474"/>
              <a:gd name="connsiteX164" fmla="*/ 800195 w 12192000"/>
              <a:gd name="connsiteY164" fmla="*/ 2209407 h 2237474"/>
              <a:gd name="connsiteX165" fmla="*/ 784978 w 12192000"/>
              <a:gd name="connsiteY165" fmla="*/ 2212360 h 2237474"/>
              <a:gd name="connsiteX166" fmla="*/ 681987 w 12192000"/>
              <a:gd name="connsiteY166" fmla="*/ 2216757 h 2237474"/>
              <a:gd name="connsiteX167" fmla="*/ 669923 w 12192000"/>
              <a:gd name="connsiteY167" fmla="*/ 2211682 h 2237474"/>
              <a:gd name="connsiteX168" fmla="*/ 648680 w 12192000"/>
              <a:gd name="connsiteY168" fmla="*/ 2206229 h 2237474"/>
              <a:gd name="connsiteX169" fmla="*/ 597225 w 12192000"/>
              <a:gd name="connsiteY169" fmla="*/ 2180999 h 2237474"/>
              <a:gd name="connsiteX170" fmla="*/ 558449 w 12192000"/>
              <a:gd name="connsiteY170" fmla="*/ 2182346 h 2237474"/>
              <a:gd name="connsiteX171" fmla="*/ 550517 w 12192000"/>
              <a:gd name="connsiteY171" fmla="*/ 2182060 h 2237474"/>
              <a:gd name="connsiteX172" fmla="*/ 550309 w 12192000"/>
              <a:gd name="connsiteY172" fmla="*/ 2181825 h 2237474"/>
              <a:gd name="connsiteX173" fmla="*/ 541836 w 12192000"/>
              <a:gd name="connsiteY173" fmla="*/ 2181063 h 2237474"/>
              <a:gd name="connsiteX174" fmla="*/ 536057 w 12192000"/>
              <a:gd name="connsiteY174" fmla="*/ 2181537 h 2237474"/>
              <a:gd name="connsiteX175" fmla="*/ 520671 w 12192000"/>
              <a:gd name="connsiteY175" fmla="*/ 2180980 h 2237474"/>
              <a:gd name="connsiteX176" fmla="*/ 515024 w 12192000"/>
              <a:gd name="connsiteY176" fmla="*/ 2179258 h 2237474"/>
              <a:gd name="connsiteX177" fmla="*/ 512278 w 12192000"/>
              <a:gd name="connsiteY177" fmla="*/ 2176369 h 2237474"/>
              <a:gd name="connsiteX178" fmla="*/ 480419 w 12192000"/>
              <a:gd name="connsiteY178" fmla="*/ 2167807 h 2237474"/>
              <a:gd name="connsiteX179" fmla="*/ 413835 w 12192000"/>
              <a:gd name="connsiteY179" fmla="*/ 2156783 h 2237474"/>
              <a:gd name="connsiteX180" fmla="*/ 376513 w 12192000"/>
              <a:gd name="connsiteY180" fmla="*/ 2154014 h 2237474"/>
              <a:gd name="connsiteX181" fmla="*/ 273386 w 12192000"/>
              <a:gd name="connsiteY181" fmla="*/ 2142551 h 2237474"/>
              <a:gd name="connsiteX182" fmla="*/ 169207 w 12192000"/>
              <a:gd name="connsiteY182" fmla="*/ 2128100 h 2237474"/>
              <a:gd name="connsiteX183" fmla="*/ 93149 w 12192000"/>
              <a:gd name="connsiteY183" fmla="*/ 2105324 h 2237474"/>
              <a:gd name="connsiteX184" fmla="*/ 88109 w 12192000"/>
              <a:gd name="connsiteY184" fmla="*/ 2106704 h 2237474"/>
              <a:gd name="connsiteX185" fmla="*/ 80022 w 12192000"/>
              <a:gd name="connsiteY185" fmla="*/ 2107254 h 2237474"/>
              <a:gd name="connsiteX186" fmla="*/ 79717 w 12192000"/>
              <a:gd name="connsiteY186" fmla="*/ 2107046 h 2237474"/>
              <a:gd name="connsiteX187" fmla="*/ 72352 w 12192000"/>
              <a:gd name="connsiteY187" fmla="*/ 2107991 h 2237474"/>
              <a:gd name="connsiteX188" fmla="*/ 37645 w 12192000"/>
              <a:gd name="connsiteY188" fmla="*/ 2115401 h 2237474"/>
              <a:gd name="connsiteX189" fmla="*/ 4572 w 12192000"/>
              <a:gd name="connsiteY189" fmla="*/ 2111091 h 2237474"/>
              <a:gd name="connsiteX190" fmla="*/ 0 w 12192000"/>
              <a:gd name="connsiteY190" fmla="*/ 2110468 h 2237474"/>
              <a:gd name="connsiteX191" fmla="*/ 0 w 12192000"/>
              <a:gd name="connsiteY191" fmla="*/ 0 h 2237474"/>
              <a:gd name="connsiteX0" fmla="*/ 0 w 12192000"/>
              <a:gd name="connsiteY0" fmla="*/ 0 h 2237474"/>
              <a:gd name="connsiteX1" fmla="*/ 12192000 w 12192000"/>
              <a:gd name="connsiteY1" fmla="*/ 0 h 2237474"/>
              <a:gd name="connsiteX2" fmla="*/ 12192000 w 12192000"/>
              <a:gd name="connsiteY2" fmla="*/ 751299 h 2237474"/>
              <a:gd name="connsiteX3" fmla="*/ 12176759 w 12192000"/>
              <a:gd name="connsiteY3" fmla="*/ 759190 h 2237474"/>
              <a:gd name="connsiteX4" fmla="*/ 12047364 w 12192000"/>
              <a:gd name="connsiteY4" fmla="*/ 749662 h 2237474"/>
              <a:gd name="connsiteX5" fmla="*/ 11890686 w 12192000"/>
              <a:gd name="connsiteY5" fmla="*/ 732766 h 2237474"/>
              <a:gd name="connsiteX6" fmla="*/ 11820512 w 12192000"/>
              <a:gd name="connsiteY6" fmla="*/ 745392 h 2237474"/>
              <a:gd name="connsiteX7" fmla="*/ 11649954 w 12192000"/>
              <a:gd name="connsiteY7" fmla="*/ 749628 h 2237474"/>
              <a:gd name="connsiteX8" fmla="*/ 11560424 w 12192000"/>
              <a:gd name="connsiteY8" fmla="*/ 748017 h 2237474"/>
              <a:gd name="connsiteX9" fmla="*/ 11358455 w 12192000"/>
              <a:gd name="connsiteY9" fmla="*/ 747593 h 2237474"/>
              <a:gd name="connsiteX10" fmla="*/ 11165209 w 12192000"/>
              <a:gd name="connsiteY10" fmla="*/ 748852 h 2237474"/>
              <a:gd name="connsiteX11" fmla="*/ 11058755 w 12192000"/>
              <a:gd name="connsiteY11" fmla="*/ 749617 h 2237474"/>
              <a:gd name="connsiteX12" fmla="*/ 10846594 w 12192000"/>
              <a:gd name="connsiteY12" fmla="*/ 765069 h 2237474"/>
              <a:gd name="connsiteX13" fmla="*/ 10805004 w 12192000"/>
              <a:gd name="connsiteY13" fmla="*/ 757573 h 2237474"/>
              <a:gd name="connsiteX14" fmla="*/ 10739478 w 12192000"/>
              <a:gd name="connsiteY14" fmla="*/ 776841 h 2237474"/>
              <a:gd name="connsiteX15" fmla="*/ 10458762 w 12192000"/>
              <a:gd name="connsiteY15" fmla="*/ 755400 h 2237474"/>
              <a:gd name="connsiteX16" fmla="*/ 10211200 w 12192000"/>
              <a:gd name="connsiteY16" fmla="*/ 767513 h 2237474"/>
              <a:gd name="connsiteX17" fmla="*/ 10167995 w 12192000"/>
              <a:gd name="connsiteY17" fmla="*/ 760843 h 2237474"/>
              <a:gd name="connsiteX18" fmla="*/ 9997044 w 12192000"/>
              <a:gd name="connsiteY18" fmla="*/ 780129 h 2237474"/>
              <a:gd name="connsiteX19" fmla="*/ 9943887 w 12192000"/>
              <a:gd name="connsiteY19" fmla="*/ 804141 h 2237474"/>
              <a:gd name="connsiteX20" fmla="*/ 9918248 w 12192000"/>
              <a:gd name="connsiteY20" fmla="*/ 816628 h 2237474"/>
              <a:gd name="connsiteX21" fmla="*/ 9767091 w 12192000"/>
              <a:gd name="connsiteY21" fmla="*/ 870550 h 2237474"/>
              <a:gd name="connsiteX22" fmla="*/ 9683005 w 12192000"/>
              <a:gd name="connsiteY22" fmla="*/ 894128 h 2237474"/>
              <a:gd name="connsiteX23" fmla="*/ 9594438 w 12192000"/>
              <a:gd name="connsiteY23" fmla="*/ 919051 h 2237474"/>
              <a:gd name="connsiteX24" fmla="*/ 9544189 w 12192000"/>
              <a:gd name="connsiteY24" fmla="*/ 938966 h 2237474"/>
              <a:gd name="connsiteX25" fmla="*/ 9500499 w 12192000"/>
              <a:gd name="connsiteY25" fmla="*/ 954680 h 2237474"/>
              <a:gd name="connsiteX26" fmla="*/ 9428195 w 12192000"/>
              <a:gd name="connsiteY26" fmla="*/ 986225 h 2237474"/>
              <a:gd name="connsiteX27" fmla="*/ 9410017 w 12192000"/>
              <a:gd name="connsiteY27" fmla="*/ 993931 h 2237474"/>
              <a:gd name="connsiteX28" fmla="*/ 9392919 w 12192000"/>
              <a:gd name="connsiteY28" fmla="*/ 994656 h 2237474"/>
              <a:gd name="connsiteX29" fmla="*/ 9278619 w 12192000"/>
              <a:gd name="connsiteY29" fmla="*/ 1011878 h 2237474"/>
              <a:gd name="connsiteX30" fmla="*/ 9268019 w 12192000"/>
              <a:gd name="connsiteY30" fmla="*/ 1007442 h 2237474"/>
              <a:gd name="connsiteX31" fmla="*/ 9234662 w 12192000"/>
              <a:gd name="connsiteY31" fmla="*/ 1023056 h 2237474"/>
              <a:gd name="connsiteX32" fmla="*/ 9181033 w 12192000"/>
              <a:gd name="connsiteY32" fmla="*/ 1037921 h 2237474"/>
              <a:gd name="connsiteX33" fmla="*/ 9155969 w 12192000"/>
              <a:gd name="connsiteY33" fmla="*/ 1046804 h 2237474"/>
              <a:gd name="connsiteX34" fmla="*/ 9133985 w 12192000"/>
              <a:gd name="connsiteY34" fmla="*/ 1046450 h 2237474"/>
              <a:gd name="connsiteX35" fmla="*/ 9003462 w 12192000"/>
              <a:gd name="connsiteY35" fmla="*/ 1042406 h 2237474"/>
              <a:gd name="connsiteX36" fmla="*/ 8968445 w 12192000"/>
              <a:gd name="connsiteY36" fmla="*/ 1052169 h 2237474"/>
              <a:gd name="connsiteX37" fmla="*/ 8886001 w 12192000"/>
              <a:gd name="connsiteY37" fmla="*/ 1067468 h 2237474"/>
              <a:gd name="connsiteX38" fmla="*/ 8838610 w 12192000"/>
              <a:gd name="connsiteY38" fmla="*/ 1075091 h 2237474"/>
              <a:gd name="connsiteX39" fmla="*/ 8750383 w 12192000"/>
              <a:gd name="connsiteY39" fmla="*/ 1097387 h 2237474"/>
              <a:gd name="connsiteX40" fmla="*/ 8665605 w 12192000"/>
              <a:gd name="connsiteY40" fmla="*/ 1110791 h 2237474"/>
              <a:gd name="connsiteX41" fmla="*/ 8584946 w 12192000"/>
              <a:gd name="connsiteY41" fmla="*/ 1135226 h 2237474"/>
              <a:gd name="connsiteX42" fmla="*/ 8460755 w 12192000"/>
              <a:gd name="connsiteY42" fmla="*/ 1203427 h 2237474"/>
              <a:gd name="connsiteX43" fmla="*/ 8419755 w 12192000"/>
              <a:gd name="connsiteY43" fmla="*/ 1216260 h 2237474"/>
              <a:gd name="connsiteX44" fmla="*/ 8411626 w 12192000"/>
              <a:gd name="connsiteY44" fmla="*/ 1214397 h 2237474"/>
              <a:gd name="connsiteX45" fmla="*/ 8363469 w 12192000"/>
              <a:gd name="connsiteY45" fmla="*/ 1246658 h 2237474"/>
              <a:gd name="connsiteX46" fmla="*/ 8275497 w 12192000"/>
              <a:gd name="connsiteY46" fmla="*/ 1264396 h 2237474"/>
              <a:gd name="connsiteX47" fmla="*/ 8206287 w 12192000"/>
              <a:gd name="connsiteY47" fmla="*/ 1273060 h 2237474"/>
              <a:gd name="connsiteX48" fmla="*/ 8139997 w 12192000"/>
              <a:gd name="connsiteY48" fmla="*/ 1282713 h 2237474"/>
              <a:gd name="connsiteX49" fmla="*/ 8074238 w 12192000"/>
              <a:gd name="connsiteY49" fmla="*/ 1301895 h 2237474"/>
              <a:gd name="connsiteX50" fmla="*/ 7942099 w 12192000"/>
              <a:gd name="connsiteY50" fmla="*/ 1336332 h 2237474"/>
              <a:gd name="connsiteX51" fmla="*/ 7902328 w 12192000"/>
              <a:gd name="connsiteY51" fmla="*/ 1345865 h 2237474"/>
              <a:gd name="connsiteX52" fmla="*/ 7840612 w 12192000"/>
              <a:gd name="connsiteY52" fmla="*/ 1369373 h 2237474"/>
              <a:gd name="connsiteX53" fmla="*/ 7786819 w 12192000"/>
              <a:gd name="connsiteY53" fmla="*/ 1378970 h 2237474"/>
              <a:gd name="connsiteX54" fmla="*/ 7548172 w 12192000"/>
              <a:gd name="connsiteY54" fmla="*/ 1417460 h 2237474"/>
              <a:gd name="connsiteX55" fmla="*/ 7483437 w 12192000"/>
              <a:gd name="connsiteY55" fmla="*/ 1478152 h 2237474"/>
              <a:gd name="connsiteX56" fmla="*/ 7377870 w 12192000"/>
              <a:gd name="connsiteY56" fmla="*/ 1523319 h 2237474"/>
              <a:gd name="connsiteX57" fmla="*/ 7230737 w 12192000"/>
              <a:gd name="connsiteY57" fmla="*/ 1562633 h 2237474"/>
              <a:gd name="connsiteX58" fmla="*/ 7224458 w 12192000"/>
              <a:gd name="connsiteY58" fmla="*/ 1573008 h 2237474"/>
              <a:gd name="connsiteX59" fmla="*/ 7183121 w 12192000"/>
              <a:gd name="connsiteY59" fmla="*/ 1595162 h 2237474"/>
              <a:gd name="connsiteX60" fmla="*/ 7164601 w 12192000"/>
              <a:gd name="connsiteY60" fmla="*/ 1606490 h 2237474"/>
              <a:gd name="connsiteX61" fmla="*/ 7031309 w 12192000"/>
              <a:gd name="connsiteY61" fmla="*/ 1619451 h 2237474"/>
              <a:gd name="connsiteX62" fmla="*/ 6900177 w 12192000"/>
              <a:gd name="connsiteY62" fmla="*/ 1636016 h 2237474"/>
              <a:gd name="connsiteX63" fmla="*/ 6795372 w 12192000"/>
              <a:gd name="connsiteY63" fmla="*/ 1644845 h 2237474"/>
              <a:gd name="connsiteX64" fmla="*/ 6692251 w 12192000"/>
              <a:gd name="connsiteY64" fmla="*/ 1656357 h 2237474"/>
              <a:gd name="connsiteX65" fmla="*/ 6655235 w 12192000"/>
              <a:gd name="connsiteY65" fmla="*/ 1661869 h 2237474"/>
              <a:gd name="connsiteX66" fmla="*/ 6554894 w 12192000"/>
              <a:gd name="connsiteY66" fmla="*/ 1664428 h 2237474"/>
              <a:gd name="connsiteX67" fmla="*/ 6516595 w 12192000"/>
              <a:gd name="connsiteY67" fmla="*/ 1667475 h 2237474"/>
              <a:gd name="connsiteX68" fmla="*/ 6508541 w 12192000"/>
              <a:gd name="connsiteY68" fmla="*/ 1668757 h 2237474"/>
              <a:gd name="connsiteX69" fmla="*/ 6471012 w 12192000"/>
              <a:gd name="connsiteY69" fmla="*/ 1678604 h 2237474"/>
              <a:gd name="connsiteX70" fmla="*/ 6364035 w 12192000"/>
              <a:gd name="connsiteY70" fmla="*/ 1667683 h 2237474"/>
              <a:gd name="connsiteX71" fmla="*/ 6280959 w 12192000"/>
              <a:gd name="connsiteY71" fmla="*/ 1689329 h 2237474"/>
              <a:gd name="connsiteX72" fmla="*/ 6243319 w 12192000"/>
              <a:gd name="connsiteY72" fmla="*/ 1695560 h 2237474"/>
              <a:gd name="connsiteX73" fmla="*/ 6098321 w 12192000"/>
              <a:gd name="connsiteY73" fmla="*/ 1721646 h 2237474"/>
              <a:gd name="connsiteX74" fmla="*/ 5880652 w 12192000"/>
              <a:gd name="connsiteY74" fmla="*/ 1779643 h 2237474"/>
              <a:gd name="connsiteX75" fmla="*/ 5785959 w 12192000"/>
              <a:gd name="connsiteY75" fmla="*/ 1775307 h 2237474"/>
              <a:gd name="connsiteX76" fmla="*/ 5643534 w 12192000"/>
              <a:gd name="connsiteY76" fmla="*/ 1802919 h 2237474"/>
              <a:gd name="connsiteX77" fmla="*/ 5518799 w 12192000"/>
              <a:gd name="connsiteY77" fmla="*/ 1818312 h 2237474"/>
              <a:gd name="connsiteX78" fmla="*/ 5505014 w 12192000"/>
              <a:gd name="connsiteY78" fmla="*/ 1819259 h 2237474"/>
              <a:gd name="connsiteX79" fmla="*/ 5453307 w 12192000"/>
              <a:gd name="connsiteY79" fmla="*/ 1815450 h 2237474"/>
              <a:gd name="connsiteX80" fmla="*/ 5221533 w 12192000"/>
              <a:gd name="connsiteY80" fmla="*/ 1846950 h 2237474"/>
              <a:gd name="connsiteX81" fmla="*/ 5149802 w 12192000"/>
              <a:gd name="connsiteY81" fmla="*/ 1844846 h 2237474"/>
              <a:gd name="connsiteX82" fmla="*/ 5114927 w 12192000"/>
              <a:gd name="connsiteY82" fmla="*/ 1847827 h 2237474"/>
              <a:gd name="connsiteX83" fmla="*/ 5108970 w 12192000"/>
              <a:gd name="connsiteY83" fmla="*/ 1847935 h 2237474"/>
              <a:gd name="connsiteX84" fmla="*/ 5067961 w 12192000"/>
              <a:gd name="connsiteY84" fmla="*/ 1845917 h 2237474"/>
              <a:gd name="connsiteX85" fmla="*/ 5007075 w 12192000"/>
              <a:gd name="connsiteY85" fmla="*/ 1838626 h 2237474"/>
              <a:gd name="connsiteX86" fmla="*/ 4944087 w 12192000"/>
              <a:gd name="connsiteY86" fmla="*/ 1823332 h 2237474"/>
              <a:gd name="connsiteX87" fmla="*/ 4907662 w 12192000"/>
              <a:gd name="connsiteY87" fmla="*/ 1816900 h 2237474"/>
              <a:gd name="connsiteX88" fmla="*/ 4882386 w 12192000"/>
              <a:gd name="connsiteY88" fmla="*/ 1809844 h 2237474"/>
              <a:gd name="connsiteX89" fmla="*/ 4811440 w 12192000"/>
              <a:gd name="connsiteY89" fmla="*/ 1804655 h 2237474"/>
              <a:gd name="connsiteX90" fmla="*/ 4691075 w 12192000"/>
              <a:gd name="connsiteY90" fmla="*/ 1801389 h 2237474"/>
              <a:gd name="connsiteX91" fmla="*/ 4640313 w 12192000"/>
              <a:gd name="connsiteY91" fmla="*/ 1784307 h 2237474"/>
              <a:gd name="connsiteX92" fmla="*/ 4536503 w 12192000"/>
              <a:gd name="connsiteY92" fmla="*/ 1785334 h 2237474"/>
              <a:gd name="connsiteX93" fmla="*/ 4513724 w 12192000"/>
              <a:gd name="connsiteY93" fmla="*/ 1791996 h 2237474"/>
              <a:gd name="connsiteX94" fmla="*/ 4459810 w 12192000"/>
              <a:gd name="connsiteY94" fmla="*/ 1797886 h 2237474"/>
              <a:gd name="connsiteX95" fmla="*/ 4379064 w 12192000"/>
              <a:gd name="connsiteY95" fmla="*/ 1817177 h 2237474"/>
              <a:gd name="connsiteX96" fmla="*/ 4290981 w 12192000"/>
              <a:gd name="connsiteY96" fmla="*/ 1839677 h 2237474"/>
              <a:gd name="connsiteX97" fmla="*/ 4238372 w 12192000"/>
              <a:gd name="connsiteY97" fmla="*/ 1851480 h 2237474"/>
              <a:gd name="connsiteX98" fmla="*/ 4232517 w 12192000"/>
              <a:gd name="connsiteY98" fmla="*/ 1852567 h 2237474"/>
              <a:gd name="connsiteX99" fmla="*/ 4191732 w 12192000"/>
              <a:gd name="connsiteY99" fmla="*/ 1857328 h 2237474"/>
              <a:gd name="connsiteX100" fmla="*/ 4065532 w 12192000"/>
              <a:gd name="connsiteY100" fmla="*/ 1855477 h 2237474"/>
              <a:gd name="connsiteX101" fmla="*/ 4028460 w 12192000"/>
              <a:gd name="connsiteY101" fmla="*/ 1855137 h 2237474"/>
              <a:gd name="connsiteX102" fmla="*/ 4002267 w 12192000"/>
              <a:gd name="connsiteY102" fmla="*/ 1852352 h 2237474"/>
              <a:gd name="connsiteX103" fmla="*/ 3931396 w 12192000"/>
              <a:gd name="connsiteY103" fmla="*/ 1858915 h 2237474"/>
              <a:gd name="connsiteX104" fmla="*/ 3812162 w 12192000"/>
              <a:gd name="connsiteY104" fmla="*/ 1875501 h 2237474"/>
              <a:gd name="connsiteX105" fmla="*/ 3729530 w 12192000"/>
              <a:gd name="connsiteY105" fmla="*/ 1864513 h 2237474"/>
              <a:gd name="connsiteX106" fmla="*/ 3680177 w 12192000"/>
              <a:gd name="connsiteY106" fmla="*/ 1881552 h 2237474"/>
              <a:gd name="connsiteX107" fmla="*/ 3567259 w 12192000"/>
              <a:gd name="connsiteY107" fmla="*/ 1893482 h 2237474"/>
              <a:gd name="connsiteX108" fmla="*/ 3405770 w 12192000"/>
              <a:gd name="connsiteY108" fmla="*/ 1904591 h 2237474"/>
              <a:gd name="connsiteX109" fmla="*/ 3280097 w 12192000"/>
              <a:gd name="connsiteY109" fmla="*/ 1919610 h 2237474"/>
              <a:gd name="connsiteX110" fmla="*/ 3123424 w 12192000"/>
              <a:gd name="connsiteY110" fmla="*/ 1952930 h 2237474"/>
              <a:gd name="connsiteX111" fmla="*/ 3009910 w 12192000"/>
              <a:gd name="connsiteY111" fmla="*/ 1957866 h 2237474"/>
              <a:gd name="connsiteX112" fmla="*/ 2995934 w 12192000"/>
              <a:gd name="connsiteY112" fmla="*/ 1967085 h 2237474"/>
              <a:gd name="connsiteX113" fmla="*/ 2980071 w 12192000"/>
              <a:gd name="connsiteY113" fmla="*/ 1972988 h 2237474"/>
              <a:gd name="connsiteX114" fmla="*/ 2942858 w 12192000"/>
              <a:gd name="connsiteY114" fmla="*/ 1981367 h 2237474"/>
              <a:gd name="connsiteX115" fmla="*/ 2875436 w 12192000"/>
              <a:gd name="connsiteY115" fmla="*/ 1996977 h 2237474"/>
              <a:gd name="connsiteX116" fmla="*/ 2874892 w 12192000"/>
              <a:gd name="connsiteY116" fmla="*/ 1996085 h 2237474"/>
              <a:gd name="connsiteX117" fmla="*/ 2864145 w 12192000"/>
              <a:gd name="connsiteY117" fmla="*/ 1994061 h 2237474"/>
              <a:gd name="connsiteX118" fmla="*/ 2843662 w 12192000"/>
              <a:gd name="connsiteY118" fmla="*/ 1992498 h 2237474"/>
              <a:gd name="connsiteX119" fmla="*/ 2796128 w 12192000"/>
              <a:gd name="connsiteY119" fmla="*/ 1976403 h 2237474"/>
              <a:gd name="connsiteX120" fmla="*/ 2756784 w 12192000"/>
              <a:gd name="connsiteY120" fmla="*/ 1985116 h 2237474"/>
              <a:gd name="connsiteX121" fmla="*/ 2748833 w 12192000"/>
              <a:gd name="connsiteY121" fmla="*/ 1986323 h 2237474"/>
              <a:gd name="connsiteX122" fmla="*/ 2748661 w 12192000"/>
              <a:gd name="connsiteY122" fmla="*/ 1986122 h 2237474"/>
              <a:gd name="connsiteX123" fmla="*/ 2740251 w 12192000"/>
              <a:gd name="connsiteY123" fmla="*/ 1986946 h 2237474"/>
              <a:gd name="connsiteX124" fmla="*/ 2718916 w 12192000"/>
              <a:gd name="connsiteY124" fmla="*/ 1990867 h 2237474"/>
              <a:gd name="connsiteX125" fmla="*/ 2713522 w 12192000"/>
              <a:gd name="connsiteY125" fmla="*/ 1990173 h 2237474"/>
              <a:gd name="connsiteX126" fmla="*/ 2680597 w 12192000"/>
              <a:gd name="connsiteY126" fmla="*/ 1984996 h 2237474"/>
              <a:gd name="connsiteX127" fmla="*/ 2578178 w 12192000"/>
              <a:gd name="connsiteY127" fmla="*/ 1990531 h 2237474"/>
              <a:gd name="connsiteX128" fmla="*/ 2476147 w 12192000"/>
              <a:gd name="connsiteY128" fmla="*/ 1998305 h 2237474"/>
              <a:gd name="connsiteX129" fmla="*/ 2373568 w 12192000"/>
              <a:gd name="connsiteY129" fmla="*/ 2003219 h 2237474"/>
              <a:gd name="connsiteX130" fmla="*/ 2321399 w 12192000"/>
              <a:gd name="connsiteY130" fmla="*/ 1989467 h 2237474"/>
              <a:gd name="connsiteX131" fmla="*/ 2315525 w 12192000"/>
              <a:gd name="connsiteY131" fmla="*/ 1989708 h 2237474"/>
              <a:gd name="connsiteX132" fmla="*/ 2300792 w 12192000"/>
              <a:gd name="connsiteY132" fmla="*/ 1994290 h 2237474"/>
              <a:gd name="connsiteX133" fmla="*/ 2295469 w 12192000"/>
              <a:gd name="connsiteY133" fmla="*/ 1996659 h 2237474"/>
              <a:gd name="connsiteX134" fmla="*/ 2287219 w 12192000"/>
              <a:gd name="connsiteY134" fmla="*/ 1998750 h 2237474"/>
              <a:gd name="connsiteX135" fmla="*/ 2286948 w 12192000"/>
              <a:gd name="connsiteY135" fmla="*/ 1998596 h 2237474"/>
              <a:gd name="connsiteX136" fmla="*/ 2243069 w 12192000"/>
              <a:gd name="connsiteY136" fmla="*/ 2015111 h 2237474"/>
              <a:gd name="connsiteX137" fmla="*/ 2186609 w 12192000"/>
              <a:gd name="connsiteY137" fmla="*/ 2008263 h 2237474"/>
              <a:gd name="connsiteX138" fmla="*/ 2164831 w 12192000"/>
              <a:gd name="connsiteY138" fmla="*/ 2010143 h 2237474"/>
              <a:gd name="connsiteX139" fmla="*/ 2152836 w 12192000"/>
              <a:gd name="connsiteY139" fmla="*/ 2010048 h 2237474"/>
              <a:gd name="connsiteX140" fmla="*/ 2117102 w 12192000"/>
              <a:gd name="connsiteY140" fmla="*/ 2023004 h 2237474"/>
              <a:gd name="connsiteX141" fmla="*/ 2111935 w 12192000"/>
              <a:gd name="connsiteY141" fmla="*/ 2023163 h 2237474"/>
              <a:gd name="connsiteX142" fmla="*/ 2089991 w 12192000"/>
              <a:gd name="connsiteY142" fmla="*/ 2034193 h 2237474"/>
              <a:gd name="connsiteX143" fmla="*/ 2058061 w 12192000"/>
              <a:gd name="connsiteY143" fmla="*/ 2047942 h 2237474"/>
              <a:gd name="connsiteX144" fmla="*/ 2055737 w 12192000"/>
              <a:gd name="connsiteY144" fmla="*/ 2047704 h 2237474"/>
              <a:gd name="connsiteX145" fmla="*/ 2042244 w 12192000"/>
              <a:gd name="connsiteY145" fmla="*/ 2055560 h 2237474"/>
              <a:gd name="connsiteX146" fmla="*/ 1976224 w 12192000"/>
              <a:gd name="connsiteY146" fmla="*/ 2074257 h 2237474"/>
              <a:gd name="connsiteX147" fmla="*/ 1877728 w 12192000"/>
              <a:gd name="connsiteY147" fmla="*/ 2101004 h 2237474"/>
              <a:gd name="connsiteX148" fmla="*/ 1759056 w 12192000"/>
              <a:gd name="connsiteY148" fmla="*/ 2125608 h 2237474"/>
              <a:gd name="connsiteX149" fmla="*/ 1637948 w 12192000"/>
              <a:gd name="connsiteY149" fmla="*/ 2172597 h 2237474"/>
              <a:gd name="connsiteX150" fmla="*/ 1434549 w 12192000"/>
              <a:gd name="connsiteY150" fmla="*/ 2234522 h 2237474"/>
              <a:gd name="connsiteX151" fmla="*/ 1398481 w 12192000"/>
              <a:gd name="connsiteY151" fmla="*/ 2237074 h 2237474"/>
              <a:gd name="connsiteX152" fmla="*/ 1398407 w 12192000"/>
              <a:gd name="connsiteY152" fmla="*/ 2237095 h 2237474"/>
              <a:gd name="connsiteX153" fmla="*/ 1370962 w 12192000"/>
              <a:gd name="connsiteY153" fmla="*/ 2237474 h 2237474"/>
              <a:gd name="connsiteX154" fmla="*/ 1356367 w 12192000"/>
              <a:gd name="connsiteY154" fmla="*/ 2235089 h 2237474"/>
              <a:gd name="connsiteX155" fmla="*/ 1324828 w 12192000"/>
              <a:gd name="connsiteY155" fmla="*/ 2231968 h 2237474"/>
              <a:gd name="connsiteX156" fmla="*/ 1297744 w 12192000"/>
              <a:gd name="connsiteY156" fmla="*/ 2235849 h 2237474"/>
              <a:gd name="connsiteX157" fmla="*/ 1286236 w 12192000"/>
              <a:gd name="connsiteY157" fmla="*/ 2233135 h 2237474"/>
              <a:gd name="connsiteX158" fmla="*/ 1283504 w 12192000"/>
              <a:gd name="connsiteY158" fmla="*/ 2233797 h 2237474"/>
              <a:gd name="connsiteX159" fmla="*/ 1279765 w 12192000"/>
              <a:gd name="connsiteY159" fmla="*/ 2229639 h 2237474"/>
              <a:gd name="connsiteX160" fmla="*/ 1195347 w 12192000"/>
              <a:gd name="connsiteY160" fmla="*/ 2212354 h 2237474"/>
              <a:gd name="connsiteX161" fmla="*/ 970251 w 12192000"/>
              <a:gd name="connsiteY161" fmla="*/ 2221029 h 2237474"/>
              <a:gd name="connsiteX162" fmla="*/ 812914 w 12192000"/>
              <a:gd name="connsiteY162" fmla="*/ 2202752 h 2237474"/>
              <a:gd name="connsiteX163" fmla="*/ 800195 w 12192000"/>
              <a:gd name="connsiteY163" fmla="*/ 2209407 h 2237474"/>
              <a:gd name="connsiteX164" fmla="*/ 784978 w 12192000"/>
              <a:gd name="connsiteY164" fmla="*/ 2212360 h 2237474"/>
              <a:gd name="connsiteX165" fmla="*/ 681987 w 12192000"/>
              <a:gd name="connsiteY165" fmla="*/ 2216757 h 2237474"/>
              <a:gd name="connsiteX166" fmla="*/ 669923 w 12192000"/>
              <a:gd name="connsiteY166" fmla="*/ 2211682 h 2237474"/>
              <a:gd name="connsiteX167" fmla="*/ 648680 w 12192000"/>
              <a:gd name="connsiteY167" fmla="*/ 2206229 h 2237474"/>
              <a:gd name="connsiteX168" fmla="*/ 597225 w 12192000"/>
              <a:gd name="connsiteY168" fmla="*/ 2180999 h 2237474"/>
              <a:gd name="connsiteX169" fmla="*/ 558449 w 12192000"/>
              <a:gd name="connsiteY169" fmla="*/ 2182346 h 2237474"/>
              <a:gd name="connsiteX170" fmla="*/ 550517 w 12192000"/>
              <a:gd name="connsiteY170" fmla="*/ 2182060 h 2237474"/>
              <a:gd name="connsiteX171" fmla="*/ 550309 w 12192000"/>
              <a:gd name="connsiteY171" fmla="*/ 2181825 h 2237474"/>
              <a:gd name="connsiteX172" fmla="*/ 541836 w 12192000"/>
              <a:gd name="connsiteY172" fmla="*/ 2181063 h 2237474"/>
              <a:gd name="connsiteX173" fmla="*/ 536057 w 12192000"/>
              <a:gd name="connsiteY173" fmla="*/ 2181537 h 2237474"/>
              <a:gd name="connsiteX174" fmla="*/ 520671 w 12192000"/>
              <a:gd name="connsiteY174" fmla="*/ 2180980 h 2237474"/>
              <a:gd name="connsiteX175" fmla="*/ 515024 w 12192000"/>
              <a:gd name="connsiteY175" fmla="*/ 2179258 h 2237474"/>
              <a:gd name="connsiteX176" fmla="*/ 512278 w 12192000"/>
              <a:gd name="connsiteY176" fmla="*/ 2176369 h 2237474"/>
              <a:gd name="connsiteX177" fmla="*/ 480419 w 12192000"/>
              <a:gd name="connsiteY177" fmla="*/ 2167807 h 2237474"/>
              <a:gd name="connsiteX178" fmla="*/ 413835 w 12192000"/>
              <a:gd name="connsiteY178" fmla="*/ 2156783 h 2237474"/>
              <a:gd name="connsiteX179" fmla="*/ 376513 w 12192000"/>
              <a:gd name="connsiteY179" fmla="*/ 2154014 h 2237474"/>
              <a:gd name="connsiteX180" fmla="*/ 273386 w 12192000"/>
              <a:gd name="connsiteY180" fmla="*/ 2142551 h 2237474"/>
              <a:gd name="connsiteX181" fmla="*/ 169207 w 12192000"/>
              <a:gd name="connsiteY181" fmla="*/ 2128100 h 2237474"/>
              <a:gd name="connsiteX182" fmla="*/ 93149 w 12192000"/>
              <a:gd name="connsiteY182" fmla="*/ 2105324 h 2237474"/>
              <a:gd name="connsiteX183" fmla="*/ 88109 w 12192000"/>
              <a:gd name="connsiteY183" fmla="*/ 2106704 h 2237474"/>
              <a:gd name="connsiteX184" fmla="*/ 80022 w 12192000"/>
              <a:gd name="connsiteY184" fmla="*/ 2107254 h 2237474"/>
              <a:gd name="connsiteX185" fmla="*/ 79717 w 12192000"/>
              <a:gd name="connsiteY185" fmla="*/ 2107046 h 2237474"/>
              <a:gd name="connsiteX186" fmla="*/ 72352 w 12192000"/>
              <a:gd name="connsiteY186" fmla="*/ 2107991 h 2237474"/>
              <a:gd name="connsiteX187" fmla="*/ 37645 w 12192000"/>
              <a:gd name="connsiteY187" fmla="*/ 2115401 h 2237474"/>
              <a:gd name="connsiteX188" fmla="*/ 4572 w 12192000"/>
              <a:gd name="connsiteY188" fmla="*/ 2111091 h 2237474"/>
              <a:gd name="connsiteX189" fmla="*/ 0 w 12192000"/>
              <a:gd name="connsiteY189" fmla="*/ 2110468 h 2237474"/>
              <a:gd name="connsiteX190" fmla="*/ 0 w 12192000"/>
              <a:gd name="connsiteY190" fmla="*/ 0 h 2237474"/>
              <a:gd name="connsiteX0" fmla="*/ 0 w 12192000"/>
              <a:gd name="connsiteY0" fmla="*/ 0 h 2237474"/>
              <a:gd name="connsiteX1" fmla="*/ 12192000 w 12192000"/>
              <a:gd name="connsiteY1" fmla="*/ 0 h 2237474"/>
              <a:gd name="connsiteX2" fmla="*/ 12192000 w 12192000"/>
              <a:gd name="connsiteY2" fmla="*/ 751299 h 2237474"/>
              <a:gd name="connsiteX3" fmla="*/ 12176759 w 12192000"/>
              <a:gd name="connsiteY3" fmla="*/ 759190 h 2237474"/>
              <a:gd name="connsiteX4" fmla="*/ 12047364 w 12192000"/>
              <a:gd name="connsiteY4" fmla="*/ 749662 h 2237474"/>
              <a:gd name="connsiteX5" fmla="*/ 11890686 w 12192000"/>
              <a:gd name="connsiteY5" fmla="*/ 732766 h 2237474"/>
              <a:gd name="connsiteX6" fmla="*/ 11820512 w 12192000"/>
              <a:gd name="connsiteY6" fmla="*/ 745392 h 2237474"/>
              <a:gd name="connsiteX7" fmla="*/ 11649954 w 12192000"/>
              <a:gd name="connsiteY7" fmla="*/ 749628 h 2237474"/>
              <a:gd name="connsiteX8" fmla="*/ 11560424 w 12192000"/>
              <a:gd name="connsiteY8" fmla="*/ 748017 h 2237474"/>
              <a:gd name="connsiteX9" fmla="*/ 11358455 w 12192000"/>
              <a:gd name="connsiteY9" fmla="*/ 747593 h 2237474"/>
              <a:gd name="connsiteX10" fmla="*/ 11165209 w 12192000"/>
              <a:gd name="connsiteY10" fmla="*/ 748852 h 2237474"/>
              <a:gd name="connsiteX11" fmla="*/ 11058755 w 12192000"/>
              <a:gd name="connsiteY11" fmla="*/ 749617 h 2237474"/>
              <a:gd name="connsiteX12" fmla="*/ 10846594 w 12192000"/>
              <a:gd name="connsiteY12" fmla="*/ 765069 h 2237474"/>
              <a:gd name="connsiteX13" fmla="*/ 10805004 w 12192000"/>
              <a:gd name="connsiteY13" fmla="*/ 757573 h 2237474"/>
              <a:gd name="connsiteX14" fmla="*/ 10739478 w 12192000"/>
              <a:gd name="connsiteY14" fmla="*/ 776841 h 2237474"/>
              <a:gd name="connsiteX15" fmla="*/ 10458762 w 12192000"/>
              <a:gd name="connsiteY15" fmla="*/ 755400 h 2237474"/>
              <a:gd name="connsiteX16" fmla="*/ 10211200 w 12192000"/>
              <a:gd name="connsiteY16" fmla="*/ 767513 h 2237474"/>
              <a:gd name="connsiteX17" fmla="*/ 10167995 w 12192000"/>
              <a:gd name="connsiteY17" fmla="*/ 760843 h 2237474"/>
              <a:gd name="connsiteX18" fmla="*/ 9997044 w 12192000"/>
              <a:gd name="connsiteY18" fmla="*/ 780129 h 2237474"/>
              <a:gd name="connsiteX19" fmla="*/ 9943887 w 12192000"/>
              <a:gd name="connsiteY19" fmla="*/ 804141 h 2237474"/>
              <a:gd name="connsiteX20" fmla="*/ 9918248 w 12192000"/>
              <a:gd name="connsiteY20" fmla="*/ 816628 h 2237474"/>
              <a:gd name="connsiteX21" fmla="*/ 9767091 w 12192000"/>
              <a:gd name="connsiteY21" fmla="*/ 870550 h 2237474"/>
              <a:gd name="connsiteX22" fmla="*/ 9683005 w 12192000"/>
              <a:gd name="connsiteY22" fmla="*/ 894128 h 2237474"/>
              <a:gd name="connsiteX23" fmla="*/ 9594438 w 12192000"/>
              <a:gd name="connsiteY23" fmla="*/ 919051 h 2237474"/>
              <a:gd name="connsiteX24" fmla="*/ 9544189 w 12192000"/>
              <a:gd name="connsiteY24" fmla="*/ 938966 h 2237474"/>
              <a:gd name="connsiteX25" fmla="*/ 9500499 w 12192000"/>
              <a:gd name="connsiteY25" fmla="*/ 954680 h 2237474"/>
              <a:gd name="connsiteX26" fmla="*/ 9428195 w 12192000"/>
              <a:gd name="connsiteY26" fmla="*/ 986225 h 2237474"/>
              <a:gd name="connsiteX27" fmla="*/ 9410017 w 12192000"/>
              <a:gd name="connsiteY27" fmla="*/ 993931 h 2237474"/>
              <a:gd name="connsiteX28" fmla="*/ 9392919 w 12192000"/>
              <a:gd name="connsiteY28" fmla="*/ 994656 h 2237474"/>
              <a:gd name="connsiteX29" fmla="*/ 9278619 w 12192000"/>
              <a:gd name="connsiteY29" fmla="*/ 1011878 h 2237474"/>
              <a:gd name="connsiteX30" fmla="*/ 9268019 w 12192000"/>
              <a:gd name="connsiteY30" fmla="*/ 1007442 h 2237474"/>
              <a:gd name="connsiteX31" fmla="*/ 9234662 w 12192000"/>
              <a:gd name="connsiteY31" fmla="*/ 1023056 h 2237474"/>
              <a:gd name="connsiteX32" fmla="*/ 9181033 w 12192000"/>
              <a:gd name="connsiteY32" fmla="*/ 1037921 h 2237474"/>
              <a:gd name="connsiteX33" fmla="*/ 9155969 w 12192000"/>
              <a:gd name="connsiteY33" fmla="*/ 1046804 h 2237474"/>
              <a:gd name="connsiteX34" fmla="*/ 9133985 w 12192000"/>
              <a:gd name="connsiteY34" fmla="*/ 1046450 h 2237474"/>
              <a:gd name="connsiteX35" fmla="*/ 9003462 w 12192000"/>
              <a:gd name="connsiteY35" fmla="*/ 1042406 h 2237474"/>
              <a:gd name="connsiteX36" fmla="*/ 8968445 w 12192000"/>
              <a:gd name="connsiteY36" fmla="*/ 1052169 h 2237474"/>
              <a:gd name="connsiteX37" fmla="*/ 8886001 w 12192000"/>
              <a:gd name="connsiteY37" fmla="*/ 1067468 h 2237474"/>
              <a:gd name="connsiteX38" fmla="*/ 8838610 w 12192000"/>
              <a:gd name="connsiteY38" fmla="*/ 1075091 h 2237474"/>
              <a:gd name="connsiteX39" fmla="*/ 8750383 w 12192000"/>
              <a:gd name="connsiteY39" fmla="*/ 1097387 h 2237474"/>
              <a:gd name="connsiteX40" fmla="*/ 8665605 w 12192000"/>
              <a:gd name="connsiteY40" fmla="*/ 1110791 h 2237474"/>
              <a:gd name="connsiteX41" fmla="*/ 8584946 w 12192000"/>
              <a:gd name="connsiteY41" fmla="*/ 1135226 h 2237474"/>
              <a:gd name="connsiteX42" fmla="*/ 8460755 w 12192000"/>
              <a:gd name="connsiteY42" fmla="*/ 1203427 h 2237474"/>
              <a:gd name="connsiteX43" fmla="*/ 8419755 w 12192000"/>
              <a:gd name="connsiteY43" fmla="*/ 1216260 h 2237474"/>
              <a:gd name="connsiteX44" fmla="*/ 8411626 w 12192000"/>
              <a:gd name="connsiteY44" fmla="*/ 1214397 h 2237474"/>
              <a:gd name="connsiteX45" fmla="*/ 8363469 w 12192000"/>
              <a:gd name="connsiteY45" fmla="*/ 1246658 h 2237474"/>
              <a:gd name="connsiteX46" fmla="*/ 8275497 w 12192000"/>
              <a:gd name="connsiteY46" fmla="*/ 1264396 h 2237474"/>
              <a:gd name="connsiteX47" fmla="*/ 8206287 w 12192000"/>
              <a:gd name="connsiteY47" fmla="*/ 1273060 h 2237474"/>
              <a:gd name="connsiteX48" fmla="*/ 8139997 w 12192000"/>
              <a:gd name="connsiteY48" fmla="*/ 1282713 h 2237474"/>
              <a:gd name="connsiteX49" fmla="*/ 8074238 w 12192000"/>
              <a:gd name="connsiteY49" fmla="*/ 1301895 h 2237474"/>
              <a:gd name="connsiteX50" fmla="*/ 7942099 w 12192000"/>
              <a:gd name="connsiteY50" fmla="*/ 1336332 h 2237474"/>
              <a:gd name="connsiteX51" fmla="*/ 7902328 w 12192000"/>
              <a:gd name="connsiteY51" fmla="*/ 1345865 h 2237474"/>
              <a:gd name="connsiteX52" fmla="*/ 7840612 w 12192000"/>
              <a:gd name="connsiteY52" fmla="*/ 1369373 h 2237474"/>
              <a:gd name="connsiteX53" fmla="*/ 7786819 w 12192000"/>
              <a:gd name="connsiteY53" fmla="*/ 1378970 h 2237474"/>
              <a:gd name="connsiteX54" fmla="*/ 7548172 w 12192000"/>
              <a:gd name="connsiteY54" fmla="*/ 1417460 h 2237474"/>
              <a:gd name="connsiteX55" fmla="*/ 7483437 w 12192000"/>
              <a:gd name="connsiteY55" fmla="*/ 1478152 h 2237474"/>
              <a:gd name="connsiteX56" fmla="*/ 7377870 w 12192000"/>
              <a:gd name="connsiteY56" fmla="*/ 1523319 h 2237474"/>
              <a:gd name="connsiteX57" fmla="*/ 7230737 w 12192000"/>
              <a:gd name="connsiteY57" fmla="*/ 1562633 h 2237474"/>
              <a:gd name="connsiteX58" fmla="*/ 7224458 w 12192000"/>
              <a:gd name="connsiteY58" fmla="*/ 1573008 h 2237474"/>
              <a:gd name="connsiteX59" fmla="*/ 7183121 w 12192000"/>
              <a:gd name="connsiteY59" fmla="*/ 1595162 h 2237474"/>
              <a:gd name="connsiteX60" fmla="*/ 7164601 w 12192000"/>
              <a:gd name="connsiteY60" fmla="*/ 1606490 h 2237474"/>
              <a:gd name="connsiteX61" fmla="*/ 7031309 w 12192000"/>
              <a:gd name="connsiteY61" fmla="*/ 1619451 h 2237474"/>
              <a:gd name="connsiteX62" fmla="*/ 6900177 w 12192000"/>
              <a:gd name="connsiteY62" fmla="*/ 1636016 h 2237474"/>
              <a:gd name="connsiteX63" fmla="*/ 6795372 w 12192000"/>
              <a:gd name="connsiteY63" fmla="*/ 1644845 h 2237474"/>
              <a:gd name="connsiteX64" fmla="*/ 6692251 w 12192000"/>
              <a:gd name="connsiteY64" fmla="*/ 1656357 h 2237474"/>
              <a:gd name="connsiteX65" fmla="*/ 6655235 w 12192000"/>
              <a:gd name="connsiteY65" fmla="*/ 1661869 h 2237474"/>
              <a:gd name="connsiteX66" fmla="*/ 6554894 w 12192000"/>
              <a:gd name="connsiteY66" fmla="*/ 1664428 h 2237474"/>
              <a:gd name="connsiteX67" fmla="*/ 6516595 w 12192000"/>
              <a:gd name="connsiteY67" fmla="*/ 1667475 h 2237474"/>
              <a:gd name="connsiteX68" fmla="*/ 6508541 w 12192000"/>
              <a:gd name="connsiteY68" fmla="*/ 1668757 h 2237474"/>
              <a:gd name="connsiteX69" fmla="*/ 6471012 w 12192000"/>
              <a:gd name="connsiteY69" fmla="*/ 1678604 h 2237474"/>
              <a:gd name="connsiteX70" fmla="*/ 6364035 w 12192000"/>
              <a:gd name="connsiteY70" fmla="*/ 1667683 h 2237474"/>
              <a:gd name="connsiteX71" fmla="*/ 6280959 w 12192000"/>
              <a:gd name="connsiteY71" fmla="*/ 1689329 h 2237474"/>
              <a:gd name="connsiteX72" fmla="*/ 6243319 w 12192000"/>
              <a:gd name="connsiteY72" fmla="*/ 1695560 h 2237474"/>
              <a:gd name="connsiteX73" fmla="*/ 6098321 w 12192000"/>
              <a:gd name="connsiteY73" fmla="*/ 1721646 h 2237474"/>
              <a:gd name="connsiteX74" fmla="*/ 5880652 w 12192000"/>
              <a:gd name="connsiteY74" fmla="*/ 1779643 h 2237474"/>
              <a:gd name="connsiteX75" fmla="*/ 5785959 w 12192000"/>
              <a:gd name="connsiteY75" fmla="*/ 1775307 h 2237474"/>
              <a:gd name="connsiteX76" fmla="*/ 5643534 w 12192000"/>
              <a:gd name="connsiteY76" fmla="*/ 1802919 h 2237474"/>
              <a:gd name="connsiteX77" fmla="*/ 5518799 w 12192000"/>
              <a:gd name="connsiteY77" fmla="*/ 1818312 h 2237474"/>
              <a:gd name="connsiteX78" fmla="*/ 5505014 w 12192000"/>
              <a:gd name="connsiteY78" fmla="*/ 1819259 h 2237474"/>
              <a:gd name="connsiteX79" fmla="*/ 5453307 w 12192000"/>
              <a:gd name="connsiteY79" fmla="*/ 1815450 h 2237474"/>
              <a:gd name="connsiteX80" fmla="*/ 5221533 w 12192000"/>
              <a:gd name="connsiteY80" fmla="*/ 1846950 h 2237474"/>
              <a:gd name="connsiteX81" fmla="*/ 5149802 w 12192000"/>
              <a:gd name="connsiteY81" fmla="*/ 1844846 h 2237474"/>
              <a:gd name="connsiteX82" fmla="*/ 5114927 w 12192000"/>
              <a:gd name="connsiteY82" fmla="*/ 1847827 h 2237474"/>
              <a:gd name="connsiteX83" fmla="*/ 5108970 w 12192000"/>
              <a:gd name="connsiteY83" fmla="*/ 1847935 h 2237474"/>
              <a:gd name="connsiteX84" fmla="*/ 5067961 w 12192000"/>
              <a:gd name="connsiteY84" fmla="*/ 1845917 h 2237474"/>
              <a:gd name="connsiteX85" fmla="*/ 5007075 w 12192000"/>
              <a:gd name="connsiteY85" fmla="*/ 1838626 h 2237474"/>
              <a:gd name="connsiteX86" fmla="*/ 4944087 w 12192000"/>
              <a:gd name="connsiteY86" fmla="*/ 1823332 h 2237474"/>
              <a:gd name="connsiteX87" fmla="*/ 4907662 w 12192000"/>
              <a:gd name="connsiteY87" fmla="*/ 1816900 h 2237474"/>
              <a:gd name="connsiteX88" fmla="*/ 4882386 w 12192000"/>
              <a:gd name="connsiteY88" fmla="*/ 1809844 h 2237474"/>
              <a:gd name="connsiteX89" fmla="*/ 4811440 w 12192000"/>
              <a:gd name="connsiteY89" fmla="*/ 1804655 h 2237474"/>
              <a:gd name="connsiteX90" fmla="*/ 4691075 w 12192000"/>
              <a:gd name="connsiteY90" fmla="*/ 1801389 h 2237474"/>
              <a:gd name="connsiteX91" fmla="*/ 4640313 w 12192000"/>
              <a:gd name="connsiteY91" fmla="*/ 1784307 h 2237474"/>
              <a:gd name="connsiteX92" fmla="*/ 4536503 w 12192000"/>
              <a:gd name="connsiteY92" fmla="*/ 1785334 h 2237474"/>
              <a:gd name="connsiteX93" fmla="*/ 4513724 w 12192000"/>
              <a:gd name="connsiteY93" fmla="*/ 1791996 h 2237474"/>
              <a:gd name="connsiteX94" fmla="*/ 4459810 w 12192000"/>
              <a:gd name="connsiteY94" fmla="*/ 1797886 h 2237474"/>
              <a:gd name="connsiteX95" fmla="*/ 4379064 w 12192000"/>
              <a:gd name="connsiteY95" fmla="*/ 1817177 h 2237474"/>
              <a:gd name="connsiteX96" fmla="*/ 4290981 w 12192000"/>
              <a:gd name="connsiteY96" fmla="*/ 1839677 h 2237474"/>
              <a:gd name="connsiteX97" fmla="*/ 4238372 w 12192000"/>
              <a:gd name="connsiteY97" fmla="*/ 1851480 h 2237474"/>
              <a:gd name="connsiteX98" fmla="*/ 4232517 w 12192000"/>
              <a:gd name="connsiteY98" fmla="*/ 1852567 h 2237474"/>
              <a:gd name="connsiteX99" fmla="*/ 4191732 w 12192000"/>
              <a:gd name="connsiteY99" fmla="*/ 1857328 h 2237474"/>
              <a:gd name="connsiteX100" fmla="*/ 4065532 w 12192000"/>
              <a:gd name="connsiteY100" fmla="*/ 1855477 h 2237474"/>
              <a:gd name="connsiteX101" fmla="*/ 4028460 w 12192000"/>
              <a:gd name="connsiteY101" fmla="*/ 1855137 h 2237474"/>
              <a:gd name="connsiteX102" fmla="*/ 4002267 w 12192000"/>
              <a:gd name="connsiteY102" fmla="*/ 1852352 h 2237474"/>
              <a:gd name="connsiteX103" fmla="*/ 3931396 w 12192000"/>
              <a:gd name="connsiteY103" fmla="*/ 1858915 h 2237474"/>
              <a:gd name="connsiteX104" fmla="*/ 3812162 w 12192000"/>
              <a:gd name="connsiteY104" fmla="*/ 1875501 h 2237474"/>
              <a:gd name="connsiteX105" fmla="*/ 3758105 w 12192000"/>
              <a:gd name="connsiteY105" fmla="*/ 1871856 h 2237474"/>
              <a:gd name="connsiteX106" fmla="*/ 3680177 w 12192000"/>
              <a:gd name="connsiteY106" fmla="*/ 1881552 h 2237474"/>
              <a:gd name="connsiteX107" fmla="*/ 3567259 w 12192000"/>
              <a:gd name="connsiteY107" fmla="*/ 1893482 h 2237474"/>
              <a:gd name="connsiteX108" fmla="*/ 3405770 w 12192000"/>
              <a:gd name="connsiteY108" fmla="*/ 1904591 h 2237474"/>
              <a:gd name="connsiteX109" fmla="*/ 3280097 w 12192000"/>
              <a:gd name="connsiteY109" fmla="*/ 1919610 h 2237474"/>
              <a:gd name="connsiteX110" fmla="*/ 3123424 w 12192000"/>
              <a:gd name="connsiteY110" fmla="*/ 1952930 h 2237474"/>
              <a:gd name="connsiteX111" fmla="*/ 3009910 w 12192000"/>
              <a:gd name="connsiteY111" fmla="*/ 1957866 h 2237474"/>
              <a:gd name="connsiteX112" fmla="*/ 2995934 w 12192000"/>
              <a:gd name="connsiteY112" fmla="*/ 1967085 h 2237474"/>
              <a:gd name="connsiteX113" fmla="*/ 2980071 w 12192000"/>
              <a:gd name="connsiteY113" fmla="*/ 1972988 h 2237474"/>
              <a:gd name="connsiteX114" fmla="*/ 2942858 w 12192000"/>
              <a:gd name="connsiteY114" fmla="*/ 1981367 h 2237474"/>
              <a:gd name="connsiteX115" fmla="*/ 2875436 w 12192000"/>
              <a:gd name="connsiteY115" fmla="*/ 1996977 h 2237474"/>
              <a:gd name="connsiteX116" fmla="*/ 2874892 w 12192000"/>
              <a:gd name="connsiteY116" fmla="*/ 1996085 h 2237474"/>
              <a:gd name="connsiteX117" fmla="*/ 2864145 w 12192000"/>
              <a:gd name="connsiteY117" fmla="*/ 1994061 h 2237474"/>
              <a:gd name="connsiteX118" fmla="*/ 2843662 w 12192000"/>
              <a:gd name="connsiteY118" fmla="*/ 1992498 h 2237474"/>
              <a:gd name="connsiteX119" fmla="*/ 2796128 w 12192000"/>
              <a:gd name="connsiteY119" fmla="*/ 1976403 h 2237474"/>
              <a:gd name="connsiteX120" fmla="*/ 2756784 w 12192000"/>
              <a:gd name="connsiteY120" fmla="*/ 1985116 h 2237474"/>
              <a:gd name="connsiteX121" fmla="*/ 2748833 w 12192000"/>
              <a:gd name="connsiteY121" fmla="*/ 1986323 h 2237474"/>
              <a:gd name="connsiteX122" fmla="*/ 2748661 w 12192000"/>
              <a:gd name="connsiteY122" fmla="*/ 1986122 h 2237474"/>
              <a:gd name="connsiteX123" fmla="*/ 2740251 w 12192000"/>
              <a:gd name="connsiteY123" fmla="*/ 1986946 h 2237474"/>
              <a:gd name="connsiteX124" fmla="*/ 2718916 w 12192000"/>
              <a:gd name="connsiteY124" fmla="*/ 1990867 h 2237474"/>
              <a:gd name="connsiteX125" fmla="*/ 2713522 w 12192000"/>
              <a:gd name="connsiteY125" fmla="*/ 1990173 h 2237474"/>
              <a:gd name="connsiteX126" fmla="*/ 2680597 w 12192000"/>
              <a:gd name="connsiteY126" fmla="*/ 1984996 h 2237474"/>
              <a:gd name="connsiteX127" fmla="*/ 2578178 w 12192000"/>
              <a:gd name="connsiteY127" fmla="*/ 1990531 h 2237474"/>
              <a:gd name="connsiteX128" fmla="*/ 2476147 w 12192000"/>
              <a:gd name="connsiteY128" fmla="*/ 1998305 h 2237474"/>
              <a:gd name="connsiteX129" fmla="*/ 2373568 w 12192000"/>
              <a:gd name="connsiteY129" fmla="*/ 2003219 h 2237474"/>
              <a:gd name="connsiteX130" fmla="*/ 2321399 w 12192000"/>
              <a:gd name="connsiteY130" fmla="*/ 1989467 h 2237474"/>
              <a:gd name="connsiteX131" fmla="*/ 2315525 w 12192000"/>
              <a:gd name="connsiteY131" fmla="*/ 1989708 h 2237474"/>
              <a:gd name="connsiteX132" fmla="*/ 2300792 w 12192000"/>
              <a:gd name="connsiteY132" fmla="*/ 1994290 h 2237474"/>
              <a:gd name="connsiteX133" fmla="*/ 2295469 w 12192000"/>
              <a:gd name="connsiteY133" fmla="*/ 1996659 h 2237474"/>
              <a:gd name="connsiteX134" fmla="*/ 2287219 w 12192000"/>
              <a:gd name="connsiteY134" fmla="*/ 1998750 h 2237474"/>
              <a:gd name="connsiteX135" fmla="*/ 2286948 w 12192000"/>
              <a:gd name="connsiteY135" fmla="*/ 1998596 h 2237474"/>
              <a:gd name="connsiteX136" fmla="*/ 2243069 w 12192000"/>
              <a:gd name="connsiteY136" fmla="*/ 2015111 h 2237474"/>
              <a:gd name="connsiteX137" fmla="*/ 2186609 w 12192000"/>
              <a:gd name="connsiteY137" fmla="*/ 2008263 h 2237474"/>
              <a:gd name="connsiteX138" fmla="*/ 2164831 w 12192000"/>
              <a:gd name="connsiteY138" fmla="*/ 2010143 h 2237474"/>
              <a:gd name="connsiteX139" fmla="*/ 2152836 w 12192000"/>
              <a:gd name="connsiteY139" fmla="*/ 2010048 h 2237474"/>
              <a:gd name="connsiteX140" fmla="*/ 2117102 w 12192000"/>
              <a:gd name="connsiteY140" fmla="*/ 2023004 h 2237474"/>
              <a:gd name="connsiteX141" fmla="*/ 2111935 w 12192000"/>
              <a:gd name="connsiteY141" fmla="*/ 2023163 h 2237474"/>
              <a:gd name="connsiteX142" fmla="*/ 2089991 w 12192000"/>
              <a:gd name="connsiteY142" fmla="*/ 2034193 h 2237474"/>
              <a:gd name="connsiteX143" fmla="*/ 2058061 w 12192000"/>
              <a:gd name="connsiteY143" fmla="*/ 2047942 h 2237474"/>
              <a:gd name="connsiteX144" fmla="*/ 2055737 w 12192000"/>
              <a:gd name="connsiteY144" fmla="*/ 2047704 h 2237474"/>
              <a:gd name="connsiteX145" fmla="*/ 2042244 w 12192000"/>
              <a:gd name="connsiteY145" fmla="*/ 2055560 h 2237474"/>
              <a:gd name="connsiteX146" fmla="*/ 1976224 w 12192000"/>
              <a:gd name="connsiteY146" fmla="*/ 2074257 h 2237474"/>
              <a:gd name="connsiteX147" fmla="*/ 1877728 w 12192000"/>
              <a:gd name="connsiteY147" fmla="*/ 2101004 h 2237474"/>
              <a:gd name="connsiteX148" fmla="*/ 1759056 w 12192000"/>
              <a:gd name="connsiteY148" fmla="*/ 2125608 h 2237474"/>
              <a:gd name="connsiteX149" fmla="*/ 1637948 w 12192000"/>
              <a:gd name="connsiteY149" fmla="*/ 2172597 h 2237474"/>
              <a:gd name="connsiteX150" fmla="*/ 1434549 w 12192000"/>
              <a:gd name="connsiteY150" fmla="*/ 2234522 h 2237474"/>
              <a:gd name="connsiteX151" fmla="*/ 1398481 w 12192000"/>
              <a:gd name="connsiteY151" fmla="*/ 2237074 h 2237474"/>
              <a:gd name="connsiteX152" fmla="*/ 1398407 w 12192000"/>
              <a:gd name="connsiteY152" fmla="*/ 2237095 h 2237474"/>
              <a:gd name="connsiteX153" fmla="*/ 1370962 w 12192000"/>
              <a:gd name="connsiteY153" fmla="*/ 2237474 h 2237474"/>
              <a:gd name="connsiteX154" fmla="*/ 1356367 w 12192000"/>
              <a:gd name="connsiteY154" fmla="*/ 2235089 h 2237474"/>
              <a:gd name="connsiteX155" fmla="*/ 1324828 w 12192000"/>
              <a:gd name="connsiteY155" fmla="*/ 2231968 h 2237474"/>
              <a:gd name="connsiteX156" fmla="*/ 1297744 w 12192000"/>
              <a:gd name="connsiteY156" fmla="*/ 2235849 h 2237474"/>
              <a:gd name="connsiteX157" fmla="*/ 1286236 w 12192000"/>
              <a:gd name="connsiteY157" fmla="*/ 2233135 h 2237474"/>
              <a:gd name="connsiteX158" fmla="*/ 1283504 w 12192000"/>
              <a:gd name="connsiteY158" fmla="*/ 2233797 h 2237474"/>
              <a:gd name="connsiteX159" fmla="*/ 1279765 w 12192000"/>
              <a:gd name="connsiteY159" fmla="*/ 2229639 h 2237474"/>
              <a:gd name="connsiteX160" fmla="*/ 1195347 w 12192000"/>
              <a:gd name="connsiteY160" fmla="*/ 2212354 h 2237474"/>
              <a:gd name="connsiteX161" fmla="*/ 970251 w 12192000"/>
              <a:gd name="connsiteY161" fmla="*/ 2221029 h 2237474"/>
              <a:gd name="connsiteX162" fmla="*/ 812914 w 12192000"/>
              <a:gd name="connsiteY162" fmla="*/ 2202752 h 2237474"/>
              <a:gd name="connsiteX163" fmla="*/ 800195 w 12192000"/>
              <a:gd name="connsiteY163" fmla="*/ 2209407 h 2237474"/>
              <a:gd name="connsiteX164" fmla="*/ 784978 w 12192000"/>
              <a:gd name="connsiteY164" fmla="*/ 2212360 h 2237474"/>
              <a:gd name="connsiteX165" fmla="*/ 681987 w 12192000"/>
              <a:gd name="connsiteY165" fmla="*/ 2216757 h 2237474"/>
              <a:gd name="connsiteX166" fmla="*/ 669923 w 12192000"/>
              <a:gd name="connsiteY166" fmla="*/ 2211682 h 2237474"/>
              <a:gd name="connsiteX167" fmla="*/ 648680 w 12192000"/>
              <a:gd name="connsiteY167" fmla="*/ 2206229 h 2237474"/>
              <a:gd name="connsiteX168" fmla="*/ 597225 w 12192000"/>
              <a:gd name="connsiteY168" fmla="*/ 2180999 h 2237474"/>
              <a:gd name="connsiteX169" fmla="*/ 558449 w 12192000"/>
              <a:gd name="connsiteY169" fmla="*/ 2182346 h 2237474"/>
              <a:gd name="connsiteX170" fmla="*/ 550517 w 12192000"/>
              <a:gd name="connsiteY170" fmla="*/ 2182060 h 2237474"/>
              <a:gd name="connsiteX171" fmla="*/ 550309 w 12192000"/>
              <a:gd name="connsiteY171" fmla="*/ 2181825 h 2237474"/>
              <a:gd name="connsiteX172" fmla="*/ 541836 w 12192000"/>
              <a:gd name="connsiteY172" fmla="*/ 2181063 h 2237474"/>
              <a:gd name="connsiteX173" fmla="*/ 536057 w 12192000"/>
              <a:gd name="connsiteY173" fmla="*/ 2181537 h 2237474"/>
              <a:gd name="connsiteX174" fmla="*/ 520671 w 12192000"/>
              <a:gd name="connsiteY174" fmla="*/ 2180980 h 2237474"/>
              <a:gd name="connsiteX175" fmla="*/ 515024 w 12192000"/>
              <a:gd name="connsiteY175" fmla="*/ 2179258 h 2237474"/>
              <a:gd name="connsiteX176" fmla="*/ 512278 w 12192000"/>
              <a:gd name="connsiteY176" fmla="*/ 2176369 h 2237474"/>
              <a:gd name="connsiteX177" fmla="*/ 480419 w 12192000"/>
              <a:gd name="connsiteY177" fmla="*/ 2167807 h 2237474"/>
              <a:gd name="connsiteX178" fmla="*/ 413835 w 12192000"/>
              <a:gd name="connsiteY178" fmla="*/ 2156783 h 2237474"/>
              <a:gd name="connsiteX179" fmla="*/ 376513 w 12192000"/>
              <a:gd name="connsiteY179" fmla="*/ 2154014 h 2237474"/>
              <a:gd name="connsiteX180" fmla="*/ 273386 w 12192000"/>
              <a:gd name="connsiteY180" fmla="*/ 2142551 h 2237474"/>
              <a:gd name="connsiteX181" fmla="*/ 169207 w 12192000"/>
              <a:gd name="connsiteY181" fmla="*/ 2128100 h 2237474"/>
              <a:gd name="connsiteX182" fmla="*/ 93149 w 12192000"/>
              <a:gd name="connsiteY182" fmla="*/ 2105324 h 2237474"/>
              <a:gd name="connsiteX183" fmla="*/ 88109 w 12192000"/>
              <a:gd name="connsiteY183" fmla="*/ 2106704 h 2237474"/>
              <a:gd name="connsiteX184" fmla="*/ 80022 w 12192000"/>
              <a:gd name="connsiteY184" fmla="*/ 2107254 h 2237474"/>
              <a:gd name="connsiteX185" fmla="*/ 79717 w 12192000"/>
              <a:gd name="connsiteY185" fmla="*/ 2107046 h 2237474"/>
              <a:gd name="connsiteX186" fmla="*/ 72352 w 12192000"/>
              <a:gd name="connsiteY186" fmla="*/ 2107991 h 2237474"/>
              <a:gd name="connsiteX187" fmla="*/ 37645 w 12192000"/>
              <a:gd name="connsiteY187" fmla="*/ 2115401 h 2237474"/>
              <a:gd name="connsiteX188" fmla="*/ 4572 w 12192000"/>
              <a:gd name="connsiteY188" fmla="*/ 2111091 h 2237474"/>
              <a:gd name="connsiteX189" fmla="*/ 0 w 12192000"/>
              <a:gd name="connsiteY189" fmla="*/ 2110468 h 2237474"/>
              <a:gd name="connsiteX190" fmla="*/ 0 w 12192000"/>
              <a:gd name="connsiteY190" fmla="*/ 0 h 2237474"/>
              <a:gd name="connsiteX0" fmla="*/ 0 w 12192000"/>
              <a:gd name="connsiteY0" fmla="*/ 0 h 2237474"/>
              <a:gd name="connsiteX1" fmla="*/ 12192000 w 12192000"/>
              <a:gd name="connsiteY1" fmla="*/ 0 h 2237474"/>
              <a:gd name="connsiteX2" fmla="*/ 12192000 w 12192000"/>
              <a:gd name="connsiteY2" fmla="*/ 751299 h 2237474"/>
              <a:gd name="connsiteX3" fmla="*/ 12176759 w 12192000"/>
              <a:gd name="connsiteY3" fmla="*/ 759190 h 2237474"/>
              <a:gd name="connsiteX4" fmla="*/ 12047364 w 12192000"/>
              <a:gd name="connsiteY4" fmla="*/ 749662 h 2237474"/>
              <a:gd name="connsiteX5" fmla="*/ 11890686 w 12192000"/>
              <a:gd name="connsiteY5" fmla="*/ 732766 h 2237474"/>
              <a:gd name="connsiteX6" fmla="*/ 11820512 w 12192000"/>
              <a:gd name="connsiteY6" fmla="*/ 745392 h 2237474"/>
              <a:gd name="connsiteX7" fmla="*/ 11649954 w 12192000"/>
              <a:gd name="connsiteY7" fmla="*/ 749628 h 2237474"/>
              <a:gd name="connsiteX8" fmla="*/ 11560424 w 12192000"/>
              <a:gd name="connsiteY8" fmla="*/ 748017 h 2237474"/>
              <a:gd name="connsiteX9" fmla="*/ 11358455 w 12192000"/>
              <a:gd name="connsiteY9" fmla="*/ 747593 h 2237474"/>
              <a:gd name="connsiteX10" fmla="*/ 11165209 w 12192000"/>
              <a:gd name="connsiteY10" fmla="*/ 748852 h 2237474"/>
              <a:gd name="connsiteX11" fmla="*/ 11058755 w 12192000"/>
              <a:gd name="connsiteY11" fmla="*/ 749617 h 2237474"/>
              <a:gd name="connsiteX12" fmla="*/ 10846594 w 12192000"/>
              <a:gd name="connsiteY12" fmla="*/ 765069 h 2237474"/>
              <a:gd name="connsiteX13" fmla="*/ 10805004 w 12192000"/>
              <a:gd name="connsiteY13" fmla="*/ 757573 h 2237474"/>
              <a:gd name="connsiteX14" fmla="*/ 10739478 w 12192000"/>
              <a:gd name="connsiteY14" fmla="*/ 776841 h 2237474"/>
              <a:gd name="connsiteX15" fmla="*/ 10458762 w 12192000"/>
              <a:gd name="connsiteY15" fmla="*/ 755400 h 2237474"/>
              <a:gd name="connsiteX16" fmla="*/ 10211200 w 12192000"/>
              <a:gd name="connsiteY16" fmla="*/ 767513 h 2237474"/>
              <a:gd name="connsiteX17" fmla="*/ 10167995 w 12192000"/>
              <a:gd name="connsiteY17" fmla="*/ 760843 h 2237474"/>
              <a:gd name="connsiteX18" fmla="*/ 9997044 w 12192000"/>
              <a:gd name="connsiteY18" fmla="*/ 780129 h 2237474"/>
              <a:gd name="connsiteX19" fmla="*/ 9943887 w 12192000"/>
              <a:gd name="connsiteY19" fmla="*/ 804141 h 2237474"/>
              <a:gd name="connsiteX20" fmla="*/ 9918248 w 12192000"/>
              <a:gd name="connsiteY20" fmla="*/ 816628 h 2237474"/>
              <a:gd name="connsiteX21" fmla="*/ 9767091 w 12192000"/>
              <a:gd name="connsiteY21" fmla="*/ 870550 h 2237474"/>
              <a:gd name="connsiteX22" fmla="*/ 9683005 w 12192000"/>
              <a:gd name="connsiteY22" fmla="*/ 894128 h 2237474"/>
              <a:gd name="connsiteX23" fmla="*/ 9594438 w 12192000"/>
              <a:gd name="connsiteY23" fmla="*/ 919051 h 2237474"/>
              <a:gd name="connsiteX24" fmla="*/ 9544189 w 12192000"/>
              <a:gd name="connsiteY24" fmla="*/ 938966 h 2237474"/>
              <a:gd name="connsiteX25" fmla="*/ 9500499 w 12192000"/>
              <a:gd name="connsiteY25" fmla="*/ 954680 h 2237474"/>
              <a:gd name="connsiteX26" fmla="*/ 9428195 w 12192000"/>
              <a:gd name="connsiteY26" fmla="*/ 986225 h 2237474"/>
              <a:gd name="connsiteX27" fmla="*/ 9410017 w 12192000"/>
              <a:gd name="connsiteY27" fmla="*/ 993931 h 2237474"/>
              <a:gd name="connsiteX28" fmla="*/ 9392919 w 12192000"/>
              <a:gd name="connsiteY28" fmla="*/ 994656 h 2237474"/>
              <a:gd name="connsiteX29" fmla="*/ 9278619 w 12192000"/>
              <a:gd name="connsiteY29" fmla="*/ 1011878 h 2237474"/>
              <a:gd name="connsiteX30" fmla="*/ 9268019 w 12192000"/>
              <a:gd name="connsiteY30" fmla="*/ 1007442 h 2237474"/>
              <a:gd name="connsiteX31" fmla="*/ 9234662 w 12192000"/>
              <a:gd name="connsiteY31" fmla="*/ 1023056 h 2237474"/>
              <a:gd name="connsiteX32" fmla="*/ 9181033 w 12192000"/>
              <a:gd name="connsiteY32" fmla="*/ 1037921 h 2237474"/>
              <a:gd name="connsiteX33" fmla="*/ 9155969 w 12192000"/>
              <a:gd name="connsiteY33" fmla="*/ 1046804 h 2237474"/>
              <a:gd name="connsiteX34" fmla="*/ 9133985 w 12192000"/>
              <a:gd name="connsiteY34" fmla="*/ 1046450 h 2237474"/>
              <a:gd name="connsiteX35" fmla="*/ 9003462 w 12192000"/>
              <a:gd name="connsiteY35" fmla="*/ 1042406 h 2237474"/>
              <a:gd name="connsiteX36" fmla="*/ 8968445 w 12192000"/>
              <a:gd name="connsiteY36" fmla="*/ 1052169 h 2237474"/>
              <a:gd name="connsiteX37" fmla="*/ 8886001 w 12192000"/>
              <a:gd name="connsiteY37" fmla="*/ 1067468 h 2237474"/>
              <a:gd name="connsiteX38" fmla="*/ 8838610 w 12192000"/>
              <a:gd name="connsiteY38" fmla="*/ 1075091 h 2237474"/>
              <a:gd name="connsiteX39" fmla="*/ 8750383 w 12192000"/>
              <a:gd name="connsiteY39" fmla="*/ 1097387 h 2237474"/>
              <a:gd name="connsiteX40" fmla="*/ 8665605 w 12192000"/>
              <a:gd name="connsiteY40" fmla="*/ 1110791 h 2237474"/>
              <a:gd name="connsiteX41" fmla="*/ 8584946 w 12192000"/>
              <a:gd name="connsiteY41" fmla="*/ 1135226 h 2237474"/>
              <a:gd name="connsiteX42" fmla="*/ 8460755 w 12192000"/>
              <a:gd name="connsiteY42" fmla="*/ 1203427 h 2237474"/>
              <a:gd name="connsiteX43" fmla="*/ 8419755 w 12192000"/>
              <a:gd name="connsiteY43" fmla="*/ 1216260 h 2237474"/>
              <a:gd name="connsiteX44" fmla="*/ 8411626 w 12192000"/>
              <a:gd name="connsiteY44" fmla="*/ 1214397 h 2237474"/>
              <a:gd name="connsiteX45" fmla="*/ 8363469 w 12192000"/>
              <a:gd name="connsiteY45" fmla="*/ 1246658 h 2237474"/>
              <a:gd name="connsiteX46" fmla="*/ 8275497 w 12192000"/>
              <a:gd name="connsiteY46" fmla="*/ 1264396 h 2237474"/>
              <a:gd name="connsiteX47" fmla="*/ 8206287 w 12192000"/>
              <a:gd name="connsiteY47" fmla="*/ 1273060 h 2237474"/>
              <a:gd name="connsiteX48" fmla="*/ 8139997 w 12192000"/>
              <a:gd name="connsiteY48" fmla="*/ 1282713 h 2237474"/>
              <a:gd name="connsiteX49" fmla="*/ 8074238 w 12192000"/>
              <a:gd name="connsiteY49" fmla="*/ 1301895 h 2237474"/>
              <a:gd name="connsiteX50" fmla="*/ 7942099 w 12192000"/>
              <a:gd name="connsiteY50" fmla="*/ 1336332 h 2237474"/>
              <a:gd name="connsiteX51" fmla="*/ 7902328 w 12192000"/>
              <a:gd name="connsiteY51" fmla="*/ 1345865 h 2237474"/>
              <a:gd name="connsiteX52" fmla="*/ 7840612 w 12192000"/>
              <a:gd name="connsiteY52" fmla="*/ 1369373 h 2237474"/>
              <a:gd name="connsiteX53" fmla="*/ 7786819 w 12192000"/>
              <a:gd name="connsiteY53" fmla="*/ 1378970 h 2237474"/>
              <a:gd name="connsiteX54" fmla="*/ 7548172 w 12192000"/>
              <a:gd name="connsiteY54" fmla="*/ 1417460 h 2237474"/>
              <a:gd name="connsiteX55" fmla="*/ 7483437 w 12192000"/>
              <a:gd name="connsiteY55" fmla="*/ 1478152 h 2237474"/>
              <a:gd name="connsiteX56" fmla="*/ 7377870 w 12192000"/>
              <a:gd name="connsiteY56" fmla="*/ 1523319 h 2237474"/>
              <a:gd name="connsiteX57" fmla="*/ 7230737 w 12192000"/>
              <a:gd name="connsiteY57" fmla="*/ 1562633 h 2237474"/>
              <a:gd name="connsiteX58" fmla="*/ 7224458 w 12192000"/>
              <a:gd name="connsiteY58" fmla="*/ 1573008 h 2237474"/>
              <a:gd name="connsiteX59" fmla="*/ 7183121 w 12192000"/>
              <a:gd name="connsiteY59" fmla="*/ 1595162 h 2237474"/>
              <a:gd name="connsiteX60" fmla="*/ 7164601 w 12192000"/>
              <a:gd name="connsiteY60" fmla="*/ 1606490 h 2237474"/>
              <a:gd name="connsiteX61" fmla="*/ 7031309 w 12192000"/>
              <a:gd name="connsiteY61" fmla="*/ 1619451 h 2237474"/>
              <a:gd name="connsiteX62" fmla="*/ 6900177 w 12192000"/>
              <a:gd name="connsiteY62" fmla="*/ 1636016 h 2237474"/>
              <a:gd name="connsiteX63" fmla="*/ 6795372 w 12192000"/>
              <a:gd name="connsiteY63" fmla="*/ 1644845 h 2237474"/>
              <a:gd name="connsiteX64" fmla="*/ 6692251 w 12192000"/>
              <a:gd name="connsiteY64" fmla="*/ 1656357 h 2237474"/>
              <a:gd name="connsiteX65" fmla="*/ 6655235 w 12192000"/>
              <a:gd name="connsiteY65" fmla="*/ 1661869 h 2237474"/>
              <a:gd name="connsiteX66" fmla="*/ 6554894 w 12192000"/>
              <a:gd name="connsiteY66" fmla="*/ 1664428 h 2237474"/>
              <a:gd name="connsiteX67" fmla="*/ 6516595 w 12192000"/>
              <a:gd name="connsiteY67" fmla="*/ 1667475 h 2237474"/>
              <a:gd name="connsiteX68" fmla="*/ 6508541 w 12192000"/>
              <a:gd name="connsiteY68" fmla="*/ 1668757 h 2237474"/>
              <a:gd name="connsiteX69" fmla="*/ 6471012 w 12192000"/>
              <a:gd name="connsiteY69" fmla="*/ 1678604 h 2237474"/>
              <a:gd name="connsiteX70" fmla="*/ 6364035 w 12192000"/>
              <a:gd name="connsiteY70" fmla="*/ 1667683 h 2237474"/>
              <a:gd name="connsiteX71" fmla="*/ 6280959 w 12192000"/>
              <a:gd name="connsiteY71" fmla="*/ 1689329 h 2237474"/>
              <a:gd name="connsiteX72" fmla="*/ 6243319 w 12192000"/>
              <a:gd name="connsiteY72" fmla="*/ 1695560 h 2237474"/>
              <a:gd name="connsiteX73" fmla="*/ 6098321 w 12192000"/>
              <a:gd name="connsiteY73" fmla="*/ 1721646 h 2237474"/>
              <a:gd name="connsiteX74" fmla="*/ 5880652 w 12192000"/>
              <a:gd name="connsiteY74" fmla="*/ 1779643 h 2237474"/>
              <a:gd name="connsiteX75" fmla="*/ 5785959 w 12192000"/>
              <a:gd name="connsiteY75" fmla="*/ 1775307 h 2237474"/>
              <a:gd name="connsiteX76" fmla="*/ 5643534 w 12192000"/>
              <a:gd name="connsiteY76" fmla="*/ 1802919 h 2237474"/>
              <a:gd name="connsiteX77" fmla="*/ 5518799 w 12192000"/>
              <a:gd name="connsiteY77" fmla="*/ 1818312 h 2237474"/>
              <a:gd name="connsiteX78" fmla="*/ 5505014 w 12192000"/>
              <a:gd name="connsiteY78" fmla="*/ 1819259 h 2237474"/>
              <a:gd name="connsiteX79" fmla="*/ 5453307 w 12192000"/>
              <a:gd name="connsiteY79" fmla="*/ 1815450 h 2237474"/>
              <a:gd name="connsiteX80" fmla="*/ 5221533 w 12192000"/>
              <a:gd name="connsiteY80" fmla="*/ 1846950 h 2237474"/>
              <a:gd name="connsiteX81" fmla="*/ 5149802 w 12192000"/>
              <a:gd name="connsiteY81" fmla="*/ 1844846 h 2237474"/>
              <a:gd name="connsiteX82" fmla="*/ 5114927 w 12192000"/>
              <a:gd name="connsiteY82" fmla="*/ 1847827 h 2237474"/>
              <a:gd name="connsiteX83" fmla="*/ 5108970 w 12192000"/>
              <a:gd name="connsiteY83" fmla="*/ 1847935 h 2237474"/>
              <a:gd name="connsiteX84" fmla="*/ 5067961 w 12192000"/>
              <a:gd name="connsiteY84" fmla="*/ 1845917 h 2237474"/>
              <a:gd name="connsiteX85" fmla="*/ 5007075 w 12192000"/>
              <a:gd name="connsiteY85" fmla="*/ 1838626 h 2237474"/>
              <a:gd name="connsiteX86" fmla="*/ 4944087 w 12192000"/>
              <a:gd name="connsiteY86" fmla="*/ 1823332 h 2237474"/>
              <a:gd name="connsiteX87" fmla="*/ 4907662 w 12192000"/>
              <a:gd name="connsiteY87" fmla="*/ 1816900 h 2237474"/>
              <a:gd name="connsiteX88" fmla="*/ 4882386 w 12192000"/>
              <a:gd name="connsiteY88" fmla="*/ 1809844 h 2237474"/>
              <a:gd name="connsiteX89" fmla="*/ 4811440 w 12192000"/>
              <a:gd name="connsiteY89" fmla="*/ 1804655 h 2237474"/>
              <a:gd name="connsiteX90" fmla="*/ 4691075 w 12192000"/>
              <a:gd name="connsiteY90" fmla="*/ 1801389 h 2237474"/>
              <a:gd name="connsiteX91" fmla="*/ 4640313 w 12192000"/>
              <a:gd name="connsiteY91" fmla="*/ 1784307 h 2237474"/>
              <a:gd name="connsiteX92" fmla="*/ 4536503 w 12192000"/>
              <a:gd name="connsiteY92" fmla="*/ 1785334 h 2237474"/>
              <a:gd name="connsiteX93" fmla="*/ 4513724 w 12192000"/>
              <a:gd name="connsiteY93" fmla="*/ 1791996 h 2237474"/>
              <a:gd name="connsiteX94" fmla="*/ 4459810 w 12192000"/>
              <a:gd name="connsiteY94" fmla="*/ 1797886 h 2237474"/>
              <a:gd name="connsiteX95" fmla="*/ 4379064 w 12192000"/>
              <a:gd name="connsiteY95" fmla="*/ 1817177 h 2237474"/>
              <a:gd name="connsiteX96" fmla="*/ 4290981 w 12192000"/>
              <a:gd name="connsiteY96" fmla="*/ 1839677 h 2237474"/>
              <a:gd name="connsiteX97" fmla="*/ 4238372 w 12192000"/>
              <a:gd name="connsiteY97" fmla="*/ 1851480 h 2237474"/>
              <a:gd name="connsiteX98" fmla="*/ 4232517 w 12192000"/>
              <a:gd name="connsiteY98" fmla="*/ 1852567 h 2237474"/>
              <a:gd name="connsiteX99" fmla="*/ 4191732 w 12192000"/>
              <a:gd name="connsiteY99" fmla="*/ 1857328 h 2237474"/>
              <a:gd name="connsiteX100" fmla="*/ 4065532 w 12192000"/>
              <a:gd name="connsiteY100" fmla="*/ 1855477 h 2237474"/>
              <a:gd name="connsiteX101" fmla="*/ 4028460 w 12192000"/>
              <a:gd name="connsiteY101" fmla="*/ 1855137 h 2237474"/>
              <a:gd name="connsiteX102" fmla="*/ 4002267 w 12192000"/>
              <a:gd name="connsiteY102" fmla="*/ 1852352 h 2237474"/>
              <a:gd name="connsiteX103" fmla="*/ 3931396 w 12192000"/>
              <a:gd name="connsiteY103" fmla="*/ 1858915 h 2237474"/>
              <a:gd name="connsiteX104" fmla="*/ 3812162 w 12192000"/>
              <a:gd name="connsiteY104" fmla="*/ 1875501 h 2237474"/>
              <a:gd name="connsiteX105" fmla="*/ 3758105 w 12192000"/>
              <a:gd name="connsiteY105" fmla="*/ 1871856 h 2237474"/>
              <a:gd name="connsiteX106" fmla="*/ 3680177 w 12192000"/>
              <a:gd name="connsiteY106" fmla="*/ 1881552 h 2237474"/>
              <a:gd name="connsiteX107" fmla="*/ 3567259 w 12192000"/>
              <a:gd name="connsiteY107" fmla="*/ 1893482 h 2237474"/>
              <a:gd name="connsiteX108" fmla="*/ 3405770 w 12192000"/>
              <a:gd name="connsiteY108" fmla="*/ 1904591 h 2237474"/>
              <a:gd name="connsiteX109" fmla="*/ 3280097 w 12192000"/>
              <a:gd name="connsiteY109" fmla="*/ 1919610 h 2237474"/>
              <a:gd name="connsiteX110" fmla="*/ 3123424 w 12192000"/>
              <a:gd name="connsiteY110" fmla="*/ 1952930 h 2237474"/>
              <a:gd name="connsiteX111" fmla="*/ 3009910 w 12192000"/>
              <a:gd name="connsiteY111" fmla="*/ 1957866 h 2237474"/>
              <a:gd name="connsiteX112" fmla="*/ 2995934 w 12192000"/>
              <a:gd name="connsiteY112" fmla="*/ 1967085 h 2237474"/>
              <a:gd name="connsiteX113" fmla="*/ 2980071 w 12192000"/>
              <a:gd name="connsiteY113" fmla="*/ 1972988 h 2237474"/>
              <a:gd name="connsiteX114" fmla="*/ 2942858 w 12192000"/>
              <a:gd name="connsiteY114" fmla="*/ 1981367 h 2237474"/>
              <a:gd name="connsiteX115" fmla="*/ 2875436 w 12192000"/>
              <a:gd name="connsiteY115" fmla="*/ 1996977 h 2237474"/>
              <a:gd name="connsiteX116" fmla="*/ 2874892 w 12192000"/>
              <a:gd name="connsiteY116" fmla="*/ 1996085 h 2237474"/>
              <a:gd name="connsiteX117" fmla="*/ 2864145 w 12192000"/>
              <a:gd name="connsiteY117" fmla="*/ 1994061 h 2237474"/>
              <a:gd name="connsiteX118" fmla="*/ 2843662 w 12192000"/>
              <a:gd name="connsiteY118" fmla="*/ 1992498 h 2237474"/>
              <a:gd name="connsiteX119" fmla="*/ 2796128 w 12192000"/>
              <a:gd name="connsiteY119" fmla="*/ 1976403 h 2237474"/>
              <a:gd name="connsiteX120" fmla="*/ 2756784 w 12192000"/>
              <a:gd name="connsiteY120" fmla="*/ 1985116 h 2237474"/>
              <a:gd name="connsiteX121" fmla="*/ 2748833 w 12192000"/>
              <a:gd name="connsiteY121" fmla="*/ 1986323 h 2237474"/>
              <a:gd name="connsiteX122" fmla="*/ 2748661 w 12192000"/>
              <a:gd name="connsiteY122" fmla="*/ 1986122 h 2237474"/>
              <a:gd name="connsiteX123" fmla="*/ 2740251 w 12192000"/>
              <a:gd name="connsiteY123" fmla="*/ 1986946 h 2237474"/>
              <a:gd name="connsiteX124" fmla="*/ 2718916 w 12192000"/>
              <a:gd name="connsiteY124" fmla="*/ 1990867 h 2237474"/>
              <a:gd name="connsiteX125" fmla="*/ 2713522 w 12192000"/>
              <a:gd name="connsiteY125" fmla="*/ 1990173 h 2237474"/>
              <a:gd name="connsiteX126" fmla="*/ 2680597 w 12192000"/>
              <a:gd name="connsiteY126" fmla="*/ 1984996 h 2237474"/>
              <a:gd name="connsiteX127" fmla="*/ 2578178 w 12192000"/>
              <a:gd name="connsiteY127" fmla="*/ 1990531 h 2237474"/>
              <a:gd name="connsiteX128" fmla="*/ 2476147 w 12192000"/>
              <a:gd name="connsiteY128" fmla="*/ 1998305 h 2237474"/>
              <a:gd name="connsiteX129" fmla="*/ 2373568 w 12192000"/>
              <a:gd name="connsiteY129" fmla="*/ 2003219 h 2237474"/>
              <a:gd name="connsiteX130" fmla="*/ 2321399 w 12192000"/>
              <a:gd name="connsiteY130" fmla="*/ 1989467 h 2237474"/>
              <a:gd name="connsiteX131" fmla="*/ 2315525 w 12192000"/>
              <a:gd name="connsiteY131" fmla="*/ 1989708 h 2237474"/>
              <a:gd name="connsiteX132" fmla="*/ 2300792 w 12192000"/>
              <a:gd name="connsiteY132" fmla="*/ 1994290 h 2237474"/>
              <a:gd name="connsiteX133" fmla="*/ 2295469 w 12192000"/>
              <a:gd name="connsiteY133" fmla="*/ 1996659 h 2237474"/>
              <a:gd name="connsiteX134" fmla="*/ 2287219 w 12192000"/>
              <a:gd name="connsiteY134" fmla="*/ 1998750 h 2237474"/>
              <a:gd name="connsiteX135" fmla="*/ 2286948 w 12192000"/>
              <a:gd name="connsiteY135" fmla="*/ 1998596 h 2237474"/>
              <a:gd name="connsiteX136" fmla="*/ 2243069 w 12192000"/>
              <a:gd name="connsiteY136" fmla="*/ 2015111 h 2237474"/>
              <a:gd name="connsiteX137" fmla="*/ 2186609 w 12192000"/>
              <a:gd name="connsiteY137" fmla="*/ 2008263 h 2237474"/>
              <a:gd name="connsiteX138" fmla="*/ 2164831 w 12192000"/>
              <a:gd name="connsiteY138" fmla="*/ 2010143 h 2237474"/>
              <a:gd name="connsiteX139" fmla="*/ 2152836 w 12192000"/>
              <a:gd name="connsiteY139" fmla="*/ 2010048 h 2237474"/>
              <a:gd name="connsiteX140" fmla="*/ 2117102 w 12192000"/>
              <a:gd name="connsiteY140" fmla="*/ 2023004 h 2237474"/>
              <a:gd name="connsiteX141" fmla="*/ 2111935 w 12192000"/>
              <a:gd name="connsiteY141" fmla="*/ 2023163 h 2237474"/>
              <a:gd name="connsiteX142" fmla="*/ 2089991 w 12192000"/>
              <a:gd name="connsiteY142" fmla="*/ 2034193 h 2237474"/>
              <a:gd name="connsiteX143" fmla="*/ 2058061 w 12192000"/>
              <a:gd name="connsiteY143" fmla="*/ 2047942 h 2237474"/>
              <a:gd name="connsiteX144" fmla="*/ 2055737 w 12192000"/>
              <a:gd name="connsiteY144" fmla="*/ 2047704 h 2237474"/>
              <a:gd name="connsiteX145" fmla="*/ 2042244 w 12192000"/>
              <a:gd name="connsiteY145" fmla="*/ 2055560 h 2237474"/>
              <a:gd name="connsiteX146" fmla="*/ 1976224 w 12192000"/>
              <a:gd name="connsiteY146" fmla="*/ 2074257 h 2237474"/>
              <a:gd name="connsiteX147" fmla="*/ 1877728 w 12192000"/>
              <a:gd name="connsiteY147" fmla="*/ 2101004 h 2237474"/>
              <a:gd name="connsiteX148" fmla="*/ 1759056 w 12192000"/>
              <a:gd name="connsiteY148" fmla="*/ 2125608 h 2237474"/>
              <a:gd name="connsiteX149" fmla="*/ 1637948 w 12192000"/>
              <a:gd name="connsiteY149" fmla="*/ 2172597 h 2237474"/>
              <a:gd name="connsiteX150" fmla="*/ 1434549 w 12192000"/>
              <a:gd name="connsiteY150" fmla="*/ 2234522 h 2237474"/>
              <a:gd name="connsiteX151" fmla="*/ 1398481 w 12192000"/>
              <a:gd name="connsiteY151" fmla="*/ 2237074 h 2237474"/>
              <a:gd name="connsiteX152" fmla="*/ 1398407 w 12192000"/>
              <a:gd name="connsiteY152" fmla="*/ 2237095 h 2237474"/>
              <a:gd name="connsiteX153" fmla="*/ 1370962 w 12192000"/>
              <a:gd name="connsiteY153" fmla="*/ 2237474 h 2237474"/>
              <a:gd name="connsiteX154" fmla="*/ 1356367 w 12192000"/>
              <a:gd name="connsiteY154" fmla="*/ 2235089 h 2237474"/>
              <a:gd name="connsiteX155" fmla="*/ 1324828 w 12192000"/>
              <a:gd name="connsiteY155" fmla="*/ 2231968 h 2237474"/>
              <a:gd name="connsiteX156" fmla="*/ 1297744 w 12192000"/>
              <a:gd name="connsiteY156" fmla="*/ 2235849 h 2237474"/>
              <a:gd name="connsiteX157" fmla="*/ 1286236 w 12192000"/>
              <a:gd name="connsiteY157" fmla="*/ 2233135 h 2237474"/>
              <a:gd name="connsiteX158" fmla="*/ 1283504 w 12192000"/>
              <a:gd name="connsiteY158" fmla="*/ 2233797 h 2237474"/>
              <a:gd name="connsiteX159" fmla="*/ 1279765 w 12192000"/>
              <a:gd name="connsiteY159" fmla="*/ 2229639 h 2237474"/>
              <a:gd name="connsiteX160" fmla="*/ 1195347 w 12192000"/>
              <a:gd name="connsiteY160" fmla="*/ 2212354 h 2237474"/>
              <a:gd name="connsiteX161" fmla="*/ 970251 w 12192000"/>
              <a:gd name="connsiteY161" fmla="*/ 2221029 h 2237474"/>
              <a:gd name="connsiteX162" fmla="*/ 812914 w 12192000"/>
              <a:gd name="connsiteY162" fmla="*/ 2202752 h 2237474"/>
              <a:gd name="connsiteX163" fmla="*/ 800195 w 12192000"/>
              <a:gd name="connsiteY163" fmla="*/ 2209407 h 2237474"/>
              <a:gd name="connsiteX164" fmla="*/ 784978 w 12192000"/>
              <a:gd name="connsiteY164" fmla="*/ 2212360 h 2237474"/>
              <a:gd name="connsiteX165" fmla="*/ 681987 w 12192000"/>
              <a:gd name="connsiteY165" fmla="*/ 2216757 h 2237474"/>
              <a:gd name="connsiteX166" fmla="*/ 669923 w 12192000"/>
              <a:gd name="connsiteY166" fmla="*/ 2211682 h 2237474"/>
              <a:gd name="connsiteX167" fmla="*/ 648680 w 12192000"/>
              <a:gd name="connsiteY167" fmla="*/ 2206229 h 2237474"/>
              <a:gd name="connsiteX168" fmla="*/ 597225 w 12192000"/>
              <a:gd name="connsiteY168" fmla="*/ 2180999 h 2237474"/>
              <a:gd name="connsiteX169" fmla="*/ 558449 w 12192000"/>
              <a:gd name="connsiteY169" fmla="*/ 2182346 h 2237474"/>
              <a:gd name="connsiteX170" fmla="*/ 550517 w 12192000"/>
              <a:gd name="connsiteY170" fmla="*/ 2182060 h 2237474"/>
              <a:gd name="connsiteX171" fmla="*/ 550309 w 12192000"/>
              <a:gd name="connsiteY171" fmla="*/ 2181825 h 2237474"/>
              <a:gd name="connsiteX172" fmla="*/ 541836 w 12192000"/>
              <a:gd name="connsiteY172" fmla="*/ 2181063 h 2237474"/>
              <a:gd name="connsiteX173" fmla="*/ 536057 w 12192000"/>
              <a:gd name="connsiteY173" fmla="*/ 2181537 h 2237474"/>
              <a:gd name="connsiteX174" fmla="*/ 520671 w 12192000"/>
              <a:gd name="connsiteY174" fmla="*/ 2180980 h 2237474"/>
              <a:gd name="connsiteX175" fmla="*/ 515024 w 12192000"/>
              <a:gd name="connsiteY175" fmla="*/ 2179258 h 2237474"/>
              <a:gd name="connsiteX176" fmla="*/ 512278 w 12192000"/>
              <a:gd name="connsiteY176" fmla="*/ 2176369 h 2237474"/>
              <a:gd name="connsiteX177" fmla="*/ 480419 w 12192000"/>
              <a:gd name="connsiteY177" fmla="*/ 2167807 h 2237474"/>
              <a:gd name="connsiteX178" fmla="*/ 413835 w 12192000"/>
              <a:gd name="connsiteY178" fmla="*/ 2156783 h 2237474"/>
              <a:gd name="connsiteX179" fmla="*/ 376513 w 12192000"/>
              <a:gd name="connsiteY179" fmla="*/ 2154014 h 2237474"/>
              <a:gd name="connsiteX180" fmla="*/ 273386 w 12192000"/>
              <a:gd name="connsiteY180" fmla="*/ 2142551 h 2237474"/>
              <a:gd name="connsiteX181" fmla="*/ 169207 w 12192000"/>
              <a:gd name="connsiteY181" fmla="*/ 2128100 h 2237474"/>
              <a:gd name="connsiteX182" fmla="*/ 93149 w 12192000"/>
              <a:gd name="connsiteY182" fmla="*/ 2105324 h 2237474"/>
              <a:gd name="connsiteX183" fmla="*/ 88109 w 12192000"/>
              <a:gd name="connsiteY183" fmla="*/ 2106704 h 2237474"/>
              <a:gd name="connsiteX184" fmla="*/ 80022 w 12192000"/>
              <a:gd name="connsiteY184" fmla="*/ 2107254 h 2237474"/>
              <a:gd name="connsiteX185" fmla="*/ 79717 w 12192000"/>
              <a:gd name="connsiteY185" fmla="*/ 2107046 h 2237474"/>
              <a:gd name="connsiteX186" fmla="*/ 72352 w 12192000"/>
              <a:gd name="connsiteY186" fmla="*/ 2107991 h 2237474"/>
              <a:gd name="connsiteX187" fmla="*/ 37645 w 12192000"/>
              <a:gd name="connsiteY187" fmla="*/ 2115401 h 2237474"/>
              <a:gd name="connsiteX188" fmla="*/ 4572 w 12192000"/>
              <a:gd name="connsiteY188" fmla="*/ 2111091 h 2237474"/>
              <a:gd name="connsiteX189" fmla="*/ 0 w 12192000"/>
              <a:gd name="connsiteY189" fmla="*/ 2110468 h 2237474"/>
              <a:gd name="connsiteX190" fmla="*/ 0 w 12192000"/>
              <a:gd name="connsiteY190" fmla="*/ 0 h 2237474"/>
              <a:gd name="connsiteX0" fmla="*/ 0 w 12192000"/>
              <a:gd name="connsiteY0" fmla="*/ 0 h 2237474"/>
              <a:gd name="connsiteX1" fmla="*/ 12192000 w 12192000"/>
              <a:gd name="connsiteY1" fmla="*/ 0 h 2237474"/>
              <a:gd name="connsiteX2" fmla="*/ 12192000 w 12192000"/>
              <a:gd name="connsiteY2" fmla="*/ 751299 h 2237474"/>
              <a:gd name="connsiteX3" fmla="*/ 12176759 w 12192000"/>
              <a:gd name="connsiteY3" fmla="*/ 759190 h 2237474"/>
              <a:gd name="connsiteX4" fmla="*/ 12047364 w 12192000"/>
              <a:gd name="connsiteY4" fmla="*/ 749662 h 2237474"/>
              <a:gd name="connsiteX5" fmla="*/ 11890686 w 12192000"/>
              <a:gd name="connsiteY5" fmla="*/ 732766 h 2237474"/>
              <a:gd name="connsiteX6" fmla="*/ 11820512 w 12192000"/>
              <a:gd name="connsiteY6" fmla="*/ 745392 h 2237474"/>
              <a:gd name="connsiteX7" fmla="*/ 11649954 w 12192000"/>
              <a:gd name="connsiteY7" fmla="*/ 749628 h 2237474"/>
              <a:gd name="connsiteX8" fmla="*/ 11560424 w 12192000"/>
              <a:gd name="connsiteY8" fmla="*/ 748017 h 2237474"/>
              <a:gd name="connsiteX9" fmla="*/ 11358455 w 12192000"/>
              <a:gd name="connsiteY9" fmla="*/ 747593 h 2237474"/>
              <a:gd name="connsiteX10" fmla="*/ 11165209 w 12192000"/>
              <a:gd name="connsiteY10" fmla="*/ 748852 h 2237474"/>
              <a:gd name="connsiteX11" fmla="*/ 11058755 w 12192000"/>
              <a:gd name="connsiteY11" fmla="*/ 749617 h 2237474"/>
              <a:gd name="connsiteX12" fmla="*/ 10846594 w 12192000"/>
              <a:gd name="connsiteY12" fmla="*/ 765069 h 2237474"/>
              <a:gd name="connsiteX13" fmla="*/ 10805004 w 12192000"/>
              <a:gd name="connsiteY13" fmla="*/ 757573 h 2237474"/>
              <a:gd name="connsiteX14" fmla="*/ 10739478 w 12192000"/>
              <a:gd name="connsiteY14" fmla="*/ 776841 h 2237474"/>
              <a:gd name="connsiteX15" fmla="*/ 10458762 w 12192000"/>
              <a:gd name="connsiteY15" fmla="*/ 755400 h 2237474"/>
              <a:gd name="connsiteX16" fmla="*/ 10211200 w 12192000"/>
              <a:gd name="connsiteY16" fmla="*/ 767513 h 2237474"/>
              <a:gd name="connsiteX17" fmla="*/ 10167995 w 12192000"/>
              <a:gd name="connsiteY17" fmla="*/ 760843 h 2237474"/>
              <a:gd name="connsiteX18" fmla="*/ 9997044 w 12192000"/>
              <a:gd name="connsiteY18" fmla="*/ 780129 h 2237474"/>
              <a:gd name="connsiteX19" fmla="*/ 9943887 w 12192000"/>
              <a:gd name="connsiteY19" fmla="*/ 804141 h 2237474"/>
              <a:gd name="connsiteX20" fmla="*/ 9918248 w 12192000"/>
              <a:gd name="connsiteY20" fmla="*/ 816628 h 2237474"/>
              <a:gd name="connsiteX21" fmla="*/ 9767091 w 12192000"/>
              <a:gd name="connsiteY21" fmla="*/ 870550 h 2237474"/>
              <a:gd name="connsiteX22" fmla="*/ 9683005 w 12192000"/>
              <a:gd name="connsiteY22" fmla="*/ 894128 h 2237474"/>
              <a:gd name="connsiteX23" fmla="*/ 9594438 w 12192000"/>
              <a:gd name="connsiteY23" fmla="*/ 919051 h 2237474"/>
              <a:gd name="connsiteX24" fmla="*/ 9544189 w 12192000"/>
              <a:gd name="connsiteY24" fmla="*/ 938966 h 2237474"/>
              <a:gd name="connsiteX25" fmla="*/ 9500499 w 12192000"/>
              <a:gd name="connsiteY25" fmla="*/ 954680 h 2237474"/>
              <a:gd name="connsiteX26" fmla="*/ 9428195 w 12192000"/>
              <a:gd name="connsiteY26" fmla="*/ 986225 h 2237474"/>
              <a:gd name="connsiteX27" fmla="*/ 9410017 w 12192000"/>
              <a:gd name="connsiteY27" fmla="*/ 993931 h 2237474"/>
              <a:gd name="connsiteX28" fmla="*/ 9392919 w 12192000"/>
              <a:gd name="connsiteY28" fmla="*/ 994656 h 2237474"/>
              <a:gd name="connsiteX29" fmla="*/ 9278619 w 12192000"/>
              <a:gd name="connsiteY29" fmla="*/ 1011878 h 2237474"/>
              <a:gd name="connsiteX30" fmla="*/ 9268019 w 12192000"/>
              <a:gd name="connsiteY30" fmla="*/ 1007442 h 2237474"/>
              <a:gd name="connsiteX31" fmla="*/ 9234662 w 12192000"/>
              <a:gd name="connsiteY31" fmla="*/ 1023056 h 2237474"/>
              <a:gd name="connsiteX32" fmla="*/ 9181033 w 12192000"/>
              <a:gd name="connsiteY32" fmla="*/ 1037921 h 2237474"/>
              <a:gd name="connsiteX33" fmla="*/ 9155969 w 12192000"/>
              <a:gd name="connsiteY33" fmla="*/ 1046804 h 2237474"/>
              <a:gd name="connsiteX34" fmla="*/ 9133985 w 12192000"/>
              <a:gd name="connsiteY34" fmla="*/ 1046450 h 2237474"/>
              <a:gd name="connsiteX35" fmla="*/ 9003462 w 12192000"/>
              <a:gd name="connsiteY35" fmla="*/ 1042406 h 2237474"/>
              <a:gd name="connsiteX36" fmla="*/ 8968445 w 12192000"/>
              <a:gd name="connsiteY36" fmla="*/ 1052169 h 2237474"/>
              <a:gd name="connsiteX37" fmla="*/ 8886001 w 12192000"/>
              <a:gd name="connsiteY37" fmla="*/ 1067468 h 2237474"/>
              <a:gd name="connsiteX38" fmla="*/ 8838610 w 12192000"/>
              <a:gd name="connsiteY38" fmla="*/ 1075091 h 2237474"/>
              <a:gd name="connsiteX39" fmla="*/ 8750383 w 12192000"/>
              <a:gd name="connsiteY39" fmla="*/ 1097387 h 2237474"/>
              <a:gd name="connsiteX40" fmla="*/ 8665605 w 12192000"/>
              <a:gd name="connsiteY40" fmla="*/ 1110791 h 2237474"/>
              <a:gd name="connsiteX41" fmla="*/ 8584946 w 12192000"/>
              <a:gd name="connsiteY41" fmla="*/ 1135226 h 2237474"/>
              <a:gd name="connsiteX42" fmla="*/ 8460755 w 12192000"/>
              <a:gd name="connsiteY42" fmla="*/ 1203427 h 2237474"/>
              <a:gd name="connsiteX43" fmla="*/ 8419755 w 12192000"/>
              <a:gd name="connsiteY43" fmla="*/ 1216260 h 2237474"/>
              <a:gd name="connsiteX44" fmla="*/ 8411626 w 12192000"/>
              <a:gd name="connsiteY44" fmla="*/ 1214397 h 2237474"/>
              <a:gd name="connsiteX45" fmla="*/ 8363469 w 12192000"/>
              <a:gd name="connsiteY45" fmla="*/ 1246658 h 2237474"/>
              <a:gd name="connsiteX46" fmla="*/ 8275497 w 12192000"/>
              <a:gd name="connsiteY46" fmla="*/ 1264396 h 2237474"/>
              <a:gd name="connsiteX47" fmla="*/ 8206287 w 12192000"/>
              <a:gd name="connsiteY47" fmla="*/ 1273060 h 2237474"/>
              <a:gd name="connsiteX48" fmla="*/ 8139997 w 12192000"/>
              <a:gd name="connsiteY48" fmla="*/ 1282713 h 2237474"/>
              <a:gd name="connsiteX49" fmla="*/ 8074238 w 12192000"/>
              <a:gd name="connsiteY49" fmla="*/ 1301895 h 2237474"/>
              <a:gd name="connsiteX50" fmla="*/ 7942099 w 12192000"/>
              <a:gd name="connsiteY50" fmla="*/ 1336332 h 2237474"/>
              <a:gd name="connsiteX51" fmla="*/ 7902328 w 12192000"/>
              <a:gd name="connsiteY51" fmla="*/ 1345865 h 2237474"/>
              <a:gd name="connsiteX52" fmla="*/ 7840612 w 12192000"/>
              <a:gd name="connsiteY52" fmla="*/ 1369373 h 2237474"/>
              <a:gd name="connsiteX53" fmla="*/ 7786819 w 12192000"/>
              <a:gd name="connsiteY53" fmla="*/ 1378970 h 2237474"/>
              <a:gd name="connsiteX54" fmla="*/ 7548172 w 12192000"/>
              <a:gd name="connsiteY54" fmla="*/ 1417460 h 2237474"/>
              <a:gd name="connsiteX55" fmla="*/ 7483437 w 12192000"/>
              <a:gd name="connsiteY55" fmla="*/ 1478152 h 2237474"/>
              <a:gd name="connsiteX56" fmla="*/ 7377870 w 12192000"/>
              <a:gd name="connsiteY56" fmla="*/ 1523319 h 2237474"/>
              <a:gd name="connsiteX57" fmla="*/ 7230737 w 12192000"/>
              <a:gd name="connsiteY57" fmla="*/ 1562633 h 2237474"/>
              <a:gd name="connsiteX58" fmla="*/ 7224458 w 12192000"/>
              <a:gd name="connsiteY58" fmla="*/ 1573008 h 2237474"/>
              <a:gd name="connsiteX59" fmla="*/ 7183121 w 12192000"/>
              <a:gd name="connsiteY59" fmla="*/ 1595162 h 2237474"/>
              <a:gd name="connsiteX60" fmla="*/ 7164601 w 12192000"/>
              <a:gd name="connsiteY60" fmla="*/ 1606490 h 2237474"/>
              <a:gd name="connsiteX61" fmla="*/ 7031309 w 12192000"/>
              <a:gd name="connsiteY61" fmla="*/ 1619451 h 2237474"/>
              <a:gd name="connsiteX62" fmla="*/ 6900177 w 12192000"/>
              <a:gd name="connsiteY62" fmla="*/ 1636016 h 2237474"/>
              <a:gd name="connsiteX63" fmla="*/ 6795372 w 12192000"/>
              <a:gd name="connsiteY63" fmla="*/ 1644845 h 2237474"/>
              <a:gd name="connsiteX64" fmla="*/ 6692251 w 12192000"/>
              <a:gd name="connsiteY64" fmla="*/ 1656357 h 2237474"/>
              <a:gd name="connsiteX65" fmla="*/ 6655235 w 12192000"/>
              <a:gd name="connsiteY65" fmla="*/ 1661869 h 2237474"/>
              <a:gd name="connsiteX66" fmla="*/ 6554894 w 12192000"/>
              <a:gd name="connsiteY66" fmla="*/ 1664428 h 2237474"/>
              <a:gd name="connsiteX67" fmla="*/ 6516595 w 12192000"/>
              <a:gd name="connsiteY67" fmla="*/ 1667475 h 2237474"/>
              <a:gd name="connsiteX68" fmla="*/ 6508541 w 12192000"/>
              <a:gd name="connsiteY68" fmla="*/ 1668757 h 2237474"/>
              <a:gd name="connsiteX69" fmla="*/ 6471012 w 12192000"/>
              <a:gd name="connsiteY69" fmla="*/ 1678604 h 2237474"/>
              <a:gd name="connsiteX70" fmla="*/ 6364035 w 12192000"/>
              <a:gd name="connsiteY70" fmla="*/ 1667683 h 2237474"/>
              <a:gd name="connsiteX71" fmla="*/ 6280959 w 12192000"/>
              <a:gd name="connsiteY71" fmla="*/ 1689329 h 2237474"/>
              <a:gd name="connsiteX72" fmla="*/ 6243319 w 12192000"/>
              <a:gd name="connsiteY72" fmla="*/ 1695560 h 2237474"/>
              <a:gd name="connsiteX73" fmla="*/ 6098321 w 12192000"/>
              <a:gd name="connsiteY73" fmla="*/ 1721646 h 2237474"/>
              <a:gd name="connsiteX74" fmla="*/ 5880652 w 12192000"/>
              <a:gd name="connsiteY74" fmla="*/ 1779643 h 2237474"/>
              <a:gd name="connsiteX75" fmla="*/ 5785959 w 12192000"/>
              <a:gd name="connsiteY75" fmla="*/ 1775307 h 2237474"/>
              <a:gd name="connsiteX76" fmla="*/ 5643534 w 12192000"/>
              <a:gd name="connsiteY76" fmla="*/ 1802919 h 2237474"/>
              <a:gd name="connsiteX77" fmla="*/ 5518799 w 12192000"/>
              <a:gd name="connsiteY77" fmla="*/ 1818312 h 2237474"/>
              <a:gd name="connsiteX78" fmla="*/ 5505014 w 12192000"/>
              <a:gd name="connsiteY78" fmla="*/ 1819259 h 2237474"/>
              <a:gd name="connsiteX79" fmla="*/ 5453307 w 12192000"/>
              <a:gd name="connsiteY79" fmla="*/ 1815450 h 2237474"/>
              <a:gd name="connsiteX80" fmla="*/ 5221533 w 12192000"/>
              <a:gd name="connsiteY80" fmla="*/ 1846950 h 2237474"/>
              <a:gd name="connsiteX81" fmla="*/ 5149802 w 12192000"/>
              <a:gd name="connsiteY81" fmla="*/ 1844846 h 2237474"/>
              <a:gd name="connsiteX82" fmla="*/ 5114927 w 12192000"/>
              <a:gd name="connsiteY82" fmla="*/ 1847827 h 2237474"/>
              <a:gd name="connsiteX83" fmla="*/ 5108970 w 12192000"/>
              <a:gd name="connsiteY83" fmla="*/ 1847935 h 2237474"/>
              <a:gd name="connsiteX84" fmla="*/ 5067961 w 12192000"/>
              <a:gd name="connsiteY84" fmla="*/ 1845917 h 2237474"/>
              <a:gd name="connsiteX85" fmla="*/ 5007075 w 12192000"/>
              <a:gd name="connsiteY85" fmla="*/ 1838626 h 2237474"/>
              <a:gd name="connsiteX86" fmla="*/ 4944087 w 12192000"/>
              <a:gd name="connsiteY86" fmla="*/ 1823332 h 2237474"/>
              <a:gd name="connsiteX87" fmla="*/ 4907662 w 12192000"/>
              <a:gd name="connsiteY87" fmla="*/ 1816900 h 2237474"/>
              <a:gd name="connsiteX88" fmla="*/ 4882386 w 12192000"/>
              <a:gd name="connsiteY88" fmla="*/ 1809844 h 2237474"/>
              <a:gd name="connsiteX89" fmla="*/ 4811440 w 12192000"/>
              <a:gd name="connsiteY89" fmla="*/ 1804655 h 2237474"/>
              <a:gd name="connsiteX90" fmla="*/ 4691075 w 12192000"/>
              <a:gd name="connsiteY90" fmla="*/ 1801389 h 2237474"/>
              <a:gd name="connsiteX91" fmla="*/ 4640313 w 12192000"/>
              <a:gd name="connsiteY91" fmla="*/ 1784307 h 2237474"/>
              <a:gd name="connsiteX92" fmla="*/ 4536503 w 12192000"/>
              <a:gd name="connsiteY92" fmla="*/ 1785334 h 2237474"/>
              <a:gd name="connsiteX93" fmla="*/ 4513724 w 12192000"/>
              <a:gd name="connsiteY93" fmla="*/ 1791996 h 2237474"/>
              <a:gd name="connsiteX94" fmla="*/ 4459810 w 12192000"/>
              <a:gd name="connsiteY94" fmla="*/ 1797886 h 2237474"/>
              <a:gd name="connsiteX95" fmla="*/ 4379064 w 12192000"/>
              <a:gd name="connsiteY95" fmla="*/ 1817177 h 2237474"/>
              <a:gd name="connsiteX96" fmla="*/ 4290981 w 12192000"/>
              <a:gd name="connsiteY96" fmla="*/ 1839677 h 2237474"/>
              <a:gd name="connsiteX97" fmla="*/ 4238372 w 12192000"/>
              <a:gd name="connsiteY97" fmla="*/ 1851480 h 2237474"/>
              <a:gd name="connsiteX98" fmla="*/ 4232517 w 12192000"/>
              <a:gd name="connsiteY98" fmla="*/ 1852567 h 2237474"/>
              <a:gd name="connsiteX99" fmla="*/ 4191732 w 12192000"/>
              <a:gd name="connsiteY99" fmla="*/ 1857328 h 2237474"/>
              <a:gd name="connsiteX100" fmla="*/ 4065532 w 12192000"/>
              <a:gd name="connsiteY100" fmla="*/ 1855477 h 2237474"/>
              <a:gd name="connsiteX101" fmla="*/ 4028460 w 12192000"/>
              <a:gd name="connsiteY101" fmla="*/ 1855137 h 2237474"/>
              <a:gd name="connsiteX102" fmla="*/ 4002267 w 12192000"/>
              <a:gd name="connsiteY102" fmla="*/ 1852352 h 2237474"/>
              <a:gd name="connsiteX103" fmla="*/ 3931396 w 12192000"/>
              <a:gd name="connsiteY103" fmla="*/ 1858915 h 2237474"/>
              <a:gd name="connsiteX104" fmla="*/ 3812162 w 12192000"/>
              <a:gd name="connsiteY104" fmla="*/ 1875501 h 2237474"/>
              <a:gd name="connsiteX105" fmla="*/ 3758105 w 12192000"/>
              <a:gd name="connsiteY105" fmla="*/ 1871856 h 2237474"/>
              <a:gd name="connsiteX106" fmla="*/ 3715896 w 12192000"/>
              <a:gd name="connsiteY106" fmla="*/ 1881552 h 2237474"/>
              <a:gd name="connsiteX107" fmla="*/ 3567259 w 12192000"/>
              <a:gd name="connsiteY107" fmla="*/ 1893482 h 2237474"/>
              <a:gd name="connsiteX108" fmla="*/ 3405770 w 12192000"/>
              <a:gd name="connsiteY108" fmla="*/ 1904591 h 2237474"/>
              <a:gd name="connsiteX109" fmla="*/ 3280097 w 12192000"/>
              <a:gd name="connsiteY109" fmla="*/ 1919610 h 2237474"/>
              <a:gd name="connsiteX110" fmla="*/ 3123424 w 12192000"/>
              <a:gd name="connsiteY110" fmla="*/ 1952930 h 2237474"/>
              <a:gd name="connsiteX111" fmla="*/ 3009910 w 12192000"/>
              <a:gd name="connsiteY111" fmla="*/ 1957866 h 2237474"/>
              <a:gd name="connsiteX112" fmla="*/ 2995934 w 12192000"/>
              <a:gd name="connsiteY112" fmla="*/ 1967085 h 2237474"/>
              <a:gd name="connsiteX113" fmla="*/ 2980071 w 12192000"/>
              <a:gd name="connsiteY113" fmla="*/ 1972988 h 2237474"/>
              <a:gd name="connsiteX114" fmla="*/ 2942858 w 12192000"/>
              <a:gd name="connsiteY114" fmla="*/ 1981367 h 2237474"/>
              <a:gd name="connsiteX115" fmla="*/ 2875436 w 12192000"/>
              <a:gd name="connsiteY115" fmla="*/ 1996977 h 2237474"/>
              <a:gd name="connsiteX116" fmla="*/ 2874892 w 12192000"/>
              <a:gd name="connsiteY116" fmla="*/ 1996085 h 2237474"/>
              <a:gd name="connsiteX117" fmla="*/ 2864145 w 12192000"/>
              <a:gd name="connsiteY117" fmla="*/ 1994061 h 2237474"/>
              <a:gd name="connsiteX118" fmla="*/ 2843662 w 12192000"/>
              <a:gd name="connsiteY118" fmla="*/ 1992498 h 2237474"/>
              <a:gd name="connsiteX119" fmla="*/ 2796128 w 12192000"/>
              <a:gd name="connsiteY119" fmla="*/ 1976403 h 2237474"/>
              <a:gd name="connsiteX120" fmla="*/ 2756784 w 12192000"/>
              <a:gd name="connsiteY120" fmla="*/ 1985116 h 2237474"/>
              <a:gd name="connsiteX121" fmla="*/ 2748833 w 12192000"/>
              <a:gd name="connsiteY121" fmla="*/ 1986323 h 2237474"/>
              <a:gd name="connsiteX122" fmla="*/ 2748661 w 12192000"/>
              <a:gd name="connsiteY122" fmla="*/ 1986122 h 2237474"/>
              <a:gd name="connsiteX123" fmla="*/ 2740251 w 12192000"/>
              <a:gd name="connsiteY123" fmla="*/ 1986946 h 2237474"/>
              <a:gd name="connsiteX124" fmla="*/ 2718916 w 12192000"/>
              <a:gd name="connsiteY124" fmla="*/ 1990867 h 2237474"/>
              <a:gd name="connsiteX125" fmla="*/ 2713522 w 12192000"/>
              <a:gd name="connsiteY125" fmla="*/ 1990173 h 2237474"/>
              <a:gd name="connsiteX126" fmla="*/ 2680597 w 12192000"/>
              <a:gd name="connsiteY126" fmla="*/ 1984996 h 2237474"/>
              <a:gd name="connsiteX127" fmla="*/ 2578178 w 12192000"/>
              <a:gd name="connsiteY127" fmla="*/ 1990531 h 2237474"/>
              <a:gd name="connsiteX128" fmla="*/ 2476147 w 12192000"/>
              <a:gd name="connsiteY128" fmla="*/ 1998305 h 2237474"/>
              <a:gd name="connsiteX129" fmla="*/ 2373568 w 12192000"/>
              <a:gd name="connsiteY129" fmla="*/ 2003219 h 2237474"/>
              <a:gd name="connsiteX130" fmla="*/ 2321399 w 12192000"/>
              <a:gd name="connsiteY130" fmla="*/ 1989467 h 2237474"/>
              <a:gd name="connsiteX131" fmla="*/ 2315525 w 12192000"/>
              <a:gd name="connsiteY131" fmla="*/ 1989708 h 2237474"/>
              <a:gd name="connsiteX132" fmla="*/ 2300792 w 12192000"/>
              <a:gd name="connsiteY132" fmla="*/ 1994290 h 2237474"/>
              <a:gd name="connsiteX133" fmla="*/ 2295469 w 12192000"/>
              <a:gd name="connsiteY133" fmla="*/ 1996659 h 2237474"/>
              <a:gd name="connsiteX134" fmla="*/ 2287219 w 12192000"/>
              <a:gd name="connsiteY134" fmla="*/ 1998750 h 2237474"/>
              <a:gd name="connsiteX135" fmla="*/ 2286948 w 12192000"/>
              <a:gd name="connsiteY135" fmla="*/ 1998596 h 2237474"/>
              <a:gd name="connsiteX136" fmla="*/ 2243069 w 12192000"/>
              <a:gd name="connsiteY136" fmla="*/ 2015111 h 2237474"/>
              <a:gd name="connsiteX137" fmla="*/ 2186609 w 12192000"/>
              <a:gd name="connsiteY137" fmla="*/ 2008263 h 2237474"/>
              <a:gd name="connsiteX138" fmla="*/ 2164831 w 12192000"/>
              <a:gd name="connsiteY138" fmla="*/ 2010143 h 2237474"/>
              <a:gd name="connsiteX139" fmla="*/ 2152836 w 12192000"/>
              <a:gd name="connsiteY139" fmla="*/ 2010048 h 2237474"/>
              <a:gd name="connsiteX140" fmla="*/ 2117102 w 12192000"/>
              <a:gd name="connsiteY140" fmla="*/ 2023004 h 2237474"/>
              <a:gd name="connsiteX141" fmla="*/ 2111935 w 12192000"/>
              <a:gd name="connsiteY141" fmla="*/ 2023163 h 2237474"/>
              <a:gd name="connsiteX142" fmla="*/ 2089991 w 12192000"/>
              <a:gd name="connsiteY142" fmla="*/ 2034193 h 2237474"/>
              <a:gd name="connsiteX143" fmla="*/ 2058061 w 12192000"/>
              <a:gd name="connsiteY143" fmla="*/ 2047942 h 2237474"/>
              <a:gd name="connsiteX144" fmla="*/ 2055737 w 12192000"/>
              <a:gd name="connsiteY144" fmla="*/ 2047704 h 2237474"/>
              <a:gd name="connsiteX145" fmla="*/ 2042244 w 12192000"/>
              <a:gd name="connsiteY145" fmla="*/ 2055560 h 2237474"/>
              <a:gd name="connsiteX146" fmla="*/ 1976224 w 12192000"/>
              <a:gd name="connsiteY146" fmla="*/ 2074257 h 2237474"/>
              <a:gd name="connsiteX147" fmla="*/ 1877728 w 12192000"/>
              <a:gd name="connsiteY147" fmla="*/ 2101004 h 2237474"/>
              <a:gd name="connsiteX148" fmla="*/ 1759056 w 12192000"/>
              <a:gd name="connsiteY148" fmla="*/ 2125608 h 2237474"/>
              <a:gd name="connsiteX149" fmla="*/ 1637948 w 12192000"/>
              <a:gd name="connsiteY149" fmla="*/ 2172597 h 2237474"/>
              <a:gd name="connsiteX150" fmla="*/ 1434549 w 12192000"/>
              <a:gd name="connsiteY150" fmla="*/ 2234522 h 2237474"/>
              <a:gd name="connsiteX151" fmla="*/ 1398481 w 12192000"/>
              <a:gd name="connsiteY151" fmla="*/ 2237074 h 2237474"/>
              <a:gd name="connsiteX152" fmla="*/ 1398407 w 12192000"/>
              <a:gd name="connsiteY152" fmla="*/ 2237095 h 2237474"/>
              <a:gd name="connsiteX153" fmla="*/ 1370962 w 12192000"/>
              <a:gd name="connsiteY153" fmla="*/ 2237474 h 2237474"/>
              <a:gd name="connsiteX154" fmla="*/ 1356367 w 12192000"/>
              <a:gd name="connsiteY154" fmla="*/ 2235089 h 2237474"/>
              <a:gd name="connsiteX155" fmla="*/ 1324828 w 12192000"/>
              <a:gd name="connsiteY155" fmla="*/ 2231968 h 2237474"/>
              <a:gd name="connsiteX156" fmla="*/ 1297744 w 12192000"/>
              <a:gd name="connsiteY156" fmla="*/ 2235849 h 2237474"/>
              <a:gd name="connsiteX157" fmla="*/ 1286236 w 12192000"/>
              <a:gd name="connsiteY157" fmla="*/ 2233135 h 2237474"/>
              <a:gd name="connsiteX158" fmla="*/ 1283504 w 12192000"/>
              <a:gd name="connsiteY158" fmla="*/ 2233797 h 2237474"/>
              <a:gd name="connsiteX159" fmla="*/ 1279765 w 12192000"/>
              <a:gd name="connsiteY159" fmla="*/ 2229639 h 2237474"/>
              <a:gd name="connsiteX160" fmla="*/ 1195347 w 12192000"/>
              <a:gd name="connsiteY160" fmla="*/ 2212354 h 2237474"/>
              <a:gd name="connsiteX161" fmla="*/ 970251 w 12192000"/>
              <a:gd name="connsiteY161" fmla="*/ 2221029 h 2237474"/>
              <a:gd name="connsiteX162" fmla="*/ 812914 w 12192000"/>
              <a:gd name="connsiteY162" fmla="*/ 2202752 h 2237474"/>
              <a:gd name="connsiteX163" fmla="*/ 800195 w 12192000"/>
              <a:gd name="connsiteY163" fmla="*/ 2209407 h 2237474"/>
              <a:gd name="connsiteX164" fmla="*/ 784978 w 12192000"/>
              <a:gd name="connsiteY164" fmla="*/ 2212360 h 2237474"/>
              <a:gd name="connsiteX165" fmla="*/ 681987 w 12192000"/>
              <a:gd name="connsiteY165" fmla="*/ 2216757 h 2237474"/>
              <a:gd name="connsiteX166" fmla="*/ 669923 w 12192000"/>
              <a:gd name="connsiteY166" fmla="*/ 2211682 h 2237474"/>
              <a:gd name="connsiteX167" fmla="*/ 648680 w 12192000"/>
              <a:gd name="connsiteY167" fmla="*/ 2206229 h 2237474"/>
              <a:gd name="connsiteX168" fmla="*/ 597225 w 12192000"/>
              <a:gd name="connsiteY168" fmla="*/ 2180999 h 2237474"/>
              <a:gd name="connsiteX169" fmla="*/ 558449 w 12192000"/>
              <a:gd name="connsiteY169" fmla="*/ 2182346 h 2237474"/>
              <a:gd name="connsiteX170" fmla="*/ 550517 w 12192000"/>
              <a:gd name="connsiteY170" fmla="*/ 2182060 h 2237474"/>
              <a:gd name="connsiteX171" fmla="*/ 550309 w 12192000"/>
              <a:gd name="connsiteY171" fmla="*/ 2181825 h 2237474"/>
              <a:gd name="connsiteX172" fmla="*/ 541836 w 12192000"/>
              <a:gd name="connsiteY172" fmla="*/ 2181063 h 2237474"/>
              <a:gd name="connsiteX173" fmla="*/ 536057 w 12192000"/>
              <a:gd name="connsiteY173" fmla="*/ 2181537 h 2237474"/>
              <a:gd name="connsiteX174" fmla="*/ 520671 w 12192000"/>
              <a:gd name="connsiteY174" fmla="*/ 2180980 h 2237474"/>
              <a:gd name="connsiteX175" fmla="*/ 515024 w 12192000"/>
              <a:gd name="connsiteY175" fmla="*/ 2179258 h 2237474"/>
              <a:gd name="connsiteX176" fmla="*/ 512278 w 12192000"/>
              <a:gd name="connsiteY176" fmla="*/ 2176369 h 2237474"/>
              <a:gd name="connsiteX177" fmla="*/ 480419 w 12192000"/>
              <a:gd name="connsiteY177" fmla="*/ 2167807 h 2237474"/>
              <a:gd name="connsiteX178" fmla="*/ 413835 w 12192000"/>
              <a:gd name="connsiteY178" fmla="*/ 2156783 h 2237474"/>
              <a:gd name="connsiteX179" fmla="*/ 376513 w 12192000"/>
              <a:gd name="connsiteY179" fmla="*/ 2154014 h 2237474"/>
              <a:gd name="connsiteX180" fmla="*/ 273386 w 12192000"/>
              <a:gd name="connsiteY180" fmla="*/ 2142551 h 2237474"/>
              <a:gd name="connsiteX181" fmla="*/ 169207 w 12192000"/>
              <a:gd name="connsiteY181" fmla="*/ 2128100 h 2237474"/>
              <a:gd name="connsiteX182" fmla="*/ 93149 w 12192000"/>
              <a:gd name="connsiteY182" fmla="*/ 2105324 h 2237474"/>
              <a:gd name="connsiteX183" fmla="*/ 88109 w 12192000"/>
              <a:gd name="connsiteY183" fmla="*/ 2106704 h 2237474"/>
              <a:gd name="connsiteX184" fmla="*/ 80022 w 12192000"/>
              <a:gd name="connsiteY184" fmla="*/ 2107254 h 2237474"/>
              <a:gd name="connsiteX185" fmla="*/ 79717 w 12192000"/>
              <a:gd name="connsiteY185" fmla="*/ 2107046 h 2237474"/>
              <a:gd name="connsiteX186" fmla="*/ 72352 w 12192000"/>
              <a:gd name="connsiteY186" fmla="*/ 2107991 h 2237474"/>
              <a:gd name="connsiteX187" fmla="*/ 37645 w 12192000"/>
              <a:gd name="connsiteY187" fmla="*/ 2115401 h 2237474"/>
              <a:gd name="connsiteX188" fmla="*/ 4572 w 12192000"/>
              <a:gd name="connsiteY188" fmla="*/ 2111091 h 2237474"/>
              <a:gd name="connsiteX189" fmla="*/ 0 w 12192000"/>
              <a:gd name="connsiteY189" fmla="*/ 2110468 h 2237474"/>
              <a:gd name="connsiteX190" fmla="*/ 0 w 12192000"/>
              <a:gd name="connsiteY190" fmla="*/ 0 h 2237474"/>
              <a:gd name="connsiteX0" fmla="*/ 0 w 12192000"/>
              <a:gd name="connsiteY0" fmla="*/ 0 h 2237474"/>
              <a:gd name="connsiteX1" fmla="*/ 12192000 w 12192000"/>
              <a:gd name="connsiteY1" fmla="*/ 0 h 2237474"/>
              <a:gd name="connsiteX2" fmla="*/ 12192000 w 12192000"/>
              <a:gd name="connsiteY2" fmla="*/ 751299 h 2237474"/>
              <a:gd name="connsiteX3" fmla="*/ 12176759 w 12192000"/>
              <a:gd name="connsiteY3" fmla="*/ 759190 h 2237474"/>
              <a:gd name="connsiteX4" fmla="*/ 12047364 w 12192000"/>
              <a:gd name="connsiteY4" fmla="*/ 749662 h 2237474"/>
              <a:gd name="connsiteX5" fmla="*/ 11890686 w 12192000"/>
              <a:gd name="connsiteY5" fmla="*/ 732766 h 2237474"/>
              <a:gd name="connsiteX6" fmla="*/ 11820512 w 12192000"/>
              <a:gd name="connsiteY6" fmla="*/ 745392 h 2237474"/>
              <a:gd name="connsiteX7" fmla="*/ 11649954 w 12192000"/>
              <a:gd name="connsiteY7" fmla="*/ 749628 h 2237474"/>
              <a:gd name="connsiteX8" fmla="*/ 11560424 w 12192000"/>
              <a:gd name="connsiteY8" fmla="*/ 748017 h 2237474"/>
              <a:gd name="connsiteX9" fmla="*/ 11358455 w 12192000"/>
              <a:gd name="connsiteY9" fmla="*/ 747593 h 2237474"/>
              <a:gd name="connsiteX10" fmla="*/ 11165209 w 12192000"/>
              <a:gd name="connsiteY10" fmla="*/ 748852 h 2237474"/>
              <a:gd name="connsiteX11" fmla="*/ 11058755 w 12192000"/>
              <a:gd name="connsiteY11" fmla="*/ 749617 h 2237474"/>
              <a:gd name="connsiteX12" fmla="*/ 10846594 w 12192000"/>
              <a:gd name="connsiteY12" fmla="*/ 765069 h 2237474"/>
              <a:gd name="connsiteX13" fmla="*/ 10739478 w 12192000"/>
              <a:gd name="connsiteY13" fmla="*/ 776841 h 2237474"/>
              <a:gd name="connsiteX14" fmla="*/ 10458762 w 12192000"/>
              <a:gd name="connsiteY14" fmla="*/ 755400 h 2237474"/>
              <a:gd name="connsiteX15" fmla="*/ 10211200 w 12192000"/>
              <a:gd name="connsiteY15" fmla="*/ 767513 h 2237474"/>
              <a:gd name="connsiteX16" fmla="*/ 10167995 w 12192000"/>
              <a:gd name="connsiteY16" fmla="*/ 760843 h 2237474"/>
              <a:gd name="connsiteX17" fmla="*/ 9997044 w 12192000"/>
              <a:gd name="connsiteY17" fmla="*/ 780129 h 2237474"/>
              <a:gd name="connsiteX18" fmla="*/ 9943887 w 12192000"/>
              <a:gd name="connsiteY18" fmla="*/ 804141 h 2237474"/>
              <a:gd name="connsiteX19" fmla="*/ 9918248 w 12192000"/>
              <a:gd name="connsiteY19" fmla="*/ 816628 h 2237474"/>
              <a:gd name="connsiteX20" fmla="*/ 9767091 w 12192000"/>
              <a:gd name="connsiteY20" fmla="*/ 870550 h 2237474"/>
              <a:gd name="connsiteX21" fmla="*/ 9683005 w 12192000"/>
              <a:gd name="connsiteY21" fmla="*/ 894128 h 2237474"/>
              <a:gd name="connsiteX22" fmla="*/ 9594438 w 12192000"/>
              <a:gd name="connsiteY22" fmla="*/ 919051 h 2237474"/>
              <a:gd name="connsiteX23" fmla="*/ 9544189 w 12192000"/>
              <a:gd name="connsiteY23" fmla="*/ 938966 h 2237474"/>
              <a:gd name="connsiteX24" fmla="*/ 9500499 w 12192000"/>
              <a:gd name="connsiteY24" fmla="*/ 954680 h 2237474"/>
              <a:gd name="connsiteX25" fmla="*/ 9428195 w 12192000"/>
              <a:gd name="connsiteY25" fmla="*/ 986225 h 2237474"/>
              <a:gd name="connsiteX26" fmla="*/ 9410017 w 12192000"/>
              <a:gd name="connsiteY26" fmla="*/ 993931 h 2237474"/>
              <a:gd name="connsiteX27" fmla="*/ 9392919 w 12192000"/>
              <a:gd name="connsiteY27" fmla="*/ 994656 h 2237474"/>
              <a:gd name="connsiteX28" fmla="*/ 9278619 w 12192000"/>
              <a:gd name="connsiteY28" fmla="*/ 1011878 h 2237474"/>
              <a:gd name="connsiteX29" fmla="*/ 9268019 w 12192000"/>
              <a:gd name="connsiteY29" fmla="*/ 1007442 h 2237474"/>
              <a:gd name="connsiteX30" fmla="*/ 9234662 w 12192000"/>
              <a:gd name="connsiteY30" fmla="*/ 1023056 h 2237474"/>
              <a:gd name="connsiteX31" fmla="*/ 9181033 w 12192000"/>
              <a:gd name="connsiteY31" fmla="*/ 1037921 h 2237474"/>
              <a:gd name="connsiteX32" fmla="*/ 9155969 w 12192000"/>
              <a:gd name="connsiteY32" fmla="*/ 1046804 h 2237474"/>
              <a:gd name="connsiteX33" fmla="*/ 9133985 w 12192000"/>
              <a:gd name="connsiteY33" fmla="*/ 1046450 h 2237474"/>
              <a:gd name="connsiteX34" fmla="*/ 9003462 w 12192000"/>
              <a:gd name="connsiteY34" fmla="*/ 1042406 h 2237474"/>
              <a:gd name="connsiteX35" fmla="*/ 8968445 w 12192000"/>
              <a:gd name="connsiteY35" fmla="*/ 1052169 h 2237474"/>
              <a:gd name="connsiteX36" fmla="*/ 8886001 w 12192000"/>
              <a:gd name="connsiteY36" fmla="*/ 1067468 h 2237474"/>
              <a:gd name="connsiteX37" fmla="*/ 8838610 w 12192000"/>
              <a:gd name="connsiteY37" fmla="*/ 1075091 h 2237474"/>
              <a:gd name="connsiteX38" fmla="*/ 8750383 w 12192000"/>
              <a:gd name="connsiteY38" fmla="*/ 1097387 h 2237474"/>
              <a:gd name="connsiteX39" fmla="*/ 8665605 w 12192000"/>
              <a:gd name="connsiteY39" fmla="*/ 1110791 h 2237474"/>
              <a:gd name="connsiteX40" fmla="*/ 8584946 w 12192000"/>
              <a:gd name="connsiteY40" fmla="*/ 1135226 h 2237474"/>
              <a:gd name="connsiteX41" fmla="*/ 8460755 w 12192000"/>
              <a:gd name="connsiteY41" fmla="*/ 1203427 h 2237474"/>
              <a:gd name="connsiteX42" fmla="*/ 8419755 w 12192000"/>
              <a:gd name="connsiteY42" fmla="*/ 1216260 h 2237474"/>
              <a:gd name="connsiteX43" fmla="*/ 8411626 w 12192000"/>
              <a:gd name="connsiteY43" fmla="*/ 1214397 h 2237474"/>
              <a:gd name="connsiteX44" fmla="*/ 8363469 w 12192000"/>
              <a:gd name="connsiteY44" fmla="*/ 1246658 h 2237474"/>
              <a:gd name="connsiteX45" fmla="*/ 8275497 w 12192000"/>
              <a:gd name="connsiteY45" fmla="*/ 1264396 h 2237474"/>
              <a:gd name="connsiteX46" fmla="*/ 8206287 w 12192000"/>
              <a:gd name="connsiteY46" fmla="*/ 1273060 h 2237474"/>
              <a:gd name="connsiteX47" fmla="*/ 8139997 w 12192000"/>
              <a:gd name="connsiteY47" fmla="*/ 1282713 h 2237474"/>
              <a:gd name="connsiteX48" fmla="*/ 8074238 w 12192000"/>
              <a:gd name="connsiteY48" fmla="*/ 1301895 h 2237474"/>
              <a:gd name="connsiteX49" fmla="*/ 7942099 w 12192000"/>
              <a:gd name="connsiteY49" fmla="*/ 1336332 h 2237474"/>
              <a:gd name="connsiteX50" fmla="*/ 7902328 w 12192000"/>
              <a:gd name="connsiteY50" fmla="*/ 1345865 h 2237474"/>
              <a:gd name="connsiteX51" fmla="*/ 7840612 w 12192000"/>
              <a:gd name="connsiteY51" fmla="*/ 1369373 h 2237474"/>
              <a:gd name="connsiteX52" fmla="*/ 7786819 w 12192000"/>
              <a:gd name="connsiteY52" fmla="*/ 1378970 h 2237474"/>
              <a:gd name="connsiteX53" fmla="*/ 7548172 w 12192000"/>
              <a:gd name="connsiteY53" fmla="*/ 1417460 h 2237474"/>
              <a:gd name="connsiteX54" fmla="*/ 7483437 w 12192000"/>
              <a:gd name="connsiteY54" fmla="*/ 1478152 h 2237474"/>
              <a:gd name="connsiteX55" fmla="*/ 7377870 w 12192000"/>
              <a:gd name="connsiteY55" fmla="*/ 1523319 h 2237474"/>
              <a:gd name="connsiteX56" fmla="*/ 7230737 w 12192000"/>
              <a:gd name="connsiteY56" fmla="*/ 1562633 h 2237474"/>
              <a:gd name="connsiteX57" fmla="*/ 7224458 w 12192000"/>
              <a:gd name="connsiteY57" fmla="*/ 1573008 h 2237474"/>
              <a:gd name="connsiteX58" fmla="*/ 7183121 w 12192000"/>
              <a:gd name="connsiteY58" fmla="*/ 1595162 h 2237474"/>
              <a:gd name="connsiteX59" fmla="*/ 7164601 w 12192000"/>
              <a:gd name="connsiteY59" fmla="*/ 1606490 h 2237474"/>
              <a:gd name="connsiteX60" fmla="*/ 7031309 w 12192000"/>
              <a:gd name="connsiteY60" fmla="*/ 1619451 h 2237474"/>
              <a:gd name="connsiteX61" fmla="*/ 6900177 w 12192000"/>
              <a:gd name="connsiteY61" fmla="*/ 1636016 h 2237474"/>
              <a:gd name="connsiteX62" fmla="*/ 6795372 w 12192000"/>
              <a:gd name="connsiteY62" fmla="*/ 1644845 h 2237474"/>
              <a:gd name="connsiteX63" fmla="*/ 6692251 w 12192000"/>
              <a:gd name="connsiteY63" fmla="*/ 1656357 h 2237474"/>
              <a:gd name="connsiteX64" fmla="*/ 6655235 w 12192000"/>
              <a:gd name="connsiteY64" fmla="*/ 1661869 h 2237474"/>
              <a:gd name="connsiteX65" fmla="*/ 6554894 w 12192000"/>
              <a:gd name="connsiteY65" fmla="*/ 1664428 h 2237474"/>
              <a:gd name="connsiteX66" fmla="*/ 6516595 w 12192000"/>
              <a:gd name="connsiteY66" fmla="*/ 1667475 h 2237474"/>
              <a:gd name="connsiteX67" fmla="*/ 6508541 w 12192000"/>
              <a:gd name="connsiteY67" fmla="*/ 1668757 h 2237474"/>
              <a:gd name="connsiteX68" fmla="*/ 6471012 w 12192000"/>
              <a:gd name="connsiteY68" fmla="*/ 1678604 h 2237474"/>
              <a:gd name="connsiteX69" fmla="*/ 6364035 w 12192000"/>
              <a:gd name="connsiteY69" fmla="*/ 1667683 h 2237474"/>
              <a:gd name="connsiteX70" fmla="*/ 6280959 w 12192000"/>
              <a:gd name="connsiteY70" fmla="*/ 1689329 h 2237474"/>
              <a:gd name="connsiteX71" fmla="*/ 6243319 w 12192000"/>
              <a:gd name="connsiteY71" fmla="*/ 1695560 h 2237474"/>
              <a:gd name="connsiteX72" fmla="*/ 6098321 w 12192000"/>
              <a:gd name="connsiteY72" fmla="*/ 1721646 h 2237474"/>
              <a:gd name="connsiteX73" fmla="*/ 5880652 w 12192000"/>
              <a:gd name="connsiteY73" fmla="*/ 1779643 h 2237474"/>
              <a:gd name="connsiteX74" fmla="*/ 5785959 w 12192000"/>
              <a:gd name="connsiteY74" fmla="*/ 1775307 h 2237474"/>
              <a:gd name="connsiteX75" fmla="*/ 5643534 w 12192000"/>
              <a:gd name="connsiteY75" fmla="*/ 1802919 h 2237474"/>
              <a:gd name="connsiteX76" fmla="*/ 5518799 w 12192000"/>
              <a:gd name="connsiteY76" fmla="*/ 1818312 h 2237474"/>
              <a:gd name="connsiteX77" fmla="*/ 5505014 w 12192000"/>
              <a:gd name="connsiteY77" fmla="*/ 1819259 h 2237474"/>
              <a:gd name="connsiteX78" fmla="*/ 5453307 w 12192000"/>
              <a:gd name="connsiteY78" fmla="*/ 1815450 h 2237474"/>
              <a:gd name="connsiteX79" fmla="*/ 5221533 w 12192000"/>
              <a:gd name="connsiteY79" fmla="*/ 1846950 h 2237474"/>
              <a:gd name="connsiteX80" fmla="*/ 5149802 w 12192000"/>
              <a:gd name="connsiteY80" fmla="*/ 1844846 h 2237474"/>
              <a:gd name="connsiteX81" fmla="*/ 5114927 w 12192000"/>
              <a:gd name="connsiteY81" fmla="*/ 1847827 h 2237474"/>
              <a:gd name="connsiteX82" fmla="*/ 5108970 w 12192000"/>
              <a:gd name="connsiteY82" fmla="*/ 1847935 h 2237474"/>
              <a:gd name="connsiteX83" fmla="*/ 5067961 w 12192000"/>
              <a:gd name="connsiteY83" fmla="*/ 1845917 h 2237474"/>
              <a:gd name="connsiteX84" fmla="*/ 5007075 w 12192000"/>
              <a:gd name="connsiteY84" fmla="*/ 1838626 h 2237474"/>
              <a:gd name="connsiteX85" fmla="*/ 4944087 w 12192000"/>
              <a:gd name="connsiteY85" fmla="*/ 1823332 h 2237474"/>
              <a:gd name="connsiteX86" fmla="*/ 4907662 w 12192000"/>
              <a:gd name="connsiteY86" fmla="*/ 1816900 h 2237474"/>
              <a:gd name="connsiteX87" fmla="*/ 4882386 w 12192000"/>
              <a:gd name="connsiteY87" fmla="*/ 1809844 h 2237474"/>
              <a:gd name="connsiteX88" fmla="*/ 4811440 w 12192000"/>
              <a:gd name="connsiteY88" fmla="*/ 1804655 h 2237474"/>
              <a:gd name="connsiteX89" fmla="*/ 4691075 w 12192000"/>
              <a:gd name="connsiteY89" fmla="*/ 1801389 h 2237474"/>
              <a:gd name="connsiteX90" fmla="*/ 4640313 w 12192000"/>
              <a:gd name="connsiteY90" fmla="*/ 1784307 h 2237474"/>
              <a:gd name="connsiteX91" fmla="*/ 4536503 w 12192000"/>
              <a:gd name="connsiteY91" fmla="*/ 1785334 h 2237474"/>
              <a:gd name="connsiteX92" fmla="*/ 4513724 w 12192000"/>
              <a:gd name="connsiteY92" fmla="*/ 1791996 h 2237474"/>
              <a:gd name="connsiteX93" fmla="*/ 4459810 w 12192000"/>
              <a:gd name="connsiteY93" fmla="*/ 1797886 h 2237474"/>
              <a:gd name="connsiteX94" fmla="*/ 4379064 w 12192000"/>
              <a:gd name="connsiteY94" fmla="*/ 1817177 h 2237474"/>
              <a:gd name="connsiteX95" fmla="*/ 4290981 w 12192000"/>
              <a:gd name="connsiteY95" fmla="*/ 1839677 h 2237474"/>
              <a:gd name="connsiteX96" fmla="*/ 4238372 w 12192000"/>
              <a:gd name="connsiteY96" fmla="*/ 1851480 h 2237474"/>
              <a:gd name="connsiteX97" fmla="*/ 4232517 w 12192000"/>
              <a:gd name="connsiteY97" fmla="*/ 1852567 h 2237474"/>
              <a:gd name="connsiteX98" fmla="*/ 4191732 w 12192000"/>
              <a:gd name="connsiteY98" fmla="*/ 1857328 h 2237474"/>
              <a:gd name="connsiteX99" fmla="*/ 4065532 w 12192000"/>
              <a:gd name="connsiteY99" fmla="*/ 1855477 h 2237474"/>
              <a:gd name="connsiteX100" fmla="*/ 4028460 w 12192000"/>
              <a:gd name="connsiteY100" fmla="*/ 1855137 h 2237474"/>
              <a:gd name="connsiteX101" fmla="*/ 4002267 w 12192000"/>
              <a:gd name="connsiteY101" fmla="*/ 1852352 h 2237474"/>
              <a:gd name="connsiteX102" fmla="*/ 3931396 w 12192000"/>
              <a:gd name="connsiteY102" fmla="*/ 1858915 h 2237474"/>
              <a:gd name="connsiteX103" fmla="*/ 3812162 w 12192000"/>
              <a:gd name="connsiteY103" fmla="*/ 1875501 h 2237474"/>
              <a:gd name="connsiteX104" fmla="*/ 3758105 w 12192000"/>
              <a:gd name="connsiteY104" fmla="*/ 1871856 h 2237474"/>
              <a:gd name="connsiteX105" fmla="*/ 3715896 w 12192000"/>
              <a:gd name="connsiteY105" fmla="*/ 1881552 h 2237474"/>
              <a:gd name="connsiteX106" fmla="*/ 3567259 w 12192000"/>
              <a:gd name="connsiteY106" fmla="*/ 1893482 h 2237474"/>
              <a:gd name="connsiteX107" fmla="*/ 3405770 w 12192000"/>
              <a:gd name="connsiteY107" fmla="*/ 1904591 h 2237474"/>
              <a:gd name="connsiteX108" fmla="*/ 3280097 w 12192000"/>
              <a:gd name="connsiteY108" fmla="*/ 1919610 h 2237474"/>
              <a:gd name="connsiteX109" fmla="*/ 3123424 w 12192000"/>
              <a:gd name="connsiteY109" fmla="*/ 1952930 h 2237474"/>
              <a:gd name="connsiteX110" fmla="*/ 3009910 w 12192000"/>
              <a:gd name="connsiteY110" fmla="*/ 1957866 h 2237474"/>
              <a:gd name="connsiteX111" fmla="*/ 2995934 w 12192000"/>
              <a:gd name="connsiteY111" fmla="*/ 1967085 h 2237474"/>
              <a:gd name="connsiteX112" fmla="*/ 2980071 w 12192000"/>
              <a:gd name="connsiteY112" fmla="*/ 1972988 h 2237474"/>
              <a:gd name="connsiteX113" fmla="*/ 2942858 w 12192000"/>
              <a:gd name="connsiteY113" fmla="*/ 1981367 h 2237474"/>
              <a:gd name="connsiteX114" fmla="*/ 2875436 w 12192000"/>
              <a:gd name="connsiteY114" fmla="*/ 1996977 h 2237474"/>
              <a:gd name="connsiteX115" fmla="*/ 2874892 w 12192000"/>
              <a:gd name="connsiteY115" fmla="*/ 1996085 h 2237474"/>
              <a:gd name="connsiteX116" fmla="*/ 2864145 w 12192000"/>
              <a:gd name="connsiteY116" fmla="*/ 1994061 h 2237474"/>
              <a:gd name="connsiteX117" fmla="*/ 2843662 w 12192000"/>
              <a:gd name="connsiteY117" fmla="*/ 1992498 h 2237474"/>
              <a:gd name="connsiteX118" fmla="*/ 2796128 w 12192000"/>
              <a:gd name="connsiteY118" fmla="*/ 1976403 h 2237474"/>
              <a:gd name="connsiteX119" fmla="*/ 2756784 w 12192000"/>
              <a:gd name="connsiteY119" fmla="*/ 1985116 h 2237474"/>
              <a:gd name="connsiteX120" fmla="*/ 2748833 w 12192000"/>
              <a:gd name="connsiteY120" fmla="*/ 1986323 h 2237474"/>
              <a:gd name="connsiteX121" fmla="*/ 2748661 w 12192000"/>
              <a:gd name="connsiteY121" fmla="*/ 1986122 h 2237474"/>
              <a:gd name="connsiteX122" fmla="*/ 2740251 w 12192000"/>
              <a:gd name="connsiteY122" fmla="*/ 1986946 h 2237474"/>
              <a:gd name="connsiteX123" fmla="*/ 2718916 w 12192000"/>
              <a:gd name="connsiteY123" fmla="*/ 1990867 h 2237474"/>
              <a:gd name="connsiteX124" fmla="*/ 2713522 w 12192000"/>
              <a:gd name="connsiteY124" fmla="*/ 1990173 h 2237474"/>
              <a:gd name="connsiteX125" fmla="*/ 2680597 w 12192000"/>
              <a:gd name="connsiteY125" fmla="*/ 1984996 h 2237474"/>
              <a:gd name="connsiteX126" fmla="*/ 2578178 w 12192000"/>
              <a:gd name="connsiteY126" fmla="*/ 1990531 h 2237474"/>
              <a:gd name="connsiteX127" fmla="*/ 2476147 w 12192000"/>
              <a:gd name="connsiteY127" fmla="*/ 1998305 h 2237474"/>
              <a:gd name="connsiteX128" fmla="*/ 2373568 w 12192000"/>
              <a:gd name="connsiteY128" fmla="*/ 2003219 h 2237474"/>
              <a:gd name="connsiteX129" fmla="*/ 2321399 w 12192000"/>
              <a:gd name="connsiteY129" fmla="*/ 1989467 h 2237474"/>
              <a:gd name="connsiteX130" fmla="*/ 2315525 w 12192000"/>
              <a:gd name="connsiteY130" fmla="*/ 1989708 h 2237474"/>
              <a:gd name="connsiteX131" fmla="*/ 2300792 w 12192000"/>
              <a:gd name="connsiteY131" fmla="*/ 1994290 h 2237474"/>
              <a:gd name="connsiteX132" fmla="*/ 2295469 w 12192000"/>
              <a:gd name="connsiteY132" fmla="*/ 1996659 h 2237474"/>
              <a:gd name="connsiteX133" fmla="*/ 2287219 w 12192000"/>
              <a:gd name="connsiteY133" fmla="*/ 1998750 h 2237474"/>
              <a:gd name="connsiteX134" fmla="*/ 2286948 w 12192000"/>
              <a:gd name="connsiteY134" fmla="*/ 1998596 h 2237474"/>
              <a:gd name="connsiteX135" fmla="*/ 2243069 w 12192000"/>
              <a:gd name="connsiteY135" fmla="*/ 2015111 h 2237474"/>
              <a:gd name="connsiteX136" fmla="*/ 2186609 w 12192000"/>
              <a:gd name="connsiteY136" fmla="*/ 2008263 h 2237474"/>
              <a:gd name="connsiteX137" fmla="*/ 2164831 w 12192000"/>
              <a:gd name="connsiteY137" fmla="*/ 2010143 h 2237474"/>
              <a:gd name="connsiteX138" fmla="*/ 2152836 w 12192000"/>
              <a:gd name="connsiteY138" fmla="*/ 2010048 h 2237474"/>
              <a:gd name="connsiteX139" fmla="*/ 2117102 w 12192000"/>
              <a:gd name="connsiteY139" fmla="*/ 2023004 h 2237474"/>
              <a:gd name="connsiteX140" fmla="*/ 2111935 w 12192000"/>
              <a:gd name="connsiteY140" fmla="*/ 2023163 h 2237474"/>
              <a:gd name="connsiteX141" fmla="*/ 2089991 w 12192000"/>
              <a:gd name="connsiteY141" fmla="*/ 2034193 h 2237474"/>
              <a:gd name="connsiteX142" fmla="*/ 2058061 w 12192000"/>
              <a:gd name="connsiteY142" fmla="*/ 2047942 h 2237474"/>
              <a:gd name="connsiteX143" fmla="*/ 2055737 w 12192000"/>
              <a:gd name="connsiteY143" fmla="*/ 2047704 h 2237474"/>
              <a:gd name="connsiteX144" fmla="*/ 2042244 w 12192000"/>
              <a:gd name="connsiteY144" fmla="*/ 2055560 h 2237474"/>
              <a:gd name="connsiteX145" fmla="*/ 1976224 w 12192000"/>
              <a:gd name="connsiteY145" fmla="*/ 2074257 h 2237474"/>
              <a:gd name="connsiteX146" fmla="*/ 1877728 w 12192000"/>
              <a:gd name="connsiteY146" fmla="*/ 2101004 h 2237474"/>
              <a:gd name="connsiteX147" fmla="*/ 1759056 w 12192000"/>
              <a:gd name="connsiteY147" fmla="*/ 2125608 h 2237474"/>
              <a:gd name="connsiteX148" fmla="*/ 1637948 w 12192000"/>
              <a:gd name="connsiteY148" fmla="*/ 2172597 h 2237474"/>
              <a:gd name="connsiteX149" fmla="*/ 1434549 w 12192000"/>
              <a:gd name="connsiteY149" fmla="*/ 2234522 h 2237474"/>
              <a:gd name="connsiteX150" fmla="*/ 1398481 w 12192000"/>
              <a:gd name="connsiteY150" fmla="*/ 2237074 h 2237474"/>
              <a:gd name="connsiteX151" fmla="*/ 1398407 w 12192000"/>
              <a:gd name="connsiteY151" fmla="*/ 2237095 h 2237474"/>
              <a:gd name="connsiteX152" fmla="*/ 1370962 w 12192000"/>
              <a:gd name="connsiteY152" fmla="*/ 2237474 h 2237474"/>
              <a:gd name="connsiteX153" fmla="*/ 1356367 w 12192000"/>
              <a:gd name="connsiteY153" fmla="*/ 2235089 h 2237474"/>
              <a:gd name="connsiteX154" fmla="*/ 1324828 w 12192000"/>
              <a:gd name="connsiteY154" fmla="*/ 2231968 h 2237474"/>
              <a:gd name="connsiteX155" fmla="*/ 1297744 w 12192000"/>
              <a:gd name="connsiteY155" fmla="*/ 2235849 h 2237474"/>
              <a:gd name="connsiteX156" fmla="*/ 1286236 w 12192000"/>
              <a:gd name="connsiteY156" fmla="*/ 2233135 h 2237474"/>
              <a:gd name="connsiteX157" fmla="*/ 1283504 w 12192000"/>
              <a:gd name="connsiteY157" fmla="*/ 2233797 h 2237474"/>
              <a:gd name="connsiteX158" fmla="*/ 1279765 w 12192000"/>
              <a:gd name="connsiteY158" fmla="*/ 2229639 h 2237474"/>
              <a:gd name="connsiteX159" fmla="*/ 1195347 w 12192000"/>
              <a:gd name="connsiteY159" fmla="*/ 2212354 h 2237474"/>
              <a:gd name="connsiteX160" fmla="*/ 970251 w 12192000"/>
              <a:gd name="connsiteY160" fmla="*/ 2221029 h 2237474"/>
              <a:gd name="connsiteX161" fmla="*/ 812914 w 12192000"/>
              <a:gd name="connsiteY161" fmla="*/ 2202752 h 2237474"/>
              <a:gd name="connsiteX162" fmla="*/ 800195 w 12192000"/>
              <a:gd name="connsiteY162" fmla="*/ 2209407 h 2237474"/>
              <a:gd name="connsiteX163" fmla="*/ 784978 w 12192000"/>
              <a:gd name="connsiteY163" fmla="*/ 2212360 h 2237474"/>
              <a:gd name="connsiteX164" fmla="*/ 681987 w 12192000"/>
              <a:gd name="connsiteY164" fmla="*/ 2216757 h 2237474"/>
              <a:gd name="connsiteX165" fmla="*/ 669923 w 12192000"/>
              <a:gd name="connsiteY165" fmla="*/ 2211682 h 2237474"/>
              <a:gd name="connsiteX166" fmla="*/ 648680 w 12192000"/>
              <a:gd name="connsiteY166" fmla="*/ 2206229 h 2237474"/>
              <a:gd name="connsiteX167" fmla="*/ 597225 w 12192000"/>
              <a:gd name="connsiteY167" fmla="*/ 2180999 h 2237474"/>
              <a:gd name="connsiteX168" fmla="*/ 558449 w 12192000"/>
              <a:gd name="connsiteY168" fmla="*/ 2182346 h 2237474"/>
              <a:gd name="connsiteX169" fmla="*/ 550517 w 12192000"/>
              <a:gd name="connsiteY169" fmla="*/ 2182060 h 2237474"/>
              <a:gd name="connsiteX170" fmla="*/ 550309 w 12192000"/>
              <a:gd name="connsiteY170" fmla="*/ 2181825 h 2237474"/>
              <a:gd name="connsiteX171" fmla="*/ 541836 w 12192000"/>
              <a:gd name="connsiteY171" fmla="*/ 2181063 h 2237474"/>
              <a:gd name="connsiteX172" fmla="*/ 536057 w 12192000"/>
              <a:gd name="connsiteY172" fmla="*/ 2181537 h 2237474"/>
              <a:gd name="connsiteX173" fmla="*/ 520671 w 12192000"/>
              <a:gd name="connsiteY173" fmla="*/ 2180980 h 2237474"/>
              <a:gd name="connsiteX174" fmla="*/ 515024 w 12192000"/>
              <a:gd name="connsiteY174" fmla="*/ 2179258 h 2237474"/>
              <a:gd name="connsiteX175" fmla="*/ 512278 w 12192000"/>
              <a:gd name="connsiteY175" fmla="*/ 2176369 h 2237474"/>
              <a:gd name="connsiteX176" fmla="*/ 480419 w 12192000"/>
              <a:gd name="connsiteY176" fmla="*/ 2167807 h 2237474"/>
              <a:gd name="connsiteX177" fmla="*/ 413835 w 12192000"/>
              <a:gd name="connsiteY177" fmla="*/ 2156783 h 2237474"/>
              <a:gd name="connsiteX178" fmla="*/ 376513 w 12192000"/>
              <a:gd name="connsiteY178" fmla="*/ 2154014 h 2237474"/>
              <a:gd name="connsiteX179" fmla="*/ 273386 w 12192000"/>
              <a:gd name="connsiteY179" fmla="*/ 2142551 h 2237474"/>
              <a:gd name="connsiteX180" fmla="*/ 169207 w 12192000"/>
              <a:gd name="connsiteY180" fmla="*/ 2128100 h 2237474"/>
              <a:gd name="connsiteX181" fmla="*/ 93149 w 12192000"/>
              <a:gd name="connsiteY181" fmla="*/ 2105324 h 2237474"/>
              <a:gd name="connsiteX182" fmla="*/ 88109 w 12192000"/>
              <a:gd name="connsiteY182" fmla="*/ 2106704 h 2237474"/>
              <a:gd name="connsiteX183" fmla="*/ 80022 w 12192000"/>
              <a:gd name="connsiteY183" fmla="*/ 2107254 h 2237474"/>
              <a:gd name="connsiteX184" fmla="*/ 79717 w 12192000"/>
              <a:gd name="connsiteY184" fmla="*/ 2107046 h 2237474"/>
              <a:gd name="connsiteX185" fmla="*/ 72352 w 12192000"/>
              <a:gd name="connsiteY185" fmla="*/ 2107991 h 2237474"/>
              <a:gd name="connsiteX186" fmla="*/ 37645 w 12192000"/>
              <a:gd name="connsiteY186" fmla="*/ 2115401 h 2237474"/>
              <a:gd name="connsiteX187" fmla="*/ 4572 w 12192000"/>
              <a:gd name="connsiteY187" fmla="*/ 2111091 h 2237474"/>
              <a:gd name="connsiteX188" fmla="*/ 0 w 12192000"/>
              <a:gd name="connsiteY188" fmla="*/ 2110468 h 2237474"/>
              <a:gd name="connsiteX189" fmla="*/ 0 w 12192000"/>
              <a:gd name="connsiteY189" fmla="*/ 0 h 2237474"/>
              <a:gd name="connsiteX0" fmla="*/ 0 w 12192000"/>
              <a:gd name="connsiteY0" fmla="*/ 0 h 2237474"/>
              <a:gd name="connsiteX1" fmla="*/ 12192000 w 12192000"/>
              <a:gd name="connsiteY1" fmla="*/ 0 h 2237474"/>
              <a:gd name="connsiteX2" fmla="*/ 12192000 w 12192000"/>
              <a:gd name="connsiteY2" fmla="*/ 751299 h 2237474"/>
              <a:gd name="connsiteX3" fmla="*/ 12176759 w 12192000"/>
              <a:gd name="connsiteY3" fmla="*/ 759190 h 2237474"/>
              <a:gd name="connsiteX4" fmla="*/ 12047364 w 12192000"/>
              <a:gd name="connsiteY4" fmla="*/ 749662 h 2237474"/>
              <a:gd name="connsiteX5" fmla="*/ 11890686 w 12192000"/>
              <a:gd name="connsiteY5" fmla="*/ 732766 h 2237474"/>
              <a:gd name="connsiteX6" fmla="*/ 11820512 w 12192000"/>
              <a:gd name="connsiteY6" fmla="*/ 745392 h 2237474"/>
              <a:gd name="connsiteX7" fmla="*/ 11649954 w 12192000"/>
              <a:gd name="connsiteY7" fmla="*/ 749628 h 2237474"/>
              <a:gd name="connsiteX8" fmla="*/ 11560424 w 12192000"/>
              <a:gd name="connsiteY8" fmla="*/ 748017 h 2237474"/>
              <a:gd name="connsiteX9" fmla="*/ 11358455 w 12192000"/>
              <a:gd name="connsiteY9" fmla="*/ 747593 h 2237474"/>
              <a:gd name="connsiteX10" fmla="*/ 11165209 w 12192000"/>
              <a:gd name="connsiteY10" fmla="*/ 748852 h 2237474"/>
              <a:gd name="connsiteX11" fmla="*/ 11058755 w 12192000"/>
              <a:gd name="connsiteY11" fmla="*/ 749617 h 2237474"/>
              <a:gd name="connsiteX12" fmla="*/ 10846594 w 12192000"/>
              <a:gd name="connsiteY12" fmla="*/ 765069 h 2237474"/>
              <a:gd name="connsiteX13" fmla="*/ 10739478 w 12192000"/>
              <a:gd name="connsiteY13" fmla="*/ 776841 h 2237474"/>
              <a:gd name="connsiteX14" fmla="*/ 10458762 w 12192000"/>
              <a:gd name="connsiteY14" fmla="*/ 755400 h 2237474"/>
              <a:gd name="connsiteX15" fmla="*/ 10211200 w 12192000"/>
              <a:gd name="connsiteY15" fmla="*/ 767513 h 2237474"/>
              <a:gd name="connsiteX16" fmla="*/ 10167995 w 12192000"/>
              <a:gd name="connsiteY16" fmla="*/ 760843 h 2237474"/>
              <a:gd name="connsiteX17" fmla="*/ 9997044 w 12192000"/>
              <a:gd name="connsiteY17" fmla="*/ 780129 h 2237474"/>
              <a:gd name="connsiteX18" fmla="*/ 9943887 w 12192000"/>
              <a:gd name="connsiteY18" fmla="*/ 804141 h 2237474"/>
              <a:gd name="connsiteX19" fmla="*/ 9918248 w 12192000"/>
              <a:gd name="connsiteY19" fmla="*/ 816628 h 2237474"/>
              <a:gd name="connsiteX20" fmla="*/ 9767091 w 12192000"/>
              <a:gd name="connsiteY20" fmla="*/ 870550 h 2237474"/>
              <a:gd name="connsiteX21" fmla="*/ 9683005 w 12192000"/>
              <a:gd name="connsiteY21" fmla="*/ 894128 h 2237474"/>
              <a:gd name="connsiteX22" fmla="*/ 9594438 w 12192000"/>
              <a:gd name="connsiteY22" fmla="*/ 919051 h 2237474"/>
              <a:gd name="connsiteX23" fmla="*/ 9544189 w 12192000"/>
              <a:gd name="connsiteY23" fmla="*/ 938966 h 2237474"/>
              <a:gd name="connsiteX24" fmla="*/ 9500499 w 12192000"/>
              <a:gd name="connsiteY24" fmla="*/ 954680 h 2237474"/>
              <a:gd name="connsiteX25" fmla="*/ 9428195 w 12192000"/>
              <a:gd name="connsiteY25" fmla="*/ 986225 h 2237474"/>
              <a:gd name="connsiteX26" fmla="*/ 9410017 w 12192000"/>
              <a:gd name="connsiteY26" fmla="*/ 993931 h 2237474"/>
              <a:gd name="connsiteX27" fmla="*/ 9392919 w 12192000"/>
              <a:gd name="connsiteY27" fmla="*/ 994656 h 2237474"/>
              <a:gd name="connsiteX28" fmla="*/ 9268019 w 12192000"/>
              <a:gd name="connsiteY28" fmla="*/ 1007442 h 2237474"/>
              <a:gd name="connsiteX29" fmla="*/ 9234662 w 12192000"/>
              <a:gd name="connsiteY29" fmla="*/ 1023056 h 2237474"/>
              <a:gd name="connsiteX30" fmla="*/ 9181033 w 12192000"/>
              <a:gd name="connsiteY30" fmla="*/ 1037921 h 2237474"/>
              <a:gd name="connsiteX31" fmla="*/ 9155969 w 12192000"/>
              <a:gd name="connsiteY31" fmla="*/ 1046804 h 2237474"/>
              <a:gd name="connsiteX32" fmla="*/ 9133985 w 12192000"/>
              <a:gd name="connsiteY32" fmla="*/ 1046450 h 2237474"/>
              <a:gd name="connsiteX33" fmla="*/ 9003462 w 12192000"/>
              <a:gd name="connsiteY33" fmla="*/ 1042406 h 2237474"/>
              <a:gd name="connsiteX34" fmla="*/ 8968445 w 12192000"/>
              <a:gd name="connsiteY34" fmla="*/ 1052169 h 2237474"/>
              <a:gd name="connsiteX35" fmla="*/ 8886001 w 12192000"/>
              <a:gd name="connsiteY35" fmla="*/ 1067468 h 2237474"/>
              <a:gd name="connsiteX36" fmla="*/ 8838610 w 12192000"/>
              <a:gd name="connsiteY36" fmla="*/ 1075091 h 2237474"/>
              <a:gd name="connsiteX37" fmla="*/ 8750383 w 12192000"/>
              <a:gd name="connsiteY37" fmla="*/ 1097387 h 2237474"/>
              <a:gd name="connsiteX38" fmla="*/ 8665605 w 12192000"/>
              <a:gd name="connsiteY38" fmla="*/ 1110791 h 2237474"/>
              <a:gd name="connsiteX39" fmla="*/ 8584946 w 12192000"/>
              <a:gd name="connsiteY39" fmla="*/ 1135226 h 2237474"/>
              <a:gd name="connsiteX40" fmla="*/ 8460755 w 12192000"/>
              <a:gd name="connsiteY40" fmla="*/ 1203427 h 2237474"/>
              <a:gd name="connsiteX41" fmla="*/ 8419755 w 12192000"/>
              <a:gd name="connsiteY41" fmla="*/ 1216260 h 2237474"/>
              <a:gd name="connsiteX42" fmla="*/ 8411626 w 12192000"/>
              <a:gd name="connsiteY42" fmla="*/ 1214397 h 2237474"/>
              <a:gd name="connsiteX43" fmla="*/ 8363469 w 12192000"/>
              <a:gd name="connsiteY43" fmla="*/ 1246658 h 2237474"/>
              <a:gd name="connsiteX44" fmla="*/ 8275497 w 12192000"/>
              <a:gd name="connsiteY44" fmla="*/ 1264396 h 2237474"/>
              <a:gd name="connsiteX45" fmla="*/ 8206287 w 12192000"/>
              <a:gd name="connsiteY45" fmla="*/ 1273060 h 2237474"/>
              <a:gd name="connsiteX46" fmla="*/ 8139997 w 12192000"/>
              <a:gd name="connsiteY46" fmla="*/ 1282713 h 2237474"/>
              <a:gd name="connsiteX47" fmla="*/ 8074238 w 12192000"/>
              <a:gd name="connsiteY47" fmla="*/ 1301895 h 2237474"/>
              <a:gd name="connsiteX48" fmla="*/ 7942099 w 12192000"/>
              <a:gd name="connsiteY48" fmla="*/ 1336332 h 2237474"/>
              <a:gd name="connsiteX49" fmla="*/ 7902328 w 12192000"/>
              <a:gd name="connsiteY49" fmla="*/ 1345865 h 2237474"/>
              <a:gd name="connsiteX50" fmla="*/ 7840612 w 12192000"/>
              <a:gd name="connsiteY50" fmla="*/ 1369373 h 2237474"/>
              <a:gd name="connsiteX51" fmla="*/ 7786819 w 12192000"/>
              <a:gd name="connsiteY51" fmla="*/ 1378970 h 2237474"/>
              <a:gd name="connsiteX52" fmla="*/ 7548172 w 12192000"/>
              <a:gd name="connsiteY52" fmla="*/ 1417460 h 2237474"/>
              <a:gd name="connsiteX53" fmla="*/ 7483437 w 12192000"/>
              <a:gd name="connsiteY53" fmla="*/ 1478152 h 2237474"/>
              <a:gd name="connsiteX54" fmla="*/ 7377870 w 12192000"/>
              <a:gd name="connsiteY54" fmla="*/ 1523319 h 2237474"/>
              <a:gd name="connsiteX55" fmla="*/ 7230737 w 12192000"/>
              <a:gd name="connsiteY55" fmla="*/ 1562633 h 2237474"/>
              <a:gd name="connsiteX56" fmla="*/ 7224458 w 12192000"/>
              <a:gd name="connsiteY56" fmla="*/ 1573008 h 2237474"/>
              <a:gd name="connsiteX57" fmla="*/ 7183121 w 12192000"/>
              <a:gd name="connsiteY57" fmla="*/ 1595162 h 2237474"/>
              <a:gd name="connsiteX58" fmla="*/ 7164601 w 12192000"/>
              <a:gd name="connsiteY58" fmla="*/ 1606490 h 2237474"/>
              <a:gd name="connsiteX59" fmla="*/ 7031309 w 12192000"/>
              <a:gd name="connsiteY59" fmla="*/ 1619451 h 2237474"/>
              <a:gd name="connsiteX60" fmla="*/ 6900177 w 12192000"/>
              <a:gd name="connsiteY60" fmla="*/ 1636016 h 2237474"/>
              <a:gd name="connsiteX61" fmla="*/ 6795372 w 12192000"/>
              <a:gd name="connsiteY61" fmla="*/ 1644845 h 2237474"/>
              <a:gd name="connsiteX62" fmla="*/ 6692251 w 12192000"/>
              <a:gd name="connsiteY62" fmla="*/ 1656357 h 2237474"/>
              <a:gd name="connsiteX63" fmla="*/ 6655235 w 12192000"/>
              <a:gd name="connsiteY63" fmla="*/ 1661869 h 2237474"/>
              <a:gd name="connsiteX64" fmla="*/ 6554894 w 12192000"/>
              <a:gd name="connsiteY64" fmla="*/ 1664428 h 2237474"/>
              <a:gd name="connsiteX65" fmla="*/ 6516595 w 12192000"/>
              <a:gd name="connsiteY65" fmla="*/ 1667475 h 2237474"/>
              <a:gd name="connsiteX66" fmla="*/ 6508541 w 12192000"/>
              <a:gd name="connsiteY66" fmla="*/ 1668757 h 2237474"/>
              <a:gd name="connsiteX67" fmla="*/ 6471012 w 12192000"/>
              <a:gd name="connsiteY67" fmla="*/ 1678604 h 2237474"/>
              <a:gd name="connsiteX68" fmla="*/ 6364035 w 12192000"/>
              <a:gd name="connsiteY68" fmla="*/ 1667683 h 2237474"/>
              <a:gd name="connsiteX69" fmla="*/ 6280959 w 12192000"/>
              <a:gd name="connsiteY69" fmla="*/ 1689329 h 2237474"/>
              <a:gd name="connsiteX70" fmla="*/ 6243319 w 12192000"/>
              <a:gd name="connsiteY70" fmla="*/ 1695560 h 2237474"/>
              <a:gd name="connsiteX71" fmla="*/ 6098321 w 12192000"/>
              <a:gd name="connsiteY71" fmla="*/ 1721646 h 2237474"/>
              <a:gd name="connsiteX72" fmla="*/ 5880652 w 12192000"/>
              <a:gd name="connsiteY72" fmla="*/ 1779643 h 2237474"/>
              <a:gd name="connsiteX73" fmla="*/ 5785959 w 12192000"/>
              <a:gd name="connsiteY73" fmla="*/ 1775307 h 2237474"/>
              <a:gd name="connsiteX74" fmla="*/ 5643534 w 12192000"/>
              <a:gd name="connsiteY74" fmla="*/ 1802919 h 2237474"/>
              <a:gd name="connsiteX75" fmla="*/ 5518799 w 12192000"/>
              <a:gd name="connsiteY75" fmla="*/ 1818312 h 2237474"/>
              <a:gd name="connsiteX76" fmla="*/ 5505014 w 12192000"/>
              <a:gd name="connsiteY76" fmla="*/ 1819259 h 2237474"/>
              <a:gd name="connsiteX77" fmla="*/ 5453307 w 12192000"/>
              <a:gd name="connsiteY77" fmla="*/ 1815450 h 2237474"/>
              <a:gd name="connsiteX78" fmla="*/ 5221533 w 12192000"/>
              <a:gd name="connsiteY78" fmla="*/ 1846950 h 2237474"/>
              <a:gd name="connsiteX79" fmla="*/ 5149802 w 12192000"/>
              <a:gd name="connsiteY79" fmla="*/ 1844846 h 2237474"/>
              <a:gd name="connsiteX80" fmla="*/ 5114927 w 12192000"/>
              <a:gd name="connsiteY80" fmla="*/ 1847827 h 2237474"/>
              <a:gd name="connsiteX81" fmla="*/ 5108970 w 12192000"/>
              <a:gd name="connsiteY81" fmla="*/ 1847935 h 2237474"/>
              <a:gd name="connsiteX82" fmla="*/ 5067961 w 12192000"/>
              <a:gd name="connsiteY82" fmla="*/ 1845917 h 2237474"/>
              <a:gd name="connsiteX83" fmla="*/ 5007075 w 12192000"/>
              <a:gd name="connsiteY83" fmla="*/ 1838626 h 2237474"/>
              <a:gd name="connsiteX84" fmla="*/ 4944087 w 12192000"/>
              <a:gd name="connsiteY84" fmla="*/ 1823332 h 2237474"/>
              <a:gd name="connsiteX85" fmla="*/ 4907662 w 12192000"/>
              <a:gd name="connsiteY85" fmla="*/ 1816900 h 2237474"/>
              <a:gd name="connsiteX86" fmla="*/ 4882386 w 12192000"/>
              <a:gd name="connsiteY86" fmla="*/ 1809844 h 2237474"/>
              <a:gd name="connsiteX87" fmla="*/ 4811440 w 12192000"/>
              <a:gd name="connsiteY87" fmla="*/ 1804655 h 2237474"/>
              <a:gd name="connsiteX88" fmla="*/ 4691075 w 12192000"/>
              <a:gd name="connsiteY88" fmla="*/ 1801389 h 2237474"/>
              <a:gd name="connsiteX89" fmla="*/ 4640313 w 12192000"/>
              <a:gd name="connsiteY89" fmla="*/ 1784307 h 2237474"/>
              <a:gd name="connsiteX90" fmla="*/ 4536503 w 12192000"/>
              <a:gd name="connsiteY90" fmla="*/ 1785334 h 2237474"/>
              <a:gd name="connsiteX91" fmla="*/ 4513724 w 12192000"/>
              <a:gd name="connsiteY91" fmla="*/ 1791996 h 2237474"/>
              <a:gd name="connsiteX92" fmla="*/ 4459810 w 12192000"/>
              <a:gd name="connsiteY92" fmla="*/ 1797886 h 2237474"/>
              <a:gd name="connsiteX93" fmla="*/ 4379064 w 12192000"/>
              <a:gd name="connsiteY93" fmla="*/ 1817177 h 2237474"/>
              <a:gd name="connsiteX94" fmla="*/ 4290981 w 12192000"/>
              <a:gd name="connsiteY94" fmla="*/ 1839677 h 2237474"/>
              <a:gd name="connsiteX95" fmla="*/ 4238372 w 12192000"/>
              <a:gd name="connsiteY95" fmla="*/ 1851480 h 2237474"/>
              <a:gd name="connsiteX96" fmla="*/ 4232517 w 12192000"/>
              <a:gd name="connsiteY96" fmla="*/ 1852567 h 2237474"/>
              <a:gd name="connsiteX97" fmla="*/ 4191732 w 12192000"/>
              <a:gd name="connsiteY97" fmla="*/ 1857328 h 2237474"/>
              <a:gd name="connsiteX98" fmla="*/ 4065532 w 12192000"/>
              <a:gd name="connsiteY98" fmla="*/ 1855477 h 2237474"/>
              <a:gd name="connsiteX99" fmla="*/ 4028460 w 12192000"/>
              <a:gd name="connsiteY99" fmla="*/ 1855137 h 2237474"/>
              <a:gd name="connsiteX100" fmla="*/ 4002267 w 12192000"/>
              <a:gd name="connsiteY100" fmla="*/ 1852352 h 2237474"/>
              <a:gd name="connsiteX101" fmla="*/ 3931396 w 12192000"/>
              <a:gd name="connsiteY101" fmla="*/ 1858915 h 2237474"/>
              <a:gd name="connsiteX102" fmla="*/ 3812162 w 12192000"/>
              <a:gd name="connsiteY102" fmla="*/ 1875501 h 2237474"/>
              <a:gd name="connsiteX103" fmla="*/ 3758105 w 12192000"/>
              <a:gd name="connsiteY103" fmla="*/ 1871856 h 2237474"/>
              <a:gd name="connsiteX104" fmla="*/ 3715896 w 12192000"/>
              <a:gd name="connsiteY104" fmla="*/ 1881552 h 2237474"/>
              <a:gd name="connsiteX105" fmla="*/ 3567259 w 12192000"/>
              <a:gd name="connsiteY105" fmla="*/ 1893482 h 2237474"/>
              <a:gd name="connsiteX106" fmla="*/ 3405770 w 12192000"/>
              <a:gd name="connsiteY106" fmla="*/ 1904591 h 2237474"/>
              <a:gd name="connsiteX107" fmla="*/ 3280097 w 12192000"/>
              <a:gd name="connsiteY107" fmla="*/ 1919610 h 2237474"/>
              <a:gd name="connsiteX108" fmla="*/ 3123424 w 12192000"/>
              <a:gd name="connsiteY108" fmla="*/ 1952930 h 2237474"/>
              <a:gd name="connsiteX109" fmla="*/ 3009910 w 12192000"/>
              <a:gd name="connsiteY109" fmla="*/ 1957866 h 2237474"/>
              <a:gd name="connsiteX110" fmla="*/ 2995934 w 12192000"/>
              <a:gd name="connsiteY110" fmla="*/ 1967085 h 2237474"/>
              <a:gd name="connsiteX111" fmla="*/ 2980071 w 12192000"/>
              <a:gd name="connsiteY111" fmla="*/ 1972988 h 2237474"/>
              <a:gd name="connsiteX112" fmla="*/ 2942858 w 12192000"/>
              <a:gd name="connsiteY112" fmla="*/ 1981367 h 2237474"/>
              <a:gd name="connsiteX113" fmla="*/ 2875436 w 12192000"/>
              <a:gd name="connsiteY113" fmla="*/ 1996977 h 2237474"/>
              <a:gd name="connsiteX114" fmla="*/ 2874892 w 12192000"/>
              <a:gd name="connsiteY114" fmla="*/ 1996085 h 2237474"/>
              <a:gd name="connsiteX115" fmla="*/ 2864145 w 12192000"/>
              <a:gd name="connsiteY115" fmla="*/ 1994061 h 2237474"/>
              <a:gd name="connsiteX116" fmla="*/ 2843662 w 12192000"/>
              <a:gd name="connsiteY116" fmla="*/ 1992498 h 2237474"/>
              <a:gd name="connsiteX117" fmla="*/ 2796128 w 12192000"/>
              <a:gd name="connsiteY117" fmla="*/ 1976403 h 2237474"/>
              <a:gd name="connsiteX118" fmla="*/ 2756784 w 12192000"/>
              <a:gd name="connsiteY118" fmla="*/ 1985116 h 2237474"/>
              <a:gd name="connsiteX119" fmla="*/ 2748833 w 12192000"/>
              <a:gd name="connsiteY119" fmla="*/ 1986323 h 2237474"/>
              <a:gd name="connsiteX120" fmla="*/ 2748661 w 12192000"/>
              <a:gd name="connsiteY120" fmla="*/ 1986122 h 2237474"/>
              <a:gd name="connsiteX121" fmla="*/ 2740251 w 12192000"/>
              <a:gd name="connsiteY121" fmla="*/ 1986946 h 2237474"/>
              <a:gd name="connsiteX122" fmla="*/ 2718916 w 12192000"/>
              <a:gd name="connsiteY122" fmla="*/ 1990867 h 2237474"/>
              <a:gd name="connsiteX123" fmla="*/ 2713522 w 12192000"/>
              <a:gd name="connsiteY123" fmla="*/ 1990173 h 2237474"/>
              <a:gd name="connsiteX124" fmla="*/ 2680597 w 12192000"/>
              <a:gd name="connsiteY124" fmla="*/ 1984996 h 2237474"/>
              <a:gd name="connsiteX125" fmla="*/ 2578178 w 12192000"/>
              <a:gd name="connsiteY125" fmla="*/ 1990531 h 2237474"/>
              <a:gd name="connsiteX126" fmla="*/ 2476147 w 12192000"/>
              <a:gd name="connsiteY126" fmla="*/ 1998305 h 2237474"/>
              <a:gd name="connsiteX127" fmla="*/ 2373568 w 12192000"/>
              <a:gd name="connsiteY127" fmla="*/ 2003219 h 2237474"/>
              <a:gd name="connsiteX128" fmla="*/ 2321399 w 12192000"/>
              <a:gd name="connsiteY128" fmla="*/ 1989467 h 2237474"/>
              <a:gd name="connsiteX129" fmla="*/ 2315525 w 12192000"/>
              <a:gd name="connsiteY129" fmla="*/ 1989708 h 2237474"/>
              <a:gd name="connsiteX130" fmla="*/ 2300792 w 12192000"/>
              <a:gd name="connsiteY130" fmla="*/ 1994290 h 2237474"/>
              <a:gd name="connsiteX131" fmla="*/ 2295469 w 12192000"/>
              <a:gd name="connsiteY131" fmla="*/ 1996659 h 2237474"/>
              <a:gd name="connsiteX132" fmla="*/ 2287219 w 12192000"/>
              <a:gd name="connsiteY132" fmla="*/ 1998750 h 2237474"/>
              <a:gd name="connsiteX133" fmla="*/ 2286948 w 12192000"/>
              <a:gd name="connsiteY133" fmla="*/ 1998596 h 2237474"/>
              <a:gd name="connsiteX134" fmla="*/ 2243069 w 12192000"/>
              <a:gd name="connsiteY134" fmla="*/ 2015111 h 2237474"/>
              <a:gd name="connsiteX135" fmla="*/ 2186609 w 12192000"/>
              <a:gd name="connsiteY135" fmla="*/ 2008263 h 2237474"/>
              <a:gd name="connsiteX136" fmla="*/ 2164831 w 12192000"/>
              <a:gd name="connsiteY136" fmla="*/ 2010143 h 2237474"/>
              <a:gd name="connsiteX137" fmla="*/ 2152836 w 12192000"/>
              <a:gd name="connsiteY137" fmla="*/ 2010048 h 2237474"/>
              <a:gd name="connsiteX138" fmla="*/ 2117102 w 12192000"/>
              <a:gd name="connsiteY138" fmla="*/ 2023004 h 2237474"/>
              <a:gd name="connsiteX139" fmla="*/ 2111935 w 12192000"/>
              <a:gd name="connsiteY139" fmla="*/ 2023163 h 2237474"/>
              <a:gd name="connsiteX140" fmla="*/ 2089991 w 12192000"/>
              <a:gd name="connsiteY140" fmla="*/ 2034193 h 2237474"/>
              <a:gd name="connsiteX141" fmla="*/ 2058061 w 12192000"/>
              <a:gd name="connsiteY141" fmla="*/ 2047942 h 2237474"/>
              <a:gd name="connsiteX142" fmla="*/ 2055737 w 12192000"/>
              <a:gd name="connsiteY142" fmla="*/ 2047704 h 2237474"/>
              <a:gd name="connsiteX143" fmla="*/ 2042244 w 12192000"/>
              <a:gd name="connsiteY143" fmla="*/ 2055560 h 2237474"/>
              <a:gd name="connsiteX144" fmla="*/ 1976224 w 12192000"/>
              <a:gd name="connsiteY144" fmla="*/ 2074257 h 2237474"/>
              <a:gd name="connsiteX145" fmla="*/ 1877728 w 12192000"/>
              <a:gd name="connsiteY145" fmla="*/ 2101004 h 2237474"/>
              <a:gd name="connsiteX146" fmla="*/ 1759056 w 12192000"/>
              <a:gd name="connsiteY146" fmla="*/ 2125608 h 2237474"/>
              <a:gd name="connsiteX147" fmla="*/ 1637948 w 12192000"/>
              <a:gd name="connsiteY147" fmla="*/ 2172597 h 2237474"/>
              <a:gd name="connsiteX148" fmla="*/ 1434549 w 12192000"/>
              <a:gd name="connsiteY148" fmla="*/ 2234522 h 2237474"/>
              <a:gd name="connsiteX149" fmla="*/ 1398481 w 12192000"/>
              <a:gd name="connsiteY149" fmla="*/ 2237074 h 2237474"/>
              <a:gd name="connsiteX150" fmla="*/ 1398407 w 12192000"/>
              <a:gd name="connsiteY150" fmla="*/ 2237095 h 2237474"/>
              <a:gd name="connsiteX151" fmla="*/ 1370962 w 12192000"/>
              <a:gd name="connsiteY151" fmla="*/ 2237474 h 2237474"/>
              <a:gd name="connsiteX152" fmla="*/ 1356367 w 12192000"/>
              <a:gd name="connsiteY152" fmla="*/ 2235089 h 2237474"/>
              <a:gd name="connsiteX153" fmla="*/ 1324828 w 12192000"/>
              <a:gd name="connsiteY153" fmla="*/ 2231968 h 2237474"/>
              <a:gd name="connsiteX154" fmla="*/ 1297744 w 12192000"/>
              <a:gd name="connsiteY154" fmla="*/ 2235849 h 2237474"/>
              <a:gd name="connsiteX155" fmla="*/ 1286236 w 12192000"/>
              <a:gd name="connsiteY155" fmla="*/ 2233135 h 2237474"/>
              <a:gd name="connsiteX156" fmla="*/ 1283504 w 12192000"/>
              <a:gd name="connsiteY156" fmla="*/ 2233797 h 2237474"/>
              <a:gd name="connsiteX157" fmla="*/ 1279765 w 12192000"/>
              <a:gd name="connsiteY157" fmla="*/ 2229639 h 2237474"/>
              <a:gd name="connsiteX158" fmla="*/ 1195347 w 12192000"/>
              <a:gd name="connsiteY158" fmla="*/ 2212354 h 2237474"/>
              <a:gd name="connsiteX159" fmla="*/ 970251 w 12192000"/>
              <a:gd name="connsiteY159" fmla="*/ 2221029 h 2237474"/>
              <a:gd name="connsiteX160" fmla="*/ 812914 w 12192000"/>
              <a:gd name="connsiteY160" fmla="*/ 2202752 h 2237474"/>
              <a:gd name="connsiteX161" fmla="*/ 800195 w 12192000"/>
              <a:gd name="connsiteY161" fmla="*/ 2209407 h 2237474"/>
              <a:gd name="connsiteX162" fmla="*/ 784978 w 12192000"/>
              <a:gd name="connsiteY162" fmla="*/ 2212360 h 2237474"/>
              <a:gd name="connsiteX163" fmla="*/ 681987 w 12192000"/>
              <a:gd name="connsiteY163" fmla="*/ 2216757 h 2237474"/>
              <a:gd name="connsiteX164" fmla="*/ 669923 w 12192000"/>
              <a:gd name="connsiteY164" fmla="*/ 2211682 h 2237474"/>
              <a:gd name="connsiteX165" fmla="*/ 648680 w 12192000"/>
              <a:gd name="connsiteY165" fmla="*/ 2206229 h 2237474"/>
              <a:gd name="connsiteX166" fmla="*/ 597225 w 12192000"/>
              <a:gd name="connsiteY166" fmla="*/ 2180999 h 2237474"/>
              <a:gd name="connsiteX167" fmla="*/ 558449 w 12192000"/>
              <a:gd name="connsiteY167" fmla="*/ 2182346 h 2237474"/>
              <a:gd name="connsiteX168" fmla="*/ 550517 w 12192000"/>
              <a:gd name="connsiteY168" fmla="*/ 2182060 h 2237474"/>
              <a:gd name="connsiteX169" fmla="*/ 550309 w 12192000"/>
              <a:gd name="connsiteY169" fmla="*/ 2181825 h 2237474"/>
              <a:gd name="connsiteX170" fmla="*/ 541836 w 12192000"/>
              <a:gd name="connsiteY170" fmla="*/ 2181063 h 2237474"/>
              <a:gd name="connsiteX171" fmla="*/ 536057 w 12192000"/>
              <a:gd name="connsiteY171" fmla="*/ 2181537 h 2237474"/>
              <a:gd name="connsiteX172" fmla="*/ 520671 w 12192000"/>
              <a:gd name="connsiteY172" fmla="*/ 2180980 h 2237474"/>
              <a:gd name="connsiteX173" fmla="*/ 515024 w 12192000"/>
              <a:gd name="connsiteY173" fmla="*/ 2179258 h 2237474"/>
              <a:gd name="connsiteX174" fmla="*/ 512278 w 12192000"/>
              <a:gd name="connsiteY174" fmla="*/ 2176369 h 2237474"/>
              <a:gd name="connsiteX175" fmla="*/ 480419 w 12192000"/>
              <a:gd name="connsiteY175" fmla="*/ 2167807 h 2237474"/>
              <a:gd name="connsiteX176" fmla="*/ 413835 w 12192000"/>
              <a:gd name="connsiteY176" fmla="*/ 2156783 h 2237474"/>
              <a:gd name="connsiteX177" fmla="*/ 376513 w 12192000"/>
              <a:gd name="connsiteY177" fmla="*/ 2154014 h 2237474"/>
              <a:gd name="connsiteX178" fmla="*/ 273386 w 12192000"/>
              <a:gd name="connsiteY178" fmla="*/ 2142551 h 2237474"/>
              <a:gd name="connsiteX179" fmla="*/ 169207 w 12192000"/>
              <a:gd name="connsiteY179" fmla="*/ 2128100 h 2237474"/>
              <a:gd name="connsiteX180" fmla="*/ 93149 w 12192000"/>
              <a:gd name="connsiteY180" fmla="*/ 2105324 h 2237474"/>
              <a:gd name="connsiteX181" fmla="*/ 88109 w 12192000"/>
              <a:gd name="connsiteY181" fmla="*/ 2106704 h 2237474"/>
              <a:gd name="connsiteX182" fmla="*/ 80022 w 12192000"/>
              <a:gd name="connsiteY182" fmla="*/ 2107254 h 2237474"/>
              <a:gd name="connsiteX183" fmla="*/ 79717 w 12192000"/>
              <a:gd name="connsiteY183" fmla="*/ 2107046 h 2237474"/>
              <a:gd name="connsiteX184" fmla="*/ 72352 w 12192000"/>
              <a:gd name="connsiteY184" fmla="*/ 2107991 h 2237474"/>
              <a:gd name="connsiteX185" fmla="*/ 37645 w 12192000"/>
              <a:gd name="connsiteY185" fmla="*/ 2115401 h 2237474"/>
              <a:gd name="connsiteX186" fmla="*/ 4572 w 12192000"/>
              <a:gd name="connsiteY186" fmla="*/ 2111091 h 2237474"/>
              <a:gd name="connsiteX187" fmla="*/ 0 w 12192000"/>
              <a:gd name="connsiteY187" fmla="*/ 2110468 h 2237474"/>
              <a:gd name="connsiteX188" fmla="*/ 0 w 12192000"/>
              <a:gd name="connsiteY188" fmla="*/ 0 h 2237474"/>
              <a:gd name="connsiteX0" fmla="*/ 0 w 12192000"/>
              <a:gd name="connsiteY0" fmla="*/ 0 h 2237474"/>
              <a:gd name="connsiteX1" fmla="*/ 12192000 w 12192000"/>
              <a:gd name="connsiteY1" fmla="*/ 0 h 2237474"/>
              <a:gd name="connsiteX2" fmla="*/ 12192000 w 12192000"/>
              <a:gd name="connsiteY2" fmla="*/ 751299 h 2237474"/>
              <a:gd name="connsiteX3" fmla="*/ 12176759 w 12192000"/>
              <a:gd name="connsiteY3" fmla="*/ 759190 h 2237474"/>
              <a:gd name="connsiteX4" fmla="*/ 12047364 w 12192000"/>
              <a:gd name="connsiteY4" fmla="*/ 749662 h 2237474"/>
              <a:gd name="connsiteX5" fmla="*/ 11890686 w 12192000"/>
              <a:gd name="connsiteY5" fmla="*/ 732766 h 2237474"/>
              <a:gd name="connsiteX6" fmla="*/ 11820512 w 12192000"/>
              <a:gd name="connsiteY6" fmla="*/ 745392 h 2237474"/>
              <a:gd name="connsiteX7" fmla="*/ 11649954 w 12192000"/>
              <a:gd name="connsiteY7" fmla="*/ 749628 h 2237474"/>
              <a:gd name="connsiteX8" fmla="*/ 11560424 w 12192000"/>
              <a:gd name="connsiteY8" fmla="*/ 748017 h 2237474"/>
              <a:gd name="connsiteX9" fmla="*/ 11358455 w 12192000"/>
              <a:gd name="connsiteY9" fmla="*/ 747593 h 2237474"/>
              <a:gd name="connsiteX10" fmla="*/ 11165209 w 12192000"/>
              <a:gd name="connsiteY10" fmla="*/ 748852 h 2237474"/>
              <a:gd name="connsiteX11" fmla="*/ 11058755 w 12192000"/>
              <a:gd name="connsiteY11" fmla="*/ 749617 h 2237474"/>
              <a:gd name="connsiteX12" fmla="*/ 10846594 w 12192000"/>
              <a:gd name="connsiteY12" fmla="*/ 765069 h 2237474"/>
              <a:gd name="connsiteX13" fmla="*/ 10739478 w 12192000"/>
              <a:gd name="connsiteY13" fmla="*/ 776841 h 2237474"/>
              <a:gd name="connsiteX14" fmla="*/ 10458762 w 12192000"/>
              <a:gd name="connsiteY14" fmla="*/ 755400 h 2237474"/>
              <a:gd name="connsiteX15" fmla="*/ 10211200 w 12192000"/>
              <a:gd name="connsiteY15" fmla="*/ 767513 h 2237474"/>
              <a:gd name="connsiteX16" fmla="*/ 10167995 w 12192000"/>
              <a:gd name="connsiteY16" fmla="*/ 760843 h 2237474"/>
              <a:gd name="connsiteX17" fmla="*/ 9997044 w 12192000"/>
              <a:gd name="connsiteY17" fmla="*/ 780129 h 2237474"/>
              <a:gd name="connsiteX18" fmla="*/ 9943887 w 12192000"/>
              <a:gd name="connsiteY18" fmla="*/ 804141 h 2237474"/>
              <a:gd name="connsiteX19" fmla="*/ 9918248 w 12192000"/>
              <a:gd name="connsiteY19" fmla="*/ 816628 h 2237474"/>
              <a:gd name="connsiteX20" fmla="*/ 9767091 w 12192000"/>
              <a:gd name="connsiteY20" fmla="*/ 870550 h 2237474"/>
              <a:gd name="connsiteX21" fmla="*/ 9683005 w 12192000"/>
              <a:gd name="connsiteY21" fmla="*/ 894128 h 2237474"/>
              <a:gd name="connsiteX22" fmla="*/ 9594438 w 12192000"/>
              <a:gd name="connsiteY22" fmla="*/ 919051 h 2237474"/>
              <a:gd name="connsiteX23" fmla="*/ 9544189 w 12192000"/>
              <a:gd name="connsiteY23" fmla="*/ 938966 h 2237474"/>
              <a:gd name="connsiteX24" fmla="*/ 9500499 w 12192000"/>
              <a:gd name="connsiteY24" fmla="*/ 954680 h 2237474"/>
              <a:gd name="connsiteX25" fmla="*/ 9428195 w 12192000"/>
              <a:gd name="connsiteY25" fmla="*/ 986225 h 2237474"/>
              <a:gd name="connsiteX26" fmla="*/ 9410017 w 12192000"/>
              <a:gd name="connsiteY26" fmla="*/ 993931 h 2237474"/>
              <a:gd name="connsiteX27" fmla="*/ 9392919 w 12192000"/>
              <a:gd name="connsiteY27" fmla="*/ 994656 h 2237474"/>
              <a:gd name="connsiteX28" fmla="*/ 9268019 w 12192000"/>
              <a:gd name="connsiteY28" fmla="*/ 1007442 h 2237474"/>
              <a:gd name="connsiteX29" fmla="*/ 9234662 w 12192000"/>
              <a:gd name="connsiteY29" fmla="*/ 1023056 h 2237474"/>
              <a:gd name="connsiteX30" fmla="*/ 9181033 w 12192000"/>
              <a:gd name="connsiteY30" fmla="*/ 1037921 h 2237474"/>
              <a:gd name="connsiteX31" fmla="*/ 9155969 w 12192000"/>
              <a:gd name="connsiteY31" fmla="*/ 1046804 h 2237474"/>
              <a:gd name="connsiteX32" fmla="*/ 9133985 w 12192000"/>
              <a:gd name="connsiteY32" fmla="*/ 1046450 h 2237474"/>
              <a:gd name="connsiteX33" fmla="*/ 9003462 w 12192000"/>
              <a:gd name="connsiteY33" fmla="*/ 1042406 h 2237474"/>
              <a:gd name="connsiteX34" fmla="*/ 8968445 w 12192000"/>
              <a:gd name="connsiteY34" fmla="*/ 1052169 h 2237474"/>
              <a:gd name="connsiteX35" fmla="*/ 8886001 w 12192000"/>
              <a:gd name="connsiteY35" fmla="*/ 1067468 h 2237474"/>
              <a:gd name="connsiteX36" fmla="*/ 8838610 w 12192000"/>
              <a:gd name="connsiteY36" fmla="*/ 1075091 h 2237474"/>
              <a:gd name="connsiteX37" fmla="*/ 8750383 w 12192000"/>
              <a:gd name="connsiteY37" fmla="*/ 1097387 h 2237474"/>
              <a:gd name="connsiteX38" fmla="*/ 8665605 w 12192000"/>
              <a:gd name="connsiteY38" fmla="*/ 1110791 h 2237474"/>
              <a:gd name="connsiteX39" fmla="*/ 8584946 w 12192000"/>
              <a:gd name="connsiteY39" fmla="*/ 1135226 h 2237474"/>
              <a:gd name="connsiteX40" fmla="*/ 8419755 w 12192000"/>
              <a:gd name="connsiteY40" fmla="*/ 1216260 h 2237474"/>
              <a:gd name="connsiteX41" fmla="*/ 8411626 w 12192000"/>
              <a:gd name="connsiteY41" fmla="*/ 1214397 h 2237474"/>
              <a:gd name="connsiteX42" fmla="*/ 8363469 w 12192000"/>
              <a:gd name="connsiteY42" fmla="*/ 1246658 h 2237474"/>
              <a:gd name="connsiteX43" fmla="*/ 8275497 w 12192000"/>
              <a:gd name="connsiteY43" fmla="*/ 1264396 h 2237474"/>
              <a:gd name="connsiteX44" fmla="*/ 8206287 w 12192000"/>
              <a:gd name="connsiteY44" fmla="*/ 1273060 h 2237474"/>
              <a:gd name="connsiteX45" fmla="*/ 8139997 w 12192000"/>
              <a:gd name="connsiteY45" fmla="*/ 1282713 h 2237474"/>
              <a:gd name="connsiteX46" fmla="*/ 8074238 w 12192000"/>
              <a:gd name="connsiteY46" fmla="*/ 1301895 h 2237474"/>
              <a:gd name="connsiteX47" fmla="*/ 7942099 w 12192000"/>
              <a:gd name="connsiteY47" fmla="*/ 1336332 h 2237474"/>
              <a:gd name="connsiteX48" fmla="*/ 7902328 w 12192000"/>
              <a:gd name="connsiteY48" fmla="*/ 1345865 h 2237474"/>
              <a:gd name="connsiteX49" fmla="*/ 7840612 w 12192000"/>
              <a:gd name="connsiteY49" fmla="*/ 1369373 h 2237474"/>
              <a:gd name="connsiteX50" fmla="*/ 7786819 w 12192000"/>
              <a:gd name="connsiteY50" fmla="*/ 1378970 h 2237474"/>
              <a:gd name="connsiteX51" fmla="*/ 7548172 w 12192000"/>
              <a:gd name="connsiteY51" fmla="*/ 1417460 h 2237474"/>
              <a:gd name="connsiteX52" fmla="*/ 7483437 w 12192000"/>
              <a:gd name="connsiteY52" fmla="*/ 1478152 h 2237474"/>
              <a:gd name="connsiteX53" fmla="*/ 7377870 w 12192000"/>
              <a:gd name="connsiteY53" fmla="*/ 1523319 h 2237474"/>
              <a:gd name="connsiteX54" fmla="*/ 7230737 w 12192000"/>
              <a:gd name="connsiteY54" fmla="*/ 1562633 h 2237474"/>
              <a:gd name="connsiteX55" fmla="*/ 7224458 w 12192000"/>
              <a:gd name="connsiteY55" fmla="*/ 1573008 h 2237474"/>
              <a:gd name="connsiteX56" fmla="*/ 7183121 w 12192000"/>
              <a:gd name="connsiteY56" fmla="*/ 1595162 h 2237474"/>
              <a:gd name="connsiteX57" fmla="*/ 7164601 w 12192000"/>
              <a:gd name="connsiteY57" fmla="*/ 1606490 h 2237474"/>
              <a:gd name="connsiteX58" fmla="*/ 7031309 w 12192000"/>
              <a:gd name="connsiteY58" fmla="*/ 1619451 h 2237474"/>
              <a:gd name="connsiteX59" fmla="*/ 6900177 w 12192000"/>
              <a:gd name="connsiteY59" fmla="*/ 1636016 h 2237474"/>
              <a:gd name="connsiteX60" fmla="*/ 6795372 w 12192000"/>
              <a:gd name="connsiteY60" fmla="*/ 1644845 h 2237474"/>
              <a:gd name="connsiteX61" fmla="*/ 6692251 w 12192000"/>
              <a:gd name="connsiteY61" fmla="*/ 1656357 h 2237474"/>
              <a:gd name="connsiteX62" fmla="*/ 6655235 w 12192000"/>
              <a:gd name="connsiteY62" fmla="*/ 1661869 h 2237474"/>
              <a:gd name="connsiteX63" fmla="*/ 6554894 w 12192000"/>
              <a:gd name="connsiteY63" fmla="*/ 1664428 h 2237474"/>
              <a:gd name="connsiteX64" fmla="*/ 6516595 w 12192000"/>
              <a:gd name="connsiteY64" fmla="*/ 1667475 h 2237474"/>
              <a:gd name="connsiteX65" fmla="*/ 6508541 w 12192000"/>
              <a:gd name="connsiteY65" fmla="*/ 1668757 h 2237474"/>
              <a:gd name="connsiteX66" fmla="*/ 6471012 w 12192000"/>
              <a:gd name="connsiteY66" fmla="*/ 1678604 h 2237474"/>
              <a:gd name="connsiteX67" fmla="*/ 6364035 w 12192000"/>
              <a:gd name="connsiteY67" fmla="*/ 1667683 h 2237474"/>
              <a:gd name="connsiteX68" fmla="*/ 6280959 w 12192000"/>
              <a:gd name="connsiteY68" fmla="*/ 1689329 h 2237474"/>
              <a:gd name="connsiteX69" fmla="*/ 6243319 w 12192000"/>
              <a:gd name="connsiteY69" fmla="*/ 1695560 h 2237474"/>
              <a:gd name="connsiteX70" fmla="*/ 6098321 w 12192000"/>
              <a:gd name="connsiteY70" fmla="*/ 1721646 h 2237474"/>
              <a:gd name="connsiteX71" fmla="*/ 5880652 w 12192000"/>
              <a:gd name="connsiteY71" fmla="*/ 1779643 h 2237474"/>
              <a:gd name="connsiteX72" fmla="*/ 5785959 w 12192000"/>
              <a:gd name="connsiteY72" fmla="*/ 1775307 h 2237474"/>
              <a:gd name="connsiteX73" fmla="*/ 5643534 w 12192000"/>
              <a:gd name="connsiteY73" fmla="*/ 1802919 h 2237474"/>
              <a:gd name="connsiteX74" fmla="*/ 5518799 w 12192000"/>
              <a:gd name="connsiteY74" fmla="*/ 1818312 h 2237474"/>
              <a:gd name="connsiteX75" fmla="*/ 5505014 w 12192000"/>
              <a:gd name="connsiteY75" fmla="*/ 1819259 h 2237474"/>
              <a:gd name="connsiteX76" fmla="*/ 5453307 w 12192000"/>
              <a:gd name="connsiteY76" fmla="*/ 1815450 h 2237474"/>
              <a:gd name="connsiteX77" fmla="*/ 5221533 w 12192000"/>
              <a:gd name="connsiteY77" fmla="*/ 1846950 h 2237474"/>
              <a:gd name="connsiteX78" fmla="*/ 5149802 w 12192000"/>
              <a:gd name="connsiteY78" fmla="*/ 1844846 h 2237474"/>
              <a:gd name="connsiteX79" fmla="*/ 5114927 w 12192000"/>
              <a:gd name="connsiteY79" fmla="*/ 1847827 h 2237474"/>
              <a:gd name="connsiteX80" fmla="*/ 5108970 w 12192000"/>
              <a:gd name="connsiteY80" fmla="*/ 1847935 h 2237474"/>
              <a:gd name="connsiteX81" fmla="*/ 5067961 w 12192000"/>
              <a:gd name="connsiteY81" fmla="*/ 1845917 h 2237474"/>
              <a:gd name="connsiteX82" fmla="*/ 5007075 w 12192000"/>
              <a:gd name="connsiteY82" fmla="*/ 1838626 h 2237474"/>
              <a:gd name="connsiteX83" fmla="*/ 4944087 w 12192000"/>
              <a:gd name="connsiteY83" fmla="*/ 1823332 h 2237474"/>
              <a:gd name="connsiteX84" fmla="*/ 4907662 w 12192000"/>
              <a:gd name="connsiteY84" fmla="*/ 1816900 h 2237474"/>
              <a:gd name="connsiteX85" fmla="*/ 4882386 w 12192000"/>
              <a:gd name="connsiteY85" fmla="*/ 1809844 h 2237474"/>
              <a:gd name="connsiteX86" fmla="*/ 4811440 w 12192000"/>
              <a:gd name="connsiteY86" fmla="*/ 1804655 h 2237474"/>
              <a:gd name="connsiteX87" fmla="*/ 4691075 w 12192000"/>
              <a:gd name="connsiteY87" fmla="*/ 1801389 h 2237474"/>
              <a:gd name="connsiteX88" fmla="*/ 4640313 w 12192000"/>
              <a:gd name="connsiteY88" fmla="*/ 1784307 h 2237474"/>
              <a:gd name="connsiteX89" fmla="*/ 4536503 w 12192000"/>
              <a:gd name="connsiteY89" fmla="*/ 1785334 h 2237474"/>
              <a:gd name="connsiteX90" fmla="*/ 4513724 w 12192000"/>
              <a:gd name="connsiteY90" fmla="*/ 1791996 h 2237474"/>
              <a:gd name="connsiteX91" fmla="*/ 4459810 w 12192000"/>
              <a:gd name="connsiteY91" fmla="*/ 1797886 h 2237474"/>
              <a:gd name="connsiteX92" fmla="*/ 4379064 w 12192000"/>
              <a:gd name="connsiteY92" fmla="*/ 1817177 h 2237474"/>
              <a:gd name="connsiteX93" fmla="*/ 4290981 w 12192000"/>
              <a:gd name="connsiteY93" fmla="*/ 1839677 h 2237474"/>
              <a:gd name="connsiteX94" fmla="*/ 4238372 w 12192000"/>
              <a:gd name="connsiteY94" fmla="*/ 1851480 h 2237474"/>
              <a:gd name="connsiteX95" fmla="*/ 4232517 w 12192000"/>
              <a:gd name="connsiteY95" fmla="*/ 1852567 h 2237474"/>
              <a:gd name="connsiteX96" fmla="*/ 4191732 w 12192000"/>
              <a:gd name="connsiteY96" fmla="*/ 1857328 h 2237474"/>
              <a:gd name="connsiteX97" fmla="*/ 4065532 w 12192000"/>
              <a:gd name="connsiteY97" fmla="*/ 1855477 h 2237474"/>
              <a:gd name="connsiteX98" fmla="*/ 4028460 w 12192000"/>
              <a:gd name="connsiteY98" fmla="*/ 1855137 h 2237474"/>
              <a:gd name="connsiteX99" fmla="*/ 4002267 w 12192000"/>
              <a:gd name="connsiteY99" fmla="*/ 1852352 h 2237474"/>
              <a:gd name="connsiteX100" fmla="*/ 3931396 w 12192000"/>
              <a:gd name="connsiteY100" fmla="*/ 1858915 h 2237474"/>
              <a:gd name="connsiteX101" fmla="*/ 3812162 w 12192000"/>
              <a:gd name="connsiteY101" fmla="*/ 1875501 h 2237474"/>
              <a:gd name="connsiteX102" fmla="*/ 3758105 w 12192000"/>
              <a:gd name="connsiteY102" fmla="*/ 1871856 h 2237474"/>
              <a:gd name="connsiteX103" fmla="*/ 3715896 w 12192000"/>
              <a:gd name="connsiteY103" fmla="*/ 1881552 h 2237474"/>
              <a:gd name="connsiteX104" fmla="*/ 3567259 w 12192000"/>
              <a:gd name="connsiteY104" fmla="*/ 1893482 h 2237474"/>
              <a:gd name="connsiteX105" fmla="*/ 3405770 w 12192000"/>
              <a:gd name="connsiteY105" fmla="*/ 1904591 h 2237474"/>
              <a:gd name="connsiteX106" fmla="*/ 3280097 w 12192000"/>
              <a:gd name="connsiteY106" fmla="*/ 1919610 h 2237474"/>
              <a:gd name="connsiteX107" fmla="*/ 3123424 w 12192000"/>
              <a:gd name="connsiteY107" fmla="*/ 1952930 h 2237474"/>
              <a:gd name="connsiteX108" fmla="*/ 3009910 w 12192000"/>
              <a:gd name="connsiteY108" fmla="*/ 1957866 h 2237474"/>
              <a:gd name="connsiteX109" fmla="*/ 2995934 w 12192000"/>
              <a:gd name="connsiteY109" fmla="*/ 1967085 h 2237474"/>
              <a:gd name="connsiteX110" fmla="*/ 2980071 w 12192000"/>
              <a:gd name="connsiteY110" fmla="*/ 1972988 h 2237474"/>
              <a:gd name="connsiteX111" fmla="*/ 2942858 w 12192000"/>
              <a:gd name="connsiteY111" fmla="*/ 1981367 h 2237474"/>
              <a:gd name="connsiteX112" fmla="*/ 2875436 w 12192000"/>
              <a:gd name="connsiteY112" fmla="*/ 1996977 h 2237474"/>
              <a:gd name="connsiteX113" fmla="*/ 2874892 w 12192000"/>
              <a:gd name="connsiteY113" fmla="*/ 1996085 h 2237474"/>
              <a:gd name="connsiteX114" fmla="*/ 2864145 w 12192000"/>
              <a:gd name="connsiteY114" fmla="*/ 1994061 h 2237474"/>
              <a:gd name="connsiteX115" fmla="*/ 2843662 w 12192000"/>
              <a:gd name="connsiteY115" fmla="*/ 1992498 h 2237474"/>
              <a:gd name="connsiteX116" fmla="*/ 2796128 w 12192000"/>
              <a:gd name="connsiteY116" fmla="*/ 1976403 h 2237474"/>
              <a:gd name="connsiteX117" fmla="*/ 2756784 w 12192000"/>
              <a:gd name="connsiteY117" fmla="*/ 1985116 h 2237474"/>
              <a:gd name="connsiteX118" fmla="*/ 2748833 w 12192000"/>
              <a:gd name="connsiteY118" fmla="*/ 1986323 h 2237474"/>
              <a:gd name="connsiteX119" fmla="*/ 2748661 w 12192000"/>
              <a:gd name="connsiteY119" fmla="*/ 1986122 h 2237474"/>
              <a:gd name="connsiteX120" fmla="*/ 2740251 w 12192000"/>
              <a:gd name="connsiteY120" fmla="*/ 1986946 h 2237474"/>
              <a:gd name="connsiteX121" fmla="*/ 2718916 w 12192000"/>
              <a:gd name="connsiteY121" fmla="*/ 1990867 h 2237474"/>
              <a:gd name="connsiteX122" fmla="*/ 2713522 w 12192000"/>
              <a:gd name="connsiteY122" fmla="*/ 1990173 h 2237474"/>
              <a:gd name="connsiteX123" fmla="*/ 2680597 w 12192000"/>
              <a:gd name="connsiteY123" fmla="*/ 1984996 h 2237474"/>
              <a:gd name="connsiteX124" fmla="*/ 2578178 w 12192000"/>
              <a:gd name="connsiteY124" fmla="*/ 1990531 h 2237474"/>
              <a:gd name="connsiteX125" fmla="*/ 2476147 w 12192000"/>
              <a:gd name="connsiteY125" fmla="*/ 1998305 h 2237474"/>
              <a:gd name="connsiteX126" fmla="*/ 2373568 w 12192000"/>
              <a:gd name="connsiteY126" fmla="*/ 2003219 h 2237474"/>
              <a:gd name="connsiteX127" fmla="*/ 2321399 w 12192000"/>
              <a:gd name="connsiteY127" fmla="*/ 1989467 h 2237474"/>
              <a:gd name="connsiteX128" fmla="*/ 2315525 w 12192000"/>
              <a:gd name="connsiteY128" fmla="*/ 1989708 h 2237474"/>
              <a:gd name="connsiteX129" fmla="*/ 2300792 w 12192000"/>
              <a:gd name="connsiteY129" fmla="*/ 1994290 h 2237474"/>
              <a:gd name="connsiteX130" fmla="*/ 2295469 w 12192000"/>
              <a:gd name="connsiteY130" fmla="*/ 1996659 h 2237474"/>
              <a:gd name="connsiteX131" fmla="*/ 2287219 w 12192000"/>
              <a:gd name="connsiteY131" fmla="*/ 1998750 h 2237474"/>
              <a:gd name="connsiteX132" fmla="*/ 2286948 w 12192000"/>
              <a:gd name="connsiteY132" fmla="*/ 1998596 h 2237474"/>
              <a:gd name="connsiteX133" fmla="*/ 2243069 w 12192000"/>
              <a:gd name="connsiteY133" fmla="*/ 2015111 h 2237474"/>
              <a:gd name="connsiteX134" fmla="*/ 2186609 w 12192000"/>
              <a:gd name="connsiteY134" fmla="*/ 2008263 h 2237474"/>
              <a:gd name="connsiteX135" fmla="*/ 2164831 w 12192000"/>
              <a:gd name="connsiteY135" fmla="*/ 2010143 h 2237474"/>
              <a:gd name="connsiteX136" fmla="*/ 2152836 w 12192000"/>
              <a:gd name="connsiteY136" fmla="*/ 2010048 h 2237474"/>
              <a:gd name="connsiteX137" fmla="*/ 2117102 w 12192000"/>
              <a:gd name="connsiteY137" fmla="*/ 2023004 h 2237474"/>
              <a:gd name="connsiteX138" fmla="*/ 2111935 w 12192000"/>
              <a:gd name="connsiteY138" fmla="*/ 2023163 h 2237474"/>
              <a:gd name="connsiteX139" fmla="*/ 2089991 w 12192000"/>
              <a:gd name="connsiteY139" fmla="*/ 2034193 h 2237474"/>
              <a:gd name="connsiteX140" fmla="*/ 2058061 w 12192000"/>
              <a:gd name="connsiteY140" fmla="*/ 2047942 h 2237474"/>
              <a:gd name="connsiteX141" fmla="*/ 2055737 w 12192000"/>
              <a:gd name="connsiteY141" fmla="*/ 2047704 h 2237474"/>
              <a:gd name="connsiteX142" fmla="*/ 2042244 w 12192000"/>
              <a:gd name="connsiteY142" fmla="*/ 2055560 h 2237474"/>
              <a:gd name="connsiteX143" fmla="*/ 1976224 w 12192000"/>
              <a:gd name="connsiteY143" fmla="*/ 2074257 h 2237474"/>
              <a:gd name="connsiteX144" fmla="*/ 1877728 w 12192000"/>
              <a:gd name="connsiteY144" fmla="*/ 2101004 h 2237474"/>
              <a:gd name="connsiteX145" fmla="*/ 1759056 w 12192000"/>
              <a:gd name="connsiteY145" fmla="*/ 2125608 h 2237474"/>
              <a:gd name="connsiteX146" fmla="*/ 1637948 w 12192000"/>
              <a:gd name="connsiteY146" fmla="*/ 2172597 h 2237474"/>
              <a:gd name="connsiteX147" fmla="*/ 1434549 w 12192000"/>
              <a:gd name="connsiteY147" fmla="*/ 2234522 h 2237474"/>
              <a:gd name="connsiteX148" fmla="*/ 1398481 w 12192000"/>
              <a:gd name="connsiteY148" fmla="*/ 2237074 h 2237474"/>
              <a:gd name="connsiteX149" fmla="*/ 1398407 w 12192000"/>
              <a:gd name="connsiteY149" fmla="*/ 2237095 h 2237474"/>
              <a:gd name="connsiteX150" fmla="*/ 1370962 w 12192000"/>
              <a:gd name="connsiteY150" fmla="*/ 2237474 h 2237474"/>
              <a:gd name="connsiteX151" fmla="*/ 1356367 w 12192000"/>
              <a:gd name="connsiteY151" fmla="*/ 2235089 h 2237474"/>
              <a:gd name="connsiteX152" fmla="*/ 1324828 w 12192000"/>
              <a:gd name="connsiteY152" fmla="*/ 2231968 h 2237474"/>
              <a:gd name="connsiteX153" fmla="*/ 1297744 w 12192000"/>
              <a:gd name="connsiteY153" fmla="*/ 2235849 h 2237474"/>
              <a:gd name="connsiteX154" fmla="*/ 1286236 w 12192000"/>
              <a:gd name="connsiteY154" fmla="*/ 2233135 h 2237474"/>
              <a:gd name="connsiteX155" fmla="*/ 1283504 w 12192000"/>
              <a:gd name="connsiteY155" fmla="*/ 2233797 h 2237474"/>
              <a:gd name="connsiteX156" fmla="*/ 1279765 w 12192000"/>
              <a:gd name="connsiteY156" fmla="*/ 2229639 h 2237474"/>
              <a:gd name="connsiteX157" fmla="*/ 1195347 w 12192000"/>
              <a:gd name="connsiteY157" fmla="*/ 2212354 h 2237474"/>
              <a:gd name="connsiteX158" fmla="*/ 970251 w 12192000"/>
              <a:gd name="connsiteY158" fmla="*/ 2221029 h 2237474"/>
              <a:gd name="connsiteX159" fmla="*/ 812914 w 12192000"/>
              <a:gd name="connsiteY159" fmla="*/ 2202752 h 2237474"/>
              <a:gd name="connsiteX160" fmla="*/ 800195 w 12192000"/>
              <a:gd name="connsiteY160" fmla="*/ 2209407 h 2237474"/>
              <a:gd name="connsiteX161" fmla="*/ 784978 w 12192000"/>
              <a:gd name="connsiteY161" fmla="*/ 2212360 h 2237474"/>
              <a:gd name="connsiteX162" fmla="*/ 681987 w 12192000"/>
              <a:gd name="connsiteY162" fmla="*/ 2216757 h 2237474"/>
              <a:gd name="connsiteX163" fmla="*/ 669923 w 12192000"/>
              <a:gd name="connsiteY163" fmla="*/ 2211682 h 2237474"/>
              <a:gd name="connsiteX164" fmla="*/ 648680 w 12192000"/>
              <a:gd name="connsiteY164" fmla="*/ 2206229 h 2237474"/>
              <a:gd name="connsiteX165" fmla="*/ 597225 w 12192000"/>
              <a:gd name="connsiteY165" fmla="*/ 2180999 h 2237474"/>
              <a:gd name="connsiteX166" fmla="*/ 558449 w 12192000"/>
              <a:gd name="connsiteY166" fmla="*/ 2182346 h 2237474"/>
              <a:gd name="connsiteX167" fmla="*/ 550517 w 12192000"/>
              <a:gd name="connsiteY167" fmla="*/ 2182060 h 2237474"/>
              <a:gd name="connsiteX168" fmla="*/ 550309 w 12192000"/>
              <a:gd name="connsiteY168" fmla="*/ 2181825 h 2237474"/>
              <a:gd name="connsiteX169" fmla="*/ 541836 w 12192000"/>
              <a:gd name="connsiteY169" fmla="*/ 2181063 h 2237474"/>
              <a:gd name="connsiteX170" fmla="*/ 536057 w 12192000"/>
              <a:gd name="connsiteY170" fmla="*/ 2181537 h 2237474"/>
              <a:gd name="connsiteX171" fmla="*/ 520671 w 12192000"/>
              <a:gd name="connsiteY171" fmla="*/ 2180980 h 2237474"/>
              <a:gd name="connsiteX172" fmla="*/ 515024 w 12192000"/>
              <a:gd name="connsiteY172" fmla="*/ 2179258 h 2237474"/>
              <a:gd name="connsiteX173" fmla="*/ 512278 w 12192000"/>
              <a:gd name="connsiteY173" fmla="*/ 2176369 h 2237474"/>
              <a:gd name="connsiteX174" fmla="*/ 480419 w 12192000"/>
              <a:gd name="connsiteY174" fmla="*/ 2167807 h 2237474"/>
              <a:gd name="connsiteX175" fmla="*/ 413835 w 12192000"/>
              <a:gd name="connsiteY175" fmla="*/ 2156783 h 2237474"/>
              <a:gd name="connsiteX176" fmla="*/ 376513 w 12192000"/>
              <a:gd name="connsiteY176" fmla="*/ 2154014 h 2237474"/>
              <a:gd name="connsiteX177" fmla="*/ 273386 w 12192000"/>
              <a:gd name="connsiteY177" fmla="*/ 2142551 h 2237474"/>
              <a:gd name="connsiteX178" fmla="*/ 169207 w 12192000"/>
              <a:gd name="connsiteY178" fmla="*/ 2128100 h 2237474"/>
              <a:gd name="connsiteX179" fmla="*/ 93149 w 12192000"/>
              <a:gd name="connsiteY179" fmla="*/ 2105324 h 2237474"/>
              <a:gd name="connsiteX180" fmla="*/ 88109 w 12192000"/>
              <a:gd name="connsiteY180" fmla="*/ 2106704 h 2237474"/>
              <a:gd name="connsiteX181" fmla="*/ 80022 w 12192000"/>
              <a:gd name="connsiteY181" fmla="*/ 2107254 h 2237474"/>
              <a:gd name="connsiteX182" fmla="*/ 79717 w 12192000"/>
              <a:gd name="connsiteY182" fmla="*/ 2107046 h 2237474"/>
              <a:gd name="connsiteX183" fmla="*/ 72352 w 12192000"/>
              <a:gd name="connsiteY183" fmla="*/ 2107991 h 2237474"/>
              <a:gd name="connsiteX184" fmla="*/ 37645 w 12192000"/>
              <a:gd name="connsiteY184" fmla="*/ 2115401 h 2237474"/>
              <a:gd name="connsiteX185" fmla="*/ 4572 w 12192000"/>
              <a:gd name="connsiteY185" fmla="*/ 2111091 h 2237474"/>
              <a:gd name="connsiteX186" fmla="*/ 0 w 12192000"/>
              <a:gd name="connsiteY186" fmla="*/ 2110468 h 2237474"/>
              <a:gd name="connsiteX187" fmla="*/ 0 w 12192000"/>
              <a:gd name="connsiteY187" fmla="*/ 0 h 2237474"/>
              <a:gd name="connsiteX0" fmla="*/ 0 w 12192000"/>
              <a:gd name="connsiteY0" fmla="*/ 0 h 2237474"/>
              <a:gd name="connsiteX1" fmla="*/ 12192000 w 12192000"/>
              <a:gd name="connsiteY1" fmla="*/ 0 h 2237474"/>
              <a:gd name="connsiteX2" fmla="*/ 12192000 w 12192000"/>
              <a:gd name="connsiteY2" fmla="*/ 751299 h 2237474"/>
              <a:gd name="connsiteX3" fmla="*/ 12176759 w 12192000"/>
              <a:gd name="connsiteY3" fmla="*/ 759190 h 2237474"/>
              <a:gd name="connsiteX4" fmla="*/ 12047364 w 12192000"/>
              <a:gd name="connsiteY4" fmla="*/ 749662 h 2237474"/>
              <a:gd name="connsiteX5" fmla="*/ 11890686 w 12192000"/>
              <a:gd name="connsiteY5" fmla="*/ 732766 h 2237474"/>
              <a:gd name="connsiteX6" fmla="*/ 11820512 w 12192000"/>
              <a:gd name="connsiteY6" fmla="*/ 745392 h 2237474"/>
              <a:gd name="connsiteX7" fmla="*/ 11649954 w 12192000"/>
              <a:gd name="connsiteY7" fmla="*/ 749628 h 2237474"/>
              <a:gd name="connsiteX8" fmla="*/ 11560424 w 12192000"/>
              <a:gd name="connsiteY8" fmla="*/ 748017 h 2237474"/>
              <a:gd name="connsiteX9" fmla="*/ 11358455 w 12192000"/>
              <a:gd name="connsiteY9" fmla="*/ 747593 h 2237474"/>
              <a:gd name="connsiteX10" fmla="*/ 11165209 w 12192000"/>
              <a:gd name="connsiteY10" fmla="*/ 748852 h 2237474"/>
              <a:gd name="connsiteX11" fmla="*/ 11058755 w 12192000"/>
              <a:gd name="connsiteY11" fmla="*/ 749617 h 2237474"/>
              <a:gd name="connsiteX12" fmla="*/ 10846594 w 12192000"/>
              <a:gd name="connsiteY12" fmla="*/ 765069 h 2237474"/>
              <a:gd name="connsiteX13" fmla="*/ 10739478 w 12192000"/>
              <a:gd name="connsiteY13" fmla="*/ 776841 h 2237474"/>
              <a:gd name="connsiteX14" fmla="*/ 10458762 w 12192000"/>
              <a:gd name="connsiteY14" fmla="*/ 755400 h 2237474"/>
              <a:gd name="connsiteX15" fmla="*/ 10211200 w 12192000"/>
              <a:gd name="connsiteY15" fmla="*/ 767513 h 2237474"/>
              <a:gd name="connsiteX16" fmla="*/ 10167995 w 12192000"/>
              <a:gd name="connsiteY16" fmla="*/ 760843 h 2237474"/>
              <a:gd name="connsiteX17" fmla="*/ 9997044 w 12192000"/>
              <a:gd name="connsiteY17" fmla="*/ 780129 h 2237474"/>
              <a:gd name="connsiteX18" fmla="*/ 9943887 w 12192000"/>
              <a:gd name="connsiteY18" fmla="*/ 804141 h 2237474"/>
              <a:gd name="connsiteX19" fmla="*/ 9918248 w 12192000"/>
              <a:gd name="connsiteY19" fmla="*/ 816628 h 2237474"/>
              <a:gd name="connsiteX20" fmla="*/ 9767091 w 12192000"/>
              <a:gd name="connsiteY20" fmla="*/ 870550 h 2237474"/>
              <a:gd name="connsiteX21" fmla="*/ 9683005 w 12192000"/>
              <a:gd name="connsiteY21" fmla="*/ 894128 h 2237474"/>
              <a:gd name="connsiteX22" fmla="*/ 9594438 w 12192000"/>
              <a:gd name="connsiteY22" fmla="*/ 919051 h 2237474"/>
              <a:gd name="connsiteX23" fmla="*/ 9544189 w 12192000"/>
              <a:gd name="connsiteY23" fmla="*/ 938966 h 2237474"/>
              <a:gd name="connsiteX24" fmla="*/ 9500499 w 12192000"/>
              <a:gd name="connsiteY24" fmla="*/ 954680 h 2237474"/>
              <a:gd name="connsiteX25" fmla="*/ 9428195 w 12192000"/>
              <a:gd name="connsiteY25" fmla="*/ 986225 h 2237474"/>
              <a:gd name="connsiteX26" fmla="*/ 9410017 w 12192000"/>
              <a:gd name="connsiteY26" fmla="*/ 993931 h 2237474"/>
              <a:gd name="connsiteX27" fmla="*/ 9392919 w 12192000"/>
              <a:gd name="connsiteY27" fmla="*/ 994656 h 2237474"/>
              <a:gd name="connsiteX28" fmla="*/ 9268019 w 12192000"/>
              <a:gd name="connsiteY28" fmla="*/ 1007442 h 2237474"/>
              <a:gd name="connsiteX29" fmla="*/ 9234662 w 12192000"/>
              <a:gd name="connsiteY29" fmla="*/ 1023056 h 2237474"/>
              <a:gd name="connsiteX30" fmla="*/ 9181033 w 12192000"/>
              <a:gd name="connsiteY30" fmla="*/ 1037921 h 2237474"/>
              <a:gd name="connsiteX31" fmla="*/ 9155969 w 12192000"/>
              <a:gd name="connsiteY31" fmla="*/ 1046804 h 2237474"/>
              <a:gd name="connsiteX32" fmla="*/ 9133985 w 12192000"/>
              <a:gd name="connsiteY32" fmla="*/ 1046450 h 2237474"/>
              <a:gd name="connsiteX33" fmla="*/ 9003462 w 12192000"/>
              <a:gd name="connsiteY33" fmla="*/ 1042406 h 2237474"/>
              <a:gd name="connsiteX34" fmla="*/ 8968445 w 12192000"/>
              <a:gd name="connsiteY34" fmla="*/ 1052169 h 2237474"/>
              <a:gd name="connsiteX35" fmla="*/ 8886001 w 12192000"/>
              <a:gd name="connsiteY35" fmla="*/ 1067468 h 2237474"/>
              <a:gd name="connsiteX36" fmla="*/ 8838610 w 12192000"/>
              <a:gd name="connsiteY36" fmla="*/ 1075091 h 2237474"/>
              <a:gd name="connsiteX37" fmla="*/ 8750383 w 12192000"/>
              <a:gd name="connsiteY37" fmla="*/ 1097387 h 2237474"/>
              <a:gd name="connsiteX38" fmla="*/ 8665605 w 12192000"/>
              <a:gd name="connsiteY38" fmla="*/ 1110791 h 2237474"/>
              <a:gd name="connsiteX39" fmla="*/ 8584946 w 12192000"/>
              <a:gd name="connsiteY39" fmla="*/ 1135226 h 2237474"/>
              <a:gd name="connsiteX40" fmla="*/ 8419755 w 12192000"/>
              <a:gd name="connsiteY40" fmla="*/ 1216260 h 2237474"/>
              <a:gd name="connsiteX41" fmla="*/ 8411626 w 12192000"/>
              <a:gd name="connsiteY41" fmla="*/ 1214397 h 2237474"/>
              <a:gd name="connsiteX42" fmla="*/ 8363469 w 12192000"/>
              <a:gd name="connsiteY42" fmla="*/ 1246658 h 2237474"/>
              <a:gd name="connsiteX43" fmla="*/ 8275497 w 12192000"/>
              <a:gd name="connsiteY43" fmla="*/ 1264396 h 2237474"/>
              <a:gd name="connsiteX44" fmla="*/ 8206287 w 12192000"/>
              <a:gd name="connsiteY44" fmla="*/ 1273060 h 2237474"/>
              <a:gd name="connsiteX45" fmla="*/ 8139997 w 12192000"/>
              <a:gd name="connsiteY45" fmla="*/ 1282713 h 2237474"/>
              <a:gd name="connsiteX46" fmla="*/ 8074238 w 12192000"/>
              <a:gd name="connsiteY46" fmla="*/ 1301895 h 2237474"/>
              <a:gd name="connsiteX47" fmla="*/ 7942099 w 12192000"/>
              <a:gd name="connsiteY47" fmla="*/ 1336332 h 2237474"/>
              <a:gd name="connsiteX48" fmla="*/ 7902328 w 12192000"/>
              <a:gd name="connsiteY48" fmla="*/ 1345865 h 2237474"/>
              <a:gd name="connsiteX49" fmla="*/ 7840612 w 12192000"/>
              <a:gd name="connsiteY49" fmla="*/ 1369373 h 2237474"/>
              <a:gd name="connsiteX50" fmla="*/ 7786819 w 12192000"/>
              <a:gd name="connsiteY50" fmla="*/ 1378970 h 2237474"/>
              <a:gd name="connsiteX51" fmla="*/ 7548172 w 12192000"/>
              <a:gd name="connsiteY51" fmla="*/ 1417460 h 2237474"/>
              <a:gd name="connsiteX52" fmla="*/ 7483437 w 12192000"/>
              <a:gd name="connsiteY52" fmla="*/ 1478152 h 2237474"/>
              <a:gd name="connsiteX53" fmla="*/ 7377870 w 12192000"/>
              <a:gd name="connsiteY53" fmla="*/ 1523319 h 2237474"/>
              <a:gd name="connsiteX54" fmla="*/ 7230737 w 12192000"/>
              <a:gd name="connsiteY54" fmla="*/ 1562633 h 2237474"/>
              <a:gd name="connsiteX55" fmla="*/ 7224458 w 12192000"/>
              <a:gd name="connsiteY55" fmla="*/ 1573008 h 2237474"/>
              <a:gd name="connsiteX56" fmla="*/ 7183121 w 12192000"/>
              <a:gd name="connsiteY56" fmla="*/ 1595162 h 2237474"/>
              <a:gd name="connsiteX57" fmla="*/ 7164601 w 12192000"/>
              <a:gd name="connsiteY57" fmla="*/ 1606490 h 2237474"/>
              <a:gd name="connsiteX58" fmla="*/ 7031309 w 12192000"/>
              <a:gd name="connsiteY58" fmla="*/ 1619451 h 2237474"/>
              <a:gd name="connsiteX59" fmla="*/ 6900177 w 12192000"/>
              <a:gd name="connsiteY59" fmla="*/ 1636016 h 2237474"/>
              <a:gd name="connsiteX60" fmla="*/ 6795372 w 12192000"/>
              <a:gd name="connsiteY60" fmla="*/ 1644845 h 2237474"/>
              <a:gd name="connsiteX61" fmla="*/ 6692251 w 12192000"/>
              <a:gd name="connsiteY61" fmla="*/ 1656357 h 2237474"/>
              <a:gd name="connsiteX62" fmla="*/ 6655235 w 12192000"/>
              <a:gd name="connsiteY62" fmla="*/ 1661869 h 2237474"/>
              <a:gd name="connsiteX63" fmla="*/ 6554894 w 12192000"/>
              <a:gd name="connsiteY63" fmla="*/ 1664428 h 2237474"/>
              <a:gd name="connsiteX64" fmla="*/ 6516595 w 12192000"/>
              <a:gd name="connsiteY64" fmla="*/ 1667475 h 2237474"/>
              <a:gd name="connsiteX65" fmla="*/ 6508541 w 12192000"/>
              <a:gd name="connsiteY65" fmla="*/ 1668757 h 2237474"/>
              <a:gd name="connsiteX66" fmla="*/ 6471012 w 12192000"/>
              <a:gd name="connsiteY66" fmla="*/ 1678604 h 2237474"/>
              <a:gd name="connsiteX67" fmla="*/ 6364035 w 12192000"/>
              <a:gd name="connsiteY67" fmla="*/ 1667683 h 2237474"/>
              <a:gd name="connsiteX68" fmla="*/ 6280959 w 12192000"/>
              <a:gd name="connsiteY68" fmla="*/ 1689329 h 2237474"/>
              <a:gd name="connsiteX69" fmla="*/ 6243319 w 12192000"/>
              <a:gd name="connsiteY69" fmla="*/ 1695560 h 2237474"/>
              <a:gd name="connsiteX70" fmla="*/ 6098321 w 12192000"/>
              <a:gd name="connsiteY70" fmla="*/ 1721646 h 2237474"/>
              <a:gd name="connsiteX71" fmla="*/ 5880652 w 12192000"/>
              <a:gd name="connsiteY71" fmla="*/ 1779643 h 2237474"/>
              <a:gd name="connsiteX72" fmla="*/ 5785959 w 12192000"/>
              <a:gd name="connsiteY72" fmla="*/ 1775307 h 2237474"/>
              <a:gd name="connsiteX73" fmla="*/ 5643534 w 12192000"/>
              <a:gd name="connsiteY73" fmla="*/ 1802919 h 2237474"/>
              <a:gd name="connsiteX74" fmla="*/ 5518799 w 12192000"/>
              <a:gd name="connsiteY74" fmla="*/ 1818312 h 2237474"/>
              <a:gd name="connsiteX75" fmla="*/ 5505014 w 12192000"/>
              <a:gd name="connsiteY75" fmla="*/ 1819259 h 2237474"/>
              <a:gd name="connsiteX76" fmla="*/ 5453307 w 12192000"/>
              <a:gd name="connsiteY76" fmla="*/ 1815450 h 2237474"/>
              <a:gd name="connsiteX77" fmla="*/ 5221533 w 12192000"/>
              <a:gd name="connsiteY77" fmla="*/ 1846950 h 2237474"/>
              <a:gd name="connsiteX78" fmla="*/ 5149802 w 12192000"/>
              <a:gd name="connsiteY78" fmla="*/ 1844846 h 2237474"/>
              <a:gd name="connsiteX79" fmla="*/ 5114927 w 12192000"/>
              <a:gd name="connsiteY79" fmla="*/ 1847827 h 2237474"/>
              <a:gd name="connsiteX80" fmla="*/ 5108970 w 12192000"/>
              <a:gd name="connsiteY80" fmla="*/ 1847935 h 2237474"/>
              <a:gd name="connsiteX81" fmla="*/ 5067961 w 12192000"/>
              <a:gd name="connsiteY81" fmla="*/ 1845917 h 2237474"/>
              <a:gd name="connsiteX82" fmla="*/ 5007075 w 12192000"/>
              <a:gd name="connsiteY82" fmla="*/ 1838626 h 2237474"/>
              <a:gd name="connsiteX83" fmla="*/ 4944087 w 12192000"/>
              <a:gd name="connsiteY83" fmla="*/ 1823332 h 2237474"/>
              <a:gd name="connsiteX84" fmla="*/ 4907662 w 12192000"/>
              <a:gd name="connsiteY84" fmla="*/ 1816900 h 2237474"/>
              <a:gd name="connsiteX85" fmla="*/ 4882386 w 12192000"/>
              <a:gd name="connsiteY85" fmla="*/ 1809844 h 2237474"/>
              <a:gd name="connsiteX86" fmla="*/ 4811440 w 12192000"/>
              <a:gd name="connsiteY86" fmla="*/ 1804655 h 2237474"/>
              <a:gd name="connsiteX87" fmla="*/ 4691075 w 12192000"/>
              <a:gd name="connsiteY87" fmla="*/ 1801389 h 2237474"/>
              <a:gd name="connsiteX88" fmla="*/ 4640313 w 12192000"/>
              <a:gd name="connsiteY88" fmla="*/ 1784307 h 2237474"/>
              <a:gd name="connsiteX89" fmla="*/ 4536503 w 12192000"/>
              <a:gd name="connsiteY89" fmla="*/ 1785334 h 2237474"/>
              <a:gd name="connsiteX90" fmla="*/ 4513724 w 12192000"/>
              <a:gd name="connsiteY90" fmla="*/ 1791996 h 2237474"/>
              <a:gd name="connsiteX91" fmla="*/ 4459810 w 12192000"/>
              <a:gd name="connsiteY91" fmla="*/ 1797886 h 2237474"/>
              <a:gd name="connsiteX92" fmla="*/ 4379064 w 12192000"/>
              <a:gd name="connsiteY92" fmla="*/ 1817177 h 2237474"/>
              <a:gd name="connsiteX93" fmla="*/ 4290981 w 12192000"/>
              <a:gd name="connsiteY93" fmla="*/ 1839677 h 2237474"/>
              <a:gd name="connsiteX94" fmla="*/ 4238372 w 12192000"/>
              <a:gd name="connsiteY94" fmla="*/ 1851480 h 2237474"/>
              <a:gd name="connsiteX95" fmla="*/ 4232517 w 12192000"/>
              <a:gd name="connsiteY95" fmla="*/ 1852567 h 2237474"/>
              <a:gd name="connsiteX96" fmla="*/ 4191732 w 12192000"/>
              <a:gd name="connsiteY96" fmla="*/ 1857328 h 2237474"/>
              <a:gd name="connsiteX97" fmla="*/ 4065532 w 12192000"/>
              <a:gd name="connsiteY97" fmla="*/ 1855477 h 2237474"/>
              <a:gd name="connsiteX98" fmla="*/ 4028460 w 12192000"/>
              <a:gd name="connsiteY98" fmla="*/ 1855137 h 2237474"/>
              <a:gd name="connsiteX99" fmla="*/ 4002267 w 12192000"/>
              <a:gd name="connsiteY99" fmla="*/ 1852352 h 2237474"/>
              <a:gd name="connsiteX100" fmla="*/ 3931396 w 12192000"/>
              <a:gd name="connsiteY100" fmla="*/ 1858915 h 2237474"/>
              <a:gd name="connsiteX101" fmla="*/ 3812162 w 12192000"/>
              <a:gd name="connsiteY101" fmla="*/ 1875501 h 2237474"/>
              <a:gd name="connsiteX102" fmla="*/ 3758105 w 12192000"/>
              <a:gd name="connsiteY102" fmla="*/ 1871856 h 2237474"/>
              <a:gd name="connsiteX103" fmla="*/ 3715896 w 12192000"/>
              <a:gd name="connsiteY103" fmla="*/ 1881552 h 2237474"/>
              <a:gd name="connsiteX104" fmla="*/ 3567259 w 12192000"/>
              <a:gd name="connsiteY104" fmla="*/ 1893482 h 2237474"/>
              <a:gd name="connsiteX105" fmla="*/ 3405770 w 12192000"/>
              <a:gd name="connsiteY105" fmla="*/ 1904591 h 2237474"/>
              <a:gd name="connsiteX106" fmla="*/ 3280097 w 12192000"/>
              <a:gd name="connsiteY106" fmla="*/ 1919610 h 2237474"/>
              <a:gd name="connsiteX107" fmla="*/ 3123424 w 12192000"/>
              <a:gd name="connsiteY107" fmla="*/ 1952930 h 2237474"/>
              <a:gd name="connsiteX108" fmla="*/ 3009910 w 12192000"/>
              <a:gd name="connsiteY108" fmla="*/ 1957866 h 2237474"/>
              <a:gd name="connsiteX109" fmla="*/ 2995934 w 12192000"/>
              <a:gd name="connsiteY109" fmla="*/ 1967085 h 2237474"/>
              <a:gd name="connsiteX110" fmla="*/ 2942858 w 12192000"/>
              <a:gd name="connsiteY110" fmla="*/ 1981367 h 2237474"/>
              <a:gd name="connsiteX111" fmla="*/ 2875436 w 12192000"/>
              <a:gd name="connsiteY111" fmla="*/ 1996977 h 2237474"/>
              <a:gd name="connsiteX112" fmla="*/ 2874892 w 12192000"/>
              <a:gd name="connsiteY112" fmla="*/ 1996085 h 2237474"/>
              <a:gd name="connsiteX113" fmla="*/ 2864145 w 12192000"/>
              <a:gd name="connsiteY113" fmla="*/ 1994061 h 2237474"/>
              <a:gd name="connsiteX114" fmla="*/ 2843662 w 12192000"/>
              <a:gd name="connsiteY114" fmla="*/ 1992498 h 2237474"/>
              <a:gd name="connsiteX115" fmla="*/ 2796128 w 12192000"/>
              <a:gd name="connsiteY115" fmla="*/ 1976403 h 2237474"/>
              <a:gd name="connsiteX116" fmla="*/ 2756784 w 12192000"/>
              <a:gd name="connsiteY116" fmla="*/ 1985116 h 2237474"/>
              <a:gd name="connsiteX117" fmla="*/ 2748833 w 12192000"/>
              <a:gd name="connsiteY117" fmla="*/ 1986323 h 2237474"/>
              <a:gd name="connsiteX118" fmla="*/ 2748661 w 12192000"/>
              <a:gd name="connsiteY118" fmla="*/ 1986122 h 2237474"/>
              <a:gd name="connsiteX119" fmla="*/ 2740251 w 12192000"/>
              <a:gd name="connsiteY119" fmla="*/ 1986946 h 2237474"/>
              <a:gd name="connsiteX120" fmla="*/ 2718916 w 12192000"/>
              <a:gd name="connsiteY120" fmla="*/ 1990867 h 2237474"/>
              <a:gd name="connsiteX121" fmla="*/ 2713522 w 12192000"/>
              <a:gd name="connsiteY121" fmla="*/ 1990173 h 2237474"/>
              <a:gd name="connsiteX122" fmla="*/ 2680597 w 12192000"/>
              <a:gd name="connsiteY122" fmla="*/ 1984996 h 2237474"/>
              <a:gd name="connsiteX123" fmla="*/ 2578178 w 12192000"/>
              <a:gd name="connsiteY123" fmla="*/ 1990531 h 2237474"/>
              <a:gd name="connsiteX124" fmla="*/ 2476147 w 12192000"/>
              <a:gd name="connsiteY124" fmla="*/ 1998305 h 2237474"/>
              <a:gd name="connsiteX125" fmla="*/ 2373568 w 12192000"/>
              <a:gd name="connsiteY125" fmla="*/ 2003219 h 2237474"/>
              <a:gd name="connsiteX126" fmla="*/ 2321399 w 12192000"/>
              <a:gd name="connsiteY126" fmla="*/ 1989467 h 2237474"/>
              <a:gd name="connsiteX127" fmla="*/ 2315525 w 12192000"/>
              <a:gd name="connsiteY127" fmla="*/ 1989708 h 2237474"/>
              <a:gd name="connsiteX128" fmla="*/ 2300792 w 12192000"/>
              <a:gd name="connsiteY128" fmla="*/ 1994290 h 2237474"/>
              <a:gd name="connsiteX129" fmla="*/ 2295469 w 12192000"/>
              <a:gd name="connsiteY129" fmla="*/ 1996659 h 2237474"/>
              <a:gd name="connsiteX130" fmla="*/ 2287219 w 12192000"/>
              <a:gd name="connsiteY130" fmla="*/ 1998750 h 2237474"/>
              <a:gd name="connsiteX131" fmla="*/ 2286948 w 12192000"/>
              <a:gd name="connsiteY131" fmla="*/ 1998596 h 2237474"/>
              <a:gd name="connsiteX132" fmla="*/ 2243069 w 12192000"/>
              <a:gd name="connsiteY132" fmla="*/ 2015111 h 2237474"/>
              <a:gd name="connsiteX133" fmla="*/ 2186609 w 12192000"/>
              <a:gd name="connsiteY133" fmla="*/ 2008263 h 2237474"/>
              <a:gd name="connsiteX134" fmla="*/ 2164831 w 12192000"/>
              <a:gd name="connsiteY134" fmla="*/ 2010143 h 2237474"/>
              <a:gd name="connsiteX135" fmla="*/ 2152836 w 12192000"/>
              <a:gd name="connsiteY135" fmla="*/ 2010048 h 2237474"/>
              <a:gd name="connsiteX136" fmla="*/ 2117102 w 12192000"/>
              <a:gd name="connsiteY136" fmla="*/ 2023004 h 2237474"/>
              <a:gd name="connsiteX137" fmla="*/ 2111935 w 12192000"/>
              <a:gd name="connsiteY137" fmla="*/ 2023163 h 2237474"/>
              <a:gd name="connsiteX138" fmla="*/ 2089991 w 12192000"/>
              <a:gd name="connsiteY138" fmla="*/ 2034193 h 2237474"/>
              <a:gd name="connsiteX139" fmla="*/ 2058061 w 12192000"/>
              <a:gd name="connsiteY139" fmla="*/ 2047942 h 2237474"/>
              <a:gd name="connsiteX140" fmla="*/ 2055737 w 12192000"/>
              <a:gd name="connsiteY140" fmla="*/ 2047704 h 2237474"/>
              <a:gd name="connsiteX141" fmla="*/ 2042244 w 12192000"/>
              <a:gd name="connsiteY141" fmla="*/ 2055560 h 2237474"/>
              <a:gd name="connsiteX142" fmla="*/ 1976224 w 12192000"/>
              <a:gd name="connsiteY142" fmla="*/ 2074257 h 2237474"/>
              <a:gd name="connsiteX143" fmla="*/ 1877728 w 12192000"/>
              <a:gd name="connsiteY143" fmla="*/ 2101004 h 2237474"/>
              <a:gd name="connsiteX144" fmla="*/ 1759056 w 12192000"/>
              <a:gd name="connsiteY144" fmla="*/ 2125608 h 2237474"/>
              <a:gd name="connsiteX145" fmla="*/ 1637948 w 12192000"/>
              <a:gd name="connsiteY145" fmla="*/ 2172597 h 2237474"/>
              <a:gd name="connsiteX146" fmla="*/ 1434549 w 12192000"/>
              <a:gd name="connsiteY146" fmla="*/ 2234522 h 2237474"/>
              <a:gd name="connsiteX147" fmla="*/ 1398481 w 12192000"/>
              <a:gd name="connsiteY147" fmla="*/ 2237074 h 2237474"/>
              <a:gd name="connsiteX148" fmla="*/ 1398407 w 12192000"/>
              <a:gd name="connsiteY148" fmla="*/ 2237095 h 2237474"/>
              <a:gd name="connsiteX149" fmla="*/ 1370962 w 12192000"/>
              <a:gd name="connsiteY149" fmla="*/ 2237474 h 2237474"/>
              <a:gd name="connsiteX150" fmla="*/ 1356367 w 12192000"/>
              <a:gd name="connsiteY150" fmla="*/ 2235089 h 2237474"/>
              <a:gd name="connsiteX151" fmla="*/ 1324828 w 12192000"/>
              <a:gd name="connsiteY151" fmla="*/ 2231968 h 2237474"/>
              <a:gd name="connsiteX152" fmla="*/ 1297744 w 12192000"/>
              <a:gd name="connsiteY152" fmla="*/ 2235849 h 2237474"/>
              <a:gd name="connsiteX153" fmla="*/ 1286236 w 12192000"/>
              <a:gd name="connsiteY153" fmla="*/ 2233135 h 2237474"/>
              <a:gd name="connsiteX154" fmla="*/ 1283504 w 12192000"/>
              <a:gd name="connsiteY154" fmla="*/ 2233797 h 2237474"/>
              <a:gd name="connsiteX155" fmla="*/ 1279765 w 12192000"/>
              <a:gd name="connsiteY155" fmla="*/ 2229639 h 2237474"/>
              <a:gd name="connsiteX156" fmla="*/ 1195347 w 12192000"/>
              <a:gd name="connsiteY156" fmla="*/ 2212354 h 2237474"/>
              <a:gd name="connsiteX157" fmla="*/ 970251 w 12192000"/>
              <a:gd name="connsiteY157" fmla="*/ 2221029 h 2237474"/>
              <a:gd name="connsiteX158" fmla="*/ 812914 w 12192000"/>
              <a:gd name="connsiteY158" fmla="*/ 2202752 h 2237474"/>
              <a:gd name="connsiteX159" fmla="*/ 800195 w 12192000"/>
              <a:gd name="connsiteY159" fmla="*/ 2209407 h 2237474"/>
              <a:gd name="connsiteX160" fmla="*/ 784978 w 12192000"/>
              <a:gd name="connsiteY160" fmla="*/ 2212360 h 2237474"/>
              <a:gd name="connsiteX161" fmla="*/ 681987 w 12192000"/>
              <a:gd name="connsiteY161" fmla="*/ 2216757 h 2237474"/>
              <a:gd name="connsiteX162" fmla="*/ 669923 w 12192000"/>
              <a:gd name="connsiteY162" fmla="*/ 2211682 h 2237474"/>
              <a:gd name="connsiteX163" fmla="*/ 648680 w 12192000"/>
              <a:gd name="connsiteY163" fmla="*/ 2206229 h 2237474"/>
              <a:gd name="connsiteX164" fmla="*/ 597225 w 12192000"/>
              <a:gd name="connsiteY164" fmla="*/ 2180999 h 2237474"/>
              <a:gd name="connsiteX165" fmla="*/ 558449 w 12192000"/>
              <a:gd name="connsiteY165" fmla="*/ 2182346 h 2237474"/>
              <a:gd name="connsiteX166" fmla="*/ 550517 w 12192000"/>
              <a:gd name="connsiteY166" fmla="*/ 2182060 h 2237474"/>
              <a:gd name="connsiteX167" fmla="*/ 550309 w 12192000"/>
              <a:gd name="connsiteY167" fmla="*/ 2181825 h 2237474"/>
              <a:gd name="connsiteX168" fmla="*/ 541836 w 12192000"/>
              <a:gd name="connsiteY168" fmla="*/ 2181063 h 2237474"/>
              <a:gd name="connsiteX169" fmla="*/ 536057 w 12192000"/>
              <a:gd name="connsiteY169" fmla="*/ 2181537 h 2237474"/>
              <a:gd name="connsiteX170" fmla="*/ 520671 w 12192000"/>
              <a:gd name="connsiteY170" fmla="*/ 2180980 h 2237474"/>
              <a:gd name="connsiteX171" fmla="*/ 515024 w 12192000"/>
              <a:gd name="connsiteY171" fmla="*/ 2179258 h 2237474"/>
              <a:gd name="connsiteX172" fmla="*/ 512278 w 12192000"/>
              <a:gd name="connsiteY172" fmla="*/ 2176369 h 2237474"/>
              <a:gd name="connsiteX173" fmla="*/ 480419 w 12192000"/>
              <a:gd name="connsiteY173" fmla="*/ 2167807 h 2237474"/>
              <a:gd name="connsiteX174" fmla="*/ 413835 w 12192000"/>
              <a:gd name="connsiteY174" fmla="*/ 2156783 h 2237474"/>
              <a:gd name="connsiteX175" fmla="*/ 376513 w 12192000"/>
              <a:gd name="connsiteY175" fmla="*/ 2154014 h 2237474"/>
              <a:gd name="connsiteX176" fmla="*/ 273386 w 12192000"/>
              <a:gd name="connsiteY176" fmla="*/ 2142551 h 2237474"/>
              <a:gd name="connsiteX177" fmla="*/ 169207 w 12192000"/>
              <a:gd name="connsiteY177" fmla="*/ 2128100 h 2237474"/>
              <a:gd name="connsiteX178" fmla="*/ 93149 w 12192000"/>
              <a:gd name="connsiteY178" fmla="*/ 2105324 h 2237474"/>
              <a:gd name="connsiteX179" fmla="*/ 88109 w 12192000"/>
              <a:gd name="connsiteY179" fmla="*/ 2106704 h 2237474"/>
              <a:gd name="connsiteX180" fmla="*/ 80022 w 12192000"/>
              <a:gd name="connsiteY180" fmla="*/ 2107254 h 2237474"/>
              <a:gd name="connsiteX181" fmla="*/ 79717 w 12192000"/>
              <a:gd name="connsiteY181" fmla="*/ 2107046 h 2237474"/>
              <a:gd name="connsiteX182" fmla="*/ 72352 w 12192000"/>
              <a:gd name="connsiteY182" fmla="*/ 2107991 h 2237474"/>
              <a:gd name="connsiteX183" fmla="*/ 37645 w 12192000"/>
              <a:gd name="connsiteY183" fmla="*/ 2115401 h 2237474"/>
              <a:gd name="connsiteX184" fmla="*/ 4572 w 12192000"/>
              <a:gd name="connsiteY184" fmla="*/ 2111091 h 2237474"/>
              <a:gd name="connsiteX185" fmla="*/ 0 w 12192000"/>
              <a:gd name="connsiteY185" fmla="*/ 2110468 h 2237474"/>
              <a:gd name="connsiteX186" fmla="*/ 0 w 12192000"/>
              <a:gd name="connsiteY186" fmla="*/ 0 h 2237474"/>
              <a:gd name="connsiteX0" fmla="*/ 0 w 12192000"/>
              <a:gd name="connsiteY0" fmla="*/ 0 h 2237474"/>
              <a:gd name="connsiteX1" fmla="*/ 12192000 w 12192000"/>
              <a:gd name="connsiteY1" fmla="*/ 0 h 2237474"/>
              <a:gd name="connsiteX2" fmla="*/ 12192000 w 12192000"/>
              <a:gd name="connsiteY2" fmla="*/ 751299 h 2237474"/>
              <a:gd name="connsiteX3" fmla="*/ 12176759 w 12192000"/>
              <a:gd name="connsiteY3" fmla="*/ 759190 h 2237474"/>
              <a:gd name="connsiteX4" fmla="*/ 12047364 w 12192000"/>
              <a:gd name="connsiteY4" fmla="*/ 749662 h 2237474"/>
              <a:gd name="connsiteX5" fmla="*/ 11890686 w 12192000"/>
              <a:gd name="connsiteY5" fmla="*/ 732766 h 2237474"/>
              <a:gd name="connsiteX6" fmla="*/ 11820512 w 12192000"/>
              <a:gd name="connsiteY6" fmla="*/ 745392 h 2237474"/>
              <a:gd name="connsiteX7" fmla="*/ 11649954 w 12192000"/>
              <a:gd name="connsiteY7" fmla="*/ 749628 h 2237474"/>
              <a:gd name="connsiteX8" fmla="*/ 11560424 w 12192000"/>
              <a:gd name="connsiteY8" fmla="*/ 748017 h 2237474"/>
              <a:gd name="connsiteX9" fmla="*/ 11358455 w 12192000"/>
              <a:gd name="connsiteY9" fmla="*/ 747593 h 2237474"/>
              <a:gd name="connsiteX10" fmla="*/ 11165209 w 12192000"/>
              <a:gd name="connsiteY10" fmla="*/ 748852 h 2237474"/>
              <a:gd name="connsiteX11" fmla="*/ 11058755 w 12192000"/>
              <a:gd name="connsiteY11" fmla="*/ 749617 h 2237474"/>
              <a:gd name="connsiteX12" fmla="*/ 10846594 w 12192000"/>
              <a:gd name="connsiteY12" fmla="*/ 765069 h 2237474"/>
              <a:gd name="connsiteX13" fmla="*/ 10739478 w 12192000"/>
              <a:gd name="connsiteY13" fmla="*/ 776841 h 2237474"/>
              <a:gd name="connsiteX14" fmla="*/ 10458762 w 12192000"/>
              <a:gd name="connsiteY14" fmla="*/ 755400 h 2237474"/>
              <a:gd name="connsiteX15" fmla="*/ 10211200 w 12192000"/>
              <a:gd name="connsiteY15" fmla="*/ 767513 h 2237474"/>
              <a:gd name="connsiteX16" fmla="*/ 10167995 w 12192000"/>
              <a:gd name="connsiteY16" fmla="*/ 760843 h 2237474"/>
              <a:gd name="connsiteX17" fmla="*/ 9997044 w 12192000"/>
              <a:gd name="connsiteY17" fmla="*/ 780129 h 2237474"/>
              <a:gd name="connsiteX18" fmla="*/ 9943887 w 12192000"/>
              <a:gd name="connsiteY18" fmla="*/ 804141 h 2237474"/>
              <a:gd name="connsiteX19" fmla="*/ 9918248 w 12192000"/>
              <a:gd name="connsiteY19" fmla="*/ 816628 h 2237474"/>
              <a:gd name="connsiteX20" fmla="*/ 9767091 w 12192000"/>
              <a:gd name="connsiteY20" fmla="*/ 870550 h 2237474"/>
              <a:gd name="connsiteX21" fmla="*/ 9683005 w 12192000"/>
              <a:gd name="connsiteY21" fmla="*/ 894128 h 2237474"/>
              <a:gd name="connsiteX22" fmla="*/ 9594438 w 12192000"/>
              <a:gd name="connsiteY22" fmla="*/ 919051 h 2237474"/>
              <a:gd name="connsiteX23" fmla="*/ 9544189 w 12192000"/>
              <a:gd name="connsiteY23" fmla="*/ 938966 h 2237474"/>
              <a:gd name="connsiteX24" fmla="*/ 9500499 w 12192000"/>
              <a:gd name="connsiteY24" fmla="*/ 954680 h 2237474"/>
              <a:gd name="connsiteX25" fmla="*/ 9428195 w 12192000"/>
              <a:gd name="connsiteY25" fmla="*/ 986225 h 2237474"/>
              <a:gd name="connsiteX26" fmla="*/ 9410017 w 12192000"/>
              <a:gd name="connsiteY26" fmla="*/ 993931 h 2237474"/>
              <a:gd name="connsiteX27" fmla="*/ 9392919 w 12192000"/>
              <a:gd name="connsiteY27" fmla="*/ 994656 h 2237474"/>
              <a:gd name="connsiteX28" fmla="*/ 9268019 w 12192000"/>
              <a:gd name="connsiteY28" fmla="*/ 1007442 h 2237474"/>
              <a:gd name="connsiteX29" fmla="*/ 9234662 w 12192000"/>
              <a:gd name="connsiteY29" fmla="*/ 1023056 h 2237474"/>
              <a:gd name="connsiteX30" fmla="*/ 9181033 w 12192000"/>
              <a:gd name="connsiteY30" fmla="*/ 1037921 h 2237474"/>
              <a:gd name="connsiteX31" fmla="*/ 9155969 w 12192000"/>
              <a:gd name="connsiteY31" fmla="*/ 1046804 h 2237474"/>
              <a:gd name="connsiteX32" fmla="*/ 9133985 w 12192000"/>
              <a:gd name="connsiteY32" fmla="*/ 1046450 h 2237474"/>
              <a:gd name="connsiteX33" fmla="*/ 9003462 w 12192000"/>
              <a:gd name="connsiteY33" fmla="*/ 1042406 h 2237474"/>
              <a:gd name="connsiteX34" fmla="*/ 8968445 w 12192000"/>
              <a:gd name="connsiteY34" fmla="*/ 1052169 h 2237474"/>
              <a:gd name="connsiteX35" fmla="*/ 8886001 w 12192000"/>
              <a:gd name="connsiteY35" fmla="*/ 1067468 h 2237474"/>
              <a:gd name="connsiteX36" fmla="*/ 8838610 w 12192000"/>
              <a:gd name="connsiteY36" fmla="*/ 1075091 h 2237474"/>
              <a:gd name="connsiteX37" fmla="*/ 8750383 w 12192000"/>
              <a:gd name="connsiteY37" fmla="*/ 1097387 h 2237474"/>
              <a:gd name="connsiteX38" fmla="*/ 8665605 w 12192000"/>
              <a:gd name="connsiteY38" fmla="*/ 1110791 h 2237474"/>
              <a:gd name="connsiteX39" fmla="*/ 8584946 w 12192000"/>
              <a:gd name="connsiteY39" fmla="*/ 1135226 h 2237474"/>
              <a:gd name="connsiteX40" fmla="*/ 8419755 w 12192000"/>
              <a:gd name="connsiteY40" fmla="*/ 1216260 h 2237474"/>
              <a:gd name="connsiteX41" fmla="*/ 8411626 w 12192000"/>
              <a:gd name="connsiteY41" fmla="*/ 1214397 h 2237474"/>
              <a:gd name="connsiteX42" fmla="*/ 8363469 w 12192000"/>
              <a:gd name="connsiteY42" fmla="*/ 1246658 h 2237474"/>
              <a:gd name="connsiteX43" fmla="*/ 8275497 w 12192000"/>
              <a:gd name="connsiteY43" fmla="*/ 1264396 h 2237474"/>
              <a:gd name="connsiteX44" fmla="*/ 8206287 w 12192000"/>
              <a:gd name="connsiteY44" fmla="*/ 1273060 h 2237474"/>
              <a:gd name="connsiteX45" fmla="*/ 8139997 w 12192000"/>
              <a:gd name="connsiteY45" fmla="*/ 1282713 h 2237474"/>
              <a:gd name="connsiteX46" fmla="*/ 8074238 w 12192000"/>
              <a:gd name="connsiteY46" fmla="*/ 1301895 h 2237474"/>
              <a:gd name="connsiteX47" fmla="*/ 7942099 w 12192000"/>
              <a:gd name="connsiteY47" fmla="*/ 1336332 h 2237474"/>
              <a:gd name="connsiteX48" fmla="*/ 7902328 w 12192000"/>
              <a:gd name="connsiteY48" fmla="*/ 1345865 h 2237474"/>
              <a:gd name="connsiteX49" fmla="*/ 7840612 w 12192000"/>
              <a:gd name="connsiteY49" fmla="*/ 1369373 h 2237474"/>
              <a:gd name="connsiteX50" fmla="*/ 7786819 w 12192000"/>
              <a:gd name="connsiteY50" fmla="*/ 1378970 h 2237474"/>
              <a:gd name="connsiteX51" fmla="*/ 7548172 w 12192000"/>
              <a:gd name="connsiteY51" fmla="*/ 1417460 h 2237474"/>
              <a:gd name="connsiteX52" fmla="*/ 7483437 w 12192000"/>
              <a:gd name="connsiteY52" fmla="*/ 1478152 h 2237474"/>
              <a:gd name="connsiteX53" fmla="*/ 7377870 w 12192000"/>
              <a:gd name="connsiteY53" fmla="*/ 1523319 h 2237474"/>
              <a:gd name="connsiteX54" fmla="*/ 7230737 w 12192000"/>
              <a:gd name="connsiteY54" fmla="*/ 1562633 h 2237474"/>
              <a:gd name="connsiteX55" fmla="*/ 7224458 w 12192000"/>
              <a:gd name="connsiteY55" fmla="*/ 1573008 h 2237474"/>
              <a:gd name="connsiteX56" fmla="*/ 7183121 w 12192000"/>
              <a:gd name="connsiteY56" fmla="*/ 1595162 h 2237474"/>
              <a:gd name="connsiteX57" fmla="*/ 7164601 w 12192000"/>
              <a:gd name="connsiteY57" fmla="*/ 1606490 h 2237474"/>
              <a:gd name="connsiteX58" fmla="*/ 7031309 w 12192000"/>
              <a:gd name="connsiteY58" fmla="*/ 1619451 h 2237474"/>
              <a:gd name="connsiteX59" fmla="*/ 6900177 w 12192000"/>
              <a:gd name="connsiteY59" fmla="*/ 1636016 h 2237474"/>
              <a:gd name="connsiteX60" fmla="*/ 6795372 w 12192000"/>
              <a:gd name="connsiteY60" fmla="*/ 1644845 h 2237474"/>
              <a:gd name="connsiteX61" fmla="*/ 6692251 w 12192000"/>
              <a:gd name="connsiteY61" fmla="*/ 1656357 h 2237474"/>
              <a:gd name="connsiteX62" fmla="*/ 6655235 w 12192000"/>
              <a:gd name="connsiteY62" fmla="*/ 1661869 h 2237474"/>
              <a:gd name="connsiteX63" fmla="*/ 6554894 w 12192000"/>
              <a:gd name="connsiteY63" fmla="*/ 1664428 h 2237474"/>
              <a:gd name="connsiteX64" fmla="*/ 6516595 w 12192000"/>
              <a:gd name="connsiteY64" fmla="*/ 1667475 h 2237474"/>
              <a:gd name="connsiteX65" fmla="*/ 6508541 w 12192000"/>
              <a:gd name="connsiteY65" fmla="*/ 1668757 h 2237474"/>
              <a:gd name="connsiteX66" fmla="*/ 6471012 w 12192000"/>
              <a:gd name="connsiteY66" fmla="*/ 1678604 h 2237474"/>
              <a:gd name="connsiteX67" fmla="*/ 6364035 w 12192000"/>
              <a:gd name="connsiteY67" fmla="*/ 1667683 h 2237474"/>
              <a:gd name="connsiteX68" fmla="*/ 6280959 w 12192000"/>
              <a:gd name="connsiteY68" fmla="*/ 1689329 h 2237474"/>
              <a:gd name="connsiteX69" fmla="*/ 6243319 w 12192000"/>
              <a:gd name="connsiteY69" fmla="*/ 1695560 h 2237474"/>
              <a:gd name="connsiteX70" fmla="*/ 6098321 w 12192000"/>
              <a:gd name="connsiteY70" fmla="*/ 1721646 h 2237474"/>
              <a:gd name="connsiteX71" fmla="*/ 5880652 w 12192000"/>
              <a:gd name="connsiteY71" fmla="*/ 1779643 h 2237474"/>
              <a:gd name="connsiteX72" fmla="*/ 5785959 w 12192000"/>
              <a:gd name="connsiteY72" fmla="*/ 1775307 h 2237474"/>
              <a:gd name="connsiteX73" fmla="*/ 5643534 w 12192000"/>
              <a:gd name="connsiteY73" fmla="*/ 1802919 h 2237474"/>
              <a:gd name="connsiteX74" fmla="*/ 5518799 w 12192000"/>
              <a:gd name="connsiteY74" fmla="*/ 1818312 h 2237474"/>
              <a:gd name="connsiteX75" fmla="*/ 5505014 w 12192000"/>
              <a:gd name="connsiteY75" fmla="*/ 1819259 h 2237474"/>
              <a:gd name="connsiteX76" fmla="*/ 5453307 w 12192000"/>
              <a:gd name="connsiteY76" fmla="*/ 1815450 h 2237474"/>
              <a:gd name="connsiteX77" fmla="*/ 5221533 w 12192000"/>
              <a:gd name="connsiteY77" fmla="*/ 1846950 h 2237474"/>
              <a:gd name="connsiteX78" fmla="*/ 5149802 w 12192000"/>
              <a:gd name="connsiteY78" fmla="*/ 1844846 h 2237474"/>
              <a:gd name="connsiteX79" fmla="*/ 5114927 w 12192000"/>
              <a:gd name="connsiteY79" fmla="*/ 1847827 h 2237474"/>
              <a:gd name="connsiteX80" fmla="*/ 5108970 w 12192000"/>
              <a:gd name="connsiteY80" fmla="*/ 1847935 h 2237474"/>
              <a:gd name="connsiteX81" fmla="*/ 5067961 w 12192000"/>
              <a:gd name="connsiteY81" fmla="*/ 1845917 h 2237474"/>
              <a:gd name="connsiteX82" fmla="*/ 5007075 w 12192000"/>
              <a:gd name="connsiteY82" fmla="*/ 1838626 h 2237474"/>
              <a:gd name="connsiteX83" fmla="*/ 4944087 w 12192000"/>
              <a:gd name="connsiteY83" fmla="*/ 1823332 h 2237474"/>
              <a:gd name="connsiteX84" fmla="*/ 4907662 w 12192000"/>
              <a:gd name="connsiteY84" fmla="*/ 1816900 h 2237474"/>
              <a:gd name="connsiteX85" fmla="*/ 4882386 w 12192000"/>
              <a:gd name="connsiteY85" fmla="*/ 1809844 h 2237474"/>
              <a:gd name="connsiteX86" fmla="*/ 4811440 w 12192000"/>
              <a:gd name="connsiteY86" fmla="*/ 1804655 h 2237474"/>
              <a:gd name="connsiteX87" fmla="*/ 4691075 w 12192000"/>
              <a:gd name="connsiteY87" fmla="*/ 1801389 h 2237474"/>
              <a:gd name="connsiteX88" fmla="*/ 4640313 w 12192000"/>
              <a:gd name="connsiteY88" fmla="*/ 1784307 h 2237474"/>
              <a:gd name="connsiteX89" fmla="*/ 4536503 w 12192000"/>
              <a:gd name="connsiteY89" fmla="*/ 1785334 h 2237474"/>
              <a:gd name="connsiteX90" fmla="*/ 4513724 w 12192000"/>
              <a:gd name="connsiteY90" fmla="*/ 1791996 h 2237474"/>
              <a:gd name="connsiteX91" fmla="*/ 4459810 w 12192000"/>
              <a:gd name="connsiteY91" fmla="*/ 1797886 h 2237474"/>
              <a:gd name="connsiteX92" fmla="*/ 4379064 w 12192000"/>
              <a:gd name="connsiteY92" fmla="*/ 1817177 h 2237474"/>
              <a:gd name="connsiteX93" fmla="*/ 4290981 w 12192000"/>
              <a:gd name="connsiteY93" fmla="*/ 1839677 h 2237474"/>
              <a:gd name="connsiteX94" fmla="*/ 4238372 w 12192000"/>
              <a:gd name="connsiteY94" fmla="*/ 1851480 h 2237474"/>
              <a:gd name="connsiteX95" fmla="*/ 4232517 w 12192000"/>
              <a:gd name="connsiteY95" fmla="*/ 1852567 h 2237474"/>
              <a:gd name="connsiteX96" fmla="*/ 4191732 w 12192000"/>
              <a:gd name="connsiteY96" fmla="*/ 1857328 h 2237474"/>
              <a:gd name="connsiteX97" fmla="*/ 4065532 w 12192000"/>
              <a:gd name="connsiteY97" fmla="*/ 1855477 h 2237474"/>
              <a:gd name="connsiteX98" fmla="*/ 4028460 w 12192000"/>
              <a:gd name="connsiteY98" fmla="*/ 1855137 h 2237474"/>
              <a:gd name="connsiteX99" fmla="*/ 4002267 w 12192000"/>
              <a:gd name="connsiteY99" fmla="*/ 1852352 h 2237474"/>
              <a:gd name="connsiteX100" fmla="*/ 3931396 w 12192000"/>
              <a:gd name="connsiteY100" fmla="*/ 1858915 h 2237474"/>
              <a:gd name="connsiteX101" fmla="*/ 3812162 w 12192000"/>
              <a:gd name="connsiteY101" fmla="*/ 1875501 h 2237474"/>
              <a:gd name="connsiteX102" fmla="*/ 3758105 w 12192000"/>
              <a:gd name="connsiteY102" fmla="*/ 1871856 h 2237474"/>
              <a:gd name="connsiteX103" fmla="*/ 3715896 w 12192000"/>
              <a:gd name="connsiteY103" fmla="*/ 1881552 h 2237474"/>
              <a:gd name="connsiteX104" fmla="*/ 3567259 w 12192000"/>
              <a:gd name="connsiteY104" fmla="*/ 1893482 h 2237474"/>
              <a:gd name="connsiteX105" fmla="*/ 3405770 w 12192000"/>
              <a:gd name="connsiteY105" fmla="*/ 1904591 h 2237474"/>
              <a:gd name="connsiteX106" fmla="*/ 3280097 w 12192000"/>
              <a:gd name="connsiteY106" fmla="*/ 1919610 h 2237474"/>
              <a:gd name="connsiteX107" fmla="*/ 3123424 w 12192000"/>
              <a:gd name="connsiteY107" fmla="*/ 1952930 h 2237474"/>
              <a:gd name="connsiteX108" fmla="*/ 3009910 w 12192000"/>
              <a:gd name="connsiteY108" fmla="*/ 1957866 h 2237474"/>
              <a:gd name="connsiteX109" fmla="*/ 2995934 w 12192000"/>
              <a:gd name="connsiteY109" fmla="*/ 1967085 h 2237474"/>
              <a:gd name="connsiteX110" fmla="*/ 2942858 w 12192000"/>
              <a:gd name="connsiteY110" fmla="*/ 1981367 h 2237474"/>
              <a:gd name="connsiteX111" fmla="*/ 2875436 w 12192000"/>
              <a:gd name="connsiteY111" fmla="*/ 1996977 h 2237474"/>
              <a:gd name="connsiteX112" fmla="*/ 2874892 w 12192000"/>
              <a:gd name="connsiteY112" fmla="*/ 1996085 h 2237474"/>
              <a:gd name="connsiteX113" fmla="*/ 2864145 w 12192000"/>
              <a:gd name="connsiteY113" fmla="*/ 1994061 h 2237474"/>
              <a:gd name="connsiteX114" fmla="*/ 2843662 w 12192000"/>
              <a:gd name="connsiteY114" fmla="*/ 1992498 h 2237474"/>
              <a:gd name="connsiteX115" fmla="*/ 2796128 w 12192000"/>
              <a:gd name="connsiteY115" fmla="*/ 1976403 h 2237474"/>
              <a:gd name="connsiteX116" fmla="*/ 2756784 w 12192000"/>
              <a:gd name="connsiteY116" fmla="*/ 1985116 h 2237474"/>
              <a:gd name="connsiteX117" fmla="*/ 2748833 w 12192000"/>
              <a:gd name="connsiteY117" fmla="*/ 1986323 h 2237474"/>
              <a:gd name="connsiteX118" fmla="*/ 2748661 w 12192000"/>
              <a:gd name="connsiteY118" fmla="*/ 1986122 h 2237474"/>
              <a:gd name="connsiteX119" fmla="*/ 2718916 w 12192000"/>
              <a:gd name="connsiteY119" fmla="*/ 1990867 h 2237474"/>
              <a:gd name="connsiteX120" fmla="*/ 2713522 w 12192000"/>
              <a:gd name="connsiteY120" fmla="*/ 1990173 h 2237474"/>
              <a:gd name="connsiteX121" fmla="*/ 2680597 w 12192000"/>
              <a:gd name="connsiteY121" fmla="*/ 1984996 h 2237474"/>
              <a:gd name="connsiteX122" fmla="*/ 2578178 w 12192000"/>
              <a:gd name="connsiteY122" fmla="*/ 1990531 h 2237474"/>
              <a:gd name="connsiteX123" fmla="*/ 2476147 w 12192000"/>
              <a:gd name="connsiteY123" fmla="*/ 1998305 h 2237474"/>
              <a:gd name="connsiteX124" fmla="*/ 2373568 w 12192000"/>
              <a:gd name="connsiteY124" fmla="*/ 2003219 h 2237474"/>
              <a:gd name="connsiteX125" fmla="*/ 2321399 w 12192000"/>
              <a:gd name="connsiteY125" fmla="*/ 1989467 h 2237474"/>
              <a:gd name="connsiteX126" fmla="*/ 2315525 w 12192000"/>
              <a:gd name="connsiteY126" fmla="*/ 1989708 h 2237474"/>
              <a:gd name="connsiteX127" fmla="*/ 2300792 w 12192000"/>
              <a:gd name="connsiteY127" fmla="*/ 1994290 h 2237474"/>
              <a:gd name="connsiteX128" fmla="*/ 2295469 w 12192000"/>
              <a:gd name="connsiteY128" fmla="*/ 1996659 h 2237474"/>
              <a:gd name="connsiteX129" fmla="*/ 2287219 w 12192000"/>
              <a:gd name="connsiteY129" fmla="*/ 1998750 h 2237474"/>
              <a:gd name="connsiteX130" fmla="*/ 2286948 w 12192000"/>
              <a:gd name="connsiteY130" fmla="*/ 1998596 h 2237474"/>
              <a:gd name="connsiteX131" fmla="*/ 2243069 w 12192000"/>
              <a:gd name="connsiteY131" fmla="*/ 2015111 h 2237474"/>
              <a:gd name="connsiteX132" fmla="*/ 2186609 w 12192000"/>
              <a:gd name="connsiteY132" fmla="*/ 2008263 h 2237474"/>
              <a:gd name="connsiteX133" fmla="*/ 2164831 w 12192000"/>
              <a:gd name="connsiteY133" fmla="*/ 2010143 h 2237474"/>
              <a:gd name="connsiteX134" fmla="*/ 2152836 w 12192000"/>
              <a:gd name="connsiteY134" fmla="*/ 2010048 h 2237474"/>
              <a:gd name="connsiteX135" fmla="*/ 2117102 w 12192000"/>
              <a:gd name="connsiteY135" fmla="*/ 2023004 h 2237474"/>
              <a:gd name="connsiteX136" fmla="*/ 2111935 w 12192000"/>
              <a:gd name="connsiteY136" fmla="*/ 2023163 h 2237474"/>
              <a:gd name="connsiteX137" fmla="*/ 2089991 w 12192000"/>
              <a:gd name="connsiteY137" fmla="*/ 2034193 h 2237474"/>
              <a:gd name="connsiteX138" fmla="*/ 2058061 w 12192000"/>
              <a:gd name="connsiteY138" fmla="*/ 2047942 h 2237474"/>
              <a:gd name="connsiteX139" fmla="*/ 2055737 w 12192000"/>
              <a:gd name="connsiteY139" fmla="*/ 2047704 h 2237474"/>
              <a:gd name="connsiteX140" fmla="*/ 2042244 w 12192000"/>
              <a:gd name="connsiteY140" fmla="*/ 2055560 h 2237474"/>
              <a:gd name="connsiteX141" fmla="*/ 1976224 w 12192000"/>
              <a:gd name="connsiteY141" fmla="*/ 2074257 h 2237474"/>
              <a:gd name="connsiteX142" fmla="*/ 1877728 w 12192000"/>
              <a:gd name="connsiteY142" fmla="*/ 2101004 h 2237474"/>
              <a:gd name="connsiteX143" fmla="*/ 1759056 w 12192000"/>
              <a:gd name="connsiteY143" fmla="*/ 2125608 h 2237474"/>
              <a:gd name="connsiteX144" fmla="*/ 1637948 w 12192000"/>
              <a:gd name="connsiteY144" fmla="*/ 2172597 h 2237474"/>
              <a:gd name="connsiteX145" fmla="*/ 1434549 w 12192000"/>
              <a:gd name="connsiteY145" fmla="*/ 2234522 h 2237474"/>
              <a:gd name="connsiteX146" fmla="*/ 1398481 w 12192000"/>
              <a:gd name="connsiteY146" fmla="*/ 2237074 h 2237474"/>
              <a:gd name="connsiteX147" fmla="*/ 1398407 w 12192000"/>
              <a:gd name="connsiteY147" fmla="*/ 2237095 h 2237474"/>
              <a:gd name="connsiteX148" fmla="*/ 1370962 w 12192000"/>
              <a:gd name="connsiteY148" fmla="*/ 2237474 h 2237474"/>
              <a:gd name="connsiteX149" fmla="*/ 1356367 w 12192000"/>
              <a:gd name="connsiteY149" fmla="*/ 2235089 h 2237474"/>
              <a:gd name="connsiteX150" fmla="*/ 1324828 w 12192000"/>
              <a:gd name="connsiteY150" fmla="*/ 2231968 h 2237474"/>
              <a:gd name="connsiteX151" fmla="*/ 1297744 w 12192000"/>
              <a:gd name="connsiteY151" fmla="*/ 2235849 h 2237474"/>
              <a:gd name="connsiteX152" fmla="*/ 1286236 w 12192000"/>
              <a:gd name="connsiteY152" fmla="*/ 2233135 h 2237474"/>
              <a:gd name="connsiteX153" fmla="*/ 1283504 w 12192000"/>
              <a:gd name="connsiteY153" fmla="*/ 2233797 h 2237474"/>
              <a:gd name="connsiteX154" fmla="*/ 1279765 w 12192000"/>
              <a:gd name="connsiteY154" fmla="*/ 2229639 h 2237474"/>
              <a:gd name="connsiteX155" fmla="*/ 1195347 w 12192000"/>
              <a:gd name="connsiteY155" fmla="*/ 2212354 h 2237474"/>
              <a:gd name="connsiteX156" fmla="*/ 970251 w 12192000"/>
              <a:gd name="connsiteY156" fmla="*/ 2221029 h 2237474"/>
              <a:gd name="connsiteX157" fmla="*/ 812914 w 12192000"/>
              <a:gd name="connsiteY157" fmla="*/ 2202752 h 2237474"/>
              <a:gd name="connsiteX158" fmla="*/ 800195 w 12192000"/>
              <a:gd name="connsiteY158" fmla="*/ 2209407 h 2237474"/>
              <a:gd name="connsiteX159" fmla="*/ 784978 w 12192000"/>
              <a:gd name="connsiteY159" fmla="*/ 2212360 h 2237474"/>
              <a:gd name="connsiteX160" fmla="*/ 681987 w 12192000"/>
              <a:gd name="connsiteY160" fmla="*/ 2216757 h 2237474"/>
              <a:gd name="connsiteX161" fmla="*/ 669923 w 12192000"/>
              <a:gd name="connsiteY161" fmla="*/ 2211682 h 2237474"/>
              <a:gd name="connsiteX162" fmla="*/ 648680 w 12192000"/>
              <a:gd name="connsiteY162" fmla="*/ 2206229 h 2237474"/>
              <a:gd name="connsiteX163" fmla="*/ 597225 w 12192000"/>
              <a:gd name="connsiteY163" fmla="*/ 2180999 h 2237474"/>
              <a:gd name="connsiteX164" fmla="*/ 558449 w 12192000"/>
              <a:gd name="connsiteY164" fmla="*/ 2182346 h 2237474"/>
              <a:gd name="connsiteX165" fmla="*/ 550517 w 12192000"/>
              <a:gd name="connsiteY165" fmla="*/ 2182060 h 2237474"/>
              <a:gd name="connsiteX166" fmla="*/ 550309 w 12192000"/>
              <a:gd name="connsiteY166" fmla="*/ 2181825 h 2237474"/>
              <a:gd name="connsiteX167" fmla="*/ 541836 w 12192000"/>
              <a:gd name="connsiteY167" fmla="*/ 2181063 h 2237474"/>
              <a:gd name="connsiteX168" fmla="*/ 536057 w 12192000"/>
              <a:gd name="connsiteY168" fmla="*/ 2181537 h 2237474"/>
              <a:gd name="connsiteX169" fmla="*/ 520671 w 12192000"/>
              <a:gd name="connsiteY169" fmla="*/ 2180980 h 2237474"/>
              <a:gd name="connsiteX170" fmla="*/ 515024 w 12192000"/>
              <a:gd name="connsiteY170" fmla="*/ 2179258 h 2237474"/>
              <a:gd name="connsiteX171" fmla="*/ 512278 w 12192000"/>
              <a:gd name="connsiteY171" fmla="*/ 2176369 h 2237474"/>
              <a:gd name="connsiteX172" fmla="*/ 480419 w 12192000"/>
              <a:gd name="connsiteY172" fmla="*/ 2167807 h 2237474"/>
              <a:gd name="connsiteX173" fmla="*/ 413835 w 12192000"/>
              <a:gd name="connsiteY173" fmla="*/ 2156783 h 2237474"/>
              <a:gd name="connsiteX174" fmla="*/ 376513 w 12192000"/>
              <a:gd name="connsiteY174" fmla="*/ 2154014 h 2237474"/>
              <a:gd name="connsiteX175" fmla="*/ 273386 w 12192000"/>
              <a:gd name="connsiteY175" fmla="*/ 2142551 h 2237474"/>
              <a:gd name="connsiteX176" fmla="*/ 169207 w 12192000"/>
              <a:gd name="connsiteY176" fmla="*/ 2128100 h 2237474"/>
              <a:gd name="connsiteX177" fmla="*/ 93149 w 12192000"/>
              <a:gd name="connsiteY177" fmla="*/ 2105324 h 2237474"/>
              <a:gd name="connsiteX178" fmla="*/ 88109 w 12192000"/>
              <a:gd name="connsiteY178" fmla="*/ 2106704 h 2237474"/>
              <a:gd name="connsiteX179" fmla="*/ 80022 w 12192000"/>
              <a:gd name="connsiteY179" fmla="*/ 2107254 h 2237474"/>
              <a:gd name="connsiteX180" fmla="*/ 79717 w 12192000"/>
              <a:gd name="connsiteY180" fmla="*/ 2107046 h 2237474"/>
              <a:gd name="connsiteX181" fmla="*/ 72352 w 12192000"/>
              <a:gd name="connsiteY181" fmla="*/ 2107991 h 2237474"/>
              <a:gd name="connsiteX182" fmla="*/ 37645 w 12192000"/>
              <a:gd name="connsiteY182" fmla="*/ 2115401 h 2237474"/>
              <a:gd name="connsiteX183" fmla="*/ 4572 w 12192000"/>
              <a:gd name="connsiteY183" fmla="*/ 2111091 h 2237474"/>
              <a:gd name="connsiteX184" fmla="*/ 0 w 12192000"/>
              <a:gd name="connsiteY184" fmla="*/ 2110468 h 2237474"/>
              <a:gd name="connsiteX185" fmla="*/ 0 w 12192000"/>
              <a:gd name="connsiteY185" fmla="*/ 0 h 2237474"/>
              <a:gd name="connsiteX0" fmla="*/ 0 w 12192000"/>
              <a:gd name="connsiteY0" fmla="*/ 0 h 2237474"/>
              <a:gd name="connsiteX1" fmla="*/ 12192000 w 12192000"/>
              <a:gd name="connsiteY1" fmla="*/ 0 h 2237474"/>
              <a:gd name="connsiteX2" fmla="*/ 12192000 w 12192000"/>
              <a:gd name="connsiteY2" fmla="*/ 751299 h 2237474"/>
              <a:gd name="connsiteX3" fmla="*/ 12176759 w 12192000"/>
              <a:gd name="connsiteY3" fmla="*/ 759190 h 2237474"/>
              <a:gd name="connsiteX4" fmla="*/ 12047364 w 12192000"/>
              <a:gd name="connsiteY4" fmla="*/ 749662 h 2237474"/>
              <a:gd name="connsiteX5" fmla="*/ 11890686 w 12192000"/>
              <a:gd name="connsiteY5" fmla="*/ 732766 h 2237474"/>
              <a:gd name="connsiteX6" fmla="*/ 11820512 w 12192000"/>
              <a:gd name="connsiteY6" fmla="*/ 745392 h 2237474"/>
              <a:gd name="connsiteX7" fmla="*/ 11649954 w 12192000"/>
              <a:gd name="connsiteY7" fmla="*/ 749628 h 2237474"/>
              <a:gd name="connsiteX8" fmla="*/ 11560424 w 12192000"/>
              <a:gd name="connsiteY8" fmla="*/ 748017 h 2237474"/>
              <a:gd name="connsiteX9" fmla="*/ 11358455 w 12192000"/>
              <a:gd name="connsiteY9" fmla="*/ 747593 h 2237474"/>
              <a:gd name="connsiteX10" fmla="*/ 11165209 w 12192000"/>
              <a:gd name="connsiteY10" fmla="*/ 748852 h 2237474"/>
              <a:gd name="connsiteX11" fmla="*/ 11058755 w 12192000"/>
              <a:gd name="connsiteY11" fmla="*/ 749617 h 2237474"/>
              <a:gd name="connsiteX12" fmla="*/ 10846594 w 12192000"/>
              <a:gd name="connsiteY12" fmla="*/ 765069 h 2237474"/>
              <a:gd name="connsiteX13" fmla="*/ 10739478 w 12192000"/>
              <a:gd name="connsiteY13" fmla="*/ 776841 h 2237474"/>
              <a:gd name="connsiteX14" fmla="*/ 10458762 w 12192000"/>
              <a:gd name="connsiteY14" fmla="*/ 755400 h 2237474"/>
              <a:gd name="connsiteX15" fmla="*/ 10211200 w 12192000"/>
              <a:gd name="connsiteY15" fmla="*/ 767513 h 2237474"/>
              <a:gd name="connsiteX16" fmla="*/ 10167995 w 12192000"/>
              <a:gd name="connsiteY16" fmla="*/ 760843 h 2237474"/>
              <a:gd name="connsiteX17" fmla="*/ 9997044 w 12192000"/>
              <a:gd name="connsiteY17" fmla="*/ 780129 h 2237474"/>
              <a:gd name="connsiteX18" fmla="*/ 9943887 w 12192000"/>
              <a:gd name="connsiteY18" fmla="*/ 804141 h 2237474"/>
              <a:gd name="connsiteX19" fmla="*/ 9918248 w 12192000"/>
              <a:gd name="connsiteY19" fmla="*/ 816628 h 2237474"/>
              <a:gd name="connsiteX20" fmla="*/ 9767091 w 12192000"/>
              <a:gd name="connsiteY20" fmla="*/ 870550 h 2237474"/>
              <a:gd name="connsiteX21" fmla="*/ 9683005 w 12192000"/>
              <a:gd name="connsiteY21" fmla="*/ 894128 h 2237474"/>
              <a:gd name="connsiteX22" fmla="*/ 9594438 w 12192000"/>
              <a:gd name="connsiteY22" fmla="*/ 919051 h 2237474"/>
              <a:gd name="connsiteX23" fmla="*/ 9544189 w 12192000"/>
              <a:gd name="connsiteY23" fmla="*/ 938966 h 2237474"/>
              <a:gd name="connsiteX24" fmla="*/ 9500499 w 12192000"/>
              <a:gd name="connsiteY24" fmla="*/ 954680 h 2237474"/>
              <a:gd name="connsiteX25" fmla="*/ 9428195 w 12192000"/>
              <a:gd name="connsiteY25" fmla="*/ 986225 h 2237474"/>
              <a:gd name="connsiteX26" fmla="*/ 9410017 w 12192000"/>
              <a:gd name="connsiteY26" fmla="*/ 993931 h 2237474"/>
              <a:gd name="connsiteX27" fmla="*/ 9392919 w 12192000"/>
              <a:gd name="connsiteY27" fmla="*/ 994656 h 2237474"/>
              <a:gd name="connsiteX28" fmla="*/ 9268019 w 12192000"/>
              <a:gd name="connsiteY28" fmla="*/ 1007442 h 2237474"/>
              <a:gd name="connsiteX29" fmla="*/ 9234662 w 12192000"/>
              <a:gd name="connsiteY29" fmla="*/ 1023056 h 2237474"/>
              <a:gd name="connsiteX30" fmla="*/ 9181033 w 12192000"/>
              <a:gd name="connsiteY30" fmla="*/ 1037921 h 2237474"/>
              <a:gd name="connsiteX31" fmla="*/ 9155969 w 12192000"/>
              <a:gd name="connsiteY31" fmla="*/ 1046804 h 2237474"/>
              <a:gd name="connsiteX32" fmla="*/ 9133985 w 12192000"/>
              <a:gd name="connsiteY32" fmla="*/ 1046450 h 2237474"/>
              <a:gd name="connsiteX33" fmla="*/ 9003462 w 12192000"/>
              <a:gd name="connsiteY33" fmla="*/ 1042406 h 2237474"/>
              <a:gd name="connsiteX34" fmla="*/ 8968445 w 12192000"/>
              <a:gd name="connsiteY34" fmla="*/ 1052169 h 2237474"/>
              <a:gd name="connsiteX35" fmla="*/ 8886001 w 12192000"/>
              <a:gd name="connsiteY35" fmla="*/ 1067468 h 2237474"/>
              <a:gd name="connsiteX36" fmla="*/ 8838610 w 12192000"/>
              <a:gd name="connsiteY36" fmla="*/ 1075091 h 2237474"/>
              <a:gd name="connsiteX37" fmla="*/ 8750383 w 12192000"/>
              <a:gd name="connsiteY37" fmla="*/ 1097387 h 2237474"/>
              <a:gd name="connsiteX38" fmla="*/ 8665605 w 12192000"/>
              <a:gd name="connsiteY38" fmla="*/ 1110791 h 2237474"/>
              <a:gd name="connsiteX39" fmla="*/ 8584946 w 12192000"/>
              <a:gd name="connsiteY39" fmla="*/ 1135226 h 2237474"/>
              <a:gd name="connsiteX40" fmla="*/ 8419755 w 12192000"/>
              <a:gd name="connsiteY40" fmla="*/ 1216260 h 2237474"/>
              <a:gd name="connsiteX41" fmla="*/ 8411626 w 12192000"/>
              <a:gd name="connsiteY41" fmla="*/ 1214397 h 2237474"/>
              <a:gd name="connsiteX42" fmla="*/ 8363469 w 12192000"/>
              <a:gd name="connsiteY42" fmla="*/ 1246658 h 2237474"/>
              <a:gd name="connsiteX43" fmla="*/ 8275497 w 12192000"/>
              <a:gd name="connsiteY43" fmla="*/ 1264396 h 2237474"/>
              <a:gd name="connsiteX44" fmla="*/ 8206287 w 12192000"/>
              <a:gd name="connsiteY44" fmla="*/ 1273060 h 2237474"/>
              <a:gd name="connsiteX45" fmla="*/ 8139997 w 12192000"/>
              <a:gd name="connsiteY45" fmla="*/ 1282713 h 2237474"/>
              <a:gd name="connsiteX46" fmla="*/ 8074238 w 12192000"/>
              <a:gd name="connsiteY46" fmla="*/ 1301895 h 2237474"/>
              <a:gd name="connsiteX47" fmla="*/ 7942099 w 12192000"/>
              <a:gd name="connsiteY47" fmla="*/ 1336332 h 2237474"/>
              <a:gd name="connsiteX48" fmla="*/ 7902328 w 12192000"/>
              <a:gd name="connsiteY48" fmla="*/ 1345865 h 2237474"/>
              <a:gd name="connsiteX49" fmla="*/ 7840612 w 12192000"/>
              <a:gd name="connsiteY49" fmla="*/ 1369373 h 2237474"/>
              <a:gd name="connsiteX50" fmla="*/ 7786819 w 12192000"/>
              <a:gd name="connsiteY50" fmla="*/ 1378970 h 2237474"/>
              <a:gd name="connsiteX51" fmla="*/ 7548172 w 12192000"/>
              <a:gd name="connsiteY51" fmla="*/ 1417460 h 2237474"/>
              <a:gd name="connsiteX52" fmla="*/ 7483437 w 12192000"/>
              <a:gd name="connsiteY52" fmla="*/ 1478152 h 2237474"/>
              <a:gd name="connsiteX53" fmla="*/ 7377870 w 12192000"/>
              <a:gd name="connsiteY53" fmla="*/ 1523319 h 2237474"/>
              <a:gd name="connsiteX54" fmla="*/ 7230737 w 12192000"/>
              <a:gd name="connsiteY54" fmla="*/ 1562633 h 2237474"/>
              <a:gd name="connsiteX55" fmla="*/ 7224458 w 12192000"/>
              <a:gd name="connsiteY55" fmla="*/ 1573008 h 2237474"/>
              <a:gd name="connsiteX56" fmla="*/ 7183121 w 12192000"/>
              <a:gd name="connsiteY56" fmla="*/ 1595162 h 2237474"/>
              <a:gd name="connsiteX57" fmla="*/ 7164601 w 12192000"/>
              <a:gd name="connsiteY57" fmla="*/ 1606490 h 2237474"/>
              <a:gd name="connsiteX58" fmla="*/ 7031309 w 12192000"/>
              <a:gd name="connsiteY58" fmla="*/ 1619451 h 2237474"/>
              <a:gd name="connsiteX59" fmla="*/ 6900177 w 12192000"/>
              <a:gd name="connsiteY59" fmla="*/ 1636016 h 2237474"/>
              <a:gd name="connsiteX60" fmla="*/ 6795372 w 12192000"/>
              <a:gd name="connsiteY60" fmla="*/ 1644845 h 2237474"/>
              <a:gd name="connsiteX61" fmla="*/ 6692251 w 12192000"/>
              <a:gd name="connsiteY61" fmla="*/ 1656357 h 2237474"/>
              <a:gd name="connsiteX62" fmla="*/ 6655235 w 12192000"/>
              <a:gd name="connsiteY62" fmla="*/ 1661869 h 2237474"/>
              <a:gd name="connsiteX63" fmla="*/ 6554894 w 12192000"/>
              <a:gd name="connsiteY63" fmla="*/ 1664428 h 2237474"/>
              <a:gd name="connsiteX64" fmla="*/ 6516595 w 12192000"/>
              <a:gd name="connsiteY64" fmla="*/ 1667475 h 2237474"/>
              <a:gd name="connsiteX65" fmla="*/ 6508541 w 12192000"/>
              <a:gd name="connsiteY65" fmla="*/ 1668757 h 2237474"/>
              <a:gd name="connsiteX66" fmla="*/ 6471012 w 12192000"/>
              <a:gd name="connsiteY66" fmla="*/ 1678604 h 2237474"/>
              <a:gd name="connsiteX67" fmla="*/ 6364035 w 12192000"/>
              <a:gd name="connsiteY67" fmla="*/ 1667683 h 2237474"/>
              <a:gd name="connsiteX68" fmla="*/ 6280959 w 12192000"/>
              <a:gd name="connsiteY68" fmla="*/ 1689329 h 2237474"/>
              <a:gd name="connsiteX69" fmla="*/ 6243319 w 12192000"/>
              <a:gd name="connsiteY69" fmla="*/ 1695560 h 2237474"/>
              <a:gd name="connsiteX70" fmla="*/ 6098321 w 12192000"/>
              <a:gd name="connsiteY70" fmla="*/ 1721646 h 2237474"/>
              <a:gd name="connsiteX71" fmla="*/ 5880652 w 12192000"/>
              <a:gd name="connsiteY71" fmla="*/ 1779643 h 2237474"/>
              <a:gd name="connsiteX72" fmla="*/ 5785959 w 12192000"/>
              <a:gd name="connsiteY72" fmla="*/ 1775307 h 2237474"/>
              <a:gd name="connsiteX73" fmla="*/ 5643534 w 12192000"/>
              <a:gd name="connsiteY73" fmla="*/ 1802919 h 2237474"/>
              <a:gd name="connsiteX74" fmla="*/ 5518799 w 12192000"/>
              <a:gd name="connsiteY74" fmla="*/ 1818312 h 2237474"/>
              <a:gd name="connsiteX75" fmla="*/ 5505014 w 12192000"/>
              <a:gd name="connsiteY75" fmla="*/ 1819259 h 2237474"/>
              <a:gd name="connsiteX76" fmla="*/ 5453307 w 12192000"/>
              <a:gd name="connsiteY76" fmla="*/ 1815450 h 2237474"/>
              <a:gd name="connsiteX77" fmla="*/ 5221533 w 12192000"/>
              <a:gd name="connsiteY77" fmla="*/ 1846950 h 2237474"/>
              <a:gd name="connsiteX78" fmla="*/ 5149802 w 12192000"/>
              <a:gd name="connsiteY78" fmla="*/ 1844846 h 2237474"/>
              <a:gd name="connsiteX79" fmla="*/ 5114927 w 12192000"/>
              <a:gd name="connsiteY79" fmla="*/ 1847827 h 2237474"/>
              <a:gd name="connsiteX80" fmla="*/ 5108970 w 12192000"/>
              <a:gd name="connsiteY80" fmla="*/ 1847935 h 2237474"/>
              <a:gd name="connsiteX81" fmla="*/ 5067961 w 12192000"/>
              <a:gd name="connsiteY81" fmla="*/ 1845917 h 2237474"/>
              <a:gd name="connsiteX82" fmla="*/ 5007075 w 12192000"/>
              <a:gd name="connsiteY82" fmla="*/ 1838626 h 2237474"/>
              <a:gd name="connsiteX83" fmla="*/ 4944087 w 12192000"/>
              <a:gd name="connsiteY83" fmla="*/ 1823332 h 2237474"/>
              <a:gd name="connsiteX84" fmla="*/ 4907662 w 12192000"/>
              <a:gd name="connsiteY84" fmla="*/ 1816900 h 2237474"/>
              <a:gd name="connsiteX85" fmla="*/ 4882386 w 12192000"/>
              <a:gd name="connsiteY85" fmla="*/ 1809844 h 2237474"/>
              <a:gd name="connsiteX86" fmla="*/ 4811440 w 12192000"/>
              <a:gd name="connsiteY86" fmla="*/ 1804655 h 2237474"/>
              <a:gd name="connsiteX87" fmla="*/ 4691075 w 12192000"/>
              <a:gd name="connsiteY87" fmla="*/ 1801389 h 2237474"/>
              <a:gd name="connsiteX88" fmla="*/ 4640313 w 12192000"/>
              <a:gd name="connsiteY88" fmla="*/ 1784307 h 2237474"/>
              <a:gd name="connsiteX89" fmla="*/ 4536503 w 12192000"/>
              <a:gd name="connsiteY89" fmla="*/ 1785334 h 2237474"/>
              <a:gd name="connsiteX90" fmla="*/ 4513724 w 12192000"/>
              <a:gd name="connsiteY90" fmla="*/ 1791996 h 2237474"/>
              <a:gd name="connsiteX91" fmla="*/ 4459810 w 12192000"/>
              <a:gd name="connsiteY91" fmla="*/ 1797886 h 2237474"/>
              <a:gd name="connsiteX92" fmla="*/ 4379064 w 12192000"/>
              <a:gd name="connsiteY92" fmla="*/ 1817177 h 2237474"/>
              <a:gd name="connsiteX93" fmla="*/ 4290981 w 12192000"/>
              <a:gd name="connsiteY93" fmla="*/ 1839677 h 2237474"/>
              <a:gd name="connsiteX94" fmla="*/ 4238372 w 12192000"/>
              <a:gd name="connsiteY94" fmla="*/ 1851480 h 2237474"/>
              <a:gd name="connsiteX95" fmla="*/ 4232517 w 12192000"/>
              <a:gd name="connsiteY95" fmla="*/ 1852567 h 2237474"/>
              <a:gd name="connsiteX96" fmla="*/ 4191732 w 12192000"/>
              <a:gd name="connsiteY96" fmla="*/ 1857328 h 2237474"/>
              <a:gd name="connsiteX97" fmla="*/ 4065532 w 12192000"/>
              <a:gd name="connsiteY97" fmla="*/ 1855477 h 2237474"/>
              <a:gd name="connsiteX98" fmla="*/ 4028460 w 12192000"/>
              <a:gd name="connsiteY98" fmla="*/ 1855137 h 2237474"/>
              <a:gd name="connsiteX99" fmla="*/ 4002267 w 12192000"/>
              <a:gd name="connsiteY99" fmla="*/ 1852352 h 2237474"/>
              <a:gd name="connsiteX100" fmla="*/ 3931396 w 12192000"/>
              <a:gd name="connsiteY100" fmla="*/ 1858915 h 2237474"/>
              <a:gd name="connsiteX101" fmla="*/ 3812162 w 12192000"/>
              <a:gd name="connsiteY101" fmla="*/ 1875501 h 2237474"/>
              <a:gd name="connsiteX102" fmla="*/ 3758105 w 12192000"/>
              <a:gd name="connsiteY102" fmla="*/ 1871856 h 2237474"/>
              <a:gd name="connsiteX103" fmla="*/ 3715896 w 12192000"/>
              <a:gd name="connsiteY103" fmla="*/ 1881552 h 2237474"/>
              <a:gd name="connsiteX104" fmla="*/ 3567259 w 12192000"/>
              <a:gd name="connsiteY104" fmla="*/ 1893482 h 2237474"/>
              <a:gd name="connsiteX105" fmla="*/ 3405770 w 12192000"/>
              <a:gd name="connsiteY105" fmla="*/ 1904591 h 2237474"/>
              <a:gd name="connsiteX106" fmla="*/ 3280097 w 12192000"/>
              <a:gd name="connsiteY106" fmla="*/ 1919610 h 2237474"/>
              <a:gd name="connsiteX107" fmla="*/ 3123424 w 12192000"/>
              <a:gd name="connsiteY107" fmla="*/ 1952930 h 2237474"/>
              <a:gd name="connsiteX108" fmla="*/ 3009910 w 12192000"/>
              <a:gd name="connsiteY108" fmla="*/ 1957866 h 2237474"/>
              <a:gd name="connsiteX109" fmla="*/ 2995934 w 12192000"/>
              <a:gd name="connsiteY109" fmla="*/ 1967085 h 2237474"/>
              <a:gd name="connsiteX110" fmla="*/ 2942858 w 12192000"/>
              <a:gd name="connsiteY110" fmla="*/ 1981367 h 2237474"/>
              <a:gd name="connsiteX111" fmla="*/ 2875436 w 12192000"/>
              <a:gd name="connsiteY111" fmla="*/ 1996977 h 2237474"/>
              <a:gd name="connsiteX112" fmla="*/ 2874892 w 12192000"/>
              <a:gd name="connsiteY112" fmla="*/ 1996085 h 2237474"/>
              <a:gd name="connsiteX113" fmla="*/ 2843662 w 12192000"/>
              <a:gd name="connsiteY113" fmla="*/ 1992498 h 2237474"/>
              <a:gd name="connsiteX114" fmla="*/ 2796128 w 12192000"/>
              <a:gd name="connsiteY114" fmla="*/ 1976403 h 2237474"/>
              <a:gd name="connsiteX115" fmla="*/ 2756784 w 12192000"/>
              <a:gd name="connsiteY115" fmla="*/ 1985116 h 2237474"/>
              <a:gd name="connsiteX116" fmla="*/ 2748833 w 12192000"/>
              <a:gd name="connsiteY116" fmla="*/ 1986323 h 2237474"/>
              <a:gd name="connsiteX117" fmla="*/ 2748661 w 12192000"/>
              <a:gd name="connsiteY117" fmla="*/ 1986122 h 2237474"/>
              <a:gd name="connsiteX118" fmla="*/ 2718916 w 12192000"/>
              <a:gd name="connsiteY118" fmla="*/ 1990867 h 2237474"/>
              <a:gd name="connsiteX119" fmla="*/ 2713522 w 12192000"/>
              <a:gd name="connsiteY119" fmla="*/ 1990173 h 2237474"/>
              <a:gd name="connsiteX120" fmla="*/ 2680597 w 12192000"/>
              <a:gd name="connsiteY120" fmla="*/ 1984996 h 2237474"/>
              <a:gd name="connsiteX121" fmla="*/ 2578178 w 12192000"/>
              <a:gd name="connsiteY121" fmla="*/ 1990531 h 2237474"/>
              <a:gd name="connsiteX122" fmla="*/ 2476147 w 12192000"/>
              <a:gd name="connsiteY122" fmla="*/ 1998305 h 2237474"/>
              <a:gd name="connsiteX123" fmla="*/ 2373568 w 12192000"/>
              <a:gd name="connsiteY123" fmla="*/ 2003219 h 2237474"/>
              <a:gd name="connsiteX124" fmla="*/ 2321399 w 12192000"/>
              <a:gd name="connsiteY124" fmla="*/ 1989467 h 2237474"/>
              <a:gd name="connsiteX125" fmla="*/ 2315525 w 12192000"/>
              <a:gd name="connsiteY125" fmla="*/ 1989708 h 2237474"/>
              <a:gd name="connsiteX126" fmla="*/ 2300792 w 12192000"/>
              <a:gd name="connsiteY126" fmla="*/ 1994290 h 2237474"/>
              <a:gd name="connsiteX127" fmla="*/ 2295469 w 12192000"/>
              <a:gd name="connsiteY127" fmla="*/ 1996659 h 2237474"/>
              <a:gd name="connsiteX128" fmla="*/ 2287219 w 12192000"/>
              <a:gd name="connsiteY128" fmla="*/ 1998750 h 2237474"/>
              <a:gd name="connsiteX129" fmla="*/ 2286948 w 12192000"/>
              <a:gd name="connsiteY129" fmla="*/ 1998596 h 2237474"/>
              <a:gd name="connsiteX130" fmla="*/ 2243069 w 12192000"/>
              <a:gd name="connsiteY130" fmla="*/ 2015111 h 2237474"/>
              <a:gd name="connsiteX131" fmla="*/ 2186609 w 12192000"/>
              <a:gd name="connsiteY131" fmla="*/ 2008263 h 2237474"/>
              <a:gd name="connsiteX132" fmla="*/ 2164831 w 12192000"/>
              <a:gd name="connsiteY132" fmla="*/ 2010143 h 2237474"/>
              <a:gd name="connsiteX133" fmla="*/ 2152836 w 12192000"/>
              <a:gd name="connsiteY133" fmla="*/ 2010048 h 2237474"/>
              <a:gd name="connsiteX134" fmla="*/ 2117102 w 12192000"/>
              <a:gd name="connsiteY134" fmla="*/ 2023004 h 2237474"/>
              <a:gd name="connsiteX135" fmla="*/ 2111935 w 12192000"/>
              <a:gd name="connsiteY135" fmla="*/ 2023163 h 2237474"/>
              <a:gd name="connsiteX136" fmla="*/ 2089991 w 12192000"/>
              <a:gd name="connsiteY136" fmla="*/ 2034193 h 2237474"/>
              <a:gd name="connsiteX137" fmla="*/ 2058061 w 12192000"/>
              <a:gd name="connsiteY137" fmla="*/ 2047942 h 2237474"/>
              <a:gd name="connsiteX138" fmla="*/ 2055737 w 12192000"/>
              <a:gd name="connsiteY138" fmla="*/ 2047704 h 2237474"/>
              <a:gd name="connsiteX139" fmla="*/ 2042244 w 12192000"/>
              <a:gd name="connsiteY139" fmla="*/ 2055560 h 2237474"/>
              <a:gd name="connsiteX140" fmla="*/ 1976224 w 12192000"/>
              <a:gd name="connsiteY140" fmla="*/ 2074257 h 2237474"/>
              <a:gd name="connsiteX141" fmla="*/ 1877728 w 12192000"/>
              <a:gd name="connsiteY141" fmla="*/ 2101004 h 2237474"/>
              <a:gd name="connsiteX142" fmla="*/ 1759056 w 12192000"/>
              <a:gd name="connsiteY142" fmla="*/ 2125608 h 2237474"/>
              <a:gd name="connsiteX143" fmla="*/ 1637948 w 12192000"/>
              <a:gd name="connsiteY143" fmla="*/ 2172597 h 2237474"/>
              <a:gd name="connsiteX144" fmla="*/ 1434549 w 12192000"/>
              <a:gd name="connsiteY144" fmla="*/ 2234522 h 2237474"/>
              <a:gd name="connsiteX145" fmla="*/ 1398481 w 12192000"/>
              <a:gd name="connsiteY145" fmla="*/ 2237074 h 2237474"/>
              <a:gd name="connsiteX146" fmla="*/ 1398407 w 12192000"/>
              <a:gd name="connsiteY146" fmla="*/ 2237095 h 2237474"/>
              <a:gd name="connsiteX147" fmla="*/ 1370962 w 12192000"/>
              <a:gd name="connsiteY147" fmla="*/ 2237474 h 2237474"/>
              <a:gd name="connsiteX148" fmla="*/ 1356367 w 12192000"/>
              <a:gd name="connsiteY148" fmla="*/ 2235089 h 2237474"/>
              <a:gd name="connsiteX149" fmla="*/ 1324828 w 12192000"/>
              <a:gd name="connsiteY149" fmla="*/ 2231968 h 2237474"/>
              <a:gd name="connsiteX150" fmla="*/ 1297744 w 12192000"/>
              <a:gd name="connsiteY150" fmla="*/ 2235849 h 2237474"/>
              <a:gd name="connsiteX151" fmla="*/ 1286236 w 12192000"/>
              <a:gd name="connsiteY151" fmla="*/ 2233135 h 2237474"/>
              <a:gd name="connsiteX152" fmla="*/ 1283504 w 12192000"/>
              <a:gd name="connsiteY152" fmla="*/ 2233797 h 2237474"/>
              <a:gd name="connsiteX153" fmla="*/ 1279765 w 12192000"/>
              <a:gd name="connsiteY153" fmla="*/ 2229639 h 2237474"/>
              <a:gd name="connsiteX154" fmla="*/ 1195347 w 12192000"/>
              <a:gd name="connsiteY154" fmla="*/ 2212354 h 2237474"/>
              <a:gd name="connsiteX155" fmla="*/ 970251 w 12192000"/>
              <a:gd name="connsiteY155" fmla="*/ 2221029 h 2237474"/>
              <a:gd name="connsiteX156" fmla="*/ 812914 w 12192000"/>
              <a:gd name="connsiteY156" fmla="*/ 2202752 h 2237474"/>
              <a:gd name="connsiteX157" fmla="*/ 800195 w 12192000"/>
              <a:gd name="connsiteY157" fmla="*/ 2209407 h 2237474"/>
              <a:gd name="connsiteX158" fmla="*/ 784978 w 12192000"/>
              <a:gd name="connsiteY158" fmla="*/ 2212360 h 2237474"/>
              <a:gd name="connsiteX159" fmla="*/ 681987 w 12192000"/>
              <a:gd name="connsiteY159" fmla="*/ 2216757 h 2237474"/>
              <a:gd name="connsiteX160" fmla="*/ 669923 w 12192000"/>
              <a:gd name="connsiteY160" fmla="*/ 2211682 h 2237474"/>
              <a:gd name="connsiteX161" fmla="*/ 648680 w 12192000"/>
              <a:gd name="connsiteY161" fmla="*/ 2206229 h 2237474"/>
              <a:gd name="connsiteX162" fmla="*/ 597225 w 12192000"/>
              <a:gd name="connsiteY162" fmla="*/ 2180999 h 2237474"/>
              <a:gd name="connsiteX163" fmla="*/ 558449 w 12192000"/>
              <a:gd name="connsiteY163" fmla="*/ 2182346 h 2237474"/>
              <a:gd name="connsiteX164" fmla="*/ 550517 w 12192000"/>
              <a:gd name="connsiteY164" fmla="*/ 2182060 h 2237474"/>
              <a:gd name="connsiteX165" fmla="*/ 550309 w 12192000"/>
              <a:gd name="connsiteY165" fmla="*/ 2181825 h 2237474"/>
              <a:gd name="connsiteX166" fmla="*/ 541836 w 12192000"/>
              <a:gd name="connsiteY166" fmla="*/ 2181063 h 2237474"/>
              <a:gd name="connsiteX167" fmla="*/ 536057 w 12192000"/>
              <a:gd name="connsiteY167" fmla="*/ 2181537 h 2237474"/>
              <a:gd name="connsiteX168" fmla="*/ 520671 w 12192000"/>
              <a:gd name="connsiteY168" fmla="*/ 2180980 h 2237474"/>
              <a:gd name="connsiteX169" fmla="*/ 515024 w 12192000"/>
              <a:gd name="connsiteY169" fmla="*/ 2179258 h 2237474"/>
              <a:gd name="connsiteX170" fmla="*/ 512278 w 12192000"/>
              <a:gd name="connsiteY170" fmla="*/ 2176369 h 2237474"/>
              <a:gd name="connsiteX171" fmla="*/ 480419 w 12192000"/>
              <a:gd name="connsiteY171" fmla="*/ 2167807 h 2237474"/>
              <a:gd name="connsiteX172" fmla="*/ 413835 w 12192000"/>
              <a:gd name="connsiteY172" fmla="*/ 2156783 h 2237474"/>
              <a:gd name="connsiteX173" fmla="*/ 376513 w 12192000"/>
              <a:gd name="connsiteY173" fmla="*/ 2154014 h 2237474"/>
              <a:gd name="connsiteX174" fmla="*/ 273386 w 12192000"/>
              <a:gd name="connsiteY174" fmla="*/ 2142551 h 2237474"/>
              <a:gd name="connsiteX175" fmla="*/ 169207 w 12192000"/>
              <a:gd name="connsiteY175" fmla="*/ 2128100 h 2237474"/>
              <a:gd name="connsiteX176" fmla="*/ 93149 w 12192000"/>
              <a:gd name="connsiteY176" fmla="*/ 2105324 h 2237474"/>
              <a:gd name="connsiteX177" fmla="*/ 88109 w 12192000"/>
              <a:gd name="connsiteY177" fmla="*/ 2106704 h 2237474"/>
              <a:gd name="connsiteX178" fmla="*/ 80022 w 12192000"/>
              <a:gd name="connsiteY178" fmla="*/ 2107254 h 2237474"/>
              <a:gd name="connsiteX179" fmla="*/ 79717 w 12192000"/>
              <a:gd name="connsiteY179" fmla="*/ 2107046 h 2237474"/>
              <a:gd name="connsiteX180" fmla="*/ 72352 w 12192000"/>
              <a:gd name="connsiteY180" fmla="*/ 2107991 h 2237474"/>
              <a:gd name="connsiteX181" fmla="*/ 37645 w 12192000"/>
              <a:gd name="connsiteY181" fmla="*/ 2115401 h 2237474"/>
              <a:gd name="connsiteX182" fmla="*/ 4572 w 12192000"/>
              <a:gd name="connsiteY182" fmla="*/ 2111091 h 2237474"/>
              <a:gd name="connsiteX183" fmla="*/ 0 w 12192000"/>
              <a:gd name="connsiteY183" fmla="*/ 2110468 h 2237474"/>
              <a:gd name="connsiteX184" fmla="*/ 0 w 12192000"/>
              <a:gd name="connsiteY184" fmla="*/ 0 h 2237474"/>
              <a:gd name="connsiteX0" fmla="*/ 0 w 12192000"/>
              <a:gd name="connsiteY0" fmla="*/ 0 h 2237474"/>
              <a:gd name="connsiteX1" fmla="*/ 12192000 w 12192000"/>
              <a:gd name="connsiteY1" fmla="*/ 0 h 2237474"/>
              <a:gd name="connsiteX2" fmla="*/ 12192000 w 12192000"/>
              <a:gd name="connsiteY2" fmla="*/ 751299 h 2237474"/>
              <a:gd name="connsiteX3" fmla="*/ 12176759 w 12192000"/>
              <a:gd name="connsiteY3" fmla="*/ 759190 h 2237474"/>
              <a:gd name="connsiteX4" fmla="*/ 12047364 w 12192000"/>
              <a:gd name="connsiteY4" fmla="*/ 749662 h 2237474"/>
              <a:gd name="connsiteX5" fmla="*/ 11890686 w 12192000"/>
              <a:gd name="connsiteY5" fmla="*/ 732766 h 2237474"/>
              <a:gd name="connsiteX6" fmla="*/ 11820512 w 12192000"/>
              <a:gd name="connsiteY6" fmla="*/ 745392 h 2237474"/>
              <a:gd name="connsiteX7" fmla="*/ 11649954 w 12192000"/>
              <a:gd name="connsiteY7" fmla="*/ 749628 h 2237474"/>
              <a:gd name="connsiteX8" fmla="*/ 11560424 w 12192000"/>
              <a:gd name="connsiteY8" fmla="*/ 748017 h 2237474"/>
              <a:gd name="connsiteX9" fmla="*/ 11358455 w 12192000"/>
              <a:gd name="connsiteY9" fmla="*/ 747593 h 2237474"/>
              <a:gd name="connsiteX10" fmla="*/ 11165209 w 12192000"/>
              <a:gd name="connsiteY10" fmla="*/ 748852 h 2237474"/>
              <a:gd name="connsiteX11" fmla="*/ 11058755 w 12192000"/>
              <a:gd name="connsiteY11" fmla="*/ 749617 h 2237474"/>
              <a:gd name="connsiteX12" fmla="*/ 10846594 w 12192000"/>
              <a:gd name="connsiteY12" fmla="*/ 765069 h 2237474"/>
              <a:gd name="connsiteX13" fmla="*/ 10739478 w 12192000"/>
              <a:gd name="connsiteY13" fmla="*/ 776841 h 2237474"/>
              <a:gd name="connsiteX14" fmla="*/ 10458762 w 12192000"/>
              <a:gd name="connsiteY14" fmla="*/ 755400 h 2237474"/>
              <a:gd name="connsiteX15" fmla="*/ 10211200 w 12192000"/>
              <a:gd name="connsiteY15" fmla="*/ 767513 h 2237474"/>
              <a:gd name="connsiteX16" fmla="*/ 10167995 w 12192000"/>
              <a:gd name="connsiteY16" fmla="*/ 760843 h 2237474"/>
              <a:gd name="connsiteX17" fmla="*/ 9997044 w 12192000"/>
              <a:gd name="connsiteY17" fmla="*/ 780129 h 2237474"/>
              <a:gd name="connsiteX18" fmla="*/ 9943887 w 12192000"/>
              <a:gd name="connsiteY18" fmla="*/ 804141 h 2237474"/>
              <a:gd name="connsiteX19" fmla="*/ 9918248 w 12192000"/>
              <a:gd name="connsiteY19" fmla="*/ 816628 h 2237474"/>
              <a:gd name="connsiteX20" fmla="*/ 9767091 w 12192000"/>
              <a:gd name="connsiteY20" fmla="*/ 870550 h 2237474"/>
              <a:gd name="connsiteX21" fmla="*/ 9683005 w 12192000"/>
              <a:gd name="connsiteY21" fmla="*/ 894128 h 2237474"/>
              <a:gd name="connsiteX22" fmla="*/ 9594438 w 12192000"/>
              <a:gd name="connsiteY22" fmla="*/ 919051 h 2237474"/>
              <a:gd name="connsiteX23" fmla="*/ 9544189 w 12192000"/>
              <a:gd name="connsiteY23" fmla="*/ 938966 h 2237474"/>
              <a:gd name="connsiteX24" fmla="*/ 9500499 w 12192000"/>
              <a:gd name="connsiteY24" fmla="*/ 954680 h 2237474"/>
              <a:gd name="connsiteX25" fmla="*/ 9428195 w 12192000"/>
              <a:gd name="connsiteY25" fmla="*/ 986225 h 2237474"/>
              <a:gd name="connsiteX26" fmla="*/ 9410017 w 12192000"/>
              <a:gd name="connsiteY26" fmla="*/ 993931 h 2237474"/>
              <a:gd name="connsiteX27" fmla="*/ 9392919 w 12192000"/>
              <a:gd name="connsiteY27" fmla="*/ 994656 h 2237474"/>
              <a:gd name="connsiteX28" fmla="*/ 9268019 w 12192000"/>
              <a:gd name="connsiteY28" fmla="*/ 1007442 h 2237474"/>
              <a:gd name="connsiteX29" fmla="*/ 9234662 w 12192000"/>
              <a:gd name="connsiteY29" fmla="*/ 1023056 h 2237474"/>
              <a:gd name="connsiteX30" fmla="*/ 9181033 w 12192000"/>
              <a:gd name="connsiteY30" fmla="*/ 1037921 h 2237474"/>
              <a:gd name="connsiteX31" fmla="*/ 9155969 w 12192000"/>
              <a:gd name="connsiteY31" fmla="*/ 1046804 h 2237474"/>
              <a:gd name="connsiteX32" fmla="*/ 9133985 w 12192000"/>
              <a:gd name="connsiteY32" fmla="*/ 1046450 h 2237474"/>
              <a:gd name="connsiteX33" fmla="*/ 9003462 w 12192000"/>
              <a:gd name="connsiteY33" fmla="*/ 1042406 h 2237474"/>
              <a:gd name="connsiteX34" fmla="*/ 8968445 w 12192000"/>
              <a:gd name="connsiteY34" fmla="*/ 1052169 h 2237474"/>
              <a:gd name="connsiteX35" fmla="*/ 8886001 w 12192000"/>
              <a:gd name="connsiteY35" fmla="*/ 1067468 h 2237474"/>
              <a:gd name="connsiteX36" fmla="*/ 8838610 w 12192000"/>
              <a:gd name="connsiteY36" fmla="*/ 1075091 h 2237474"/>
              <a:gd name="connsiteX37" fmla="*/ 8750383 w 12192000"/>
              <a:gd name="connsiteY37" fmla="*/ 1097387 h 2237474"/>
              <a:gd name="connsiteX38" fmla="*/ 8665605 w 12192000"/>
              <a:gd name="connsiteY38" fmla="*/ 1110791 h 2237474"/>
              <a:gd name="connsiteX39" fmla="*/ 8584946 w 12192000"/>
              <a:gd name="connsiteY39" fmla="*/ 1135226 h 2237474"/>
              <a:gd name="connsiteX40" fmla="*/ 8419755 w 12192000"/>
              <a:gd name="connsiteY40" fmla="*/ 1216260 h 2237474"/>
              <a:gd name="connsiteX41" fmla="*/ 8411626 w 12192000"/>
              <a:gd name="connsiteY41" fmla="*/ 1214397 h 2237474"/>
              <a:gd name="connsiteX42" fmla="*/ 8363469 w 12192000"/>
              <a:gd name="connsiteY42" fmla="*/ 1246658 h 2237474"/>
              <a:gd name="connsiteX43" fmla="*/ 8275497 w 12192000"/>
              <a:gd name="connsiteY43" fmla="*/ 1264396 h 2237474"/>
              <a:gd name="connsiteX44" fmla="*/ 8206287 w 12192000"/>
              <a:gd name="connsiteY44" fmla="*/ 1273060 h 2237474"/>
              <a:gd name="connsiteX45" fmla="*/ 8139997 w 12192000"/>
              <a:gd name="connsiteY45" fmla="*/ 1282713 h 2237474"/>
              <a:gd name="connsiteX46" fmla="*/ 8074238 w 12192000"/>
              <a:gd name="connsiteY46" fmla="*/ 1301895 h 2237474"/>
              <a:gd name="connsiteX47" fmla="*/ 7942099 w 12192000"/>
              <a:gd name="connsiteY47" fmla="*/ 1336332 h 2237474"/>
              <a:gd name="connsiteX48" fmla="*/ 7902328 w 12192000"/>
              <a:gd name="connsiteY48" fmla="*/ 1345865 h 2237474"/>
              <a:gd name="connsiteX49" fmla="*/ 7840612 w 12192000"/>
              <a:gd name="connsiteY49" fmla="*/ 1369373 h 2237474"/>
              <a:gd name="connsiteX50" fmla="*/ 7786819 w 12192000"/>
              <a:gd name="connsiteY50" fmla="*/ 1378970 h 2237474"/>
              <a:gd name="connsiteX51" fmla="*/ 7548172 w 12192000"/>
              <a:gd name="connsiteY51" fmla="*/ 1417460 h 2237474"/>
              <a:gd name="connsiteX52" fmla="*/ 7483437 w 12192000"/>
              <a:gd name="connsiteY52" fmla="*/ 1478152 h 2237474"/>
              <a:gd name="connsiteX53" fmla="*/ 7377870 w 12192000"/>
              <a:gd name="connsiteY53" fmla="*/ 1523319 h 2237474"/>
              <a:gd name="connsiteX54" fmla="*/ 7230737 w 12192000"/>
              <a:gd name="connsiteY54" fmla="*/ 1562633 h 2237474"/>
              <a:gd name="connsiteX55" fmla="*/ 7224458 w 12192000"/>
              <a:gd name="connsiteY55" fmla="*/ 1573008 h 2237474"/>
              <a:gd name="connsiteX56" fmla="*/ 7183121 w 12192000"/>
              <a:gd name="connsiteY56" fmla="*/ 1595162 h 2237474"/>
              <a:gd name="connsiteX57" fmla="*/ 7164601 w 12192000"/>
              <a:gd name="connsiteY57" fmla="*/ 1606490 h 2237474"/>
              <a:gd name="connsiteX58" fmla="*/ 7031309 w 12192000"/>
              <a:gd name="connsiteY58" fmla="*/ 1619451 h 2237474"/>
              <a:gd name="connsiteX59" fmla="*/ 6900177 w 12192000"/>
              <a:gd name="connsiteY59" fmla="*/ 1636016 h 2237474"/>
              <a:gd name="connsiteX60" fmla="*/ 6795372 w 12192000"/>
              <a:gd name="connsiteY60" fmla="*/ 1644845 h 2237474"/>
              <a:gd name="connsiteX61" fmla="*/ 6692251 w 12192000"/>
              <a:gd name="connsiteY61" fmla="*/ 1656357 h 2237474"/>
              <a:gd name="connsiteX62" fmla="*/ 6655235 w 12192000"/>
              <a:gd name="connsiteY62" fmla="*/ 1661869 h 2237474"/>
              <a:gd name="connsiteX63" fmla="*/ 6554894 w 12192000"/>
              <a:gd name="connsiteY63" fmla="*/ 1664428 h 2237474"/>
              <a:gd name="connsiteX64" fmla="*/ 6516595 w 12192000"/>
              <a:gd name="connsiteY64" fmla="*/ 1667475 h 2237474"/>
              <a:gd name="connsiteX65" fmla="*/ 6508541 w 12192000"/>
              <a:gd name="connsiteY65" fmla="*/ 1668757 h 2237474"/>
              <a:gd name="connsiteX66" fmla="*/ 6471012 w 12192000"/>
              <a:gd name="connsiteY66" fmla="*/ 1678604 h 2237474"/>
              <a:gd name="connsiteX67" fmla="*/ 6364035 w 12192000"/>
              <a:gd name="connsiteY67" fmla="*/ 1667683 h 2237474"/>
              <a:gd name="connsiteX68" fmla="*/ 6280959 w 12192000"/>
              <a:gd name="connsiteY68" fmla="*/ 1689329 h 2237474"/>
              <a:gd name="connsiteX69" fmla="*/ 6243319 w 12192000"/>
              <a:gd name="connsiteY69" fmla="*/ 1695560 h 2237474"/>
              <a:gd name="connsiteX70" fmla="*/ 6098321 w 12192000"/>
              <a:gd name="connsiteY70" fmla="*/ 1721646 h 2237474"/>
              <a:gd name="connsiteX71" fmla="*/ 5880652 w 12192000"/>
              <a:gd name="connsiteY71" fmla="*/ 1779643 h 2237474"/>
              <a:gd name="connsiteX72" fmla="*/ 5785959 w 12192000"/>
              <a:gd name="connsiteY72" fmla="*/ 1775307 h 2237474"/>
              <a:gd name="connsiteX73" fmla="*/ 5643534 w 12192000"/>
              <a:gd name="connsiteY73" fmla="*/ 1802919 h 2237474"/>
              <a:gd name="connsiteX74" fmla="*/ 5518799 w 12192000"/>
              <a:gd name="connsiteY74" fmla="*/ 1818312 h 2237474"/>
              <a:gd name="connsiteX75" fmla="*/ 5505014 w 12192000"/>
              <a:gd name="connsiteY75" fmla="*/ 1819259 h 2237474"/>
              <a:gd name="connsiteX76" fmla="*/ 5453307 w 12192000"/>
              <a:gd name="connsiteY76" fmla="*/ 1815450 h 2237474"/>
              <a:gd name="connsiteX77" fmla="*/ 5221533 w 12192000"/>
              <a:gd name="connsiteY77" fmla="*/ 1846950 h 2237474"/>
              <a:gd name="connsiteX78" fmla="*/ 5149802 w 12192000"/>
              <a:gd name="connsiteY78" fmla="*/ 1844846 h 2237474"/>
              <a:gd name="connsiteX79" fmla="*/ 5114927 w 12192000"/>
              <a:gd name="connsiteY79" fmla="*/ 1847827 h 2237474"/>
              <a:gd name="connsiteX80" fmla="*/ 5108970 w 12192000"/>
              <a:gd name="connsiteY80" fmla="*/ 1847935 h 2237474"/>
              <a:gd name="connsiteX81" fmla="*/ 5067961 w 12192000"/>
              <a:gd name="connsiteY81" fmla="*/ 1845917 h 2237474"/>
              <a:gd name="connsiteX82" fmla="*/ 5007075 w 12192000"/>
              <a:gd name="connsiteY82" fmla="*/ 1838626 h 2237474"/>
              <a:gd name="connsiteX83" fmla="*/ 4944087 w 12192000"/>
              <a:gd name="connsiteY83" fmla="*/ 1823332 h 2237474"/>
              <a:gd name="connsiteX84" fmla="*/ 4907662 w 12192000"/>
              <a:gd name="connsiteY84" fmla="*/ 1816900 h 2237474"/>
              <a:gd name="connsiteX85" fmla="*/ 4882386 w 12192000"/>
              <a:gd name="connsiteY85" fmla="*/ 1809844 h 2237474"/>
              <a:gd name="connsiteX86" fmla="*/ 4811440 w 12192000"/>
              <a:gd name="connsiteY86" fmla="*/ 1804655 h 2237474"/>
              <a:gd name="connsiteX87" fmla="*/ 4691075 w 12192000"/>
              <a:gd name="connsiteY87" fmla="*/ 1801389 h 2237474"/>
              <a:gd name="connsiteX88" fmla="*/ 4640313 w 12192000"/>
              <a:gd name="connsiteY88" fmla="*/ 1784307 h 2237474"/>
              <a:gd name="connsiteX89" fmla="*/ 4536503 w 12192000"/>
              <a:gd name="connsiteY89" fmla="*/ 1785334 h 2237474"/>
              <a:gd name="connsiteX90" fmla="*/ 4513724 w 12192000"/>
              <a:gd name="connsiteY90" fmla="*/ 1791996 h 2237474"/>
              <a:gd name="connsiteX91" fmla="*/ 4459810 w 12192000"/>
              <a:gd name="connsiteY91" fmla="*/ 1797886 h 2237474"/>
              <a:gd name="connsiteX92" fmla="*/ 4379064 w 12192000"/>
              <a:gd name="connsiteY92" fmla="*/ 1817177 h 2237474"/>
              <a:gd name="connsiteX93" fmla="*/ 4290981 w 12192000"/>
              <a:gd name="connsiteY93" fmla="*/ 1839677 h 2237474"/>
              <a:gd name="connsiteX94" fmla="*/ 4238372 w 12192000"/>
              <a:gd name="connsiteY94" fmla="*/ 1851480 h 2237474"/>
              <a:gd name="connsiteX95" fmla="*/ 4232517 w 12192000"/>
              <a:gd name="connsiteY95" fmla="*/ 1852567 h 2237474"/>
              <a:gd name="connsiteX96" fmla="*/ 4191732 w 12192000"/>
              <a:gd name="connsiteY96" fmla="*/ 1857328 h 2237474"/>
              <a:gd name="connsiteX97" fmla="*/ 4065532 w 12192000"/>
              <a:gd name="connsiteY97" fmla="*/ 1855477 h 2237474"/>
              <a:gd name="connsiteX98" fmla="*/ 4028460 w 12192000"/>
              <a:gd name="connsiteY98" fmla="*/ 1855137 h 2237474"/>
              <a:gd name="connsiteX99" fmla="*/ 4002267 w 12192000"/>
              <a:gd name="connsiteY99" fmla="*/ 1852352 h 2237474"/>
              <a:gd name="connsiteX100" fmla="*/ 3931396 w 12192000"/>
              <a:gd name="connsiteY100" fmla="*/ 1858915 h 2237474"/>
              <a:gd name="connsiteX101" fmla="*/ 3812162 w 12192000"/>
              <a:gd name="connsiteY101" fmla="*/ 1875501 h 2237474"/>
              <a:gd name="connsiteX102" fmla="*/ 3758105 w 12192000"/>
              <a:gd name="connsiteY102" fmla="*/ 1871856 h 2237474"/>
              <a:gd name="connsiteX103" fmla="*/ 3715896 w 12192000"/>
              <a:gd name="connsiteY103" fmla="*/ 1881552 h 2237474"/>
              <a:gd name="connsiteX104" fmla="*/ 3567259 w 12192000"/>
              <a:gd name="connsiteY104" fmla="*/ 1893482 h 2237474"/>
              <a:gd name="connsiteX105" fmla="*/ 3405770 w 12192000"/>
              <a:gd name="connsiteY105" fmla="*/ 1904591 h 2237474"/>
              <a:gd name="connsiteX106" fmla="*/ 3280097 w 12192000"/>
              <a:gd name="connsiteY106" fmla="*/ 1919610 h 2237474"/>
              <a:gd name="connsiteX107" fmla="*/ 3123424 w 12192000"/>
              <a:gd name="connsiteY107" fmla="*/ 1952930 h 2237474"/>
              <a:gd name="connsiteX108" fmla="*/ 3009910 w 12192000"/>
              <a:gd name="connsiteY108" fmla="*/ 1957866 h 2237474"/>
              <a:gd name="connsiteX109" fmla="*/ 2995934 w 12192000"/>
              <a:gd name="connsiteY109" fmla="*/ 1967085 h 2237474"/>
              <a:gd name="connsiteX110" fmla="*/ 2942858 w 12192000"/>
              <a:gd name="connsiteY110" fmla="*/ 1981367 h 2237474"/>
              <a:gd name="connsiteX111" fmla="*/ 2875436 w 12192000"/>
              <a:gd name="connsiteY111" fmla="*/ 1996977 h 2237474"/>
              <a:gd name="connsiteX112" fmla="*/ 2874892 w 12192000"/>
              <a:gd name="connsiteY112" fmla="*/ 1996085 h 2237474"/>
              <a:gd name="connsiteX113" fmla="*/ 2843662 w 12192000"/>
              <a:gd name="connsiteY113" fmla="*/ 1992498 h 2237474"/>
              <a:gd name="connsiteX114" fmla="*/ 2796128 w 12192000"/>
              <a:gd name="connsiteY114" fmla="*/ 1976403 h 2237474"/>
              <a:gd name="connsiteX115" fmla="*/ 2756784 w 12192000"/>
              <a:gd name="connsiteY115" fmla="*/ 1985116 h 2237474"/>
              <a:gd name="connsiteX116" fmla="*/ 2748833 w 12192000"/>
              <a:gd name="connsiteY116" fmla="*/ 1986323 h 2237474"/>
              <a:gd name="connsiteX117" fmla="*/ 2748661 w 12192000"/>
              <a:gd name="connsiteY117" fmla="*/ 1986122 h 2237474"/>
              <a:gd name="connsiteX118" fmla="*/ 2718916 w 12192000"/>
              <a:gd name="connsiteY118" fmla="*/ 1990867 h 2237474"/>
              <a:gd name="connsiteX119" fmla="*/ 2713522 w 12192000"/>
              <a:gd name="connsiteY119" fmla="*/ 1990173 h 2237474"/>
              <a:gd name="connsiteX120" fmla="*/ 2680597 w 12192000"/>
              <a:gd name="connsiteY120" fmla="*/ 1984996 h 2237474"/>
              <a:gd name="connsiteX121" fmla="*/ 2578178 w 12192000"/>
              <a:gd name="connsiteY121" fmla="*/ 1990531 h 2237474"/>
              <a:gd name="connsiteX122" fmla="*/ 2476147 w 12192000"/>
              <a:gd name="connsiteY122" fmla="*/ 1998305 h 2237474"/>
              <a:gd name="connsiteX123" fmla="*/ 2373568 w 12192000"/>
              <a:gd name="connsiteY123" fmla="*/ 2003219 h 2237474"/>
              <a:gd name="connsiteX124" fmla="*/ 2321399 w 12192000"/>
              <a:gd name="connsiteY124" fmla="*/ 1989467 h 2237474"/>
              <a:gd name="connsiteX125" fmla="*/ 2315525 w 12192000"/>
              <a:gd name="connsiteY125" fmla="*/ 1989708 h 2237474"/>
              <a:gd name="connsiteX126" fmla="*/ 2300792 w 12192000"/>
              <a:gd name="connsiteY126" fmla="*/ 1994290 h 2237474"/>
              <a:gd name="connsiteX127" fmla="*/ 2295469 w 12192000"/>
              <a:gd name="connsiteY127" fmla="*/ 1996659 h 2237474"/>
              <a:gd name="connsiteX128" fmla="*/ 2287219 w 12192000"/>
              <a:gd name="connsiteY128" fmla="*/ 1998750 h 2237474"/>
              <a:gd name="connsiteX129" fmla="*/ 2243069 w 12192000"/>
              <a:gd name="connsiteY129" fmla="*/ 2015111 h 2237474"/>
              <a:gd name="connsiteX130" fmla="*/ 2186609 w 12192000"/>
              <a:gd name="connsiteY130" fmla="*/ 2008263 h 2237474"/>
              <a:gd name="connsiteX131" fmla="*/ 2164831 w 12192000"/>
              <a:gd name="connsiteY131" fmla="*/ 2010143 h 2237474"/>
              <a:gd name="connsiteX132" fmla="*/ 2152836 w 12192000"/>
              <a:gd name="connsiteY132" fmla="*/ 2010048 h 2237474"/>
              <a:gd name="connsiteX133" fmla="*/ 2117102 w 12192000"/>
              <a:gd name="connsiteY133" fmla="*/ 2023004 h 2237474"/>
              <a:gd name="connsiteX134" fmla="*/ 2111935 w 12192000"/>
              <a:gd name="connsiteY134" fmla="*/ 2023163 h 2237474"/>
              <a:gd name="connsiteX135" fmla="*/ 2089991 w 12192000"/>
              <a:gd name="connsiteY135" fmla="*/ 2034193 h 2237474"/>
              <a:gd name="connsiteX136" fmla="*/ 2058061 w 12192000"/>
              <a:gd name="connsiteY136" fmla="*/ 2047942 h 2237474"/>
              <a:gd name="connsiteX137" fmla="*/ 2055737 w 12192000"/>
              <a:gd name="connsiteY137" fmla="*/ 2047704 h 2237474"/>
              <a:gd name="connsiteX138" fmla="*/ 2042244 w 12192000"/>
              <a:gd name="connsiteY138" fmla="*/ 2055560 h 2237474"/>
              <a:gd name="connsiteX139" fmla="*/ 1976224 w 12192000"/>
              <a:gd name="connsiteY139" fmla="*/ 2074257 h 2237474"/>
              <a:gd name="connsiteX140" fmla="*/ 1877728 w 12192000"/>
              <a:gd name="connsiteY140" fmla="*/ 2101004 h 2237474"/>
              <a:gd name="connsiteX141" fmla="*/ 1759056 w 12192000"/>
              <a:gd name="connsiteY141" fmla="*/ 2125608 h 2237474"/>
              <a:gd name="connsiteX142" fmla="*/ 1637948 w 12192000"/>
              <a:gd name="connsiteY142" fmla="*/ 2172597 h 2237474"/>
              <a:gd name="connsiteX143" fmla="*/ 1434549 w 12192000"/>
              <a:gd name="connsiteY143" fmla="*/ 2234522 h 2237474"/>
              <a:gd name="connsiteX144" fmla="*/ 1398481 w 12192000"/>
              <a:gd name="connsiteY144" fmla="*/ 2237074 h 2237474"/>
              <a:gd name="connsiteX145" fmla="*/ 1398407 w 12192000"/>
              <a:gd name="connsiteY145" fmla="*/ 2237095 h 2237474"/>
              <a:gd name="connsiteX146" fmla="*/ 1370962 w 12192000"/>
              <a:gd name="connsiteY146" fmla="*/ 2237474 h 2237474"/>
              <a:gd name="connsiteX147" fmla="*/ 1356367 w 12192000"/>
              <a:gd name="connsiteY147" fmla="*/ 2235089 h 2237474"/>
              <a:gd name="connsiteX148" fmla="*/ 1324828 w 12192000"/>
              <a:gd name="connsiteY148" fmla="*/ 2231968 h 2237474"/>
              <a:gd name="connsiteX149" fmla="*/ 1297744 w 12192000"/>
              <a:gd name="connsiteY149" fmla="*/ 2235849 h 2237474"/>
              <a:gd name="connsiteX150" fmla="*/ 1286236 w 12192000"/>
              <a:gd name="connsiteY150" fmla="*/ 2233135 h 2237474"/>
              <a:gd name="connsiteX151" fmla="*/ 1283504 w 12192000"/>
              <a:gd name="connsiteY151" fmla="*/ 2233797 h 2237474"/>
              <a:gd name="connsiteX152" fmla="*/ 1279765 w 12192000"/>
              <a:gd name="connsiteY152" fmla="*/ 2229639 h 2237474"/>
              <a:gd name="connsiteX153" fmla="*/ 1195347 w 12192000"/>
              <a:gd name="connsiteY153" fmla="*/ 2212354 h 2237474"/>
              <a:gd name="connsiteX154" fmla="*/ 970251 w 12192000"/>
              <a:gd name="connsiteY154" fmla="*/ 2221029 h 2237474"/>
              <a:gd name="connsiteX155" fmla="*/ 812914 w 12192000"/>
              <a:gd name="connsiteY155" fmla="*/ 2202752 h 2237474"/>
              <a:gd name="connsiteX156" fmla="*/ 800195 w 12192000"/>
              <a:gd name="connsiteY156" fmla="*/ 2209407 h 2237474"/>
              <a:gd name="connsiteX157" fmla="*/ 784978 w 12192000"/>
              <a:gd name="connsiteY157" fmla="*/ 2212360 h 2237474"/>
              <a:gd name="connsiteX158" fmla="*/ 681987 w 12192000"/>
              <a:gd name="connsiteY158" fmla="*/ 2216757 h 2237474"/>
              <a:gd name="connsiteX159" fmla="*/ 669923 w 12192000"/>
              <a:gd name="connsiteY159" fmla="*/ 2211682 h 2237474"/>
              <a:gd name="connsiteX160" fmla="*/ 648680 w 12192000"/>
              <a:gd name="connsiteY160" fmla="*/ 2206229 h 2237474"/>
              <a:gd name="connsiteX161" fmla="*/ 597225 w 12192000"/>
              <a:gd name="connsiteY161" fmla="*/ 2180999 h 2237474"/>
              <a:gd name="connsiteX162" fmla="*/ 558449 w 12192000"/>
              <a:gd name="connsiteY162" fmla="*/ 2182346 h 2237474"/>
              <a:gd name="connsiteX163" fmla="*/ 550517 w 12192000"/>
              <a:gd name="connsiteY163" fmla="*/ 2182060 h 2237474"/>
              <a:gd name="connsiteX164" fmla="*/ 550309 w 12192000"/>
              <a:gd name="connsiteY164" fmla="*/ 2181825 h 2237474"/>
              <a:gd name="connsiteX165" fmla="*/ 541836 w 12192000"/>
              <a:gd name="connsiteY165" fmla="*/ 2181063 h 2237474"/>
              <a:gd name="connsiteX166" fmla="*/ 536057 w 12192000"/>
              <a:gd name="connsiteY166" fmla="*/ 2181537 h 2237474"/>
              <a:gd name="connsiteX167" fmla="*/ 520671 w 12192000"/>
              <a:gd name="connsiteY167" fmla="*/ 2180980 h 2237474"/>
              <a:gd name="connsiteX168" fmla="*/ 515024 w 12192000"/>
              <a:gd name="connsiteY168" fmla="*/ 2179258 h 2237474"/>
              <a:gd name="connsiteX169" fmla="*/ 512278 w 12192000"/>
              <a:gd name="connsiteY169" fmla="*/ 2176369 h 2237474"/>
              <a:gd name="connsiteX170" fmla="*/ 480419 w 12192000"/>
              <a:gd name="connsiteY170" fmla="*/ 2167807 h 2237474"/>
              <a:gd name="connsiteX171" fmla="*/ 413835 w 12192000"/>
              <a:gd name="connsiteY171" fmla="*/ 2156783 h 2237474"/>
              <a:gd name="connsiteX172" fmla="*/ 376513 w 12192000"/>
              <a:gd name="connsiteY172" fmla="*/ 2154014 h 2237474"/>
              <a:gd name="connsiteX173" fmla="*/ 273386 w 12192000"/>
              <a:gd name="connsiteY173" fmla="*/ 2142551 h 2237474"/>
              <a:gd name="connsiteX174" fmla="*/ 169207 w 12192000"/>
              <a:gd name="connsiteY174" fmla="*/ 2128100 h 2237474"/>
              <a:gd name="connsiteX175" fmla="*/ 93149 w 12192000"/>
              <a:gd name="connsiteY175" fmla="*/ 2105324 h 2237474"/>
              <a:gd name="connsiteX176" fmla="*/ 88109 w 12192000"/>
              <a:gd name="connsiteY176" fmla="*/ 2106704 h 2237474"/>
              <a:gd name="connsiteX177" fmla="*/ 80022 w 12192000"/>
              <a:gd name="connsiteY177" fmla="*/ 2107254 h 2237474"/>
              <a:gd name="connsiteX178" fmla="*/ 79717 w 12192000"/>
              <a:gd name="connsiteY178" fmla="*/ 2107046 h 2237474"/>
              <a:gd name="connsiteX179" fmla="*/ 72352 w 12192000"/>
              <a:gd name="connsiteY179" fmla="*/ 2107991 h 2237474"/>
              <a:gd name="connsiteX180" fmla="*/ 37645 w 12192000"/>
              <a:gd name="connsiteY180" fmla="*/ 2115401 h 2237474"/>
              <a:gd name="connsiteX181" fmla="*/ 4572 w 12192000"/>
              <a:gd name="connsiteY181" fmla="*/ 2111091 h 2237474"/>
              <a:gd name="connsiteX182" fmla="*/ 0 w 12192000"/>
              <a:gd name="connsiteY182" fmla="*/ 2110468 h 2237474"/>
              <a:gd name="connsiteX183" fmla="*/ 0 w 12192000"/>
              <a:gd name="connsiteY183" fmla="*/ 0 h 2237474"/>
              <a:gd name="connsiteX0" fmla="*/ 0 w 12192000"/>
              <a:gd name="connsiteY0" fmla="*/ 0 h 2237474"/>
              <a:gd name="connsiteX1" fmla="*/ 12192000 w 12192000"/>
              <a:gd name="connsiteY1" fmla="*/ 0 h 2237474"/>
              <a:gd name="connsiteX2" fmla="*/ 12192000 w 12192000"/>
              <a:gd name="connsiteY2" fmla="*/ 751299 h 2237474"/>
              <a:gd name="connsiteX3" fmla="*/ 12176759 w 12192000"/>
              <a:gd name="connsiteY3" fmla="*/ 759190 h 2237474"/>
              <a:gd name="connsiteX4" fmla="*/ 12047364 w 12192000"/>
              <a:gd name="connsiteY4" fmla="*/ 749662 h 2237474"/>
              <a:gd name="connsiteX5" fmla="*/ 11890686 w 12192000"/>
              <a:gd name="connsiteY5" fmla="*/ 732766 h 2237474"/>
              <a:gd name="connsiteX6" fmla="*/ 11820512 w 12192000"/>
              <a:gd name="connsiteY6" fmla="*/ 745392 h 2237474"/>
              <a:gd name="connsiteX7" fmla="*/ 11649954 w 12192000"/>
              <a:gd name="connsiteY7" fmla="*/ 749628 h 2237474"/>
              <a:gd name="connsiteX8" fmla="*/ 11560424 w 12192000"/>
              <a:gd name="connsiteY8" fmla="*/ 748017 h 2237474"/>
              <a:gd name="connsiteX9" fmla="*/ 11358455 w 12192000"/>
              <a:gd name="connsiteY9" fmla="*/ 747593 h 2237474"/>
              <a:gd name="connsiteX10" fmla="*/ 11165209 w 12192000"/>
              <a:gd name="connsiteY10" fmla="*/ 748852 h 2237474"/>
              <a:gd name="connsiteX11" fmla="*/ 11058755 w 12192000"/>
              <a:gd name="connsiteY11" fmla="*/ 749617 h 2237474"/>
              <a:gd name="connsiteX12" fmla="*/ 10846594 w 12192000"/>
              <a:gd name="connsiteY12" fmla="*/ 765069 h 2237474"/>
              <a:gd name="connsiteX13" fmla="*/ 10739478 w 12192000"/>
              <a:gd name="connsiteY13" fmla="*/ 776841 h 2237474"/>
              <a:gd name="connsiteX14" fmla="*/ 10458762 w 12192000"/>
              <a:gd name="connsiteY14" fmla="*/ 755400 h 2237474"/>
              <a:gd name="connsiteX15" fmla="*/ 10211200 w 12192000"/>
              <a:gd name="connsiteY15" fmla="*/ 767513 h 2237474"/>
              <a:gd name="connsiteX16" fmla="*/ 10167995 w 12192000"/>
              <a:gd name="connsiteY16" fmla="*/ 760843 h 2237474"/>
              <a:gd name="connsiteX17" fmla="*/ 9997044 w 12192000"/>
              <a:gd name="connsiteY17" fmla="*/ 780129 h 2237474"/>
              <a:gd name="connsiteX18" fmla="*/ 9943887 w 12192000"/>
              <a:gd name="connsiteY18" fmla="*/ 804141 h 2237474"/>
              <a:gd name="connsiteX19" fmla="*/ 9918248 w 12192000"/>
              <a:gd name="connsiteY19" fmla="*/ 816628 h 2237474"/>
              <a:gd name="connsiteX20" fmla="*/ 9767091 w 12192000"/>
              <a:gd name="connsiteY20" fmla="*/ 870550 h 2237474"/>
              <a:gd name="connsiteX21" fmla="*/ 9683005 w 12192000"/>
              <a:gd name="connsiteY21" fmla="*/ 894128 h 2237474"/>
              <a:gd name="connsiteX22" fmla="*/ 9594438 w 12192000"/>
              <a:gd name="connsiteY22" fmla="*/ 919051 h 2237474"/>
              <a:gd name="connsiteX23" fmla="*/ 9544189 w 12192000"/>
              <a:gd name="connsiteY23" fmla="*/ 938966 h 2237474"/>
              <a:gd name="connsiteX24" fmla="*/ 9500499 w 12192000"/>
              <a:gd name="connsiteY24" fmla="*/ 954680 h 2237474"/>
              <a:gd name="connsiteX25" fmla="*/ 9428195 w 12192000"/>
              <a:gd name="connsiteY25" fmla="*/ 986225 h 2237474"/>
              <a:gd name="connsiteX26" fmla="*/ 9410017 w 12192000"/>
              <a:gd name="connsiteY26" fmla="*/ 993931 h 2237474"/>
              <a:gd name="connsiteX27" fmla="*/ 9392919 w 12192000"/>
              <a:gd name="connsiteY27" fmla="*/ 994656 h 2237474"/>
              <a:gd name="connsiteX28" fmla="*/ 9268019 w 12192000"/>
              <a:gd name="connsiteY28" fmla="*/ 1007442 h 2237474"/>
              <a:gd name="connsiteX29" fmla="*/ 9234662 w 12192000"/>
              <a:gd name="connsiteY29" fmla="*/ 1023056 h 2237474"/>
              <a:gd name="connsiteX30" fmla="*/ 9181033 w 12192000"/>
              <a:gd name="connsiteY30" fmla="*/ 1037921 h 2237474"/>
              <a:gd name="connsiteX31" fmla="*/ 9155969 w 12192000"/>
              <a:gd name="connsiteY31" fmla="*/ 1046804 h 2237474"/>
              <a:gd name="connsiteX32" fmla="*/ 9133985 w 12192000"/>
              <a:gd name="connsiteY32" fmla="*/ 1046450 h 2237474"/>
              <a:gd name="connsiteX33" fmla="*/ 9003462 w 12192000"/>
              <a:gd name="connsiteY33" fmla="*/ 1042406 h 2237474"/>
              <a:gd name="connsiteX34" fmla="*/ 8968445 w 12192000"/>
              <a:gd name="connsiteY34" fmla="*/ 1052169 h 2237474"/>
              <a:gd name="connsiteX35" fmla="*/ 8886001 w 12192000"/>
              <a:gd name="connsiteY35" fmla="*/ 1067468 h 2237474"/>
              <a:gd name="connsiteX36" fmla="*/ 8838610 w 12192000"/>
              <a:gd name="connsiteY36" fmla="*/ 1075091 h 2237474"/>
              <a:gd name="connsiteX37" fmla="*/ 8750383 w 12192000"/>
              <a:gd name="connsiteY37" fmla="*/ 1097387 h 2237474"/>
              <a:gd name="connsiteX38" fmla="*/ 8665605 w 12192000"/>
              <a:gd name="connsiteY38" fmla="*/ 1110791 h 2237474"/>
              <a:gd name="connsiteX39" fmla="*/ 8584946 w 12192000"/>
              <a:gd name="connsiteY39" fmla="*/ 1135226 h 2237474"/>
              <a:gd name="connsiteX40" fmla="*/ 8419755 w 12192000"/>
              <a:gd name="connsiteY40" fmla="*/ 1216260 h 2237474"/>
              <a:gd name="connsiteX41" fmla="*/ 8411626 w 12192000"/>
              <a:gd name="connsiteY41" fmla="*/ 1214397 h 2237474"/>
              <a:gd name="connsiteX42" fmla="*/ 8363469 w 12192000"/>
              <a:gd name="connsiteY42" fmla="*/ 1246658 h 2237474"/>
              <a:gd name="connsiteX43" fmla="*/ 8275497 w 12192000"/>
              <a:gd name="connsiteY43" fmla="*/ 1264396 h 2237474"/>
              <a:gd name="connsiteX44" fmla="*/ 8206287 w 12192000"/>
              <a:gd name="connsiteY44" fmla="*/ 1273060 h 2237474"/>
              <a:gd name="connsiteX45" fmla="*/ 8139997 w 12192000"/>
              <a:gd name="connsiteY45" fmla="*/ 1282713 h 2237474"/>
              <a:gd name="connsiteX46" fmla="*/ 8074238 w 12192000"/>
              <a:gd name="connsiteY46" fmla="*/ 1301895 h 2237474"/>
              <a:gd name="connsiteX47" fmla="*/ 7942099 w 12192000"/>
              <a:gd name="connsiteY47" fmla="*/ 1336332 h 2237474"/>
              <a:gd name="connsiteX48" fmla="*/ 7902328 w 12192000"/>
              <a:gd name="connsiteY48" fmla="*/ 1345865 h 2237474"/>
              <a:gd name="connsiteX49" fmla="*/ 7840612 w 12192000"/>
              <a:gd name="connsiteY49" fmla="*/ 1369373 h 2237474"/>
              <a:gd name="connsiteX50" fmla="*/ 7786819 w 12192000"/>
              <a:gd name="connsiteY50" fmla="*/ 1378970 h 2237474"/>
              <a:gd name="connsiteX51" fmla="*/ 7548172 w 12192000"/>
              <a:gd name="connsiteY51" fmla="*/ 1417460 h 2237474"/>
              <a:gd name="connsiteX52" fmla="*/ 7483437 w 12192000"/>
              <a:gd name="connsiteY52" fmla="*/ 1478152 h 2237474"/>
              <a:gd name="connsiteX53" fmla="*/ 7377870 w 12192000"/>
              <a:gd name="connsiteY53" fmla="*/ 1523319 h 2237474"/>
              <a:gd name="connsiteX54" fmla="*/ 7230737 w 12192000"/>
              <a:gd name="connsiteY54" fmla="*/ 1562633 h 2237474"/>
              <a:gd name="connsiteX55" fmla="*/ 7224458 w 12192000"/>
              <a:gd name="connsiteY55" fmla="*/ 1573008 h 2237474"/>
              <a:gd name="connsiteX56" fmla="*/ 7183121 w 12192000"/>
              <a:gd name="connsiteY56" fmla="*/ 1595162 h 2237474"/>
              <a:gd name="connsiteX57" fmla="*/ 7164601 w 12192000"/>
              <a:gd name="connsiteY57" fmla="*/ 1606490 h 2237474"/>
              <a:gd name="connsiteX58" fmla="*/ 7031309 w 12192000"/>
              <a:gd name="connsiteY58" fmla="*/ 1619451 h 2237474"/>
              <a:gd name="connsiteX59" fmla="*/ 6900177 w 12192000"/>
              <a:gd name="connsiteY59" fmla="*/ 1636016 h 2237474"/>
              <a:gd name="connsiteX60" fmla="*/ 6795372 w 12192000"/>
              <a:gd name="connsiteY60" fmla="*/ 1644845 h 2237474"/>
              <a:gd name="connsiteX61" fmla="*/ 6692251 w 12192000"/>
              <a:gd name="connsiteY61" fmla="*/ 1656357 h 2237474"/>
              <a:gd name="connsiteX62" fmla="*/ 6655235 w 12192000"/>
              <a:gd name="connsiteY62" fmla="*/ 1661869 h 2237474"/>
              <a:gd name="connsiteX63" fmla="*/ 6554894 w 12192000"/>
              <a:gd name="connsiteY63" fmla="*/ 1664428 h 2237474"/>
              <a:gd name="connsiteX64" fmla="*/ 6516595 w 12192000"/>
              <a:gd name="connsiteY64" fmla="*/ 1667475 h 2237474"/>
              <a:gd name="connsiteX65" fmla="*/ 6508541 w 12192000"/>
              <a:gd name="connsiteY65" fmla="*/ 1668757 h 2237474"/>
              <a:gd name="connsiteX66" fmla="*/ 6471012 w 12192000"/>
              <a:gd name="connsiteY66" fmla="*/ 1678604 h 2237474"/>
              <a:gd name="connsiteX67" fmla="*/ 6364035 w 12192000"/>
              <a:gd name="connsiteY67" fmla="*/ 1667683 h 2237474"/>
              <a:gd name="connsiteX68" fmla="*/ 6280959 w 12192000"/>
              <a:gd name="connsiteY68" fmla="*/ 1689329 h 2237474"/>
              <a:gd name="connsiteX69" fmla="*/ 6243319 w 12192000"/>
              <a:gd name="connsiteY69" fmla="*/ 1695560 h 2237474"/>
              <a:gd name="connsiteX70" fmla="*/ 6098321 w 12192000"/>
              <a:gd name="connsiteY70" fmla="*/ 1721646 h 2237474"/>
              <a:gd name="connsiteX71" fmla="*/ 5880652 w 12192000"/>
              <a:gd name="connsiteY71" fmla="*/ 1779643 h 2237474"/>
              <a:gd name="connsiteX72" fmla="*/ 5785959 w 12192000"/>
              <a:gd name="connsiteY72" fmla="*/ 1775307 h 2237474"/>
              <a:gd name="connsiteX73" fmla="*/ 5643534 w 12192000"/>
              <a:gd name="connsiteY73" fmla="*/ 1802919 h 2237474"/>
              <a:gd name="connsiteX74" fmla="*/ 5518799 w 12192000"/>
              <a:gd name="connsiteY74" fmla="*/ 1818312 h 2237474"/>
              <a:gd name="connsiteX75" fmla="*/ 5505014 w 12192000"/>
              <a:gd name="connsiteY75" fmla="*/ 1819259 h 2237474"/>
              <a:gd name="connsiteX76" fmla="*/ 5453307 w 12192000"/>
              <a:gd name="connsiteY76" fmla="*/ 1815450 h 2237474"/>
              <a:gd name="connsiteX77" fmla="*/ 5221533 w 12192000"/>
              <a:gd name="connsiteY77" fmla="*/ 1846950 h 2237474"/>
              <a:gd name="connsiteX78" fmla="*/ 5149802 w 12192000"/>
              <a:gd name="connsiteY78" fmla="*/ 1844846 h 2237474"/>
              <a:gd name="connsiteX79" fmla="*/ 5114927 w 12192000"/>
              <a:gd name="connsiteY79" fmla="*/ 1847827 h 2237474"/>
              <a:gd name="connsiteX80" fmla="*/ 5108970 w 12192000"/>
              <a:gd name="connsiteY80" fmla="*/ 1847935 h 2237474"/>
              <a:gd name="connsiteX81" fmla="*/ 5067961 w 12192000"/>
              <a:gd name="connsiteY81" fmla="*/ 1845917 h 2237474"/>
              <a:gd name="connsiteX82" fmla="*/ 5007075 w 12192000"/>
              <a:gd name="connsiteY82" fmla="*/ 1838626 h 2237474"/>
              <a:gd name="connsiteX83" fmla="*/ 4944087 w 12192000"/>
              <a:gd name="connsiteY83" fmla="*/ 1823332 h 2237474"/>
              <a:gd name="connsiteX84" fmla="*/ 4907662 w 12192000"/>
              <a:gd name="connsiteY84" fmla="*/ 1816900 h 2237474"/>
              <a:gd name="connsiteX85" fmla="*/ 4882386 w 12192000"/>
              <a:gd name="connsiteY85" fmla="*/ 1809844 h 2237474"/>
              <a:gd name="connsiteX86" fmla="*/ 4811440 w 12192000"/>
              <a:gd name="connsiteY86" fmla="*/ 1804655 h 2237474"/>
              <a:gd name="connsiteX87" fmla="*/ 4691075 w 12192000"/>
              <a:gd name="connsiteY87" fmla="*/ 1801389 h 2237474"/>
              <a:gd name="connsiteX88" fmla="*/ 4640313 w 12192000"/>
              <a:gd name="connsiteY88" fmla="*/ 1784307 h 2237474"/>
              <a:gd name="connsiteX89" fmla="*/ 4536503 w 12192000"/>
              <a:gd name="connsiteY89" fmla="*/ 1785334 h 2237474"/>
              <a:gd name="connsiteX90" fmla="*/ 4513724 w 12192000"/>
              <a:gd name="connsiteY90" fmla="*/ 1791996 h 2237474"/>
              <a:gd name="connsiteX91" fmla="*/ 4459810 w 12192000"/>
              <a:gd name="connsiteY91" fmla="*/ 1797886 h 2237474"/>
              <a:gd name="connsiteX92" fmla="*/ 4379064 w 12192000"/>
              <a:gd name="connsiteY92" fmla="*/ 1817177 h 2237474"/>
              <a:gd name="connsiteX93" fmla="*/ 4290981 w 12192000"/>
              <a:gd name="connsiteY93" fmla="*/ 1839677 h 2237474"/>
              <a:gd name="connsiteX94" fmla="*/ 4238372 w 12192000"/>
              <a:gd name="connsiteY94" fmla="*/ 1851480 h 2237474"/>
              <a:gd name="connsiteX95" fmla="*/ 4232517 w 12192000"/>
              <a:gd name="connsiteY95" fmla="*/ 1852567 h 2237474"/>
              <a:gd name="connsiteX96" fmla="*/ 4191732 w 12192000"/>
              <a:gd name="connsiteY96" fmla="*/ 1857328 h 2237474"/>
              <a:gd name="connsiteX97" fmla="*/ 4065532 w 12192000"/>
              <a:gd name="connsiteY97" fmla="*/ 1855477 h 2237474"/>
              <a:gd name="connsiteX98" fmla="*/ 4028460 w 12192000"/>
              <a:gd name="connsiteY98" fmla="*/ 1855137 h 2237474"/>
              <a:gd name="connsiteX99" fmla="*/ 4002267 w 12192000"/>
              <a:gd name="connsiteY99" fmla="*/ 1852352 h 2237474"/>
              <a:gd name="connsiteX100" fmla="*/ 3931396 w 12192000"/>
              <a:gd name="connsiteY100" fmla="*/ 1858915 h 2237474"/>
              <a:gd name="connsiteX101" fmla="*/ 3812162 w 12192000"/>
              <a:gd name="connsiteY101" fmla="*/ 1875501 h 2237474"/>
              <a:gd name="connsiteX102" fmla="*/ 3758105 w 12192000"/>
              <a:gd name="connsiteY102" fmla="*/ 1871856 h 2237474"/>
              <a:gd name="connsiteX103" fmla="*/ 3715896 w 12192000"/>
              <a:gd name="connsiteY103" fmla="*/ 1881552 h 2237474"/>
              <a:gd name="connsiteX104" fmla="*/ 3567259 w 12192000"/>
              <a:gd name="connsiteY104" fmla="*/ 1893482 h 2237474"/>
              <a:gd name="connsiteX105" fmla="*/ 3405770 w 12192000"/>
              <a:gd name="connsiteY105" fmla="*/ 1904591 h 2237474"/>
              <a:gd name="connsiteX106" fmla="*/ 3280097 w 12192000"/>
              <a:gd name="connsiteY106" fmla="*/ 1919610 h 2237474"/>
              <a:gd name="connsiteX107" fmla="*/ 3123424 w 12192000"/>
              <a:gd name="connsiteY107" fmla="*/ 1952930 h 2237474"/>
              <a:gd name="connsiteX108" fmla="*/ 3009910 w 12192000"/>
              <a:gd name="connsiteY108" fmla="*/ 1957866 h 2237474"/>
              <a:gd name="connsiteX109" fmla="*/ 2995934 w 12192000"/>
              <a:gd name="connsiteY109" fmla="*/ 1967085 h 2237474"/>
              <a:gd name="connsiteX110" fmla="*/ 2942858 w 12192000"/>
              <a:gd name="connsiteY110" fmla="*/ 1981367 h 2237474"/>
              <a:gd name="connsiteX111" fmla="*/ 2875436 w 12192000"/>
              <a:gd name="connsiteY111" fmla="*/ 1996977 h 2237474"/>
              <a:gd name="connsiteX112" fmla="*/ 2874892 w 12192000"/>
              <a:gd name="connsiteY112" fmla="*/ 1996085 h 2237474"/>
              <a:gd name="connsiteX113" fmla="*/ 2843662 w 12192000"/>
              <a:gd name="connsiteY113" fmla="*/ 1992498 h 2237474"/>
              <a:gd name="connsiteX114" fmla="*/ 2796128 w 12192000"/>
              <a:gd name="connsiteY114" fmla="*/ 1976403 h 2237474"/>
              <a:gd name="connsiteX115" fmla="*/ 2756784 w 12192000"/>
              <a:gd name="connsiteY115" fmla="*/ 1985116 h 2237474"/>
              <a:gd name="connsiteX116" fmla="*/ 2748833 w 12192000"/>
              <a:gd name="connsiteY116" fmla="*/ 1986323 h 2237474"/>
              <a:gd name="connsiteX117" fmla="*/ 2748661 w 12192000"/>
              <a:gd name="connsiteY117" fmla="*/ 1986122 h 2237474"/>
              <a:gd name="connsiteX118" fmla="*/ 2718916 w 12192000"/>
              <a:gd name="connsiteY118" fmla="*/ 1990867 h 2237474"/>
              <a:gd name="connsiteX119" fmla="*/ 2713522 w 12192000"/>
              <a:gd name="connsiteY119" fmla="*/ 1990173 h 2237474"/>
              <a:gd name="connsiteX120" fmla="*/ 2680597 w 12192000"/>
              <a:gd name="connsiteY120" fmla="*/ 1984996 h 2237474"/>
              <a:gd name="connsiteX121" fmla="*/ 2578178 w 12192000"/>
              <a:gd name="connsiteY121" fmla="*/ 1990531 h 2237474"/>
              <a:gd name="connsiteX122" fmla="*/ 2476147 w 12192000"/>
              <a:gd name="connsiteY122" fmla="*/ 1998305 h 2237474"/>
              <a:gd name="connsiteX123" fmla="*/ 2373568 w 12192000"/>
              <a:gd name="connsiteY123" fmla="*/ 2003219 h 2237474"/>
              <a:gd name="connsiteX124" fmla="*/ 2321399 w 12192000"/>
              <a:gd name="connsiteY124" fmla="*/ 1989467 h 2237474"/>
              <a:gd name="connsiteX125" fmla="*/ 2315525 w 12192000"/>
              <a:gd name="connsiteY125" fmla="*/ 1989708 h 2237474"/>
              <a:gd name="connsiteX126" fmla="*/ 2300792 w 12192000"/>
              <a:gd name="connsiteY126" fmla="*/ 1994290 h 2237474"/>
              <a:gd name="connsiteX127" fmla="*/ 2287219 w 12192000"/>
              <a:gd name="connsiteY127" fmla="*/ 1998750 h 2237474"/>
              <a:gd name="connsiteX128" fmla="*/ 2243069 w 12192000"/>
              <a:gd name="connsiteY128" fmla="*/ 2015111 h 2237474"/>
              <a:gd name="connsiteX129" fmla="*/ 2186609 w 12192000"/>
              <a:gd name="connsiteY129" fmla="*/ 2008263 h 2237474"/>
              <a:gd name="connsiteX130" fmla="*/ 2164831 w 12192000"/>
              <a:gd name="connsiteY130" fmla="*/ 2010143 h 2237474"/>
              <a:gd name="connsiteX131" fmla="*/ 2152836 w 12192000"/>
              <a:gd name="connsiteY131" fmla="*/ 2010048 h 2237474"/>
              <a:gd name="connsiteX132" fmla="*/ 2117102 w 12192000"/>
              <a:gd name="connsiteY132" fmla="*/ 2023004 h 2237474"/>
              <a:gd name="connsiteX133" fmla="*/ 2111935 w 12192000"/>
              <a:gd name="connsiteY133" fmla="*/ 2023163 h 2237474"/>
              <a:gd name="connsiteX134" fmla="*/ 2089991 w 12192000"/>
              <a:gd name="connsiteY134" fmla="*/ 2034193 h 2237474"/>
              <a:gd name="connsiteX135" fmla="*/ 2058061 w 12192000"/>
              <a:gd name="connsiteY135" fmla="*/ 2047942 h 2237474"/>
              <a:gd name="connsiteX136" fmla="*/ 2055737 w 12192000"/>
              <a:gd name="connsiteY136" fmla="*/ 2047704 h 2237474"/>
              <a:gd name="connsiteX137" fmla="*/ 2042244 w 12192000"/>
              <a:gd name="connsiteY137" fmla="*/ 2055560 h 2237474"/>
              <a:gd name="connsiteX138" fmla="*/ 1976224 w 12192000"/>
              <a:gd name="connsiteY138" fmla="*/ 2074257 h 2237474"/>
              <a:gd name="connsiteX139" fmla="*/ 1877728 w 12192000"/>
              <a:gd name="connsiteY139" fmla="*/ 2101004 h 2237474"/>
              <a:gd name="connsiteX140" fmla="*/ 1759056 w 12192000"/>
              <a:gd name="connsiteY140" fmla="*/ 2125608 h 2237474"/>
              <a:gd name="connsiteX141" fmla="*/ 1637948 w 12192000"/>
              <a:gd name="connsiteY141" fmla="*/ 2172597 h 2237474"/>
              <a:gd name="connsiteX142" fmla="*/ 1434549 w 12192000"/>
              <a:gd name="connsiteY142" fmla="*/ 2234522 h 2237474"/>
              <a:gd name="connsiteX143" fmla="*/ 1398481 w 12192000"/>
              <a:gd name="connsiteY143" fmla="*/ 2237074 h 2237474"/>
              <a:gd name="connsiteX144" fmla="*/ 1398407 w 12192000"/>
              <a:gd name="connsiteY144" fmla="*/ 2237095 h 2237474"/>
              <a:gd name="connsiteX145" fmla="*/ 1370962 w 12192000"/>
              <a:gd name="connsiteY145" fmla="*/ 2237474 h 2237474"/>
              <a:gd name="connsiteX146" fmla="*/ 1356367 w 12192000"/>
              <a:gd name="connsiteY146" fmla="*/ 2235089 h 2237474"/>
              <a:gd name="connsiteX147" fmla="*/ 1324828 w 12192000"/>
              <a:gd name="connsiteY147" fmla="*/ 2231968 h 2237474"/>
              <a:gd name="connsiteX148" fmla="*/ 1297744 w 12192000"/>
              <a:gd name="connsiteY148" fmla="*/ 2235849 h 2237474"/>
              <a:gd name="connsiteX149" fmla="*/ 1286236 w 12192000"/>
              <a:gd name="connsiteY149" fmla="*/ 2233135 h 2237474"/>
              <a:gd name="connsiteX150" fmla="*/ 1283504 w 12192000"/>
              <a:gd name="connsiteY150" fmla="*/ 2233797 h 2237474"/>
              <a:gd name="connsiteX151" fmla="*/ 1279765 w 12192000"/>
              <a:gd name="connsiteY151" fmla="*/ 2229639 h 2237474"/>
              <a:gd name="connsiteX152" fmla="*/ 1195347 w 12192000"/>
              <a:gd name="connsiteY152" fmla="*/ 2212354 h 2237474"/>
              <a:gd name="connsiteX153" fmla="*/ 970251 w 12192000"/>
              <a:gd name="connsiteY153" fmla="*/ 2221029 h 2237474"/>
              <a:gd name="connsiteX154" fmla="*/ 812914 w 12192000"/>
              <a:gd name="connsiteY154" fmla="*/ 2202752 h 2237474"/>
              <a:gd name="connsiteX155" fmla="*/ 800195 w 12192000"/>
              <a:gd name="connsiteY155" fmla="*/ 2209407 h 2237474"/>
              <a:gd name="connsiteX156" fmla="*/ 784978 w 12192000"/>
              <a:gd name="connsiteY156" fmla="*/ 2212360 h 2237474"/>
              <a:gd name="connsiteX157" fmla="*/ 681987 w 12192000"/>
              <a:gd name="connsiteY157" fmla="*/ 2216757 h 2237474"/>
              <a:gd name="connsiteX158" fmla="*/ 669923 w 12192000"/>
              <a:gd name="connsiteY158" fmla="*/ 2211682 h 2237474"/>
              <a:gd name="connsiteX159" fmla="*/ 648680 w 12192000"/>
              <a:gd name="connsiteY159" fmla="*/ 2206229 h 2237474"/>
              <a:gd name="connsiteX160" fmla="*/ 597225 w 12192000"/>
              <a:gd name="connsiteY160" fmla="*/ 2180999 h 2237474"/>
              <a:gd name="connsiteX161" fmla="*/ 558449 w 12192000"/>
              <a:gd name="connsiteY161" fmla="*/ 2182346 h 2237474"/>
              <a:gd name="connsiteX162" fmla="*/ 550517 w 12192000"/>
              <a:gd name="connsiteY162" fmla="*/ 2182060 h 2237474"/>
              <a:gd name="connsiteX163" fmla="*/ 550309 w 12192000"/>
              <a:gd name="connsiteY163" fmla="*/ 2181825 h 2237474"/>
              <a:gd name="connsiteX164" fmla="*/ 541836 w 12192000"/>
              <a:gd name="connsiteY164" fmla="*/ 2181063 h 2237474"/>
              <a:gd name="connsiteX165" fmla="*/ 536057 w 12192000"/>
              <a:gd name="connsiteY165" fmla="*/ 2181537 h 2237474"/>
              <a:gd name="connsiteX166" fmla="*/ 520671 w 12192000"/>
              <a:gd name="connsiteY166" fmla="*/ 2180980 h 2237474"/>
              <a:gd name="connsiteX167" fmla="*/ 515024 w 12192000"/>
              <a:gd name="connsiteY167" fmla="*/ 2179258 h 2237474"/>
              <a:gd name="connsiteX168" fmla="*/ 512278 w 12192000"/>
              <a:gd name="connsiteY168" fmla="*/ 2176369 h 2237474"/>
              <a:gd name="connsiteX169" fmla="*/ 480419 w 12192000"/>
              <a:gd name="connsiteY169" fmla="*/ 2167807 h 2237474"/>
              <a:gd name="connsiteX170" fmla="*/ 413835 w 12192000"/>
              <a:gd name="connsiteY170" fmla="*/ 2156783 h 2237474"/>
              <a:gd name="connsiteX171" fmla="*/ 376513 w 12192000"/>
              <a:gd name="connsiteY171" fmla="*/ 2154014 h 2237474"/>
              <a:gd name="connsiteX172" fmla="*/ 273386 w 12192000"/>
              <a:gd name="connsiteY172" fmla="*/ 2142551 h 2237474"/>
              <a:gd name="connsiteX173" fmla="*/ 169207 w 12192000"/>
              <a:gd name="connsiteY173" fmla="*/ 2128100 h 2237474"/>
              <a:gd name="connsiteX174" fmla="*/ 93149 w 12192000"/>
              <a:gd name="connsiteY174" fmla="*/ 2105324 h 2237474"/>
              <a:gd name="connsiteX175" fmla="*/ 88109 w 12192000"/>
              <a:gd name="connsiteY175" fmla="*/ 2106704 h 2237474"/>
              <a:gd name="connsiteX176" fmla="*/ 80022 w 12192000"/>
              <a:gd name="connsiteY176" fmla="*/ 2107254 h 2237474"/>
              <a:gd name="connsiteX177" fmla="*/ 79717 w 12192000"/>
              <a:gd name="connsiteY177" fmla="*/ 2107046 h 2237474"/>
              <a:gd name="connsiteX178" fmla="*/ 72352 w 12192000"/>
              <a:gd name="connsiteY178" fmla="*/ 2107991 h 2237474"/>
              <a:gd name="connsiteX179" fmla="*/ 37645 w 12192000"/>
              <a:gd name="connsiteY179" fmla="*/ 2115401 h 2237474"/>
              <a:gd name="connsiteX180" fmla="*/ 4572 w 12192000"/>
              <a:gd name="connsiteY180" fmla="*/ 2111091 h 2237474"/>
              <a:gd name="connsiteX181" fmla="*/ 0 w 12192000"/>
              <a:gd name="connsiteY181" fmla="*/ 2110468 h 2237474"/>
              <a:gd name="connsiteX182" fmla="*/ 0 w 12192000"/>
              <a:gd name="connsiteY182" fmla="*/ 0 h 2237474"/>
              <a:gd name="connsiteX0" fmla="*/ 0 w 12192000"/>
              <a:gd name="connsiteY0" fmla="*/ 0 h 2237474"/>
              <a:gd name="connsiteX1" fmla="*/ 12192000 w 12192000"/>
              <a:gd name="connsiteY1" fmla="*/ 0 h 2237474"/>
              <a:gd name="connsiteX2" fmla="*/ 12192000 w 12192000"/>
              <a:gd name="connsiteY2" fmla="*/ 751299 h 2237474"/>
              <a:gd name="connsiteX3" fmla="*/ 12176759 w 12192000"/>
              <a:gd name="connsiteY3" fmla="*/ 759190 h 2237474"/>
              <a:gd name="connsiteX4" fmla="*/ 12047364 w 12192000"/>
              <a:gd name="connsiteY4" fmla="*/ 749662 h 2237474"/>
              <a:gd name="connsiteX5" fmla="*/ 11890686 w 12192000"/>
              <a:gd name="connsiteY5" fmla="*/ 732766 h 2237474"/>
              <a:gd name="connsiteX6" fmla="*/ 11820512 w 12192000"/>
              <a:gd name="connsiteY6" fmla="*/ 745392 h 2237474"/>
              <a:gd name="connsiteX7" fmla="*/ 11649954 w 12192000"/>
              <a:gd name="connsiteY7" fmla="*/ 749628 h 2237474"/>
              <a:gd name="connsiteX8" fmla="*/ 11560424 w 12192000"/>
              <a:gd name="connsiteY8" fmla="*/ 748017 h 2237474"/>
              <a:gd name="connsiteX9" fmla="*/ 11358455 w 12192000"/>
              <a:gd name="connsiteY9" fmla="*/ 747593 h 2237474"/>
              <a:gd name="connsiteX10" fmla="*/ 11165209 w 12192000"/>
              <a:gd name="connsiteY10" fmla="*/ 748852 h 2237474"/>
              <a:gd name="connsiteX11" fmla="*/ 11058755 w 12192000"/>
              <a:gd name="connsiteY11" fmla="*/ 749617 h 2237474"/>
              <a:gd name="connsiteX12" fmla="*/ 10846594 w 12192000"/>
              <a:gd name="connsiteY12" fmla="*/ 765069 h 2237474"/>
              <a:gd name="connsiteX13" fmla="*/ 10739478 w 12192000"/>
              <a:gd name="connsiteY13" fmla="*/ 776841 h 2237474"/>
              <a:gd name="connsiteX14" fmla="*/ 10458762 w 12192000"/>
              <a:gd name="connsiteY14" fmla="*/ 755400 h 2237474"/>
              <a:gd name="connsiteX15" fmla="*/ 10211200 w 12192000"/>
              <a:gd name="connsiteY15" fmla="*/ 767513 h 2237474"/>
              <a:gd name="connsiteX16" fmla="*/ 10167995 w 12192000"/>
              <a:gd name="connsiteY16" fmla="*/ 760843 h 2237474"/>
              <a:gd name="connsiteX17" fmla="*/ 9997044 w 12192000"/>
              <a:gd name="connsiteY17" fmla="*/ 780129 h 2237474"/>
              <a:gd name="connsiteX18" fmla="*/ 9943887 w 12192000"/>
              <a:gd name="connsiteY18" fmla="*/ 804141 h 2237474"/>
              <a:gd name="connsiteX19" fmla="*/ 9918248 w 12192000"/>
              <a:gd name="connsiteY19" fmla="*/ 816628 h 2237474"/>
              <a:gd name="connsiteX20" fmla="*/ 9767091 w 12192000"/>
              <a:gd name="connsiteY20" fmla="*/ 870550 h 2237474"/>
              <a:gd name="connsiteX21" fmla="*/ 9683005 w 12192000"/>
              <a:gd name="connsiteY21" fmla="*/ 894128 h 2237474"/>
              <a:gd name="connsiteX22" fmla="*/ 9594438 w 12192000"/>
              <a:gd name="connsiteY22" fmla="*/ 919051 h 2237474"/>
              <a:gd name="connsiteX23" fmla="*/ 9544189 w 12192000"/>
              <a:gd name="connsiteY23" fmla="*/ 938966 h 2237474"/>
              <a:gd name="connsiteX24" fmla="*/ 9500499 w 12192000"/>
              <a:gd name="connsiteY24" fmla="*/ 954680 h 2237474"/>
              <a:gd name="connsiteX25" fmla="*/ 9428195 w 12192000"/>
              <a:gd name="connsiteY25" fmla="*/ 986225 h 2237474"/>
              <a:gd name="connsiteX26" fmla="*/ 9410017 w 12192000"/>
              <a:gd name="connsiteY26" fmla="*/ 993931 h 2237474"/>
              <a:gd name="connsiteX27" fmla="*/ 9392919 w 12192000"/>
              <a:gd name="connsiteY27" fmla="*/ 994656 h 2237474"/>
              <a:gd name="connsiteX28" fmla="*/ 9268019 w 12192000"/>
              <a:gd name="connsiteY28" fmla="*/ 1007442 h 2237474"/>
              <a:gd name="connsiteX29" fmla="*/ 9234662 w 12192000"/>
              <a:gd name="connsiteY29" fmla="*/ 1023056 h 2237474"/>
              <a:gd name="connsiteX30" fmla="*/ 9181033 w 12192000"/>
              <a:gd name="connsiteY30" fmla="*/ 1037921 h 2237474"/>
              <a:gd name="connsiteX31" fmla="*/ 9155969 w 12192000"/>
              <a:gd name="connsiteY31" fmla="*/ 1046804 h 2237474"/>
              <a:gd name="connsiteX32" fmla="*/ 9133985 w 12192000"/>
              <a:gd name="connsiteY32" fmla="*/ 1046450 h 2237474"/>
              <a:gd name="connsiteX33" fmla="*/ 9003462 w 12192000"/>
              <a:gd name="connsiteY33" fmla="*/ 1042406 h 2237474"/>
              <a:gd name="connsiteX34" fmla="*/ 8968445 w 12192000"/>
              <a:gd name="connsiteY34" fmla="*/ 1052169 h 2237474"/>
              <a:gd name="connsiteX35" fmla="*/ 8886001 w 12192000"/>
              <a:gd name="connsiteY35" fmla="*/ 1067468 h 2237474"/>
              <a:gd name="connsiteX36" fmla="*/ 8838610 w 12192000"/>
              <a:gd name="connsiteY36" fmla="*/ 1075091 h 2237474"/>
              <a:gd name="connsiteX37" fmla="*/ 8750383 w 12192000"/>
              <a:gd name="connsiteY37" fmla="*/ 1097387 h 2237474"/>
              <a:gd name="connsiteX38" fmla="*/ 8665605 w 12192000"/>
              <a:gd name="connsiteY38" fmla="*/ 1110791 h 2237474"/>
              <a:gd name="connsiteX39" fmla="*/ 8584946 w 12192000"/>
              <a:gd name="connsiteY39" fmla="*/ 1135226 h 2237474"/>
              <a:gd name="connsiteX40" fmla="*/ 8419755 w 12192000"/>
              <a:gd name="connsiteY40" fmla="*/ 1216260 h 2237474"/>
              <a:gd name="connsiteX41" fmla="*/ 8411626 w 12192000"/>
              <a:gd name="connsiteY41" fmla="*/ 1214397 h 2237474"/>
              <a:gd name="connsiteX42" fmla="*/ 8363469 w 12192000"/>
              <a:gd name="connsiteY42" fmla="*/ 1246658 h 2237474"/>
              <a:gd name="connsiteX43" fmla="*/ 8275497 w 12192000"/>
              <a:gd name="connsiteY43" fmla="*/ 1264396 h 2237474"/>
              <a:gd name="connsiteX44" fmla="*/ 8206287 w 12192000"/>
              <a:gd name="connsiteY44" fmla="*/ 1273060 h 2237474"/>
              <a:gd name="connsiteX45" fmla="*/ 8139997 w 12192000"/>
              <a:gd name="connsiteY45" fmla="*/ 1282713 h 2237474"/>
              <a:gd name="connsiteX46" fmla="*/ 8074238 w 12192000"/>
              <a:gd name="connsiteY46" fmla="*/ 1301895 h 2237474"/>
              <a:gd name="connsiteX47" fmla="*/ 7942099 w 12192000"/>
              <a:gd name="connsiteY47" fmla="*/ 1336332 h 2237474"/>
              <a:gd name="connsiteX48" fmla="*/ 7902328 w 12192000"/>
              <a:gd name="connsiteY48" fmla="*/ 1345865 h 2237474"/>
              <a:gd name="connsiteX49" fmla="*/ 7840612 w 12192000"/>
              <a:gd name="connsiteY49" fmla="*/ 1369373 h 2237474"/>
              <a:gd name="connsiteX50" fmla="*/ 7786819 w 12192000"/>
              <a:gd name="connsiteY50" fmla="*/ 1378970 h 2237474"/>
              <a:gd name="connsiteX51" fmla="*/ 7548172 w 12192000"/>
              <a:gd name="connsiteY51" fmla="*/ 1417460 h 2237474"/>
              <a:gd name="connsiteX52" fmla="*/ 7483437 w 12192000"/>
              <a:gd name="connsiteY52" fmla="*/ 1478152 h 2237474"/>
              <a:gd name="connsiteX53" fmla="*/ 7377870 w 12192000"/>
              <a:gd name="connsiteY53" fmla="*/ 1523319 h 2237474"/>
              <a:gd name="connsiteX54" fmla="*/ 7230737 w 12192000"/>
              <a:gd name="connsiteY54" fmla="*/ 1562633 h 2237474"/>
              <a:gd name="connsiteX55" fmla="*/ 7224458 w 12192000"/>
              <a:gd name="connsiteY55" fmla="*/ 1573008 h 2237474"/>
              <a:gd name="connsiteX56" fmla="*/ 7183121 w 12192000"/>
              <a:gd name="connsiteY56" fmla="*/ 1595162 h 2237474"/>
              <a:gd name="connsiteX57" fmla="*/ 7164601 w 12192000"/>
              <a:gd name="connsiteY57" fmla="*/ 1606490 h 2237474"/>
              <a:gd name="connsiteX58" fmla="*/ 7031309 w 12192000"/>
              <a:gd name="connsiteY58" fmla="*/ 1619451 h 2237474"/>
              <a:gd name="connsiteX59" fmla="*/ 6900177 w 12192000"/>
              <a:gd name="connsiteY59" fmla="*/ 1636016 h 2237474"/>
              <a:gd name="connsiteX60" fmla="*/ 6795372 w 12192000"/>
              <a:gd name="connsiteY60" fmla="*/ 1644845 h 2237474"/>
              <a:gd name="connsiteX61" fmla="*/ 6692251 w 12192000"/>
              <a:gd name="connsiteY61" fmla="*/ 1656357 h 2237474"/>
              <a:gd name="connsiteX62" fmla="*/ 6655235 w 12192000"/>
              <a:gd name="connsiteY62" fmla="*/ 1661869 h 2237474"/>
              <a:gd name="connsiteX63" fmla="*/ 6554894 w 12192000"/>
              <a:gd name="connsiteY63" fmla="*/ 1664428 h 2237474"/>
              <a:gd name="connsiteX64" fmla="*/ 6516595 w 12192000"/>
              <a:gd name="connsiteY64" fmla="*/ 1667475 h 2237474"/>
              <a:gd name="connsiteX65" fmla="*/ 6508541 w 12192000"/>
              <a:gd name="connsiteY65" fmla="*/ 1668757 h 2237474"/>
              <a:gd name="connsiteX66" fmla="*/ 6471012 w 12192000"/>
              <a:gd name="connsiteY66" fmla="*/ 1678604 h 2237474"/>
              <a:gd name="connsiteX67" fmla="*/ 6364035 w 12192000"/>
              <a:gd name="connsiteY67" fmla="*/ 1667683 h 2237474"/>
              <a:gd name="connsiteX68" fmla="*/ 6280959 w 12192000"/>
              <a:gd name="connsiteY68" fmla="*/ 1689329 h 2237474"/>
              <a:gd name="connsiteX69" fmla="*/ 6243319 w 12192000"/>
              <a:gd name="connsiteY69" fmla="*/ 1695560 h 2237474"/>
              <a:gd name="connsiteX70" fmla="*/ 6098321 w 12192000"/>
              <a:gd name="connsiteY70" fmla="*/ 1721646 h 2237474"/>
              <a:gd name="connsiteX71" fmla="*/ 5880652 w 12192000"/>
              <a:gd name="connsiteY71" fmla="*/ 1779643 h 2237474"/>
              <a:gd name="connsiteX72" fmla="*/ 5785959 w 12192000"/>
              <a:gd name="connsiteY72" fmla="*/ 1775307 h 2237474"/>
              <a:gd name="connsiteX73" fmla="*/ 5643534 w 12192000"/>
              <a:gd name="connsiteY73" fmla="*/ 1802919 h 2237474"/>
              <a:gd name="connsiteX74" fmla="*/ 5518799 w 12192000"/>
              <a:gd name="connsiteY74" fmla="*/ 1818312 h 2237474"/>
              <a:gd name="connsiteX75" fmla="*/ 5505014 w 12192000"/>
              <a:gd name="connsiteY75" fmla="*/ 1819259 h 2237474"/>
              <a:gd name="connsiteX76" fmla="*/ 5453307 w 12192000"/>
              <a:gd name="connsiteY76" fmla="*/ 1815450 h 2237474"/>
              <a:gd name="connsiteX77" fmla="*/ 5221533 w 12192000"/>
              <a:gd name="connsiteY77" fmla="*/ 1846950 h 2237474"/>
              <a:gd name="connsiteX78" fmla="*/ 5149802 w 12192000"/>
              <a:gd name="connsiteY78" fmla="*/ 1844846 h 2237474"/>
              <a:gd name="connsiteX79" fmla="*/ 5114927 w 12192000"/>
              <a:gd name="connsiteY79" fmla="*/ 1847827 h 2237474"/>
              <a:gd name="connsiteX80" fmla="*/ 5108970 w 12192000"/>
              <a:gd name="connsiteY80" fmla="*/ 1847935 h 2237474"/>
              <a:gd name="connsiteX81" fmla="*/ 5067961 w 12192000"/>
              <a:gd name="connsiteY81" fmla="*/ 1845917 h 2237474"/>
              <a:gd name="connsiteX82" fmla="*/ 5007075 w 12192000"/>
              <a:gd name="connsiteY82" fmla="*/ 1838626 h 2237474"/>
              <a:gd name="connsiteX83" fmla="*/ 4944087 w 12192000"/>
              <a:gd name="connsiteY83" fmla="*/ 1823332 h 2237474"/>
              <a:gd name="connsiteX84" fmla="*/ 4907662 w 12192000"/>
              <a:gd name="connsiteY84" fmla="*/ 1816900 h 2237474"/>
              <a:gd name="connsiteX85" fmla="*/ 4882386 w 12192000"/>
              <a:gd name="connsiteY85" fmla="*/ 1809844 h 2237474"/>
              <a:gd name="connsiteX86" fmla="*/ 4811440 w 12192000"/>
              <a:gd name="connsiteY86" fmla="*/ 1804655 h 2237474"/>
              <a:gd name="connsiteX87" fmla="*/ 4691075 w 12192000"/>
              <a:gd name="connsiteY87" fmla="*/ 1801389 h 2237474"/>
              <a:gd name="connsiteX88" fmla="*/ 4640313 w 12192000"/>
              <a:gd name="connsiteY88" fmla="*/ 1784307 h 2237474"/>
              <a:gd name="connsiteX89" fmla="*/ 4536503 w 12192000"/>
              <a:gd name="connsiteY89" fmla="*/ 1785334 h 2237474"/>
              <a:gd name="connsiteX90" fmla="*/ 4513724 w 12192000"/>
              <a:gd name="connsiteY90" fmla="*/ 1791996 h 2237474"/>
              <a:gd name="connsiteX91" fmla="*/ 4459810 w 12192000"/>
              <a:gd name="connsiteY91" fmla="*/ 1797886 h 2237474"/>
              <a:gd name="connsiteX92" fmla="*/ 4379064 w 12192000"/>
              <a:gd name="connsiteY92" fmla="*/ 1817177 h 2237474"/>
              <a:gd name="connsiteX93" fmla="*/ 4290981 w 12192000"/>
              <a:gd name="connsiteY93" fmla="*/ 1839677 h 2237474"/>
              <a:gd name="connsiteX94" fmla="*/ 4238372 w 12192000"/>
              <a:gd name="connsiteY94" fmla="*/ 1851480 h 2237474"/>
              <a:gd name="connsiteX95" fmla="*/ 4232517 w 12192000"/>
              <a:gd name="connsiteY95" fmla="*/ 1852567 h 2237474"/>
              <a:gd name="connsiteX96" fmla="*/ 4191732 w 12192000"/>
              <a:gd name="connsiteY96" fmla="*/ 1857328 h 2237474"/>
              <a:gd name="connsiteX97" fmla="*/ 4065532 w 12192000"/>
              <a:gd name="connsiteY97" fmla="*/ 1855477 h 2237474"/>
              <a:gd name="connsiteX98" fmla="*/ 4028460 w 12192000"/>
              <a:gd name="connsiteY98" fmla="*/ 1855137 h 2237474"/>
              <a:gd name="connsiteX99" fmla="*/ 4002267 w 12192000"/>
              <a:gd name="connsiteY99" fmla="*/ 1852352 h 2237474"/>
              <a:gd name="connsiteX100" fmla="*/ 3931396 w 12192000"/>
              <a:gd name="connsiteY100" fmla="*/ 1858915 h 2237474"/>
              <a:gd name="connsiteX101" fmla="*/ 3812162 w 12192000"/>
              <a:gd name="connsiteY101" fmla="*/ 1875501 h 2237474"/>
              <a:gd name="connsiteX102" fmla="*/ 3758105 w 12192000"/>
              <a:gd name="connsiteY102" fmla="*/ 1871856 h 2237474"/>
              <a:gd name="connsiteX103" fmla="*/ 3715896 w 12192000"/>
              <a:gd name="connsiteY103" fmla="*/ 1881552 h 2237474"/>
              <a:gd name="connsiteX104" fmla="*/ 3567259 w 12192000"/>
              <a:gd name="connsiteY104" fmla="*/ 1893482 h 2237474"/>
              <a:gd name="connsiteX105" fmla="*/ 3405770 w 12192000"/>
              <a:gd name="connsiteY105" fmla="*/ 1904591 h 2237474"/>
              <a:gd name="connsiteX106" fmla="*/ 3280097 w 12192000"/>
              <a:gd name="connsiteY106" fmla="*/ 1919610 h 2237474"/>
              <a:gd name="connsiteX107" fmla="*/ 3123424 w 12192000"/>
              <a:gd name="connsiteY107" fmla="*/ 1952930 h 2237474"/>
              <a:gd name="connsiteX108" fmla="*/ 3009910 w 12192000"/>
              <a:gd name="connsiteY108" fmla="*/ 1957866 h 2237474"/>
              <a:gd name="connsiteX109" fmla="*/ 2995934 w 12192000"/>
              <a:gd name="connsiteY109" fmla="*/ 1967085 h 2237474"/>
              <a:gd name="connsiteX110" fmla="*/ 2942858 w 12192000"/>
              <a:gd name="connsiteY110" fmla="*/ 1981367 h 2237474"/>
              <a:gd name="connsiteX111" fmla="*/ 2875436 w 12192000"/>
              <a:gd name="connsiteY111" fmla="*/ 1996977 h 2237474"/>
              <a:gd name="connsiteX112" fmla="*/ 2874892 w 12192000"/>
              <a:gd name="connsiteY112" fmla="*/ 1996085 h 2237474"/>
              <a:gd name="connsiteX113" fmla="*/ 2843662 w 12192000"/>
              <a:gd name="connsiteY113" fmla="*/ 1992498 h 2237474"/>
              <a:gd name="connsiteX114" fmla="*/ 2796128 w 12192000"/>
              <a:gd name="connsiteY114" fmla="*/ 1976403 h 2237474"/>
              <a:gd name="connsiteX115" fmla="*/ 2756784 w 12192000"/>
              <a:gd name="connsiteY115" fmla="*/ 1985116 h 2237474"/>
              <a:gd name="connsiteX116" fmla="*/ 2748833 w 12192000"/>
              <a:gd name="connsiteY116" fmla="*/ 1986323 h 2237474"/>
              <a:gd name="connsiteX117" fmla="*/ 2748661 w 12192000"/>
              <a:gd name="connsiteY117" fmla="*/ 1986122 h 2237474"/>
              <a:gd name="connsiteX118" fmla="*/ 2718916 w 12192000"/>
              <a:gd name="connsiteY118" fmla="*/ 1990867 h 2237474"/>
              <a:gd name="connsiteX119" fmla="*/ 2713522 w 12192000"/>
              <a:gd name="connsiteY119" fmla="*/ 1990173 h 2237474"/>
              <a:gd name="connsiteX120" fmla="*/ 2680597 w 12192000"/>
              <a:gd name="connsiteY120" fmla="*/ 1984996 h 2237474"/>
              <a:gd name="connsiteX121" fmla="*/ 2578178 w 12192000"/>
              <a:gd name="connsiteY121" fmla="*/ 1990531 h 2237474"/>
              <a:gd name="connsiteX122" fmla="*/ 2476147 w 12192000"/>
              <a:gd name="connsiteY122" fmla="*/ 1998305 h 2237474"/>
              <a:gd name="connsiteX123" fmla="*/ 2373568 w 12192000"/>
              <a:gd name="connsiteY123" fmla="*/ 2003219 h 2237474"/>
              <a:gd name="connsiteX124" fmla="*/ 2315525 w 12192000"/>
              <a:gd name="connsiteY124" fmla="*/ 1989708 h 2237474"/>
              <a:gd name="connsiteX125" fmla="*/ 2300792 w 12192000"/>
              <a:gd name="connsiteY125" fmla="*/ 1994290 h 2237474"/>
              <a:gd name="connsiteX126" fmla="*/ 2287219 w 12192000"/>
              <a:gd name="connsiteY126" fmla="*/ 1998750 h 2237474"/>
              <a:gd name="connsiteX127" fmla="*/ 2243069 w 12192000"/>
              <a:gd name="connsiteY127" fmla="*/ 2015111 h 2237474"/>
              <a:gd name="connsiteX128" fmla="*/ 2186609 w 12192000"/>
              <a:gd name="connsiteY128" fmla="*/ 2008263 h 2237474"/>
              <a:gd name="connsiteX129" fmla="*/ 2164831 w 12192000"/>
              <a:gd name="connsiteY129" fmla="*/ 2010143 h 2237474"/>
              <a:gd name="connsiteX130" fmla="*/ 2152836 w 12192000"/>
              <a:gd name="connsiteY130" fmla="*/ 2010048 h 2237474"/>
              <a:gd name="connsiteX131" fmla="*/ 2117102 w 12192000"/>
              <a:gd name="connsiteY131" fmla="*/ 2023004 h 2237474"/>
              <a:gd name="connsiteX132" fmla="*/ 2111935 w 12192000"/>
              <a:gd name="connsiteY132" fmla="*/ 2023163 h 2237474"/>
              <a:gd name="connsiteX133" fmla="*/ 2089991 w 12192000"/>
              <a:gd name="connsiteY133" fmla="*/ 2034193 h 2237474"/>
              <a:gd name="connsiteX134" fmla="*/ 2058061 w 12192000"/>
              <a:gd name="connsiteY134" fmla="*/ 2047942 h 2237474"/>
              <a:gd name="connsiteX135" fmla="*/ 2055737 w 12192000"/>
              <a:gd name="connsiteY135" fmla="*/ 2047704 h 2237474"/>
              <a:gd name="connsiteX136" fmla="*/ 2042244 w 12192000"/>
              <a:gd name="connsiteY136" fmla="*/ 2055560 h 2237474"/>
              <a:gd name="connsiteX137" fmla="*/ 1976224 w 12192000"/>
              <a:gd name="connsiteY137" fmla="*/ 2074257 h 2237474"/>
              <a:gd name="connsiteX138" fmla="*/ 1877728 w 12192000"/>
              <a:gd name="connsiteY138" fmla="*/ 2101004 h 2237474"/>
              <a:gd name="connsiteX139" fmla="*/ 1759056 w 12192000"/>
              <a:gd name="connsiteY139" fmla="*/ 2125608 h 2237474"/>
              <a:gd name="connsiteX140" fmla="*/ 1637948 w 12192000"/>
              <a:gd name="connsiteY140" fmla="*/ 2172597 h 2237474"/>
              <a:gd name="connsiteX141" fmla="*/ 1434549 w 12192000"/>
              <a:gd name="connsiteY141" fmla="*/ 2234522 h 2237474"/>
              <a:gd name="connsiteX142" fmla="*/ 1398481 w 12192000"/>
              <a:gd name="connsiteY142" fmla="*/ 2237074 h 2237474"/>
              <a:gd name="connsiteX143" fmla="*/ 1398407 w 12192000"/>
              <a:gd name="connsiteY143" fmla="*/ 2237095 h 2237474"/>
              <a:gd name="connsiteX144" fmla="*/ 1370962 w 12192000"/>
              <a:gd name="connsiteY144" fmla="*/ 2237474 h 2237474"/>
              <a:gd name="connsiteX145" fmla="*/ 1356367 w 12192000"/>
              <a:gd name="connsiteY145" fmla="*/ 2235089 h 2237474"/>
              <a:gd name="connsiteX146" fmla="*/ 1324828 w 12192000"/>
              <a:gd name="connsiteY146" fmla="*/ 2231968 h 2237474"/>
              <a:gd name="connsiteX147" fmla="*/ 1297744 w 12192000"/>
              <a:gd name="connsiteY147" fmla="*/ 2235849 h 2237474"/>
              <a:gd name="connsiteX148" fmla="*/ 1286236 w 12192000"/>
              <a:gd name="connsiteY148" fmla="*/ 2233135 h 2237474"/>
              <a:gd name="connsiteX149" fmla="*/ 1283504 w 12192000"/>
              <a:gd name="connsiteY149" fmla="*/ 2233797 h 2237474"/>
              <a:gd name="connsiteX150" fmla="*/ 1279765 w 12192000"/>
              <a:gd name="connsiteY150" fmla="*/ 2229639 h 2237474"/>
              <a:gd name="connsiteX151" fmla="*/ 1195347 w 12192000"/>
              <a:gd name="connsiteY151" fmla="*/ 2212354 h 2237474"/>
              <a:gd name="connsiteX152" fmla="*/ 970251 w 12192000"/>
              <a:gd name="connsiteY152" fmla="*/ 2221029 h 2237474"/>
              <a:gd name="connsiteX153" fmla="*/ 812914 w 12192000"/>
              <a:gd name="connsiteY153" fmla="*/ 2202752 h 2237474"/>
              <a:gd name="connsiteX154" fmla="*/ 800195 w 12192000"/>
              <a:gd name="connsiteY154" fmla="*/ 2209407 h 2237474"/>
              <a:gd name="connsiteX155" fmla="*/ 784978 w 12192000"/>
              <a:gd name="connsiteY155" fmla="*/ 2212360 h 2237474"/>
              <a:gd name="connsiteX156" fmla="*/ 681987 w 12192000"/>
              <a:gd name="connsiteY156" fmla="*/ 2216757 h 2237474"/>
              <a:gd name="connsiteX157" fmla="*/ 669923 w 12192000"/>
              <a:gd name="connsiteY157" fmla="*/ 2211682 h 2237474"/>
              <a:gd name="connsiteX158" fmla="*/ 648680 w 12192000"/>
              <a:gd name="connsiteY158" fmla="*/ 2206229 h 2237474"/>
              <a:gd name="connsiteX159" fmla="*/ 597225 w 12192000"/>
              <a:gd name="connsiteY159" fmla="*/ 2180999 h 2237474"/>
              <a:gd name="connsiteX160" fmla="*/ 558449 w 12192000"/>
              <a:gd name="connsiteY160" fmla="*/ 2182346 h 2237474"/>
              <a:gd name="connsiteX161" fmla="*/ 550517 w 12192000"/>
              <a:gd name="connsiteY161" fmla="*/ 2182060 h 2237474"/>
              <a:gd name="connsiteX162" fmla="*/ 550309 w 12192000"/>
              <a:gd name="connsiteY162" fmla="*/ 2181825 h 2237474"/>
              <a:gd name="connsiteX163" fmla="*/ 541836 w 12192000"/>
              <a:gd name="connsiteY163" fmla="*/ 2181063 h 2237474"/>
              <a:gd name="connsiteX164" fmla="*/ 536057 w 12192000"/>
              <a:gd name="connsiteY164" fmla="*/ 2181537 h 2237474"/>
              <a:gd name="connsiteX165" fmla="*/ 520671 w 12192000"/>
              <a:gd name="connsiteY165" fmla="*/ 2180980 h 2237474"/>
              <a:gd name="connsiteX166" fmla="*/ 515024 w 12192000"/>
              <a:gd name="connsiteY166" fmla="*/ 2179258 h 2237474"/>
              <a:gd name="connsiteX167" fmla="*/ 512278 w 12192000"/>
              <a:gd name="connsiteY167" fmla="*/ 2176369 h 2237474"/>
              <a:gd name="connsiteX168" fmla="*/ 480419 w 12192000"/>
              <a:gd name="connsiteY168" fmla="*/ 2167807 h 2237474"/>
              <a:gd name="connsiteX169" fmla="*/ 413835 w 12192000"/>
              <a:gd name="connsiteY169" fmla="*/ 2156783 h 2237474"/>
              <a:gd name="connsiteX170" fmla="*/ 376513 w 12192000"/>
              <a:gd name="connsiteY170" fmla="*/ 2154014 h 2237474"/>
              <a:gd name="connsiteX171" fmla="*/ 273386 w 12192000"/>
              <a:gd name="connsiteY171" fmla="*/ 2142551 h 2237474"/>
              <a:gd name="connsiteX172" fmla="*/ 169207 w 12192000"/>
              <a:gd name="connsiteY172" fmla="*/ 2128100 h 2237474"/>
              <a:gd name="connsiteX173" fmla="*/ 93149 w 12192000"/>
              <a:gd name="connsiteY173" fmla="*/ 2105324 h 2237474"/>
              <a:gd name="connsiteX174" fmla="*/ 88109 w 12192000"/>
              <a:gd name="connsiteY174" fmla="*/ 2106704 h 2237474"/>
              <a:gd name="connsiteX175" fmla="*/ 80022 w 12192000"/>
              <a:gd name="connsiteY175" fmla="*/ 2107254 h 2237474"/>
              <a:gd name="connsiteX176" fmla="*/ 79717 w 12192000"/>
              <a:gd name="connsiteY176" fmla="*/ 2107046 h 2237474"/>
              <a:gd name="connsiteX177" fmla="*/ 72352 w 12192000"/>
              <a:gd name="connsiteY177" fmla="*/ 2107991 h 2237474"/>
              <a:gd name="connsiteX178" fmla="*/ 37645 w 12192000"/>
              <a:gd name="connsiteY178" fmla="*/ 2115401 h 2237474"/>
              <a:gd name="connsiteX179" fmla="*/ 4572 w 12192000"/>
              <a:gd name="connsiteY179" fmla="*/ 2111091 h 2237474"/>
              <a:gd name="connsiteX180" fmla="*/ 0 w 12192000"/>
              <a:gd name="connsiteY180" fmla="*/ 2110468 h 2237474"/>
              <a:gd name="connsiteX181" fmla="*/ 0 w 12192000"/>
              <a:gd name="connsiteY181" fmla="*/ 0 h 2237474"/>
              <a:gd name="connsiteX0" fmla="*/ 0 w 12192000"/>
              <a:gd name="connsiteY0" fmla="*/ 0 h 2237474"/>
              <a:gd name="connsiteX1" fmla="*/ 12192000 w 12192000"/>
              <a:gd name="connsiteY1" fmla="*/ 0 h 2237474"/>
              <a:gd name="connsiteX2" fmla="*/ 12192000 w 12192000"/>
              <a:gd name="connsiteY2" fmla="*/ 751299 h 2237474"/>
              <a:gd name="connsiteX3" fmla="*/ 12176759 w 12192000"/>
              <a:gd name="connsiteY3" fmla="*/ 759190 h 2237474"/>
              <a:gd name="connsiteX4" fmla="*/ 12047364 w 12192000"/>
              <a:gd name="connsiteY4" fmla="*/ 749662 h 2237474"/>
              <a:gd name="connsiteX5" fmla="*/ 11890686 w 12192000"/>
              <a:gd name="connsiteY5" fmla="*/ 732766 h 2237474"/>
              <a:gd name="connsiteX6" fmla="*/ 11820512 w 12192000"/>
              <a:gd name="connsiteY6" fmla="*/ 745392 h 2237474"/>
              <a:gd name="connsiteX7" fmla="*/ 11649954 w 12192000"/>
              <a:gd name="connsiteY7" fmla="*/ 749628 h 2237474"/>
              <a:gd name="connsiteX8" fmla="*/ 11560424 w 12192000"/>
              <a:gd name="connsiteY8" fmla="*/ 748017 h 2237474"/>
              <a:gd name="connsiteX9" fmla="*/ 11358455 w 12192000"/>
              <a:gd name="connsiteY9" fmla="*/ 747593 h 2237474"/>
              <a:gd name="connsiteX10" fmla="*/ 11165209 w 12192000"/>
              <a:gd name="connsiteY10" fmla="*/ 748852 h 2237474"/>
              <a:gd name="connsiteX11" fmla="*/ 11058755 w 12192000"/>
              <a:gd name="connsiteY11" fmla="*/ 749617 h 2237474"/>
              <a:gd name="connsiteX12" fmla="*/ 10846594 w 12192000"/>
              <a:gd name="connsiteY12" fmla="*/ 765069 h 2237474"/>
              <a:gd name="connsiteX13" fmla="*/ 10739478 w 12192000"/>
              <a:gd name="connsiteY13" fmla="*/ 776841 h 2237474"/>
              <a:gd name="connsiteX14" fmla="*/ 10458762 w 12192000"/>
              <a:gd name="connsiteY14" fmla="*/ 755400 h 2237474"/>
              <a:gd name="connsiteX15" fmla="*/ 10211200 w 12192000"/>
              <a:gd name="connsiteY15" fmla="*/ 767513 h 2237474"/>
              <a:gd name="connsiteX16" fmla="*/ 10167995 w 12192000"/>
              <a:gd name="connsiteY16" fmla="*/ 760843 h 2237474"/>
              <a:gd name="connsiteX17" fmla="*/ 9997044 w 12192000"/>
              <a:gd name="connsiteY17" fmla="*/ 780129 h 2237474"/>
              <a:gd name="connsiteX18" fmla="*/ 9943887 w 12192000"/>
              <a:gd name="connsiteY18" fmla="*/ 804141 h 2237474"/>
              <a:gd name="connsiteX19" fmla="*/ 9918248 w 12192000"/>
              <a:gd name="connsiteY19" fmla="*/ 816628 h 2237474"/>
              <a:gd name="connsiteX20" fmla="*/ 9767091 w 12192000"/>
              <a:gd name="connsiteY20" fmla="*/ 870550 h 2237474"/>
              <a:gd name="connsiteX21" fmla="*/ 9683005 w 12192000"/>
              <a:gd name="connsiteY21" fmla="*/ 894128 h 2237474"/>
              <a:gd name="connsiteX22" fmla="*/ 9594438 w 12192000"/>
              <a:gd name="connsiteY22" fmla="*/ 919051 h 2237474"/>
              <a:gd name="connsiteX23" fmla="*/ 9544189 w 12192000"/>
              <a:gd name="connsiteY23" fmla="*/ 938966 h 2237474"/>
              <a:gd name="connsiteX24" fmla="*/ 9500499 w 12192000"/>
              <a:gd name="connsiteY24" fmla="*/ 954680 h 2237474"/>
              <a:gd name="connsiteX25" fmla="*/ 9428195 w 12192000"/>
              <a:gd name="connsiteY25" fmla="*/ 986225 h 2237474"/>
              <a:gd name="connsiteX26" fmla="*/ 9410017 w 12192000"/>
              <a:gd name="connsiteY26" fmla="*/ 993931 h 2237474"/>
              <a:gd name="connsiteX27" fmla="*/ 9392919 w 12192000"/>
              <a:gd name="connsiteY27" fmla="*/ 994656 h 2237474"/>
              <a:gd name="connsiteX28" fmla="*/ 9268019 w 12192000"/>
              <a:gd name="connsiteY28" fmla="*/ 1007442 h 2237474"/>
              <a:gd name="connsiteX29" fmla="*/ 9234662 w 12192000"/>
              <a:gd name="connsiteY29" fmla="*/ 1023056 h 2237474"/>
              <a:gd name="connsiteX30" fmla="*/ 9181033 w 12192000"/>
              <a:gd name="connsiteY30" fmla="*/ 1037921 h 2237474"/>
              <a:gd name="connsiteX31" fmla="*/ 9155969 w 12192000"/>
              <a:gd name="connsiteY31" fmla="*/ 1046804 h 2237474"/>
              <a:gd name="connsiteX32" fmla="*/ 9133985 w 12192000"/>
              <a:gd name="connsiteY32" fmla="*/ 1046450 h 2237474"/>
              <a:gd name="connsiteX33" fmla="*/ 9003462 w 12192000"/>
              <a:gd name="connsiteY33" fmla="*/ 1042406 h 2237474"/>
              <a:gd name="connsiteX34" fmla="*/ 8968445 w 12192000"/>
              <a:gd name="connsiteY34" fmla="*/ 1052169 h 2237474"/>
              <a:gd name="connsiteX35" fmla="*/ 8886001 w 12192000"/>
              <a:gd name="connsiteY35" fmla="*/ 1067468 h 2237474"/>
              <a:gd name="connsiteX36" fmla="*/ 8838610 w 12192000"/>
              <a:gd name="connsiteY36" fmla="*/ 1075091 h 2237474"/>
              <a:gd name="connsiteX37" fmla="*/ 8750383 w 12192000"/>
              <a:gd name="connsiteY37" fmla="*/ 1097387 h 2237474"/>
              <a:gd name="connsiteX38" fmla="*/ 8665605 w 12192000"/>
              <a:gd name="connsiteY38" fmla="*/ 1110791 h 2237474"/>
              <a:gd name="connsiteX39" fmla="*/ 8584946 w 12192000"/>
              <a:gd name="connsiteY39" fmla="*/ 1135226 h 2237474"/>
              <a:gd name="connsiteX40" fmla="*/ 8419755 w 12192000"/>
              <a:gd name="connsiteY40" fmla="*/ 1216260 h 2237474"/>
              <a:gd name="connsiteX41" fmla="*/ 8411626 w 12192000"/>
              <a:gd name="connsiteY41" fmla="*/ 1214397 h 2237474"/>
              <a:gd name="connsiteX42" fmla="*/ 8363469 w 12192000"/>
              <a:gd name="connsiteY42" fmla="*/ 1246658 h 2237474"/>
              <a:gd name="connsiteX43" fmla="*/ 8275497 w 12192000"/>
              <a:gd name="connsiteY43" fmla="*/ 1264396 h 2237474"/>
              <a:gd name="connsiteX44" fmla="*/ 8206287 w 12192000"/>
              <a:gd name="connsiteY44" fmla="*/ 1273060 h 2237474"/>
              <a:gd name="connsiteX45" fmla="*/ 8139997 w 12192000"/>
              <a:gd name="connsiteY45" fmla="*/ 1282713 h 2237474"/>
              <a:gd name="connsiteX46" fmla="*/ 8074238 w 12192000"/>
              <a:gd name="connsiteY46" fmla="*/ 1301895 h 2237474"/>
              <a:gd name="connsiteX47" fmla="*/ 7942099 w 12192000"/>
              <a:gd name="connsiteY47" fmla="*/ 1336332 h 2237474"/>
              <a:gd name="connsiteX48" fmla="*/ 7902328 w 12192000"/>
              <a:gd name="connsiteY48" fmla="*/ 1345865 h 2237474"/>
              <a:gd name="connsiteX49" fmla="*/ 7840612 w 12192000"/>
              <a:gd name="connsiteY49" fmla="*/ 1369373 h 2237474"/>
              <a:gd name="connsiteX50" fmla="*/ 7786819 w 12192000"/>
              <a:gd name="connsiteY50" fmla="*/ 1378970 h 2237474"/>
              <a:gd name="connsiteX51" fmla="*/ 7548172 w 12192000"/>
              <a:gd name="connsiteY51" fmla="*/ 1417460 h 2237474"/>
              <a:gd name="connsiteX52" fmla="*/ 7483437 w 12192000"/>
              <a:gd name="connsiteY52" fmla="*/ 1478152 h 2237474"/>
              <a:gd name="connsiteX53" fmla="*/ 7377870 w 12192000"/>
              <a:gd name="connsiteY53" fmla="*/ 1523319 h 2237474"/>
              <a:gd name="connsiteX54" fmla="*/ 7230737 w 12192000"/>
              <a:gd name="connsiteY54" fmla="*/ 1562633 h 2237474"/>
              <a:gd name="connsiteX55" fmla="*/ 7224458 w 12192000"/>
              <a:gd name="connsiteY55" fmla="*/ 1573008 h 2237474"/>
              <a:gd name="connsiteX56" fmla="*/ 7183121 w 12192000"/>
              <a:gd name="connsiteY56" fmla="*/ 1595162 h 2237474"/>
              <a:gd name="connsiteX57" fmla="*/ 7164601 w 12192000"/>
              <a:gd name="connsiteY57" fmla="*/ 1606490 h 2237474"/>
              <a:gd name="connsiteX58" fmla="*/ 7031309 w 12192000"/>
              <a:gd name="connsiteY58" fmla="*/ 1619451 h 2237474"/>
              <a:gd name="connsiteX59" fmla="*/ 6900177 w 12192000"/>
              <a:gd name="connsiteY59" fmla="*/ 1636016 h 2237474"/>
              <a:gd name="connsiteX60" fmla="*/ 6795372 w 12192000"/>
              <a:gd name="connsiteY60" fmla="*/ 1644845 h 2237474"/>
              <a:gd name="connsiteX61" fmla="*/ 6692251 w 12192000"/>
              <a:gd name="connsiteY61" fmla="*/ 1656357 h 2237474"/>
              <a:gd name="connsiteX62" fmla="*/ 6655235 w 12192000"/>
              <a:gd name="connsiteY62" fmla="*/ 1661869 h 2237474"/>
              <a:gd name="connsiteX63" fmla="*/ 6554894 w 12192000"/>
              <a:gd name="connsiteY63" fmla="*/ 1664428 h 2237474"/>
              <a:gd name="connsiteX64" fmla="*/ 6516595 w 12192000"/>
              <a:gd name="connsiteY64" fmla="*/ 1667475 h 2237474"/>
              <a:gd name="connsiteX65" fmla="*/ 6508541 w 12192000"/>
              <a:gd name="connsiteY65" fmla="*/ 1668757 h 2237474"/>
              <a:gd name="connsiteX66" fmla="*/ 6471012 w 12192000"/>
              <a:gd name="connsiteY66" fmla="*/ 1678604 h 2237474"/>
              <a:gd name="connsiteX67" fmla="*/ 6364035 w 12192000"/>
              <a:gd name="connsiteY67" fmla="*/ 1667683 h 2237474"/>
              <a:gd name="connsiteX68" fmla="*/ 6280959 w 12192000"/>
              <a:gd name="connsiteY68" fmla="*/ 1689329 h 2237474"/>
              <a:gd name="connsiteX69" fmla="*/ 6243319 w 12192000"/>
              <a:gd name="connsiteY69" fmla="*/ 1695560 h 2237474"/>
              <a:gd name="connsiteX70" fmla="*/ 6098321 w 12192000"/>
              <a:gd name="connsiteY70" fmla="*/ 1721646 h 2237474"/>
              <a:gd name="connsiteX71" fmla="*/ 5880652 w 12192000"/>
              <a:gd name="connsiteY71" fmla="*/ 1779643 h 2237474"/>
              <a:gd name="connsiteX72" fmla="*/ 5785959 w 12192000"/>
              <a:gd name="connsiteY72" fmla="*/ 1775307 h 2237474"/>
              <a:gd name="connsiteX73" fmla="*/ 5643534 w 12192000"/>
              <a:gd name="connsiteY73" fmla="*/ 1802919 h 2237474"/>
              <a:gd name="connsiteX74" fmla="*/ 5518799 w 12192000"/>
              <a:gd name="connsiteY74" fmla="*/ 1818312 h 2237474"/>
              <a:gd name="connsiteX75" fmla="*/ 5505014 w 12192000"/>
              <a:gd name="connsiteY75" fmla="*/ 1819259 h 2237474"/>
              <a:gd name="connsiteX76" fmla="*/ 5453307 w 12192000"/>
              <a:gd name="connsiteY76" fmla="*/ 1815450 h 2237474"/>
              <a:gd name="connsiteX77" fmla="*/ 5221533 w 12192000"/>
              <a:gd name="connsiteY77" fmla="*/ 1846950 h 2237474"/>
              <a:gd name="connsiteX78" fmla="*/ 5149802 w 12192000"/>
              <a:gd name="connsiteY78" fmla="*/ 1844846 h 2237474"/>
              <a:gd name="connsiteX79" fmla="*/ 5114927 w 12192000"/>
              <a:gd name="connsiteY79" fmla="*/ 1847827 h 2237474"/>
              <a:gd name="connsiteX80" fmla="*/ 5108970 w 12192000"/>
              <a:gd name="connsiteY80" fmla="*/ 1847935 h 2237474"/>
              <a:gd name="connsiteX81" fmla="*/ 5067961 w 12192000"/>
              <a:gd name="connsiteY81" fmla="*/ 1845917 h 2237474"/>
              <a:gd name="connsiteX82" fmla="*/ 5007075 w 12192000"/>
              <a:gd name="connsiteY82" fmla="*/ 1838626 h 2237474"/>
              <a:gd name="connsiteX83" fmla="*/ 4944087 w 12192000"/>
              <a:gd name="connsiteY83" fmla="*/ 1823332 h 2237474"/>
              <a:gd name="connsiteX84" fmla="*/ 4907662 w 12192000"/>
              <a:gd name="connsiteY84" fmla="*/ 1816900 h 2237474"/>
              <a:gd name="connsiteX85" fmla="*/ 4882386 w 12192000"/>
              <a:gd name="connsiteY85" fmla="*/ 1809844 h 2237474"/>
              <a:gd name="connsiteX86" fmla="*/ 4811440 w 12192000"/>
              <a:gd name="connsiteY86" fmla="*/ 1804655 h 2237474"/>
              <a:gd name="connsiteX87" fmla="*/ 4691075 w 12192000"/>
              <a:gd name="connsiteY87" fmla="*/ 1801389 h 2237474"/>
              <a:gd name="connsiteX88" fmla="*/ 4640313 w 12192000"/>
              <a:gd name="connsiteY88" fmla="*/ 1784307 h 2237474"/>
              <a:gd name="connsiteX89" fmla="*/ 4536503 w 12192000"/>
              <a:gd name="connsiteY89" fmla="*/ 1785334 h 2237474"/>
              <a:gd name="connsiteX90" fmla="*/ 4513724 w 12192000"/>
              <a:gd name="connsiteY90" fmla="*/ 1791996 h 2237474"/>
              <a:gd name="connsiteX91" fmla="*/ 4459810 w 12192000"/>
              <a:gd name="connsiteY91" fmla="*/ 1797886 h 2237474"/>
              <a:gd name="connsiteX92" fmla="*/ 4379064 w 12192000"/>
              <a:gd name="connsiteY92" fmla="*/ 1817177 h 2237474"/>
              <a:gd name="connsiteX93" fmla="*/ 4290981 w 12192000"/>
              <a:gd name="connsiteY93" fmla="*/ 1839677 h 2237474"/>
              <a:gd name="connsiteX94" fmla="*/ 4238372 w 12192000"/>
              <a:gd name="connsiteY94" fmla="*/ 1851480 h 2237474"/>
              <a:gd name="connsiteX95" fmla="*/ 4232517 w 12192000"/>
              <a:gd name="connsiteY95" fmla="*/ 1852567 h 2237474"/>
              <a:gd name="connsiteX96" fmla="*/ 4191732 w 12192000"/>
              <a:gd name="connsiteY96" fmla="*/ 1857328 h 2237474"/>
              <a:gd name="connsiteX97" fmla="*/ 4065532 w 12192000"/>
              <a:gd name="connsiteY97" fmla="*/ 1855477 h 2237474"/>
              <a:gd name="connsiteX98" fmla="*/ 4028460 w 12192000"/>
              <a:gd name="connsiteY98" fmla="*/ 1855137 h 2237474"/>
              <a:gd name="connsiteX99" fmla="*/ 4002267 w 12192000"/>
              <a:gd name="connsiteY99" fmla="*/ 1852352 h 2237474"/>
              <a:gd name="connsiteX100" fmla="*/ 3931396 w 12192000"/>
              <a:gd name="connsiteY100" fmla="*/ 1858915 h 2237474"/>
              <a:gd name="connsiteX101" fmla="*/ 3812162 w 12192000"/>
              <a:gd name="connsiteY101" fmla="*/ 1875501 h 2237474"/>
              <a:gd name="connsiteX102" fmla="*/ 3758105 w 12192000"/>
              <a:gd name="connsiteY102" fmla="*/ 1871856 h 2237474"/>
              <a:gd name="connsiteX103" fmla="*/ 3715896 w 12192000"/>
              <a:gd name="connsiteY103" fmla="*/ 1881552 h 2237474"/>
              <a:gd name="connsiteX104" fmla="*/ 3567259 w 12192000"/>
              <a:gd name="connsiteY104" fmla="*/ 1893482 h 2237474"/>
              <a:gd name="connsiteX105" fmla="*/ 3405770 w 12192000"/>
              <a:gd name="connsiteY105" fmla="*/ 1904591 h 2237474"/>
              <a:gd name="connsiteX106" fmla="*/ 3280097 w 12192000"/>
              <a:gd name="connsiteY106" fmla="*/ 1919610 h 2237474"/>
              <a:gd name="connsiteX107" fmla="*/ 3123424 w 12192000"/>
              <a:gd name="connsiteY107" fmla="*/ 1952930 h 2237474"/>
              <a:gd name="connsiteX108" fmla="*/ 3009910 w 12192000"/>
              <a:gd name="connsiteY108" fmla="*/ 1957866 h 2237474"/>
              <a:gd name="connsiteX109" fmla="*/ 2995934 w 12192000"/>
              <a:gd name="connsiteY109" fmla="*/ 1967085 h 2237474"/>
              <a:gd name="connsiteX110" fmla="*/ 2942858 w 12192000"/>
              <a:gd name="connsiteY110" fmla="*/ 1981367 h 2237474"/>
              <a:gd name="connsiteX111" fmla="*/ 2875436 w 12192000"/>
              <a:gd name="connsiteY111" fmla="*/ 1996977 h 2237474"/>
              <a:gd name="connsiteX112" fmla="*/ 2874892 w 12192000"/>
              <a:gd name="connsiteY112" fmla="*/ 1996085 h 2237474"/>
              <a:gd name="connsiteX113" fmla="*/ 2843662 w 12192000"/>
              <a:gd name="connsiteY113" fmla="*/ 1992498 h 2237474"/>
              <a:gd name="connsiteX114" fmla="*/ 2796128 w 12192000"/>
              <a:gd name="connsiteY114" fmla="*/ 1976403 h 2237474"/>
              <a:gd name="connsiteX115" fmla="*/ 2756784 w 12192000"/>
              <a:gd name="connsiteY115" fmla="*/ 1985116 h 2237474"/>
              <a:gd name="connsiteX116" fmla="*/ 2748833 w 12192000"/>
              <a:gd name="connsiteY116" fmla="*/ 1986323 h 2237474"/>
              <a:gd name="connsiteX117" fmla="*/ 2748661 w 12192000"/>
              <a:gd name="connsiteY117" fmla="*/ 1986122 h 2237474"/>
              <a:gd name="connsiteX118" fmla="*/ 2718916 w 12192000"/>
              <a:gd name="connsiteY118" fmla="*/ 1990867 h 2237474"/>
              <a:gd name="connsiteX119" fmla="*/ 2713522 w 12192000"/>
              <a:gd name="connsiteY119" fmla="*/ 1990173 h 2237474"/>
              <a:gd name="connsiteX120" fmla="*/ 2680597 w 12192000"/>
              <a:gd name="connsiteY120" fmla="*/ 1984996 h 2237474"/>
              <a:gd name="connsiteX121" fmla="*/ 2578178 w 12192000"/>
              <a:gd name="connsiteY121" fmla="*/ 1990531 h 2237474"/>
              <a:gd name="connsiteX122" fmla="*/ 2476147 w 12192000"/>
              <a:gd name="connsiteY122" fmla="*/ 1998305 h 2237474"/>
              <a:gd name="connsiteX123" fmla="*/ 2373568 w 12192000"/>
              <a:gd name="connsiteY123" fmla="*/ 2003219 h 2237474"/>
              <a:gd name="connsiteX124" fmla="*/ 2300792 w 12192000"/>
              <a:gd name="connsiteY124" fmla="*/ 1994290 h 2237474"/>
              <a:gd name="connsiteX125" fmla="*/ 2287219 w 12192000"/>
              <a:gd name="connsiteY125" fmla="*/ 1998750 h 2237474"/>
              <a:gd name="connsiteX126" fmla="*/ 2243069 w 12192000"/>
              <a:gd name="connsiteY126" fmla="*/ 2015111 h 2237474"/>
              <a:gd name="connsiteX127" fmla="*/ 2186609 w 12192000"/>
              <a:gd name="connsiteY127" fmla="*/ 2008263 h 2237474"/>
              <a:gd name="connsiteX128" fmla="*/ 2164831 w 12192000"/>
              <a:gd name="connsiteY128" fmla="*/ 2010143 h 2237474"/>
              <a:gd name="connsiteX129" fmla="*/ 2152836 w 12192000"/>
              <a:gd name="connsiteY129" fmla="*/ 2010048 h 2237474"/>
              <a:gd name="connsiteX130" fmla="*/ 2117102 w 12192000"/>
              <a:gd name="connsiteY130" fmla="*/ 2023004 h 2237474"/>
              <a:gd name="connsiteX131" fmla="*/ 2111935 w 12192000"/>
              <a:gd name="connsiteY131" fmla="*/ 2023163 h 2237474"/>
              <a:gd name="connsiteX132" fmla="*/ 2089991 w 12192000"/>
              <a:gd name="connsiteY132" fmla="*/ 2034193 h 2237474"/>
              <a:gd name="connsiteX133" fmla="*/ 2058061 w 12192000"/>
              <a:gd name="connsiteY133" fmla="*/ 2047942 h 2237474"/>
              <a:gd name="connsiteX134" fmla="*/ 2055737 w 12192000"/>
              <a:gd name="connsiteY134" fmla="*/ 2047704 h 2237474"/>
              <a:gd name="connsiteX135" fmla="*/ 2042244 w 12192000"/>
              <a:gd name="connsiteY135" fmla="*/ 2055560 h 2237474"/>
              <a:gd name="connsiteX136" fmla="*/ 1976224 w 12192000"/>
              <a:gd name="connsiteY136" fmla="*/ 2074257 h 2237474"/>
              <a:gd name="connsiteX137" fmla="*/ 1877728 w 12192000"/>
              <a:gd name="connsiteY137" fmla="*/ 2101004 h 2237474"/>
              <a:gd name="connsiteX138" fmla="*/ 1759056 w 12192000"/>
              <a:gd name="connsiteY138" fmla="*/ 2125608 h 2237474"/>
              <a:gd name="connsiteX139" fmla="*/ 1637948 w 12192000"/>
              <a:gd name="connsiteY139" fmla="*/ 2172597 h 2237474"/>
              <a:gd name="connsiteX140" fmla="*/ 1434549 w 12192000"/>
              <a:gd name="connsiteY140" fmla="*/ 2234522 h 2237474"/>
              <a:gd name="connsiteX141" fmla="*/ 1398481 w 12192000"/>
              <a:gd name="connsiteY141" fmla="*/ 2237074 h 2237474"/>
              <a:gd name="connsiteX142" fmla="*/ 1398407 w 12192000"/>
              <a:gd name="connsiteY142" fmla="*/ 2237095 h 2237474"/>
              <a:gd name="connsiteX143" fmla="*/ 1370962 w 12192000"/>
              <a:gd name="connsiteY143" fmla="*/ 2237474 h 2237474"/>
              <a:gd name="connsiteX144" fmla="*/ 1356367 w 12192000"/>
              <a:gd name="connsiteY144" fmla="*/ 2235089 h 2237474"/>
              <a:gd name="connsiteX145" fmla="*/ 1324828 w 12192000"/>
              <a:gd name="connsiteY145" fmla="*/ 2231968 h 2237474"/>
              <a:gd name="connsiteX146" fmla="*/ 1297744 w 12192000"/>
              <a:gd name="connsiteY146" fmla="*/ 2235849 h 2237474"/>
              <a:gd name="connsiteX147" fmla="*/ 1286236 w 12192000"/>
              <a:gd name="connsiteY147" fmla="*/ 2233135 h 2237474"/>
              <a:gd name="connsiteX148" fmla="*/ 1283504 w 12192000"/>
              <a:gd name="connsiteY148" fmla="*/ 2233797 h 2237474"/>
              <a:gd name="connsiteX149" fmla="*/ 1279765 w 12192000"/>
              <a:gd name="connsiteY149" fmla="*/ 2229639 h 2237474"/>
              <a:gd name="connsiteX150" fmla="*/ 1195347 w 12192000"/>
              <a:gd name="connsiteY150" fmla="*/ 2212354 h 2237474"/>
              <a:gd name="connsiteX151" fmla="*/ 970251 w 12192000"/>
              <a:gd name="connsiteY151" fmla="*/ 2221029 h 2237474"/>
              <a:gd name="connsiteX152" fmla="*/ 812914 w 12192000"/>
              <a:gd name="connsiteY152" fmla="*/ 2202752 h 2237474"/>
              <a:gd name="connsiteX153" fmla="*/ 800195 w 12192000"/>
              <a:gd name="connsiteY153" fmla="*/ 2209407 h 2237474"/>
              <a:gd name="connsiteX154" fmla="*/ 784978 w 12192000"/>
              <a:gd name="connsiteY154" fmla="*/ 2212360 h 2237474"/>
              <a:gd name="connsiteX155" fmla="*/ 681987 w 12192000"/>
              <a:gd name="connsiteY155" fmla="*/ 2216757 h 2237474"/>
              <a:gd name="connsiteX156" fmla="*/ 669923 w 12192000"/>
              <a:gd name="connsiteY156" fmla="*/ 2211682 h 2237474"/>
              <a:gd name="connsiteX157" fmla="*/ 648680 w 12192000"/>
              <a:gd name="connsiteY157" fmla="*/ 2206229 h 2237474"/>
              <a:gd name="connsiteX158" fmla="*/ 597225 w 12192000"/>
              <a:gd name="connsiteY158" fmla="*/ 2180999 h 2237474"/>
              <a:gd name="connsiteX159" fmla="*/ 558449 w 12192000"/>
              <a:gd name="connsiteY159" fmla="*/ 2182346 h 2237474"/>
              <a:gd name="connsiteX160" fmla="*/ 550517 w 12192000"/>
              <a:gd name="connsiteY160" fmla="*/ 2182060 h 2237474"/>
              <a:gd name="connsiteX161" fmla="*/ 550309 w 12192000"/>
              <a:gd name="connsiteY161" fmla="*/ 2181825 h 2237474"/>
              <a:gd name="connsiteX162" fmla="*/ 541836 w 12192000"/>
              <a:gd name="connsiteY162" fmla="*/ 2181063 h 2237474"/>
              <a:gd name="connsiteX163" fmla="*/ 536057 w 12192000"/>
              <a:gd name="connsiteY163" fmla="*/ 2181537 h 2237474"/>
              <a:gd name="connsiteX164" fmla="*/ 520671 w 12192000"/>
              <a:gd name="connsiteY164" fmla="*/ 2180980 h 2237474"/>
              <a:gd name="connsiteX165" fmla="*/ 515024 w 12192000"/>
              <a:gd name="connsiteY165" fmla="*/ 2179258 h 2237474"/>
              <a:gd name="connsiteX166" fmla="*/ 512278 w 12192000"/>
              <a:gd name="connsiteY166" fmla="*/ 2176369 h 2237474"/>
              <a:gd name="connsiteX167" fmla="*/ 480419 w 12192000"/>
              <a:gd name="connsiteY167" fmla="*/ 2167807 h 2237474"/>
              <a:gd name="connsiteX168" fmla="*/ 413835 w 12192000"/>
              <a:gd name="connsiteY168" fmla="*/ 2156783 h 2237474"/>
              <a:gd name="connsiteX169" fmla="*/ 376513 w 12192000"/>
              <a:gd name="connsiteY169" fmla="*/ 2154014 h 2237474"/>
              <a:gd name="connsiteX170" fmla="*/ 273386 w 12192000"/>
              <a:gd name="connsiteY170" fmla="*/ 2142551 h 2237474"/>
              <a:gd name="connsiteX171" fmla="*/ 169207 w 12192000"/>
              <a:gd name="connsiteY171" fmla="*/ 2128100 h 2237474"/>
              <a:gd name="connsiteX172" fmla="*/ 93149 w 12192000"/>
              <a:gd name="connsiteY172" fmla="*/ 2105324 h 2237474"/>
              <a:gd name="connsiteX173" fmla="*/ 88109 w 12192000"/>
              <a:gd name="connsiteY173" fmla="*/ 2106704 h 2237474"/>
              <a:gd name="connsiteX174" fmla="*/ 80022 w 12192000"/>
              <a:gd name="connsiteY174" fmla="*/ 2107254 h 2237474"/>
              <a:gd name="connsiteX175" fmla="*/ 79717 w 12192000"/>
              <a:gd name="connsiteY175" fmla="*/ 2107046 h 2237474"/>
              <a:gd name="connsiteX176" fmla="*/ 72352 w 12192000"/>
              <a:gd name="connsiteY176" fmla="*/ 2107991 h 2237474"/>
              <a:gd name="connsiteX177" fmla="*/ 37645 w 12192000"/>
              <a:gd name="connsiteY177" fmla="*/ 2115401 h 2237474"/>
              <a:gd name="connsiteX178" fmla="*/ 4572 w 12192000"/>
              <a:gd name="connsiteY178" fmla="*/ 2111091 h 2237474"/>
              <a:gd name="connsiteX179" fmla="*/ 0 w 12192000"/>
              <a:gd name="connsiteY179" fmla="*/ 2110468 h 2237474"/>
              <a:gd name="connsiteX180" fmla="*/ 0 w 12192000"/>
              <a:gd name="connsiteY180" fmla="*/ 0 h 2237474"/>
              <a:gd name="connsiteX0" fmla="*/ 0 w 12192000"/>
              <a:gd name="connsiteY0" fmla="*/ 0 h 2237474"/>
              <a:gd name="connsiteX1" fmla="*/ 12192000 w 12192000"/>
              <a:gd name="connsiteY1" fmla="*/ 0 h 2237474"/>
              <a:gd name="connsiteX2" fmla="*/ 12192000 w 12192000"/>
              <a:gd name="connsiteY2" fmla="*/ 751299 h 2237474"/>
              <a:gd name="connsiteX3" fmla="*/ 12176759 w 12192000"/>
              <a:gd name="connsiteY3" fmla="*/ 759190 h 2237474"/>
              <a:gd name="connsiteX4" fmla="*/ 12047364 w 12192000"/>
              <a:gd name="connsiteY4" fmla="*/ 749662 h 2237474"/>
              <a:gd name="connsiteX5" fmla="*/ 11890686 w 12192000"/>
              <a:gd name="connsiteY5" fmla="*/ 732766 h 2237474"/>
              <a:gd name="connsiteX6" fmla="*/ 11820512 w 12192000"/>
              <a:gd name="connsiteY6" fmla="*/ 745392 h 2237474"/>
              <a:gd name="connsiteX7" fmla="*/ 11649954 w 12192000"/>
              <a:gd name="connsiteY7" fmla="*/ 749628 h 2237474"/>
              <a:gd name="connsiteX8" fmla="*/ 11560424 w 12192000"/>
              <a:gd name="connsiteY8" fmla="*/ 748017 h 2237474"/>
              <a:gd name="connsiteX9" fmla="*/ 11358455 w 12192000"/>
              <a:gd name="connsiteY9" fmla="*/ 747593 h 2237474"/>
              <a:gd name="connsiteX10" fmla="*/ 11165209 w 12192000"/>
              <a:gd name="connsiteY10" fmla="*/ 748852 h 2237474"/>
              <a:gd name="connsiteX11" fmla="*/ 11058755 w 12192000"/>
              <a:gd name="connsiteY11" fmla="*/ 749617 h 2237474"/>
              <a:gd name="connsiteX12" fmla="*/ 10846594 w 12192000"/>
              <a:gd name="connsiteY12" fmla="*/ 765069 h 2237474"/>
              <a:gd name="connsiteX13" fmla="*/ 10739478 w 12192000"/>
              <a:gd name="connsiteY13" fmla="*/ 776841 h 2237474"/>
              <a:gd name="connsiteX14" fmla="*/ 10458762 w 12192000"/>
              <a:gd name="connsiteY14" fmla="*/ 755400 h 2237474"/>
              <a:gd name="connsiteX15" fmla="*/ 10211200 w 12192000"/>
              <a:gd name="connsiteY15" fmla="*/ 767513 h 2237474"/>
              <a:gd name="connsiteX16" fmla="*/ 10167995 w 12192000"/>
              <a:gd name="connsiteY16" fmla="*/ 760843 h 2237474"/>
              <a:gd name="connsiteX17" fmla="*/ 9997044 w 12192000"/>
              <a:gd name="connsiteY17" fmla="*/ 780129 h 2237474"/>
              <a:gd name="connsiteX18" fmla="*/ 9943887 w 12192000"/>
              <a:gd name="connsiteY18" fmla="*/ 804141 h 2237474"/>
              <a:gd name="connsiteX19" fmla="*/ 9918248 w 12192000"/>
              <a:gd name="connsiteY19" fmla="*/ 816628 h 2237474"/>
              <a:gd name="connsiteX20" fmla="*/ 9767091 w 12192000"/>
              <a:gd name="connsiteY20" fmla="*/ 870550 h 2237474"/>
              <a:gd name="connsiteX21" fmla="*/ 9683005 w 12192000"/>
              <a:gd name="connsiteY21" fmla="*/ 894128 h 2237474"/>
              <a:gd name="connsiteX22" fmla="*/ 9594438 w 12192000"/>
              <a:gd name="connsiteY22" fmla="*/ 919051 h 2237474"/>
              <a:gd name="connsiteX23" fmla="*/ 9544189 w 12192000"/>
              <a:gd name="connsiteY23" fmla="*/ 938966 h 2237474"/>
              <a:gd name="connsiteX24" fmla="*/ 9500499 w 12192000"/>
              <a:gd name="connsiteY24" fmla="*/ 954680 h 2237474"/>
              <a:gd name="connsiteX25" fmla="*/ 9428195 w 12192000"/>
              <a:gd name="connsiteY25" fmla="*/ 986225 h 2237474"/>
              <a:gd name="connsiteX26" fmla="*/ 9410017 w 12192000"/>
              <a:gd name="connsiteY26" fmla="*/ 993931 h 2237474"/>
              <a:gd name="connsiteX27" fmla="*/ 9392919 w 12192000"/>
              <a:gd name="connsiteY27" fmla="*/ 994656 h 2237474"/>
              <a:gd name="connsiteX28" fmla="*/ 9268019 w 12192000"/>
              <a:gd name="connsiteY28" fmla="*/ 1007442 h 2237474"/>
              <a:gd name="connsiteX29" fmla="*/ 9234662 w 12192000"/>
              <a:gd name="connsiteY29" fmla="*/ 1023056 h 2237474"/>
              <a:gd name="connsiteX30" fmla="*/ 9181033 w 12192000"/>
              <a:gd name="connsiteY30" fmla="*/ 1037921 h 2237474"/>
              <a:gd name="connsiteX31" fmla="*/ 9155969 w 12192000"/>
              <a:gd name="connsiteY31" fmla="*/ 1046804 h 2237474"/>
              <a:gd name="connsiteX32" fmla="*/ 9133985 w 12192000"/>
              <a:gd name="connsiteY32" fmla="*/ 1046450 h 2237474"/>
              <a:gd name="connsiteX33" fmla="*/ 9003462 w 12192000"/>
              <a:gd name="connsiteY33" fmla="*/ 1042406 h 2237474"/>
              <a:gd name="connsiteX34" fmla="*/ 8968445 w 12192000"/>
              <a:gd name="connsiteY34" fmla="*/ 1052169 h 2237474"/>
              <a:gd name="connsiteX35" fmla="*/ 8886001 w 12192000"/>
              <a:gd name="connsiteY35" fmla="*/ 1067468 h 2237474"/>
              <a:gd name="connsiteX36" fmla="*/ 8838610 w 12192000"/>
              <a:gd name="connsiteY36" fmla="*/ 1075091 h 2237474"/>
              <a:gd name="connsiteX37" fmla="*/ 8750383 w 12192000"/>
              <a:gd name="connsiteY37" fmla="*/ 1097387 h 2237474"/>
              <a:gd name="connsiteX38" fmla="*/ 8665605 w 12192000"/>
              <a:gd name="connsiteY38" fmla="*/ 1110791 h 2237474"/>
              <a:gd name="connsiteX39" fmla="*/ 8584946 w 12192000"/>
              <a:gd name="connsiteY39" fmla="*/ 1135226 h 2237474"/>
              <a:gd name="connsiteX40" fmla="*/ 8419755 w 12192000"/>
              <a:gd name="connsiteY40" fmla="*/ 1216260 h 2237474"/>
              <a:gd name="connsiteX41" fmla="*/ 8411626 w 12192000"/>
              <a:gd name="connsiteY41" fmla="*/ 1214397 h 2237474"/>
              <a:gd name="connsiteX42" fmla="*/ 8363469 w 12192000"/>
              <a:gd name="connsiteY42" fmla="*/ 1246658 h 2237474"/>
              <a:gd name="connsiteX43" fmla="*/ 8275497 w 12192000"/>
              <a:gd name="connsiteY43" fmla="*/ 1264396 h 2237474"/>
              <a:gd name="connsiteX44" fmla="*/ 8206287 w 12192000"/>
              <a:gd name="connsiteY44" fmla="*/ 1273060 h 2237474"/>
              <a:gd name="connsiteX45" fmla="*/ 8139997 w 12192000"/>
              <a:gd name="connsiteY45" fmla="*/ 1282713 h 2237474"/>
              <a:gd name="connsiteX46" fmla="*/ 8074238 w 12192000"/>
              <a:gd name="connsiteY46" fmla="*/ 1301895 h 2237474"/>
              <a:gd name="connsiteX47" fmla="*/ 7942099 w 12192000"/>
              <a:gd name="connsiteY47" fmla="*/ 1336332 h 2237474"/>
              <a:gd name="connsiteX48" fmla="*/ 7902328 w 12192000"/>
              <a:gd name="connsiteY48" fmla="*/ 1345865 h 2237474"/>
              <a:gd name="connsiteX49" fmla="*/ 7840612 w 12192000"/>
              <a:gd name="connsiteY49" fmla="*/ 1369373 h 2237474"/>
              <a:gd name="connsiteX50" fmla="*/ 7786819 w 12192000"/>
              <a:gd name="connsiteY50" fmla="*/ 1378970 h 2237474"/>
              <a:gd name="connsiteX51" fmla="*/ 7548172 w 12192000"/>
              <a:gd name="connsiteY51" fmla="*/ 1417460 h 2237474"/>
              <a:gd name="connsiteX52" fmla="*/ 7483437 w 12192000"/>
              <a:gd name="connsiteY52" fmla="*/ 1478152 h 2237474"/>
              <a:gd name="connsiteX53" fmla="*/ 7377870 w 12192000"/>
              <a:gd name="connsiteY53" fmla="*/ 1523319 h 2237474"/>
              <a:gd name="connsiteX54" fmla="*/ 7230737 w 12192000"/>
              <a:gd name="connsiteY54" fmla="*/ 1562633 h 2237474"/>
              <a:gd name="connsiteX55" fmla="*/ 7224458 w 12192000"/>
              <a:gd name="connsiteY55" fmla="*/ 1573008 h 2237474"/>
              <a:gd name="connsiteX56" fmla="*/ 7183121 w 12192000"/>
              <a:gd name="connsiteY56" fmla="*/ 1595162 h 2237474"/>
              <a:gd name="connsiteX57" fmla="*/ 7164601 w 12192000"/>
              <a:gd name="connsiteY57" fmla="*/ 1606490 h 2237474"/>
              <a:gd name="connsiteX58" fmla="*/ 7031309 w 12192000"/>
              <a:gd name="connsiteY58" fmla="*/ 1619451 h 2237474"/>
              <a:gd name="connsiteX59" fmla="*/ 6900177 w 12192000"/>
              <a:gd name="connsiteY59" fmla="*/ 1636016 h 2237474"/>
              <a:gd name="connsiteX60" fmla="*/ 6795372 w 12192000"/>
              <a:gd name="connsiteY60" fmla="*/ 1644845 h 2237474"/>
              <a:gd name="connsiteX61" fmla="*/ 6692251 w 12192000"/>
              <a:gd name="connsiteY61" fmla="*/ 1656357 h 2237474"/>
              <a:gd name="connsiteX62" fmla="*/ 6655235 w 12192000"/>
              <a:gd name="connsiteY62" fmla="*/ 1661869 h 2237474"/>
              <a:gd name="connsiteX63" fmla="*/ 6554894 w 12192000"/>
              <a:gd name="connsiteY63" fmla="*/ 1664428 h 2237474"/>
              <a:gd name="connsiteX64" fmla="*/ 6516595 w 12192000"/>
              <a:gd name="connsiteY64" fmla="*/ 1667475 h 2237474"/>
              <a:gd name="connsiteX65" fmla="*/ 6508541 w 12192000"/>
              <a:gd name="connsiteY65" fmla="*/ 1668757 h 2237474"/>
              <a:gd name="connsiteX66" fmla="*/ 6471012 w 12192000"/>
              <a:gd name="connsiteY66" fmla="*/ 1678604 h 2237474"/>
              <a:gd name="connsiteX67" fmla="*/ 6364035 w 12192000"/>
              <a:gd name="connsiteY67" fmla="*/ 1667683 h 2237474"/>
              <a:gd name="connsiteX68" fmla="*/ 6280959 w 12192000"/>
              <a:gd name="connsiteY68" fmla="*/ 1689329 h 2237474"/>
              <a:gd name="connsiteX69" fmla="*/ 6243319 w 12192000"/>
              <a:gd name="connsiteY69" fmla="*/ 1695560 h 2237474"/>
              <a:gd name="connsiteX70" fmla="*/ 6098321 w 12192000"/>
              <a:gd name="connsiteY70" fmla="*/ 1721646 h 2237474"/>
              <a:gd name="connsiteX71" fmla="*/ 5880652 w 12192000"/>
              <a:gd name="connsiteY71" fmla="*/ 1779643 h 2237474"/>
              <a:gd name="connsiteX72" fmla="*/ 5785959 w 12192000"/>
              <a:gd name="connsiteY72" fmla="*/ 1775307 h 2237474"/>
              <a:gd name="connsiteX73" fmla="*/ 5643534 w 12192000"/>
              <a:gd name="connsiteY73" fmla="*/ 1802919 h 2237474"/>
              <a:gd name="connsiteX74" fmla="*/ 5518799 w 12192000"/>
              <a:gd name="connsiteY74" fmla="*/ 1818312 h 2237474"/>
              <a:gd name="connsiteX75" fmla="*/ 5505014 w 12192000"/>
              <a:gd name="connsiteY75" fmla="*/ 1819259 h 2237474"/>
              <a:gd name="connsiteX76" fmla="*/ 5453307 w 12192000"/>
              <a:gd name="connsiteY76" fmla="*/ 1815450 h 2237474"/>
              <a:gd name="connsiteX77" fmla="*/ 5221533 w 12192000"/>
              <a:gd name="connsiteY77" fmla="*/ 1846950 h 2237474"/>
              <a:gd name="connsiteX78" fmla="*/ 5149802 w 12192000"/>
              <a:gd name="connsiteY78" fmla="*/ 1844846 h 2237474"/>
              <a:gd name="connsiteX79" fmla="*/ 5114927 w 12192000"/>
              <a:gd name="connsiteY79" fmla="*/ 1847827 h 2237474"/>
              <a:gd name="connsiteX80" fmla="*/ 5108970 w 12192000"/>
              <a:gd name="connsiteY80" fmla="*/ 1847935 h 2237474"/>
              <a:gd name="connsiteX81" fmla="*/ 5067961 w 12192000"/>
              <a:gd name="connsiteY81" fmla="*/ 1845917 h 2237474"/>
              <a:gd name="connsiteX82" fmla="*/ 5007075 w 12192000"/>
              <a:gd name="connsiteY82" fmla="*/ 1838626 h 2237474"/>
              <a:gd name="connsiteX83" fmla="*/ 4944087 w 12192000"/>
              <a:gd name="connsiteY83" fmla="*/ 1823332 h 2237474"/>
              <a:gd name="connsiteX84" fmla="*/ 4907662 w 12192000"/>
              <a:gd name="connsiteY84" fmla="*/ 1816900 h 2237474"/>
              <a:gd name="connsiteX85" fmla="*/ 4882386 w 12192000"/>
              <a:gd name="connsiteY85" fmla="*/ 1809844 h 2237474"/>
              <a:gd name="connsiteX86" fmla="*/ 4811440 w 12192000"/>
              <a:gd name="connsiteY86" fmla="*/ 1804655 h 2237474"/>
              <a:gd name="connsiteX87" fmla="*/ 4691075 w 12192000"/>
              <a:gd name="connsiteY87" fmla="*/ 1801389 h 2237474"/>
              <a:gd name="connsiteX88" fmla="*/ 4640313 w 12192000"/>
              <a:gd name="connsiteY88" fmla="*/ 1784307 h 2237474"/>
              <a:gd name="connsiteX89" fmla="*/ 4536503 w 12192000"/>
              <a:gd name="connsiteY89" fmla="*/ 1785334 h 2237474"/>
              <a:gd name="connsiteX90" fmla="*/ 4513724 w 12192000"/>
              <a:gd name="connsiteY90" fmla="*/ 1791996 h 2237474"/>
              <a:gd name="connsiteX91" fmla="*/ 4459810 w 12192000"/>
              <a:gd name="connsiteY91" fmla="*/ 1797886 h 2237474"/>
              <a:gd name="connsiteX92" fmla="*/ 4379064 w 12192000"/>
              <a:gd name="connsiteY92" fmla="*/ 1817177 h 2237474"/>
              <a:gd name="connsiteX93" fmla="*/ 4290981 w 12192000"/>
              <a:gd name="connsiteY93" fmla="*/ 1839677 h 2237474"/>
              <a:gd name="connsiteX94" fmla="*/ 4238372 w 12192000"/>
              <a:gd name="connsiteY94" fmla="*/ 1851480 h 2237474"/>
              <a:gd name="connsiteX95" fmla="*/ 4232517 w 12192000"/>
              <a:gd name="connsiteY95" fmla="*/ 1852567 h 2237474"/>
              <a:gd name="connsiteX96" fmla="*/ 4191732 w 12192000"/>
              <a:gd name="connsiteY96" fmla="*/ 1857328 h 2237474"/>
              <a:gd name="connsiteX97" fmla="*/ 4065532 w 12192000"/>
              <a:gd name="connsiteY97" fmla="*/ 1855477 h 2237474"/>
              <a:gd name="connsiteX98" fmla="*/ 4028460 w 12192000"/>
              <a:gd name="connsiteY98" fmla="*/ 1855137 h 2237474"/>
              <a:gd name="connsiteX99" fmla="*/ 4002267 w 12192000"/>
              <a:gd name="connsiteY99" fmla="*/ 1852352 h 2237474"/>
              <a:gd name="connsiteX100" fmla="*/ 3931396 w 12192000"/>
              <a:gd name="connsiteY100" fmla="*/ 1858915 h 2237474"/>
              <a:gd name="connsiteX101" fmla="*/ 3812162 w 12192000"/>
              <a:gd name="connsiteY101" fmla="*/ 1875501 h 2237474"/>
              <a:gd name="connsiteX102" fmla="*/ 3758105 w 12192000"/>
              <a:gd name="connsiteY102" fmla="*/ 1871856 h 2237474"/>
              <a:gd name="connsiteX103" fmla="*/ 3715896 w 12192000"/>
              <a:gd name="connsiteY103" fmla="*/ 1881552 h 2237474"/>
              <a:gd name="connsiteX104" fmla="*/ 3567259 w 12192000"/>
              <a:gd name="connsiteY104" fmla="*/ 1893482 h 2237474"/>
              <a:gd name="connsiteX105" fmla="*/ 3405770 w 12192000"/>
              <a:gd name="connsiteY105" fmla="*/ 1904591 h 2237474"/>
              <a:gd name="connsiteX106" fmla="*/ 3280097 w 12192000"/>
              <a:gd name="connsiteY106" fmla="*/ 1919610 h 2237474"/>
              <a:gd name="connsiteX107" fmla="*/ 3123424 w 12192000"/>
              <a:gd name="connsiteY107" fmla="*/ 1952930 h 2237474"/>
              <a:gd name="connsiteX108" fmla="*/ 3009910 w 12192000"/>
              <a:gd name="connsiteY108" fmla="*/ 1957866 h 2237474"/>
              <a:gd name="connsiteX109" fmla="*/ 2995934 w 12192000"/>
              <a:gd name="connsiteY109" fmla="*/ 1967085 h 2237474"/>
              <a:gd name="connsiteX110" fmla="*/ 2942858 w 12192000"/>
              <a:gd name="connsiteY110" fmla="*/ 1981367 h 2237474"/>
              <a:gd name="connsiteX111" fmla="*/ 2875436 w 12192000"/>
              <a:gd name="connsiteY111" fmla="*/ 1996977 h 2237474"/>
              <a:gd name="connsiteX112" fmla="*/ 2874892 w 12192000"/>
              <a:gd name="connsiteY112" fmla="*/ 1996085 h 2237474"/>
              <a:gd name="connsiteX113" fmla="*/ 2843662 w 12192000"/>
              <a:gd name="connsiteY113" fmla="*/ 1992498 h 2237474"/>
              <a:gd name="connsiteX114" fmla="*/ 2796128 w 12192000"/>
              <a:gd name="connsiteY114" fmla="*/ 1976403 h 2237474"/>
              <a:gd name="connsiteX115" fmla="*/ 2756784 w 12192000"/>
              <a:gd name="connsiteY115" fmla="*/ 1985116 h 2237474"/>
              <a:gd name="connsiteX116" fmla="*/ 2748833 w 12192000"/>
              <a:gd name="connsiteY116" fmla="*/ 1986323 h 2237474"/>
              <a:gd name="connsiteX117" fmla="*/ 2748661 w 12192000"/>
              <a:gd name="connsiteY117" fmla="*/ 1986122 h 2237474"/>
              <a:gd name="connsiteX118" fmla="*/ 2718916 w 12192000"/>
              <a:gd name="connsiteY118" fmla="*/ 1990867 h 2237474"/>
              <a:gd name="connsiteX119" fmla="*/ 2713522 w 12192000"/>
              <a:gd name="connsiteY119" fmla="*/ 1990173 h 2237474"/>
              <a:gd name="connsiteX120" fmla="*/ 2680597 w 12192000"/>
              <a:gd name="connsiteY120" fmla="*/ 1984996 h 2237474"/>
              <a:gd name="connsiteX121" fmla="*/ 2578178 w 12192000"/>
              <a:gd name="connsiteY121" fmla="*/ 1990531 h 2237474"/>
              <a:gd name="connsiteX122" fmla="*/ 2476147 w 12192000"/>
              <a:gd name="connsiteY122" fmla="*/ 1998305 h 2237474"/>
              <a:gd name="connsiteX123" fmla="*/ 2373568 w 12192000"/>
              <a:gd name="connsiteY123" fmla="*/ 2003219 h 2237474"/>
              <a:gd name="connsiteX124" fmla="*/ 2287219 w 12192000"/>
              <a:gd name="connsiteY124" fmla="*/ 1998750 h 2237474"/>
              <a:gd name="connsiteX125" fmla="*/ 2243069 w 12192000"/>
              <a:gd name="connsiteY125" fmla="*/ 2015111 h 2237474"/>
              <a:gd name="connsiteX126" fmla="*/ 2186609 w 12192000"/>
              <a:gd name="connsiteY126" fmla="*/ 2008263 h 2237474"/>
              <a:gd name="connsiteX127" fmla="*/ 2164831 w 12192000"/>
              <a:gd name="connsiteY127" fmla="*/ 2010143 h 2237474"/>
              <a:gd name="connsiteX128" fmla="*/ 2152836 w 12192000"/>
              <a:gd name="connsiteY128" fmla="*/ 2010048 h 2237474"/>
              <a:gd name="connsiteX129" fmla="*/ 2117102 w 12192000"/>
              <a:gd name="connsiteY129" fmla="*/ 2023004 h 2237474"/>
              <a:gd name="connsiteX130" fmla="*/ 2111935 w 12192000"/>
              <a:gd name="connsiteY130" fmla="*/ 2023163 h 2237474"/>
              <a:gd name="connsiteX131" fmla="*/ 2089991 w 12192000"/>
              <a:gd name="connsiteY131" fmla="*/ 2034193 h 2237474"/>
              <a:gd name="connsiteX132" fmla="*/ 2058061 w 12192000"/>
              <a:gd name="connsiteY132" fmla="*/ 2047942 h 2237474"/>
              <a:gd name="connsiteX133" fmla="*/ 2055737 w 12192000"/>
              <a:gd name="connsiteY133" fmla="*/ 2047704 h 2237474"/>
              <a:gd name="connsiteX134" fmla="*/ 2042244 w 12192000"/>
              <a:gd name="connsiteY134" fmla="*/ 2055560 h 2237474"/>
              <a:gd name="connsiteX135" fmla="*/ 1976224 w 12192000"/>
              <a:gd name="connsiteY135" fmla="*/ 2074257 h 2237474"/>
              <a:gd name="connsiteX136" fmla="*/ 1877728 w 12192000"/>
              <a:gd name="connsiteY136" fmla="*/ 2101004 h 2237474"/>
              <a:gd name="connsiteX137" fmla="*/ 1759056 w 12192000"/>
              <a:gd name="connsiteY137" fmla="*/ 2125608 h 2237474"/>
              <a:gd name="connsiteX138" fmla="*/ 1637948 w 12192000"/>
              <a:gd name="connsiteY138" fmla="*/ 2172597 h 2237474"/>
              <a:gd name="connsiteX139" fmla="*/ 1434549 w 12192000"/>
              <a:gd name="connsiteY139" fmla="*/ 2234522 h 2237474"/>
              <a:gd name="connsiteX140" fmla="*/ 1398481 w 12192000"/>
              <a:gd name="connsiteY140" fmla="*/ 2237074 h 2237474"/>
              <a:gd name="connsiteX141" fmla="*/ 1398407 w 12192000"/>
              <a:gd name="connsiteY141" fmla="*/ 2237095 h 2237474"/>
              <a:gd name="connsiteX142" fmla="*/ 1370962 w 12192000"/>
              <a:gd name="connsiteY142" fmla="*/ 2237474 h 2237474"/>
              <a:gd name="connsiteX143" fmla="*/ 1356367 w 12192000"/>
              <a:gd name="connsiteY143" fmla="*/ 2235089 h 2237474"/>
              <a:gd name="connsiteX144" fmla="*/ 1324828 w 12192000"/>
              <a:gd name="connsiteY144" fmla="*/ 2231968 h 2237474"/>
              <a:gd name="connsiteX145" fmla="*/ 1297744 w 12192000"/>
              <a:gd name="connsiteY145" fmla="*/ 2235849 h 2237474"/>
              <a:gd name="connsiteX146" fmla="*/ 1286236 w 12192000"/>
              <a:gd name="connsiteY146" fmla="*/ 2233135 h 2237474"/>
              <a:gd name="connsiteX147" fmla="*/ 1283504 w 12192000"/>
              <a:gd name="connsiteY147" fmla="*/ 2233797 h 2237474"/>
              <a:gd name="connsiteX148" fmla="*/ 1279765 w 12192000"/>
              <a:gd name="connsiteY148" fmla="*/ 2229639 h 2237474"/>
              <a:gd name="connsiteX149" fmla="*/ 1195347 w 12192000"/>
              <a:gd name="connsiteY149" fmla="*/ 2212354 h 2237474"/>
              <a:gd name="connsiteX150" fmla="*/ 970251 w 12192000"/>
              <a:gd name="connsiteY150" fmla="*/ 2221029 h 2237474"/>
              <a:gd name="connsiteX151" fmla="*/ 812914 w 12192000"/>
              <a:gd name="connsiteY151" fmla="*/ 2202752 h 2237474"/>
              <a:gd name="connsiteX152" fmla="*/ 800195 w 12192000"/>
              <a:gd name="connsiteY152" fmla="*/ 2209407 h 2237474"/>
              <a:gd name="connsiteX153" fmla="*/ 784978 w 12192000"/>
              <a:gd name="connsiteY153" fmla="*/ 2212360 h 2237474"/>
              <a:gd name="connsiteX154" fmla="*/ 681987 w 12192000"/>
              <a:gd name="connsiteY154" fmla="*/ 2216757 h 2237474"/>
              <a:gd name="connsiteX155" fmla="*/ 669923 w 12192000"/>
              <a:gd name="connsiteY155" fmla="*/ 2211682 h 2237474"/>
              <a:gd name="connsiteX156" fmla="*/ 648680 w 12192000"/>
              <a:gd name="connsiteY156" fmla="*/ 2206229 h 2237474"/>
              <a:gd name="connsiteX157" fmla="*/ 597225 w 12192000"/>
              <a:gd name="connsiteY157" fmla="*/ 2180999 h 2237474"/>
              <a:gd name="connsiteX158" fmla="*/ 558449 w 12192000"/>
              <a:gd name="connsiteY158" fmla="*/ 2182346 h 2237474"/>
              <a:gd name="connsiteX159" fmla="*/ 550517 w 12192000"/>
              <a:gd name="connsiteY159" fmla="*/ 2182060 h 2237474"/>
              <a:gd name="connsiteX160" fmla="*/ 550309 w 12192000"/>
              <a:gd name="connsiteY160" fmla="*/ 2181825 h 2237474"/>
              <a:gd name="connsiteX161" fmla="*/ 541836 w 12192000"/>
              <a:gd name="connsiteY161" fmla="*/ 2181063 h 2237474"/>
              <a:gd name="connsiteX162" fmla="*/ 536057 w 12192000"/>
              <a:gd name="connsiteY162" fmla="*/ 2181537 h 2237474"/>
              <a:gd name="connsiteX163" fmla="*/ 520671 w 12192000"/>
              <a:gd name="connsiteY163" fmla="*/ 2180980 h 2237474"/>
              <a:gd name="connsiteX164" fmla="*/ 515024 w 12192000"/>
              <a:gd name="connsiteY164" fmla="*/ 2179258 h 2237474"/>
              <a:gd name="connsiteX165" fmla="*/ 512278 w 12192000"/>
              <a:gd name="connsiteY165" fmla="*/ 2176369 h 2237474"/>
              <a:gd name="connsiteX166" fmla="*/ 480419 w 12192000"/>
              <a:gd name="connsiteY166" fmla="*/ 2167807 h 2237474"/>
              <a:gd name="connsiteX167" fmla="*/ 413835 w 12192000"/>
              <a:gd name="connsiteY167" fmla="*/ 2156783 h 2237474"/>
              <a:gd name="connsiteX168" fmla="*/ 376513 w 12192000"/>
              <a:gd name="connsiteY168" fmla="*/ 2154014 h 2237474"/>
              <a:gd name="connsiteX169" fmla="*/ 273386 w 12192000"/>
              <a:gd name="connsiteY169" fmla="*/ 2142551 h 2237474"/>
              <a:gd name="connsiteX170" fmla="*/ 169207 w 12192000"/>
              <a:gd name="connsiteY170" fmla="*/ 2128100 h 2237474"/>
              <a:gd name="connsiteX171" fmla="*/ 93149 w 12192000"/>
              <a:gd name="connsiteY171" fmla="*/ 2105324 h 2237474"/>
              <a:gd name="connsiteX172" fmla="*/ 88109 w 12192000"/>
              <a:gd name="connsiteY172" fmla="*/ 2106704 h 2237474"/>
              <a:gd name="connsiteX173" fmla="*/ 80022 w 12192000"/>
              <a:gd name="connsiteY173" fmla="*/ 2107254 h 2237474"/>
              <a:gd name="connsiteX174" fmla="*/ 79717 w 12192000"/>
              <a:gd name="connsiteY174" fmla="*/ 2107046 h 2237474"/>
              <a:gd name="connsiteX175" fmla="*/ 72352 w 12192000"/>
              <a:gd name="connsiteY175" fmla="*/ 2107991 h 2237474"/>
              <a:gd name="connsiteX176" fmla="*/ 37645 w 12192000"/>
              <a:gd name="connsiteY176" fmla="*/ 2115401 h 2237474"/>
              <a:gd name="connsiteX177" fmla="*/ 4572 w 12192000"/>
              <a:gd name="connsiteY177" fmla="*/ 2111091 h 2237474"/>
              <a:gd name="connsiteX178" fmla="*/ 0 w 12192000"/>
              <a:gd name="connsiteY178" fmla="*/ 2110468 h 2237474"/>
              <a:gd name="connsiteX179" fmla="*/ 0 w 12192000"/>
              <a:gd name="connsiteY179" fmla="*/ 0 h 2237474"/>
              <a:gd name="connsiteX0" fmla="*/ 0 w 12192000"/>
              <a:gd name="connsiteY0" fmla="*/ 0 h 2237474"/>
              <a:gd name="connsiteX1" fmla="*/ 12192000 w 12192000"/>
              <a:gd name="connsiteY1" fmla="*/ 0 h 2237474"/>
              <a:gd name="connsiteX2" fmla="*/ 12192000 w 12192000"/>
              <a:gd name="connsiteY2" fmla="*/ 751299 h 2237474"/>
              <a:gd name="connsiteX3" fmla="*/ 12176759 w 12192000"/>
              <a:gd name="connsiteY3" fmla="*/ 759190 h 2237474"/>
              <a:gd name="connsiteX4" fmla="*/ 12047364 w 12192000"/>
              <a:gd name="connsiteY4" fmla="*/ 749662 h 2237474"/>
              <a:gd name="connsiteX5" fmla="*/ 11890686 w 12192000"/>
              <a:gd name="connsiteY5" fmla="*/ 732766 h 2237474"/>
              <a:gd name="connsiteX6" fmla="*/ 11820512 w 12192000"/>
              <a:gd name="connsiteY6" fmla="*/ 745392 h 2237474"/>
              <a:gd name="connsiteX7" fmla="*/ 11649954 w 12192000"/>
              <a:gd name="connsiteY7" fmla="*/ 749628 h 2237474"/>
              <a:gd name="connsiteX8" fmla="*/ 11560424 w 12192000"/>
              <a:gd name="connsiteY8" fmla="*/ 748017 h 2237474"/>
              <a:gd name="connsiteX9" fmla="*/ 11358455 w 12192000"/>
              <a:gd name="connsiteY9" fmla="*/ 747593 h 2237474"/>
              <a:gd name="connsiteX10" fmla="*/ 11165209 w 12192000"/>
              <a:gd name="connsiteY10" fmla="*/ 748852 h 2237474"/>
              <a:gd name="connsiteX11" fmla="*/ 11058755 w 12192000"/>
              <a:gd name="connsiteY11" fmla="*/ 749617 h 2237474"/>
              <a:gd name="connsiteX12" fmla="*/ 10846594 w 12192000"/>
              <a:gd name="connsiteY12" fmla="*/ 765069 h 2237474"/>
              <a:gd name="connsiteX13" fmla="*/ 10739478 w 12192000"/>
              <a:gd name="connsiteY13" fmla="*/ 776841 h 2237474"/>
              <a:gd name="connsiteX14" fmla="*/ 10458762 w 12192000"/>
              <a:gd name="connsiteY14" fmla="*/ 755400 h 2237474"/>
              <a:gd name="connsiteX15" fmla="*/ 10211200 w 12192000"/>
              <a:gd name="connsiteY15" fmla="*/ 767513 h 2237474"/>
              <a:gd name="connsiteX16" fmla="*/ 10167995 w 12192000"/>
              <a:gd name="connsiteY16" fmla="*/ 760843 h 2237474"/>
              <a:gd name="connsiteX17" fmla="*/ 9997044 w 12192000"/>
              <a:gd name="connsiteY17" fmla="*/ 780129 h 2237474"/>
              <a:gd name="connsiteX18" fmla="*/ 9943887 w 12192000"/>
              <a:gd name="connsiteY18" fmla="*/ 804141 h 2237474"/>
              <a:gd name="connsiteX19" fmla="*/ 9918248 w 12192000"/>
              <a:gd name="connsiteY19" fmla="*/ 816628 h 2237474"/>
              <a:gd name="connsiteX20" fmla="*/ 9767091 w 12192000"/>
              <a:gd name="connsiteY20" fmla="*/ 870550 h 2237474"/>
              <a:gd name="connsiteX21" fmla="*/ 9683005 w 12192000"/>
              <a:gd name="connsiteY21" fmla="*/ 894128 h 2237474"/>
              <a:gd name="connsiteX22" fmla="*/ 9594438 w 12192000"/>
              <a:gd name="connsiteY22" fmla="*/ 919051 h 2237474"/>
              <a:gd name="connsiteX23" fmla="*/ 9544189 w 12192000"/>
              <a:gd name="connsiteY23" fmla="*/ 938966 h 2237474"/>
              <a:gd name="connsiteX24" fmla="*/ 9500499 w 12192000"/>
              <a:gd name="connsiteY24" fmla="*/ 954680 h 2237474"/>
              <a:gd name="connsiteX25" fmla="*/ 9428195 w 12192000"/>
              <a:gd name="connsiteY25" fmla="*/ 986225 h 2237474"/>
              <a:gd name="connsiteX26" fmla="*/ 9410017 w 12192000"/>
              <a:gd name="connsiteY26" fmla="*/ 993931 h 2237474"/>
              <a:gd name="connsiteX27" fmla="*/ 9392919 w 12192000"/>
              <a:gd name="connsiteY27" fmla="*/ 994656 h 2237474"/>
              <a:gd name="connsiteX28" fmla="*/ 9268019 w 12192000"/>
              <a:gd name="connsiteY28" fmla="*/ 1007442 h 2237474"/>
              <a:gd name="connsiteX29" fmla="*/ 9234662 w 12192000"/>
              <a:gd name="connsiteY29" fmla="*/ 1023056 h 2237474"/>
              <a:gd name="connsiteX30" fmla="*/ 9181033 w 12192000"/>
              <a:gd name="connsiteY30" fmla="*/ 1037921 h 2237474"/>
              <a:gd name="connsiteX31" fmla="*/ 9155969 w 12192000"/>
              <a:gd name="connsiteY31" fmla="*/ 1046804 h 2237474"/>
              <a:gd name="connsiteX32" fmla="*/ 9133985 w 12192000"/>
              <a:gd name="connsiteY32" fmla="*/ 1046450 h 2237474"/>
              <a:gd name="connsiteX33" fmla="*/ 9003462 w 12192000"/>
              <a:gd name="connsiteY33" fmla="*/ 1042406 h 2237474"/>
              <a:gd name="connsiteX34" fmla="*/ 8968445 w 12192000"/>
              <a:gd name="connsiteY34" fmla="*/ 1052169 h 2237474"/>
              <a:gd name="connsiteX35" fmla="*/ 8886001 w 12192000"/>
              <a:gd name="connsiteY35" fmla="*/ 1067468 h 2237474"/>
              <a:gd name="connsiteX36" fmla="*/ 8838610 w 12192000"/>
              <a:gd name="connsiteY36" fmla="*/ 1075091 h 2237474"/>
              <a:gd name="connsiteX37" fmla="*/ 8750383 w 12192000"/>
              <a:gd name="connsiteY37" fmla="*/ 1097387 h 2237474"/>
              <a:gd name="connsiteX38" fmla="*/ 8665605 w 12192000"/>
              <a:gd name="connsiteY38" fmla="*/ 1110791 h 2237474"/>
              <a:gd name="connsiteX39" fmla="*/ 8584946 w 12192000"/>
              <a:gd name="connsiteY39" fmla="*/ 1135226 h 2237474"/>
              <a:gd name="connsiteX40" fmla="*/ 8419755 w 12192000"/>
              <a:gd name="connsiteY40" fmla="*/ 1216260 h 2237474"/>
              <a:gd name="connsiteX41" fmla="*/ 8411626 w 12192000"/>
              <a:gd name="connsiteY41" fmla="*/ 1214397 h 2237474"/>
              <a:gd name="connsiteX42" fmla="*/ 8363469 w 12192000"/>
              <a:gd name="connsiteY42" fmla="*/ 1246658 h 2237474"/>
              <a:gd name="connsiteX43" fmla="*/ 8275497 w 12192000"/>
              <a:gd name="connsiteY43" fmla="*/ 1264396 h 2237474"/>
              <a:gd name="connsiteX44" fmla="*/ 8206287 w 12192000"/>
              <a:gd name="connsiteY44" fmla="*/ 1273060 h 2237474"/>
              <a:gd name="connsiteX45" fmla="*/ 8139997 w 12192000"/>
              <a:gd name="connsiteY45" fmla="*/ 1282713 h 2237474"/>
              <a:gd name="connsiteX46" fmla="*/ 8074238 w 12192000"/>
              <a:gd name="connsiteY46" fmla="*/ 1301895 h 2237474"/>
              <a:gd name="connsiteX47" fmla="*/ 7942099 w 12192000"/>
              <a:gd name="connsiteY47" fmla="*/ 1336332 h 2237474"/>
              <a:gd name="connsiteX48" fmla="*/ 7902328 w 12192000"/>
              <a:gd name="connsiteY48" fmla="*/ 1345865 h 2237474"/>
              <a:gd name="connsiteX49" fmla="*/ 7840612 w 12192000"/>
              <a:gd name="connsiteY49" fmla="*/ 1369373 h 2237474"/>
              <a:gd name="connsiteX50" fmla="*/ 7786819 w 12192000"/>
              <a:gd name="connsiteY50" fmla="*/ 1378970 h 2237474"/>
              <a:gd name="connsiteX51" fmla="*/ 7548172 w 12192000"/>
              <a:gd name="connsiteY51" fmla="*/ 1417460 h 2237474"/>
              <a:gd name="connsiteX52" fmla="*/ 7483437 w 12192000"/>
              <a:gd name="connsiteY52" fmla="*/ 1478152 h 2237474"/>
              <a:gd name="connsiteX53" fmla="*/ 7377870 w 12192000"/>
              <a:gd name="connsiteY53" fmla="*/ 1523319 h 2237474"/>
              <a:gd name="connsiteX54" fmla="*/ 7230737 w 12192000"/>
              <a:gd name="connsiteY54" fmla="*/ 1562633 h 2237474"/>
              <a:gd name="connsiteX55" fmla="*/ 7224458 w 12192000"/>
              <a:gd name="connsiteY55" fmla="*/ 1573008 h 2237474"/>
              <a:gd name="connsiteX56" fmla="*/ 7183121 w 12192000"/>
              <a:gd name="connsiteY56" fmla="*/ 1595162 h 2237474"/>
              <a:gd name="connsiteX57" fmla="*/ 7164601 w 12192000"/>
              <a:gd name="connsiteY57" fmla="*/ 1606490 h 2237474"/>
              <a:gd name="connsiteX58" fmla="*/ 7031309 w 12192000"/>
              <a:gd name="connsiteY58" fmla="*/ 1619451 h 2237474"/>
              <a:gd name="connsiteX59" fmla="*/ 6900177 w 12192000"/>
              <a:gd name="connsiteY59" fmla="*/ 1636016 h 2237474"/>
              <a:gd name="connsiteX60" fmla="*/ 6795372 w 12192000"/>
              <a:gd name="connsiteY60" fmla="*/ 1644845 h 2237474"/>
              <a:gd name="connsiteX61" fmla="*/ 6692251 w 12192000"/>
              <a:gd name="connsiteY61" fmla="*/ 1656357 h 2237474"/>
              <a:gd name="connsiteX62" fmla="*/ 6655235 w 12192000"/>
              <a:gd name="connsiteY62" fmla="*/ 1661869 h 2237474"/>
              <a:gd name="connsiteX63" fmla="*/ 6554894 w 12192000"/>
              <a:gd name="connsiteY63" fmla="*/ 1664428 h 2237474"/>
              <a:gd name="connsiteX64" fmla="*/ 6516595 w 12192000"/>
              <a:gd name="connsiteY64" fmla="*/ 1667475 h 2237474"/>
              <a:gd name="connsiteX65" fmla="*/ 6508541 w 12192000"/>
              <a:gd name="connsiteY65" fmla="*/ 1668757 h 2237474"/>
              <a:gd name="connsiteX66" fmla="*/ 6471012 w 12192000"/>
              <a:gd name="connsiteY66" fmla="*/ 1678604 h 2237474"/>
              <a:gd name="connsiteX67" fmla="*/ 6364035 w 12192000"/>
              <a:gd name="connsiteY67" fmla="*/ 1667683 h 2237474"/>
              <a:gd name="connsiteX68" fmla="*/ 6280959 w 12192000"/>
              <a:gd name="connsiteY68" fmla="*/ 1689329 h 2237474"/>
              <a:gd name="connsiteX69" fmla="*/ 6243319 w 12192000"/>
              <a:gd name="connsiteY69" fmla="*/ 1695560 h 2237474"/>
              <a:gd name="connsiteX70" fmla="*/ 6098321 w 12192000"/>
              <a:gd name="connsiteY70" fmla="*/ 1721646 h 2237474"/>
              <a:gd name="connsiteX71" fmla="*/ 5880652 w 12192000"/>
              <a:gd name="connsiteY71" fmla="*/ 1779643 h 2237474"/>
              <a:gd name="connsiteX72" fmla="*/ 5785959 w 12192000"/>
              <a:gd name="connsiteY72" fmla="*/ 1775307 h 2237474"/>
              <a:gd name="connsiteX73" fmla="*/ 5643534 w 12192000"/>
              <a:gd name="connsiteY73" fmla="*/ 1802919 h 2237474"/>
              <a:gd name="connsiteX74" fmla="*/ 5518799 w 12192000"/>
              <a:gd name="connsiteY74" fmla="*/ 1818312 h 2237474"/>
              <a:gd name="connsiteX75" fmla="*/ 5505014 w 12192000"/>
              <a:gd name="connsiteY75" fmla="*/ 1819259 h 2237474"/>
              <a:gd name="connsiteX76" fmla="*/ 5453307 w 12192000"/>
              <a:gd name="connsiteY76" fmla="*/ 1815450 h 2237474"/>
              <a:gd name="connsiteX77" fmla="*/ 5221533 w 12192000"/>
              <a:gd name="connsiteY77" fmla="*/ 1846950 h 2237474"/>
              <a:gd name="connsiteX78" fmla="*/ 5149802 w 12192000"/>
              <a:gd name="connsiteY78" fmla="*/ 1844846 h 2237474"/>
              <a:gd name="connsiteX79" fmla="*/ 5114927 w 12192000"/>
              <a:gd name="connsiteY79" fmla="*/ 1847827 h 2237474"/>
              <a:gd name="connsiteX80" fmla="*/ 5108970 w 12192000"/>
              <a:gd name="connsiteY80" fmla="*/ 1847935 h 2237474"/>
              <a:gd name="connsiteX81" fmla="*/ 5067961 w 12192000"/>
              <a:gd name="connsiteY81" fmla="*/ 1845917 h 2237474"/>
              <a:gd name="connsiteX82" fmla="*/ 5007075 w 12192000"/>
              <a:gd name="connsiteY82" fmla="*/ 1838626 h 2237474"/>
              <a:gd name="connsiteX83" fmla="*/ 4944087 w 12192000"/>
              <a:gd name="connsiteY83" fmla="*/ 1823332 h 2237474"/>
              <a:gd name="connsiteX84" fmla="*/ 4907662 w 12192000"/>
              <a:gd name="connsiteY84" fmla="*/ 1816900 h 2237474"/>
              <a:gd name="connsiteX85" fmla="*/ 4882386 w 12192000"/>
              <a:gd name="connsiteY85" fmla="*/ 1809844 h 2237474"/>
              <a:gd name="connsiteX86" fmla="*/ 4811440 w 12192000"/>
              <a:gd name="connsiteY86" fmla="*/ 1804655 h 2237474"/>
              <a:gd name="connsiteX87" fmla="*/ 4691075 w 12192000"/>
              <a:gd name="connsiteY87" fmla="*/ 1801389 h 2237474"/>
              <a:gd name="connsiteX88" fmla="*/ 4640313 w 12192000"/>
              <a:gd name="connsiteY88" fmla="*/ 1784307 h 2237474"/>
              <a:gd name="connsiteX89" fmla="*/ 4536503 w 12192000"/>
              <a:gd name="connsiteY89" fmla="*/ 1785334 h 2237474"/>
              <a:gd name="connsiteX90" fmla="*/ 4513724 w 12192000"/>
              <a:gd name="connsiteY90" fmla="*/ 1791996 h 2237474"/>
              <a:gd name="connsiteX91" fmla="*/ 4459810 w 12192000"/>
              <a:gd name="connsiteY91" fmla="*/ 1797886 h 2237474"/>
              <a:gd name="connsiteX92" fmla="*/ 4379064 w 12192000"/>
              <a:gd name="connsiteY92" fmla="*/ 1817177 h 2237474"/>
              <a:gd name="connsiteX93" fmla="*/ 4290981 w 12192000"/>
              <a:gd name="connsiteY93" fmla="*/ 1839677 h 2237474"/>
              <a:gd name="connsiteX94" fmla="*/ 4238372 w 12192000"/>
              <a:gd name="connsiteY94" fmla="*/ 1851480 h 2237474"/>
              <a:gd name="connsiteX95" fmla="*/ 4232517 w 12192000"/>
              <a:gd name="connsiteY95" fmla="*/ 1852567 h 2237474"/>
              <a:gd name="connsiteX96" fmla="*/ 4191732 w 12192000"/>
              <a:gd name="connsiteY96" fmla="*/ 1857328 h 2237474"/>
              <a:gd name="connsiteX97" fmla="*/ 4065532 w 12192000"/>
              <a:gd name="connsiteY97" fmla="*/ 1855477 h 2237474"/>
              <a:gd name="connsiteX98" fmla="*/ 4028460 w 12192000"/>
              <a:gd name="connsiteY98" fmla="*/ 1855137 h 2237474"/>
              <a:gd name="connsiteX99" fmla="*/ 4002267 w 12192000"/>
              <a:gd name="connsiteY99" fmla="*/ 1852352 h 2237474"/>
              <a:gd name="connsiteX100" fmla="*/ 3931396 w 12192000"/>
              <a:gd name="connsiteY100" fmla="*/ 1858915 h 2237474"/>
              <a:gd name="connsiteX101" fmla="*/ 3812162 w 12192000"/>
              <a:gd name="connsiteY101" fmla="*/ 1875501 h 2237474"/>
              <a:gd name="connsiteX102" fmla="*/ 3758105 w 12192000"/>
              <a:gd name="connsiteY102" fmla="*/ 1871856 h 2237474"/>
              <a:gd name="connsiteX103" fmla="*/ 3715896 w 12192000"/>
              <a:gd name="connsiteY103" fmla="*/ 1881552 h 2237474"/>
              <a:gd name="connsiteX104" fmla="*/ 3567259 w 12192000"/>
              <a:gd name="connsiteY104" fmla="*/ 1893482 h 2237474"/>
              <a:gd name="connsiteX105" fmla="*/ 3405770 w 12192000"/>
              <a:gd name="connsiteY105" fmla="*/ 1904591 h 2237474"/>
              <a:gd name="connsiteX106" fmla="*/ 3280097 w 12192000"/>
              <a:gd name="connsiteY106" fmla="*/ 1919610 h 2237474"/>
              <a:gd name="connsiteX107" fmla="*/ 3123424 w 12192000"/>
              <a:gd name="connsiteY107" fmla="*/ 1952930 h 2237474"/>
              <a:gd name="connsiteX108" fmla="*/ 3009910 w 12192000"/>
              <a:gd name="connsiteY108" fmla="*/ 1957866 h 2237474"/>
              <a:gd name="connsiteX109" fmla="*/ 2995934 w 12192000"/>
              <a:gd name="connsiteY109" fmla="*/ 1967085 h 2237474"/>
              <a:gd name="connsiteX110" fmla="*/ 2942858 w 12192000"/>
              <a:gd name="connsiteY110" fmla="*/ 1981367 h 2237474"/>
              <a:gd name="connsiteX111" fmla="*/ 2875436 w 12192000"/>
              <a:gd name="connsiteY111" fmla="*/ 1996977 h 2237474"/>
              <a:gd name="connsiteX112" fmla="*/ 2874892 w 12192000"/>
              <a:gd name="connsiteY112" fmla="*/ 1996085 h 2237474"/>
              <a:gd name="connsiteX113" fmla="*/ 2843662 w 12192000"/>
              <a:gd name="connsiteY113" fmla="*/ 1992498 h 2237474"/>
              <a:gd name="connsiteX114" fmla="*/ 2796128 w 12192000"/>
              <a:gd name="connsiteY114" fmla="*/ 1976403 h 2237474"/>
              <a:gd name="connsiteX115" fmla="*/ 2756784 w 12192000"/>
              <a:gd name="connsiteY115" fmla="*/ 1985116 h 2237474"/>
              <a:gd name="connsiteX116" fmla="*/ 2748833 w 12192000"/>
              <a:gd name="connsiteY116" fmla="*/ 1986323 h 2237474"/>
              <a:gd name="connsiteX117" fmla="*/ 2748661 w 12192000"/>
              <a:gd name="connsiteY117" fmla="*/ 1986122 h 2237474"/>
              <a:gd name="connsiteX118" fmla="*/ 2718916 w 12192000"/>
              <a:gd name="connsiteY118" fmla="*/ 1990867 h 2237474"/>
              <a:gd name="connsiteX119" fmla="*/ 2713522 w 12192000"/>
              <a:gd name="connsiteY119" fmla="*/ 1990173 h 2237474"/>
              <a:gd name="connsiteX120" fmla="*/ 2578178 w 12192000"/>
              <a:gd name="connsiteY120" fmla="*/ 1990531 h 2237474"/>
              <a:gd name="connsiteX121" fmla="*/ 2476147 w 12192000"/>
              <a:gd name="connsiteY121" fmla="*/ 1998305 h 2237474"/>
              <a:gd name="connsiteX122" fmla="*/ 2373568 w 12192000"/>
              <a:gd name="connsiteY122" fmla="*/ 2003219 h 2237474"/>
              <a:gd name="connsiteX123" fmla="*/ 2287219 w 12192000"/>
              <a:gd name="connsiteY123" fmla="*/ 1998750 h 2237474"/>
              <a:gd name="connsiteX124" fmla="*/ 2243069 w 12192000"/>
              <a:gd name="connsiteY124" fmla="*/ 2015111 h 2237474"/>
              <a:gd name="connsiteX125" fmla="*/ 2186609 w 12192000"/>
              <a:gd name="connsiteY125" fmla="*/ 2008263 h 2237474"/>
              <a:gd name="connsiteX126" fmla="*/ 2164831 w 12192000"/>
              <a:gd name="connsiteY126" fmla="*/ 2010143 h 2237474"/>
              <a:gd name="connsiteX127" fmla="*/ 2152836 w 12192000"/>
              <a:gd name="connsiteY127" fmla="*/ 2010048 h 2237474"/>
              <a:gd name="connsiteX128" fmla="*/ 2117102 w 12192000"/>
              <a:gd name="connsiteY128" fmla="*/ 2023004 h 2237474"/>
              <a:gd name="connsiteX129" fmla="*/ 2111935 w 12192000"/>
              <a:gd name="connsiteY129" fmla="*/ 2023163 h 2237474"/>
              <a:gd name="connsiteX130" fmla="*/ 2089991 w 12192000"/>
              <a:gd name="connsiteY130" fmla="*/ 2034193 h 2237474"/>
              <a:gd name="connsiteX131" fmla="*/ 2058061 w 12192000"/>
              <a:gd name="connsiteY131" fmla="*/ 2047942 h 2237474"/>
              <a:gd name="connsiteX132" fmla="*/ 2055737 w 12192000"/>
              <a:gd name="connsiteY132" fmla="*/ 2047704 h 2237474"/>
              <a:gd name="connsiteX133" fmla="*/ 2042244 w 12192000"/>
              <a:gd name="connsiteY133" fmla="*/ 2055560 h 2237474"/>
              <a:gd name="connsiteX134" fmla="*/ 1976224 w 12192000"/>
              <a:gd name="connsiteY134" fmla="*/ 2074257 h 2237474"/>
              <a:gd name="connsiteX135" fmla="*/ 1877728 w 12192000"/>
              <a:gd name="connsiteY135" fmla="*/ 2101004 h 2237474"/>
              <a:gd name="connsiteX136" fmla="*/ 1759056 w 12192000"/>
              <a:gd name="connsiteY136" fmla="*/ 2125608 h 2237474"/>
              <a:gd name="connsiteX137" fmla="*/ 1637948 w 12192000"/>
              <a:gd name="connsiteY137" fmla="*/ 2172597 h 2237474"/>
              <a:gd name="connsiteX138" fmla="*/ 1434549 w 12192000"/>
              <a:gd name="connsiteY138" fmla="*/ 2234522 h 2237474"/>
              <a:gd name="connsiteX139" fmla="*/ 1398481 w 12192000"/>
              <a:gd name="connsiteY139" fmla="*/ 2237074 h 2237474"/>
              <a:gd name="connsiteX140" fmla="*/ 1398407 w 12192000"/>
              <a:gd name="connsiteY140" fmla="*/ 2237095 h 2237474"/>
              <a:gd name="connsiteX141" fmla="*/ 1370962 w 12192000"/>
              <a:gd name="connsiteY141" fmla="*/ 2237474 h 2237474"/>
              <a:gd name="connsiteX142" fmla="*/ 1356367 w 12192000"/>
              <a:gd name="connsiteY142" fmla="*/ 2235089 h 2237474"/>
              <a:gd name="connsiteX143" fmla="*/ 1324828 w 12192000"/>
              <a:gd name="connsiteY143" fmla="*/ 2231968 h 2237474"/>
              <a:gd name="connsiteX144" fmla="*/ 1297744 w 12192000"/>
              <a:gd name="connsiteY144" fmla="*/ 2235849 h 2237474"/>
              <a:gd name="connsiteX145" fmla="*/ 1286236 w 12192000"/>
              <a:gd name="connsiteY145" fmla="*/ 2233135 h 2237474"/>
              <a:gd name="connsiteX146" fmla="*/ 1283504 w 12192000"/>
              <a:gd name="connsiteY146" fmla="*/ 2233797 h 2237474"/>
              <a:gd name="connsiteX147" fmla="*/ 1279765 w 12192000"/>
              <a:gd name="connsiteY147" fmla="*/ 2229639 h 2237474"/>
              <a:gd name="connsiteX148" fmla="*/ 1195347 w 12192000"/>
              <a:gd name="connsiteY148" fmla="*/ 2212354 h 2237474"/>
              <a:gd name="connsiteX149" fmla="*/ 970251 w 12192000"/>
              <a:gd name="connsiteY149" fmla="*/ 2221029 h 2237474"/>
              <a:gd name="connsiteX150" fmla="*/ 812914 w 12192000"/>
              <a:gd name="connsiteY150" fmla="*/ 2202752 h 2237474"/>
              <a:gd name="connsiteX151" fmla="*/ 800195 w 12192000"/>
              <a:gd name="connsiteY151" fmla="*/ 2209407 h 2237474"/>
              <a:gd name="connsiteX152" fmla="*/ 784978 w 12192000"/>
              <a:gd name="connsiteY152" fmla="*/ 2212360 h 2237474"/>
              <a:gd name="connsiteX153" fmla="*/ 681987 w 12192000"/>
              <a:gd name="connsiteY153" fmla="*/ 2216757 h 2237474"/>
              <a:gd name="connsiteX154" fmla="*/ 669923 w 12192000"/>
              <a:gd name="connsiteY154" fmla="*/ 2211682 h 2237474"/>
              <a:gd name="connsiteX155" fmla="*/ 648680 w 12192000"/>
              <a:gd name="connsiteY155" fmla="*/ 2206229 h 2237474"/>
              <a:gd name="connsiteX156" fmla="*/ 597225 w 12192000"/>
              <a:gd name="connsiteY156" fmla="*/ 2180999 h 2237474"/>
              <a:gd name="connsiteX157" fmla="*/ 558449 w 12192000"/>
              <a:gd name="connsiteY157" fmla="*/ 2182346 h 2237474"/>
              <a:gd name="connsiteX158" fmla="*/ 550517 w 12192000"/>
              <a:gd name="connsiteY158" fmla="*/ 2182060 h 2237474"/>
              <a:gd name="connsiteX159" fmla="*/ 550309 w 12192000"/>
              <a:gd name="connsiteY159" fmla="*/ 2181825 h 2237474"/>
              <a:gd name="connsiteX160" fmla="*/ 541836 w 12192000"/>
              <a:gd name="connsiteY160" fmla="*/ 2181063 h 2237474"/>
              <a:gd name="connsiteX161" fmla="*/ 536057 w 12192000"/>
              <a:gd name="connsiteY161" fmla="*/ 2181537 h 2237474"/>
              <a:gd name="connsiteX162" fmla="*/ 520671 w 12192000"/>
              <a:gd name="connsiteY162" fmla="*/ 2180980 h 2237474"/>
              <a:gd name="connsiteX163" fmla="*/ 515024 w 12192000"/>
              <a:gd name="connsiteY163" fmla="*/ 2179258 h 2237474"/>
              <a:gd name="connsiteX164" fmla="*/ 512278 w 12192000"/>
              <a:gd name="connsiteY164" fmla="*/ 2176369 h 2237474"/>
              <a:gd name="connsiteX165" fmla="*/ 480419 w 12192000"/>
              <a:gd name="connsiteY165" fmla="*/ 2167807 h 2237474"/>
              <a:gd name="connsiteX166" fmla="*/ 413835 w 12192000"/>
              <a:gd name="connsiteY166" fmla="*/ 2156783 h 2237474"/>
              <a:gd name="connsiteX167" fmla="*/ 376513 w 12192000"/>
              <a:gd name="connsiteY167" fmla="*/ 2154014 h 2237474"/>
              <a:gd name="connsiteX168" fmla="*/ 273386 w 12192000"/>
              <a:gd name="connsiteY168" fmla="*/ 2142551 h 2237474"/>
              <a:gd name="connsiteX169" fmla="*/ 169207 w 12192000"/>
              <a:gd name="connsiteY169" fmla="*/ 2128100 h 2237474"/>
              <a:gd name="connsiteX170" fmla="*/ 93149 w 12192000"/>
              <a:gd name="connsiteY170" fmla="*/ 2105324 h 2237474"/>
              <a:gd name="connsiteX171" fmla="*/ 88109 w 12192000"/>
              <a:gd name="connsiteY171" fmla="*/ 2106704 h 2237474"/>
              <a:gd name="connsiteX172" fmla="*/ 80022 w 12192000"/>
              <a:gd name="connsiteY172" fmla="*/ 2107254 h 2237474"/>
              <a:gd name="connsiteX173" fmla="*/ 79717 w 12192000"/>
              <a:gd name="connsiteY173" fmla="*/ 2107046 h 2237474"/>
              <a:gd name="connsiteX174" fmla="*/ 72352 w 12192000"/>
              <a:gd name="connsiteY174" fmla="*/ 2107991 h 2237474"/>
              <a:gd name="connsiteX175" fmla="*/ 37645 w 12192000"/>
              <a:gd name="connsiteY175" fmla="*/ 2115401 h 2237474"/>
              <a:gd name="connsiteX176" fmla="*/ 4572 w 12192000"/>
              <a:gd name="connsiteY176" fmla="*/ 2111091 h 2237474"/>
              <a:gd name="connsiteX177" fmla="*/ 0 w 12192000"/>
              <a:gd name="connsiteY177" fmla="*/ 2110468 h 2237474"/>
              <a:gd name="connsiteX178" fmla="*/ 0 w 12192000"/>
              <a:gd name="connsiteY178" fmla="*/ 0 h 2237474"/>
              <a:gd name="connsiteX0" fmla="*/ 0 w 12192000"/>
              <a:gd name="connsiteY0" fmla="*/ 0 h 2237474"/>
              <a:gd name="connsiteX1" fmla="*/ 12192000 w 12192000"/>
              <a:gd name="connsiteY1" fmla="*/ 0 h 2237474"/>
              <a:gd name="connsiteX2" fmla="*/ 12192000 w 12192000"/>
              <a:gd name="connsiteY2" fmla="*/ 751299 h 2237474"/>
              <a:gd name="connsiteX3" fmla="*/ 12176759 w 12192000"/>
              <a:gd name="connsiteY3" fmla="*/ 759190 h 2237474"/>
              <a:gd name="connsiteX4" fmla="*/ 12047364 w 12192000"/>
              <a:gd name="connsiteY4" fmla="*/ 749662 h 2237474"/>
              <a:gd name="connsiteX5" fmla="*/ 11890686 w 12192000"/>
              <a:gd name="connsiteY5" fmla="*/ 732766 h 2237474"/>
              <a:gd name="connsiteX6" fmla="*/ 11820512 w 12192000"/>
              <a:gd name="connsiteY6" fmla="*/ 745392 h 2237474"/>
              <a:gd name="connsiteX7" fmla="*/ 11649954 w 12192000"/>
              <a:gd name="connsiteY7" fmla="*/ 749628 h 2237474"/>
              <a:gd name="connsiteX8" fmla="*/ 11560424 w 12192000"/>
              <a:gd name="connsiteY8" fmla="*/ 748017 h 2237474"/>
              <a:gd name="connsiteX9" fmla="*/ 11358455 w 12192000"/>
              <a:gd name="connsiteY9" fmla="*/ 747593 h 2237474"/>
              <a:gd name="connsiteX10" fmla="*/ 11165209 w 12192000"/>
              <a:gd name="connsiteY10" fmla="*/ 748852 h 2237474"/>
              <a:gd name="connsiteX11" fmla="*/ 11058755 w 12192000"/>
              <a:gd name="connsiteY11" fmla="*/ 749617 h 2237474"/>
              <a:gd name="connsiteX12" fmla="*/ 10846594 w 12192000"/>
              <a:gd name="connsiteY12" fmla="*/ 765069 h 2237474"/>
              <a:gd name="connsiteX13" fmla="*/ 10739478 w 12192000"/>
              <a:gd name="connsiteY13" fmla="*/ 776841 h 2237474"/>
              <a:gd name="connsiteX14" fmla="*/ 10458762 w 12192000"/>
              <a:gd name="connsiteY14" fmla="*/ 755400 h 2237474"/>
              <a:gd name="connsiteX15" fmla="*/ 10211200 w 12192000"/>
              <a:gd name="connsiteY15" fmla="*/ 767513 h 2237474"/>
              <a:gd name="connsiteX16" fmla="*/ 10167995 w 12192000"/>
              <a:gd name="connsiteY16" fmla="*/ 760843 h 2237474"/>
              <a:gd name="connsiteX17" fmla="*/ 9997044 w 12192000"/>
              <a:gd name="connsiteY17" fmla="*/ 780129 h 2237474"/>
              <a:gd name="connsiteX18" fmla="*/ 9943887 w 12192000"/>
              <a:gd name="connsiteY18" fmla="*/ 804141 h 2237474"/>
              <a:gd name="connsiteX19" fmla="*/ 9918248 w 12192000"/>
              <a:gd name="connsiteY19" fmla="*/ 816628 h 2237474"/>
              <a:gd name="connsiteX20" fmla="*/ 9767091 w 12192000"/>
              <a:gd name="connsiteY20" fmla="*/ 870550 h 2237474"/>
              <a:gd name="connsiteX21" fmla="*/ 9683005 w 12192000"/>
              <a:gd name="connsiteY21" fmla="*/ 894128 h 2237474"/>
              <a:gd name="connsiteX22" fmla="*/ 9594438 w 12192000"/>
              <a:gd name="connsiteY22" fmla="*/ 919051 h 2237474"/>
              <a:gd name="connsiteX23" fmla="*/ 9544189 w 12192000"/>
              <a:gd name="connsiteY23" fmla="*/ 938966 h 2237474"/>
              <a:gd name="connsiteX24" fmla="*/ 9500499 w 12192000"/>
              <a:gd name="connsiteY24" fmla="*/ 954680 h 2237474"/>
              <a:gd name="connsiteX25" fmla="*/ 9428195 w 12192000"/>
              <a:gd name="connsiteY25" fmla="*/ 986225 h 2237474"/>
              <a:gd name="connsiteX26" fmla="*/ 9410017 w 12192000"/>
              <a:gd name="connsiteY26" fmla="*/ 993931 h 2237474"/>
              <a:gd name="connsiteX27" fmla="*/ 9392919 w 12192000"/>
              <a:gd name="connsiteY27" fmla="*/ 994656 h 2237474"/>
              <a:gd name="connsiteX28" fmla="*/ 9268019 w 12192000"/>
              <a:gd name="connsiteY28" fmla="*/ 1007442 h 2237474"/>
              <a:gd name="connsiteX29" fmla="*/ 9234662 w 12192000"/>
              <a:gd name="connsiteY29" fmla="*/ 1023056 h 2237474"/>
              <a:gd name="connsiteX30" fmla="*/ 9181033 w 12192000"/>
              <a:gd name="connsiteY30" fmla="*/ 1037921 h 2237474"/>
              <a:gd name="connsiteX31" fmla="*/ 9155969 w 12192000"/>
              <a:gd name="connsiteY31" fmla="*/ 1046804 h 2237474"/>
              <a:gd name="connsiteX32" fmla="*/ 9133985 w 12192000"/>
              <a:gd name="connsiteY32" fmla="*/ 1046450 h 2237474"/>
              <a:gd name="connsiteX33" fmla="*/ 9003462 w 12192000"/>
              <a:gd name="connsiteY33" fmla="*/ 1042406 h 2237474"/>
              <a:gd name="connsiteX34" fmla="*/ 8968445 w 12192000"/>
              <a:gd name="connsiteY34" fmla="*/ 1052169 h 2237474"/>
              <a:gd name="connsiteX35" fmla="*/ 8886001 w 12192000"/>
              <a:gd name="connsiteY35" fmla="*/ 1067468 h 2237474"/>
              <a:gd name="connsiteX36" fmla="*/ 8838610 w 12192000"/>
              <a:gd name="connsiteY36" fmla="*/ 1075091 h 2237474"/>
              <a:gd name="connsiteX37" fmla="*/ 8750383 w 12192000"/>
              <a:gd name="connsiteY37" fmla="*/ 1097387 h 2237474"/>
              <a:gd name="connsiteX38" fmla="*/ 8665605 w 12192000"/>
              <a:gd name="connsiteY38" fmla="*/ 1110791 h 2237474"/>
              <a:gd name="connsiteX39" fmla="*/ 8584946 w 12192000"/>
              <a:gd name="connsiteY39" fmla="*/ 1135226 h 2237474"/>
              <a:gd name="connsiteX40" fmla="*/ 8419755 w 12192000"/>
              <a:gd name="connsiteY40" fmla="*/ 1216260 h 2237474"/>
              <a:gd name="connsiteX41" fmla="*/ 8411626 w 12192000"/>
              <a:gd name="connsiteY41" fmla="*/ 1214397 h 2237474"/>
              <a:gd name="connsiteX42" fmla="*/ 8363469 w 12192000"/>
              <a:gd name="connsiteY42" fmla="*/ 1246658 h 2237474"/>
              <a:gd name="connsiteX43" fmla="*/ 8275497 w 12192000"/>
              <a:gd name="connsiteY43" fmla="*/ 1264396 h 2237474"/>
              <a:gd name="connsiteX44" fmla="*/ 8206287 w 12192000"/>
              <a:gd name="connsiteY44" fmla="*/ 1273060 h 2237474"/>
              <a:gd name="connsiteX45" fmla="*/ 8139997 w 12192000"/>
              <a:gd name="connsiteY45" fmla="*/ 1282713 h 2237474"/>
              <a:gd name="connsiteX46" fmla="*/ 8074238 w 12192000"/>
              <a:gd name="connsiteY46" fmla="*/ 1301895 h 2237474"/>
              <a:gd name="connsiteX47" fmla="*/ 7942099 w 12192000"/>
              <a:gd name="connsiteY47" fmla="*/ 1336332 h 2237474"/>
              <a:gd name="connsiteX48" fmla="*/ 7902328 w 12192000"/>
              <a:gd name="connsiteY48" fmla="*/ 1345865 h 2237474"/>
              <a:gd name="connsiteX49" fmla="*/ 7840612 w 12192000"/>
              <a:gd name="connsiteY49" fmla="*/ 1369373 h 2237474"/>
              <a:gd name="connsiteX50" fmla="*/ 7786819 w 12192000"/>
              <a:gd name="connsiteY50" fmla="*/ 1378970 h 2237474"/>
              <a:gd name="connsiteX51" fmla="*/ 7548172 w 12192000"/>
              <a:gd name="connsiteY51" fmla="*/ 1417460 h 2237474"/>
              <a:gd name="connsiteX52" fmla="*/ 7483437 w 12192000"/>
              <a:gd name="connsiteY52" fmla="*/ 1478152 h 2237474"/>
              <a:gd name="connsiteX53" fmla="*/ 7377870 w 12192000"/>
              <a:gd name="connsiteY53" fmla="*/ 1523319 h 2237474"/>
              <a:gd name="connsiteX54" fmla="*/ 7230737 w 12192000"/>
              <a:gd name="connsiteY54" fmla="*/ 1562633 h 2237474"/>
              <a:gd name="connsiteX55" fmla="*/ 7224458 w 12192000"/>
              <a:gd name="connsiteY55" fmla="*/ 1573008 h 2237474"/>
              <a:gd name="connsiteX56" fmla="*/ 7183121 w 12192000"/>
              <a:gd name="connsiteY56" fmla="*/ 1595162 h 2237474"/>
              <a:gd name="connsiteX57" fmla="*/ 7164601 w 12192000"/>
              <a:gd name="connsiteY57" fmla="*/ 1606490 h 2237474"/>
              <a:gd name="connsiteX58" fmla="*/ 7031309 w 12192000"/>
              <a:gd name="connsiteY58" fmla="*/ 1619451 h 2237474"/>
              <a:gd name="connsiteX59" fmla="*/ 6900177 w 12192000"/>
              <a:gd name="connsiteY59" fmla="*/ 1636016 h 2237474"/>
              <a:gd name="connsiteX60" fmla="*/ 6795372 w 12192000"/>
              <a:gd name="connsiteY60" fmla="*/ 1644845 h 2237474"/>
              <a:gd name="connsiteX61" fmla="*/ 6692251 w 12192000"/>
              <a:gd name="connsiteY61" fmla="*/ 1656357 h 2237474"/>
              <a:gd name="connsiteX62" fmla="*/ 6655235 w 12192000"/>
              <a:gd name="connsiteY62" fmla="*/ 1661869 h 2237474"/>
              <a:gd name="connsiteX63" fmla="*/ 6554894 w 12192000"/>
              <a:gd name="connsiteY63" fmla="*/ 1664428 h 2237474"/>
              <a:gd name="connsiteX64" fmla="*/ 6516595 w 12192000"/>
              <a:gd name="connsiteY64" fmla="*/ 1667475 h 2237474"/>
              <a:gd name="connsiteX65" fmla="*/ 6508541 w 12192000"/>
              <a:gd name="connsiteY65" fmla="*/ 1668757 h 2237474"/>
              <a:gd name="connsiteX66" fmla="*/ 6471012 w 12192000"/>
              <a:gd name="connsiteY66" fmla="*/ 1678604 h 2237474"/>
              <a:gd name="connsiteX67" fmla="*/ 6364035 w 12192000"/>
              <a:gd name="connsiteY67" fmla="*/ 1667683 h 2237474"/>
              <a:gd name="connsiteX68" fmla="*/ 6280959 w 12192000"/>
              <a:gd name="connsiteY68" fmla="*/ 1689329 h 2237474"/>
              <a:gd name="connsiteX69" fmla="*/ 6243319 w 12192000"/>
              <a:gd name="connsiteY69" fmla="*/ 1695560 h 2237474"/>
              <a:gd name="connsiteX70" fmla="*/ 6098321 w 12192000"/>
              <a:gd name="connsiteY70" fmla="*/ 1721646 h 2237474"/>
              <a:gd name="connsiteX71" fmla="*/ 5880652 w 12192000"/>
              <a:gd name="connsiteY71" fmla="*/ 1779643 h 2237474"/>
              <a:gd name="connsiteX72" fmla="*/ 5785959 w 12192000"/>
              <a:gd name="connsiteY72" fmla="*/ 1775307 h 2237474"/>
              <a:gd name="connsiteX73" fmla="*/ 5643534 w 12192000"/>
              <a:gd name="connsiteY73" fmla="*/ 1802919 h 2237474"/>
              <a:gd name="connsiteX74" fmla="*/ 5518799 w 12192000"/>
              <a:gd name="connsiteY74" fmla="*/ 1818312 h 2237474"/>
              <a:gd name="connsiteX75" fmla="*/ 5505014 w 12192000"/>
              <a:gd name="connsiteY75" fmla="*/ 1819259 h 2237474"/>
              <a:gd name="connsiteX76" fmla="*/ 5453307 w 12192000"/>
              <a:gd name="connsiteY76" fmla="*/ 1815450 h 2237474"/>
              <a:gd name="connsiteX77" fmla="*/ 5221533 w 12192000"/>
              <a:gd name="connsiteY77" fmla="*/ 1846950 h 2237474"/>
              <a:gd name="connsiteX78" fmla="*/ 5149802 w 12192000"/>
              <a:gd name="connsiteY78" fmla="*/ 1844846 h 2237474"/>
              <a:gd name="connsiteX79" fmla="*/ 5114927 w 12192000"/>
              <a:gd name="connsiteY79" fmla="*/ 1847827 h 2237474"/>
              <a:gd name="connsiteX80" fmla="*/ 5108970 w 12192000"/>
              <a:gd name="connsiteY80" fmla="*/ 1847935 h 2237474"/>
              <a:gd name="connsiteX81" fmla="*/ 5067961 w 12192000"/>
              <a:gd name="connsiteY81" fmla="*/ 1845917 h 2237474"/>
              <a:gd name="connsiteX82" fmla="*/ 5007075 w 12192000"/>
              <a:gd name="connsiteY82" fmla="*/ 1838626 h 2237474"/>
              <a:gd name="connsiteX83" fmla="*/ 4944087 w 12192000"/>
              <a:gd name="connsiteY83" fmla="*/ 1823332 h 2237474"/>
              <a:gd name="connsiteX84" fmla="*/ 4907662 w 12192000"/>
              <a:gd name="connsiteY84" fmla="*/ 1816900 h 2237474"/>
              <a:gd name="connsiteX85" fmla="*/ 4882386 w 12192000"/>
              <a:gd name="connsiteY85" fmla="*/ 1809844 h 2237474"/>
              <a:gd name="connsiteX86" fmla="*/ 4811440 w 12192000"/>
              <a:gd name="connsiteY86" fmla="*/ 1804655 h 2237474"/>
              <a:gd name="connsiteX87" fmla="*/ 4691075 w 12192000"/>
              <a:gd name="connsiteY87" fmla="*/ 1801389 h 2237474"/>
              <a:gd name="connsiteX88" fmla="*/ 4640313 w 12192000"/>
              <a:gd name="connsiteY88" fmla="*/ 1784307 h 2237474"/>
              <a:gd name="connsiteX89" fmla="*/ 4536503 w 12192000"/>
              <a:gd name="connsiteY89" fmla="*/ 1785334 h 2237474"/>
              <a:gd name="connsiteX90" fmla="*/ 4513724 w 12192000"/>
              <a:gd name="connsiteY90" fmla="*/ 1791996 h 2237474"/>
              <a:gd name="connsiteX91" fmla="*/ 4459810 w 12192000"/>
              <a:gd name="connsiteY91" fmla="*/ 1797886 h 2237474"/>
              <a:gd name="connsiteX92" fmla="*/ 4379064 w 12192000"/>
              <a:gd name="connsiteY92" fmla="*/ 1817177 h 2237474"/>
              <a:gd name="connsiteX93" fmla="*/ 4290981 w 12192000"/>
              <a:gd name="connsiteY93" fmla="*/ 1839677 h 2237474"/>
              <a:gd name="connsiteX94" fmla="*/ 4238372 w 12192000"/>
              <a:gd name="connsiteY94" fmla="*/ 1851480 h 2237474"/>
              <a:gd name="connsiteX95" fmla="*/ 4232517 w 12192000"/>
              <a:gd name="connsiteY95" fmla="*/ 1852567 h 2237474"/>
              <a:gd name="connsiteX96" fmla="*/ 4191732 w 12192000"/>
              <a:gd name="connsiteY96" fmla="*/ 1857328 h 2237474"/>
              <a:gd name="connsiteX97" fmla="*/ 4065532 w 12192000"/>
              <a:gd name="connsiteY97" fmla="*/ 1855477 h 2237474"/>
              <a:gd name="connsiteX98" fmla="*/ 4028460 w 12192000"/>
              <a:gd name="connsiteY98" fmla="*/ 1855137 h 2237474"/>
              <a:gd name="connsiteX99" fmla="*/ 4002267 w 12192000"/>
              <a:gd name="connsiteY99" fmla="*/ 1852352 h 2237474"/>
              <a:gd name="connsiteX100" fmla="*/ 3931396 w 12192000"/>
              <a:gd name="connsiteY100" fmla="*/ 1858915 h 2237474"/>
              <a:gd name="connsiteX101" fmla="*/ 3812162 w 12192000"/>
              <a:gd name="connsiteY101" fmla="*/ 1875501 h 2237474"/>
              <a:gd name="connsiteX102" fmla="*/ 3758105 w 12192000"/>
              <a:gd name="connsiteY102" fmla="*/ 1871856 h 2237474"/>
              <a:gd name="connsiteX103" fmla="*/ 3715896 w 12192000"/>
              <a:gd name="connsiteY103" fmla="*/ 1881552 h 2237474"/>
              <a:gd name="connsiteX104" fmla="*/ 3567259 w 12192000"/>
              <a:gd name="connsiteY104" fmla="*/ 1893482 h 2237474"/>
              <a:gd name="connsiteX105" fmla="*/ 3405770 w 12192000"/>
              <a:gd name="connsiteY105" fmla="*/ 1904591 h 2237474"/>
              <a:gd name="connsiteX106" fmla="*/ 3280097 w 12192000"/>
              <a:gd name="connsiteY106" fmla="*/ 1919610 h 2237474"/>
              <a:gd name="connsiteX107" fmla="*/ 3123424 w 12192000"/>
              <a:gd name="connsiteY107" fmla="*/ 1952930 h 2237474"/>
              <a:gd name="connsiteX108" fmla="*/ 3009910 w 12192000"/>
              <a:gd name="connsiteY108" fmla="*/ 1957866 h 2237474"/>
              <a:gd name="connsiteX109" fmla="*/ 2995934 w 12192000"/>
              <a:gd name="connsiteY109" fmla="*/ 1967085 h 2237474"/>
              <a:gd name="connsiteX110" fmla="*/ 2942858 w 12192000"/>
              <a:gd name="connsiteY110" fmla="*/ 1981367 h 2237474"/>
              <a:gd name="connsiteX111" fmla="*/ 2875436 w 12192000"/>
              <a:gd name="connsiteY111" fmla="*/ 1996977 h 2237474"/>
              <a:gd name="connsiteX112" fmla="*/ 2874892 w 12192000"/>
              <a:gd name="connsiteY112" fmla="*/ 1996085 h 2237474"/>
              <a:gd name="connsiteX113" fmla="*/ 2843662 w 12192000"/>
              <a:gd name="connsiteY113" fmla="*/ 1992498 h 2237474"/>
              <a:gd name="connsiteX114" fmla="*/ 2756784 w 12192000"/>
              <a:gd name="connsiteY114" fmla="*/ 1985116 h 2237474"/>
              <a:gd name="connsiteX115" fmla="*/ 2748833 w 12192000"/>
              <a:gd name="connsiteY115" fmla="*/ 1986323 h 2237474"/>
              <a:gd name="connsiteX116" fmla="*/ 2748661 w 12192000"/>
              <a:gd name="connsiteY116" fmla="*/ 1986122 h 2237474"/>
              <a:gd name="connsiteX117" fmla="*/ 2718916 w 12192000"/>
              <a:gd name="connsiteY117" fmla="*/ 1990867 h 2237474"/>
              <a:gd name="connsiteX118" fmla="*/ 2713522 w 12192000"/>
              <a:gd name="connsiteY118" fmla="*/ 1990173 h 2237474"/>
              <a:gd name="connsiteX119" fmla="*/ 2578178 w 12192000"/>
              <a:gd name="connsiteY119" fmla="*/ 1990531 h 2237474"/>
              <a:gd name="connsiteX120" fmla="*/ 2476147 w 12192000"/>
              <a:gd name="connsiteY120" fmla="*/ 1998305 h 2237474"/>
              <a:gd name="connsiteX121" fmla="*/ 2373568 w 12192000"/>
              <a:gd name="connsiteY121" fmla="*/ 2003219 h 2237474"/>
              <a:gd name="connsiteX122" fmla="*/ 2287219 w 12192000"/>
              <a:gd name="connsiteY122" fmla="*/ 1998750 h 2237474"/>
              <a:gd name="connsiteX123" fmla="*/ 2243069 w 12192000"/>
              <a:gd name="connsiteY123" fmla="*/ 2015111 h 2237474"/>
              <a:gd name="connsiteX124" fmla="*/ 2186609 w 12192000"/>
              <a:gd name="connsiteY124" fmla="*/ 2008263 h 2237474"/>
              <a:gd name="connsiteX125" fmla="*/ 2164831 w 12192000"/>
              <a:gd name="connsiteY125" fmla="*/ 2010143 h 2237474"/>
              <a:gd name="connsiteX126" fmla="*/ 2152836 w 12192000"/>
              <a:gd name="connsiteY126" fmla="*/ 2010048 h 2237474"/>
              <a:gd name="connsiteX127" fmla="*/ 2117102 w 12192000"/>
              <a:gd name="connsiteY127" fmla="*/ 2023004 h 2237474"/>
              <a:gd name="connsiteX128" fmla="*/ 2111935 w 12192000"/>
              <a:gd name="connsiteY128" fmla="*/ 2023163 h 2237474"/>
              <a:gd name="connsiteX129" fmla="*/ 2089991 w 12192000"/>
              <a:gd name="connsiteY129" fmla="*/ 2034193 h 2237474"/>
              <a:gd name="connsiteX130" fmla="*/ 2058061 w 12192000"/>
              <a:gd name="connsiteY130" fmla="*/ 2047942 h 2237474"/>
              <a:gd name="connsiteX131" fmla="*/ 2055737 w 12192000"/>
              <a:gd name="connsiteY131" fmla="*/ 2047704 h 2237474"/>
              <a:gd name="connsiteX132" fmla="*/ 2042244 w 12192000"/>
              <a:gd name="connsiteY132" fmla="*/ 2055560 h 2237474"/>
              <a:gd name="connsiteX133" fmla="*/ 1976224 w 12192000"/>
              <a:gd name="connsiteY133" fmla="*/ 2074257 h 2237474"/>
              <a:gd name="connsiteX134" fmla="*/ 1877728 w 12192000"/>
              <a:gd name="connsiteY134" fmla="*/ 2101004 h 2237474"/>
              <a:gd name="connsiteX135" fmla="*/ 1759056 w 12192000"/>
              <a:gd name="connsiteY135" fmla="*/ 2125608 h 2237474"/>
              <a:gd name="connsiteX136" fmla="*/ 1637948 w 12192000"/>
              <a:gd name="connsiteY136" fmla="*/ 2172597 h 2237474"/>
              <a:gd name="connsiteX137" fmla="*/ 1434549 w 12192000"/>
              <a:gd name="connsiteY137" fmla="*/ 2234522 h 2237474"/>
              <a:gd name="connsiteX138" fmla="*/ 1398481 w 12192000"/>
              <a:gd name="connsiteY138" fmla="*/ 2237074 h 2237474"/>
              <a:gd name="connsiteX139" fmla="*/ 1398407 w 12192000"/>
              <a:gd name="connsiteY139" fmla="*/ 2237095 h 2237474"/>
              <a:gd name="connsiteX140" fmla="*/ 1370962 w 12192000"/>
              <a:gd name="connsiteY140" fmla="*/ 2237474 h 2237474"/>
              <a:gd name="connsiteX141" fmla="*/ 1356367 w 12192000"/>
              <a:gd name="connsiteY141" fmla="*/ 2235089 h 2237474"/>
              <a:gd name="connsiteX142" fmla="*/ 1324828 w 12192000"/>
              <a:gd name="connsiteY142" fmla="*/ 2231968 h 2237474"/>
              <a:gd name="connsiteX143" fmla="*/ 1297744 w 12192000"/>
              <a:gd name="connsiteY143" fmla="*/ 2235849 h 2237474"/>
              <a:gd name="connsiteX144" fmla="*/ 1286236 w 12192000"/>
              <a:gd name="connsiteY144" fmla="*/ 2233135 h 2237474"/>
              <a:gd name="connsiteX145" fmla="*/ 1283504 w 12192000"/>
              <a:gd name="connsiteY145" fmla="*/ 2233797 h 2237474"/>
              <a:gd name="connsiteX146" fmla="*/ 1279765 w 12192000"/>
              <a:gd name="connsiteY146" fmla="*/ 2229639 h 2237474"/>
              <a:gd name="connsiteX147" fmla="*/ 1195347 w 12192000"/>
              <a:gd name="connsiteY147" fmla="*/ 2212354 h 2237474"/>
              <a:gd name="connsiteX148" fmla="*/ 970251 w 12192000"/>
              <a:gd name="connsiteY148" fmla="*/ 2221029 h 2237474"/>
              <a:gd name="connsiteX149" fmla="*/ 812914 w 12192000"/>
              <a:gd name="connsiteY149" fmla="*/ 2202752 h 2237474"/>
              <a:gd name="connsiteX150" fmla="*/ 800195 w 12192000"/>
              <a:gd name="connsiteY150" fmla="*/ 2209407 h 2237474"/>
              <a:gd name="connsiteX151" fmla="*/ 784978 w 12192000"/>
              <a:gd name="connsiteY151" fmla="*/ 2212360 h 2237474"/>
              <a:gd name="connsiteX152" fmla="*/ 681987 w 12192000"/>
              <a:gd name="connsiteY152" fmla="*/ 2216757 h 2237474"/>
              <a:gd name="connsiteX153" fmla="*/ 669923 w 12192000"/>
              <a:gd name="connsiteY153" fmla="*/ 2211682 h 2237474"/>
              <a:gd name="connsiteX154" fmla="*/ 648680 w 12192000"/>
              <a:gd name="connsiteY154" fmla="*/ 2206229 h 2237474"/>
              <a:gd name="connsiteX155" fmla="*/ 597225 w 12192000"/>
              <a:gd name="connsiteY155" fmla="*/ 2180999 h 2237474"/>
              <a:gd name="connsiteX156" fmla="*/ 558449 w 12192000"/>
              <a:gd name="connsiteY156" fmla="*/ 2182346 h 2237474"/>
              <a:gd name="connsiteX157" fmla="*/ 550517 w 12192000"/>
              <a:gd name="connsiteY157" fmla="*/ 2182060 h 2237474"/>
              <a:gd name="connsiteX158" fmla="*/ 550309 w 12192000"/>
              <a:gd name="connsiteY158" fmla="*/ 2181825 h 2237474"/>
              <a:gd name="connsiteX159" fmla="*/ 541836 w 12192000"/>
              <a:gd name="connsiteY159" fmla="*/ 2181063 h 2237474"/>
              <a:gd name="connsiteX160" fmla="*/ 536057 w 12192000"/>
              <a:gd name="connsiteY160" fmla="*/ 2181537 h 2237474"/>
              <a:gd name="connsiteX161" fmla="*/ 520671 w 12192000"/>
              <a:gd name="connsiteY161" fmla="*/ 2180980 h 2237474"/>
              <a:gd name="connsiteX162" fmla="*/ 515024 w 12192000"/>
              <a:gd name="connsiteY162" fmla="*/ 2179258 h 2237474"/>
              <a:gd name="connsiteX163" fmla="*/ 512278 w 12192000"/>
              <a:gd name="connsiteY163" fmla="*/ 2176369 h 2237474"/>
              <a:gd name="connsiteX164" fmla="*/ 480419 w 12192000"/>
              <a:gd name="connsiteY164" fmla="*/ 2167807 h 2237474"/>
              <a:gd name="connsiteX165" fmla="*/ 413835 w 12192000"/>
              <a:gd name="connsiteY165" fmla="*/ 2156783 h 2237474"/>
              <a:gd name="connsiteX166" fmla="*/ 376513 w 12192000"/>
              <a:gd name="connsiteY166" fmla="*/ 2154014 h 2237474"/>
              <a:gd name="connsiteX167" fmla="*/ 273386 w 12192000"/>
              <a:gd name="connsiteY167" fmla="*/ 2142551 h 2237474"/>
              <a:gd name="connsiteX168" fmla="*/ 169207 w 12192000"/>
              <a:gd name="connsiteY168" fmla="*/ 2128100 h 2237474"/>
              <a:gd name="connsiteX169" fmla="*/ 93149 w 12192000"/>
              <a:gd name="connsiteY169" fmla="*/ 2105324 h 2237474"/>
              <a:gd name="connsiteX170" fmla="*/ 88109 w 12192000"/>
              <a:gd name="connsiteY170" fmla="*/ 2106704 h 2237474"/>
              <a:gd name="connsiteX171" fmla="*/ 80022 w 12192000"/>
              <a:gd name="connsiteY171" fmla="*/ 2107254 h 2237474"/>
              <a:gd name="connsiteX172" fmla="*/ 79717 w 12192000"/>
              <a:gd name="connsiteY172" fmla="*/ 2107046 h 2237474"/>
              <a:gd name="connsiteX173" fmla="*/ 72352 w 12192000"/>
              <a:gd name="connsiteY173" fmla="*/ 2107991 h 2237474"/>
              <a:gd name="connsiteX174" fmla="*/ 37645 w 12192000"/>
              <a:gd name="connsiteY174" fmla="*/ 2115401 h 2237474"/>
              <a:gd name="connsiteX175" fmla="*/ 4572 w 12192000"/>
              <a:gd name="connsiteY175" fmla="*/ 2111091 h 2237474"/>
              <a:gd name="connsiteX176" fmla="*/ 0 w 12192000"/>
              <a:gd name="connsiteY176" fmla="*/ 2110468 h 2237474"/>
              <a:gd name="connsiteX177" fmla="*/ 0 w 12192000"/>
              <a:gd name="connsiteY177" fmla="*/ 0 h 2237474"/>
              <a:gd name="connsiteX0" fmla="*/ 0 w 12192000"/>
              <a:gd name="connsiteY0" fmla="*/ 0 h 2237474"/>
              <a:gd name="connsiteX1" fmla="*/ 12192000 w 12192000"/>
              <a:gd name="connsiteY1" fmla="*/ 0 h 2237474"/>
              <a:gd name="connsiteX2" fmla="*/ 12192000 w 12192000"/>
              <a:gd name="connsiteY2" fmla="*/ 751299 h 2237474"/>
              <a:gd name="connsiteX3" fmla="*/ 12176759 w 12192000"/>
              <a:gd name="connsiteY3" fmla="*/ 759190 h 2237474"/>
              <a:gd name="connsiteX4" fmla="*/ 12047364 w 12192000"/>
              <a:gd name="connsiteY4" fmla="*/ 749662 h 2237474"/>
              <a:gd name="connsiteX5" fmla="*/ 11890686 w 12192000"/>
              <a:gd name="connsiteY5" fmla="*/ 732766 h 2237474"/>
              <a:gd name="connsiteX6" fmla="*/ 11820512 w 12192000"/>
              <a:gd name="connsiteY6" fmla="*/ 745392 h 2237474"/>
              <a:gd name="connsiteX7" fmla="*/ 11649954 w 12192000"/>
              <a:gd name="connsiteY7" fmla="*/ 749628 h 2237474"/>
              <a:gd name="connsiteX8" fmla="*/ 11560424 w 12192000"/>
              <a:gd name="connsiteY8" fmla="*/ 748017 h 2237474"/>
              <a:gd name="connsiteX9" fmla="*/ 11358455 w 12192000"/>
              <a:gd name="connsiteY9" fmla="*/ 747593 h 2237474"/>
              <a:gd name="connsiteX10" fmla="*/ 11165209 w 12192000"/>
              <a:gd name="connsiteY10" fmla="*/ 748852 h 2237474"/>
              <a:gd name="connsiteX11" fmla="*/ 11058755 w 12192000"/>
              <a:gd name="connsiteY11" fmla="*/ 749617 h 2237474"/>
              <a:gd name="connsiteX12" fmla="*/ 10846594 w 12192000"/>
              <a:gd name="connsiteY12" fmla="*/ 765069 h 2237474"/>
              <a:gd name="connsiteX13" fmla="*/ 10739478 w 12192000"/>
              <a:gd name="connsiteY13" fmla="*/ 776841 h 2237474"/>
              <a:gd name="connsiteX14" fmla="*/ 10458762 w 12192000"/>
              <a:gd name="connsiteY14" fmla="*/ 755400 h 2237474"/>
              <a:gd name="connsiteX15" fmla="*/ 10211200 w 12192000"/>
              <a:gd name="connsiteY15" fmla="*/ 767513 h 2237474"/>
              <a:gd name="connsiteX16" fmla="*/ 10167995 w 12192000"/>
              <a:gd name="connsiteY16" fmla="*/ 760843 h 2237474"/>
              <a:gd name="connsiteX17" fmla="*/ 9997044 w 12192000"/>
              <a:gd name="connsiteY17" fmla="*/ 780129 h 2237474"/>
              <a:gd name="connsiteX18" fmla="*/ 9943887 w 12192000"/>
              <a:gd name="connsiteY18" fmla="*/ 804141 h 2237474"/>
              <a:gd name="connsiteX19" fmla="*/ 9918248 w 12192000"/>
              <a:gd name="connsiteY19" fmla="*/ 816628 h 2237474"/>
              <a:gd name="connsiteX20" fmla="*/ 9767091 w 12192000"/>
              <a:gd name="connsiteY20" fmla="*/ 870550 h 2237474"/>
              <a:gd name="connsiteX21" fmla="*/ 9683005 w 12192000"/>
              <a:gd name="connsiteY21" fmla="*/ 894128 h 2237474"/>
              <a:gd name="connsiteX22" fmla="*/ 9594438 w 12192000"/>
              <a:gd name="connsiteY22" fmla="*/ 919051 h 2237474"/>
              <a:gd name="connsiteX23" fmla="*/ 9544189 w 12192000"/>
              <a:gd name="connsiteY23" fmla="*/ 938966 h 2237474"/>
              <a:gd name="connsiteX24" fmla="*/ 9500499 w 12192000"/>
              <a:gd name="connsiteY24" fmla="*/ 954680 h 2237474"/>
              <a:gd name="connsiteX25" fmla="*/ 9428195 w 12192000"/>
              <a:gd name="connsiteY25" fmla="*/ 986225 h 2237474"/>
              <a:gd name="connsiteX26" fmla="*/ 9410017 w 12192000"/>
              <a:gd name="connsiteY26" fmla="*/ 993931 h 2237474"/>
              <a:gd name="connsiteX27" fmla="*/ 9392919 w 12192000"/>
              <a:gd name="connsiteY27" fmla="*/ 994656 h 2237474"/>
              <a:gd name="connsiteX28" fmla="*/ 9268019 w 12192000"/>
              <a:gd name="connsiteY28" fmla="*/ 1007442 h 2237474"/>
              <a:gd name="connsiteX29" fmla="*/ 9234662 w 12192000"/>
              <a:gd name="connsiteY29" fmla="*/ 1023056 h 2237474"/>
              <a:gd name="connsiteX30" fmla="*/ 9181033 w 12192000"/>
              <a:gd name="connsiteY30" fmla="*/ 1037921 h 2237474"/>
              <a:gd name="connsiteX31" fmla="*/ 9155969 w 12192000"/>
              <a:gd name="connsiteY31" fmla="*/ 1046804 h 2237474"/>
              <a:gd name="connsiteX32" fmla="*/ 9133985 w 12192000"/>
              <a:gd name="connsiteY32" fmla="*/ 1046450 h 2237474"/>
              <a:gd name="connsiteX33" fmla="*/ 9003462 w 12192000"/>
              <a:gd name="connsiteY33" fmla="*/ 1042406 h 2237474"/>
              <a:gd name="connsiteX34" fmla="*/ 8968445 w 12192000"/>
              <a:gd name="connsiteY34" fmla="*/ 1052169 h 2237474"/>
              <a:gd name="connsiteX35" fmla="*/ 8886001 w 12192000"/>
              <a:gd name="connsiteY35" fmla="*/ 1067468 h 2237474"/>
              <a:gd name="connsiteX36" fmla="*/ 8838610 w 12192000"/>
              <a:gd name="connsiteY36" fmla="*/ 1075091 h 2237474"/>
              <a:gd name="connsiteX37" fmla="*/ 8750383 w 12192000"/>
              <a:gd name="connsiteY37" fmla="*/ 1097387 h 2237474"/>
              <a:gd name="connsiteX38" fmla="*/ 8665605 w 12192000"/>
              <a:gd name="connsiteY38" fmla="*/ 1110791 h 2237474"/>
              <a:gd name="connsiteX39" fmla="*/ 8584946 w 12192000"/>
              <a:gd name="connsiteY39" fmla="*/ 1135226 h 2237474"/>
              <a:gd name="connsiteX40" fmla="*/ 8419755 w 12192000"/>
              <a:gd name="connsiteY40" fmla="*/ 1216260 h 2237474"/>
              <a:gd name="connsiteX41" fmla="*/ 8411626 w 12192000"/>
              <a:gd name="connsiteY41" fmla="*/ 1214397 h 2237474"/>
              <a:gd name="connsiteX42" fmla="*/ 8363469 w 12192000"/>
              <a:gd name="connsiteY42" fmla="*/ 1246658 h 2237474"/>
              <a:gd name="connsiteX43" fmla="*/ 8275497 w 12192000"/>
              <a:gd name="connsiteY43" fmla="*/ 1264396 h 2237474"/>
              <a:gd name="connsiteX44" fmla="*/ 8206287 w 12192000"/>
              <a:gd name="connsiteY44" fmla="*/ 1273060 h 2237474"/>
              <a:gd name="connsiteX45" fmla="*/ 8139997 w 12192000"/>
              <a:gd name="connsiteY45" fmla="*/ 1282713 h 2237474"/>
              <a:gd name="connsiteX46" fmla="*/ 8074238 w 12192000"/>
              <a:gd name="connsiteY46" fmla="*/ 1301895 h 2237474"/>
              <a:gd name="connsiteX47" fmla="*/ 7942099 w 12192000"/>
              <a:gd name="connsiteY47" fmla="*/ 1336332 h 2237474"/>
              <a:gd name="connsiteX48" fmla="*/ 7902328 w 12192000"/>
              <a:gd name="connsiteY48" fmla="*/ 1345865 h 2237474"/>
              <a:gd name="connsiteX49" fmla="*/ 7840612 w 12192000"/>
              <a:gd name="connsiteY49" fmla="*/ 1369373 h 2237474"/>
              <a:gd name="connsiteX50" fmla="*/ 7786819 w 12192000"/>
              <a:gd name="connsiteY50" fmla="*/ 1378970 h 2237474"/>
              <a:gd name="connsiteX51" fmla="*/ 7548172 w 12192000"/>
              <a:gd name="connsiteY51" fmla="*/ 1417460 h 2237474"/>
              <a:gd name="connsiteX52" fmla="*/ 7483437 w 12192000"/>
              <a:gd name="connsiteY52" fmla="*/ 1478152 h 2237474"/>
              <a:gd name="connsiteX53" fmla="*/ 7377870 w 12192000"/>
              <a:gd name="connsiteY53" fmla="*/ 1523319 h 2237474"/>
              <a:gd name="connsiteX54" fmla="*/ 7230737 w 12192000"/>
              <a:gd name="connsiteY54" fmla="*/ 1562633 h 2237474"/>
              <a:gd name="connsiteX55" fmla="*/ 7224458 w 12192000"/>
              <a:gd name="connsiteY55" fmla="*/ 1573008 h 2237474"/>
              <a:gd name="connsiteX56" fmla="*/ 7183121 w 12192000"/>
              <a:gd name="connsiteY56" fmla="*/ 1595162 h 2237474"/>
              <a:gd name="connsiteX57" fmla="*/ 7164601 w 12192000"/>
              <a:gd name="connsiteY57" fmla="*/ 1606490 h 2237474"/>
              <a:gd name="connsiteX58" fmla="*/ 7031309 w 12192000"/>
              <a:gd name="connsiteY58" fmla="*/ 1619451 h 2237474"/>
              <a:gd name="connsiteX59" fmla="*/ 6900177 w 12192000"/>
              <a:gd name="connsiteY59" fmla="*/ 1636016 h 2237474"/>
              <a:gd name="connsiteX60" fmla="*/ 6795372 w 12192000"/>
              <a:gd name="connsiteY60" fmla="*/ 1644845 h 2237474"/>
              <a:gd name="connsiteX61" fmla="*/ 6692251 w 12192000"/>
              <a:gd name="connsiteY61" fmla="*/ 1656357 h 2237474"/>
              <a:gd name="connsiteX62" fmla="*/ 6655235 w 12192000"/>
              <a:gd name="connsiteY62" fmla="*/ 1661869 h 2237474"/>
              <a:gd name="connsiteX63" fmla="*/ 6554894 w 12192000"/>
              <a:gd name="connsiteY63" fmla="*/ 1664428 h 2237474"/>
              <a:gd name="connsiteX64" fmla="*/ 6516595 w 12192000"/>
              <a:gd name="connsiteY64" fmla="*/ 1667475 h 2237474"/>
              <a:gd name="connsiteX65" fmla="*/ 6508541 w 12192000"/>
              <a:gd name="connsiteY65" fmla="*/ 1668757 h 2237474"/>
              <a:gd name="connsiteX66" fmla="*/ 6471012 w 12192000"/>
              <a:gd name="connsiteY66" fmla="*/ 1678604 h 2237474"/>
              <a:gd name="connsiteX67" fmla="*/ 6364035 w 12192000"/>
              <a:gd name="connsiteY67" fmla="*/ 1667683 h 2237474"/>
              <a:gd name="connsiteX68" fmla="*/ 6280959 w 12192000"/>
              <a:gd name="connsiteY68" fmla="*/ 1689329 h 2237474"/>
              <a:gd name="connsiteX69" fmla="*/ 6243319 w 12192000"/>
              <a:gd name="connsiteY69" fmla="*/ 1695560 h 2237474"/>
              <a:gd name="connsiteX70" fmla="*/ 6098321 w 12192000"/>
              <a:gd name="connsiteY70" fmla="*/ 1721646 h 2237474"/>
              <a:gd name="connsiteX71" fmla="*/ 5880652 w 12192000"/>
              <a:gd name="connsiteY71" fmla="*/ 1779643 h 2237474"/>
              <a:gd name="connsiteX72" fmla="*/ 5785959 w 12192000"/>
              <a:gd name="connsiteY72" fmla="*/ 1775307 h 2237474"/>
              <a:gd name="connsiteX73" fmla="*/ 5643534 w 12192000"/>
              <a:gd name="connsiteY73" fmla="*/ 1802919 h 2237474"/>
              <a:gd name="connsiteX74" fmla="*/ 5518799 w 12192000"/>
              <a:gd name="connsiteY74" fmla="*/ 1818312 h 2237474"/>
              <a:gd name="connsiteX75" fmla="*/ 5505014 w 12192000"/>
              <a:gd name="connsiteY75" fmla="*/ 1819259 h 2237474"/>
              <a:gd name="connsiteX76" fmla="*/ 5453307 w 12192000"/>
              <a:gd name="connsiteY76" fmla="*/ 1815450 h 2237474"/>
              <a:gd name="connsiteX77" fmla="*/ 5221533 w 12192000"/>
              <a:gd name="connsiteY77" fmla="*/ 1846950 h 2237474"/>
              <a:gd name="connsiteX78" fmla="*/ 5149802 w 12192000"/>
              <a:gd name="connsiteY78" fmla="*/ 1844846 h 2237474"/>
              <a:gd name="connsiteX79" fmla="*/ 5114927 w 12192000"/>
              <a:gd name="connsiteY79" fmla="*/ 1847827 h 2237474"/>
              <a:gd name="connsiteX80" fmla="*/ 5108970 w 12192000"/>
              <a:gd name="connsiteY80" fmla="*/ 1847935 h 2237474"/>
              <a:gd name="connsiteX81" fmla="*/ 5067961 w 12192000"/>
              <a:gd name="connsiteY81" fmla="*/ 1845917 h 2237474"/>
              <a:gd name="connsiteX82" fmla="*/ 5007075 w 12192000"/>
              <a:gd name="connsiteY82" fmla="*/ 1838626 h 2237474"/>
              <a:gd name="connsiteX83" fmla="*/ 4944087 w 12192000"/>
              <a:gd name="connsiteY83" fmla="*/ 1823332 h 2237474"/>
              <a:gd name="connsiteX84" fmla="*/ 4907662 w 12192000"/>
              <a:gd name="connsiteY84" fmla="*/ 1816900 h 2237474"/>
              <a:gd name="connsiteX85" fmla="*/ 4882386 w 12192000"/>
              <a:gd name="connsiteY85" fmla="*/ 1809844 h 2237474"/>
              <a:gd name="connsiteX86" fmla="*/ 4811440 w 12192000"/>
              <a:gd name="connsiteY86" fmla="*/ 1804655 h 2237474"/>
              <a:gd name="connsiteX87" fmla="*/ 4691075 w 12192000"/>
              <a:gd name="connsiteY87" fmla="*/ 1801389 h 2237474"/>
              <a:gd name="connsiteX88" fmla="*/ 4640313 w 12192000"/>
              <a:gd name="connsiteY88" fmla="*/ 1784307 h 2237474"/>
              <a:gd name="connsiteX89" fmla="*/ 4536503 w 12192000"/>
              <a:gd name="connsiteY89" fmla="*/ 1785334 h 2237474"/>
              <a:gd name="connsiteX90" fmla="*/ 4513724 w 12192000"/>
              <a:gd name="connsiteY90" fmla="*/ 1791996 h 2237474"/>
              <a:gd name="connsiteX91" fmla="*/ 4459810 w 12192000"/>
              <a:gd name="connsiteY91" fmla="*/ 1797886 h 2237474"/>
              <a:gd name="connsiteX92" fmla="*/ 4379064 w 12192000"/>
              <a:gd name="connsiteY92" fmla="*/ 1817177 h 2237474"/>
              <a:gd name="connsiteX93" fmla="*/ 4290981 w 12192000"/>
              <a:gd name="connsiteY93" fmla="*/ 1839677 h 2237474"/>
              <a:gd name="connsiteX94" fmla="*/ 4238372 w 12192000"/>
              <a:gd name="connsiteY94" fmla="*/ 1851480 h 2237474"/>
              <a:gd name="connsiteX95" fmla="*/ 4232517 w 12192000"/>
              <a:gd name="connsiteY95" fmla="*/ 1852567 h 2237474"/>
              <a:gd name="connsiteX96" fmla="*/ 4191732 w 12192000"/>
              <a:gd name="connsiteY96" fmla="*/ 1857328 h 2237474"/>
              <a:gd name="connsiteX97" fmla="*/ 4065532 w 12192000"/>
              <a:gd name="connsiteY97" fmla="*/ 1855477 h 2237474"/>
              <a:gd name="connsiteX98" fmla="*/ 4028460 w 12192000"/>
              <a:gd name="connsiteY98" fmla="*/ 1855137 h 2237474"/>
              <a:gd name="connsiteX99" fmla="*/ 4002267 w 12192000"/>
              <a:gd name="connsiteY99" fmla="*/ 1852352 h 2237474"/>
              <a:gd name="connsiteX100" fmla="*/ 3931396 w 12192000"/>
              <a:gd name="connsiteY100" fmla="*/ 1858915 h 2237474"/>
              <a:gd name="connsiteX101" fmla="*/ 3812162 w 12192000"/>
              <a:gd name="connsiteY101" fmla="*/ 1875501 h 2237474"/>
              <a:gd name="connsiteX102" fmla="*/ 3758105 w 12192000"/>
              <a:gd name="connsiteY102" fmla="*/ 1871856 h 2237474"/>
              <a:gd name="connsiteX103" fmla="*/ 3715896 w 12192000"/>
              <a:gd name="connsiteY103" fmla="*/ 1881552 h 2237474"/>
              <a:gd name="connsiteX104" fmla="*/ 3567259 w 12192000"/>
              <a:gd name="connsiteY104" fmla="*/ 1893482 h 2237474"/>
              <a:gd name="connsiteX105" fmla="*/ 3405770 w 12192000"/>
              <a:gd name="connsiteY105" fmla="*/ 1904591 h 2237474"/>
              <a:gd name="connsiteX106" fmla="*/ 3280097 w 12192000"/>
              <a:gd name="connsiteY106" fmla="*/ 1919610 h 2237474"/>
              <a:gd name="connsiteX107" fmla="*/ 3123424 w 12192000"/>
              <a:gd name="connsiteY107" fmla="*/ 1952930 h 2237474"/>
              <a:gd name="connsiteX108" fmla="*/ 3009910 w 12192000"/>
              <a:gd name="connsiteY108" fmla="*/ 1957866 h 2237474"/>
              <a:gd name="connsiteX109" fmla="*/ 2995934 w 12192000"/>
              <a:gd name="connsiteY109" fmla="*/ 1967085 h 2237474"/>
              <a:gd name="connsiteX110" fmla="*/ 2942858 w 12192000"/>
              <a:gd name="connsiteY110" fmla="*/ 1981367 h 2237474"/>
              <a:gd name="connsiteX111" fmla="*/ 2875436 w 12192000"/>
              <a:gd name="connsiteY111" fmla="*/ 1996977 h 2237474"/>
              <a:gd name="connsiteX112" fmla="*/ 2874892 w 12192000"/>
              <a:gd name="connsiteY112" fmla="*/ 1996085 h 2237474"/>
              <a:gd name="connsiteX113" fmla="*/ 2843662 w 12192000"/>
              <a:gd name="connsiteY113" fmla="*/ 1992498 h 2237474"/>
              <a:gd name="connsiteX114" fmla="*/ 2756784 w 12192000"/>
              <a:gd name="connsiteY114" fmla="*/ 1985116 h 2237474"/>
              <a:gd name="connsiteX115" fmla="*/ 2748833 w 12192000"/>
              <a:gd name="connsiteY115" fmla="*/ 1986323 h 2237474"/>
              <a:gd name="connsiteX116" fmla="*/ 2718916 w 12192000"/>
              <a:gd name="connsiteY116" fmla="*/ 1990867 h 2237474"/>
              <a:gd name="connsiteX117" fmla="*/ 2713522 w 12192000"/>
              <a:gd name="connsiteY117" fmla="*/ 1990173 h 2237474"/>
              <a:gd name="connsiteX118" fmla="*/ 2578178 w 12192000"/>
              <a:gd name="connsiteY118" fmla="*/ 1990531 h 2237474"/>
              <a:gd name="connsiteX119" fmla="*/ 2476147 w 12192000"/>
              <a:gd name="connsiteY119" fmla="*/ 1998305 h 2237474"/>
              <a:gd name="connsiteX120" fmla="*/ 2373568 w 12192000"/>
              <a:gd name="connsiteY120" fmla="*/ 2003219 h 2237474"/>
              <a:gd name="connsiteX121" fmla="*/ 2287219 w 12192000"/>
              <a:gd name="connsiteY121" fmla="*/ 1998750 h 2237474"/>
              <a:gd name="connsiteX122" fmla="*/ 2243069 w 12192000"/>
              <a:gd name="connsiteY122" fmla="*/ 2015111 h 2237474"/>
              <a:gd name="connsiteX123" fmla="*/ 2186609 w 12192000"/>
              <a:gd name="connsiteY123" fmla="*/ 2008263 h 2237474"/>
              <a:gd name="connsiteX124" fmla="*/ 2164831 w 12192000"/>
              <a:gd name="connsiteY124" fmla="*/ 2010143 h 2237474"/>
              <a:gd name="connsiteX125" fmla="*/ 2152836 w 12192000"/>
              <a:gd name="connsiteY125" fmla="*/ 2010048 h 2237474"/>
              <a:gd name="connsiteX126" fmla="*/ 2117102 w 12192000"/>
              <a:gd name="connsiteY126" fmla="*/ 2023004 h 2237474"/>
              <a:gd name="connsiteX127" fmla="*/ 2111935 w 12192000"/>
              <a:gd name="connsiteY127" fmla="*/ 2023163 h 2237474"/>
              <a:gd name="connsiteX128" fmla="*/ 2089991 w 12192000"/>
              <a:gd name="connsiteY128" fmla="*/ 2034193 h 2237474"/>
              <a:gd name="connsiteX129" fmla="*/ 2058061 w 12192000"/>
              <a:gd name="connsiteY129" fmla="*/ 2047942 h 2237474"/>
              <a:gd name="connsiteX130" fmla="*/ 2055737 w 12192000"/>
              <a:gd name="connsiteY130" fmla="*/ 2047704 h 2237474"/>
              <a:gd name="connsiteX131" fmla="*/ 2042244 w 12192000"/>
              <a:gd name="connsiteY131" fmla="*/ 2055560 h 2237474"/>
              <a:gd name="connsiteX132" fmla="*/ 1976224 w 12192000"/>
              <a:gd name="connsiteY132" fmla="*/ 2074257 h 2237474"/>
              <a:gd name="connsiteX133" fmla="*/ 1877728 w 12192000"/>
              <a:gd name="connsiteY133" fmla="*/ 2101004 h 2237474"/>
              <a:gd name="connsiteX134" fmla="*/ 1759056 w 12192000"/>
              <a:gd name="connsiteY134" fmla="*/ 2125608 h 2237474"/>
              <a:gd name="connsiteX135" fmla="*/ 1637948 w 12192000"/>
              <a:gd name="connsiteY135" fmla="*/ 2172597 h 2237474"/>
              <a:gd name="connsiteX136" fmla="*/ 1434549 w 12192000"/>
              <a:gd name="connsiteY136" fmla="*/ 2234522 h 2237474"/>
              <a:gd name="connsiteX137" fmla="*/ 1398481 w 12192000"/>
              <a:gd name="connsiteY137" fmla="*/ 2237074 h 2237474"/>
              <a:gd name="connsiteX138" fmla="*/ 1398407 w 12192000"/>
              <a:gd name="connsiteY138" fmla="*/ 2237095 h 2237474"/>
              <a:gd name="connsiteX139" fmla="*/ 1370962 w 12192000"/>
              <a:gd name="connsiteY139" fmla="*/ 2237474 h 2237474"/>
              <a:gd name="connsiteX140" fmla="*/ 1356367 w 12192000"/>
              <a:gd name="connsiteY140" fmla="*/ 2235089 h 2237474"/>
              <a:gd name="connsiteX141" fmla="*/ 1324828 w 12192000"/>
              <a:gd name="connsiteY141" fmla="*/ 2231968 h 2237474"/>
              <a:gd name="connsiteX142" fmla="*/ 1297744 w 12192000"/>
              <a:gd name="connsiteY142" fmla="*/ 2235849 h 2237474"/>
              <a:gd name="connsiteX143" fmla="*/ 1286236 w 12192000"/>
              <a:gd name="connsiteY143" fmla="*/ 2233135 h 2237474"/>
              <a:gd name="connsiteX144" fmla="*/ 1283504 w 12192000"/>
              <a:gd name="connsiteY144" fmla="*/ 2233797 h 2237474"/>
              <a:gd name="connsiteX145" fmla="*/ 1279765 w 12192000"/>
              <a:gd name="connsiteY145" fmla="*/ 2229639 h 2237474"/>
              <a:gd name="connsiteX146" fmla="*/ 1195347 w 12192000"/>
              <a:gd name="connsiteY146" fmla="*/ 2212354 h 2237474"/>
              <a:gd name="connsiteX147" fmla="*/ 970251 w 12192000"/>
              <a:gd name="connsiteY147" fmla="*/ 2221029 h 2237474"/>
              <a:gd name="connsiteX148" fmla="*/ 812914 w 12192000"/>
              <a:gd name="connsiteY148" fmla="*/ 2202752 h 2237474"/>
              <a:gd name="connsiteX149" fmla="*/ 800195 w 12192000"/>
              <a:gd name="connsiteY149" fmla="*/ 2209407 h 2237474"/>
              <a:gd name="connsiteX150" fmla="*/ 784978 w 12192000"/>
              <a:gd name="connsiteY150" fmla="*/ 2212360 h 2237474"/>
              <a:gd name="connsiteX151" fmla="*/ 681987 w 12192000"/>
              <a:gd name="connsiteY151" fmla="*/ 2216757 h 2237474"/>
              <a:gd name="connsiteX152" fmla="*/ 669923 w 12192000"/>
              <a:gd name="connsiteY152" fmla="*/ 2211682 h 2237474"/>
              <a:gd name="connsiteX153" fmla="*/ 648680 w 12192000"/>
              <a:gd name="connsiteY153" fmla="*/ 2206229 h 2237474"/>
              <a:gd name="connsiteX154" fmla="*/ 597225 w 12192000"/>
              <a:gd name="connsiteY154" fmla="*/ 2180999 h 2237474"/>
              <a:gd name="connsiteX155" fmla="*/ 558449 w 12192000"/>
              <a:gd name="connsiteY155" fmla="*/ 2182346 h 2237474"/>
              <a:gd name="connsiteX156" fmla="*/ 550517 w 12192000"/>
              <a:gd name="connsiteY156" fmla="*/ 2182060 h 2237474"/>
              <a:gd name="connsiteX157" fmla="*/ 550309 w 12192000"/>
              <a:gd name="connsiteY157" fmla="*/ 2181825 h 2237474"/>
              <a:gd name="connsiteX158" fmla="*/ 541836 w 12192000"/>
              <a:gd name="connsiteY158" fmla="*/ 2181063 h 2237474"/>
              <a:gd name="connsiteX159" fmla="*/ 536057 w 12192000"/>
              <a:gd name="connsiteY159" fmla="*/ 2181537 h 2237474"/>
              <a:gd name="connsiteX160" fmla="*/ 520671 w 12192000"/>
              <a:gd name="connsiteY160" fmla="*/ 2180980 h 2237474"/>
              <a:gd name="connsiteX161" fmla="*/ 515024 w 12192000"/>
              <a:gd name="connsiteY161" fmla="*/ 2179258 h 2237474"/>
              <a:gd name="connsiteX162" fmla="*/ 512278 w 12192000"/>
              <a:gd name="connsiteY162" fmla="*/ 2176369 h 2237474"/>
              <a:gd name="connsiteX163" fmla="*/ 480419 w 12192000"/>
              <a:gd name="connsiteY163" fmla="*/ 2167807 h 2237474"/>
              <a:gd name="connsiteX164" fmla="*/ 413835 w 12192000"/>
              <a:gd name="connsiteY164" fmla="*/ 2156783 h 2237474"/>
              <a:gd name="connsiteX165" fmla="*/ 376513 w 12192000"/>
              <a:gd name="connsiteY165" fmla="*/ 2154014 h 2237474"/>
              <a:gd name="connsiteX166" fmla="*/ 273386 w 12192000"/>
              <a:gd name="connsiteY166" fmla="*/ 2142551 h 2237474"/>
              <a:gd name="connsiteX167" fmla="*/ 169207 w 12192000"/>
              <a:gd name="connsiteY167" fmla="*/ 2128100 h 2237474"/>
              <a:gd name="connsiteX168" fmla="*/ 93149 w 12192000"/>
              <a:gd name="connsiteY168" fmla="*/ 2105324 h 2237474"/>
              <a:gd name="connsiteX169" fmla="*/ 88109 w 12192000"/>
              <a:gd name="connsiteY169" fmla="*/ 2106704 h 2237474"/>
              <a:gd name="connsiteX170" fmla="*/ 80022 w 12192000"/>
              <a:gd name="connsiteY170" fmla="*/ 2107254 h 2237474"/>
              <a:gd name="connsiteX171" fmla="*/ 79717 w 12192000"/>
              <a:gd name="connsiteY171" fmla="*/ 2107046 h 2237474"/>
              <a:gd name="connsiteX172" fmla="*/ 72352 w 12192000"/>
              <a:gd name="connsiteY172" fmla="*/ 2107991 h 2237474"/>
              <a:gd name="connsiteX173" fmla="*/ 37645 w 12192000"/>
              <a:gd name="connsiteY173" fmla="*/ 2115401 h 2237474"/>
              <a:gd name="connsiteX174" fmla="*/ 4572 w 12192000"/>
              <a:gd name="connsiteY174" fmla="*/ 2111091 h 2237474"/>
              <a:gd name="connsiteX175" fmla="*/ 0 w 12192000"/>
              <a:gd name="connsiteY175" fmla="*/ 2110468 h 2237474"/>
              <a:gd name="connsiteX176" fmla="*/ 0 w 12192000"/>
              <a:gd name="connsiteY176" fmla="*/ 0 h 2237474"/>
              <a:gd name="connsiteX0" fmla="*/ 0 w 12192000"/>
              <a:gd name="connsiteY0" fmla="*/ 0 h 2237474"/>
              <a:gd name="connsiteX1" fmla="*/ 12192000 w 12192000"/>
              <a:gd name="connsiteY1" fmla="*/ 0 h 2237474"/>
              <a:gd name="connsiteX2" fmla="*/ 12192000 w 12192000"/>
              <a:gd name="connsiteY2" fmla="*/ 751299 h 2237474"/>
              <a:gd name="connsiteX3" fmla="*/ 12176759 w 12192000"/>
              <a:gd name="connsiteY3" fmla="*/ 759190 h 2237474"/>
              <a:gd name="connsiteX4" fmla="*/ 12047364 w 12192000"/>
              <a:gd name="connsiteY4" fmla="*/ 749662 h 2237474"/>
              <a:gd name="connsiteX5" fmla="*/ 11890686 w 12192000"/>
              <a:gd name="connsiteY5" fmla="*/ 732766 h 2237474"/>
              <a:gd name="connsiteX6" fmla="*/ 11820512 w 12192000"/>
              <a:gd name="connsiteY6" fmla="*/ 745392 h 2237474"/>
              <a:gd name="connsiteX7" fmla="*/ 11649954 w 12192000"/>
              <a:gd name="connsiteY7" fmla="*/ 749628 h 2237474"/>
              <a:gd name="connsiteX8" fmla="*/ 11560424 w 12192000"/>
              <a:gd name="connsiteY8" fmla="*/ 748017 h 2237474"/>
              <a:gd name="connsiteX9" fmla="*/ 11358455 w 12192000"/>
              <a:gd name="connsiteY9" fmla="*/ 747593 h 2237474"/>
              <a:gd name="connsiteX10" fmla="*/ 11165209 w 12192000"/>
              <a:gd name="connsiteY10" fmla="*/ 748852 h 2237474"/>
              <a:gd name="connsiteX11" fmla="*/ 11058755 w 12192000"/>
              <a:gd name="connsiteY11" fmla="*/ 749617 h 2237474"/>
              <a:gd name="connsiteX12" fmla="*/ 10846594 w 12192000"/>
              <a:gd name="connsiteY12" fmla="*/ 765069 h 2237474"/>
              <a:gd name="connsiteX13" fmla="*/ 10739478 w 12192000"/>
              <a:gd name="connsiteY13" fmla="*/ 776841 h 2237474"/>
              <a:gd name="connsiteX14" fmla="*/ 10458762 w 12192000"/>
              <a:gd name="connsiteY14" fmla="*/ 755400 h 2237474"/>
              <a:gd name="connsiteX15" fmla="*/ 10211200 w 12192000"/>
              <a:gd name="connsiteY15" fmla="*/ 767513 h 2237474"/>
              <a:gd name="connsiteX16" fmla="*/ 10167995 w 12192000"/>
              <a:gd name="connsiteY16" fmla="*/ 760843 h 2237474"/>
              <a:gd name="connsiteX17" fmla="*/ 9997044 w 12192000"/>
              <a:gd name="connsiteY17" fmla="*/ 780129 h 2237474"/>
              <a:gd name="connsiteX18" fmla="*/ 9943887 w 12192000"/>
              <a:gd name="connsiteY18" fmla="*/ 804141 h 2237474"/>
              <a:gd name="connsiteX19" fmla="*/ 9918248 w 12192000"/>
              <a:gd name="connsiteY19" fmla="*/ 816628 h 2237474"/>
              <a:gd name="connsiteX20" fmla="*/ 9767091 w 12192000"/>
              <a:gd name="connsiteY20" fmla="*/ 870550 h 2237474"/>
              <a:gd name="connsiteX21" fmla="*/ 9683005 w 12192000"/>
              <a:gd name="connsiteY21" fmla="*/ 894128 h 2237474"/>
              <a:gd name="connsiteX22" fmla="*/ 9594438 w 12192000"/>
              <a:gd name="connsiteY22" fmla="*/ 919051 h 2237474"/>
              <a:gd name="connsiteX23" fmla="*/ 9544189 w 12192000"/>
              <a:gd name="connsiteY23" fmla="*/ 938966 h 2237474"/>
              <a:gd name="connsiteX24" fmla="*/ 9500499 w 12192000"/>
              <a:gd name="connsiteY24" fmla="*/ 954680 h 2237474"/>
              <a:gd name="connsiteX25" fmla="*/ 9428195 w 12192000"/>
              <a:gd name="connsiteY25" fmla="*/ 986225 h 2237474"/>
              <a:gd name="connsiteX26" fmla="*/ 9410017 w 12192000"/>
              <a:gd name="connsiteY26" fmla="*/ 993931 h 2237474"/>
              <a:gd name="connsiteX27" fmla="*/ 9392919 w 12192000"/>
              <a:gd name="connsiteY27" fmla="*/ 994656 h 2237474"/>
              <a:gd name="connsiteX28" fmla="*/ 9268019 w 12192000"/>
              <a:gd name="connsiteY28" fmla="*/ 1007442 h 2237474"/>
              <a:gd name="connsiteX29" fmla="*/ 9234662 w 12192000"/>
              <a:gd name="connsiteY29" fmla="*/ 1023056 h 2237474"/>
              <a:gd name="connsiteX30" fmla="*/ 9181033 w 12192000"/>
              <a:gd name="connsiteY30" fmla="*/ 1037921 h 2237474"/>
              <a:gd name="connsiteX31" fmla="*/ 9155969 w 12192000"/>
              <a:gd name="connsiteY31" fmla="*/ 1046804 h 2237474"/>
              <a:gd name="connsiteX32" fmla="*/ 9133985 w 12192000"/>
              <a:gd name="connsiteY32" fmla="*/ 1046450 h 2237474"/>
              <a:gd name="connsiteX33" fmla="*/ 9003462 w 12192000"/>
              <a:gd name="connsiteY33" fmla="*/ 1042406 h 2237474"/>
              <a:gd name="connsiteX34" fmla="*/ 8968445 w 12192000"/>
              <a:gd name="connsiteY34" fmla="*/ 1052169 h 2237474"/>
              <a:gd name="connsiteX35" fmla="*/ 8886001 w 12192000"/>
              <a:gd name="connsiteY35" fmla="*/ 1067468 h 2237474"/>
              <a:gd name="connsiteX36" fmla="*/ 8838610 w 12192000"/>
              <a:gd name="connsiteY36" fmla="*/ 1075091 h 2237474"/>
              <a:gd name="connsiteX37" fmla="*/ 8750383 w 12192000"/>
              <a:gd name="connsiteY37" fmla="*/ 1097387 h 2237474"/>
              <a:gd name="connsiteX38" fmla="*/ 8665605 w 12192000"/>
              <a:gd name="connsiteY38" fmla="*/ 1110791 h 2237474"/>
              <a:gd name="connsiteX39" fmla="*/ 8584946 w 12192000"/>
              <a:gd name="connsiteY39" fmla="*/ 1135226 h 2237474"/>
              <a:gd name="connsiteX40" fmla="*/ 8419755 w 12192000"/>
              <a:gd name="connsiteY40" fmla="*/ 1216260 h 2237474"/>
              <a:gd name="connsiteX41" fmla="*/ 8411626 w 12192000"/>
              <a:gd name="connsiteY41" fmla="*/ 1214397 h 2237474"/>
              <a:gd name="connsiteX42" fmla="*/ 8363469 w 12192000"/>
              <a:gd name="connsiteY42" fmla="*/ 1246658 h 2237474"/>
              <a:gd name="connsiteX43" fmla="*/ 8275497 w 12192000"/>
              <a:gd name="connsiteY43" fmla="*/ 1264396 h 2237474"/>
              <a:gd name="connsiteX44" fmla="*/ 8206287 w 12192000"/>
              <a:gd name="connsiteY44" fmla="*/ 1273060 h 2237474"/>
              <a:gd name="connsiteX45" fmla="*/ 8139997 w 12192000"/>
              <a:gd name="connsiteY45" fmla="*/ 1282713 h 2237474"/>
              <a:gd name="connsiteX46" fmla="*/ 8074238 w 12192000"/>
              <a:gd name="connsiteY46" fmla="*/ 1301895 h 2237474"/>
              <a:gd name="connsiteX47" fmla="*/ 7942099 w 12192000"/>
              <a:gd name="connsiteY47" fmla="*/ 1336332 h 2237474"/>
              <a:gd name="connsiteX48" fmla="*/ 7902328 w 12192000"/>
              <a:gd name="connsiteY48" fmla="*/ 1345865 h 2237474"/>
              <a:gd name="connsiteX49" fmla="*/ 7840612 w 12192000"/>
              <a:gd name="connsiteY49" fmla="*/ 1369373 h 2237474"/>
              <a:gd name="connsiteX50" fmla="*/ 7786819 w 12192000"/>
              <a:gd name="connsiteY50" fmla="*/ 1378970 h 2237474"/>
              <a:gd name="connsiteX51" fmla="*/ 7548172 w 12192000"/>
              <a:gd name="connsiteY51" fmla="*/ 1417460 h 2237474"/>
              <a:gd name="connsiteX52" fmla="*/ 7483437 w 12192000"/>
              <a:gd name="connsiteY52" fmla="*/ 1478152 h 2237474"/>
              <a:gd name="connsiteX53" fmla="*/ 7377870 w 12192000"/>
              <a:gd name="connsiteY53" fmla="*/ 1523319 h 2237474"/>
              <a:gd name="connsiteX54" fmla="*/ 7230737 w 12192000"/>
              <a:gd name="connsiteY54" fmla="*/ 1562633 h 2237474"/>
              <a:gd name="connsiteX55" fmla="*/ 7224458 w 12192000"/>
              <a:gd name="connsiteY55" fmla="*/ 1573008 h 2237474"/>
              <a:gd name="connsiteX56" fmla="*/ 7183121 w 12192000"/>
              <a:gd name="connsiteY56" fmla="*/ 1595162 h 2237474"/>
              <a:gd name="connsiteX57" fmla="*/ 7164601 w 12192000"/>
              <a:gd name="connsiteY57" fmla="*/ 1606490 h 2237474"/>
              <a:gd name="connsiteX58" fmla="*/ 7031309 w 12192000"/>
              <a:gd name="connsiteY58" fmla="*/ 1619451 h 2237474"/>
              <a:gd name="connsiteX59" fmla="*/ 6900177 w 12192000"/>
              <a:gd name="connsiteY59" fmla="*/ 1636016 h 2237474"/>
              <a:gd name="connsiteX60" fmla="*/ 6795372 w 12192000"/>
              <a:gd name="connsiteY60" fmla="*/ 1644845 h 2237474"/>
              <a:gd name="connsiteX61" fmla="*/ 6692251 w 12192000"/>
              <a:gd name="connsiteY61" fmla="*/ 1656357 h 2237474"/>
              <a:gd name="connsiteX62" fmla="*/ 6655235 w 12192000"/>
              <a:gd name="connsiteY62" fmla="*/ 1661869 h 2237474"/>
              <a:gd name="connsiteX63" fmla="*/ 6554894 w 12192000"/>
              <a:gd name="connsiteY63" fmla="*/ 1664428 h 2237474"/>
              <a:gd name="connsiteX64" fmla="*/ 6516595 w 12192000"/>
              <a:gd name="connsiteY64" fmla="*/ 1667475 h 2237474"/>
              <a:gd name="connsiteX65" fmla="*/ 6508541 w 12192000"/>
              <a:gd name="connsiteY65" fmla="*/ 1668757 h 2237474"/>
              <a:gd name="connsiteX66" fmla="*/ 6471012 w 12192000"/>
              <a:gd name="connsiteY66" fmla="*/ 1678604 h 2237474"/>
              <a:gd name="connsiteX67" fmla="*/ 6364035 w 12192000"/>
              <a:gd name="connsiteY67" fmla="*/ 1667683 h 2237474"/>
              <a:gd name="connsiteX68" fmla="*/ 6280959 w 12192000"/>
              <a:gd name="connsiteY68" fmla="*/ 1689329 h 2237474"/>
              <a:gd name="connsiteX69" fmla="*/ 6243319 w 12192000"/>
              <a:gd name="connsiteY69" fmla="*/ 1695560 h 2237474"/>
              <a:gd name="connsiteX70" fmla="*/ 6098321 w 12192000"/>
              <a:gd name="connsiteY70" fmla="*/ 1721646 h 2237474"/>
              <a:gd name="connsiteX71" fmla="*/ 5880652 w 12192000"/>
              <a:gd name="connsiteY71" fmla="*/ 1779643 h 2237474"/>
              <a:gd name="connsiteX72" fmla="*/ 5785959 w 12192000"/>
              <a:gd name="connsiteY72" fmla="*/ 1775307 h 2237474"/>
              <a:gd name="connsiteX73" fmla="*/ 5643534 w 12192000"/>
              <a:gd name="connsiteY73" fmla="*/ 1802919 h 2237474"/>
              <a:gd name="connsiteX74" fmla="*/ 5518799 w 12192000"/>
              <a:gd name="connsiteY74" fmla="*/ 1818312 h 2237474"/>
              <a:gd name="connsiteX75" fmla="*/ 5505014 w 12192000"/>
              <a:gd name="connsiteY75" fmla="*/ 1819259 h 2237474"/>
              <a:gd name="connsiteX76" fmla="*/ 5453307 w 12192000"/>
              <a:gd name="connsiteY76" fmla="*/ 1815450 h 2237474"/>
              <a:gd name="connsiteX77" fmla="*/ 5221533 w 12192000"/>
              <a:gd name="connsiteY77" fmla="*/ 1846950 h 2237474"/>
              <a:gd name="connsiteX78" fmla="*/ 5149802 w 12192000"/>
              <a:gd name="connsiteY78" fmla="*/ 1844846 h 2237474"/>
              <a:gd name="connsiteX79" fmla="*/ 5114927 w 12192000"/>
              <a:gd name="connsiteY79" fmla="*/ 1847827 h 2237474"/>
              <a:gd name="connsiteX80" fmla="*/ 5108970 w 12192000"/>
              <a:gd name="connsiteY80" fmla="*/ 1847935 h 2237474"/>
              <a:gd name="connsiteX81" fmla="*/ 5067961 w 12192000"/>
              <a:gd name="connsiteY81" fmla="*/ 1845917 h 2237474"/>
              <a:gd name="connsiteX82" fmla="*/ 5007075 w 12192000"/>
              <a:gd name="connsiteY82" fmla="*/ 1838626 h 2237474"/>
              <a:gd name="connsiteX83" fmla="*/ 4944087 w 12192000"/>
              <a:gd name="connsiteY83" fmla="*/ 1823332 h 2237474"/>
              <a:gd name="connsiteX84" fmla="*/ 4907662 w 12192000"/>
              <a:gd name="connsiteY84" fmla="*/ 1816900 h 2237474"/>
              <a:gd name="connsiteX85" fmla="*/ 4882386 w 12192000"/>
              <a:gd name="connsiteY85" fmla="*/ 1809844 h 2237474"/>
              <a:gd name="connsiteX86" fmla="*/ 4811440 w 12192000"/>
              <a:gd name="connsiteY86" fmla="*/ 1804655 h 2237474"/>
              <a:gd name="connsiteX87" fmla="*/ 4691075 w 12192000"/>
              <a:gd name="connsiteY87" fmla="*/ 1801389 h 2237474"/>
              <a:gd name="connsiteX88" fmla="*/ 4640313 w 12192000"/>
              <a:gd name="connsiteY88" fmla="*/ 1784307 h 2237474"/>
              <a:gd name="connsiteX89" fmla="*/ 4536503 w 12192000"/>
              <a:gd name="connsiteY89" fmla="*/ 1785334 h 2237474"/>
              <a:gd name="connsiteX90" fmla="*/ 4513724 w 12192000"/>
              <a:gd name="connsiteY90" fmla="*/ 1791996 h 2237474"/>
              <a:gd name="connsiteX91" fmla="*/ 4459810 w 12192000"/>
              <a:gd name="connsiteY91" fmla="*/ 1797886 h 2237474"/>
              <a:gd name="connsiteX92" fmla="*/ 4379064 w 12192000"/>
              <a:gd name="connsiteY92" fmla="*/ 1817177 h 2237474"/>
              <a:gd name="connsiteX93" fmla="*/ 4290981 w 12192000"/>
              <a:gd name="connsiteY93" fmla="*/ 1839677 h 2237474"/>
              <a:gd name="connsiteX94" fmla="*/ 4238372 w 12192000"/>
              <a:gd name="connsiteY94" fmla="*/ 1851480 h 2237474"/>
              <a:gd name="connsiteX95" fmla="*/ 4232517 w 12192000"/>
              <a:gd name="connsiteY95" fmla="*/ 1852567 h 2237474"/>
              <a:gd name="connsiteX96" fmla="*/ 4191732 w 12192000"/>
              <a:gd name="connsiteY96" fmla="*/ 1857328 h 2237474"/>
              <a:gd name="connsiteX97" fmla="*/ 4065532 w 12192000"/>
              <a:gd name="connsiteY97" fmla="*/ 1855477 h 2237474"/>
              <a:gd name="connsiteX98" fmla="*/ 4028460 w 12192000"/>
              <a:gd name="connsiteY98" fmla="*/ 1855137 h 2237474"/>
              <a:gd name="connsiteX99" fmla="*/ 4002267 w 12192000"/>
              <a:gd name="connsiteY99" fmla="*/ 1852352 h 2237474"/>
              <a:gd name="connsiteX100" fmla="*/ 3931396 w 12192000"/>
              <a:gd name="connsiteY100" fmla="*/ 1858915 h 2237474"/>
              <a:gd name="connsiteX101" fmla="*/ 3812162 w 12192000"/>
              <a:gd name="connsiteY101" fmla="*/ 1875501 h 2237474"/>
              <a:gd name="connsiteX102" fmla="*/ 3758105 w 12192000"/>
              <a:gd name="connsiteY102" fmla="*/ 1871856 h 2237474"/>
              <a:gd name="connsiteX103" fmla="*/ 3715896 w 12192000"/>
              <a:gd name="connsiteY103" fmla="*/ 1881552 h 2237474"/>
              <a:gd name="connsiteX104" fmla="*/ 3567259 w 12192000"/>
              <a:gd name="connsiteY104" fmla="*/ 1893482 h 2237474"/>
              <a:gd name="connsiteX105" fmla="*/ 3405770 w 12192000"/>
              <a:gd name="connsiteY105" fmla="*/ 1904591 h 2237474"/>
              <a:gd name="connsiteX106" fmla="*/ 3280097 w 12192000"/>
              <a:gd name="connsiteY106" fmla="*/ 1919610 h 2237474"/>
              <a:gd name="connsiteX107" fmla="*/ 3123424 w 12192000"/>
              <a:gd name="connsiteY107" fmla="*/ 1952930 h 2237474"/>
              <a:gd name="connsiteX108" fmla="*/ 3009910 w 12192000"/>
              <a:gd name="connsiteY108" fmla="*/ 1957866 h 2237474"/>
              <a:gd name="connsiteX109" fmla="*/ 2995934 w 12192000"/>
              <a:gd name="connsiteY109" fmla="*/ 1967085 h 2237474"/>
              <a:gd name="connsiteX110" fmla="*/ 2942858 w 12192000"/>
              <a:gd name="connsiteY110" fmla="*/ 1981367 h 2237474"/>
              <a:gd name="connsiteX111" fmla="*/ 2875436 w 12192000"/>
              <a:gd name="connsiteY111" fmla="*/ 1996977 h 2237474"/>
              <a:gd name="connsiteX112" fmla="*/ 2874892 w 12192000"/>
              <a:gd name="connsiteY112" fmla="*/ 1996085 h 2237474"/>
              <a:gd name="connsiteX113" fmla="*/ 2843662 w 12192000"/>
              <a:gd name="connsiteY113" fmla="*/ 1992498 h 2237474"/>
              <a:gd name="connsiteX114" fmla="*/ 2756784 w 12192000"/>
              <a:gd name="connsiteY114" fmla="*/ 1985116 h 2237474"/>
              <a:gd name="connsiteX115" fmla="*/ 2718916 w 12192000"/>
              <a:gd name="connsiteY115" fmla="*/ 1990867 h 2237474"/>
              <a:gd name="connsiteX116" fmla="*/ 2713522 w 12192000"/>
              <a:gd name="connsiteY116" fmla="*/ 1990173 h 2237474"/>
              <a:gd name="connsiteX117" fmla="*/ 2578178 w 12192000"/>
              <a:gd name="connsiteY117" fmla="*/ 1990531 h 2237474"/>
              <a:gd name="connsiteX118" fmla="*/ 2476147 w 12192000"/>
              <a:gd name="connsiteY118" fmla="*/ 1998305 h 2237474"/>
              <a:gd name="connsiteX119" fmla="*/ 2373568 w 12192000"/>
              <a:gd name="connsiteY119" fmla="*/ 2003219 h 2237474"/>
              <a:gd name="connsiteX120" fmla="*/ 2287219 w 12192000"/>
              <a:gd name="connsiteY120" fmla="*/ 1998750 h 2237474"/>
              <a:gd name="connsiteX121" fmla="*/ 2243069 w 12192000"/>
              <a:gd name="connsiteY121" fmla="*/ 2015111 h 2237474"/>
              <a:gd name="connsiteX122" fmla="*/ 2186609 w 12192000"/>
              <a:gd name="connsiteY122" fmla="*/ 2008263 h 2237474"/>
              <a:gd name="connsiteX123" fmla="*/ 2164831 w 12192000"/>
              <a:gd name="connsiteY123" fmla="*/ 2010143 h 2237474"/>
              <a:gd name="connsiteX124" fmla="*/ 2152836 w 12192000"/>
              <a:gd name="connsiteY124" fmla="*/ 2010048 h 2237474"/>
              <a:gd name="connsiteX125" fmla="*/ 2117102 w 12192000"/>
              <a:gd name="connsiteY125" fmla="*/ 2023004 h 2237474"/>
              <a:gd name="connsiteX126" fmla="*/ 2111935 w 12192000"/>
              <a:gd name="connsiteY126" fmla="*/ 2023163 h 2237474"/>
              <a:gd name="connsiteX127" fmla="*/ 2089991 w 12192000"/>
              <a:gd name="connsiteY127" fmla="*/ 2034193 h 2237474"/>
              <a:gd name="connsiteX128" fmla="*/ 2058061 w 12192000"/>
              <a:gd name="connsiteY128" fmla="*/ 2047942 h 2237474"/>
              <a:gd name="connsiteX129" fmla="*/ 2055737 w 12192000"/>
              <a:gd name="connsiteY129" fmla="*/ 2047704 h 2237474"/>
              <a:gd name="connsiteX130" fmla="*/ 2042244 w 12192000"/>
              <a:gd name="connsiteY130" fmla="*/ 2055560 h 2237474"/>
              <a:gd name="connsiteX131" fmla="*/ 1976224 w 12192000"/>
              <a:gd name="connsiteY131" fmla="*/ 2074257 h 2237474"/>
              <a:gd name="connsiteX132" fmla="*/ 1877728 w 12192000"/>
              <a:gd name="connsiteY132" fmla="*/ 2101004 h 2237474"/>
              <a:gd name="connsiteX133" fmla="*/ 1759056 w 12192000"/>
              <a:gd name="connsiteY133" fmla="*/ 2125608 h 2237474"/>
              <a:gd name="connsiteX134" fmla="*/ 1637948 w 12192000"/>
              <a:gd name="connsiteY134" fmla="*/ 2172597 h 2237474"/>
              <a:gd name="connsiteX135" fmla="*/ 1434549 w 12192000"/>
              <a:gd name="connsiteY135" fmla="*/ 2234522 h 2237474"/>
              <a:gd name="connsiteX136" fmla="*/ 1398481 w 12192000"/>
              <a:gd name="connsiteY136" fmla="*/ 2237074 h 2237474"/>
              <a:gd name="connsiteX137" fmla="*/ 1398407 w 12192000"/>
              <a:gd name="connsiteY137" fmla="*/ 2237095 h 2237474"/>
              <a:gd name="connsiteX138" fmla="*/ 1370962 w 12192000"/>
              <a:gd name="connsiteY138" fmla="*/ 2237474 h 2237474"/>
              <a:gd name="connsiteX139" fmla="*/ 1356367 w 12192000"/>
              <a:gd name="connsiteY139" fmla="*/ 2235089 h 2237474"/>
              <a:gd name="connsiteX140" fmla="*/ 1324828 w 12192000"/>
              <a:gd name="connsiteY140" fmla="*/ 2231968 h 2237474"/>
              <a:gd name="connsiteX141" fmla="*/ 1297744 w 12192000"/>
              <a:gd name="connsiteY141" fmla="*/ 2235849 h 2237474"/>
              <a:gd name="connsiteX142" fmla="*/ 1286236 w 12192000"/>
              <a:gd name="connsiteY142" fmla="*/ 2233135 h 2237474"/>
              <a:gd name="connsiteX143" fmla="*/ 1283504 w 12192000"/>
              <a:gd name="connsiteY143" fmla="*/ 2233797 h 2237474"/>
              <a:gd name="connsiteX144" fmla="*/ 1279765 w 12192000"/>
              <a:gd name="connsiteY144" fmla="*/ 2229639 h 2237474"/>
              <a:gd name="connsiteX145" fmla="*/ 1195347 w 12192000"/>
              <a:gd name="connsiteY145" fmla="*/ 2212354 h 2237474"/>
              <a:gd name="connsiteX146" fmla="*/ 970251 w 12192000"/>
              <a:gd name="connsiteY146" fmla="*/ 2221029 h 2237474"/>
              <a:gd name="connsiteX147" fmla="*/ 812914 w 12192000"/>
              <a:gd name="connsiteY147" fmla="*/ 2202752 h 2237474"/>
              <a:gd name="connsiteX148" fmla="*/ 800195 w 12192000"/>
              <a:gd name="connsiteY148" fmla="*/ 2209407 h 2237474"/>
              <a:gd name="connsiteX149" fmla="*/ 784978 w 12192000"/>
              <a:gd name="connsiteY149" fmla="*/ 2212360 h 2237474"/>
              <a:gd name="connsiteX150" fmla="*/ 681987 w 12192000"/>
              <a:gd name="connsiteY150" fmla="*/ 2216757 h 2237474"/>
              <a:gd name="connsiteX151" fmla="*/ 669923 w 12192000"/>
              <a:gd name="connsiteY151" fmla="*/ 2211682 h 2237474"/>
              <a:gd name="connsiteX152" fmla="*/ 648680 w 12192000"/>
              <a:gd name="connsiteY152" fmla="*/ 2206229 h 2237474"/>
              <a:gd name="connsiteX153" fmla="*/ 597225 w 12192000"/>
              <a:gd name="connsiteY153" fmla="*/ 2180999 h 2237474"/>
              <a:gd name="connsiteX154" fmla="*/ 558449 w 12192000"/>
              <a:gd name="connsiteY154" fmla="*/ 2182346 h 2237474"/>
              <a:gd name="connsiteX155" fmla="*/ 550517 w 12192000"/>
              <a:gd name="connsiteY155" fmla="*/ 2182060 h 2237474"/>
              <a:gd name="connsiteX156" fmla="*/ 550309 w 12192000"/>
              <a:gd name="connsiteY156" fmla="*/ 2181825 h 2237474"/>
              <a:gd name="connsiteX157" fmla="*/ 541836 w 12192000"/>
              <a:gd name="connsiteY157" fmla="*/ 2181063 h 2237474"/>
              <a:gd name="connsiteX158" fmla="*/ 536057 w 12192000"/>
              <a:gd name="connsiteY158" fmla="*/ 2181537 h 2237474"/>
              <a:gd name="connsiteX159" fmla="*/ 520671 w 12192000"/>
              <a:gd name="connsiteY159" fmla="*/ 2180980 h 2237474"/>
              <a:gd name="connsiteX160" fmla="*/ 515024 w 12192000"/>
              <a:gd name="connsiteY160" fmla="*/ 2179258 h 2237474"/>
              <a:gd name="connsiteX161" fmla="*/ 512278 w 12192000"/>
              <a:gd name="connsiteY161" fmla="*/ 2176369 h 2237474"/>
              <a:gd name="connsiteX162" fmla="*/ 480419 w 12192000"/>
              <a:gd name="connsiteY162" fmla="*/ 2167807 h 2237474"/>
              <a:gd name="connsiteX163" fmla="*/ 413835 w 12192000"/>
              <a:gd name="connsiteY163" fmla="*/ 2156783 h 2237474"/>
              <a:gd name="connsiteX164" fmla="*/ 376513 w 12192000"/>
              <a:gd name="connsiteY164" fmla="*/ 2154014 h 2237474"/>
              <a:gd name="connsiteX165" fmla="*/ 273386 w 12192000"/>
              <a:gd name="connsiteY165" fmla="*/ 2142551 h 2237474"/>
              <a:gd name="connsiteX166" fmla="*/ 169207 w 12192000"/>
              <a:gd name="connsiteY166" fmla="*/ 2128100 h 2237474"/>
              <a:gd name="connsiteX167" fmla="*/ 93149 w 12192000"/>
              <a:gd name="connsiteY167" fmla="*/ 2105324 h 2237474"/>
              <a:gd name="connsiteX168" fmla="*/ 88109 w 12192000"/>
              <a:gd name="connsiteY168" fmla="*/ 2106704 h 2237474"/>
              <a:gd name="connsiteX169" fmla="*/ 80022 w 12192000"/>
              <a:gd name="connsiteY169" fmla="*/ 2107254 h 2237474"/>
              <a:gd name="connsiteX170" fmla="*/ 79717 w 12192000"/>
              <a:gd name="connsiteY170" fmla="*/ 2107046 h 2237474"/>
              <a:gd name="connsiteX171" fmla="*/ 72352 w 12192000"/>
              <a:gd name="connsiteY171" fmla="*/ 2107991 h 2237474"/>
              <a:gd name="connsiteX172" fmla="*/ 37645 w 12192000"/>
              <a:gd name="connsiteY172" fmla="*/ 2115401 h 2237474"/>
              <a:gd name="connsiteX173" fmla="*/ 4572 w 12192000"/>
              <a:gd name="connsiteY173" fmla="*/ 2111091 h 2237474"/>
              <a:gd name="connsiteX174" fmla="*/ 0 w 12192000"/>
              <a:gd name="connsiteY174" fmla="*/ 2110468 h 2237474"/>
              <a:gd name="connsiteX175" fmla="*/ 0 w 12192000"/>
              <a:gd name="connsiteY175" fmla="*/ 0 h 2237474"/>
              <a:gd name="connsiteX0" fmla="*/ 0 w 12192000"/>
              <a:gd name="connsiteY0" fmla="*/ 0 h 2237474"/>
              <a:gd name="connsiteX1" fmla="*/ 12192000 w 12192000"/>
              <a:gd name="connsiteY1" fmla="*/ 0 h 2237474"/>
              <a:gd name="connsiteX2" fmla="*/ 12192000 w 12192000"/>
              <a:gd name="connsiteY2" fmla="*/ 751299 h 2237474"/>
              <a:gd name="connsiteX3" fmla="*/ 12176759 w 12192000"/>
              <a:gd name="connsiteY3" fmla="*/ 759190 h 2237474"/>
              <a:gd name="connsiteX4" fmla="*/ 12047364 w 12192000"/>
              <a:gd name="connsiteY4" fmla="*/ 749662 h 2237474"/>
              <a:gd name="connsiteX5" fmla="*/ 11890686 w 12192000"/>
              <a:gd name="connsiteY5" fmla="*/ 732766 h 2237474"/>
              <a:gd name="connsiteX6" fmla="*/ 11820512 w 12192000"/>
              <a:gd name="connsiteY6" fmla="*/ 745392 h 2237474"/>
              <a:gd name="connsiteX7" fmla="*/ 11649954 w 12192000"/>
              <a:gd name="connsiteY7" fmla="*/ 749628 h 2237474"/>
              <a:gd name="connsiteX8" fmla="*/ 11560424 w 12192000"/>
              <a:gd name="connsiteY8" fmla="*/ 748017 h 2237474"/>
              <a:gd name="connsiteX9" fmla="*/ 11358455 w 12192000"/>
              <a:gd name="connsiteY9" fmla="*/ 747593 h 2237474"/>
              <a:gd name="connsiteX10" fmla="*/ 11165209 w 12192000"/>
              <a:gd name="connsiteY10" fmla="*/ 748852 h 2237474"/>
              <a:gd name="connsiteX11" fmla="*/ 11058755 w 12192000"/>
              <a:gd name="connsiteY11" fmla="*/ 749617 h 2237474"/>
              <a:gd name="connsiteX12" fmla="*/ 10846594 w 12192000"/>
              <a:gd name="connsiteY12" fmla="*/ 765069 h 2237474"/>
              <a:gd name="connsiteX13" fmla="*/ 10739478 w 12192000"/>
              <a:gd name="connsiteY13" fmla="*/ 776841 h 2237474"/>
              <a:gd name="connsiteX14" fmla="*/ 10458762 w 12192000"/>
              <a:gd name="connsiteY14" fmla="*/ 755400 h 2237474"/>
              <a:gd name="connsiteX15" fmla="*/ 10211200 w 12192000"/>
              <a:gd name="connsiteY15" fmla="*/ 767513 h 2237474"/>
              <a:gd name="connsiteX16" fmla="*/ 10167995 w 12192000"/>
              <a:gd name="connsiteY16" fmla="*/ 760843 h 2237474"/>
              <a:gd name="connsiteX17" fmla="*/ 9997044 w 12192000"/>
              <a:gd name="connsiteY17" fmla="*/ 780129 h 2237474"/>
              <a:gd name="connsiteX18" fmla="*/ 9943887 w 12192000"/>
              <a:gd name="connsiteY18" fmla="*/ 804141 h 2237474"/>
              <a:gd name="connsiteX19" fmla="*/ 9918248 w 12192000"/>
              <a:gd name="connsiteY19" fmla="*/ 816628 h 2237474"/>
              <a:gd name="connsiteX20" fmla="*/ 9767091 w 12192000"/>
              <a:gd name="connsiteY20" fmla="*/ 870550 h 2237474"/>
              <a:gd name="connsiteX21" fmla="*/ 9683005 w 12192000"/>
              <a:gd name="connsiteY21" fmla="*/ 894128 h 2237474"/>
              <a:gd name="connsiteX22" fmla="*/ 9594438 w 12192000"/>
              <a:gd name="connsiteY22" fmla="*/ 919051 h 2237474"/>
              <a:gd name="connsiteX23" fmla="*/ 9544189 w 12192000"/>
              <a:gd name="connsiteY23" fmla="*/ 938966 h 2237474"/>
              <a:gd name="connsiteX24" fmla="*/ 9500499 w 12192000"/>
              <a:gd name="connsiteY24" fmla="*/ 954680 h 2237474"/>
              <a:gd name="connsiteX25" fmla="*/ 9428195 w 12192000"/>
              <a:gd name="connsiteY25" fmla="*/ 986225 h 2237474"/>
              <a:gd name="connsiteX26" fmla="*/ 9410017 w 12192000"/>
              <a:gd name="connsiteY26" fmla="*/ 993931 h 2237474"/>
              <a:gd name="connsiteX27" fmla="*/ 9392919 w 12192000"/>
              <a:gd name="connsiteY27" fmla="*/ 994656 h 2237474"/>
              <a:gd name="connsiteX28" fmla="*/ 9268019 w 12192000"/>
              <a:gd name="connsiteY28" fmla="*/ 1007442 h 2237474"/>
              <a:gd name="connsiteX29" fmla="*/ 9234662 w 12192000"/>
              <a:gd name="connsiteY29" fmla="*/ 1023056 h 2237474"/>
              <a:gd name="connsiteX30" fmla="*/ 9181033 w 12192000"/>
              <a:gd name="connsiteY30" fmla="*/ 1037921 h 2237474"/>
              <a:gd name="connsiteX31" fmla="*/ 9155969 w 12192000"/>
              <a:gd name="connsiteY31" fmla="*/ 1046804 h 2237474"/>
              <a:gd name="connsiteX32" fmla="*/ 9133985 w 12192000"/>
              <a:gd name="connsiteY32" fmla="*/ 1046450 h 2237474"/>
              <a:gd name="connsiteX33" fmla="*/ 9003462 w 12192000"/>
              <a:gd name="connsiteY33" fmla="*/ 1042406 h 2237474"/>
              <a:gd name="connsiteX34" fmla="*/ 8968445 w 12192000"/>
              <a:gd name="connsiteY34" fmla="*/ 1052169 h 2237474"/>
              <a:gd name="connsiteX35" fmla="*/ 8886001 w 12192000"/>
              <a:gd name="connsiteY35" fmla="*/ 1067468 h 2237474"/>
              <a:gd name="connsiteX36" fmla="*/ 8838610 w 12192000"/>
              <a:gd name="connsiteY36" fmla="*/ 1075091 h 2237474"/>
              <a:gd name="connsiteX37" fmla="*/ 8750383 w 12192000"/>
              <a:gd name="connsiteY37" fmla="*/ 1097387 h 2237474"/>
              <a:gd name="connsiteX38" fmla="*/ 8665605 w 12192000"/>
              <a:gd name="connsiteY38" fmla="*/ 1110791 h 2237474"/>
              <a:gd name="connsiteX39" fmla="*/ 8584946 w 12192000"/>
              <a:gd name="connsiteY39" fmla="*/ 1135226 h 2237474"/>
              <a:gd name="connsiteX40" fmla="*/ 8419755 w 12192000"/>
              <a:gd name="connsiteY40" fmla="*/ 1216260 h 2237474"/>
              <a:gd name="connsiteX41" fmla="*/ 8411626 w 12192000"/>
              <a:gd name="connsiteY41" fmla="*/ 1214397 h 2237474"/>
              <a:gd name="connsiteX42" fmla="*/ 8363469 w 12192000"/>
              <a:gd name="connsiteY42" fmla="*/ 1246658 h 2237474"/>
              <a:gd name="connsiteX43" fmla="*/ 8275497 w 12192000"/>
              <a:gd name="connsiteY43" fmla="*/ 1264396 h 2237474"/>
              <a:gd name="connsiteX44" fmla="*/ 8206287 w 12192000"/>
              <a:gd name="connsiteY44" fmla="*/ 1273060 h 2237474"/>
              <a:gd name="connsiteX45" fmla="*/ 8139997 w 12192000"/>
              <a:gd name="connsiteY45" fmla="*/ 1282713 h 2237474"/>
              <a:gd name="connsiteX46" fmla="*/ 8074238 w 12192000"/>
              <a:gd name="connsiteY46" fmla="*/ 1301895 h 2237474"/>
              <a:gd name="connsiteX47" fmla="*/ 7942099 w 12192000"/>
              <a:gd name="connsiteY47" fmla="*/ 1336332 h 2237474"/>
              <a:gd name="connsiteX48" fmla="*/ 7902328 w 12192000"/>
              <a:gd name="connsiteY48" fmla="*/ 1345865 h 2237474"/>
              <a:gd name="connsiteX49" fmla="*/ 7840612 w 12192000"/>
              <a:gd name="connsiteY49" fmla="*/ 1369373 h 2237474"/>
              <a:gd name="connsiteX50" fmla="*/ 7786819 w 12192000"/>
              <a:gd name="connsiteY50" fmla="*/ 1378970 h 2237474"/>
              <a:gd name="connsiteX51" fmla="*/ 7548172 w 12192000"/>
              <a:gd name="connsiteY51" fmla="*/ 1417460 h 2237474"/>
              <a:gd name="connsiteX52" fmla="*/ 7483437 w 12192000"/>
              <a:gd name="connsiteY52" fmla="*/ 1478152 h 2237474"/>
              <a:gd name="connsiteX53" fmla="*/ 7377870 w 12192000"/>
              <a:gd name="connsiteY53" fmla="*/ 1523319 h 2237474"/>
              <a:gd name="connsiteX54" fmla="*/ 7230737 w 12192000"/>
              <a:gd name="connsiteY54" fmla="*/ 1562633 h 2237474"/>
              <a:gd name="connsiteX55" fmla="*/ 7224458 w 12192000"/>
              <a:gd name="connsiteY55" fmla="*/ 1573008 h 2237474"/>
              <a:gd name="connsiteX56" fmla="*/ 7183121 w 12192000"/>
              <a:gd name="connsiteY56" fmla="*/ 1595162 h 2237474"/>
              <a:gd name="connsiteX57" fmla="*/ 7164601 w 12192000"/>
              <a:gd name="connsiteY57" fmla="*/ 1606490 h 2237474"/>
              <a:gd name="connsiteX58" fmla="*/ 7031309 w 12192000"/>
              <a:gd name="connsiteY58" fmla="*/ 1619451 h 2237474"/>
              <a:gd name="connsiteX59" fmla="*/ 6900177 w 12192000"/>
              <a:gd name="connsiteY59" fmla="*/ 1636016 h 2237474"/>
              <a:gd name="connsiteX60" fmla="*/ 6795372 w 12192000"/>
              <a:gd name="connsiteY60" fmla="*/ 1644845 h 2237474"/>
              <a:gd name="connsiteX61" fmla="*/ 6692251 w 12192000"/>
              <a:gd name="connsiteY61" fmla="*/ 1656357 h 2237474"/>
              <a:gd name="connsiteX62" fmla="*/ 6655235 w 12192000"/>
              <a:gd name="connsiteY62" fmla="*/ 1661869 h 2237474"/>
              <a:gd name="connsiteX63" fmla="*/ 6554894 w 12192000"/>
              <a:gd name="connsiteY63" fmla="*/ 1664428 h 2237474"/>
              <a:gd name="connsiteX64" fmla="*/ 6516595 w 12192000"/>
              <a:gd name="connsiteY64" fmla="*/ 1667475 h 2237474"/>
              <a:gd name="connsiteX65" fmla="*/ 6508541 w 12192000"/>
              <a:gd name="connsiteY65" fmla="*/ 1668757 h 2237474"/>
              <a:gd name="connsiteX66" fmla="*/ 6471012 w 12192000"/>
              <a:gd name="connsiteY66" fmla="*/ 1678604 h 2237474"/>
              <a:gd name="connsiteX67" fmla="*/ 6364035 w 12192000"/>
              <a:gd name="connsiteY67" fmla="*/ 1667683 h 2237474"/>
              <a:gd name="connsiteX68" fmla="*/ 6280959 w 12192000"/>
              <a:gd name="connsiteY68" fmla="*/ 1689329 h 2237474"/>
              <a:gd name="connsiteX69" fmla="*/ 6243319 w 12192000"/>
              <a:gd name="connsiteY69" fmla="*/ 1695560 h 2237474"/>
              <a:gd name="connsiteX70" fmla="*/ 6098321 w 12192000"/>
              <a:gd name="connsiteY70" fmla="*/ 1721646 h 2237474"/>
              <a:gd name="connsiteX71" fmla="*/ 5880652 w 12192000"/>
              <a:gd name="connsiteY71" fmla="*/ 1779643 h 2237474"/>
              <a:gd name="connsiteX72" fmla="*/ 5785959 w 12192000"/>
              <a:gd name="connsiteY72" fmla="*/ 1775307 h 2237474"/>
              <a:gd name="connsiteX73" fmla="*/ 5643534 w 12192000"/>
              <a:gd name="connsiteY73" fmla="*/ 1802919 h 2237474"/>
              <a:gd name="connsiteX74" fmla="*/ 5518799 w 12192000"/>
              <a:gd name="connsiteY74" fmla="*/ 1818312 h 2237474"/>
              <a:gd name="connsiteX75" fmla="*/ 5505014 w 12192000"/>
              <a:gd name="connsiteY75" fmla="*/ 1819259 h 2237474"/>
              <a:gd name="connsiteX76" fmla="*/ 5453307 w 12192000"/>
              <a:gd name="connsiteY76" fmla="*/ 1815450 h 2237474"/>
              <a:gd name="connsiteX77" fmla="*/ 5221533 w 12192000"/>
              <a:gd name="connsiteY77" fmla="*/ 1846950 h 2237474"/>
              <a:gd name="connsiteX78" fmla="*/ 5149802 w 12192000"/>
              <a:gd name="connsiteY78" fmla="*/ 1844846 h 2237474"/>
              <a:gd name="connsiteX79" fmla="*/ 5114927 w 12192000"/>
              <a:gd name="connsiteY79" fmla="*/ 1847827 h 2237474"/>
              <a:gd name="connsiteX80" fmla="*/ 5108970 w 12192000"/>
              <a:gd name="connsiteY80" fmla="*/ 1847935 h 2237474"/>
              <a:gd name="connsiteX81" fmla="*/ 5067961 w 12192000"/>
              <a:gd name="connsiteY81" fmla="*/ 1845917 h 2237474"/>
              <a:gd name="connsiteX82" fmla="*/ 5007075 w 12192000"/>
              <a:gd name="connsiteY82" fmla="*/ 1838626 h 2237474"/>
              <a:gd name="connsiteX83" fmla="*/ 4944087 w 12192000"/>
              <a:gd name="connsiteY83" fmla="*/ 1823332 h 2237474"/>
              <a:gd name="connsiteX84" fmla="*/ 4907662 w 12192000"/>
              <a:gd name="connsiteY84" fmla="*/ 1816900 h 2237474"/>
              <a:gd name="connsiteX85" fmla="*/ 4882386 w 12192000"/>
              <a:gd name="connsiteY85" fmla="*/ 1809844 h 2237474"/>
              <a:gd name="connsiteX86" fmla="*/ 4811440 w 12192000"/>
              <a:gd name="connsiteY86" fmla="*/ 1804655 h 2237474"/>
              <a:gd name="connsiteX87" fmla="*/ 4691075 w 12192000"/>
              <a:gd name="connsiteY87" fmla="*/ 1801389 h 2237474"/>
              <a:gd name="connsiteX88" fmla="*/ 4640313 w 12192000"/>
              <a:gd name="connsiteY88" fmla="*/ 1784307 h 2237474"/>
              <a:gd name="connsiteX89" fmla="*/ 4536503 w 12192000"/>
              <a:gd name="connsiteY89" fmla="*/ 1785334 h 2237474"/>
              <a:gd name="connsiteX90" fmla="*/ 4513724 w 12192000"/>
              <a:gd name="connsiteY90" fmla="*/ 1791996 h 2237474"/>
              <a:gd name="connsiteX91" fmla="*/ 4459810 w 12192000"/>
              <a:gd name="connsiteY91" fmla="*/ 1797886 h 2237474"/>
              <a:gd name="connsiteX92" fmla="*/ 4379064 w 12192000"/>
              <a:gd name="connsiteY92" fmla="*/ 1817177 h 2237474"/>
              <a:gd name="connsiteX93" fmla="*/ 4290981 w 12192000"/>
              <a:gd name="connsiteY93" fmla="*/ 1839677 h 2237474"/>
              <a:gd name="connsiteX94" fmla="*/ 4238372 w 12192000"/>
              <a:gd name="connsiteY94" fmla="*/ 1851480 h 2237474"/>
              <a:gd name="connsiteX95" fmla="*/ 4232517 w 12192000"/>
              <a:gd name="connsiteY95" fmla="*/ 1852567 h 2237474"/>
              <a:gd name="connsiteX96" fmla="*/ 4191732 w 12192000"/>
              <a:gd name="connsiteY96" fmla="*/ 1857328 h 2237474"/>
              <a:gd name="connsiteX97" fmla="*/ 4065532 w 12192000"/>
              <a:gd name="connsiteY97" fmla="*/ 1855477 h 2237474"/>
              <a:gd name="connsiteX98" fmla="*/ 4028460 w 12192000"/>
              <a:gd name="connsiteY98" fmla="*/ 1855137 h 2237474"/>
              <a:gd name="connsiteX99" fmla="*/ 4002267 w 12192000"/>
              <a:gd name="connsiteY99" fmla="*/ 1852352 h 2237474"/>
              <a:gd name="connsiteX100" fmla="*/ 3931396 w 12192000"/>
              <a:gd name="connsiteY100" fmla="*/ 1858915 h 2237474"/>
              <a:gd name="connsiteX101" fmla="*/ 3812162 w 12192000"/>
              <a:gd name="connsiteY101" fmla="*/ 1875501 h 2237474"/>
              <a:gd name="connsiteX102" fmla="*/ 3758105 w 12192000"/>
              <a:gd name="connsiteY102" fmla="*/ 1871856 h 2237474"/>
              <a:gd name="connsiteX103" fmla="*/ 3715896 w 12192000"/>
              <a:gd name="connsiteY103" fmla="*/ 1881552 h 2237474"/>
              <a:gd name="connsiteX104" fmla="*/ 3567259 w 12192000"/>
              <a:gd name="connsiteY104" fmla="*/ 1893482 h 2237474"/>
              <a:gd name="connsiteX105" fmla="*/ 3405770 w 12192000"/>
              <a:gd name="connsiteY105" fmla="*/ 1904591 h 2237474"/>
              <a:gd name="connsiteX106" fmla="*/ 3280097 w 12192000"/>
              <a:gd name="connsiteY106" fmla="*/ 1919610 h 2237474"/>
              <a:gd name="connsiteX107" fmla="*/ 3123424 w 12192000"/>
              <a:gd name="connsiteY107" fmla="*/ 1952930 h 2237474"/>
              <a:gd name="connsiteX108" fmla="*/ 3009910 w 12192000"/>
              <a:gd name="connsiteY108" fmla="*/ 1957866 h 2237474"/>
              <a:gd name="connsiteX109" fmla="*/ 2995934 w 12192000"/>
              <a:gd name="connsiteY109" fmla="*/ 1967085 h 2237474"/>
              <a:gd name="connsiteX110" fmla="*/ 2942858 w 12192000"/>
              <a:gd name="connsiteY110" fmla="*/ 1981367 h 2237474"/>
              <a:gd name="connsiteX111" fmla="*/ 2875436 w 12192000"/>
              <a:gd name="connsiteY111" fmla="*/ 1996977 h 2237474"/>
              <a:gd name="connsiteX112" fmla="*/ 2874892 w 12192000"/>
              <a:gd name="connsiteY112" fmla="*/ 1996085 h 2237474"/>
              <a:gd name="connsiteX113" fmla="*/ 2843662 w 12192000"/>
              <a:gd name="connsiteY113" fmla="*/ 1992498 h 2237474"/>
              <a:gd name="connsiteX114" fmla="*/ 2718916 w 12192000"/>
              <a:gd name="connsiteY114" fmla="*/ 1990867 h 2237474"/>
              <a:gd name="connsiteX115" fmla="*/ 2713522 w 12192000"/>
              <a:gd name="connsiteY115" fmla="*/ 1990173 h 2237474"/>
              <a:gd name="connsiteX116" fmla="*/ 2578178 w 12192000"/>
              <a:gd name="connsiteY116" fmla="*/ 1990531 h 2237474"/>
              <a:gd name="connsiteX117" fmla="*/ 2476147 w 12192000"/>
              <a:gd name="connsiteY117" fmla="*/ 1998305 h 2237474"/>
              <a:gd name="connsiteX118" fmla="*/ 2373568 w 12192000"/>
              <a:gd name="connsiteY118" fmla="*/ 2003219 h 2237474"/>
              <a:gd name="connsiteX119" fmla="*/ 2287219 w 12192000"/>
              <a:gd name="connsiteY119" fmla="*/ 1998750 h 2237474"/>
              <a:gd name="connsiteX120" fmla="*/ 2243069 w 12192000"/>
              <a:gd name="connsiteY120" fmla="*/ 2015111 h 2237474"/>
              <a:gd name="connsiteX121" fmla="*/ 2186609 w 12192000"/>
              <a:gd name="connsiteY121" fmla="*/ 2008263 h 2237474"/>
              <a:gd name="connsiteX122" fmla="*/ 2164831 w 12192000"/>
              <a:gd name="connsiteY122" fmla="*/ 2010143 h 2237474"/>
              <a:gd name="connsiteX123" fmla="*/ 2152836 w 12192000"/>
              <a:gd name="connsiteY123" fmla="*/ 2010048 h 2237474"/>
              <a:gd name="connsiteX124" fmla="*/ 2117102 w 12192000"/>
              <a:gd name="connsiteY124" fmla="*/ 2023004 h 2237474"/>
              <a:gd name="connsiteX125" fmla="*/ 2111935 w 12192000"/>
              <a:gd name="connsiteY125" fmla="*/ 2023163 h 2237474"/>
              <a:gd name="connsiteX126" fmla="*/ 2089991 w 12192000"/>
              <a:gd name="connsiteY126" fmla="*/ 2034193 h 2237474"/>
              <a:gd name="connsiteX127" fmla="*/ 2058061 w 12192000"/>
              <a:gd name="connsiteY127" fmla="*/ 2047942 h 2237474"/>
              <a:gd name="connsiteX128" fmla="*/ 2055737 w 12192000"/>
              <a:gd name="connsiteY128" fmla="*/ 2047704 h 2237474"/>
              <a:gd name="connsiteX129" fmla="*/ 2042244 w 12192000"/>
              <a:gd name="connsiteY129" fmla="*/ 2055560 h 2237474"/>
              <a:gd name="connsiteX130" fmla="*/ 1976224 w 12192000"/>
              <a:gd name="connsiteY130" fmla="*/ 2074257 h 2237474"/>
              <a:gd name="connsiteX131" fmla="*/ 1877728 w 12192000"/>
              <a:gd name="connsiteY131" fmla="*/ 2101004 h 2237474"/>
              <a:gd name="connsiteX132" fmla="*/ 1759056 w 12192000"/>
              <a:gd name="connsiteY132" fmla="*/ 2125608 h 2237474"/>
              <a:gd name="connsiteX133" fmla="*/ 1637948 w 12192000"/>
              <a:gd name="connsiteY133" fmla="*/ 2172597 h 2237474"/>
              <a:gd name="connsiteX134" fmla="*/ 1434549 w 12192000"/>
              <a:gd name="connsiteY134" fmla="*/ 2234522 h 2237474"/>
              <a:gd name="connsiteX135" fmla="*/ 1398481 w 12192000"/>
              <a:gd name="connsiteY135" fmla="*/ 2237074 h 2237474"/>
              <a:gd name="connsiteX136" fmla="*/ 1398407 w 12192000"/>
              <a:gd name="connsiteY136" fmla="*/ 2237095 h 2237474"/>
              <a:gd name="connsiteX137" fmla="*/ 1370962 w 12192000"/>
              <a:gd name="connsiteY137" fmla="*/ 2237474 h 2237474"/>
              <a:gd name="connsiteX138" fmla="*/ 1356367 w 12192000"/>
              <a:gd name="connsiteY138" fmla="*/ 2235089 h 2237474"/>
              <a:gd name="connsiteX139" fmla="*/ 1324828 w 12192000"/>
              <a:gd name="connsiteY139" fmla="*/ 2231968 h 2237474"/>
              <a:gd name="connsiteX140" fmla="*/ 1297744 w 12192000"/>
              <a:gd name="connsiteY140" fmla="*/ 2235849 h 2237474"/>
              <a:gd name="connsiteX141" fmla="*/ 1286236 w 12192000"/>
              <a:gd name="connsiteY141" fmla="*/ 2233135 h 2237474"/>
              <a:gd name="connsiteX142" fmla="*/ 1283504 w 12192000"/>
              <a:gd name="connsiteY142" fmla="*/ 2233797 h 2237474"/>
              <a:gd name="connsiteX143" fmla="*/ 1279765 w 12192000"/>
              <a:gd name="connsiteY143" fmla="*/ 2229639 h 2237474"/>
              <a:gd name="connsiteX144" fmla="*/ 1195347 w 12192000"/>
              <a:gd name="connsiteY144" fmla="*/ 2212354 h 2237474"/>
              <a:gd name="connsiteX145" fmla="*/ 970251 w 12192000"/>
              <a:gd name="connsiteY145" fmla="*/ 2221029 h 2237474"/>
              <a:gd name="connsiteX146" fmla="*/ 812914 w 12192000"/>
              <a:gd name="connsiteY146" fmla="*/ 2202752 h 2237474"/>
              <a:gd name="connsiteX147" fmla="*/ 800195 w 12192000"/>
              <a:gd name="connsiteY147" fmla="*/ 2209407 h 2237474"/>
              <a:gd name="connsiteX148" fmla="*/ 784978 w 12192000"/>
              <a:gd name="connsiteY148" fmla="*/ 2212360 h 2237474"/>
              <a:gd name="connsiteX149" fmla="*/ 681987 w 12192000"/>
              <a:gd name="connsiteY149" fmla="*/ 2216757 h 2237474"/>
              <a:gd name="connsiteX150" fmla="*/ 669923 w 12192000"/>
              <a:gd name="connsiteY150" fmla="*/ 2211682 h 2237474"/>
              <a:gd name="connsiteX151" fmla="*/ 648680 w 12192000"/>
              <a:gd name="connsiteY151" fmla="*/ 2206229 h 2237474"/>
              <a:gd name="connsiteX152" fmla="*/ 597225 w 12192000"/>
              <a:gd name="connsiteY152" fmla="*/ 2180999 h 2237474"/>
              <a:gd name="connsiteX153" fmla="*/ 558449 w 12192000"/>
              <a:gd name="connsiteY153" fmla="*/ 2182346 h 2237474"/>
              <a:gd name="connsiteX154" fmla="*/ 550517 w 12192000"/>
              <a:gd name="connsiteY154" fmla="*/ 2182060 h 2237474"/>
              <a:gd name="connsiteX155" fmla="*/ 550309 w 12192000"/>
              <a:gd name="connsiteY155" fmla="*/ 2181825 h 2237474"/>
              <a:gd name="connsiteX156" fmla="*/ 541836 w 12192000"/>
              <a:gd name="connsiteY156" fmla="*/ 2181063 h 2237474"/>
              <a:gd name="connsiteX157" fmla="*/ 536057 w 12192000"/>
              <a:gd name="connsiteY157" fmla="*/ 2181537 h 2237474"/>
              <a:gd name="connsiteX158" fmla="*/ 520671 w 12192000"/>
              <a:gd name="connsiteY158" fmla="*/ 2180980 h 2237474"/>
              <a:gd name="connsiteX159" fmla="*/ 515024 w 12192000"/>
              <a:gd name="connsiteY159" fmla="*/ 2179258 h 2237474"/>
              <a:gd name="connsiteX160" fmla="*/ 512278 w 12192000"/>
              <a:gd name="connsiteY160" fmla="*/ 2176369 h 2237474"/>
              <a:gd name="connsiteX161" fmla="*/ 480419 w 12192000"/>
              <a:gd name="connsiteY161" fmla="*/ 2167807 h 2237474"/>
              <a:gd name="connsiteX162" fmla="*/ 413835 w 12192000"/>
              <a:gd name="connsiteY162" fmla="*/ 2156783 h 2237474"/>
              <a:gd name="connsiteX163" fmla="*/ 376513 w 12192000"/>
              <a:gd name="connsiteY163" fmla="*/ 2154014 h 2237474"/>
              <a:gd name="connsiteX164" fmla="*/ 273386 w 12192000"/>
              <a:gd name="connsiteY164" fmla="*/ 2142551 h 2237474"/>
              <a:gd name="connsiteX165" fmla="*/ 169207 w 12192000"/>
              <a:gd name="connsiteY165" fmla="*/ 2128100 h 2237474"/>
              <a:gd name="connsiteX166" fmla="*/ 93149 w 12192000"/>
              <a:gd name="connsiteY166" fmla="*/ 2105324 h 2237474"/>
              <a:gd name="connsiteX167" fmla="*/ 88109 w 12192000"/>
              <a:gd name="connsiteY167" fmla="*/ 2106704 h 2237474"/>
              <a:gd name="connsiteX168" fmla="*/ 80022 w 12192000"/>
              <a:gd name="connsiteY168" fmla="*/ 2107254 h 2237474"/>
              <a:gd name="connsiteX169" fmla="*/ 79717 w 12192000"/>
              <a:gd name="connsiteY169" fmla="*/ 2107046 h 2237474"/>
              <a:gd name="connsiteX170" fmla="*/ 72352 w 12192000"/>
              <a:gd name="connsiteY170" fmla="*/ 2107991 h 2237474"/>
              <a:gd name="connsiteX171" fmla="*/ 37645 w 12192000"/>
              <a:gd name="connsiteY171" fmla="*/ 2115401 h 2237474"/>
              <a:gd name="connsiteX172" fmla="*/ 4572 w 12192000"/>
              <a:gd name="connsiteY172" fmla="*/ 2111091 h 2237474"/>
              <a:gd name="connsiteX173" fmla="*/ 0 w 12192000"/>
              <a:gd name="connsiteY173" fmla="*/ 2110468 h 2237474"/>
              <a:gd name="connsiteX174" fmla="*/ 0 w 12192000"/>
              <a:gd name="connsiteY174" fmla="*/ 0 h 2237474"/>
              <a:gd name="connsiteX0" fmla="*/ 0 w 12192000"/>
              <a:gd name="connsiteY0" fmla="*/ 0 h 2237474"/>
              <a:gd name="connsiteX1" fmla="*/ 12192000 w 12192000"/>
              <a:gd name="connsiteY1" fmla="*/ 0 h 2237474"/>
              <a:gd name="connsiteX2" fmla="*/ 12192000 w 12192000"/>
              <a:gd name="connsiteY2" fmla="*/ 751299 h 2237474"/>
              <a:gd name="connsiteX3" fmla="*/ 12176759 w 12192000"/>
              <a:gd name="connsiteY3" fmla="*/ 759190 h 2237474"/>
              <a:gd name="connsiteX4" fmla="*/ 12047364 w 12192000"/>
              <a:gd name="connsiteY4" fmla="*/ 749662 h 2237474"/>
              <a:gd name="connsiteX5" fmla="*/ 11890686 w 12192000"/>
              <a:gd name="connsiteY5" fmla="*/ 732766 h 2237474"/>
              <a:gd name="connsiteX6" fmla="*/ 11820512 w 12192000"/>
              <a:gd name="connsiteY6" fmla="*/ 745392 h 2237474"/>
              <a:gd name="connsiteX7" fmla="*/ 11649954 w 12192000"/>
              <a:gd name="connsiteY7" fmla="*/ 749628 h 2237474"/>
              <a:gd name="connsiteX8" fmla="*/ 11560424 w 12192000"/>
              <a:gd name="connsiteY8" fmla="*/ 748017 h 2237474"/>
              <a:gd name="connsiteX9" fmla="*/ 11358455 w 12192000"/>
              <a:gd name="connsiteY9" fmla="*/ 747593 h 2237474"/>
              <a:gd name="connsiteX10" fmla="*/ 11165209 w 12192000"/>
              <a:gd name="connsiteY10" fmla="*/ 748852 h 2237474"/>
              <a:gd name="connsiteX11" fmla="*/ 11058755 w 12192000"/>
              <a:gd name="connsiteY11" fmla="*/ 749617 h 2237474"/>
              <a:gd name="connsiteX12" fmla="*/ 10846594 w 12192000"/>
              <a:gd name="connsiteY12" fmla="*/ 765069 h 2237474"/>
              <a:gd name="connsiteX13" fmla="*/ 10739478 w 12192000"/>
              <a:gd name="connsiteY13" fmla="*/ 776841 h 2237474"/>
              <a:gd name="connsiteX14" fmla="*/ 10458762 w 12192000"/>
              <a:gd name="connsiteY14" fmla="*/ 755400 h 2237474"/>
              <a:gd name="connsiteX15" fmla="*/ 10211200 w 12192000"/>
              <a:gd name="connsiteY15" fmla="*/ 767513 h 2237474"/>
              <a:gd name="connsiteX16" fmla="*/ 10167995 w 12192000"/>
              <a:gd name="connsiteY16" fmla="*/ 760843 h 2237474"/>
              <a:gd name="connsiteX17" fmla="*/ 9997044 w 12192000"/>
              <a:gd name="connsiteY17" fmla="*/ 780129 h 2237474"/>
              <a:gd name="connsiteX18" fmla="*/ 9943887 w 12192000"/>
              <a:gd name="connsiteY18" fmla="*/ 804141 h 2237474"/>
              <a:gd name="connsiteX19" fmla="*/ 9918248 w 12192000"/>
              <a:gd name="connsiteY19" fmla="*/ 816628 h 2237474"/>
              <a:gd name="connsiteX20" fmla="*/ 9767091 w 12192000"/>
              <a:gd name="connsiteY20" fmla="*/ 870550 h 2237474"/>
              <a:gd name="connsiteX21" fmla="*/ 9683005 w 12192000"/>
              <a:gd name="connsiteY21" fmla="*/ 894128 h 2237474"/>
              <a:gd name="connsiteX22" fmla="*/ 9594438 w 12192000"/>
              <a:gd name="connsiteY22" fmla="*/ 919051 h 2237474"/>
              <a:gd name="connsiteX23" fmla="*/ 9544189 w 12192000"/>
              <a:gd name="connsiteY23" fmla="*/ 938966 h 2237474"/>
              <a:gd name="connsiteX24" fmla="*/ 9500499 w 12192000"/>
              <a:gd name="connsiteY24" fmla="*/ 954680 h 2237474"/>
              <a:gd name="connsiteX25" fmla="*/ 9428195 w 12192000"/>
              <a:gd name="connsiteY25" fmla="*/ 986225 h 2237474"/>
              <a:gd name="connsiteX26" fmla="*/ 9410017 w 12192000"/>
              <a:gd name="connsiteY26" fmla="*/ 993931 h 2237474"/>
              <a:gd name="connsiteX27" fmla="*/ 9392919 w 12192000"/>
              <a:gd name="connsiteY27" fmla="*/ 994656 h 2237474"/>
              <a:gd name="connsiteX28" fmla="*/ 9268019 w 12192000"/>
              <a:gd name="connsiteY28" fmla="*/ 1007442 h 2237474"/>
              <a:gd name="connsiteX29" fmla="*/ 9234662 w 12192000"/>
              <a:gd name="connsiteY29" fmla="*/ 1023056 h 2237474"/>
              <a:gd name="connsiteX30" fmla="*/ 9181033 w 12192000"/>
              <a:gd name="connsiteY30" fmla="*/ 1037921 h 2237474"/>
              <a:gd name="connsiteX31" fmla="*/ 9155969 w 12192000"/>
              <a:gd name="connsiteY31" fmla="*/ 1046804 h 2237474"/>
              <a:gd name="connsiteX32" fmla="*/ 9133985 w 12192000"/>
              <a:gd name="connsiteY32" fmla="*/ 1046450 h 2237474"/>
              <a:gd name="connsiteX33" fmla="*/ 9003462 w 12192000"/>
              <a:gd name="connsiteY33" fmla="*/ 1042406 h 2237474"/>
              <a:gd name="connsiteX34" fmla="*/ 8968445 w 12192000"/>
              <a:gd name="connsiteY34" fmla="*/ 1052169 h 2237474"/>
              <a:gd name="connsiteX35" fmla="*/ 8886001 w 12192000"/>
              <a:gd name="connsiteY35" fmla="*/ 1067468 h 2237474"/>
              <a:gd name="connsiteX36" fmla="*/ 8838610 w 12192000"/>
              <a:gd name="connsiteY36" fmla="*/ 1075091 h 2237474"/>
              <a:gd name="connsiteX37" fmla="*/ 8750383 w 12192000"/>
              <a:gd name="connsiteY37" fmla="*/ 1097387 h 2237474"/>
              <a:gd name="connsiteX38" fmla="*/ 8665605 w 12192000"/>
              <a:gd name="connsiteY38" fmla="*/ 1110791 h 2237474"/>
              <a:gd name="connsiteX39" fmla="*/ 8584946 w 12192000"/>
              <a:gd name="connsiteY39" fmla="*/ 1135226 h 2237474"/>
              <a:gd name="connsiteX40" fmla="*/ 8419755 w 12192000"/>
              <a:gd name="connsiteY40" fmla="*/ 1216260 h 2237474"/>
              <a:gd name="connsiteX41" fmla="*/ 8411626 w 12192000"/>
              <a:gd name="connsiteY41" fmla="*/ 1214397 h 2237474"/>
              <a:gd name="connsiteX42" fmla="*/ 8363469 w 12192000"/>
              <a:gd name="connsiteY42" fmla="*/ 1246658 h 2237474"/>
              <a:gd name="connsiteX43" fmla="*/ 8275497 w 12192000"/>
              <a:gd name="connsiteY43" fmla="*/ 1264396 h 2237474"/>
              <a:gd name="connsiteX44" fmla="*/ 8206287 w 12192000"/>
              <a:gd name="connsiteY44" fmla="*/ 1273060 h 2237474"/>
              <a:gd name="connsiteX45" fmla="*/ 8139997 w 12192000"/>
              <a:gd name="connsiteY45" fmla="*/ 1282713 h 2237474"/>
              <a:gd name="connsiteX46" fmla="*/ 8074238 w 12192000"/>
              <a:gd name="connsiteY46" fmla="*/ 1301895 h 2237474"/>
              <a:gd name="connsiteX47" fmla="*/ 7942099 w 12192000"/>
              <a:gd name="connsiteY47" fmla="*/ 1336332 h 2237474"/>
              <a:gd name="connsiteX48" fmla="*/ 7902328 w 12192000"/>
              <a:gd name="connsiteY48" fmla="*/ 1345865 h 2237474"/>
              <a:gd name="connsiteX49" fmla="*/ 7840612 w 12192000"/>
              <a:gd name="connsiteY49" fmla="*/ 1369373 h 2237474"/>
              <a:gd name="connsiteX50" fmla="*/ 7786819 w 12192000"/>
              <a:gd name="connsiteY50" fmla="*/ 1378970 h 2237474"/>
              <a:gd name="connsiteX51" fmla="*/ 7548172 w 12192000"/>
              <a:gd name="connsiteY51" fmla="*/ 1417460 h 2237474"/>
              <a:gd name="connsiteX52" fmla="*/ 7483437 w 12192000"/>
              <a:gd name="connsiteY52" fmla="*/ 1478152 h 2237474"/>
              <a:gd name="connsiteX53" fmla="*/ 7377870 w 12192000"/>
              <a:gd name="connsiteY53" fmla="*/ 1523319 h 2237474"/>
              <a:gd name="connsiteX54" fmla="*/ 7230737 w 12192000"/>
              <a:gd name="connsiteY54" fmla="*/ 1562633 h 2237474"/>
              <a:gd name="connsiteX55" fmla="*/ 7224458 w 12192000"/>
              <a:gd name="connsiteY55" fmla="*/ 1573008 h 2237474"/>
              <a:gd name="connsiteX56" fmla="*/ 7183121 w 12192000"/>
              <a:gd name="connsiteY56" fmla="*/ 1595162 h 2237474"/>
              <a:gd name="connsiteX57" fmla="*/ 7164601 w 12192000"/>
              <a:gd name="connsiteY57" fmla="*/ 1606490 h 2237474"/>
              <a:gd name="connsiteX58" fmla="*/ 7031309 w 12192000"/>
              <a:gd name="connsiteY58" fmla="*/ 1619451 h 2237474"/>
              <a:gd name="connsiteX59" fmla="*/ 6900177 w 12192000"/>
              <a:gd name="connsiteY59" fmla="*/ 1636016 h 2237474"/>
              <a:gd name="connsiteX60" fmla="*/ 6795372 w 12192000"/>
              <a:gd name="connsiteY60" fmla="*/ 1644845 h 2237474"/>
              <a:gd name="connsiteX61" fmla="*/ 6692251 w 12192000"/>
              <a:gd name="connsiteY61" fmla="*/ 1656357 h 2237474"/>
              <a:gd name="connsiteX62" fmla="*/ 6655235 w 12192000"/>
              <a:gd name="connsiteY62" fmla="*/ 1661869 h 2237474"/>
              <a:gd name="connsiteX63" fmla="*/ 6554894 w 12192000"/>
              <a:gd name="connsiteY63" fmla="*/ 1664428 h 2237474"/>
              <a:gd name="connsiteX64" fmla="*/ 6516595 w 12192000"/>
              <a:gd name="connsiteY64" fmla="*/ 1667475 h 2237474"/>
              <a:gd name="connsiteX65" fmla="*/ 6508541 w 12192000"/>
              <a:gd name="connsiteY65" fmla="*/ 1668757 h 2237474"/>
              <a:gd name="connsiteX66" fmla="*/ 6471012 w 12192000"/>
              <a:gd name="connsiteY66" fmla="*/ 1678604 h 2237474"/>
              <a:gd name="connsiteX67" fmla="*/ 6364035 w 12192000"/>
              <a:gd name="connsiteY67" fmla="*/ 1667683 h 2237474"/>
              <a:gd name="connsiteX68" fmla="*/ 6280959 w 12192000"/>
              <a:gd name="connsiteY68" fmla="*/ 1689329 h 2237474"/>
              <a:gd name="connsiteX69" fmla="*/ 6243319 w 12192000"/>
              <a:gd name="connsiteY69" fmla="*/ 1695560 h 2237474"/>
              <a:gd name="connsiteX70" fmla="*/ 6098321 w 12192000"/>
              <a:gd name="connsiteY70" fmla="*/ 1721646 h 2237474"/>
              <a:gd name="connsiteX71" fmla="*/ 5880652 w 12192000"/>
              <a:gd name="connsiteY71" fmla="*/ 1779643 h 2237474"/>
              <a:gd name="connsiteX72" fmla="*/ 5785959 w 12192000"/>
              <a:gd name="connsiteY72" fmla="*/ 1775307 h 2237474"/>
              <a:gd name="connsiteX73" fmla="*/ 5643534 w 12192000"/>
              <a:gd name="connsiteY73" fmla="*/ 1802919 h 2237474"/>
              <a:gd name="connsiteX74" fmla="*/ 5518799 w 12192000"/>
              <a:gd name="connsiteY74" fmla="*/ 1818312 h 2237474"/>
              <a:gd name="connsiteX75" fmla="*/ 5505014 w 12192000"/>
              <a:gd name="connsiteY75" fmla="*/ 1819259 h 2237474"/>
              <a:gd name="connsiteX76" fmla="*/ 5453307 w 12192000"/>
              <a:gd name="connsiteY76" fmla="*/ 1815450 h 2237474"/>
              <a:gd name="connsiteX77" fmla="*/ 5221533 w 12192000"/>
              <a:gd name="connsiteY77" fmla="*/ 1846950 h 2237474"/>
              <a:gd name="connsiteX78" fmla="*/ 5149802 w 12192000"/>
              <a:gd name="connsiteY78" fmla="*/ 1844846 h 2237474"/>
              <a:gd name="connsiteX79" fmla="*/ 5114927 w 12192000"/>
              <a:gd name="connsiteY79" fmla="*/ 1847827 h 2237474"/>
              <a:gd name="connsiteX80" fmla="*/ 5108970 w 12192000"/>
              <a:gd name="connsiteY80" fmla="*/ 1847935 h 2237474"/>
              <a:gd name="connsiteX81" fmla="*/ 5067961 w 12192000"/>
              <a:gd name="connsiteY81" fmla="*/ 1845917 h 2237474"/>
              <a:gd name="connsiteX82" fmla="*/ 5007075 w 12192000"/>
              <a:gd name="connsiteY82" fmla="*/ 1838626 h 2237474"/>
              <a:gd name="connsiteX83" fmla="*/ 4944087 w 12192000"/>
              <a:gd name="connsiteY83" fmla="*/ 1823332 h 2237474"/>
              <a:gd name="connsiteX84" fmla="*/ 4907662 w 12192000"/>
              <a:gd name="connsiteY84" fmla="*/ 1816900 h 2237474"/>
              <a:gd name="connsiteX85" fmla="*/ 4882386 w 12192000"/>
              <a:gd name="connsiteY85" fmla="*/ 1809844 h 2237474"/>
              <a:gd name="connsiteX86" fmla="*/ 4811440 w 12192000"/>
              <a:gd name="connsiteY86" fmla="*/ 1804655 h 2237474"/>
              <a:gd name="connsiteX87" fmla="*/ 4691075 w 12192000"/>
              <a:gd name="connsiteY87" fmla="*/ 1801389 h 2237474"/>
              <a:gd name="connsiteX88" fmla="*/ 4640313 w 12192000"/>
              <a:gd name="connsiteY88" fmla="*/ 1784307 h 2237474"/>
              <a:gd name="connsiteX89" fmla="*/ 4536503 w 12192000"/>
              <a:gd name="connsiteY89" fmla="*/ 1785334 h 2237474"/>
              <a:gd name="connsiteX90" fmla="*/ 4513724 w 12192000"/>
              <a:gd name="connsiteY90" fmla="*/ 1791996 h 2237474"/>
              <a:gd name="connsiteX91" fmla="*/ 4459810 w 12192000"/>
              <a:gd name="connsiteY91" fmla="*/ 1797886 h 2237474"/>
              <a:gd name="connsiteX92" fmla="*/ 4379064 w 12192000"/>
              <a:gd name="connsiteY92" fmla="*/ 1817177 h 2237474"/>
              <a:gd name="connsiteX93" fmla="*/ 4290981 w 12192000"/>
              <a:gd name="connsiteY93" fmla="*/ 1839677 h 2237474"/>
              <a:gd name="connsiteX94" fmla="*/ 4238372 w 12192000"/>
              <a:gd name="connsiteY94" fmla="*/ 1851480 h 2237474"/>
              <a:gd name="connsiteX95" fmla="*/ 4232517 w 12192000"/>
              <a:gd name="connsiteY95" fmla="*/ 1852567 h 2237474"/>
              <a:gd name="connsiteX96" fmla="*/ 4191732 w 12192000"/>
              <a:gd name="connsiteY96" fmla="*/ 1857328 h 2237474"/>
              <a:gd name="connsiteX97" fmla="*/ 4065532 w 12192000"/>
              <a:gd name="connsiteY97" fmla="*/ 1855477 h 2237474"/>
              <a:gd name="connsiteX98" fmla="*/ 4028460 w 12192000"/>
              <a:gd name="connsiteY98" fmla="*/ 1855137 h 2237474"/>
              <a:gd name="connsiteX99" fmla="*/ 4002267 w 12192000"/>
              <a:gd name="connsiteY99" fmla="*/ 1852352 h 2237474"/>
              <a:gd name="connsiteX100" fmla="*/ 3931396 w 12192000"/>
              <a:gd name="connsiteY100" fmla="*/ 1858915 h 2237474"/>
              <a:gd name="connsiteX101" fmla="*/ 3812162 w 12192000"/>
              <a:gd name="connsiteY101" fmla="*/ 1875501 h 2237474"/>
              <a:gd name="connsiteX102" fmla="*/ 3758105 w 12192000"/>
              <a:gd name="connsiteY102" fmla="*/ 1871856 h 2237474"/>
              <a:gd name="connsiteX103" fmla="*/ 3715896 w 12192000"/>
              <a:gd name="connsiteY103" fmla="*/ 1881552 h 2237474"/>
              <a:gd name="connsiteX104" fmla="*/ 3567259 w 12192000"/>
              <a:gd name="connsiteY104" fmla="*/ 1893482 h 2237474"/>
              <a:gd name="connsiteX105" fmla="*/ 3405770 w 12192000"/>
              <a:gd name="connsiteY105" fmla="*/ 1904591 h 2237474"/>
              <a:gd name="connsiteX106" fmla="*/ 3280097 w 12192000"/>
              <a:gd name="connsiteY106" fmla="*/ 1919610 h 2237474"/>
              <a:gd name="connsiteX107" fmla="*/ 3123424 w 12192000"/>
              <a:gd name="connsiteY107" fmla="*/ 1952930 h 2237474"/>
              <a:gd name="connsiteX108" fmla="*/ 3009910 w 12192000"/>
              <a:gd name="connsiteY108" fmla="*/ 1957866 h 2237474"/>
              <a:gd name="connsiteX109" fmla="*/ 2995934 w 12192000"/>
              <a:gd name="connsiteY109" fmla="*/ 1967085 h 2237474"/>
              <a:gd name="connsiteX110" fmla="*/ 2942858 w 12192000"/>
              <a:gd name="connsiteY110" fmla="*/ 1981367 h 2237474"/>
              <a:gd name="connsiteX111" fmla="*/ 2875436 w 12192000"/>
              <a:gd name="connsiteY111" fmla="*/ 1996977 h 2237474"/>
              <a:gd name="connsiteX112" fmla="*/ 2874892 w 12192000"/>
              <a:gd name="connsiteY112" fmla="*/ 1996085 h 2237474"/>
              <a:gd name="connsiteX113" fmla="*/ 2843662 w 12192000"/>
              <a:gd name="connsiteY113" fmla="*/ 1992498 h 2237474"/>
              <a:gd name="connsiteX114" fmla="*/ 2718916 w 12192000"/>
              <a:gd name="connsiteY114" fmla="*/ 1990867 h 2237474"/>
              <a:gd name="connsiteX115" fmla="*/ 2713522 w 12192000"/>
              <a:gd name="connsiteY115" fmla="*/ 1990173 h 2237474"/>
              <a:gd name="connsiteX116" fmla="*/ 2578178 w 12192000"/>
              <a:gd name="connsiteY116" fmla="*/ 1990531 h 2237474"/>
              <a:gd name="connsiteX117" fmla="*/ 2476147 w 12192000"/>
              <a:gd name="connsiteY117" fmla="*/ 1998305 h 2237474"/>
              <a:gd name="connsiteX118" fmla="*/ 2373568 w 12192000"/>
              <a:gd name="connsiteY118" fmla="*/ 2003219 h 2237474"/>
              <a:gd name="connsiteX119" fmla="*/ 2287219 w 12192000"/>
              <a:gd name="connsiteY119" fmla="*/ 1998750 h 2237474"/>
              <a:gd name="connsiteX120" fmla="*/ 2243069 w 12192000"/>
              <a:gd name="connsiteY120" fmla="*/ 2015111 h 2237474"/>
              <a:gd name="connsiteX121" fmla="*/ 2186609 w 12192000"/>
              <a:gd name="connsiteY121" fmla="*/ 2008263 h 2237474"/>
              <a:gd name="connsiteX122" fmla="*/ 2164831 w 12192000"/>
              <a:gd name="connsiteY122" fmla="*/ 2010143 h 2237474"/>
              <a:gd name="connsiteX123" fmla="*/ 2152836 w 12192000"/>
              <a:gd name="connsiteY123" fmla="*/ 2010048 h 2237474"/>
              <a:gd name="connsiteX124" fmla="*/ 2117102 w 12192000"/>
              <a:gd name="connsiteY124" fmla="*/ 2023004 h 2237474"/>
              <a:gd name="connsiteX125" fmla="*/ 2111935 w 12192000"/>
              <a:gd name="connsiteY125" fmla="*/ 2023163 h 2237474"/>
              <a:gd name="connsiteX126" fmla="*/ 2089991 w 12192000"/>
              <a:gd name="connsiteY126" fmla="*/ 2034193 h 2237474"/>
              <a:gd name="connsiteX127" fmla="*/ 2058061 w 12192000"/>
              <a:gd name="connsiteY127" fmla="*/ 2047942 h 2237474"/>
              <a:gd name="connsiteX128" fmla="*/ 2055737 w 12192000"/>
              <a:gd name="connsiteY128" fmla="*/ 2047704 h 2237474"/>
              <a:gd name="connsiteX129" fmla="*/ 2042244 w 12192000"/>
              <a:gd name="connsiteY129" fmla="*/ 2055560 h 2237474"/>
              <a:gd name="connsiteX130" fmla="*/ 1976224 w 12192000"/>
              <a:gd name="connsiteY130" fmla="*/ 2074257 h 2237474"/>
              <a:gd name="connsiteX131" fmla="*/ 1877728 w 12192000"/>
              <a:gd name="connsiteY131" fmla="*/ 2101004 h 2237474"/>
              <a:gd name="connsiteX132" fmla="*/ 1759056 w 12192000"/>
              <a:gd name="connsiteY132" fmla="*/ 2125608 h 2237474"/>
              <a:gd name="connsiteX133" fmla="*/ 1637948 w 12192000"/>
              <a:gd name="connsiteY133" fmla="*/ 2172597 h 2237474"/>
              <a:gd name="connsiteX134" fmla="*/ 1434549 w 12192000"/>
              <a:gd name="connsiteY134" fmla="*/ 2234522 h 2237474"/>
              <a:gd name="connsiteX135" fmla="*/ 1398481 w 12192000"/>
              <a:gd name="connsiteY135" fmla="*/ 2237074 h 2237474"/>
              <a:gd name="connsiteX136" fmla="*/ 1398407 w 12192000"/>
              <a:gd name="connsiteY136" fmla="*/ 2237095 h 2237474"/>
              <a:gd name="connsiteX137" fmla="*/ 1370962 w 12192000"/>
              <a:gd name="connsiteY137" fmla="*/ 2237474 h 2237474"/>
              <a:gd name="connsiteX138" fmla="*/ 1356367 w 12192000"/>
              <a:gd name="connsiteY138" fmla="*/ 2235089 h 2237474"/>
              <a:gd name="connsiteX139" fmla="*/ 1324828 w 12192000"/>
              <a:gd name="connsiteY139" fmla="*/ 2231968 h 2237474"/>
              <a:gd name="connsiteX140" fmla="*/ 1297744 w 12192000"/>
              <a:gd name="connsiteY140" fmla="*/ 2235849 h 2237474"/>
              <a:gd name="connsiteX141" fmla="*/ 1286236 w 12192000"/>
              <a:gd name="connsiteY141" fmla="*/ 2233135 h 2237474"/>
              <a:gd name="connsiteX142" fmla="*/ 1279765 w 12192000"/>
              <a:gd name="connsiteY142" fmla="*/ 2229639 h 2237474"/>
              <a:gd name="connsiteX143" fmla="*/ 1195347 w 12192000"/>
              <a:gd name="connsiteY143" fmla="*/ 2212354 h 2237474"/>
              <a:gd name="connsiteX144" fmla="*/ 970251 w 12192000"/>
              <a:gd name="connsiteY144" fmla="*/ 2221029 h 2237474"/>
              <a:gd name="connsiteX145" fmla="*/ 812914 w 12192000"/>
              <a:gd name="connsiteY145" fmla="*/ 2202752 h 2237474"/>
              <a:gd name="connsiteX146" fmla="*/ 800195 w 12192000"/>
              <a:gd name="connsiteY146" fmla="*/ 2209407 h 2237474"/>
              <a:gd name="connsiteX147" fmla="*/ 784978 w 12192000"/>
              <a:gd name="connsiteY147" fmla="*/ 2212360 h 2237474"/>
              <a:gd name="connsiteX148" fmla="*/ 681987 w 12192000"/>
              <a:gd name="connsiteY148" fmla="*/ 2216757 h 2237474"/>
              <a:gd name="connsiteX149" fmla="*/ 669923 w 12192000"/>
              <a:gd name="connsiteY149" fmla="*/ 2211682 h 2237474"/>
              <a:gd name="connsiteX150" fmla="*/ 648680 w 12192000"/>
              <a:gd name="connsiteY150" fmla="*/ 2206229 h 2237474"/>
              <a:gd name="connsiteX151" fmla="*/ 597225 w 12192000"/>
              <a:gd name="connsiteY151" fmla="*/ 2180999 h 2237474"/>
              <a:gd name="connsiteX152" fmla="*/ 558449 w 12192000"/>
              <a:gd name="connsiteY152" fmla="*/ 2182346 h 2237474"/>
              <a:gd name="connsiteX153" fmla="*/ 550517 w 12192000"/>
              <a:gd name="connsiteY153" fmla="*/ 2182060 h 2237474"/>
              <a:gd name="connsiteX154" fmla="*/ 550309 w 12192000"/>
              <a:gd name="connsiteY154" fmla="*/ 2181825 h 2237474"/>
              <a:gd name="connsiteX155" fmla="*/ 541836 w 12192000"/>
              <a:gd name="connsiteY155" fmla="*/ 2181063 h 2237474"/>
              <a:gd name="connsiteX156" fmla="*/ 536057 w 12192000"/>
              <a:gd name="connsiteY156" fmla="*/ 2181537 h 2237474"/>
              <a:gd name="connsiteX157" fmla="*/ 520671 w 12192000"/>
              <a:gd name="connsiteY157" fmla="*/ 2180980 h 2237474"/>
              <a:gd name="connsiteX158" fmla="*/ 515024 w 12192000"/>
              <a:gd name="connsiteY158" fmla="*/ 2179258 h 2237474"/>
              <a:gd name="connsiteX159" fmla="*/ 512278 w 12192000"/>
              <a:gd name="connsiteY159" fmla="*/ 2176369 h 2237474"/>
              <a:gd name="connsiteX160" fmla="*/ 480419 w 12192000"/>
              <a:gd name="connsiteY160" fmla="*/ 2167807 h 2237474"/>
              <a:gd name="connsiteX161" fmla="*/ 413835 w 12192000"/>
              <a:gd name="connsiteY161" fmla="*/ 2156783 h 2237474"/>
              <a:gd name="connsiteX162" fmla="*/ 376513 w 12192000"/>
              <a:gd name="connsiteY162" fmla="*/ 2154014 h 2237474"/>
              <a:gd name="connsiteX163" fmla="*/ 273386 w 12192000"/>
              <a:gd name="connsiteY163" fmla="*/ 2142551 h 2237474"/>
              <a:gd name="connsiteX164" fmla="*/ 169207 w 12192000"/>
              <a:gd name="connsiteY164" fmla="*/ 2128100 h 2237474"/>
              <a:gd name="connsiteX165" fmla="*/ 93149 w 12192000"/>
              <a:gd name="connsiteY165" fmla="*/ 2105324 h 2237474"/>
              <a:gd name="connsiteX166" fmla="*/ 88109 w 12192000"/>
              <a:gd name="connsiteY166" fmla="*/ 2106704 h 2237474"/>
              <a:gd name="connsiteX167" fmla="*/ 80022 w 12192000"/>
              <a:gd name="connsiteY167" fmla="*/ 2107254 h 2237474"/>
              <a:gd name="connsiteX168" fmla="*/ 79717 w 12192000"/>
              <a:gd name="connsiteY168" fmla="*/ 2107046 h 2237474"/>
              <a:gd name="connsiteX169" fmla="*/ 72352 w 12192000"/>
              <a:gd name="connsiteY169" fmla="*/ 2107991 h 2237474"/>
              <a:gd name="connsiteX170" fmla="*/ 37645 w 12192000"/>
              <a:gd name="connsiteY170" fmla="*/ 2115401 h 2237474"/>
              <a:gd name="connsiteX171" fmla="*/ 4572 w 12192000"/>
              <a:gd name="connsiteY171" fmla="*/ 2111091 h 2237474"/>
              <a:gd name="connsiteX172" fmla="*/ 0 w 12192000"/>
              <a:gd name="connsiteY172" fmla="*/ 2110468 h 2237474"/>
              <a:gd name="connsiteX173" fmla="*/ 0 w 12192000"/>
              <a:gd name="connsiteY173" fmla="*/ 0 h 2237474"/>
              <a:gd name="connsiteX0" fmla="*/ 0 w 12192000"/>
              <a:gd name="connsiteY0" fmla="*/ 0 h 2237474"/>
              <a:gd name="connsiteX1" fmla="*/ 12192000 w 12192000"/>
              <a:gd name="connsiteY1" fmla="*/ 0 h 2237474"/>
              <a:gd name="connsiteX2" fmla="*/ 12192000 w 12192000"/>
              <a:gd name="connsiteY2" fmla="*/ 751299 h 2237474"/>
              <a:gd name="connsiteX3" fmla="*/ 12176759 w 12192000"/>
              <a:gd name="connsiteY3" fmla="*/ 759190 h 2237474"/>
              <a:gd name="connsiteX4" fmla="*/ 12047364 w 12192000"/>
              <a:gd name="connsiteY4" fmla="*/ 749662 h 2237474"/>
              <a:gd name="connsiteX5" fmla="*/ 11890686 w 12192000"/>
              <a:gd name="connsiteY5" fmla="*/ 732766 h 2237474"/>
              <a:gd name="connsiteX6" fmla="*/ 11820512 w 12192000"/>
              <a:gd name="connsiteY6" fmla="*/ 745392 h 2237474"/>
              <a:gd name="connsiteX7" fmla="*/ 11649954 w 12192000"/>
              <a:gd name="connsiteY7" fmla="*/ 749628 h 2237474"/>
              <a:gd name="connsiteX8" fmla="*/ 11560424 w 12192000"/>
              <a:gd name="connsiteY8" fmla="*/ 748017 h 2237474"/>
              <a:gd name="connsiteX9" fmla="*/ 11358455 w 12192000"/>
              <a:gd name="connsiteY9" fmla="*/ 747593 h 2237474"/>
              <a:gd name="connsiteX10" fmla="*/ 11165209 w 12192000"/>
              <a:gd name="connsiteY10" fmla="*/ 748852 h 2237474"/>
              <a:gd name="connsiteX11" fmla="*/ 11058755 w 12192000"/>
              <a:gd name="connsiteY11" fmla="*/ 749617 h 2237474"/>
              <a:gd name="connsiteX12" fmla="*/ 10846594 w 12192000"/>
              <a:gd name="connsiteY12" fmla="*/ 765069 h 2237474"/>
              <a:gd name="connsiteX13" fmla="*/ 10739478 w 12192000"/>
              <a:gd name="connsiteY13" fmla="*/ 776841 h 2237474"/>
              <a:gd name="connsiteX14" fmla="*/ 10458762 w 12192000"/>
              <a:gd name="connsiteY14" fmla="*/ 755400 h 2237474"/>
              <a:gd name="connsiteX15" fmla="*/ 10211200 w 12192000"/>
              <a:gd name="connsiteY15" fmla="*/ 767513 h 2237474"/>
              <a:gd name="connsiteX16" fmla="*/ 10167995 w 12192000"/>
              <a:gd name="connsiteY16" fmla="*/ 760843 h 2237474"/>
              <a:gd name="connsiteX17" fmla="*/ 9997044 w 12192000"/>
              <a:gd name="connsiteY17" fmla="*/ 780129 h 2237474"/>
              <a:gd name="connsiteX18" fmla="*/ 9943887 w 12192000"/>
              <a:gd name="connsiteY18" fmla="*/ 804141 h 2237474"/>
              <a:gd name="connsiteX19" fmla="*/ 9918248 w 12192000"/>
              <a:gd name="connsiteY19" fmla="*/ 816628 h 2237474"/>
              <a:gd name="connsiteX20" fmla="*/ 9767091 w 12192000"/>
              <a:gd name="connsiteY20" fmla="*/ 870550 h 2237474"/>
              <a:gd name="connsiteX21" fmla="*/ 9683005 w 12192000"/>
              <a:gd name="connsiteY21" fmla="*/ 894128 h 2237474"/>
              <a:gd name="connsiteX22" fmla="*/ 9594438 w 12192000"/>
              <a:gd name="connsiteY22" fmla="*/ 919051 h 2237474"/>
              <a:gd name="connsiteX23" fmla="*/ 9544189 w 12192000"/>
              <a:gd name="connsiteY23" fmla="*/ 938966 h 2237474"/>
              <a:gd name="connsiteX24" fmla="*/ 9500499 w 12192000"/>
              <a:gd name="connsiteY24" fmla="*/ 954680 h 2237474"/>
              <a:gd name="connsiteX25" fmla="*/ 9428195 w 12192000"/>
              <a:gd name="connsiteY25" fmla="*/ 986225 h 2237474"/>
              <a:gd name="connsiteX26" fmla="*/ 9410017 w 12192000"/>
              <a:gd name="connsiteY26" fmla="*/ 993931 h 2237474"/>
              <a:gd name="connsiteX27" fmla="*/ 9392919 w 12192000"/>
              <a:gd name="connsiteY27" fmla="*/ 994656 h 2237474"/>
              <a:gd name="connsiteX28" fmla="*/ 9268019 w 12192000"/>
              <a:gd name="connsiteY28" fmla="*/ 1007442 h 2237474"/>
              <a:gd name="connsiteX29" fmla="*/ 9234662 w 12192000"/>
              <a:gd name="connsiteY29" fmla="*/ 1023056 h 2237474"/>
              <a:gd name="connsiteX30" fmla="*/ 9181033 w 12192000"/>
              <a:gd name="connsiteY30" fmla="*/ 1037921 h 2237474"/>
              <a:gd name="connsiteX31" fmla="*/ 9155969 w 12192000"/>
              <a:gd name="connsiteY31" fmla="*/ 1046804 h 2237474"/>
              <a:gd name="connsiteX32" fmla="*/ 9133985 w 12192000"/>
              <a:gd name="connsiteY32" fmla="*/ 1046450 h 2237474"/>
              <a:gd name="connsiteX33" fmla="*/ 9003462 w 12192000"/>
              <a:gd name="connsiteY33" fmla="*/ 1042406 h 2237474"/>
              <a:gd name="connsiteX34" fmla="*/ 8968445 w 12192000"/>
              <a:gd name="connsiteY34" fmla="*/ 1052169 h 2237474"/>
              <a:gd name="connsiteX35" fmla="*/ 8886001 w 12192000"/>
              <a:gd name="connsiteY35" fmla="*/ 1067468 h 2237474"/>
              <a:gd name="connsiteX36" fmla="*/ 8838610 w 12192000"/>
              <a:gd name="connsiteY36" fmla="*/ 1075091 h 2237474"/>
              <a:gd name="connsiteX37" fmla="*/ 8750383 w 12192000"/>
              <a:gd name="connsiteY37" fmla="*/ 1097387 h 2237474"/>
              <a:gd name="connsiteX38" fmla="*/ 8665605 w 12192000"/>
              <a:gd name="connsiteY38" fmla="*/ 1110791 h 2237474"/>
              <a:gd name="connsiteX39" fmla="*/ 8584946 w 12192000"/>
              <a:gd name="connsiteY39" fmla="*/ 1135226 h 2237474"/>
              <a:gd name="connsiteX40" fmla="*/ 8419755 w 12192000"/>
              <a:gd name="connsiteY40" fmla="*/ 1216260 h 2237474"/>
              <a:gd name="connsiteX41" fmla="*/ 8411626 w 12192000"/>
              <a:gd name="connsiteY41" fmla="*/ 1214397 h 2237474"/>
              <a:gd name="connsiteX42" fmla="*/ 8363469 w 12192000"/>
              <a:gd name="connsiteY42" fmla="*/ 1246658 h 2237474"/>
              <a:gd name="connsiteX43" fmla="*/ 8275497 w 12192000"/>
              <a:gd name="connsiteY43" fmla="*/ 1264396 h 2237474"/>
              <a:gd name="connsiteX44" fmla="*/ 8206287 w 12192000"/>
              <a:gd name="connsiteY44" fmla="*/ 1273060 h 2237474"/>
              <a:gd name="connsiteX45" fmla="*/ 8139997 w 12192000"/>
              <a:gd name="connsiteY45" fmla="*/ 1282713 h 2237474"/>
              <a:gd name="connsiteX46" fmla="*/ 8074238 w 12192000"/>
              <a:gd name="connsiteY46" fmla="*/ 1301895 h 2237474"/>
              <a:gd name="connsiteX47" fmla="*/ 7942099 w 12192000"/>
              <a:gd name="connsiteY47" fmla="*/ 1336332 h 2237474"/>
              <a:gd name="connsiteX48" fmla="*/ 7902328 w 12192000"/>
              <a:gd name="connsiteY48" fmla="*/ 1345865 h 2237474"/>
              <a:gd name="connsiteX49" fmla="*/ 7840612 w 12192000"/>
              <a:gd name="connsiteY49" fmla="*/ 1369373 h 2237474"/>
              <a:gd name="connsiteX50" fmla="*/ 7786819 w 12192000"/>
              <a:gd name="connsiteY50" fmla="*/ 1378970 h 2237474"/>
              <a:gd name="connsiteX51" fmla="*/ 7548172 w 12192000"/>
              <a:gd name="connsiteY51" fmla="*/ 1417460 h 2237474"/>
              <a:gd name="connsiteX52" fmla="*/ 7483437 w 12192000"/>
              <a:gd name="connsiteY52" fmla="*/ 1478152 h 2237474"/>
              <a:gd name="connsiteX53" fmla="*/ 7377870 w 12192000"/>
              <a:gd name="connsiteY53" fmla="*/ 1523319 h 2237474"/>
              <a:gd name="connsiteX54" fmla="*/ 7230737 w 12192000"/>
              <a:gd name="connsiteY54" fmla="*/ 1562633 h 2237474"/>
              <a:gd name="connsiteX55" fmla="*/ 7224458 w 12192000"/>
              <a:gd name="connsiteY55" fmla="*/ 1573008 h 2237474"/>
              <a:gd name="connsiteX56" fmla="*/ 7183121 w 12192000"/>
              <a:gd name="connsiteY56" fmla="*/ 1595162 h 2237474"/>
              <a:gd name="connsiteX57" fmla="*/ 7164601 w 12192000"/>
              <a:gd name="connsiteY57" fmla="*/ 1606490 h 2237474"/>
              <a:gd name="connsiteX58" fmla="*/ 7031309 w 12192000"/>
              <a:gd name="connsiteY58" fmla="*/ 1619451 h 2237474"/>
              <a:gd name="connsiteX59" fmla="*/ 6900177 w 12192000"/>
              <a:gd name="connsiteY59" fmla="*/ 1636016 h 2237474"/>
              <a:gd name="connsiteX60" fmla="*/ 6795372 w 12192000"/>
              <a:gd name="connsiteY60" fmla="*/ 1644845 h 2237474"/>
              <a:gd name="connsiteX61" fmla="*/ 6692251 w 12192000"/>
              <a:gd name="connsiteY61" fmla="*/ 1656357 h 2237474"/>
              <a:gd name="connsiteX62" fmla="*/ 6655235 w 12192000"/>
              <a:gd name="connsiteY62" fmla="*/ 1661869 h 2237474"/>
              <a:gd name="connsiteX63" fmla="*/ 6554894 w 12192000"/>
              <a:gd name="connsiteY63" fmla="*/ 1664428 h 2237474"/>
              <a:gd name="connsiteX64" fmla="*/ 6516595 w 12192000"/>
              <a:gd name="connsiteY64" fmla="*/ 1667475 h 2237474"/>
              <a:gd name="connsiteX65" fmla="*/ 6508541 w 12192000"/>
              <a:gd name="connsiteY65" fmla="*/ 1668757 h 2237474"/>
              <a:gd name="connsiteX66" fmla="*/ 6471012 w 12192000"/>
              <a:gd name="connsiteY66" fmla="*/ 1678604 h 2237474"/>
              <a:gd name="connsiteX67" fmla="*/ 6364035 w 12192000"/>
              <a:gd name="connsiteY67" fmla="*/ 1667683 h 2237474"/>
              <a:gd name="connsiteX68" fmla="*/ 6280959 w 12192000"/>
              <a:gd name="connsiteY68" fmla="*/ 1689329 h 2237474"/>
              <a:gd name="connsiteX69" fmla="*/ 6243319 w 12192000"/>
              <a:gd name="connsiteY69" fmla="*/ 1695560 h 2237474"/>
              <a:gd name="connsiteX70" fmla="*/ 6098321 w 12192000"/>
              <a:gd name="connsiteY70" fmla="*/ 1721646 h 2237474"/>
              <a:gd name="connsiteX71" fmla="*/ 5880652 w 12192000"/>
              <a:gd name="connsiteY71" fmla="*/ 1779643 h 2237474"/>
              <a:gd name="connsiteX72" fmla="*/ 5785959 w 12192000"/>
              <a:gd name="connsiteY72" fmla="*/ 1775307 h 2237474"/>
              <a:gd name="connsiteX73" fmla="*/ 5643534 w 12192000"/>
              <a:gd name="connsiteY73" fmla="*/ 1802919 h 2237474"/>
              <a:gd name="connsiteX74" fmla="*/ 5518799 w 12192000"/>
              <a:gd name="connsiteY74" fmla="*/ 1818312 h 2237474"/>
              <a:gd name="connsiteX75" fmla="*/ 5505014 w 12192000"/>
              <a:gd name="connsiteY75" fmla="*/ 1819259 h 2237474"/>
              <a:gd name="connsiteX76" fmla="*/ 5453307 w 12192000"/>
              <a:gd name="connsiteY76" fmla="*/ 1815450 h 2237474"/>
              <a:gd name="connsiteX77" fmla="*/ 5221533 w 12192000"/>
              <a:gd name="connsiteY77" fmla="*/ 1846950 h 2237474"/>
              <a:gd name="connsiteX78" fmla="*/ 5149802 w 12192000"/>
              <a:gd name="connsiteY78" fmla="*/ 1844846 h 2237474"/>
              <a:gd name="connsiteX79" fmla="*/ 5114927 w 12192000"/>
              <a:gd name="connsiteY79" fmla="*/ 1847827 h 2237474"/>
              <a:gd name="connsiteX80" fmla="*/ 5108970 w 12192000"/>
              <a:gd name="connsiteY80" fmla="*/ 1847935 h 2237474"/>
              <a:gd name="connsiteX81" fmla="*/ 5067961 w 12192000"/>
              <a:gd name="connsiteY81" fmla="*/ 1845917 h 2237474"/>
              <a:gd name="connsiteX82" fmla="*/ 5007075 w 12192000"/>
              <a:gd name="connsiteY82" fmla="*/ 1838626 h 2237474"/>
              <a:gd name="connsiteX83" fmla="*/ 4944087 w 12192000"/>
              <a:gd name="connsiteY83" fmla="*/ 1823332 h 2237474"/>
              <a:gd name="connsiteX84" fmla="*/ 4907662 w 12192000"/>
              <a:gd name="connsiteY84" fmla="*/ 1816900 h 2237474"/>
              <a:gd name="connsiteX85" fmla="*/ 4882386 w 12192000"/>
              <a:gd name="connsiteY85" fmla="*/ 1809844 h 2237474"/>
              <a:gd name="connsiteX86" fmla="*/ 4811440 w 12192000"/>
              <a:gd name="connsiteY86" fmla="*/ 1804655 h 2237474"/>
              <a:gd name="connsiteX87" fmla="*/ 4691075 w 12192000"/>
              <a:gd name="connsiteY87" fmla="*/ 1801389 h 2237474"/>
              <a:gd name="connsiteX88" fmla="*/ 4640313 w 12192000"/>
              <a:gd name="connsiteY88" fmla="*/ 1784307 h 2237474"/>
              <a:gd name="connsiteX89" fmla="*/ 4536503 w 12192000"/>
              <a:gd name="connsiteY89" fmla="*/ 1785334 h 2237474"/>
              <a:gd name="connsiteX90" fmla="*/ 4513724 w 12192000"/>
              <a:gd name="connsiteY90" fmla="*/ 1791996 h 2237474"/>
              <a:gd name="connsiteX91" fmla="*/ 4459810 w 12192000"/>
              <a:gd name="connsiteY91" fmla="*/ 1797886 h 2237474"/>
              <a:gd name="connsiteX92" fmla="*/ 4379064 w 12192000"/>
              <a:gd name="connsiteY92" fmla="*/ 1817177 h 2237474"/>
              <a:gd name="connsiteX93" fmla="*/ 4290981 w 12192000"/>
              <a:gd name="connsiteY93" fmla="*/ 1839677 h 2237474"/>
              <a:gd name="connsiteX94" fmla="*/ 4238372 w 12192000"/>
              <a:gd name="connsiteY94" fmla="*/ 1851480 h 2237474"/>
              <a:gd name="connsiteX95" fmla="*/ 4232517 w 12192000"/>
              <a:gd name="connsiteY95" fmla="*/ 1852567 h 2237474"/>
              <a:gd name="connsiteX96" fmla="*/ 4191732 w 12192000"/>
              <a:gd name="connsiteY96" fmla="*/ 1857328 h 2237474"/>
              <a:gd name="connsiteX97" fmla="*/ 4065532 w 12192000"/>
              <a:gd name="connsiteY97" fmla="*/ 1855477 h 2237474"/>
              <a:gd name="connsiteX98" fmla="*/ 4028460 w 12192000"/>
              <a:gd name="connsiteY98" fmla="*/ 1855137 h 2237474"/>
              <a:gd name="connsiteX99" fmla="*/ 4002267 w 12192000"/>
              <a:gd name="connsiteY99" fmla="*/ 1852352 h 2237474"/>
              <a:gd name="connsiteX100" fmla="*/ 3931396 w 12192000"/>
              <a:gd name="connsiteY100" fmla="*/ 1858915 h 2237474"/>
              <a:gd name="connsiteX101" fmla="*/ 3812162 w 12192000"/>
              <a:gd name="connsiteY101" fmla="*/ 1875501 h 2237474"/>
              <a:gd name="connsiteX102" fmla="*/ 3758105 w 12192000"/>
              <a:gd name="connsiteY102" fmla="*/ 1871856 h 2237474"/>
              <a:gd name="connsiteX103" fmla="*/ 3715896 w 12192000"/>
              <a:gd name="connsiteY103" fmla="*/ 1881552 h 2237474"/>
              <a:gd name="connsiteX104" fmla="*/ 3567259 w 12192000"/>
              <a:gd name="connsiteY104" fmla="*/ 1893482 h 2237474"/>
              <a:gd name="connsiteX105" fmla="*/ 3405770 w 12192000"/>
              <a:gd name="connsiteY105" fmla="*/ 1904591 h 2237474"/>
              <a:gd name="connsiteX106" fmla="*/ 3280097 w 12192000"/>
              <a:gd name="connsiteY106" fmla="*/ 1919610 h 2237474"/>
              <a:gd name="connsiteX107" fmla="*/ 3123424 w 12192000"/>
              <a:gd name="connsiteY107" fmla="*/ 1952930 h 2237474"/>
              <a:gd name="connsiteX108" fmla="*/ 3009910 w 12192000"/>
              <a:gd name="connsiteY108" fmla="*/ 1957866 h 2237474"/>
              <a:gd name="connsiteX109" fmla="*/ 2995934 w 12192000"/>
              <a:gd name="connsiteY109" fmla="*/ 1967085 h 2237474"/>
              <a:gd name="connsiteX110" fmla="*/ 2942858 w 12192000"/>
              <a:gd name="connsiteY110" fmla="*/ 1981367 h 2237474"/>
              <a:gd name="connsiteX111" fmla="*/ 2875436 w 12192000"/>
              <a:gd name="connsiteY111" fmla="*/ 1996977 h 2237474"/>
              <a:gd name="connsiteX112" fmla="*/ 2874892 w 12192000"/>
              <a:gd name="connsiteY112" fmla="*/ 1996085 h 2237474"/>
              <a:gd name="connsiteX113" fmla="*/ 2843662 w 12192000"/>
              <a:gd name="connsiteY113" fmla="*/ 1992498 h 2237474"/>
              <a:gd name="connsiteX114" fmla="*/ 2718916 w 12192000"/>
              <a:gd name="connsiteY114" fmla="*/ 1990867 h 2237474"/>
              <a:gd name="connsiteX115" fmla="*/ 2713522 w 12192000"/>
              <a:gd name="connsiteY115" fmla="*/ 1990173 h 2237474"/>
              <a:gd name="connsiteX116" fmla="*/ 2578178 w 12192000"/>
              <a:gd name="connsiteY116" fmla="*/ 1990531 h 2237474"/>
              <a:gd name="connsiteX117" fmla="*/ 2476147 w 12192000"/>
              <a:gd name="connsiteY117" fmla="*/ 1998305 h 2237474"/>
              <a:gd name="connsiteX118" fmla="*/ 2373568 w 12192000"/>
              <a:gd name="connsiteY118" fmla="*/ 2003219 h 2237474"/>
              <a:gd name="connsiteX119" fmla="*/ 2287219 w 12192000"/>
              <a:gd name="connsiteY119" fmla="*/ 1998750 h 2237474"/>
              <a:gd name="connsiteX120" fmla="*/ 2243069 w 12192000"/>
              <a:gd name="connsiteY120" fmla="*/ 2015111 h 2237474"/>
              <a:gd name="connsiteX121" fmla="*/ 2186609 w 12192000"/>
              <a:gd name="connsiteY121" fmla="*/ 2008263 h 2237474"/>
              <a:gd name="connsiteX122" fmla="*/ 2164831 w 12192000"/>
              <a:gd name="connsiteY122" fmla="*/ 2010143 h 2237474"/>
              <a:gd name="connsiteX123" fmla="*/ 2152836 w 12192000"/>
              <a:gd name="connsiteY123" fmla="*/ 2010048 h 2237474"/>
              <a:gd name="connsiteX124" fmla="*/ 2117102 w 12192000"/>
              <a:gd name="connsiteY124" fmla="*/ 2023004 h 2237474"/>
              <a:gd name="connsiteX125" fmla="*/ 2111935 w 12192000"/>
              <a:gd name="connsiteY125" fmla="*/ 2023163 h 2237474"/>
              <a:gd name="connsiteX126" fmla="*/ 2089991 w 12192000"/>
              <a:gd name="connsiteY126" fmla="*/ 2034193 h 2237474"/>
              <a:gd name="connsiteX127" fmla="*/ 2058061 w 12192000"/>
              <a:gd name="connsiteY127" fmla="*/ 2047942 h 2237474"/>
              <a:gd name="connsiteX128" fmla="*/ 2055737 w 12192000"/>
              <a:gd name="connsiteY128" fmla="*/ 2047704 h 2237474"/>
              <a:gd name="connsiteX129" fmla="*/ 2042244 w 12192000"/>
              <a:gd name="connsiteY129" fmla="*/ 2055560 h 2237474"/>
              <a:gd name="connsiteX130" fmla="*/ 1976224 w 12192000"/>
              <a:gd name="connsiteY130" fmla="*/ 2074257 h 2237474"/>
              <a:gd name="connsiteX131" fmla="*/ 1877728 w 12192000"/>
              <a:gd name="connsiteY131" fmla="*/ 2101004 h 2237474"/>
              <a:gd name="connsiteX132" fmla="*/ 1759056 w 12192000"/>
              <a:gd name="connsiteY132" fmla="*/ 2125608 h 2237474"/>
              <a:gd name="connsiteX133" fmla="*/ 1637948 w 12192000"/>
              <a:gd name="connsiteY133" fmla="*/ 2172597 h 2237474"/>
              <a:gd name="connsiteX134" fmla="*/ 1434549 w 12192000"/>
              <a:gd name="connsiteY134" fmla="*/ 2234522 h 2237474"/>
              <a:gd name="connsiteX135" fmla="*/ 1398481 w 12192000"/>
              <a:gd name="connsiteY135" fmla="*/ 2237074 h 2237474"/>
              <a:gd name="connsiteX136" fmla="*/ 1398407 w 12192000"/>
              <a:gd name="connsiteY136" fmla="*/ 2237095 h 2237474"/>
              <a:gd name="connsiteX137" fmla="*/ 1370962 w 12192000"/>
              <a:gd name="connsiteY137" fmla="*/ 2237474 h 2237474"/>
              <a:gd name="connsiteX138" fmla="*/ 1356367 w 12192000"/>
              <a:gd name="connsiteY138" fmla="*/ 2235089 h 2237474"/>
              <a:gd name="connsiteX139" fmla="*/ 1324828 w 12192000"/>
              <a:gd name="connsiteY139" fmla="*/ 2231968 h 2237474"/>
              <a:gd name="connsiteX140" fmla="*/ 1297744 w 12192000"/>
              <a:gd name="connsiteY140" fmla="*/ 2235849 h 2237474"/>
              <a:gd name="connsiteX141" fmla="*/ 1279765 w 12192000"/>
              <a:gd name="connsiteY141" fmla="*/ 2229639 h 2237474"/>
              <a:gd name="connsiteX142" fmla="*/ 1195347 w 12192000"/>
              <a:gd name="connsiteY142" fmla="*/ 2212354 h 2237474"/>
              <a:gd name="connsiteX143" fmla="*/ 970251 w 12192000"/>
              <a:gd name="connsiteY143" fmla="*/ 2221029 h 2237474"/>
              <a:gd name="connsiteX144" fmla="*/ 812914 w 12192000"/>
              <a:gd name="connsiteY144" fmla="*/ 2202752 h 2237474"/>
              <a:gd name="connsiteX145" fmla="*/ 800195 w 12192000"/>
              <a:gd name="connsiteY145" fmla="*/ 2209407 h 2237474"/>
              <a:gd name="connsiteX146" fmla="*/ 784978 w 12192000"/>
              <a:gd name="connsiteY146" fmla="*/ 2212360 h 2237474"/>
              <a:gd name="connsiteX147" fmla="*/ 681987 w 12192000"/>
              <a:gd name="connsiteY147" fmla="*/ 2216757 h 2237474"/>
              <a:gd name="connsiteX148" fmla="*/ 669923 w 12192000"/>
              <a:gd name="connsiteY148" fmla="*/ 2211682 h 2237474"/>
              <a:gd name="connsiteX149" fmla="*/ 648680 w 12192000"/>
              <a:gd name="connsiteY149" fmla="*/ 2206229 h 2237474"/>
              <a:gd name="connsiteX150" fmla="*/ 597225 w 12192000"/>
              <a:gd name="connsiteY150" fmla="*/ 2180999 h 2237474"/>
              <a:gd name="connsiteX151" fmla="*/ 558449 w 12192000"/>
              <a:gd name="connsiteY151" fmla="*/ 2182346 h 2237474"/>
              <a:gd name="connsiteX152" fmla="*/ 550517 w 12192000"/>
              <a:gd name="connsiteY152" fmla="*/ 2182060 h 2237474"/>
              <a:gd name="connsiteX153" fmla="*/ 550309 w 12192000"/>
              <a:gd name="connsiteY153" fmla="*/ 2181825 h 2237474"/>
              <a:gd name="connsiteX154" fmla="*/ 541836 w 12192000"/>
              <a:gd name="connsiteY154" fmla="*/ 2181063 h 2237474"/>
              <a:gd name="connsiteX155" fmla="*/ 536057 w 12192000"/>
              <a:gd name="connsiteY155" fmla="*/ 2181537 h 2237474"/>
              <a:gd name="connsiteX156" fmla="*/ 520671 w 12192000"/>
              <a:gd name="connsiteY156" fmla="*/ 2180980 h 2237474"/>
              <a:gd name="connsiteX157" fmla="*/ 515024 w 12192000"/>
              <a:gd name="connsiteY157" fmla="*/ 2179258 h 2237474"/>
              <a:gd name="connsiteX158" fmla="*/ 512278 w 12192000"/>
              <a:gd name="connsiteY158" fmla="*/ 2176369 h 2237474"/>
              <a:gd name="connsiteX159" fmla="*/ 480419 w 12192000"/>
              <a:gd name="connsiteY159" fmla="*/ 2167807 h 2237474"/>
              <a:gd name="connsiteX160" fmla="*/ 413835 w 12192000"/>
              <a:gd name="connsiteY160" fmla="*/ 2156783 h 2237474"/>
              <a:gd name="connsiteX161" fmla="*/ 376513 w 12192000"/>
              <a:gd name="connsiteY161" fmla="*/ 2154014 h 2237474"/>
              <a:gd name="connsiteX162" fmla="*/ 273386 w 12192000"/>
              <a:gd name="connsiteY162" fmla="*/ 2142551 h 2237474"/>
              <a:gd name="connsiteX163" fmla="*/ 169207 w 12192000"/>
              <a:gd name="connsiteY163" fmla="*/ 2128100 h 2237474"/>
              <a:gd name="connsiteX164" fmla="*/ 93149 w 12192000"/>
              <a:gd name="connsiteY164" fmla="*/ 2105324 h 2237474"/>
              <a:gd name="connsiteX165" fmla="*/ 88109 w 12192000"/>
              <a:gd name="connsiteY165" fmla="*/ 2106704 h 2237474"/>
              <a:gd name="connsiteX166" fmla="*/ 80022 w 12192000"/>
              <a:gd name="connsiteY166" fmla="*/ 2107254 h 2237474"/>
              <a:gd name="connsiteX167" fmla="*/ 79717 w 12192000"/>
              <a:gd name="connsiteY167" fmla="*/ 2107046 h 2237474"/>
              <a:gd name="connsiteX168" fmla="*/ 72352 w 12192000"/>
              <a:gd name="connsiteY168" fmla="*/ 2107991 h 2237474"/>
              <a:gd name="connsiteX169" fmla="*/ 37645 w 12192000"/>
              <a:gd name="connsiteY169" fmla="*/ 2115401 h 2237474"/>
              <a:gd name="connsiteX170" fmla="*/ 4572 w 12192000"/>
              <a:gd name="connsiteY170" fmla="*/ 2111091 h 2237474"/>
              <a:gd name="connsiteX171" fmla="*/ 0 w 12192000"/>
              <a:gd name="connsiteY171" fmla="*/ 2110468 h 2237474"/>
              <a:gd name="connsiteX172" fmla="*/ 0 w 12192000"/>
              <a:gd name="connsiteY172" fmla="*/ 0 h 2237474"/>
              <a:gd name="connsiteX0" fmla="*/ 0 w 12192000"/>
              <a:gd name="connsiteY0" fmla="*/ 0 h 2237474"/>
              <a:gd name="connsiteX1" fmla="*/ 12192000 w 12192000"/>
              <a:gd name="connsiteY1" fmla="*/ 0 h 2237474"/>
              <a:gd name="connsiteX2" fmla="*/ 12192000 w 12192000"/>
              <a:gd name="connsiteY2" fmla="*/ 751299 h 2237474"/>
              <a:gd name="connsiteX3" fmla="*/ 12176759 w 12192000"/>
              <a:gd name="connsiteY3" fmla="*/ 759190 h 2237474"/>
              <a:gd name="connsiteX4" fmla="*/ 12047364 w 12192000"/>
              <a:gd name="connsiteY4" fmla="*/ 749662 h 2237474"/>
              <a:gd name="connsiteX5" fmla="*/ 11890686 w 12192000"/>
              <a:gd name="connsiteY5" fmla="*/ 732766 h 2237474"/>
              <a:gd name="connsiteX6" fmla="*/ 11820512 w 12192000"/>
              <a:gd name="connsiteY6" fmla="*/ 745392 h 2237474"/>
              <a:gd name="connsiteX7" fmla="*/ 11649954 w 12192000"/>
              <a:gd name="connsiteY7" fmla="*/ 749628 h 2237474"/>
              <a:gd name="connsiteX8" fmla="*/ 11560424 w 12192000"/>
              <a:gd name="connsiteY8" fmla="*/ 748017 h 2237474"/>
              <a:gd name="connsiteX9" fmla="*/ 11358455 w 12192000"/>
              <a:gd name="connsiteY9" fmla="*/ 747593 h 2237474"/>
              <a:gd name="connsiteX10" fmla="*/ 11165209 w 12192000"/>
              <a:gd name="connsiteY10" fmla="*/ 748852 h 2237474"/>
              <a:gd name="connsiteX11" fmla="*/ 11058755 w 12192000"/>
              <a:gd name="connsiteY11" fmla="*/ 749617 h 2237474"/>
              <a:gd name="connsiteX12" fmla="*/ 10846594 w 12192000"/>
              <a:gd name="connsiteY12" fmla="*/ 765069 h 2237474"/>
              <a:gd name="connsiteX13" fmla="*/ 10739478 w 12192000"/>
              <a:gd name="connsiteY13" fmla="*/ 776841 h 2237474"/>
              <a:gd name="connsiteX14" fmla="*/ 10458762 w 12192000"/>
              <a:gd name="connsiteY14" fmla="*/ 755400 h 2237474"/>
              <a:gd name="connsiteX15" fmla="*/ 10211200 w 12192000"/>
              <a:gd name="connsiteY15" fmla="*/ 767513 h 2237474"/>
              <a:gd name="connsiteX16" fmla="*/ 10167995 w 12192000"/>
              <a:gd name="connsiteY16" fmla="*/ 760843 h 2237474"/>
              <a:gd name="connsiteX17" fmla="*/ 9997044 w 12192000"/>
              <a:gd name="connsiteY17" fmla="*/ 780129 h 2237474"/>
              <a:gd name="connsiteX18" fmla="*/ 9943887 w 12192000"/>
              <a:gd name="connsiteY18" fmla="*/ 804141 h 2237474"/>
              <a:gd name="connsiteX19" fmla="*/ 9918248 w 12192000"/>
              <a:gd name="connsiteY19" fmla="*/ 816628 h 2237474"/>
              <a:gd name="connsiteX20" fmla="*/ 9767091 w 12192000"/>
              <a:gd name="connsiteY20" fmla="*/ 870550 h 2237474"/>
              <a:gd name="connsiteX21" fmla="*/ 9683005 w 12192000"/>
              <a:gd name="connsiteY21" fmla="*/ 894128 h 2237474"/>
              <a:gd name="connsiteX22" fmla="*/ 9594438 w 12192000"/>
              <a:gd name="connsiteY22" fmla="*/ 919051 h 2237474"/>
              <a:gd name="connsiteX23" fmla="*/ 9544189 w 12192000"/>
              <a:gd name="connsiteY23" fmla="*/ 938966 h 2237474"/>
              <a:gd name="connsiteX24" fmla="*/ 9500499 w 12192000"/>
              <a:gd name="connsiteY24" fmla="*/ 954680 h 2237474"/>
              <a:gd name="connsiteX25" fmla="*/ 9428195 w 12192000"/>
              <a:gd name="connsiteY25" fmla="*/ 986225 h 2237474"/>
              <a:gd name="connsiteX26" fmla="*/ 9410017 w 12192000"/>
              <a:gd name="connsiteY26" fmla="*/ 993931 h 2237474"/>
              <a:gd name="connsiteX27" fmla="*/ 9392919 w 12192000"/>
              <a:gd name="connsiteY27" fmla="*/ 994656 h 2237474"/>
              <a:gd name="connsiteX28" fmla="*/ 9268019 w 12192000"/>
              <a:gd name="connsiteY28" fmla="*/ 1007442 h 2237474"/>
              <a:gd name="connsiteX29" fmla="*/ 9234662 w 12192000"/>
              <a:gd name="connsiteY29" fmla="*/ 1023056 h 2237474"/>
              <a:gd name="connsiteX30" fmla="*/ 9181033 w 12192000"/>
              <a:gd name="connsiteY30" fmla="*/ 1037921 h 2237474"/>
              <a:gd name="connsiteX31" fmla="*/ 9155969 w 12192000"/>
              <a:gd name="connsiteY31" fmla="*/ 1046804 h 2237474"/>
              <a:gd name="connsiteX32" fmla="*/ 9133985 w 12192000"/>
              <a:gd name="connsiteY32" fmla="*/ 1046450 h 2237474"/>
              <a:gd name="connsiteX33" fmla="*/ 9003462 w 12192000"/>
              <a:gd name="connsiteY33" fmla="*/ 1042406 h 2237474"/>
              <a:gd name="connsiteX34" fmla="*/ 8968445 w 12192000"/>
              <a:gd name="connsiteY34" fmla="*/ 1052169 h 2237474"/>
              <a:gd name="connsiteX35" fmla="*/ 8886001 w 12192000"/>
              <a:gd name="connsiteY35" fmla="*/ 1067468 h 2237474"/>
              <a:gd name="connsiteX36" fmla="*/ 8838610 w 12192000"/>
              <a:gd name="connsiteY36" fmla="*/ 1075091 h 2237474"/>
              <a:gd name="connsiteX37" fmla="*/ 8750383 w 12192000"/>
              <a:gd name="connsiteY37" fmla="*/ 1097387 h 2237474"/>
              <a:gd name="connsiteX38" fmla="*/ 8665605 w 12192000"/>
              <a:gd name="connsiteY38" fmla="*/ 1110791 h 2237474"/>
              <a:gd name="connsiteX39" fmla="*/ 8584946 w 12192000"/>
              <a:gd name="connsiteY39" fmla="*/ 1135226 h 2237474"/>
              <a:gd name="connsiteX40" fmla="*/ 8419755 w 12192000"/>
              <a:gd name="connsiteY40" fmla="*/ 1216260 h 2237474"/>
              <a:gd name="connsiteX41" fmla="*/ 8411626 w 12192000"/>
              <a:gd name="connsiteY41" fmla="*/ 1214397 h 2237474"/>
              <a:gd name="connsiteX42" fmla="*/ 8363469 w 12192000"/>
              <a:gd name="connsiteY42" fmla="*/ 1246658 h 2237474"/>
              <a:gd name="connsiteX43" fmla="*/ 8275497 w 12192000"/>
              <a:gd name="connsiteY43" fmla="*/ 1264396 h 2237474"/>
              <a:gd name="connsiteX44" fmla="*/ 8206287 w 12192000"/>
              <a:gd name="connsiteY44" fmla="*/ 1273060 h 2237474"/>
              <a:gd name="connsiteX45" fmla="*/ 8139997 w 12192000"/>
              <a:gd name="connsiteY45" fmla="*/ 1282713 h 2237474"/>
              <a:gd name="connsiteX46" fmla="*/ 8074238 w 12192000"/>
              <a:gd name="connsiteY46" fmla="*/ 1301895 h 2237474"/>
              <a:gd name="connsiteX47" fmla="*/ 7942099 w 12192000"/>
              <a:gd name="connsiteY47" fmla="*/ 1336332 h 2237474"/>
              <a:gd name="connsiteX48" fmla="*/ 7902328 w 12192000"/>
              <a:gd name="connsiteY48" fmla="*/ 1345865 h 2237474"/>
              <a:gd name="connsiteX49" fmla="*/ 7840612 w 12192000"/>
              <a:gd name="connsiteY49" fmla="*/ 1369373 h 2237474"/>
              <a:gd name="connsiteX50" fmla="*/ 7786819 w 12192000"/>
              <a:gd name="connsiteY50" fmla="*/ 1378970 h 2237474"/>
              <a:gd name="connsiteX51" fmla="*/ 7548172 w 12192000"/>
              <a:gd name="connsiteY51" fmla="*/ 1417460 h 2237474"/>
              <a:gd name="connsiteX52" fmla="*/ 7483437 w 12192000"/>
              <a:gd name="connsiteY52" fmla="*/ 1478152 h 2237474"/>
              <a:gd name="connsiteX53" fmla="*/ 7377870 w 12192000"/>
              <a:gd name="connsiteY53" fmla="*/ 1523319 h 2237474"/>
              <a:gd name="connsiteX54" fmla="*/ 7230737 w 12192000"/>
              <a:gd name="connsiteY54" fmla="*/ 1562633 h 2237474"/>
              <a:gd name="connsiteX55" fmla="*/ 7224458 w 12192000"/>
              <a:gd name="connsiteY55" fmla="*/ 1573008 h 2237474"/>
              <a:gd name="connsiteX56" fmla="*/ 7183121 w 12192000"/>
              <a:gd name="connsiteY56" fmla="*/ 1595162 h 2237474"/>
              <a:gd name="connsiteX57" fmla="*/ 7164601 w 12192000"/>
              <a:gd name="connsiteY57" fmla="*/ 1606490 h 2237474"/>
              <a:gd name="connsiteX58" fmla="*/ 7031309 w 12192000"/>
              <a:gd name="connsiteY58" fmla="*/ 1619451 h 2237474"/>
              <a:gd name="connsiteX59" fmla="*/ 6900177 w 12192000"/>
              <a:gd name="connsiteY59" fmla="*/ 1636016 h 2237474"/>
              <a:gd name="connsiteX60" fmla="*/ 6795372 w 12192000"/>
              <a:gd name="connsiteY60" fmla="*/ 1644845 h 2237474"/>
              <a:gd name="connsiteX61" fmla="*/ 6692251 w 12192000"/>
              <a:gd name="connsiteY61" fmla="*/ 1656357 h 2237474"/>
              <a:gd name="connsiteX62" fmla="*/ 6655235 w 12192000"/>
              <a:gd name="connsiteY62" fmla="*/ 1661869 h 2237474"/>
              <a:gd name="connsiteX63" fmla="*/ 6554894 w 12192000"/>
              <a:gd name="connsiteY63" fmla="*/ 1664428 h 2237474"/>
              <a:gd name="connsiteX64" fmla="*/ 6516595 w 12192000"/>
              <a:gd name="connsiteY64" fmla="*/ 1667475 h 2237474"/>
              <a:gd name="connsiteX65" fmla="*/ 6508541 w 12192000"/>
              <a:gd name="connsiteY65" fmla="*/ 1668757 h 2237474"/>
              <a:gd name="connsiteX66" fmla="*/ 6471012 w 12192000"/>
              <a:gd name="connsiteY66" fmla="*/ 1678604 h 2237474"/>
              <a:gd name="connsiteX67" fmla="*/ 6364035 w 12192000"/>
              <a:gd name="connsiteY67" fmla="*/ 1667683 h 2237474"/>
              <a:gd name="connsiteX68" fmla="*/ 6280959 w 12192000"/>
              <a:gd name="connsiteY68" fmla="*/ 1689329 h 2237474"/>
              <a:gd name="connsiteX69" fmla="*/ 6243319 w 12192000"/>
              <a:gd name="connsiteY69" fmla="*/ 1695560 h 2237474"/>
              <a:gd name="connsiteX70" fmla="*/ 6098321 w 12192000"/>
              <a:gd name="connsiteY70" fmla="*/ 1721646 h 2237474"/>
              <a:gd name="connsiteX71" fmla="*/ 5880652 w 12192000"/>
              <a:gd name="connsiteY71" fmla="*/ 1779643 h 2237474"/>
              <a:gd name="connsiteX72" fmla="*/ 5785959 w 12192000"/>
              <a:gd name="connsiteY72" fmla="*/ 1775307 h 2237474"/>
              <a:gd name="connsiteX73" fmla="*/ 5643534 w 12192000"/>
              <a:gd name="connsiteY73" fmla="*/ 1802919 h 2237474"/>
              <a:gd name="connsiteX74" fmla="*/ 5518799 w 12192000"/>
              <a:gd name="connsiteY74" fmla="*/ 1818312 h 2237474"/>
              <a:gd name="connsiteX75" fmla="*/ 5505014 w 12192000"/>
              <a:gd name="connsiteY75" fmla="*/ 1819259 h 2237474"/>
              <a:gd name="connsiteX76" fmla="*/ 5453307 w 12192000"/>
              <a:gd name="connsiteY76" fmla="*/ 1815450 h 2237474"/>
              <a:gd name="connsiteX77" fmla="*/ 5221533 w 12192000"/>
              <a:gd name="connsiteY77" fmla="*/ 1846950 h 2237474"/>
              <a:gd name="connsiteX78" fmla="*/ 5149802 w 12192000"/>
              <a:gd name="connsiteY78" fmla="*/ 1844846 h 2237474"/>
              <a:gd name="connsiteX79" fmla="*/ 5114927 w 12192000"/>
              <a:gd name="connsiteY79" fmla="*/ 1847827 h 2237474"/>
              <a:gd name="connsiteX80" fmla="*/ 5108970 w 12192000"/>
              <a:gd name="connsiteY80" fmla="*/ 1847935 h 2237474"/>
              <a:gd name="connsiteX81" fmla="*/ 5067961 w 12192000"/>
              <a:gd name="connsiteY81" fmla="*/ 1845917 h 2237474"/>
              <a:gd name="connsiteX82" fmla="*/ 5007075 w 12192000"/>
              <a:gd name="connsiteY82" fmla="*/ 1838626 h 2237474"/>
              <a:gd name="connsiteX83" fmla="*/ 4944087 w 12192000"/>
              <a:gd name="connsiteY83" fmla="*/ 1823332 h 2237474"/>
              <a:gd name="connsiteX84" fmla="*/ 4907662 w 12192000"/>
              <a:gd name="connsiteY84" fmla="*/ 1816900 h 2237474"/>
              <a:gd name="connsiteX85" fmla="*/ 4882386 w 12192000"/>
              <a:gd name="connsiteY85" fmla="*/ 1809844 h 2237474"/>
              <a:gd name="connsiteX86" fmla="*/ 4811440 w 12192000"/>
              <a:gd name="connsiteY86" fmla="*/ 1804655 h 2237474"/>
              <a:gd name="connsiteX87" fmla="*/ 4691075 w 12192000"/>
              <a:gd name="connsiteY87" fmla="*/ 1801389 h 2237474"/>
              <a:gd name="connsiteX88" fmla="*/ 4640313 w 12192000"/>
              <a:gd name="connsiteY88" fmla="*/ 1784307 h 2237474"/>
              <a:gd name="connsiteX89" fmla="*/ 4536503 w 12192000"/>
              <a:gd name="connsiteY89" fmla="*/ 1785334 h 2237474"/>
              <a:gd name="connsiteX90" fmla="*/ 4513724 w 12192000"/>
              <a:gd name="connsiteY90" fmla="*/ 1791996 h 2237474"/>
              <a:gd name="connsiteX91" fmla="*/ 4459810 w 12192000"/>
              <a:gd name="connsiteY91" fmla="*/ 1797886 h 2237474"/>
              <a:gd name="connsiteX92" fmla="*/ 4379064 w 12192000"/>
              <a:gd name="connsiteY92" fmla="*/ 1817177 h 2237474"/>
              <a:gd name="connsiteX93" fmla="*/ 4290981 w 12192000"/>
              <a:gd name="connsiteY93" fmla="*/ 1839677 h 2237474"/>
              <a:gd name="connsiteX94" fmla="*/ 4238372 w 12192000"/>
              <a:gd name="connsiteY94" fmla="*/ 1851480 h 2237474"/>
              <a:gd name="connsiteX95" fmla="*/ 4232517 w 12192000"/>
              <a:gd name="connsiteY95" fmla="*/ 1852567 h 2237474"/>
              <a:gd name="connsiteX96" fmla="*/ 4191732 w 12192000"/>
              <a:gd name="connsiteY96" fmla="*/ 1857328 h 2237474"/>
              <a:gd name="connsiteX97" fmla="*/ 4065532 w 12192000"/>
              <a:gd name="connsiteY97" fmla="*/ 1855477 h 2237474"/>
              <a:gd name="connsiteX98" fmla="*/ 4028460 w 12192000"/>
              <a:gd name="connsiteY98" fmla="*/ 1855137 h 2237474"/>
              <a:gd name="connsiteX99" fmla="*/ 4002267 w 12192000"/>
              <a:gd name="connsiteY99" fmla="*/ 1852352 h 2237474"/>
              <a:gd name="connsiteX100" fmla="*/ 3931396 w 12192000"/>
              <a:gd name="connsiteY100" fmla="*/ 1858915 h 2237474"/>
              <a:gd name="connsiteX101" fmla="*/ 3812162 w 12192000"/>
              <a:gd name="connsiteY101" fmla="*/ 1875501 h 2237474"/>
              <a:gd name="connsiteX102" fmla="*/ 3758105 w 12192000"/>
              <a:gd name="connsiteY102" fmla="*/ 1871856 h 2237474"/>
              <a:gd name="connsiteX103" fmla="*/ 3715896 w 12192000"/>
              <a:gd name="connsiteY103" fmla="*/ 1881552 h 2237474"/>
              <a:gd name="connsiteX104" fmla="*/ 3567259 w 12192000"/>
              <a:gd name="connsiteY104" fmla="*/ 1893482 h 2237474"/>
              <a:gd name="connsiteX105" fmla="*/ 3405770 w 12192000"/>
              <a:gd name="connsiteY105" fmla="*/ 1904591 h 2237474"/>
              <a:gd name="connsiteX106" fmla="*/ 3280097 w 12192000"/>
              <a:gd name="connsiteY106" fmla="*/ 1919610 h 2237474"/>
              <a:gd name="connsiteX107" fmla="*/ 3123424 w 12192000"/>
              <a:gd name="connsiteY107" fmla="*/ 1952930 h 2237474"/>
              <a:gd name="connsiteX108" fmla="*/ 3009910 w 12192000"/>
              <a:gd name="connsiteY108" fmla="*/ 1957866 h 2237474"/>
              <a:gd name="connsiteX109" fmla="*/ 2995934 w 12192000"/>
              <a:gd name="connsiteY109" fmla="*/ 1967085 h 2237474"/>
              <a:gd name="connsiteX110" fmla="*/ 2942858 w 12192000"/>
              <a:gd name="connsiteY110" fmla="*/ 1981367 h 2237474"/>
              <a:gd name="connsiteX111" fmla="*/ 2875436 w 12192000"/>
              <a:gd name="connsiteY111" fmla="*/ 1996977 h 2237474"/>
              <a:gd name="connsiteX112" fmla="*/ 2874892 w 12192000"/>
              <a:gd name="connsiteY112" fmla="*/ 1996085 h 2237474"/>
              <a:gd name="connsiteX113" fmla="*/ 2843662 w 12192000"/>
              <a:gd name="connsiteY113" fmla="*/ 1992498 h 2237474"/>
              <a:gd name="connsiteX114" fmla="*/ 2718916 w 12192000"/>
              <a:gd name="connsiteY114" fmla="*/ 1990867 h 2237474"/>
              <a:gd name="connsiteX115" fmla="*/ 2713522 w 12192000"/>
              <a:gd name="connsiteY115" fmla="*/ 1990173 h 2237474"/>
              <a:gd name="connsiteX116" fmla="*/ 2578178 w 12192000"/>
              <a:gd name="connsiteY116" fmla="*/ 1990531 h 2237474"/>
              <a:gd name="connsiteX117" fmla="*/ 2476147 w 12192000"/>
              <a:gd name="connsiteY117" fmla="*/ 1998305 h 2237474"/>
              <a:gd name="connsiteX118" fmla="*/ 2373568 w 12192000"/>
              <a:gd name="connsiteY118" fmla="*/ 2003219 h 2237474"/>
              <a:gd name="connsiteX119" fmla="*/ 2287219 w 12192000"/>
              <a:gd name="connsiteY119" fmla="*/ 1998750 h 2237474"/>
              <a:gd name="connsiteX120" fmla="*/ 2243069 w 12192000"/>
              <a:gd name="connsiteY120" fmla="*/ 2015111 h 2237474"/>
              <a:gd name="connsiteX121" fmla="*/ 2186609 w 12192000"/>
              <a:gd name="connsiteY121" fmla="*/ 2008263 h 2237474"/>
              <a:gd name="connsiteX122" fmla="*/ 2164831 w 12192000"/>
              <a:gd name="connsiteY122" fmla="*/ 2010143 h 2237474"/>
              <a:gd name="connsiteX123" fmla="*/ 2152836 w 12192000"/>
              <a:gd name="connsiteY123" fmla="*/ 2010048 h 2237474"/>
              <a:gd name="connsiteX124" fmla="*/ 2117102 w 12192000"/>
              <a:gd name="connsiteY124" fmla="*/ 2023004 h 2237474"/>
              <a:gd name="connsiteX125" fmla="*/ 2111935 w 12192000"/>
              <a:gd name="connsiteY125" fmla="*/ 2023163 h 2237474"/>
              <a:gd name="connsiteX126" fmla="*/ 2089991 w 12192000"/>
              <a:gd name="connsiteY126" fmla="*/ 2034193 h 2237474"/>
              <a:gd name="connsiteX127" fmla="*/ 2058061 w 12192000"/>
              <a:gd name="connsiteY127" fmla="*/ 2047942 h 2237474"/>
              <a:gd name="connsiteX128" fmla="*/ 2055737 w 12192000"/>
              <a:gd name="connsiteY128" fmla="*/ 2047704 h 2237474"/>
              <a:gd name="connsiteX129" fmla="*/ 2042244 w 12192000"/>
              <a:gd name="connsiteY129" fmla="*/ 2055560 h 2237474"/>
              <a:gd name="connsiteX130" fmla="*/ 1976224 w 12192000"/>
              <a:gd name="connsiteY130" fmla="*/ 2074257 h 2237474"/>
              <a:gd name="connsiteX131" fmla="*/ 1877728 w 12192000"/>
              <a:gd name="connsiteY131" fmla="*/ 2101004 h 2237474"/>
              <a:gd name="connsiteX132" fmla="*/ 1759056 w 12192000"/>
              <a:gd name="connsiteY132" fmla="*/ 2125608 h 2237474"/>
              <a:gd name="connsiteX133" fmla="*/ 1637948 w 12192000"/>
              <a:gd name="connsiteY133" fmla="*/ 2172597 h 2237474"/>
              <a:gd name="connsiteX134" fmla="*/ 1434549 w 12192000"/>
              <a:gd name="connsiteY134" fmla="*/ 2234522 h 2237474"/>
              <a:gd name="connsiteX135" fmla="*/ 1398481 w 12192000"/>
              <a:gd name="connsiteY135" fmla="*/ 2237074 h 2237474"/>
              <a:gd name="connsiteX136" fmla="*/ 1398407 w 12192000"/>
              <a:gd name="connsiteY136" fmla="*/ 2237095 h 2237474"/>
              <a:gd name="connsiteX137" fmla="*/ 1370962 w 12192000"/>
              <a:gd name="connsiteY137" fmla="*/ 2237474 h 2237474"/>
              <a:gd name="connsiteX138" fmla="*/ 1356367 w 12192000"/>
              <a:gd name="connsiteY138" fmla="*/ 2235089 h 2237474"/>
              <a:gd name="connsiteX139" fmla="*/ 1324828 w 12192000"/>
              <a:gd name="connsiteY139" fmla="*/ 2231968 h 2237474"/>
              <a:gd name="connsiteX140" fmla="*/ 1279765 w 12192000"/>
              <a:gd name="connsiteY140" fmla="*/ 2229639 h 2237474"/>
              <a:gd name="connsiteX141" fmla="*/ 1195347 w 12192000"/>
              <a:gd name="connsiteY141" fmla="*/ 2212354 h 2237474"/>
              <a:gd name="connsiteX142" fmla="*/ 970251 w 12192000"/>
              <a:gd name="connsiteY142" fmla="*/ 2221029 h 2237474"/>
              <a:gd name="connsiteX143" fmla="*/ 812914 w 12192000"/>
              <a:gd name="connsiteY143" fmla="*/ 2202752 h 2237474"/>
              <a:gd name="connsiteX144" fmla="*/ 800195 w 12192000"/>
              <a:gd name="connsiteY144" fmla="*/ 2209407 h 2237474"/>
              <a:gd name="connsiteX145" fmla="*/ 784978 w 12192000"/>
              <a:gd name="connsiteY145" fmla="*/ 2212360 h 2237474"/>
              <a:gd name="connsiteX146" fmla="*/ 681987 w 12192000"/>
              <a:gd name="connsiteY146" fmla="*/ 2216757 h 2237474"/>
              <a:gd name="connsiteX147" fmla="*/ 669923 w 12192000"/>
              <a:gd name="connsiteY147" fmla="*/ 2211682 h 2237474"/>
              <a:gd name="connsiteX148" fmla="*/ 648680 w 12192000"/>
              <a:gd name="connsiteY148" fmla="*/ 2206229 h 2237474"/>
              <a:gd name="connsiteX149" fmla="*/ 597225 w 12192000"/>
              <a:gd name="connsiteY149" fmla="*/ 2180999 h 2237474"/>
              <a:gd name="connsiteX150" fmla="*/ 558449 w 12192000"/>
              <a:gd name="connsiteY150" fmla="*/ 2182346 h 2237474"/>
              <a:gd name="connsiteX151" fmla="*/ 550517 w 12192000"/>
              <a:gd name="connsiteY151" fmla="*/ 2182060 h 2237474"/>
              <a:gd name="connsiteX152" fmla="*/ 550309 w 12192000"/>
              <a:gd name="connsiteY152" fmla="*/ 2181825 h 2237474"/>
              <a:gd name="connsiteX153" fmla="*/ 541836 w 12192000"/>
              <a:gd name="connsiteY153" fmla="*/ 2181063 h 2237474"/>
              <a:gd name="connsiteX154" fmla="*/ 536057 w 12192000"/>
              <a:gd name="connsiteY154" fmla="*/ 2181537 h 2237474"/>
              <a:gd name="connsiteX155" fmla="*/ 520671 w 12192000"/>
              <a:gd name="connsiteY155" fmla="*/ 2180980 h 2237474"/>
              <a:gd name="connsiteX156" fmla="*/ 515024 w 12192000"/>
              <a:gd name="connsiteY156" fmla="*/ 2179258 h 2237474"/>
              <a:gd name="connsiteX157" fmla="*/ 512278 w 12192000"/>
              <a:gd name="connsiteY157" fmla="*/ 2176369 h 2237474"/>
              <a:gd name="connsiteX158" fmla="*/ 480419 w 12192000"/>
              <a:gd name="connsiteY158" fmla="*/ 2167807 h 2237474"/>
              <a:gd name="connsiteX159" fmla="*/ 413835 w 12192000"/>
              <a:gd name="connsiteY159" fmla="*/ 2156783 h 2237474"/>
              <a:gd name="connsiteX160" fmla="*/ 376513 w 12192000"/>
              <a:gd name="connsiteY160" fmla="*/ 2154014 h 2237474"/>
              <a:gd name="connsiteX161" fmla="*/ 273386 w 12192000"/>
              <a:gd name="connsiteY161" fmla="*/ 2142551 h 2237474"/>
              <a:gd name="connsiteX162" fmla="*/ 169207 w 12192000"/>
              <a:gd name="connsiteY162" fmla="*/ 2128100 h 2237474"/>
              <a:gd name="connsiteX163" fmla="*/ 93149 w 12192000"/>
              <a:gd name="connsiteY163" fmla="*/ 2105324 h 2237474"/>
              <a:gd name="connsiteX164" fmla="*/ 88109 w 12192000"/>
              <a:gd name="connsiteY164" fmla="*/ 2106704 h 2237474"/>
              <a:gd name="connsiteX165" fmla="*/ 80022 w 12192000"/>
              <a:gd name="connsiteY165" fmla="*/ 2107254 h 2237474"/>
              <a:gd name="connsiteX166" fmla="*/ 79717 w 12192000"/>
              <a:gd name="connsiteY166" fmla="*/ 2107046 h 2237474"/>
              <a:gd name="connsiteX167" fmla="*/ 72352 w 12192000"/>
              <a:gd name="connsiteY167" fmla="*/ 2107991 h 2237474"/>
              <a:gd name="connsiteX168" fmla="*/ 37645 w 12192000"/>
              <a:gd name="connsiteY168" fmla="*/ 2115401 h 2237474"/>
              <a:gd name="connsiteX169" fmla="*/ 4572 w 12192000"/>
              <a:gd name="connsiteY169" fmla="*/ 2111091 h 2237474"/>
              <a:gd name="connsiteX170" fmla="*/ 0 w 12192000"/>
              <a:gd name="connsiteY170" fmla="*/ 2110468 h 2237474"/>
              <a:gd name="connsiteX171" fmla="*/ 0 w 12192000"/>
              <a:gd name="connsiteY171" fmla="*/ 0 h 2237474"/>
              <a:gd name="connsiteX0" fmla="*/ 0 w 12192000"/>
              <a:gd name="connsiteY0" fmla="*/ 0 h 2237474"/>
              <a:gd name="connsiteX1" fmla="*/ 12192000 w 12192000"/>
              <a:gd name="connsiteY1" fmla="*/ 0 h 2237474"/>
              <a:gd name="connsiteX2" fmla="*/ 12192000 w 12192000"/>
              <a:gd name="connsiteY2" fmla="*/ 751299 h 2237474"/>
              <a:gd name="connsiteX3" fmla="*/ 12176759 w 12192000"/>
              <a:gd name="connsiteY3" fmla="*/ 759190 h 2237474"/>
              <a:gd name="connsiteX4" fmla="*/ 12047364 w 12192000"/>
              <a:gd name="connsiteY4" fmla="*/ 749662 h 2237474"/>
              <a:gd name="connsiteX5" fmla="*/ 11890686 w 12192000"/>
              <a:gd name="connsiteY5" fmla="*/ 732766 h 2237474"/>
              <a:gd name="connsiteX6" fmla="*/ 11820512 w 12192000"/>
              <a:gd name="connsiteY6" fmla="*/ 745392 h 2237474"/>
              <a:gd name="connsiteX7" fmla="*/ 11649954 w 12192000"/>
              <a:gd name="connsiteY7" fmla="*/ 749628 h 2237474"/>
              <a:gd name="connsiteX8" fmla="*/ 11560424 w 12192000"/>
              <a:gd name="connsiteY8" fmla="*/ 748017 h 2237474"/>
              <a:gd name="connsiteX9" fmla="*/ 11358455 w 12192000"/>
              <a:gd name="connsiteY9" fmla="*/ 747593 h 2237474"/>
              <a:gd name="connsiteX10" fmla="*/ 11165209 w 12192000"/>
              <a:gd name="connsiteY10" fmla="*/ 748852 h 2237474"/>
              <a:gd name="connsiteX11" fmla="*/ 11058755 w 12192000"/>
              <a:gd name="connsiteY11" fmla="*/ 749617 h 2237474"/>
              <a:gd name="connsiteX12" fmla="*/ 10846594 w 12192000"/>
              <a:gd name="connsiteY12" fmla="*/ 765069 h 2237474"/>
              <a:gd name="connsiteX13" fmla="*/ 10739478 w 12192000"/>
              <a:gd name="connsiteY13" fmla="*/ 776841 h 2237474"/>
              <a:gd name="connsiteX14" fmla="*/ 10458762 w 12192000"/>
              <a:gd name="connsiteY14" fmla="*/ 755400 h 2237474"/>
              <a:gd name="connsiteX15" fmla="*/ 10211200 w 12192000"/>
              <a:gd name="connsiteY15" fmla="*/ 767513 h 2237474"/>
              <a:gd name="connsiteX16" fmla="*/ 10167995 w 12192000"/>
              <a:gd name="connsiteY16" fmla="*/ 760843 h 2237474"/>
              <a:gd name="connsiteX17" fmla="*/ 9997044 w 12192000"/>
              <a:gd name="connsiteY17" fmla="*/ 780129 h 2237474"/>
              <a:gd name="connsiteX18" fmla="*/ 9943887 w 12192000"/>
              <a:gd name="connsiteY18" fmla="*/ 804141 h 2237474"/>
              <a:gd name="connsiteX19" fmla="*/ 9918248 w 12192000"/>
              <a:gd name="connsiteY19" fmla="*/ 816628 h 2237474"/>
              <a:gd name="connsiteX20" fmla="*/ 9767091 w 12192000"/>
              <a:gd name="connsiteY20" fmla="*/ 870550 h 2237474"/>
              <a:gd name="connsiteX21" fmla="*/ 9683005 w 12192000"/>
              <a:gd name="connsiteY21" fmla="*/ 894128 h 2237474"/>
              <a:gd name="connsiteX22" fmla="*/ 9594438 w 12192000"/>
              <a:gd name="connsiteY22" fmla="*/ 919051 h 2237474"/>
              <a:gd name="connsiteX23" fmla="*/ 9544189 w 12192000"/>
              <a:gd name="connsiteY23" fmla="*/ 938966 h 2237474"/>
              <a:gd name="connsiteX24" fmla="*/ 9500499 w 12192000"/>
              <a:gd name="connsiteY24" fmla="*/ 954680 h 2237474"/>
              <a:gd name="connsiteX25" fmla="*/ 9428195 w 12192000"/>
              <a:gd name="connsiteY25" fmla="*/ 986225 h 2237474"/>
              <a:gd name="connsiteX26" fmla="*/ 9410017 w 12192000"/>
              <a:gd name="connsiteY26" fmla="*/ 993931 h 2237474"/>
              <a:gd name="connsiteX27" fmla="*/ 9392919 w 12192000"/>
              <a:gd name="connsiteY27" fmla="*/ 994656 h 2237474"/>
              <a:gd name="connsiteX28" fmla="*/ 9268019 w 12192000"/>
              <a:gd name="connsiteY28" fmla="*/ 1007442 h 2237474"/>
              <a:gd name="connsiteX29" fmla="*/ 9234662 w 12192000"/>
              <a:gd name="connsiteY29" fmla="*/ 1023056 h 2237474"/>
              <a:gd name="connsiteX30" fmla="*/ 9181033 w 12192000"/>
              <a:gd name="connsiteY30" fmla="*/ 1037921 h 2237474"/>
              <a:gd name="connsiteX31" fmla="*/ 9155969 w 12192000"/>
              <a:gd name="connsiteY31" fmla="*/ 1046804 h 2237474"/>
              <a:gd name="connsiteX32" fmla="*/ 9133985 w 12192000"/>
              <a:gd name="connsiteY32" fmla="*/ 1046450 h 2237474"/>
              <a:gd name="connsiteX33" fmla="*/ 9003462 w 12192000"/>
              <a:gd name="connsiteY33" fmla="*/ 1042406 h 2237474"/>
              <a:gd name="connsiteX34" fmla="*/ 8968445 w 12192000"/>
              <a:gd name="connsiteY34" fmla="*/ 1052169 h 2237474"/>
              <a:gd name="connsiteX35" fmla="*/ 8886001 w 12192000"/>
              <a:gd name="connsiteY35" fmla="*/ 1067468 h 2237474"/>
              <a:gd name="connsiteX36" fmla="*/ 8838610 w 12192000"/>
              <a:gd name="connsiteY36" fmla="*/ 1075091 h 2237474"/>
              <a:gd name="connsiteX37" fmla="*/ 8750383 w 12192000"/>
              <a:gd name="connsiteY37" fmla="*/ 1097387 h 2237474"/>
              <a:gd name="connsiteX38" fmla="*/ 8665605 w 12192000"/>
              <a:gd name="connsiteY38" fmla="*/ 1110791 h 2237474"/>
              <a:gd name="connsiteX39" fmla="*/ 8584946 w 12192000"/>
              <a:gd name="connsiteY39" fmla="*/ 1135226 h 2237474"/>
              <a:gd name="connsiteX40" fmla="*/ 8419755 w 12192000"/>
              <a:gd name="connsiteY40" fmla="*/ 1216260 h 2237474"/>
              <a:gd name="connsiteX41" fmla="*/ 8411626 w 12192000"/>
              <a:gd name="connsiteY41" fmla="*/ 1214397 h 2237474"/>
              <a:gd name="connsiteX42" fmla="*/ 8363469 w 12192000"/>
              <a:gd name="connsiteY42" fmla="*/ 1246658 h 2237474"/>
              <a:gd name="connsiteX43" fmla="*/ 8275497 w 12192000"/>
              <a:gd name="connsiteY43" fmla="*/ 1264396 h 2237474"/>
              <a:gd name="connsiteX44" fmla="*/ 8206287 w 12192000"/>
              <a:gd name="connsiteY44" fmla="*/ 1273060 h 2237474"/>
              <a:gd name="connsiteX45" fmla="*/ 8139997 w 12192000"/>
              <a:gd name="connsiteY45" fmla="*/ 1282713 h 2237474"/>
              <a:gd name="connsiteX46" fmla="*/ 8074238 w 12192000"/>
              <a:gd name="connsiteY46" fmla="*/ 1301895 h 2237474"/>
              <a:gd name="connsiteX47" fmla="*/ 7942099 w 12192000"/>
              <a:gd name="connsiteY47" fmla="*/ 1336332 h 2237474"/>
              <a:gd name="connsiteX48" fmla="*/ 7902328 w 12192000"/>
              <a:gd name="connsiteY48" fmla="*/ 1345865 h 2237474"/>
              <a:gd name="connsiteX49" fmla="*/ 7840612 w 12192000"/>
              <a:gd name="connsiteY49" fmla="*/ 1369373 h 2237474"/>
              <a:gd name="connsiteX50" fmla="*/ 7786819 w 12192000"/>
              <a:gd name="connsiteY50" fmla="*/ 1378970 h 2237474"/>
              <a:gd name="connsiteX51" fmla="*/ 7548172 w 12192000"/>
              <a:gd name="connsiteY51" fmla="*/ 1417460 h 2237474"/>
              <a:gd name="connsiteX52" fmla="*/ 7483437 w 12192000"/>
              <a:gd name="connsiteY52" fmla="*/ 1478152 h 2237474"/>
              <a:gd name="connsiteX53" fmla="*/ 7377870 w 12192000"/>
              <a:gd name="connsiteY53" fmla="*/ 1523319 h 2237474"/>
              <a:gd name="connsiteX54" fmla="*/ 7230737 w 12192000"/>
              <a:gd name="connsiteY54" fmla="*/ 1562633 h 2237474"/>
              <a:gd name="connsiteX55" fmla="*/ 7224458 w 12192000"/>
              <a:gd name="connsiteY55" fmla="*/ 1573008 h 2237474"/>
              <a:gd name="connsiteX56" fmla="*/ 7183121 w 12192000"/>
              <a:gd name="connsiteY56" fmla="*/ 1595162 h 2237474"/>
              <a:gd name="connsiteX57" fmla="*/ 7164601 w 12192000"/>
              <a:gd name="connsiteY57" fmla="*/ 1606490 h 2237474"/>
              <a:gd name="connsiteX58" fmla="*/ 7031309 w 12192000"/>
              <a:gd name="connsiteY58" fmla="*/ 1619451 h 2237474"/>
              <a:gd name="connsiteX59" fmla="*/ 6900177 w 12192000"/>
              <a:gd name="connsiteY59" fmla="*/ 1636016 h 2237474"/>
              <a:gd name="connsiteX60" fmla="*/ 6795372 w 12192000"/>
              <a:gd name="connsiteY60" fmla="*/ 1644845 h 2237474"/>
              <a:gd name="connsiteX61" fmla="*/ 6692251 w 12192000"/>
              <a:gd name="connsiteY61" fmla="*/ 1656357 h 2237474"/>
              <a:gd name="connsiteX62" fmla="*/ 6655235 w 12192000"/>
              <a:gd name="connsiteY62" fmla="*/ 1661869 h 2237474"/>
              <a:gd name="connsiteX63" fmla="*/ 6554894 w 12192000"/>
              <a:gd name="connsiteY63" fmla="*/ 1664428 h 2237474"/>
              <a:gd name="connsiteX64" fmla="*/ 6516595 w 12192000"/>
              <a:gd name="connsiteY64" fmla="*/ 1667475 h 2237474"/>
              <a:gd name="connsiteX65" fmla="*/ 6508541 w 12192000"/>
              <a:gd name="connsiteY65" fmla="*/ 1668757 h 2237474"/>
              <a:gd name="connsiteX66" fmla="*/ 6471012 w 12192000"/>
              <a:gd name="connsiteY66" fmla="*/ 1678604 h 2237474"/>
              <a:gd name="connsiteX67" fmla="*/ 6364035 w 12192000"/>
              <a:gd name="connsiteY67" fmla="*/ 1667683 h 2237474"/>
              <a:gd name="connsiteX68" fmla="*/ 6280959 w 12192000"/>
              <a:gd name="connsiteY68" fmla="*/ 1689329 h 2237474"/>
              <a:gd name="connsiteX69" fmla="*/ 6243319 w 12192000"/>
              <a:gd name="connsiteY69" fmla="*/ 1695560 h 2237474"/>
              <a:gd name="connsiteX70" fmla="*/ 6098321 w 12192000"/>
              <a:gd name="connsiteY70" fmla="*/ 1721646 h 2237474"/>
              <a:gd name="connsiteX71" fmla="*/ 5880652 w 12192000"/>
              <a:gd name="connsiteY71" fmla="*/ 1779643 h 2237474"/>
              <a:gd name="connsiteX72" fmla="*/ 5785959 w 12192000"/>
              <a:gd name="connsiteY72" fmla="*/ 1775307 h 2237474"/>
              <a:gd name="connsiteX73" fmla="*/ 5643534 w 12192000"/>
              <a:gd name="connsiteY73" fmla="*/ 1802919 h 2237474"/>
              <a:gd name="connsiteX74" fmla="*/ 5518799 w 12192000"/>
              <a:gd name="connsiteY74" fmla="*/ 1818312 h 2237474"/>
              <a:gd name="connsiteX75" fmla="*/ 5505014 w 12192000"/>
              <a:gd name="connsiteY75" fmla="*/ 1819259 h 2237474"/>
              <a:gd name="connsiteX76" fmla="*/ 5453307 w 12192000"/>
              <a:gd name="connsiteY76" fmla="*/ 1815450 h 2237474"/>
              <a:gd name="connsiteX77" fmla="*/ 5221533 w 12192000"/>
              <a:gd name="connsiteY77" fmla="*/ 1846950 h 2237474"/>
              <a:gd name="connsiteX78" fmla="*/ 5149802 w 12192000"/>
              <a:gd name="connsiteY78" fmla="*/ 1844846 h 2237474"/>
              <a:gd name="connsiteX79" fmla="*/ 5114927 w 12192000"/>
              <a:gd name="connsiteY79" fmla="*/ 1847827 h 2237474"/>
              <a:gd name="connsiteX80" fmla="*/ 5108970 w 12192000"/>
              <a:gd name="connsiteY80" fmla="*/ 1847935 h 2237474"/>
              <a:gd name="connsiteX81" fmla="*/ 5067961 w 12192000"/>
              <a:gd name="connsiteY81" fmla="*/ 1845917 h 2237474"/>
              <a:gd name="connsiteX82" fmla="*/ 5007075 w 12192000"/>
              <a:gd name="connsiteY82" fmla="*/ 1838626 h 2237474"/>
              <a:gd name="connsiteX83" fmla="*/ 4944087 w 12192000"/>
              <a:gd name="connsiteY83" fmla="*/ 1823332 h 2237474"/>
              <a:gd name="connsiteX84" fmla="*/ 4907662 w 12192000"/>
              <a:gd name="connsiteY84" fmla="*/ 1816900 h 2237474"/>
              <a:gd name="connsiteX85" fmla="*/ 4882386 w 12192000"/>
              <a:gd name="connsiteY85" fmla="*/ 1809844 h 2237474"/>
              <a:gd name="connsiteX86" fmla="*/ 4811440 w 12192000"/>
              <a:gd name="connsiteY86" fmla="*/ 1804655 h 2237474"/>
              <a:gd name="connsiteX87" fmla="*/ 4691075 w 12192000"/>
              <a:gd name="connsiteY87" fmla="*/ 1801389 h 2237474"/>
              <a:gd name="connsiteX88" fmla="*/ 4640313 w 12192000"/>
              <a:gd name="connsiteY88" fmla="*/ 1784307 h 2237474"/>
              <a:gd name="connsiteX89" fmla="*/ 4536503 w 12192000"/>
              <a:gd name="connsiteY89" fmla="*/ 1785334 h 2237474"/>
              <a:gd name="connsiteX90" fmla="*/ 4513724 w 12192000"/>
              <a:gd name="connsiteY90" fmla="*/ 1791996 h 2237474"/>
              <a:gd name="connsiteX91" fmla="*/ 4459810 w 12192000"/>
              <a:gd name="connsiteY91" fmla="*/ 1797886 h 2237474"/>
              <a:gd name="connsiteX92" fmla="*/ 4379064 w 12192000"/>
              <a:gd name="connsiteY92" fmla="*/ 1817177 h 2237474"/>
              <a:gd name="connsiteX93" fmla="*/ 4290981 w 12192000"/>
              <a:gd name="connsiteY93" fmla="*/ 1839677 h 2237474"/>
              <a:gd name="connsiteX94" fmla="*/ 4238372 w 12192000"/>
              <a:gd name="connsiteY94" fmla="*/ 1851480 h 2237474"/>
              <a:gd name="connsiteX95" fmla="*/ 4232517 w 12192000"/>
              <a:gd name="connsiteY95" fmla="*/ 1852567 h 2237474"/>
              <a:gd name="connsiteX96" fmla="*/ 4191732 w 12192000"/>
              <a:gd name="connsiteY96" fmla="*/ 1857328 h 2237474"/>
              <a:gd name="connsiteX97" fmla="*/ 4065532 w 12192000"/>
              <a:gd name="connsiteY97" fmla="*/ 1855477 h 2237474"/>
              <a:gd name="connsiteX98" fmla="*/ 4028460 w 12192000"/>
              <a:gd name="connsiteY98" fmla="*/ 1855137 h 2237474"/>
              <a:gd name="connsiteX99" fmla="*/ 4002267 w 12192000"/>
              <a:gd name="connsiteY99" fmla="*/ 1852352 h 2237474"/>
              <a:gd name="connsiteX100" fmla="*/ 3931396 w 12192000"/>
              <a:gd name="connsiteY100" fmla="*/ 1858915 h 2237474"/>
              <a:gd name="connsiteX101" fmla="*/ 3812162 w 12192000"/>
              <a:gd name="connsiteY101" fmla="*/ 1875501 h 2237474"/>
              <a:gd name="connsiteX102" fmla="*/ 3758105 w 12192000"/>
              <a:gd name="connsiteY102" fmla="*/ 1871856 h 2237474"/>
              <a:gd name="connsiteX103" fmla="*/ 3715896 w 12192000"/>
              <a:gd name="connsiteY103" fmla="*/ 1881552 h 2237474"/>
              <a:gd name="connsiteX104" fmla="*/ 3567259 w 12192000"/>
              <a:gd name="connsiteY104" fmla="*/ 1893482 h 2237474"/>
              <a:gd name="connsiteX105" fmla="*/ 3405770 w 12192000"/>
              <a:gd name="connsiteY105" fmla="*/ 1904591 h 2237474"/>
              <a:gd name="connsiteX106" fmla="*/ 3280097 w 12192000"/>
              <a:gd name="connsiteY106" fmla="*/ 1919610 h 2237474"/>
              <a:gd name="connsiteX107" fmla="*/ 3123424 w 12192000"/>
              <a:gd name="connsiteY107" fmla="*/ 1952930 h 2237474"/>
              <a:gd name="connsiteX108" fmla="*/ 3009910 w 12192000"/>
              <a:gd name="connsiteY108" fmla="*/ 1957866 h 2237474"/>
              <a:gd name="connsiteX109" fmla="*/ 2995934 w 12192000"/>
              <a:gd name="connsiteY109" fmla="*/ 1967085 h 2237474"/>
              <a:gd name="connsiteX110" fmla="*/ 2942858 w 12192000"/>
              <a:gd name="connsiteY110" fmla="*/ 1981367 h 2237474"/>
              <a:gd name="connsiteX111" fmla="*/ 2875436 w 12192000"/>
              <a:gd name="connsiteY111" fmla="*/ 1996977 h 2237474"/>
              <a:gd name="connsiteX112" fmla="*/ 2874892 w 12192000"/>
              <a:gd name="connsiteY112" fmla="*/ 1996085 h 2237474"/>
              <a:gd name="connsiteX113" fmla="*/ 2843662 w 12192000"/>
              <a:gd name="connsiteY113" fmla="*/ 1992498 h 2237474"/>
              <a:gd name="connsiteX114" fmla="*/ 2718916 w 12192000"/>
              <a:gd name="connsiteY114" fmla="*/ 1990867 h 2237474"/>
              <a:gd name="connsiteX115" fmla="*/ 2713522 w 12192000"/>
              <a:gd name="connsiteY115" fmla="*/ 1990173 h 2237474"/>
              <a:gd name="connsiteX116" fmla="*/ 2578178 w 12192000"/>
              <a:gd name="connsiteY116" fmla="*/ 1990531 h 2237474"/>
              <a:gd name="connsiteX117" fmla="*/ 2476147 w 12192000"/>
              <a:gd name="connsiteY117" fmla="*/ 1998305 h 2237474"/>
              <a:gd name="connsiteX118" fmla="*/ 2373568 w 12192000"/>
              <a:gd name="connsiteY118" fmla="*/ 2003219 h 2237474"/>
              <a:gd name="connsiteX119" fmla="*/ 2287219 w 12192000"/>
              <a:gd name="connsiteY119" fmla="*/ 1998750 h 2237474"/>
              <a:gd name="connsiteX120" fmla="*/ 2243069 w 12192000"/>
              <a:gd name="connsiteY120" fmla="*/ 2015111 h 2237474"/>
              <a:gd name="connsiteX121" fmla="*/ 2186609 w 12192000"/>
              <a:gd name="connsiteY121" fmla="*/ 2008263 h 2237474"/>
              <a:gd name="connsiteX122" fmla="*/ 2164831 w 12192000"/>
              <a:gd name="connsiteY122" fmla="*/ 2010143 h 2237474"/>
              <a:gd name="connsiteX123" fmla="*/ 2152836 w 12192000"/>
              <a:gd name="connsiteY123" fmla="*/ 2010048 h 2237474"/>
              <a:gd name="connsiteX124" fmla="*/ 2117102 w 12192000"/>
              <a:gd name="connsiteY124" fmla="*/ 2023004 h 2237474"/>
              <a:gd name="connsiteX125" fmla="*/ 2111935 w 12192000"/>
              <a:gd name="connsiteY125" fmla="*/ 2023163 h 2237474"/>
              <a:gd name="connsiteX126" fmla="*/ 2089991 w 12192000"/>
              <a:gd name="connsiteY126" fmla="*/ 2034193 h 2237474"/>
              <a:gd name="connsiteX127" fmla="*/ 2058061 w 12192000"/>
              <a:gd name="connsiteY127" fmla="*/ 2047942 h 2237474"/>
              <a:gd name="connsiteX128" fmla="*/ 2055737 w 12192000"/>
              <a:gd name="connsiteY128" fmla="*/ 2047704 h 2237474"/>
              <a:gd name="connsiteX129" fmla="*/ 2042244 w 12192000"/>
              <a:gd name="connsiteY129" fmla="*/ 2055560 h 2237474"/>
              <a:gd name="connsiteX130" fmla="*/ 1877728 w 12192000"/>
              <a:gd name="connsiteY130" fmla="*/ 2101004 h 2237474"/>
              <a:gd name="connsiteX131" fmla="*/ 1759056 w 12192000"/>
              <a:gd name="connsiteY131" fmla="*/ 2125608 h 2237474"/>
              <a:gd name="connsiteX132" fmla="*/ 1637948 w 12192000"/>
              <a:gd name="connsiteY132" fmla="*/ 2172597 h 2237474"/>
              <a:gd name="connsiteX133" fmla="*/ 1434549 w 12192000"/>
              <a:gd name="connsiteY133" fmla="*/ 2234522 h 2237474"/>
              <a:gd name="connsiteX134" fmla="*/ 1398481 w 12192000"/>
              <a:gd name="connsiteY134" fmla="*/ 2237074 h 2237474"/>
              <a:gd name="connsiteX135" fmla="*/ 1398407 w 12192000"/>
              <a:gd name="connsiteY135" fmla="*/ 2237095 h 2237474"/>
              <a:gd name="connsiteX136" fmla="*/ 1370962 w 12192000"/>
              <a:gd name="connsiteY136" fmla="*/ 2237474 h 2237474"/>
              <a:gd name="connsiteX137" fmla="*/ 1356367 w 12192000"/>
              <a:gd name="connsiteY137" fmla="*/ 2235089 h 2237474"/>
              <a:gd name="connsiteX138" fmla="*/ 1324828 w 12192000"/>
              <a:gd name="connsiteY138" fmla="*/ 2231968 h 2237474"/>
              <a:gd name="connsiteX139" fmla="*/ 1279765 w 12192000"/>
              <a:gd name="connsiteY139" fmla="*/ 2229639 h 2237474"/>
              <a:gd name="connsiteX140" fmla="*/ 1195347 w 12192000"/>
              <a:gd name="connsiteY140" fmla="*/ 2212354 h 2237474"/>
              <a:gd name="connsiteX141" fmla="*/ 970251 w 12192000"/>
              <a:gd name="connsiteY141" fmla="*/ 2221029 h 2237474"/>
              <a:gd name="connsiteX142" fmla="*/ 812914 w 12192000"/>
              <a:gd name="connsiteY142" fmla="*/ 2202752 h 2237474"/>
              <a:gd name="connsiteX143" fmla="*/ 800195 w 12192000"/>
              <a:gd name="connsiteY143" fmla="*/ 2209407 h 2237474"/>
              <a:gd name="connsiteX144" fmla="*/ 784978 w 12192000"/>
              <a:gd name="connsiteY144" fmla="*/ 2212360 h 2237474"/>
              <a:gd name="connsiteX145" fmla="*/ 681987 w 12192000"/>
              <a:gd name="connsiteY145" fmla="*/ 2216757 h 2237474"/>
              <a:gd name="connsiteX146" fmla="*/ 669923 w 12192000"/>
              <a:gd name="connsiteY146" fmla="*/ 2211682 h 2237474"/>
              <a:gd name="connsiteX147" fmla="*/ 648680 w 12192000"/>
              <a:gd name="connsiteY147" fmla="*/ 2206229 h 2237474"/>
              <a:gd name="connsiteX148" fmla="*/ 597225 w 12192000"/>
              <a:gd name="connsiteY148" fmla="*/ 2180999 h 2237474"/>
              <a:gd name="connsiteX149" fmla="*/ 558449 w 12192000"/>
              <a:gd name="connsiteY149" fmla="*/ 2182346 h 2237474"/>
              <a:gd name="connsiteX150" fmla="*/ 550517 w 12192000"/>
              <a:gd name="connsiteY150" fmla="*/ 2182060 h 2237474"/>
              <a:gd name="connsiteX151" fmla="*/ 550309 w 12192000"/>
              <a:gd name="connsiteY151" fmla="*/ 2181825 h 2237474"/>
              <a:gd name="connsiteX152" fmla="*/ 541836 w 12192000"/>
              <a:gd name="connsiteY152" fmla="*/ 2181063 h 2237474"/>
              <a:gd name="connsiteX153" fmla="*/ 536057 w 12192000"/>
              <a:gd name="connsiteY153" fmla="*/ 2181537 h 2237474"/>
              <a:gd name="connsiteX154" fmla="*/ 520671 w 12192000"/>
              <a:gd name="connsiteY154" fmla="*/ 2180980 h 2237474"/>
              <a:gd name="connsiteX155" fmla="*/ 515024 w 12192000"/>
              <a:gd name="connsiteY155" fmla="*/ 2179258 h 2237474"/>
              <a:gd name="connsiteX156" fmla="*/ 512278 w 12192000"/>
              <a:gd name="connsiteY156" fmla="*/ 2176369 h 2237474"/>
              <a:gd name="connsiteX157" fmla="*/ 480419 w 12192000"/>
              <a:gd name="connsiteY157" fmla="*/ 2167807 h 2237474"/>
              <a:gd name="connsiteX158" fmla="*/ 413835 w 12192000"/>
              <a:gd name="connsiteY158" fmla="*/ 2156783 h 2237474"/>
              <a:gd name="connsiteX159" fmla="*/ 376513 w 12192000"/>
              <a:gd name="connsiteY159" fmla="*/ 2154014 h 2237474"/>
              <a:gd name="connsiteX160" fmla="*/ 273386 w 12192000"/>
              <a:gd name="connsiteY160" fmla="*/ 2142551 h 2237474"/>
              <a:gd name="connsiteX161" fmla="*/ 169207 w 12192000"/>
              <a:gd name="connsiteY161" fmla="*/ 2128100 h 2237474"/>
              <a:gd name="connsiteX162" fmla="*/ 93149 w 12192000"/>
              <a:gd name="connsiteY162" fmla="*/ 2105324 h 2237474"/>
              <a:gd name="connsiteX163" fmla="*/ 88109 w 12192000"/>
              <a:gd name="connsiteY163" fmla="*/ 2106704 h 2237474"/>
              <a:gd name="connsiteX164" fmla="*/ 80022 w 12192000"/>
              <a:gd name="connsiteY164" fmla="*/ 2107254 h 2237474"/>
              <a:gd name="connsiteX165" fmla="*/ 79717 w 12192000"/>
              <a:gd name="connsiteY165" fmla="*/ 2107046 h 2237474"/>
              <a:gd name="connsiteX166" fmla="*/ 72352 w 12192000"/>
              <a:gd name="connsiteY166" fmla="*/ 2107991 h 2237474"/>
              <a:gd name="connsiteX167" fmla="*/ 37645 w 12192000"/>
              <a:gd name="connsiteY167" fmla="*/ 2115401 h 2237474"/>
              <a:gd name="connsiteX168" fmla="*/ 4572 w 12192000"/>
              <a:gd name="connsiteY168" fmla="*/ 2111091 h 2237474"/>
              <a:gd name="connsiteX169" fmla="*/ 0 w 12192000"/>
              <a:gd name="connsiteY169" fmla="*/ 2110468 h 2237474"/>
              <a:gd name="connsiteX170" fmla="*/ 0 w 12192000"/>
              <a:gd name="connsiteY170" fmla="*/ 0 h 2237474"/>
              <a:gd name="connsiteX0" fmla="*/ 0 w 12192000"/>
              <a:gd name="connsiteY0" fmla="*/ 0 h 2237474"/>
              <a:gd name="connsiteX1" fmla="*/ 12192000 w 12192000"/>
              <a:gd name="connsiteY1" fmla="*/ 0 h 2237474"/>
              <a:gd name="connsiteX2" fmla="*/ 12192000 w 12192000"/>
              <a:gd name="connsiteY2" fmla="*/ 751299 h 2237474"/>
              <a:gd name="connsiteX3" fmla="*/ 12176759 w 12192000"/>
              <a:gd name="connsiteY3" fmla="*/ 759190 h 2237474"/>
              <a:gd name="connsiteX4" fmla="*/ 12047364 w 12192000"/>
              <a:gd name="connsiteY4" fmla="*/ 749662 h 2237474"/>
              <a:gd name="connsiteX5" fmla="*/ 11890686 w 12192000"/>
              <a:gd name="connsiteY5" fmla="*/ 732766 h 2237474"/>
              <a:gd name="connsiteX6" fmla="*/ 11820512 w 12192000"/>
              <a:gd name="connsiteY6" fmla="*/ 745392 h 2237474"/>
              <a:gd name="connsiteX7" fmla="*/ 11649954 w 12192000"/>
              <a:gd name="connsiteY7" fmla="*/ 749628 h 2237474"/>
              <a:gd name="connsiteX8" fmla="*/ 11560424 w 12192000"/>
              <a:gd name="connsiteY8" fmla="*/ 748017 h 2237474"/>
              <a:gd name="connsiteX9" fmla="*/ 11358455 w 12192000"/>
              <a:gd name="connsiteY9" fmla="*/ 747593 h 2237474"/>
              <a:gd name="connsiteX10" fmla="*/ 11165209 w 12192000"/>
              <a:gd name="connsiteY10" fmla="*/ 748852 h 2237474"/>
              <a:gd name="connsiteX11" fmla="*/ 11058755 w 12192000"/>
              <a:gd name="connsiteY11" fmla="*/ 749617 h 2237474"/>
              <a:gd name="connsiteX12" fmla="*/ 10846594 w 12192000"/>
              <a:gd name="connsiteY12" fmla="*/ 765069 h 2237474"/>
              <a:gd name="connsiteX13" fmla="*/ 10739478 w 12192000"/>
              <a:gd name="connsiteY13" fmla="*/ 776841 h 2237474"/>
              <a:gd name="connsiteX14" fmla="*/ 10458762 w 12192000"/>
              <a:gd name="connsiteY14" fmla="*/ 755400 h 2237474"/>
              <a:gd name="connsiteX15" fmla="*/ 10211200 w 12192000"/>
              <a:gd name="connsiteY15" fmla="*/ 767513 h 2237474"/>
              <a:gd name="connsiteX16" fmla="*/ 10167995 w 12192000"/>
              <a:gd name="connsiteY16" fmla="*/ 760843 h 2237474"/>
              <a:gd name="connsiteX17" fmla="*/ 9997044 w 12192000"/>
              <a:gd name="connsiteY17" fmla="*/ 780129 h 2237474"/>
              <a:gd name="connsiteX18" fmla="*/ 9943887 w 12192000"/>
              <a:gd name="connsiteY18" fmla="*/ 804141 h 2237474"/>
              <a:gd name="connsiteX19" fmla="*/ 9918248 w 12192000"/>
              <a:gd name="connsiteY19" fmla="*/ 816628 h 2237474"/>
              <a:gd name="connsiteX20" fmla="*/ 9767091 w 12192000"/>
              <a:gd name="connsiteY20" fmla="*/ 870550 h 2237474"/>
              <a:gd name="connsiteX21" fmla="*/ 9683005 w 12192000"/>
              <a:gd name="connsiteY21" fmla="*/ 894128 h 2237474"/>
              <a:gd name="connsiteX22" fmla="*/ 9594438 w 12192000"/>
              <a:gd name="connsiteY22" fmla="*/ 919051 h 2237474"/>
              <a:gd name="connsiteX23" fmla="*/ 9544189 w 12192000"/>
              <a:gd name="connsiteY23" fmla="*/ 938966 h 2237474"/>
              <a:gd name="connsiteX24" fmla="*/ 9500499 w 12192000"/>
              <a:gd name="connsiteY24" fmla="*/ 954680 h 2237474"/>
              <a:gd name="connsiteX25" fmla="*/ 9428195 w 12192000"/>
              <a:gd name="connsiteY25" fmla="*/ 986225 h 2237474"/>
              <a:gd name="connsiteX26" fmla="*/ 9410017 w 12192000"/>
              <a:gd name="connsiteY26" fmla="*/ 993931 h 2237474"/>
              <a:gd name="connsiteX27" fmla="*/ 9392919 w 12192000"/>
              <a:gd name="connsiteY27" fmla="*/ 994656 h 2237474"/>
              <a:gd name="connsiteX28" fmla="*/ 9268019 w 12192000"/>
              <a:gd name="connsiteY28" fmla="*/ 1007442 h 2237474"/>
              <a:gd name="connsiteX29" fmla="*/ 9234662 w 12192000"/>
              <a:gd name="connsiteY29" fmla="*/ 1023056 h 2237474"/>
              <a:gd name="connsiteX30" fmla="*/ 9181033 w 12192000"/>
              <a:gd name="connsiteY30" fmla="*/ 1037921 h 2237474"/>
              <a:gd name="connsiteX31" fmla="*/ 9155969 w 12192000"/>
              <a:gd name="connsiteY31" fmla="*/ 1046804 h 2237474"/>
              <a:gd name="connsiteX32" fmla="*/ 9133985 w 12192000"/>
              <a:gd name="connsiteY32" fmla="*/ 1046450 h 2237474"/>
              <a:gd name="connsiteX33" fmla="*/ 9003462 w 12192000"/>
              <a:gd name="connsiteY33" fmla="*/ 1042406 h 2237474"/>
              <a:gd name="connsiteX34" fmla="*/ 8968445 w 12192000"/>
              <a:gd name="connsiteY34" fmla="*/ 1052169 h 2237474"/>
              <a:gd name="connsiteX35" fmla="*/ 8886001 w 12192000"/>
              <a:gd name="connsiteY35" fmla="*/ 1067468 h 2237474"/>
              <a:gd name="connsiteX36" fmla="*/ 8838610 w 12192000"/>
              <a:gd name="connsiteY36" fmla="*/ 1075091 h 2237474"/>
              <a:gd name="connsiteX37" fmla="*/ 8750383 w 12192000"/>
              <a:gd name="connsiteY37" fmla="*/ 1097387 h 2237474"/>
              <a:gd name="connsiteX38" fmla="*/ 8665605 w 12192000"/>
              <a:gd name="connsiteY38" fmla="*/ 1110791 h 2237474"/>
              <a:gd name="connsiteX39" fmla="*/ 8584946 w 12192000"/>
              <a:gd name="connsiteY39" fmla="*/ 1135226 h 2237474"/>
              <a:gd name="connsiteX40" fmla="*/ 8419755 w 12192000"/>
              <a:gd name="connsiteY40" fmla="*/ 1216260 h 2237474"/>
              <a:gd name="connsiteX41" fmla="*/ 8411626 w 12192000"/>
              <a:gd name="connsiteY41" fmla="*/ 1214397 h 2237474"/>
              <a:gd name="connsiteX42" fmla="*/ 8363469 w 12192000"/>
              <a:gd name="connsiteY42" fmla="*/ 1246658 h 2237474"/>
              <a:gd name="connsiteX43" fmla="*/ 8275497 w 12192000"/>
              <a:gd name="connsiteY43" fmla="*/ 1264396 h 2237474"/>
              <a:gd name="connsiteX44" fmla="*/ 8206287 w 12192000"/>
              <a:gd name="connsiteY44" fmla="*/ 1273060 h 2237474"/>
              <a:gd name="connsiteX45" fmla="*/ 8139997 w 12192000"/>
              <a:gd name="connsiteY45" fmla="*/ 1282713 h 2237474"/>
              <a:gd name="connsiteX46" fmla="*/ 8074238 w 12192000"/>
              <a:gd name="connsiteY46" fmla="*/ 1301895 h 2237474"/>
              <a:gd name="connsiteX47" fmla="*/ 7942099 w 12192000"/>
              <a:gd name="connsiteY47" fmla="*/ 1336332 h 2237474"/>
              <a:gd name="connsiteX48" fmla="*/ 7902328 w 12192000"/>
              <a:gd name="connsiteY48" fmla="*/ 1345865 h 2237474"/>
              <a:gd name="connsiteX49" fmla="*/ 7840612 w 12192000"/>
              <a:gd name="connsiteY49" fmla="*/ 1369373 h 2237474"/>
              <a:gd name="connsiteX50" fmla="*/ 7786819 w 12192000"/>
              <a:gd name="connsiteY50" fmla="*/ 1378970 h 2237474"/>
              <a:gd name="connsiteX51" fmla="*/ 7548172 w 12192000"/>
              <a:gd name="connsiteY51" fmla="*/ 1417460 h 2237474"/>
              <a:gd name="connsiteX52" fmla="*/ 7483437 w 12192000"/>
              <a:gd name="connsiteY52" fmla="*/ 1478152 h 2237474"/>
              <a:gd name="connsiteX53" fmla="*/ 7377870 w 12192000"/>
              <a:gd name="connsiteY53" fmla="*/ 1523319 h 2237474"/>
              <a:gd name="connsiteX54" fmla="*/ 7230737 w 12192000"/>
              <a:gd name="connsiteY54" fmla="*/ 1562633 h 2237474"/>
              <a:gd name="connsiteX55" fmla="*/ 7224458 w 12192000"/>
              <a:gd name="connsiteY55" fmla="*/ 1573008 h 2237474"/>
              <a:gd name="connsiteX56" fmla="*/ 7183121 w 12192000"/>
              <a:gd name="connsiteY56" fmla="*/ 1595162 h 2237474"/>
              <a:gd name="connsiteX57" fmla="*/ 7164601 w 12192000"/>
              <a:gd name="connsiteY57" fmla="*/ 1606490 h 2237474"/>
              <a:gd name="connsiteX58" fmla="*/ 7031309 w 12192000"/>
              <a:gd name="connsiteY58" fmla="*/ 1619451 h 2237474"/>
              <a:gd name="connsiteX59" fmla="*/ 6900177 w 12192000"/>
              <a:gd name="connsiteY59" fmla="*/ 1636016 h 2237474"/>
              <a:gd name="connsiteX60" fmla="*/ 6795372 w 12192000"/>
              <a:gd name="connsiteY60" fmla="*/ 1644845 h 2237474"/>
              <a:gd name="connsiteX61" fmla="*/ 6692251 w 12192000"/>
              <a:gd name="connsiteY61" fmla="*/ 1656357 h 2237474"/>
              <a:gd name="connsiteX62" fmla="*/ 6655235 w 12192000"/>
              <a:gd name="connsiteY62" fmla="*/ 1661869 h 2237474"/>
              <a:gd name="connsiteX63" fmla="*/ 6554894 w 12192000"/>
              <a:gd name="connsiteY63" fmla="*/ 1664428 h 2237474"/>
              <a:gd name="connsiteX64" fmla="*/ 6516595 w 12192000"/>
              <a:gd name="connsiteY64" fmla="*/ 1667475 h 2237474"/>
              <a:gd name="connsiteX65" fmla="*/ 6508541 w 12192000"/>
              <a:gd name="connsiteY65" fmla="*/ 1668757 h 2237474"/>
              <a:gd name="connsiteX66" fmla="*/ 6471012 w 12192000"/>
              <a:gd name="connsiteY66" fmla="*/ 1678604 h 2237474"/>
              <a:gd name="connsiteX67" fmla="*/ 6364035 w 12192000"/>
              <a:gd name="connsiteY67" fmla="*/ 1667683 h 2237474"/>
              <a:gd name="connsiteX68" fmla="*/ 6280959 w 12192000"/>
              <a:gd name="connsiteY68" fmla="*/ 1689329 h 2237474"/>
              <a:gd name="connsiteX69" fmla="*/ 6243319 w 12192000"/>
              <a:gd name="connsiteY69" fmla="*/ 1695560 h 2237474"/>
              <a:gd name="connsiteX70" fmla="*/ 6098321 w 12192000"/>
              <a:gd name="connsiteY70" fmla="*/ 1721646 h 2237474"/>
              <a:gd name="connsiteX71" fmla="*/ 5880652 w 12192000"/>
              <a:gd name="connsiteY71" fmla="*/ 1779643 h 2237474"/>
              <a:gd name="connsiteX72" fmla="*/ 5785959 w 12192000"/>
              <a:gd name="connsiteY72" fmla="*/ 1775307 h 2237474"/>
              <a:gd name="connsiteX73" fmla="*/ 5643534 w 12192000"/>
              <a:gd name="connsiteY73" fmla="*/ 1802919 h 2237474"/>
              <a:gd name="connsiteX74" fmla="*/ 5518799 w 12192000"/>
              <a:gd name="connsiteY74" fmla="*/ 1818312 h 2237474"/>
              <a:gd name="connsiteX75" fmla="*/ 5505014 w 12192000"/>
              <a:gd name="connsiteY75" fmla="*/ 1819259 h 2237474"/>
              <a:gd name="connsiteX76" fmla="*/ 5453307 w 12192000"/>
              <a:gd name="connsiteY76" fmla="*/ 1815450 h 2237474"/>
              <a:gd name="connsiteX77" fmla="*/ 5221533 w 12192000"/>
              <a:gd name="connsiteY77" fmla="*/ 1846950 h 2237474"/>
              <a:gd name="connsiteX78" fmla="*/ 5149802 w 12192000"/>
              <a:gd name="connsiteY78" fmla="*/ 1844846 h 2237474"/>
              <a:gd name="connsiteX79" fmla="*/ 5114927 w 12192000"/>
              <a:gd name="connsiteY79" fmla="*/ 1847827 h 2237474"/>
              <a:gd name="connsiteX80" fmla="*/ 5108970 w 12192000"/>
              <a:gd name="connsiteY80" fmla="*/ 1847935 h 2237474"/>
              <a:gd name="connsiteX81" fmla="*/ 5067961 w 12192000"/>
              <a:gd name="connsiteY81" fmla="*/ 1845917 h 2237474"/>
              <a:gd name="connsiteX82" fmla="*/ 5007075 w 12192000"/>
              <a:gd name="connsiteY82" fmla="*/ 1838626 h 2237474"/>
              <a:gd name="connsiteX83" fmla="*/ 4944087 w 12192000"/>
              <a:gd name="connsiteY83" fmla="*/ 1823332 h 2237474"/>
              <a:gd name="connsiteX84" fmla="*/ 4907662 w 12192000"/>
              <a:gd name="connsiteY84" fmla="*/ 1816900 h 2237474"/>
              <a:gd name="connsiteX85" fmla="*/ 4882386 w 12192000"/>
              <a:gd name="connsiteY85" fmla="*/ 1809844 h 2237474"/>
              <a:gd name="connsiteX86" fmla="*/ 4811440 w 12192000"/>
              <a:gd name="connsiteY86" fmla="*/ 1804655 h 2237474"/>
              <a:gd name="connsiteX87" fmla="*/ 4691075 w 12192000"/>
              <a:gd name="connsiteY87" fmla="*/ 1801389 h 2237474"/>
              <a:gd name="connsiteX88" fmla="*/ 4640313 w 12192000"/>
              <a:gd name="connsiteY88" fmla="*/ 1784307 h 2237474"/>
              <a:gd name="connsiteX89" fmla="*/ 4536503 w 12192000"/>
              <a:gd name="connsiteY89" fmla="*/ 1785334 h 2237474"/>
              <a:gd name="connsiteX90" fmla="*/ 4513724 w 12192000"/>
              <a:gd name="connsiteY90" fmla="*/ 1791996 h 2237474"/>
              <a:gd name="connsiteX91" fmla="*/ 4459810 w 12192000"/>
              <a:gd name="connsiteY91" fmla="*/ 1797886 h 2237474"/>
              <a:gd name="connsiteX92" fmla="*/ 4379064 w 12192000"/>
              <a:gd name="connsiteY92" fmla="*/ 1817177 h 2237474"/>
              <a:gd name="connsiteX93" fmla="*/ 4290981 w 12192000"/>
              <a:gd name="connsiteY93" fmla="*/ 1839677 h 2237474"/>
              <a:gd name="connsiteX94" fmla="*/ 4238372 w 12192000"/>
              <a:gd name="connsiteY94" fmla="*/ 1851480 h 2237474"/>
              <a:gd name="connsiteX95" fmla="*/ 4232517 w 12192000"/>
              <a:gd name="connsiteY95" fmla="*/ 1852567 h 2237474"/>
              <a:gd name="connsiteX96" fmla="*/ 4191732 w 12192000"/>
              <a:gd name="connsiteY96" fmla="*/ 1857328 h 2237474"/>
              <a:gd name="connsiteX97" fmla="*/ 4065532 w 12192000"/>
              <a:gd name="connsiteY97" fmla="*/ 1855477 h 2237474"/>
              <a:gd name="connsiteX98" fmla="*/ 4028460 w 12192000"/>
              <a:gd name="connsiteY98" fmla="*/ 1855137 h 2237474"/>
              <a:gd name="connsiteX99" fmla="*/ 4002267 w 12192000"/>
              <a:gd name="connsiteY99" fmla="*/ 1852352 h 2237474"/>
              <a:gd name="connsiteX100" fmla="*/ 3931396 w 12192000"/>
              <a:gd name="connsiteY100" fmla="*/ 1858915 h 2237474"/>
              <a:gd name="connsiteX101" fmla="*/ 3812162 w 12192000"/>
              <a:gd name="connsiteY101" fmla="*/ 1875501 h 2237474"/>
              <a:gd name="connsiteX102" fmla="*/ 3758105 w 12192000"/>
              <a:gd name="connsiteY102" fmla="*/ 1871856 h 2237474"/>
              <a:gd name="connsiteX103" fmla="*/ 3715896 w 12192000"/>
              <a:gd name="connsiteY103" fmla="*/ 1881552 h 2237474"/>
              <a:gd name="connsiteX104" fmla="*/ 3567259 w 12192000"/>
              <a:gd name="connsiteY104" fmla="*/ 1893482 h 2237474"/>
              <a:gd name="connsiteX105" fmla="*/ 3405770 w 12192000"/>
              <a:gd name="connsiteY105" fmla="*/ 1904591 h 2237474"/>
              <a:gd name="connsiteX106" fmla="*/ 3280097 w 12192000"/>
              <a:gd name="connsiteY106" fmla="*/ 1919610 h 2237474"/>
              <a:gd name="connsiteX107" fmla="*/ 3123424 w 12192000"/>
              <a:gd name="connsiteY107" fmla="*/ 1952930 h 2237474"/>
              <a:gd name="connsiteX108" fmla="*/ 3009910 w 12192000"/>
              <a:gd name="connsiteY108" fmla="*/ 1957866 h 2237474"/>
              <a:gd name="connsiteX109" fmla="*/ 2995934 w 12192000"/>
              <a:gd name="connsiteY109" fmla="*/ 1967085 h 2237474"/>
              <a:gd name="connsiteX110" fmla="*/ 2942858 w 12192000"/>
              <a:gd name="connsiteY110" fmla="*/ 1981367 h 2237474"/>
              <a:gd name="connsiteX111" fmla="*/ 2875436 w 12192000"/>
              <a:gd name="connsiteY111" fmla="*/ 1996977 h 2237474"/>
              <a:gd name="connsiteX112" fmla="*/ 2874892 w 12192000"/>
              <a:gd name="connsiteY112" fmla="*/ 1996085 h 2237474"/>
              <a:gd name="connsiteX113" fmla="*/ 2843662 w 12192000"/>
              <a:gd name="connsiteY113" fmla="*/ 1992498 h 2237474"/>
              <a:gd name="connsiteX114" fmla="*/ 2718916 w 12192000"/>
              <a:gd name="connsiteY114" fmla="*/ 1990867 h 2237474"/>
              <a:gd name="connsiteX115" fmla="*/ 2713522 w 12192000"/>
              <a:gd name="connsiteY115" fmla="*/ 1990173 h 2237474"/>
              <a:gd name="connsiteX116" fmla="*/ 2578178 w 12192000"/>
              <a:gd name="connsiteY116" fmla="*/ 1990531 h 2237474"/>
              <a:gd name="connsiteX117" fmla="*/ 2476147 w 12192000"/>
              <a:gd name="connsiteY117" fmla="*/ 1998305 h 2237474"/>
              <a:gd name="connsiteX118" fmla="*/ 2373568 w 12192000"/>
              <a:gd name="connsiteY118" fmla="*/ 2003219 h 2237474"/>
              <a:gd name="connsiteX119" fmla="*/ 2287219 w 12192000"/>
              <a:gd name="connsiteY119" fmla="*/ 1998750 h 2237474"/>
              <a:gd name="connsiteX120" fmla="*/ 2243069 w 12192000"/>
              <a:gd name="connsiteY120" fmla="*/ 2015111 h 2237474"/>
              <a:gd name="connsiteX121" fmla="*/ 2186609 w 12192000"/>
              <a:gd name="connsiteY121" fmla="*/ 2008263 h 2237474"/>
              <a:gd name="connsiteX122" fmla="*/ 2164831 w 12192000"/>
              <a:gd name="connsiteY122" fmla="*/ 2010143 h 2237474"/>
              <a:gd name="connsiteX123" fmla="*/ 2152836 w 12192000"/>
              <a:gd name="connsiteY123" fmla="*/ 2010048 h 2237474"/>
              <a:gd name="connsiteX124" fmla="*/ 2117102 w 12192000"/>
              <a:gd name="connsiteY124" fmla="*/ 2023004 h 2237474"/>
              <a:gd name="connsiteX125" fmla="*/ 2111935 w 12192000"/>
              <a:gd name="connsiteY125" fmla="*/ 2023163 h 2237474"/>
              <a:gd name="connsiteX126" fmla="*/ 2089991 w 12192000"/>
              <a:gd name="connsiteY126" fmla="*/ 2034193 h 2237474"/>
              <a:gd name="connsiteX127" fmla="*/ 2058061 w 12192000"/>
              <a:gd name="connsiteY127" fmla="*/ 2047942 h 2237474"/>
              <a:gd name="connsiteX128" fmla="*/ 2055737 w 12192000"/>
              <a:gd name="connsiteY128" fmla="*/ 2047704 h 2237474"/>
              <a:gd name="connsiteX129" fmla="*/ 2042244 w 12192000"/>
              <a:gd name="connsiteY129" fmla="*/ 2055560 h 2237474"/>
              <a:gd name="connsiteX130" fmla="*/ 1877728 w 12192000"/>
              <a:gd name="connsiteY130" fmla="*/ 2101004 h 2237474"/>
              <a:gd name="connsiteX131" fmla="*/ 1759056 w 12192000"/>
              <a:gd name="connsiteY131" fmla="*/ 2125608 h 2237474"/>
              <a:gd name="connsiteX132" fmla="*/ 1637948 w 12192000"/>
              <a:gd name="connsiteY132" fmla="*/ 2172597 h 2237474"/>
              <a:gd name="connsiteX133" fmla="*/ 1434549 w 12192000"/>
              <a:gd name="connsiteY133" fmla="*/ 2234522 h 2237474"/>
              <a:gd name="connsiteX134" fmla="*/ 1398481 w 12192000"/>
              <a:gd name="connsiteY134" fmla="*/ 2237074 h 2237474"/>
              <a:gd name="connsiteX135" fmla="*/ 1398407 w 12192000"/>
              <a:gd name="connsiteY135" fmla="*/ 2237095 h 2237474"/>
              <a:gd name="connsiteX136" fmla="*/ 1370962 w 12192000"/>
              <a:gd name="connsiteY136" fmla="*/ 2237474 h 2237474"/>
              <a:gd name="connsiteX137" fmla="*/ 1356367 w 12192000"/>
              <a:gd name="connsiteY137" fmla="*/ 2235089 h 2237474"/>
              <a:gd name="connsiteX138" fmla="*/ 1324828 w 12192000"/>
              <a:gd name="connsiteY138" fmla="*/ 2231968 h 2237474"/>
              <a:gd name="connsiteX139" fmla="*/ 1279765 w 12192000"/>
              <a:gd name="connsiteY139" fmla="*/ 2229639 h 2237474"/>
              <a:gd name="connsiteX140" fmla="*/ 1195347 w 12192000"/>
              <a:gd name="connsiteY140" fmla="*/ 2212354 h 2237474"/>
              <a:gd name="connsiteX141" fmla="*/ 970251 w 12192000"/>
              <a:gd name="connsiteY141" fmla="*/ 2221029 h 2237474"/>
              <a:gd name="connsiteX142" fmla="*/ 812914 w 12192000"/>
              <a:gd name="connsiteY142" fmla="*/ 2202752 h 2237474"/>
              <a:gd name="connsiteX143" fmla="*/ 800195 w 12192000"/>
              <a:gd name="connsiteY143" fmla="*/ 2209407 h 2237474"/>
              <a:gd name="connsiteX144" fmla="*/ 784978 w 12192000"/>
              <a:gd name="connsiteY144" fmla="*/ 2212360 h 2237474"/>
              <a:gd name="connsiteX145" fmla="*/ 681987 w 12192000"/>
              <a:gd name="connsiteY145" fmla="*/ 2216757 h 2237474"/>
              <a:gd name="connsiteX146" fmla="*/ 669923 w 12192000"/>
              <a:gd name="connsiteY146" fmla="*/ 2211682 h 2237474"/>
              <a:gd name="connsiteX147" fmla="*/ 648680 w 12192000"/>
              <a:gd name="connsiteY147" fmla="*/ 2206229 h 2237474"/>
              <a:gd name="connsiteX148" fmla="*/ 597225 w 12192000"/>
              <a:gd name="connsiteY148" fmla="*/ 2180999 h 2237474"/>
              <a:gd name="connsiteX149" fmla="*/ 558449 w 12192000"/>
              <a:gd name="connsiteY149" fmla="*/ 2182346 h 2237474"/>
              <a:gd name="connsiteX150" fmla="*/ 550517 w 12192000"/>
              <a:gd name="connsiteY150" fmla="*/ 2182060 h 2237474"/>
              <a:gd name="connsiteX151" fmla="*/ 550309 w 12192000"/>
              <a:gd name="connsiteY151" fmla="*/ 2181825 h 2237474"/>
              <a:gd name="connsiteX152" fmla="*/ 541836 w 12192000"/>
              <a:gd name="connsiteY152" fmla="*/ 2181063 h 2237474"/>
              <a:gd name="connsiteX153" fmla="*/ 536057 w 12192000"/>
              <a:gd name="connsiteY153" fmla="*/ 2181537 h 2237474"/>
              <a:gd name="connsiteX154" fmla="*/ 520671 w 12192000"/>
              <a:gd name="connsiteY154" fmla="*/ 2180980 h 2237474"/>
              <a:gd name="connsiteX155" fmla="*/ 515024 w 12192000"/>
              <a:gd name="connsiteY155" fmla="*/ 2179258 h 2237474"/>
              <a:gd name="connsiteX156" fmla="*/ 512278 w 12192000"/>
              <a:gd name="connsiteY156" fmla="*/ 2176369 h 2237474"/>
              <a:gd name="connsiteX157" fmla="*/ 480419 w 12192000"/>
              <a:gd name="connsiteY157" fmla="*/ 2167807 h 2237474"/>
              <a:gd name="connsiteX158" fmla="*/ 413835 w 12192000"/>
              <a:gd name="connsiteY158" fmla="*/ 2156783 h 2237474"/>
              <a:gd name="connsiteX159" fmla="*/ 376513 w 12192000"/>
              <a:gd name="connsiteY159" fmla="*/ 2154014 h 2237474"/>
              <a:gd name="connsiteX160" fmla="*/ 273386 w 12192000"/>
              <a:gd name="connsiteY160" fmla="*/ 2142551 h 2237474"/>
              <a:gd name="connsiteX161" fmla="*/ 169207 w 12192000"/>
              <a:gd name="connsiteY161" fmla="*/ 2128100 h 2237474"/>
              <a:gd name="connsiteX162" fmla="*/ 93149 w 12192000"/>
              <a:gd name="connsiteY162" fmla="*/ 2105324 h 2237474"/>
              <a:gd name="connsiteX163" fmla="*/ 88109 w 12192000"/>
              <a:gd name="connsiteY163" fmla="*/ 2106704 h 2237474"/>
              <a:gd name="connsiteX164" fmla="*/ 80022 w 12192000"/>
              <a:gd name="connsiteY164" fmla="*/ 2107254 h 2237474"/>
              <a:gd name="connsiteX165" fmla="*/ 79717 w 12192000"/>
              <a:gd name="connsiteY165" fmla="*/ 2107046 h 2237474"/>
              <a:gd name="connsiteX166" fmla="*/ 72352 w 12192000"/>
              <a:gd name="connsiteY166" fmla="*/ 2107991 h 2237474"/>
              <a:gd name="connsiteX167" fmla="*/ 37645 w 12192000"/>
              <a:gd name="connsiteY167" fmla="*/ 2115401 h 2237474"/>
              <a:gd name="connsiteX168" fmla="*/ 4572 w 12192000"/>
              <a:gd name="connsiteY168" fmla="*/ 2111091 h 2237474"/>
              <a:gd name="connsiteX169" fmla="*/ 0 w 12192000"/>
              <a:gd name="connsiteY169" fmla="*/ 2110468 h 2237474"/>
              <a:gd name="connsiteX170" fmla="*/ 0 w 12192000"/>
              <a:gd name="connsiteY170" fmla="*/ 0 h 2237474"/>
              <a:gd name="connsiteX0" fmla="*/ 0 w 12192000"/>
              <a:gd name="connsiteY0" fmla="*/ 0 h 2237474"/>
              <a:gd name="connsiteX1" fmla="*/ 12192000 w 12192000"/>
              <a:gd name="connsiteY1" fmla="*/ 0 h 2237474"/>
              <a:gd name="connsiteX2" fmla="*/ 12192000 w 12192000"/>
              <a:gd name="connsiteY2" fmla="*/ 751299 h 2237474"/>
              <a:gd name="connsiteX3" fmla="*/ 12176759 w 12192000"/>
              <a:gd name="connsiteY3" fmla="*/ 759190 h 2237474"/>
              <a:gd name="connsiteX4" fmla="*/ 12047364 w 12192000"/>
              <a:gd name="connsiteY4" fmla="*/ 749662 h 2237474"/>
              <a:gd name="connsiteX5" fmla="*/ 11890686 w 12192000"/>
              <a:gd name="connsiteY5" fmla="*/ 732766 h 2237474"/>
              <a:gd name="connsiteX6" fmla="*/ 11820512 w 12192000"/>
              <a:gd name="connsiteY6" fmla="*/ 745392 h 2237474"/>
              <a:gd name="connsiteX7" fmla="*/ 11649954 w 12192000"/>
              <a:gd name="connsiteY7" fmla="*/ 749628 h 2237474"/>
              <a:gd name="connsiteX8" fmla="*/ 11560424 w 12192000"/>
              <a:gd name="connsiteY8" fmla="*/ 748017 h 2237474"/>
              <a:gd name="connsiteX9" fmla="*/ 11358455 w 12192000"/>
              <a:gd name="connsiteY9" fmla="*/ 747593 h 2237474"/>
              <a:gd name="connsiteX10" fmla="*/ 11165209 w 12192000"/>
              <a:gd name="connsiteY10" fmla="*/ 748852 h 2237474"/>
              <a:gd name="connsiteX11" fmla="*/ 11058755 w 12192000"/>
              <a:gd name="connsiteY11" fmla="*/ 749617 h 2237474"/>
              <a:gd name="connsiteX12" fmla="*/ 10846594 w 12192000"/>
              <a:gd name="connsiteY12" fmla="*/ 765069 h 2237474"/>
              <a:gd name="connsiteX13" fmla="*/ 10739478 w 12192000"/>
              <a:gd name="connsiteY13" fmla="*/ 776841 h 2237474"/>
              <a:gd name="connsiteX14" fmla="*/ 10458762 w 12192000"/>
              <a:gd name="connsiteY14" fmla="*/ 755400 h 2237474"/>
              <a:gd name="connsiteX15" fmla="*/ 10211200 w 12192000"/>
              <a:gd name="connsiteY15" fmla="*/ 767513 h 2237474"/>
              <a:gd name="connsiteX16" fmla="*/ 10167995 w 12192000"/>
              <a:gd name="connsiteY16" fmla="*/ 760843 h 2237474"/>
              <a:gd name="connsiteX17" fmla="*/ 9997044 w 12192000"/>
              <a:gd name="connsiteY17" fmla="*/ 780129 h 2237474"/>
              <a:gd name="connsiteX18" fmla="*/ 9943887 w 12192000"/>
              <a:gd name="connsiteY18" fmla="*/ 804141 h 2237474"/>
              <a:gd name="connsiteX19" fmla="*/ 9918248 w 12192000"/>
              <a:gd name="connsiteY19" fmla="*/ 816628 h 2237474"/>
              <a:gd name="connsiteX20" fmla="*/ 9767091 w 12192000"/>
              <a:gd name="connsiteY20" fmla="*/ 870550 h 2237474"/>
              <a:gd name="connsiteX21" fmla="*/ 9683005 w 12192000"/>
              <a:gd name="connsiteY21" fmla="*/ 894128 h 2237474"/>
              <a:gd name="connsiteX22" fmla="*/ 9594438 w 12192000"/>
              <a:gd name="connsiteY22" fmla="*/ 919051 h 2237474"/>
              <a:gd name="connsiteX23" fmla="*/ 9544189 w 12192000"/>
              <a:gd name="connsiteY23" fmla="*/ 938966 h 2237474"/>
              <a:gd name="connsiteX24" fmla="*/ 9500499 w 12192000"/>
              <a:gd name="connsiteY24" fmla="*/ 954680 h 2237474"/>
              <a:gd name="connsiteX25" fmla="*/ 9428195 w 12192000"/>
              <a:gd name="connsiteY25" fmla="*/ 986225 h 2237474"/>
              <a:gd name="connsiteX26" fmla="*/ 9410017 w 12192000"/>
              <a:gd name="connsiteY26" fmla="*/ 993931 h 2237474"/>
              <a:gd name="connsiteX27" fmla="*/ 9392919 w 12192000"/>
              <a:gd name="connsiteY27" fmla="*/ 994656 h 2237474"/>
              <a:gd name="connsiteX28" fmla="*/ 9268019 w 12192000"/>
              <a:gd name="connsiteY28" fmla="*/ 1007442 h 2237474"/>
              <a:gd name="connsiteX29" fmla="*/ 9234662 w 12192000"/>
              <a:gd name="connsiteY29" fmla="*/ 1023056 h 2237474"/>
              <a:gd name="connsiteX30" fmla="*/ 9181033 w 12192000"/>
              <a:gd name="connsiteY30" fmla="*/ 1037921 h 2237474"/>
              <a:gd name="connsiteX31" fmla="*/ 9155969 w 12192000"/>
              <a:gd name="connsiteY31" fmla="*/ 1046804 h 2237474"/>
              <a:gd name="connsiteX32" fmla="*/ 9133985 w 12192000"/>
              <a:gd name="connsiteY32" fmla="*/ 1046450 h 2237474"/>
              <a:gd name="connsiteX33" fmla="*/ 9003462 w 12192000"/>
              <a:gd name="connsiteY33" fmla="*/ 1042406 h 2237474"/>
              <a:gd name="connsiteX34" fmla="*/ 8968445 w 12192000"/>
              <a:gd name="connsiteY34" fmla="*/ 1052169 h 2237474"/>
              <a:gd name="connsiteX35" fmla="*/ 8886001 w 12192000"/>
              <a:gd name="connsiteY35" fmla="*/ 1067468 h 2237474"/>
              <a:gd name="connsiteX36" fmla="*/ 8838610 w 12192000"/>
              <a:gd name="connsiteY36" fmla="*/ 1075091 h 2237474"/>
              <a:gd name="connsiteX37" fmla="*/ 8750383 w 12192000"/>
              <a:gd name="connsiteY37" fmla="*/ 1097387 h 2237474"/>
              <a:gd name="connsiteX38" fmla="*/ 8665605 w 12192000"/>
              <a:gd name="connsiteY38" fmla="*/ 1110791 h 2237474"/>
              <a:gd name="connsiteX39" fmla="*/ 8584946 w 12192000"/>
              <a:gd name="connsiteY39" fmla="*/ 1135226 h 2237474"/>
              <a:gd name="connsiteX40" fmla="*/ 8419755 w 12192000"/>
              <a:gd name="connsiteY40" fmla="*/ 1216260 h 2237474"/>
              <a:gd name="connsiteX41" fmla="*/ 8411626 w 12192000"/>
              <a:gd name="connsiteY41" fmla="*/ 1214397 h 2237474"/>
              <a:gd name="connsiteX42" fmla="*/ 8363469 w 12192000"/>
              <a:gd name="connsiteY42" fmla="*/ 1246658 h 2237474"/>
              <a:gd name="connsiteX43" fmla="*/ 8275497 w 12192000"/>
              <a:gd name="connsiteY43" fmla="*/ 1264396 h 2237474"/>
              <a:gd name="connsiteX44" fmla="*/ 8206287 w 12192000"/>
              <a:gd name="connsiteY44" fmla="*/ 1273060 h 2237474"/>
              <a:gd name="connsiteX45" fmla="*/ 8139997 w 12192000"/>
              <a:gd name="connsiteY45" fmla="*/ 1282713 h 2237474"/>
              <a:gd name="connsiteX46" fmla="*/ 8074238 w 12192000"/>
              <a:gd name="connsiteY46" fmla="*/ 1301895 h 2237474"/>
              <a:gd name="connsiteX47" fmla="*/ 7942099 w 12192000"/>
              <a:gd name="connsiteY47" fmla="*/ 1336332 h 2237474"/>
              <a:gd name="connsiteX48" fmla="*/ 7902328 w 12192000"/>
              <a:gd name="connsiteY48" fmla="*/ 1345865 h 2237474"/>
              <a:gd name="connsiteX49" fmla="*/ 7840612 w 12192000"/>
              <a:gd name="connsiteY49" fmla="*/ 1369373 h 2237474"/>
              <a:gd name="connsiteX50" fmla="*/ 7786819 w 12192000"/>
              <a:gd name="connsiteY50" fmla="*/ 1378970 h 2237474"/>
              <a:gd name="connsiteX51" fmla="*/ 7548172 w 12192000"/>
              <a:gd name="connsiteY51" fmla="*/ 1417460 h 2237474"/>
              <a:gd name="connsiteX52" fmla="*/ 7483437 w 12192000"/>
              <a:gd name="connsiteY52" fmla="*/ 1478152 h 2237474"/>
              <a:gd name="connsiteX53" fmla="*/ 7377870 w 12192000"/>
              <a:gd name="connsiteY53" fmla="*/ 1523319 h 2237474"/>
              <a:gd name="connsiteX54" fmla="*/ 7230737 w 12192000"/>
              <a:gd name="connsiteY54" fmla="*/ 1562633 h 2237474"/>
              <a:gd name="connsiteX55" fmla="*/ 7224458 w 12192000"/>
              <a:gd name="connsiteY55" fmla="*/ 1573008 h 2237474"/>
              <a:gd name="connsiteX56" fmla="*/ 7183121 w 12192000"/>
              <a:gd name="connsiteY56" fmla="*/ 1595162 h 2237474"/>
              <a:gd name="connsiteX57" fmla="*/ 7164601 w 12192000"/>
              <a:gd name="connsiteY57" fmla="*/ 1606490 h 2237474"/>
              <a:gd name="connsiteX58" fmla="*/ 7031309 w 12192000"/>
              <a:gd name="connsiteY58" fmla="*/ 1619451 h 2237474"/>
              <a:gd name="connsiteX59" fmla="*/ 6900177 w 12192000"/>
              <a:gd name="connsiteY59" fmla="*/ 1636016 h 2237474"/>
              <a:gd name="connsiteX60" fmla="*/ 6795372 w 12192000"/>
              <a:gd name="connsiteY60" fmla="*/ 1644845 h 2237474"/>
              <a:gd name="connsiteX61" fmla="*/ 6692251 w 12192000"/>
              <a:gd name="connsiteY61" fmla="*/ 1656357 h 2237474"/>
              <a:gd name="connsiteX62" fmla="*/ 6655235 w 12192000"/>
              <a:gd name="connsiteY62" fmla="*/ 1661869 h 2237474"/>
              <a:gd name="connsiteX63" fmla="*/ 6554894 w 12192000"/>
              <a:gd name="connsiteY63" fmla="*/ 1664428 h 2237474"/>
              <a:gd name="connsiteX64" fmla="*/ 6516595 w 12192000"/>
              <a:gd name="connsiteY64" fmla="*/ 1667475 h 2237474"/>
              <a:gd name="connsiteX65" fmla="*/ 6508541 w 12192000"/>
              <a:gd name="connsiteY65" fmla="*/ 1668757 h 2237474"/>
              <a:gd name="connsiteX66" fmla="*/ 6471012 w 12192000"/>
              <a:gd name="connsiteY66" fmla="*/ 1678604 h 2237474"/>
              <a:gd name="connsiteX67" fmla="*/ 6364035 w 12192000"/>
              <a:gd name="connsiteY67" fmla="*/ 1667683 h 2237474"/>
              <a:gd name="connsiteX68" fmla="*/ 6280959 w 12192000"/>
              <a:gd name="connsiteY68" fmla="*/ 1689329 h 2237474"/>
              <a:gd name="connsiteX69" fmla="*/ 6243319 w 12192000"/>
              <a:gd name="connsiteY69" fmla="*/ 1695560 h 2237474"/>
              <a:gd name="connsiteX70" fmla="*/ 6098321 w 12192000"/>
              <a:gd name="connsiteY70" fmla="*/ 1721646 h 2237474"/>
              <a:gd name="connsiteX71" fmla="*/ 5880652 w 12192000"/>
              <a:gd name="connsiteY71" fmla="*/ 1779643 h 2237474"/>
              <a:gd name="connsiteX72" fmla="*/ 5785959 w 12192000"/>
              <a:gd name="connsiteY72" fmla="*/ 1775307 h 2237474"/>
              <a:gd name="connsiteX73" fmla="*/ 5643534 w 12192000"/>
              <a:gd name="connsiteY73" fmla="*/ 1802919 h 2237474"/>
              <a:gd name="connsiteX74" fmla="*/ 5518799 w 12192000"/>
              <a:gd name="connsiteY74" fmla="*/ 1818312 h 2237474"/>
              <a:gd name="connsiteX75" fmla="*/ 5505014 w 12192000"/>
              <a:gd name="connsiteY75" fmla="*/ 1819259 h 2237474"/>
              <a:gd name="connsiteX76" fmla="*/ 5453307 w 12192000"/>
              <a:gd name="connsiteY76" fmla="*/ 1815450 h 2237474"/>
              <a:gd name="connsiteX77" fmla="*/ 5221533 w 12192000"/>
              <a:gd name="connsiteY77" fmla="*/ 1846950 h 2237474"/>
              <a:gd name="connsiteX78" fmla="*/ 5149802 w 12192000"/>
              <a:gd name="connsiteY78" fmla="*/ 1844846 h 2237474"/>
              <a:gd name="connsiteX79" fmla="*/ 5114927 w 12192000"/>
              <a:gd name="connsiteY79" fmla="*/ 1847827 h 2237474"/>
              <a:gd name="connsiteX80" fmla="*/ 5108970 w 12192000"/>
              <a:gd name="connsiteY80" fmla="*/ 1847935 h 2237474"/>
              <a:gd name="connsiteX81" fmla="*/ 5067961 w 12192000"/>
              <a:gd name="connsiteY81" fmla="*/ 1845917 h 2237474"/>
              <a:gd name="connsiteX82" fmla="*/ 5007075 w 12192000"/>
              <a:gd name="connsiteY82" fmla="*/ 1838626 h 2237474"/>
              <a:gd name="connsiteX83" fmla="*/ 4944087 w 12192000"/>
              <a:gd name="connsiteY83" fmla="*/ 1823332 h 2237474"/>
              <a:gd name="connsiteX84" fmla="*/ 4907662 w 12192000"/>
              <a:gd name="connsiteY84" fmla="*/ 1816900 h 2237474"/>
              <a:gd name="connsiteX85" fmla="*/ 4882386 w 12192000"/>
              <a:gd name="connsiteY85" fmla="*/ 1809844 h 2237474"/>
              <a:gd name="connsiteX86" fmla="*/ 4811440 w 12192000"/>
              <a:gd name="connsiteY86" fmla="*/ 1804655 h 2237474"/>
              <a:gd name="connsiteX87" fmla="*/ 4691075 w 12192000"/>
              <a:gd name="connsiteY87" fmla="*/ 1801389 h 2237474"/>
              <a:gd name="connsiteX88" fmla="*/ 4640313 w 12192000"/>
              <a:gd name="connsiteY88" fmla="*/ 1784307 h 2237474"/>
              <a:gd name="connsiteX89" fmla="*/ 4536503 w 12192000"/>
              <a:gd name="connsiteY89" fmla="*/ 1785334 h 2237474"/>
              <a:gd name="connsiteX90" fmla="*/ 4513724 w 12192000"/>
              <a:gd name="connsiteY90" fmla="*/ 1791996 h 2237474"/>
              <a:gd name="connsiteX91" fmla="*/ 4459810 w 12192000"/>
              <a:gd name="connsiteY91" fmla="*/ 1797886 h 2237474"/>
              <a:gd name="connsiteX92" fmla="*/ 4379064 w 12192000"/>
              <a:gd name="connsiteY92" fmla="*/ 1817177 h 2237474"/>
              <a:gd name="connsiteX93" fmla="*/ 4290981 w 12192000"/>
              <a:gd name="connsiteY93" fmla="*/ 1839677 h 2237474"/>
              <a:gd name="connsiteX94" fmla="*/ 4238372 w 12192000"/>
              <a:gd name="connsiteY94" fmla="*/ 1851480 h 2237474"/>
              <a:gd name="connsiteX95" fmla="*/ 4232517 w 12192000"/>
              <a:gd name="connsiteY95" fmla="*/ 1852567 h 2237474"/>
              <a:gd name="connsiteX96" fmla="*/ 4191732 w 12192000"/>
              <a:gd name="connsiteY96" fmla="*/ 1857328 h 2237474"/>
              <a:gd name="connsiteX97" fmla="*/ 4065532 w 12192000"/>
              <a:gd name="connsiteY97" fmla="*/ 1855477 h 2237474"/>
              <a:gd name="connsiteX98" fmla="*/ 4028460 w 12192000"/>
              <a:gd name="connsiteY98" fmla="*/ 1855137 h 2237474"/>
              <a:gd name="connsiteX99" fmla="*/ 4002267 w 12192000"/>
              <a:gd name="connsiteY99" fmla="*/ 1852352 h 2237474"/>
              <a:gd name="connsiteX100" fmla="*/ 3931396 w 12192000"/>
              <a:gd name="connsiteY100" fmla="*/ 1858915 h 2237474"/>
              <a:gd name="connsiteX101" fmla="*/ 3812162 w 12192000"/>
              <a:gd name="connsiteY101" fmla="*/ 1875501 h 2237474"/>
              <a:gd name="connsiteX102" fmla="*/ 3758105 w 12192000"/>
              <a:gd name="connsiteY102" fmla="*/ 1871856 h 2237474"/>
              <a:gd name="connsiteX103" fmla="*/ 3715896 w 12192000"/>
              <a:gd name="connsiteY103" fmla="*/ 1881552 h 2237474"/>
              <a:gd name="connsiteX104" fmla="*/ 3567259 w 12192000"/>
              <a:gd name="connsiteY104" fmla="*/ 1893482 h 2237474"/>
              <a:gd name="connsiteX105" fmla="*/ 3405770 w 12192000"/>
              <a:gd name="connsiteY105" fmla="*/ 1904591 h 2237474"/>
              <a:gd name="connsiteX106" fmla="*/ 3280097 w 12192000"/>
              <a:gd name="connsiteY106" fmla="*/ 1919610 h 2237474"/>
              <a:gd name="connsiteX107" fmla="*/ 3123424 w 12192000"/>
              <a:gd name="connsiteY107" fmla="*/ 1952930 h 2237474"/>
              <a:gd name="connsiteX108" fmla="*/ 3009910 w 12192000"/>
              <a:gd name="connsiteY108" fmla="*/ 1957866 h 2237474"/>
              <a:gd name="connsiteX109" fmla="*/ 2995934 w 12192000"/>
              <a:gd name="connsiteY109" fmla="*/ 1967085 h 2237474"/>
              <a:gd name="connsiteX110" fmla="*/ 2942858 w 12192000"/>
              <a:gd name="connsiteY110" fmla="*/ 1981367 h 2237474"/>
              <a:gd name="connsiteX111" fmla="*/ 2875436 w 12192000"/>
              <a:gd name="connsiteY111" fmla="*/ 1996977 h 2237474"/>
              <a:gd name="connsiteX112" fmla="*/ 2874892 w 12192000"/>
              <a:gd name="connsiteY112" fmla="*/ 1996085 h 2237474"/>
              <a:gd name="connsiteX113" fmla="*/ 2843662 w 12192000"/>
              <a:gd name="connsiteY113" fmla="*/ 1992498 h 2237474"/>
              <a:gd name="connsiteX114" fmla="*/ 2718916 w 12192000"/>
              <a:gd name="connsiteY114" fmla="*/ 1990867 h 2237474"/>
              <a:gd name="connsiteX115" fmla="*/ 2713522 w 12192000"/>
              <a:gd name="connsiteY115" fmla="*/ 1990173 h 2237474"/>
              <a:gd name="connsiteX116" fmla="*/ 2578178 w 12192000"/>
              <a:gd name="connsiteY116" fmla="*/ 1990531 h 2237474"/>
              <a:gd name="connsiteX117" fmla="*/ 2476147 w 12192000"/>
              <a:gd name="connsiteY117" fmla="*/ 1998305 h 2237474"/>
              <a:gd name="connsiteX118" fmla="*/ 2373568 w 12192000"/>
              <a:gd name="connsiteY118" fmla="*/ 2003219 h 2237474"/>
              <a:gd name="connsiteX119" fmla="*/ 2287219 w 12192000"/>
              <a:gd name="connsiteY119" fmla="*/ 1998750 h 2237474"/>
              <a:gd name="connsiteX120" fmla="*/ 2243069 w 12192000"/>
              <a:gd name="connsiteY120" fmla="*/ 2015111 h 2237474"/>
              <a:gd name="connsiteX121" fmla="*/ 2186609 w 12192000"/>
              <a:gd name="connsiteY121" fmla="*/ 2008263 h 2237474"/>
              <a:gd name="connsiteX122" fmla="*/ 2164831 w 12192000"/>
              <a:gd name="connsiteY122" fmla="*/ 2010143 h 2237474"/>
              <a:gd name="connsiteX123" fmla="*/ 2152836 w 12192000"/>
              <a:gd name="connsiteY123" fmla="*/ 2010048 h 2237474"/>
              <a:gd name="connsiteX124" fmla="*/ 2117102 w 12192000"/>
              <a:gd name="connsiteY124" fmla="*/ 2023004 h 2237474"/>
              <a:gd name="connsiteX125" fmla="*/ 2111935 w 12192000"/>
              <a:gd name="connsiteY125" fmla="*/ 2023163 h 2237474"/>
              <a:gd name="connsiteX126" fmla="*/ 2089991 w 12192000"/>
              <a:gd name="connsiteY126" fmla="*/ 2034193 h 2237474"/>
              <a:gd name="connsiteX127" fmla="*/ 2058061 w 12192000"/>
              <a:gd name="connsiteY127" fmla="*/ 2047942 h 2237474"/>
              <a:gd name="connsiteX128" fmla="*/ 2042244 w 12192000"/>
              <a:gd name="connsiteY128" fmla="*/ 2055560 h 2237474"/>
              <a:gd name="connsiteX129" fmla="*/ 1877728 w 12192000"/>
              <a:gd name="connsiteY129" fmla="*/ 2101004 h 2237474"/>
              <a:gd name="connsiteX130" fmla="*/ 1759056 w 12192000"/>
              <a:gd name="connsiteY130" fmla="*/ 2125608 h 2237474"/>
              <a:gd name="connsiteX131" fmla="*/ 1637948 w 12192000"/>
              <a:gd name="connsiteY131" fmla="*/ 2172597 h 2237474"/>
              <a:gd name="connsiteX132" fmla="*/ 1434549 w 12192000"/>
              <a:gd name="connsiteY132" fmla="*/ 2234522 h 2237474"/>
              <a:gd name="connsiteX133" fmla="*/ 1398481 w 12192000"/>
              <a:gd name="connsiteY133" fmla="*/ 2237074 h 2237474"/>
              <a:gd name="connsiteX134" fmla="*/ 1398407 w 12192000"/>
              <a:gd name="connsiteY134" fmla="*/ 2237095 h 2237474"/>
              <a:gd name="connsiteX135" fmla="*/ 1370962 w 12192000"/>
              <a:gd name="connsiteY135" fmla="*/ 2237474 h 2237474"/>
              <a:gd name="connsiteX136" fmla="*/ 1356367 w 12192000"/>
              <a:gd name="connsiteY136" fmla="*/ 2235089 h 2237474"/>
              <a:gd name="connsiteX137" fmla="*/ 1324828 w 12192000"/>
              <a:gd name="connsiteY137" fmla="*/ 2231968 h 2237474"/>
              <a:gd name="connsiteX138" fmla="*/ 1279765 w 12192000"/>
              <a:gd name="connsiteY138" fmla="*/ 2229639 h 2237474"/>
              <a:gd name="connsiteX139" fmla="*/ 1195347 w 12192000"/>
              <a:gd name="connsiteY139" fmla="*/ 2212354 h 2237474"/>
              <a:gd name="connsiteX140" fmla="*/ 970251 w 12192000"/>
              <a:gd name="connsiteY140" fmla="*/ 2221029 h 2237474"/>
              <a:gd name="connsiteX141" fmla="*/ 812914 w 12192000"/>
              <a:gd name="connsiteY141" fmla="*/ 2202752 h 2237474"/>
              <a:gd name="connsiteX142" fmla="*/ 800195 w 12192000"/>
              <a:gd name="connsiteY142" fmla="*/ 2209407 h 2237474"/>
              <a:gd name="connsiteX143" fmla="*/ 784978 w 12192000"/>
              <a:gd name="connsiteY143" fmla="*/ 2212360 h 2237474"/>
              <a:gd name="connsiteX144" fmla="*/ 681987 w 12192000"/>
              <a:gd name="connsiteY144" fmla="*/ 2216757 h 2237474"/>
              <a:gd name="connsiteX145" fmla="*/ 669923 w 12192000"/>
              <a:gd name="connsiteY145" fmla="*/ 2211682 h 2237474"/>
              <a:gd name="connsiteX146" fmla="*/ 648680 w 12192000"/>
              <a:gd name="connsiteY146" fmla="*/ 2206229 h 2237474"/>
              <a:gd name="connsiteX147" fmla="*/ 597225 w 12192000"/>
              <a:gd name="connsiteY147" fmla="*/ 2180999 h 2237474"/>
              <a:gd name="connsiteX148" fmla="*/ 558449 w 12192000"/>
              <a:gd name="connsiteY148" fmla="*/ 2182346 h 2237474"/>
              <a:gd name="connsiteX149" fmla="*/ 550517 w 12192000"/>
              <a:gd name="connsiteY149" fmla="*/ 2182060 h 2237474"/>
              <a:gd name="connsiteX150" fmla="*/ 550309 w 12192000"/>
              <a:gd name="connsiteY150" fmla="*/ 2181825 h 2237474"/>
              <a:gd name="connsiteX151" fmla="*/ 541836 w 12192000"/>
              <a:gd name="connsiteY151" fmla="*/ 2181063 h 2237474"/>
              <a:gd name="connsiteX152" fmla="*/ 536057 w 12192000"/>
              <a:gd name="connsiteY152" fmla="*/ 2181537 h 2237474"/>
              <a:gd name="connsiteX153" fmla="*/ 520671 w 12192000"/>
              <a:gd name="connsiteY153" fmla="*/ 2180980 h 2237474"/>
              <a:gd name="connsiteX154" fmla="*/ 515024 w 12192000"/>
              <a:gd name="connsiteY154" fmla="*/ 2179258 h 2237474"/>
              <a:gd name="connsiteX155" fmla="*/ 512278 w 12192000"/>
              <a:gd name="connsiteY155" fmla="*/ 2176369 h 2237474"/>
              <a:gd name="connsiteX156" fmla="*/ 480419 w 12192000"/>
              <a:gd name="connsiteY156" fmla="*/ 2167807 h 2237474"/>
              <a:gd name="connsiteX157" fmla="*/ 413835 w 12192000"/>
              <a:gd name="connsiteY157" fmla="*/ 2156783 h 2237474"/>
              <a:gd name="connsiteX158" fmla="*/ 376513 w 12192000"/>
              <a:gd name="connsiteY158" fmla="*/ 2154014 h 2237474"/>
              <a:gd name="connsiteX159" fmla="*/ 273386 w 12192000"/>
              <a:gd name="connsiteY159" fmla="*/ 2142551 h 2237474"/>
              <a:gd name="connsiteX160" fmla="*/ 169207 w 12192000"/>
              <a:gd name="connsiteY160" fmla="*/ 2128100 h 2237474"/>
              <a:gd name="connsiteX161" fmla="*/ 93149 w 12192000"/>
              <a:gd name="connsiteY161" fmla="*/ 2105324 h 2237474"/>
              <a:gd name="connsiteX162" fmla="*/ 88109 w 12192000"/>
              <a:gd name="connsiteY162" fmla="*/ 2106704 h 2237474"/>
              <a:gd name="connsiteX163" fmla="*/ 80022 w 12192000"/>
              <a:gd name="connsiteY163" fmla="*/ 2107254 h 2237474"/>
              <a:gd name="connsiteX164" fmla="*/ 79717 w 12192000"/>
              <a:gd name="connsiteY164" fmla="*/ 2107046 h 2237474"/>
              <a:gd name="connsiteX165" fmla="*/ 72352 w 12192000"/>
              <a:gd name="connsiteY165" fmla="*/ 2107991 h 2237474"/>
              <a:gd name="connsiteX166" fmla="*/ 37645 w 12192000"/>
              <a:gd name="connsiteY166" fmla="*/ 2115401 h 2237474"/>
              <a:gd name="connsiteX167" fmla="*/ 4572 w 12192000"/>
              <a:gd name="connsiteY167" fmla="*/ 2111091 h 2237474"/>
              <a:gd name="connsiteX168" fmla="*/ 0 w 12192000"/>
              <a:gd name="connsiteY168" fmla="*/ 2110468 h 2237474"/>
              <a:gd name="connsiteX169" fmla="*/ 0 w 12192000"/>
              <a:gd name="connsiteY169" fmla="*/ 0 h 2237474"/>
              <a:gd name="connsiteX0" fmla="*/ 0 w 12192000"/>
              <a:gd name="connsiteY0" fmla="*/ 0 h 2237474"/>
              <a:gd name="connsiteX1" fmla="*/ 12192000 w 12192000"/>
              <a:gd name="connsiteY1" fmla="*/ 0 h 2237474"/>
              <a:gd name="connsiteX2" fmla="*/ 12192000 w 12192000"/>
              <a:gd name="connsiteY2" fmla="*/ 751299 h 2237474"/>
              <a:gd name="connsiteX3" fmla="*/ 12176759 w 12192000"/>
              <a:gd name="connsiteY3" fmla="*/ 759190 h 2237474"/>
              <a:gd name="connsiteX4" fmla="*/ 12047364 w 12192000"/>
              <a:gd name="connsiteY4" fmla="*/ 749662 h 2237474"/>
              <a:gd name="connsiteX5" fmla="*/ 11890686 w 12192000"/>
              <a:gd name="connsiteY5" fmla="*/ 732766 h 2237474"/>
              <a:gd name="connsiteX6" fmla="*/ 11820512 w 12192000"/>
              <a:gd name="connsiteY6" fmla="*/ 745392 h 2237474"/>
              <a:gd name="connsiteX7" fmla="*/ 11649954 w 12192000"/>
              <a:gd name="connsiteY7" fmla="*/ 749628 h 2237474"/>
              <a:gd name="connsiteX8" fmla="*/ 11560424 w 12192000"/>
              <a:gd name="connsiteY8" fmla="*/ 748017 h 2237474"/>
              <a:gd name="connsiteX9" fmla="*/ 11358455 w 12192000"/>
              <a:gd name="connsiteY9" fmla="*/ 747593 h 2237474"/>
              <a:gd name="connsiteX10" fmla="*/ 11165209 w 12192000"/>
              <a:gd name="connsiteY10" fmla="*/ 748852 h 2237474"/>
              <a:gd name="connsiteX11" fmla="*/ 11058755 w 12192000"/>
              <a:gd name="connsiteY11" fmla="*/ 749617 h 2237474"/>
              <a:gd name="connsiteX12" fmla="*/ 10846594 w 12192000"/>
              <a:gd name="connsiteY12" fmla="*/ 765069 h 2237474"/>
              <a:gd name="connsiteX13" fmla="*/ 10739478 w 12192000"/>
              <a:gd name="connsiteY13" fmla="*/ 776841 h 2237474"/>
              <a:gd name="connsiteX14" fmla="*/ 10458762 w 12192000"/>
              <a:gd name="connsiteY14" fmla="*/ 755400 h 2237474"/>
              <a:gd name="connsiteX15" fmla="*/ 10211200 w 12192000"/>
              <a:gd name="connsiteY15" fmla="*/ 767513 h 2237474"/>
              <a:gd name="connsiteX16" fmla="*/ 10167995 w 12192000"/>
              <a:gd name="connsiteY16" fmla="*/ 760843 h 2237474"/>
              <a:gd name="connsiteX17" fmla="*/ 9997044 w 12192000"/>
              <a:gd name="connsiteY17" fmla="*/ 780129 h 2237474"/>
              <a:gd name="connsiteX18" fmla="*/ 9943887 w 12192000"/>
              <a:gd name="connsiteY18" fmla="*/ 804141 h 2237474"/>
              <a:gd name="connsiteX19" fmla="*/ 9918248 w 12192000"/>
              <a:gd name="connsiteY19" fmla="*/ 816628 h 2237474"/>
              <a:gd name="connsiteX20" fmla="*/ 9767091 w 12192000"/>
              <a:gd name="connsiteY20" fmla="*/ 870550 h 2237474"/>
              <a:gd name="connsiteX21" fmla="*/ 9683005 w 12192000"/>
              <a:gd name="connsiteY21" fmla="*/ 894128 h 2237474"/>
              <a:gd name="connsiteX22" fmla="*/ 9594438 w 12192000"/>
              <a:gd name="connsiteY22" fmla="*/ 919051 h 2237474"/>
              <a:gd name="connsiteX23" fmla="*/ 9544189 w 12192000"/>
              <a:gd name="connsiteY23" fmla="*/ 938966 h 2237474"/>
              <a:gd name="connsiteX24" fmla="*/ 9500499 w 12192000"/>
              <a:gd name="connsiteY24" fmla="*/ 954680 h 2237474"/>
              <a:gd name="connsiteX25" fmla="*/ 9428195 w 12192000"/>
              <a:gd name="connsiteY25" fmla="*/ 986225 h 2237474"/>
              <a:gd name="connsiteX26" fmla="*/ 9410017 w 12192000"/>
              <a:gd name="connsiteY26" fmla="*/ 993931 h 2237474"/>
              <a:gd name="connsiteX27" fmla="*/ 9392919 w 12192000"/>
              <a:gd name="connsiteY27" fmla="*/ 994656 h 2237474"/>
              <a:gd name="connsiteX28" fmla="*/ 9268019 w 12192000"/>
              <a:gd name="connsiteY28" fmla="*/ 1007442 h 2237474"/>
              <a:gd name="connsiteX29" fmla="*/ 9234662 w 12192000"/>
              <a:gd name="connsiteY29" fmla="*/ 1023056 h 2237474"/>
              <a:gd name="connsiteX30" fmla="*/ 9181033 w 12192000"/>
              <a:gd name="connsiteY30" fmla="*/ 1037921 h 2237474"/>
              <a:gd name="connsiteX31" fmla="*/ 9155969 w 12192000"/>
              <a:gd name="connsiteY31" fmla="*/ 1046804 h 2237474"/>
              <a:gd name="connsiteX32" fmla="*/ 9133985 w 12192000"/>
              <a:gd name="connsiteY32" fmla="*/ 1046450 h 2237474"/>
              <a:gd name="connsiteX33" fmla="*/ 9003462 w 12192000"/>
              <a:gd name="connsiteY33" fmla="*/ 1042406 h 2237474"/>
              <a:gd name="connsiteX34" fmla="*/ 8968445 w 12192000"/>
              <a:gd name="connsiteY34" fmla="*/ 1052169 h 2237474"/>
              <a:gd name="connsiteX35" fmla="*/ 8886001 w 12192000"/>
              <a:gd name="connsiteY35" fmla="*/ 1067468 h 2237474"/>
              <a:gd name="connsiteX36" fmla="*/ 8838610 w 12192000"/>
              <a:gd name="connsiteY36" fmla="*/ 1075091 h 2237474"/>
              <a:gd name="connsiteX37" fmla="*/ 8750383 w 12192000"/>
              <a:gd name="connsiteY37" fmla="*/ 1097387 h 2237474"/>
              <a:gd name="connsiteX38" fmla="*/ 8665605 w 12192000"/>
              <a:gd name="connsiteY38" fmla="*/ 1110791 h 2237474"/>
              <a:gd name="connsiteX39" fmla="*/ 8584946 w 12192000"/>
              <a:gd name="connsiteY39" fmla="*/ 1135226 h 2237474"/>
              <a:gd name="connsiteX40" fmla="*/ 8419755 w 12192000"/>
              <a:gd name="connsiteY40" fmla="*/ 1216260 h 2237474"/>
              <a:gd name="connsiteX41" fmla="*/ 8411626 w 12192000"/>
              <a:gd name="connsiteY41" fmla="*/ 1214397 h 2237474"/>
              <a:gd name="connsiteX42" fmla="*/ 8363469 w 12192000"/>
              <a:gd name="connsiteY42" fmla="*/ 1246658 h 2237474"/>
              <a:gd name="connsiteX43" fmla="*/ 8275497 w 12192000"/>
              <a:gd name="connsiteY43" fmla="*/ 1264396 h 2237474"/>
              <a:gd name="connsiteX44" fmla="*/ 8206287 w 12192000"/>
              <a:gd name="connsiteY44" fmla="*/ 1273060 h 2237474"/>
              <a:gd name="connsiteX45" fmla="*/ 8139997 w 12192000"/>
              <a:gd name="connsiteY45" fmla="*/ 1282713 h 2237474"/>
              <a:gd name="connsiteX46" fmla="*/ 8074238 w 12192000"/>
              <a:gd name="connsiteY46" fmla="*/ 1301895 h 2237474"/>
              <a:gd name="connsiteX47" fmla="*/ 7942099 w 12192000"/>
              <a:gd name="connsiteY47" fmla="*/ 1336332 h 2237474"/>
              <a:gd name="connsiteX48" fmla="*/ 7902328 w 12192000"/>
              <a:gd name="connsiteY48" fmla="*/ 1345865 h 2237474"/>
              <a:gd name="connsiteX49" fmla="*/ 7840612 w 12192000"/>
              <a:gd name="connsiteY49" fmla="*/ 1369373 h 2237474"/>
              <a:gd name="connsiteX50" fmla="*/ 7786819 w 12192000"/>
              <a:gd name="connsiteY50" fmla="*/ 1378970 h 2237474"/>
              <a:gd name="connsiteX51" fmla="*/ 7548172 w 12192000"/>
              <a:gd name="connsiteY51" fmla="*/ 1417460 h 2237474"/>
              <a:gd name="connsiteX52" fmla="*/ 7483437 w 12192000"/>
              <a:gd name="connsiteY52" fmla="*/ 1478152 h 2237474"/>
              <a:gd name="connsiteX53" fmla="*/ 7377870 w 12192000"/>
              <a:gd name="connsiteY53" fmla="*/ 1523319 h 2237474"/>
              <a:gd name="connsiteX54" fmla="*/ 7230737 w 12192000"/>
              <a:gd name="connsiteY54" fmla="*/ 1562633 h 2237474"/>
              <a:gd name="connsiteX55" fmla="*/ 7224458 w 12192000"/>
              <a:gd name="connsiteY55" fmla="*/ 1573008 h 2237474"/>
              <a:gd name="connsiteX56" fmla="*/ 7183121 w 12192000"/>
              <a:gd name="connsiteY56" fmla="*/ 1595162 h 2237474"/>
              <a:gd name="connsiteX57" fmla="*/ 7164601 w 12192000"/>
              <a:gd name="connsiteY57" fmla="*/ 1606490 h 2237474"/>
              <a:gd name="connsiteX58" fmla="*/ 7031309 w 12192000"/>
              <a:gd name="connsiteY58" fmla="*/ 1619451 h 2237474"/>
              <a:gd name="connsiteX59" fmla="*/ 6900177 w 12192000"/>
              <a:gd name="connsiteY59" fmla="*/ 1636016 h 2237474"/>
              <a:gd name="connsiteX60" fmla="*/ 6795372 w 12192000"/>
              <a:gd name="connsiteY60" fmla="*/ 1644845 h 2237474"/>
              <a:gd name="connsiteX61" fmla="*/ 6692251 w 12192000"/>
              <a:gd name="connsiteY61" fmla="*/ 1656357 h 2237474"/>
              <a:gd name="connsiteX62" fmla="*/ 6655235 w 12192000"/>
              <a:gd name="connsiteY62" fmla="*/ 1661869 h 2237474"/>
              <a:gd name="connsiteX63" fmla="*/ 6554894 w 12192000"/>
              <a:gd name="connsiteY63" fmla="*/ 1664428 h 2237474"/>
              <a:gd name="connsiteX64" fmla="*/ 6516595 w 12192000"/>
              <a:gd name="connsiteY64" fmla="*/ 1667475 h 2237474"/>
              <a:gd name="connsiteX65" fmla="*/ 6508541 w 12192000"/>
              <a:gd name="connsiteY65" fmla="*/ 1668757 h 2237474"/>
              <a:gd name="connsiteX66" fmla="*/ 6471012 w 12192000"/>
              <a:gd name="connsiteY66" fmla="*/ 1678604 h 2237474"/>
              <a:gd name="connsiteX67" fmla="*/ 6364035 w 12192000"/>
              <a:gd name="connsiteY67" fmla="*/ 1667683 h 2237474"/>
              <a:gd name="connsiteX68" fmla="*/ 6280959 w 12192000"/>
              <a:gd name="connsiteY68" fmla="*/ 1689329 h 2237474"/>
              <a:gd name="connsiteX69" fmla="*/ 6243319 w 12192000"/>
              <a:gd name="connsiteY69" fmla="*/ 1695560 h 2237474"/>
              <a:gd name="connsiteX70" fmla="*/ 6098321 w 12192000"/>
              <a:gd name="connsiteY70" fmla="*/ 1721646 h 2237474"/>
              <a:gd name="connsiteX71" fmla="*/ 5880652 w 12192000"/>
              <a:gd name="connsiteY71" fmla="*/ 1779643 h 2237474"/>
              <a:gd name="connsiteX72" fmla="*/ 5785959 w 12192000"/>
              <a:gd name="connsiteY72" fmla="*/ 1775307 h 2237474"/>
              <a:gd name="connsiteX73" fmla="*/ 5643534 w 12192000"/>
              <a:gd name="connsiteY73" fmla="*/ 1802919 h 2237474"/>
              <a:gd name="connsiteX74" fmla="*/ 5518799 w 12192000"/>
              <a:gd name="connsiteY74" fmla="*/ 1818312 h 2237474"/>
              <a:gd name="connsiteX75" fmla="*/ 5505014 w 12192000"/>
              <a:gd name="connsiteY75" fmla="*/ 1819259 h 2237474"/>
              <a:gd name="connsiteX76" fmla="*/ 5453307 w 12192000"/>
              <a:gd name="connsiteY76" fmla="*/ 1815450 h 2237474"/>
              <a:gd name="connsiteX77" fmla="*/ 5221533 w 12192000"/>
              <a:gd name="connsiteY77" fmla="*/ 1846950 h 2237474"/>
              <a:gd name="connsiteX78" fmla="*/ 5149802 w 12192000"/>
              <a:gd name="connsiteY78" fmla="*/ 1844846 h 2237474"/>
              <a:gd name="connsiteX79" fmla="*/ 5114927 w 12192000"/>
              <a:gd name="connsiteY79" fmla="*/ 1847827 h 2237474"/>
              <a:gd name="connsiteX80" fmla="*/ 5108970 w 12192000"/>
              <a:gd name="connsiteY80" fmla="*/ 1847935 h 2237474"/>
              <a:gd name="connsiteX81" fmla="*/ 5067961 w 12192000"/>
              <a:gd name="connsiteY81" fmla="*/ 1845917 h 2237474"/>
              <a:gd name="connsiteX82" fmla="*/ 5007075 w 12192000"/>
              <a:gd name="connsiteY82" fmla="*/ 1838626 h 2237474"/>
              <a:gd name="connsiteX83" fmla="*/ 4944087 w 12192000"/>
              <a:gd name="connsiteY83" fmla="*/ 1823332 h 2237474"/>
              <a:gd name="connsiteX84" fmla="*/ 4907662 w 12192000"/>
              <a:gd name="connsiteY84" fmla="*/ 1816900 h 2237474"/>
              <a:gd name="connsiteX85" fmla="*/ 4882386 w 12192000"/>
              <a:gd name="connsiteY85" fmla="*/ 1809844 h 2237474"/>
              <a:gd name="connsiteX86" fmla="*/ 4811440 w 12192000"/>
              <a:gd name="connsiteY86" fmla="*/ 1804655 h 2237474"/>
              <a:gd name="connsiteX87" fmla="*/ 4691075 w 12192000"/>
              <a:gd name="connsiteY87" fmla="*/ 1801389 h 2237474"/>
              <a:gd name="connsiteX88" fmla="*/ 4640313 w 12192000"/>
              <a:gd name="connsiteY88" fmla="*/ 1784307 h 2237474"/>
              <a:gd name="connsiteX89" fmla="*/ 4536503 w 12192000"/>
              <a:gd name="connsiteY89" fmla="*/ 1785334 h 2237474"/>
              <a:gd name="connsiteX90" fmla="*/ 4513724 w 12192000"/>
              <a:gd name="connsiteY90" fmla="*/ 1791996 h 2237474"/>
              <a:gd name="connsiteX91" fmla="*/ 4459810 w 12192000"/>
              <a:gd name="connsiteY91" fmla="*/ 1797886 h 2237474"/>
              <a:gd name="connsiteX92" fmla="*/ 4379064 w 12192000"/>
              <a:gd name="connsiteY92" fmla="*/ 1817177 h 2237474"/>
              <a:gd name="connsiteX93" fmla="*/ 4290981 w 12192000"/>
              <a:gd name="connsiteY93" fmla="*/ 1839677 h 2237474"/>
              <a:gd name="connsiteX94" fmla="*/ 4238372 w 12192000"/>
              <a:gd name="connsiteY94" fmla="*/ 1851480 h 2237474"/>
              <a:gd name="connsiteX95" fmla="*/ 4232517 w 12192000"/>
              <a:gd name="connsiteY95" fmla="*/ 1852567 h 2237474"/>
              <a:gd name="connsiteX96" fmla="*/ 4191732 w 12192000"/>
              <a:gd name="connsiteY96" fmla="*/ 1857328 h 2237474"/>
              <a:gd name="connsiteX97" fmla="*/ 4065532 w 12192000"/>
              <a:gd name="connsiteY97" fmla="*/ 1855477 h 2237474"/>
              <a:gd name="connsiteX98" fmla="*/ 4028460 w 12192000"/>
              <a:gd name="connsiteY98" fmla="*/ 1855137 h 2237474"/>
              <a:gd name="connsiteX99" fmla="*/ 4002267 w 12192000"/>
              <a:gd name="connsiteY99" fmla="*/ 1852352 h 2237474"/>
              <a:gd name="connsiteX100" fmla="*/ 3931396 w 12192000"/>
              <a:gd name="connsiteY100" fmla="*/ 1858915 h 2237474"/>
              <a:gd name="connsiteX101" fmla="*/ 3812162 w 12192000"/>
              <a:gd name="connsiteY101" fmla="*/ 1875501 h 2237474"/>
              <a:gd name="connsiteX102" fmla="*/ 3758105 w 12192000"/>
              <a:gd name="connsiteY102" fmla="*/ 1871856 h 2237474"/>
              <a:gd name="connsiteX103" fmla="*/ 3715896 w 12192000"/>
              <a:gd name="connsiteY103" fmla="*/ 1881552 h 2237474"/>
              <a:gd name="connsiteX104" fmla="*/ 3567259 w 12192000"/>
              <a:gd name="connsiteY104" fmla="*/ 1893482 h 2237474"/>
              <a:gd name="connsiteX105" fmla="*/ 3405770 w 12192000"/>
              <a:gd name="connsiteY105" fmla="*/ 1904591 h 2237474"/>
              <a:gd name="connsiteX106" fmla="*/ 3280097 w 12192000"/>
              <a:gd name="connsiteY106" fmla="*/ 1919610 h 2237474"/>
              <a:gd name="connsiteX107" fmla="*/ 3123424 w 12192000"/>
              <a:gd name="connsiteY107" fmla="*/ 1952930 h 2237474"/>
              <a:gd name="connsiteX108" fmla="*/ 3009910 w 12192000"/>
              <a:gd name="connsiteY108" fmla="*/ 1957866 h 2237474"/>
              <a:gd name="connsiteX109" fmla="*/ 2995934 w 12192000"/>
              <a:gd name="connsiteY109" fmla="*/ 1967085 h 2237474"/>
              <a:gd name="connsiteX110" fmla="*/ 2942858 w 12192000"/>
              <a:gd name="connsiteY110" fmla="*/ 1981367 h 2237474"/>
              <a:gd name="connsiteX111" fmla="*/ 2875436 w 12192000"/>
              <a:gd name="connsiteY111" fmla="*/ 1996977 h 2237474"/>
              <a:gd name="connsiteX112" fmla="*/ 2874892 w 12192000"/>
              <a:gd name="connsiteY112" fmla="*/ 1996085 h 2237474"/>
              <a:gd name="connsiteX113" fmla="*/ 2843662 w 12192000"/>
              <a:gd name="connsiteY113" fmla="*/ 1992498 h 2237474"/>
              <a:gd name="connsiteX114" fmla="*/ 2718916 w 12192000"/>
              <a:gd name="connsiteY114" fmla="*/ 1990867 h 2237474"/>
              <a:gd name="connsiteX115" fmla="*/ 2713522 w 12192000"/>
              <a:gd name="connsiteY115" fmla="*/ 1990173 h 2237474"/>
              <a:gd name="connsiteX116" fmla="*/ 2578178 w 12192000"/>
              <a:gd name="connsiteY116" fmla="*/ 1990531 h 2237474"/>
              <a:gd name="connsiteX117" fmla="*/ 2476147 w 12192000"/>
              <a:gd name="connsiteY117" fmla="*/ 1998305 h 2237474"/>
              <a:gd name="connsiteX118" fmla="*/ 2373568 w 12192000"/>
              <a:gd name="connsiteY118" fmla="*/ 2003219 h 2237474"/>
              <a:gd name="connsiteX119" fmla="*/ 2287219 w 12192000"/>
              <a:gd name="connsiteY119" fmla="*/ 1998750 h 2237474"/>
              <a:gd name="connsiteX120" fmla="*/ 2243069 w 12192000"/>
              <a:gd name="connsiteY120" fmla="*/ 2015111 h 2237474"/>
              <a:gd name="connsiteX121" fmla="*/ 2186609 w 12192000"/>
              <a:gd name="connsiteY121" fmla="*/ 2008263 h 2237474"/>
              <a:gd name="connsiteX122" fmla="*/ 2164831 w 12192000"/>
              <a:gd name="connsiteY122" fmla="*/ 2010143 h 2237474"/>
              <a:gd name="connsiteX123" fmla="*/ 2117102 w 12192000"/>
              <a:gd name="connsiteY123" fmla="*/ 2023004 h 2237474"/>
              <a:gd name="connsiteX124" fmla="*/ 2111935 w 12192000"/>
              <a:gd name="connsiteY124" fmla="*/ 2023163 h 2237474"/>
              <a:gd name="connsiteX125" fmla="*/ 2089991 w 12192000"/>
              <a:gd name="connsiteY125" fmla="*/ 2034193 h 2237474"/>
              <a:gd name="connsiteX126" fmla="*/ 2058061 w 12192000"/>
              <a:gd name="connsiteY126" fmla="*/ 2047942 h 2237474"/>
              <a:gd name="connsiteX127" fmla="*/ 2042244 w 12192000"/>
              <a:gd name="connsiteY127" fmla="*/ 2055560 h 2237474"/>
              <a:gd name="connsiteX128" fmla="*/ 1877728 w 12192000"/>
              <a:gd name="connsiteY128" fmla="*/ 2101004 h 2237474"/>
              <a:gd name="connsiteX129" fmla="*/ 1759056 w 12192000"/>
              <a:gd name="connsiteY129" fmla="*/ 2125608 h 2237474"/>
              <a:gd name="connsiteX130" fmla="*/ 1637948 w 12192000"/>
              <a:gd name="connsiteY130" fmla="*/ 2172597 h 2237474"/>
              <a:gd name="connsiteX131" fmla="*/ 1434549 w 12192000"/>
              <a:gd name="connsiteY131" fmla="*/ 2234522 h 2237474"/>
              <a:gd name="connsiteX132" fmla="*/ 1398481 w 12192000"/>
              <a:gd name="connsiteY132" fmla="*/ 2237074 h 2237474"/>
              <a:gd name="connsiteX133" fmla="*/ 1398407 w 12192000"/>
              <a:gd name="connsiteY133" fmla="*/ 2237095 h 2237474"/>
              <a:gd name="connsiteX134" fmla="*/ 1370962 w 12192000"/>
              <a:gd name="connsiteY134" fmla="*/ 2237474 h 2237474"/>
              <a:gd name="connsiteX135" fmla="*/ 1356367 w 12192000"/>
              <a:gd name="connsiteY135" fmla="*/ 2235089 h 2237474"/>
              <a:gd name="connsiteX136" fmla="*/ 1324828 w 12192000"/>
              <a:gd name="connsiteY136" fmla="*/ 2231968 h 2237474"/>
              <a:gd name="connsiteX137" fmla="*/ 1279765 w 12192000"/>
              <a:gd name="connsiteY137" fmla="*/ 2229639 h 2237474"/>
              <a:gd name="connsiteX138" fmla="*/ 1195347 w 12192000"/>
              <a:gd name="connsiteY138" fmla="*/ 2212354 h 2237474"/>
              <a:gd name="connsiteX139" fmla="*/ 970251 w 12192000"/>
              <a:gd name="connsiteY139" fmla="*/ 2221029 h 2237474"/>
              <a:gd name="connsiteX140" fmla="*/ 812914 w 12192000"/>
              <a:gd name="connsiteY140" fmla="*/ 2202752 h 2237474"/>
              <a:gd name="connsiteX141" fmla="*/ 800195 w 12192000"/>
              <a:gd name="connsiteY141" fmla="*/ 2209407 h 2237474"/>
              <a:gd name="connsiteX142" fmla="*/ 784978 w 12192000"/>
              <a:gd name="connsiteY142" fmla="*/ 2212360 h 2237474"/>
              <a:gd name="connsiteX143" fmla="*/ 681987 w 12192000"/>
              <a:gd name="connsiteY143" fmla="*/ 2216757 h 2237474"/>
              <a:gd name="connsiteX144" fmla="*/ 669923 w 12192000"/>
              <a:gd name="connsiteY144" fmla="*/ 2211682 h 2237474"/>
              <a:gd name="connsiteX145" fmla="*/ 648680 w 12192000"/>
              <a:gd name="connsiteY145" fmla="*/ 2206229 h 2237474"/>
              <a:gd name="connsiteX146" fmla="*/ 597225 w 12192000"/>
              <a:gd name="connsiteY146" fmla="*/ 2180999 h 2237474"/>
              <a:gd name="connsiteX147" fmla="*/ 558449 w 12192000"/>
              <a:gd name="connsiteY147" fmla="*/ 2182346 h 2237474"/>
              <a:gd name="connsiteX148" fmla="*/ 550517 w 12192000"/>
              <a:gd name="connsiteY148" fmla="*/ 2182060 h 2237474"/>
              <a:gd name="connsiteX149" fmla="*/ 550309 w 12192000"/>
              <a:gd name="connsiteY149" fmla="*/ 2181825 h 2237474"/>
              <a:gd name="connsiteX150" fmla="*/ 541836 w 12192000"/>
              <a:gd name="connsiteY150" fmla="*/ 2181063 h 2237474"/>
              <a:gd name="connsiteX151" fmla="*/ 536057 w 12192000"/>
              <a:gd name="connsiteY151" fmla="*/ 2181537 h 2237474"/>
              <a:gd name="connsiteX152" fmla="*/ 520671 w 12192000"/>
              <a:gd name="connsiteY152" fmla="*/ 2180980 h 2237474"/>
              <a:gd name="connsiteX153" fmla="*/ 515024 w 12192000"/>
              <a:gd name="connsiteY153" fmla="*/ 2179258 h 2237474"/>
              <a:gd name="connsiteX154" fmla="*/ 512278 w 12192000"/>
              <a:gd name="connsiteY154" fmla="*/ 2176369 h 2237474"/>
              <a:gd name="connsiteX155" fmla="*/ 480419 w 12192000"/>
              <a:gd name="connsiteY155" fmla="*/ 2167807 h 2237474"/>
              <a:gd name="connsiteX156" fmla="*/ 413835 w 12192000"/>
              <a:gd name="connsiteY156" fmla="*/ 2156783 h 2237474"/>
              <a:gd name="connsiteX157" fmla="*/ 376513 w 12192000"/>
              <a:gd name="connsiteY157" fmla="*/ 2154014 h 2237474"/>
              <a:gd name="connsiteX158" fmla="*/ 273386 w 12192000"/>
              <a:gd name="connsiteY158" fmla="*/ 2142551 h 2237474"/>
              <a:gd name="connsiteX159" fmla="*/ 169207 w 12192000"/>
              <a:gd name="connsiteY159" fmla="*/ 2128100 h 2237474"/>
              <a:gd name="connsiteX160" fmla="*/ 93149 w 12192000"/>
              <a:gd name="connsiteY160" fmla="*/ 2105324 h 2237474"/>
              <a:gd name="connsiteX161" fmla="*/ 88109 w 12192000"/>
              <a:gd name="connsiteY161" fmla="*/ 2106704 h 2237474"/>
              <a:gd name="connsiteX162" fmla="*/ 80022 w 12192000"/>
              <a:gd name="connsiteY162" fmla="*/ 2107254 h 2237474"/>
              <a:gd name="connsiteX163" fmla="*/ 79717 w 12192000"/>
              <a:gd name="connsiteY163" fmla="*/ 2107046 h 2237474"/>
              <a:gd name="connsiteX164" fmla="*/ 72352 w 12192000"/>
              <a:gd name="connsiteY164" fmla="*/ 2107991 h 2237474"/>
              <a:gd name="connsiteX165" fmla="*/ 37645 w 12192000"/>
              <a:gd name="connsiteY165" fmla="*/ 2115401 h 2237474"/>
              <a:gd name="connsiteX166" fmla="*/ 4572 w 12192000"/>
              <a:gd name="connsiteY166" fmla="*/ 2111091 h 2237474"/>
              <a:gd name="connsiteX167" fmla="*/ 0 w 12192000"/>
              <a:gd name="connsiteY167" fmla="*/ 2110468 h 2237474"/>
              <a:gd name="connsiteX168" fmla="*/ 0 w 12192000"/>
              <a:gd name="connsiteY168" fmla="*/ 0 h 2237474"/>
              <a:gd name="connsiteX0" fmla="*/ 0 w 12192000"/>
              <a:gd name="connsiteY0" fmla="*/ 0 h 2237474"/>
              <a:gd name="connsiteX1" fmla="*/ 12192000 w 12192000"/>
              <a:gd name="connsiteY1" fmla="*/ 0 h 2237474"/>
              <a:gd name="connsiteX2" fmla="*/ 12192000 w 12192000"/>
              <a:gd name="connsiteY2" fmla="*/ 751299 h 2237474"/>
              <a:gd name="connsiteX3" fmla="*/ 12176759 w 12192000"/>
              <a:gd name="connsiteY3" fmla="*/ 759190 h 2237474"/>
              <a:gd name="connsiteX4" fmla="*/ 12047364 w 12192000"/>
              <a:gd name="connsiteY4" fmla="*/ 749662 h 2237474"/>
              <a:gd name="connsiteX5" fmla="*/ 11890686 w 12192000"/>
              <a:gd name="connsiteY5" fmla="*/ 732766 h 2237474"/>
              <a:gd name="connsiteX6" fmla="*/ 11820512 w 12192000"/>
              <a:gd name="connsiteY6" fmla="*/ 745392 h 2237474"/>
              <a:gd name="connsiteX7" fmla="*/ 11649954 w 12192000"/>
              <a:gd name="connsiteY7" fmla="*/ 749628 h 2237474"/>
              <a:gd name="connsiteX8" fmla="*/ 11560424 w 12192000"/>
              <a:gd name="connsiteY8" fmla="*/ 748017 h 2237474"/>
              <a:gd name="connsiteX9" fmla="*/ 11358455 w 12192000"/>
              <a:gd name="connsiteY9" fmla="*/ 747593 h 2237474"/>
              <a:gd name="connsiteX10" fmla="*/ 11165209 w 12192000"/>
              <a:gd name="connsiteY10" fmla="*/ 748852 h 2237474"/>
              <a:gd name="connsiteX11" fmla="*/ 11058755 w 12192000"/>
              <a:gd name="connsiteY11" fmla="*/ 749617 h 2237474"/>
              <a:gd name="connsiteX12" fmla="*/ 10846594 w 12192000"/>
              <a:gd name="connsiteY12" fmla="*/ 765069 h 2237474"/>
              <a:gd name="connsiteX13" fmla="*/ 10739478 w 12192000"/>
              <a:gd name="connsiteY13" fmla="*/ 776841 h 2237474"/>
              <a:gd name="connsiteX14" fmla="*/ 10458762 w 12192000"/>
              <a:gd name="connsiteY14" fmla="*/ 755400 h 2237474"/>
              <a:gd name="connsiteX15" fmla="*/ 10211200 w 12192000"/>
              <a:gd name="connsiteY15" fmla="*/ 767513 h 2237474"/>
              <a:gd name="connsiteX16" fmla="*/ 10167995 w 12192000"/>
              <a:gd name="connsiteY16" fmla="*/ 760843 h 2237474"/>
              <a:gd name="connsiteX17" fmla="*/ 9997044 w 12192000"/>
              <a:gd name="connsiteY17" fmla="*/ 780129 h 2237474"/>
              <a:gd name="connsiteX18" fmla="*/ 9943887 w 12192000"/>
              <a:gd name="connsiteY18" fmla="*/ 804141 h 2237474"/>
              <a:gd name="connsiteX19" fmla="*/ 9918248 w 12192000"/>
              <a:gd name="connsiteY19" fmla="*/ 816628 h 2237474"/>
              <a:gd name="connsiteX20" fmla="*/ 9767091 w 12192000"/>
              <a:gd name="connsiteY20" fmla="*/ 870550 h 2237474"/>
              <a:gd name="connsiteX21" fmla="*/ 9683005 w 12192000"/>
              <a:gd name="connsiteY21" fmla="*/ 894128 h 2237474"/>
              <a:gd name="connsiteX22" fmla="*/ 9594438 w 12192000"/>
              <a:gd name="connsiteY22" fmla="*/ 919051 h 2237474"/>
              <a:gd name="connsiteX23" fmla="*/ 9544189 w 12192000"/>
              <a:gd name="connsiteY23" fmla="*/ 938966 h 2237474"/>
              <a:gd name="connsiteX24" fmla="*/ 9500499 w 12192000"/>
              <a:gd name="connsiteY24" fmla="*/ 954680 h 2237474"/>
              <a:gd name="connsiteX25" fmla="*/ 9428195 w 12192000"/>
              <a:gd name="connsiteY25" fmla="*/ 986225 h 2237474"/>
              <a:gd name="connsiteX26" fmla="*/ 9410017 w 12192000"/>
              <a:gd name="connsiteY26" fmla="*/ 993931 h 2237474"/>
              <a:gd name="connsiteX27" fmla="*/ 9392919 w 12192000"/>
              <a:gd name="connsiteY27" fmla="*/ 994656 h 2237474"/>
              <a:gd name="connsiteX28" fmla="*/ 9268019 w 12192000"/>
              <a:gd name="connsiteY28" fmla="*/ 1007442 h 2237474"/>
              <a:gd name="connsiteX29" fmla="*/ 9234662 w 12192000"/>
              <a:gd name="connsiteY29" fmla="*/ 1023056 h 2237474"/>
              <a:gd name="connsiteX30" fmla="*/ 9181033 w 12192000"/>
              <a:gd name="connsiteY30" fmla="*/ 1037921 h 2237474"/>
              <a:gd name="connsiteX31" fmla="*/ 9155969 w 12192000"/>
              <a:gd name="connsiteY31" fmla="*/ 1046804 h 2237474"/>
              <a:gd name="connsiteX32" fmla="*/ 9133985 w 12192000"/>
              <a:gd name="connsiteY32" fmla="*/ 1046450 h 2237474"/>
              <a:gd name="connsiteX33" fmla="*/ 9003462 w 12192000"/>
              <a:gd name="connsiteY33" fmla="*/ 1042406 h 2237474"/>
              <a:gd name="connsiteX34" fmla="*/ 8968445 w 12192000"/>
              <a:gd name="connsiteY34" fmla="*/ 1052169 h 2237474"/>
              <a:gd name="connsiteX35" fmla="*/ 8886001 w 12192000"/>
              <a:gd name="connsiteY35" fmla="*/ 1067468 h 2237474"/>
              <a:gd name="connsiteX36" fmla="*/ 8838610 w 12192000"/>
              <a:gd name="connsiteY36" fmla="*/ 1075091 h 2237474"/>
              <a:gd name="connsiteX37" fmla="*/ 8750383 w 12192000"/>
              <a:gd name="connsiteY37" fmla="*/ 1097387 h 2237474"/>
              <a:gd name="connsiteX38" fmla="*/ 8665605 w 12192000"/>
              <a:gd name="connsiteY38" fmla="*/ 1110791 h 2237474"/>
              <a:gd name="connsiteX39" fmla="*/ 8584946 w 12192000"/>
              <a:gd name="connsiteY39" fmla="*/ 1135226 h 2237474"/>
              <a:gd name="connsiteX40" fmla="*/ 8419755 w 12192000"/>
              <a:gd name="connsiteY40" fmla="*/ 1216260 h 2237474"/>
              <a:gd name="connsiteX41" fmla="*/ 8411626 w 12192000"/>
              <a:gd name="connsiteY41" fmla="*/ 1214397 h 2237474"/>
              <a:gd name="connsiteX42" fmla="*/ 8363469 w 12192000"/>
              <a:gd name="connsiteY42" fmla="*/ 1246658 h 2237474"/>
              <a:gd name="connsiteX43" fmla="*/ 8275497 w 12192000"/>
              <a:gd name="connsiteY43" fmla="*/ 1264396 h 2237474"/>
              <a:gd name="connsiteX44" fmla="*/ 8206287 w 12192000"/>
              <a:gd name="connsiteY44" fmla="*/ 1273060 h 2237474"/>
              <a:gd name="connsiteX45" fmla="*/ 8139997 w 12192000"/>
              <a:gd name="connsiteY45" fmla="*/ 1282713 h 2237474"/>
              <a:gd name="connsiteX46" fmla="*/ 8074238 w 12192000"/>
              <a:gd name="connsiteY46" fmla="*/ 1301895 h 2237474"/>
              <a:gd name="connsiteX47" fmla="*/ 7942099 w 12192000"/>
              <a:gd name="connsiteY47" fmla="*/ 1336332 h 2237474"/>
              <a:gd name="connsiteX48" fmla="*/ 7902328 w 12192000"/>
              <a:gd name="connsiteY48" fmla="*/ 1345865 h 2237474"/>
              <a:gd name="connsiteX49" fmla="*/ 7840612 w 12192000"/>
              <a:gd name="connsiteY49" fmla="*/ 1369373 h 2237474"/>
              <a:gd name="connsiteX50" fmla="*/ 7786819 w 12192000"/>
              <a:gd name="connsiteY50" fmla="*/ 1378970 h 2237474"/>
              <a:gd name="connsiteX51" fmla="*/ 7548172 w 12192000"/>
              <a:gd name="connsiteY51" fmla="*/ 1417460 h 2237474"/>
              <a:gd name="connsiteX52" fmla="*/ 7483437 w 12192000"/>
              <a:gd name="connsiteY52" fmla="*/ 1478152 h 2237474"/>
              <a:gd name="connsiteX53" fmla="*/ 7377870 w 12192000"/>
              <a:gd name="connsiteY53" fmla="*/ 1523319 h 2237474"/>
              <a:gd name="connsiteX54" fmla="*/ 7230737 w 12192000"/>
              <a:gd name="connsiteY54" fmla="*/ 1562633 h 2237474"/>
              <a:gd name="connsiteX55" fmla="*/ 7224458 w 12192000"/>
              <a:gd name="connsiteY55" fmla="*/ 1573008 h 2237474"/>
              <a:gd name="connsiteX56" fmla="*/ 7183121 w 12192000"/>
              <a:gd name="connsiteY56" fmla="*/ 1595162 h 2237474"/>
              <a:gd name="connsiteX57" fmla="*/ 7164601 w 12192000"/>
              <a:gd name="connsiteY57" fmla="*/ 1606490 h 2237474"/>
              <a:gd name="connsiteX58" fmla="*/ 7031309 w 12192000"/>
              <a:gd name="connsiteY58" fmla="*/ 1619451 h 2237474"/>
              <a:gd name="connsiteX59" fmla="*/ 6900177 w 12192000"/>
              <a:gd name="connsiteY59" fmla="*/ 1636016 h 2237474"/>
              <a:gd name="connsiteX60" fmla="*/ 6795372 w 12192000"/>
              <a:gd name="connsiteY60" fmla="*/ 1644845 h 2237474"/>
              <a:gd name="connsiteX61" fmla="*/ 6692251 w 12192000"/>
              <a:gd name="connsiteY61" fmla="*/ 1656357 h 2237474"/>
              <a:gd name="connsiteX62" fmla="*/ 6655235 w 12192000"/>
              <a:gd name="connsiteY62" fmla="*/ 1661869 h 2237474"/>
              <a:gd name="connsiteX63" fmla="*/ 6554894 w 12192000"/>
              <a:gd name="connsiteY63" fmla="*/ 1664428 h 2237474"/>
              <a:gd name="connsiteX64" fmla="*/ 6516595 w 12192000"/>
              <a:gd name="connsiteY64" fmla="*/ 1667475 h 2237474"/>
              <a:gd name="connsiteX65" fmla="*/ 6508541 w 12192000"/>
              <a:gd name="connsiteY65" fmla="*/ 1668757 h 2237474"/>
              <a:gd name="connsiteX66" fmla="*/ 6471012 w 12192000"/>
              <a:gd name="connsiteY66" fmla="*/ 1678604 h 2237474"/>
              <a:gd name="connsiteX67" fmla="*/ 6364035 w 12192000"/>
              <a:gd name="connsiteY67" fmla="*/ 1667683 h 2237474"/>
              <a:gd name="connsiteX68" fmla="*/ 6280959 w 12192000"/>
              <a:gd name="connsiteY68" fmla="*/ 1689329 h 2237474"/>
              <a:gd name="connsiteX69" fmla="*/ 6243319 w 12192000"/>
              <a:gd name="connsiteY69" fmla="*/ 1695560 h 2237474"/>
              <a:gd name="connsiteX70" fmla="*/ 6098321 w 12192000"/>
              <a:gd name="connsiteY70" fmla="*/ 1721646 h 2237474"/>
              <a:gd name="connsiteX71" fmla="*/ 5880652 w 12192000"/>
              <a:gd name="connsiteY71" fmla="*/ 1779643 h 2237474"/>
              <a:gd name="connsiteX72" fmla="*/ 5785959 w 12192000"/>
              <a:gd name="connsiteY72" fmla="*/ 1775307 h 2237474"/>
              <a:gd name="connsiteX73" fmla="*/ 5643534 w 12192000"/>
              <a:gd name="connsiteY73" fmla="*/ 1802919 h 2237474"/>
              <a:gd name="connsiteX74" fmla="*/ 5518799 w 12192000"/>
              <a:gd name="connsiteY74" fmla="*/ 1818312 h 2237474"/>
              <a:gd name="connsiteX75" fmla="*/ 5505014 w 12192000"/>
              <a:gd name="connsiteY75" fmla="*/ 1819259 h 2237474"/>
              <a:gd name="connsiteX76" fmla="*/ 5453307 w 12192000"/>
              <a:gd name="connsiteY76" fmla="*/ 1815450 h 2237474"/>
              <a:gd name="connsiteX77" fmla="*/ 5221533 w 12192000"/>
              <a:gd name="connsiteY77" fmla="*/ 1846950 h 2237474"/>
              <a:gd name="connsiteX78" fmla="*/ 5149802 w 12192000"/>
              <a:gd name="connsiteY78" fmla="*/ 1844846 h 2237474"/>
              <a:gd name="connsiteX79" fmla="*/ 5114927 w 12192000"/>
              <a:gd name="connsiteY79" fmla="*/ 1847827 h 2237474"/>
              <a:gd name="connsiteX80" fmla="*/ 5108970 w 12192000"/>
              <a:gd name="connsiteY80" fmla="*/ 1847935 h 2237474"/>
              <a:gd name="connsiteX81" fmla="*/ 5067961 w 12192000"/>
              <a:gd name="connsiteY81" fmla="*/ 1845917 h 2237474"/>
              <a:gd name="connsiteX82" fmla="*/ 5007075 w 12192000"/>
              <a:gd name="connsiteY82" fmla="*/ 1838626 h 2237474"/>
              <a:gd name="connsiteX83" fmla="*/ 4944087 w 12192000"/>
              <a:gd name="connsiteY83" fmla="*/ 1823332 h 2237474"/>
              <a:gd name="connsiteX84" fmla="*/ 4907662 w 12192000"/>
              <a:gd name="connsiteY84" fmla="*/ 1816900 h 2237474"/>
              <a:gd name="connsiteX85" fmla="*/ 4882386 w 12192000"/>
              <a:gd name="connsiteY85" fmla="*/ 1809844 h 2237474"/>
              <a:gd name="connsiteX86" fmla="*/ 4811440 w 12192000"/>
              <a:gd name="connsiteY86" fmla="*/ 1804655 h 2237474"/>
              <a:gd name="connsiteX87" fmla="*/ 4691075 w 12192000"/>
              <a:gd name="connsiteY87" fmla="*/ 1801389 h 2237474"/>
              <a:gd name="connsiteX88" fmla="*/ 4640313 w 12192000"/>
              <a:gd name="connsiteY88" fmla="*/ 1784307 h 2237474"/>
              <a:gd name="connsiteX89" fmla="*/ 4536503 w 12192000"/>
              <a:gd name="connsiteY89" fmla="*/ 1785334 h 2237474"/>
              <a:gd name="connsiteX90" fmla="*/ 4513724 w 12192000"/>
              <a:gd name="connsiteY90" fmla="*/ 1791996 h 2237474"/>
              <a:gd name="connsiteX91" fmla="*/ 4459810 w 12192000"/>
              <a:gd name="connsiteY91" fmla="*/ 1797886 h 2237474"/>
              <a:gd name="connsiteX92" fmla="*/ 4379064 w 12192000"/>
              <a:gd name="connsiteY92" fmla="*/ 1817177 h 2237474"/>
              <a:gd name="connsiteX93" fmla="*/ 4290981 w 12192000"/>
              <a:gd name="connsiteY93" fmla="*/ 1839677 h 2237474"/>
              <a:gd name="connsiteX94" fmla="*/ 4238372 w 12192000"/>
              <a:gd name="connsiteY94" fmla="*/ 1851480 h 2237474"/>
              <a:gd name="connsiteX95" fmla="*/ 4232517 w 12192000"/>
              <a:gd name="connsiteY95" fmla="*/ 1852567 h 2237474"/>
              <a:gd name="connsiteX96" fmla="*/ 4191732 w 12192000"/>
              <a:gd name="connsiteY96" fmla="*/ 1857328 h 2237474"/>
              <a:gd name="connsiteX97" fmla="*/ 4065532 w 12192000"/>
              <a:gd name="connsiteY97" fmla="*/ 1855477 h 2237474"/>
              <a:gd name="connsiteX98" fmla="*/ 4028460 w 12192000"/>
              <a:gd name="connsiteY98" fmla="*/ 1855137 h 2237474"/>
              <a:gd name="connsiteX99" fmla="*/ 4002267 w 12192000"/>
              <a:gd name="connsiteY99" fmla="*/ 1852352 h 2237474"/>
              <a:gd name="connsiteX100" fmla="*/ 3931396 w 12192000"/>
              <a:gd name="connsiteY100" fmla="*/ 1858915 h 2237474"/>
              <a:gd name="connsiteX101" fmla="*/ 3812162 w 12192000"/>
              <a:gd name="connsiteY101" fmla="*/ 1875501 h 2237474"/>
              <a:gd name="connsiteX102" fmla="*/ 3758105 w 12192000"/>
              <a:gd name="connsiteY102" fmla="*/ 1871856 h 2237474"/>
              <a:gd name="connsiteX103" fmla="*/ 3715896 w 12192000"/>
              <a:gd name="connsiteY103" fmla="*/ 1881552 h 2237474"/>
              <a:gd name="connsiteX104" fmla="*/ 3567259 w 12192000"/>
              <a:gd name="connsiteY104" fmla="*/ 1893482 h 2237474"/>
              <a:gd name="connsiteX105" fmla="*/ 3405770 w 12192000"/>
              <a:gd name="connsiteY105" fmla="*/ 1904591 h 2237474"/>
              <a:gd name="connsiteX106" fmla="*/ 3280097 w 12192000"/>
              <a:gd name="connsiteY106" fmla="*/ 1919610 h 2237474"/>
              <a:gd name="connsiteX107" fmla="*/ 3123424 w 12192000"/>
              <a:gd name="connsiteY107" fmla="*/ 1952930 h 2237474"/>
              <a:gd name="connsiteX108" fmla="*/ 3009910 w 12192000"/>
              <a:gd name="connsiteY108" fmla="*/ 1957866 h 2237474"/>
              <a:gd name="connsiteX109" fmla="*/ 2995934 w 12192000"/>
              <a:gd name="connsiteY109" fmla="*/ 1967085 h 2237474"/>
              <a:gd name="connsiteX110" fmla="*/ 2942858 w 12192000"/>
              <a:gd name="connsiteY110" fmla="*/ 1981367 h 2237474"/>
              <a:gd name="connsiteX111" fmla="*/ 2875436 w 12192000"/>
              <a:gd name="connsiteY111" fmla="*/ 1996977 h 2237474"/>
              <a:gd name="connsiteX112" fmla="*/ 2874892 w 12192000"/>
              <a:gd name="connsiteY112" fmla="*/ 1996085 h 2237474"/>
              <a:gd name="connsiteX113" fmla="*/ 2843662 w 12192000"/>
              <a:gd name="connsiteY113" fmla="*/ 1992498 h 2237474"/>
              <a:gd name="connsiteX114" fmla="*/ 2718916 w 12192000"/>
              <a:gd name="connsiteY114" fmla="*/ 1990867 h 2237474"/>
              <a:gd name="connsiteX115" fmla="*/ 2713522 w 12192000"/>
              <a:gd name="connsiteY115" fmla="*/ 1990173 h 2237474"/>
              <a:gd name="connsiteX116" fmla="*/ 2578178 w 12192000"/>
              <a:gd name="connsiteY116" fmla="*/ 1990531 h 2237474"/>
              <a:gd name="connsiteX117" fmla="*/ 2476147 w 12192000"/>
              <a:gd name="connsiteY117" fmla="*/ 1998305 h 2237474"/>
              <a:gd name="connsiteX118" fmla="*/ 2373568 w 12192000"/>
              <a:gd name="connsiteY118" fmla="*/ 2003219 h 2237474"/>
              <a:gd name="connsiteX119" fmla="*/ 2287219 w 12192000"/>
              <a:gd name="connsiteY119" fmla="*/ 1998750 h 2237474"/>
              <a:gd name="connsiteX120" fmla="*/ 2243069 w 12192000"/>
              <a:gd name="connsiteY120" fmla="*/ 2015111 h 2237474"/>
              <a:gd name="connsiteX121" fmla="*/ 2186609 w 12192000"/>
              <a:gd name="connsiteY121" fmla="*/ 2008263 h 2237474"/>
              <a:gd name="connsiteX122" fmla="*/ 2164831 w 12192000"/>
              <a:gd name="connsiteY122" fmla="*/ 2010143 h 2237474"/>
              <a:gd name="connsiteX123" fmla="*/ 2117102 w 12192000"/>
              <a:gd name="connsiteY123" fmla="*/ 2023004 h 2237474"/>
              <a:gd name="connsiteX124" fmla="*/ 2089991 w 12192000"/>
              <a:gd name="connsiteY124" fmla="*/ 2034193 h 2237474"/>
              <a:gd name="connsiteX125" fmla="*/ 2058061 w 12192000"/>
              <a:gd name="connsiteY125" fmla="*/ 2047942 h 2237474"/>
              <a:gd name="connsiteX126" fmla="*/ 2042244 w 12192000"/>
              <a:gd name="connsiteY126" fmla="*/ 2055560 h 2237474"/>
              <a:gd name="connsiteX127" fmla="*/ 1877728 w 12192000"/>
              <a:gd name="connsiteY127" fmla="*/ 2101004 h 2237474"/>
              <a:gd name="connsiteX128" fmla="*/ 1759056 w 12192000"/>
              <a:gd name="connsiteY128" fmla="*/ 2125608 h 2237474"/>
              <a:gd name="connsiteX129" fmla="*/ 1637948 w 12192000"/>
              <a:gd name="connsiteY129" fmla="*/ 2172597 h 2237474"/>
              <a:gd name="connsiteX130" fmla="*/ 1434549 w 12192000"/>
              <a:gd name="connsiteY130" fmla="*/ 2234522 h 2237474"/>
              <a:gd name="connsiteX131" fmla="*/ 1398481 w 12192000"/>
              <a:gd name="connsiteY131" fmla="*/ 2237074 h 2237474"/>
              <a:gd name="connsiteX132" fmla="*/ 1398407 w 12192000"/>
              <a:gd name="connsiteY132" fmla="*/ 2237095 h 2237474"/>
              <a:gd name="connsiteX133" fmla="*/ 1370962 w 12192000"/>
              <a:gd name="connsiteY133" fmla="*/ 2237474 h 2237474"/>
              <a:gd name="connsiteX134" fmla="*/ 1356367 w 12192000"/>
              <a:gd name="connsiteY134" fmla="*/ 2235089 h 2237474"/>
              <a:gd name="connsiteX135" fmla="*/ 1324828 w 12192000"/>
              <a:gd name="connsiteY135" fmla="*/ 2231968 h 2237474"/>
              <a:gd name="connsiteX136" fmla="*/ 1279765 w 12192000"/>
              <a:gd name="connsiteY136" fmla="*/ 2229639 h 2237474"/>
              <a:gd name="connsiteX137" fmla="*/ 1195347 w 12192000"/>
              <a:gd name="connsiteY137" fmla="*/ 2212354 h 2237474"/>
              <a:gd name="connsiteX138" fmla="*/ 970251 w 12192000"/>
              <a:gd name="connsiteY138" fmla="*/ 2221029 h 2237474"/>
              <a:gd name="connsiteX139" fmla="*/ 812914 w 12192000"/>
              <a:gd name="connsiteY139" fmla="*/ 2202752 h 2237474"/>
              <a:gd name="connsiteX140" fmla="*/ 800195 w 12192000"/>
              <a:gd name="connsiteY140" fmla="*/ 2209407 h 2237474"/>
              <a:gd name="connsiteX141" fmla="*/ 784978 w 12192000"/>
              <a:gd name="connsiteY141" fmla="*/ 2212360 h 2237474"/>
              <a:gd name="connsiteX142" fmla="*/ 681987 w 12192000"/>
              <a:gd name="connsiteY142" fmla="*/ 2216757 h 2237474"/>
              <a:gd name="connsiteX143" fmla="*/ 669923 w 12192000"/>
              <a:gd name="connsiteY143" fmla="*/ 2211682 h 2237474"/>
              <a:gd name="connsiteX144" fmla="*/ 648680 w 12192000"/>
              <a:gd name="connsiteY144" fmla="*/ 2206229 h 2237474"/>
              <a:gd name="connsiteX145" fmla="*/ 597225 w 12192000"/>
              <a:gd name="connsiteY145" fmla="*/ 2180999 h 2237474"/>
              <a:gd name="connsiteX146" fmla="*/ 558449 w 12192000"/>
              <a:gd name="connsiteY146" fmla="*/ 2182346 h 2237474"/>
              <a:gd name="connsiteX147" fmla="*/ 550517 w 12192000"/>
              <a:gd name="connsiteY147" fmla="*/ 2182060 h 2237474"/>
              <a:gd name="connsiteX148" fmla="*/ 550309 w 12192000"/>
              <a:gd name="connsiteY148" fmla="*/ 2181825 h 2237474"/>
              <a:gd name="connsiteX149" fmla="*/ 541836 w 12192000"/>
              <a:gd name="connsiteY149" fmla="*/ 2181063 h 2237474"/>
              <a:gd name="connsiteX150" fmla="*/ 536057 w 12192000"/>
              <a:gd name="connsiteY150" fmla="*/ 2181537 h 2237474"/>
              <a:gd name="connsiteX151" fmla="*/ 520671 w 12192000"/>
              <a:gd name="connsiteY151" fmla="*/ 2180980 h 2237474"/>
              <a:gd name="connsiteX152" fmla="*/ 515024 w 12192000"/>
              <a:gd name="connsiteY152" fmla="*/ 2179258 h 2237474"/>
              <a:gd name="connsiteX153" fmla="*/ 512278 w 12192000"/>
              <a:gd name="connsiteY153" fmla="*/ 2176369 h 2237474"/>
              <a:gd name="connsiteX154" fmla="*/ 480419 w 12192000"/>
              <a:gd name="connsiteY154" fmla="*/ 2167807 h 2237474"/>
              <a:gd name="connsiteX155" fmla="*/ 413835 w 12192000"/>
              <a:gd name="connsiteY155" fmla="*/ 2156783 h 2237474"/>
              <a:gd name="connsiteX156" fmla="*/ 376513 w 12192000"/>
              <a:gd name="connsiteY156" fmla="*/ 2154014 h 2237474"/>
              <a:gd name="connsiteX157" fmla="*/ 273386 w 12192000"/>
              <a:gd name="connsiteY157" fmla="*/ 2142551 h 2237474"/>
              <a:gd name="connsiteX158" fmla="*/ 169207 w 12192000"/>
              <a:gd name="connsiteY158" fmla="*/ 2128100 h 2237474"/>
              <a:gd name="connsiteX159" fmla="*/ 93149 w 12192000"/>
              <a:gd name="connsiteY159" fmla="*/ 2105324 h 2237474"/>
              <a:gd name="connsiteX160" fmla="*/ 88109 w 12192000"/>
              <a:gd name="connsiteY160" fmla="*/ 2106704 h 2237474"/>
              <a:gd name="connsiteX161" fmla="*/ 80022 w 12192000"/>
              <a:gd name="connsiteY161" fmla="*/ 2107254 h 2237474"/>
              <a:gd name="connsiteX162" fmla="*/ 79717 w 12192000"/>
              <a:gd name="connsiteY162" fmla="*/ 2107046 h 2237474"/>
              <a:gd name="connsiteX163" fmla="*/ 72352 w 12192000"/>
              <a:gd name="connsiteY163" fmla="*/ 2107991 h 2237474"/>
              <a:gd name="connsiteX164" fmla="*/ 37645 w 12192000"/>
              <a:gd name="connsiteY164" fmla="*/ 2115401 h 2237474"/>
              <a:gd name="connsiteX165" fmla="*/ 4572 w 12192000"/>
              <a:gd name="connsiteY165" fmla="*/ 2111091 h 2237474"/>
              <a:gd name="connsiteX166" fmla="*/ 0 w 12192000"/>
              <a:gd name="connsiteY166" fmla="*/ 2110468 h 2237474"/>
              <a:gd name="connsiteX167" fmla="*/ 0 w 12192000"/>
              <a:gd name="connsiteY167" fmla="*/ 0 h 2237474"/>
              <a:gd name="connsiteX0" fmla="*/ 0 w 12192000"/>
              <a:gd name="connsiteY0" fmla="*/ 0 h 2237474"/>
              <a:gd name="connsiteX1" fmla="*/ 12192000 w 12192000"/>
              <a:gd name="connsiteY1" fmla="*/ 0 h 2237474"/>
              <a:gd name="connsiteX2" fmla="*/ 12192000 w 12192000"/>
              <a:gd name="connsiteY2" fmla="*/ 751299 h 2237474"/>
              <a:gd name="connsiteX3" fmla="*/ 12176759 w 12192000"/>
              <a:gd name="connsiteY3" fmla="*/ 759190 h 2237474"/>
              <a:gd name="connsiteX4" fmla="*/ 12047364 w 12192000"/>
              <a:gd name="connsiteY4" fmla="*/ 749662 h 2237474"/>
              <a:gd name="connsiteX5" fmla="*/ 11890686 w 12192000"/>
              <a:gd name="connsiteY5" fmla="*/ 732766 h 2237474"/>
              <a:gd name="connsiteX6" fmla="*/ 11820512 w 12192000"/>
              <a:gd name="connsiteY6" fmla="*/ 745392 h 2237474"/>
              <a:gd name="connsiteX7" fmla="*/ 11649954 w 12192000"/>
              <a:gd name="connsiteY7" fmla="*/ 749628 h 2237474"/>
              <a:gd name="connsiteX8" fmla="*/ 11560424 w 12192000"/>
              <a:gd name="connsiteY8" fmla="*/ 748017 h 2237474"/>
              <a:gd name="connsiteX9" fmla="*/ 11358455 w 12192000"/>
              <a:gd name="connsiteY9" fmla="*/ 747593 h 2237474"/>
              <a:gd name="connsiteX10" fmla="*/ 11165209 w 12192000"/>
              <a:gd name="connsiteY10" fmla="*/ 748852 h 2237474"/>
              <a:gd name="connsiteX11" fmla="*/ 11058755 w 12192000"/>
              <a:gd name="connsiteY11" fmla="*/ 749617 h 2237474"/>
              <a:gd name="connsiteX12" fmla="*/ 10846594 w 12192000"/>
              <a:gd name="connsiteY12" fmla="*/ 765069 h 2237474"/>
              <a:gd name="connsiteX13" fmla="*/ 10739478 w 12192000"/>
              <a:gd name="connsiteY13" fmla="*/ 776841 h 2237474"/>
              <a:gd name="connsiteX14" fmla="*/ 10458762 w 12192000"/>
              <a:gd name="connsiteY14" fmla="*/ 755400 h 2237474"/>
              <a:gd name="connsiteX15" fmla="*/ 10211200 w 12192000"/>
              <a:gd name="connsiteY15" fmla="*/ 767513 h 2237474"/>
              <a:gd name="connsiteX16" fmla="*/ 10167995 w 12192000"/>
              <a:gd name="connsiteY16" fmla="*/ 760843 h 2237474"/>
              <a:gd name="connsiteX17" fmla="*/ 9997044 w 12192000"/>
              <a:gd name="connsiteY17" fmla="*/ 780129 h 2237474"/>
              <a:gd name="connsiteX18" fmla="*/ 9943887 w 12192000"/>
              <a:gd name="connsiteY18" fmla="*/ 804141 h 2237474"/>
              <a:gd name="connsiteX19" fmla="*/ 9918248 w 12192000"/>
              <a:gd name="connsiteY19" fmla="*/ 816628 h 2237474"/>
              <a:gd name="connsiteX20" fmla="*/ 9767091 w 12192000"/>
              <a:gd name="connsiteY20" fmla="*/ 870550 h 2237474"/>
              <a:gd name="connsiteX21" fmla="*/ 9683005 w 12192000"/>
              <a:gd name="connsiteY21" fmla="*/ 894128 h 2237474"/>
              <a:gd name="connsiteX22" fmla="*/ 9594438 w 12192000"/>
              <a:gd name="connsiteY22" fmla="*/ 919051 h 2237474"/>
              <a:gd name="connsiteX23" fmla="*/ 9544189 w 12192000"/>
              <a:gd name="connsiteY23" fmla="*/ 938966 h 2237474"/>
              <a:gd name="connsiteX24" fmla="*/ 9500499 w 12192000"/>
              <a:gd name="connsiteY24" fmla="*/ 954680 h 2237474"/>
              <a:gd name="connsiteX25" fmla="*/ 9428195 w 12192000"/>
              <a:gd name="connsiteY25" fmla="*/ 986225 h 2237474"/>
              <a:gd name="connsiteX26" fmla="*/ 9410017 w 12192000"/>
              <a:gd name="connsiteY26" fmla="*/ 993931 h 2237474"/>
              <a:gd name="connsiteX27" fmla="*/ 9392919 w 12192000"/>
              <a:gd name="connsiteY27" fmla="*/ 994656 h 2237474"/>
              <a:gd name="connsiteX28" fmla="*/ 9268019 w 12192000"/>
              <a:gd name="connsiteY28" fmla="*/ 1007442 h 2237474"/>
              <a:gd name="connsiteX29" fmla="*/ 9234662 w 12192000"/>
              <a:gd name="connsiteY29" fmla="*/ 1023056 h 2237474"/>
              <a:gd name="connsiteX30" fmla="*/ 9181033 w 12192000"/>
              <a:gd name="connsiteY30" fmla="*/ 1037921 h 2237474"/>
              <a:gd name="connsiteX31" fmla="*/ 9155969 w 12192000"/>
              <a:gd name="connsiteY31" fmla="*/ 1046804 h 2237474"/>
              <a:gd name="connsiteX32" fmla="*/ 9133985 w 12192000"/>
              <a:gd name="connsiteY32" fmla="*/ 1046450 h 2237474"/>
              <a:gd name="connsiteX33" fmla="*/ 9003462 w 12192000"/>
              <a:gd name="connsiteY33" fmla="*/ 1042406 h 2237474"/>
              <a:gd name="connsiteX34" fmla="*/ 8968445 w 12192000"/>
              <a:gd name="connsiteY34" fmla="*/ 1052169 h 2237474"/>
              <a:gd name="connsiteX35" fmla="*/ 8886001 w 12192000"/>
              <a:gd name="connsiteY35" fmla="*/ 1067468 h 2237474"/>
              <a:gd name="connsiteX36" fmla="*/ 8838610 w 12192000"/>
              <a:gd name="connsiteY36" fmla="*/ 1075091 h 2237474"/>
              <a:gd name="connsiteX37" fmla="*/ 8750383 w 12192000"/>
              <a:gd name="connsiteY37" fmla="*/ 1097387 h 2237474"/>
              <a:gd name="connsiteX38" fmla="*/ 8665605 w 12192000"/>
              <a:gd name="connsiteY38" fmla="*/ 1110791 h 2237474"/>
              <a:gd name="connsiteX39" fmla="*/ 8584946 w 12192000"/>
              <a:gd name="connsiteY39" fmla="*/ 1135226 h 2237474"/>
              <a:gd name="connsiteX40" fmla="*/ 8419755 w 12192000"/>
              <a:gd name="connsiteY40" fmla="*/ 1216260 h 2237474"/>
              <a:gd name="connsiteX41" fmla="*/ 8411626 w 12192000"/>
              <a:gd name="connsiteY41" fmla="*/ 1214397 h 2237474"/>
              <a:gd name="connsiteX42" fmla="*/ 8363469 w 12192000"/>
              <a:gd name="connsiteY42" fmla="*/ 1246658 h 2237474"/>
              <a:gd name="connsiteX43" fmla="*/ 8275497 w 12192000"/>
              <a:gd name="connsiteY43" fmla="*/ 1264396 h 2237474"/>
              <a:gd name="connsiteX44" fmla="*/ 8206287 w 12192000"/>
              <a:gd name="connsiteY44" fmla="*/ 1273060 h 2237474"/>
              <a:gd name="connsiteX45" fmla="*/ 8139997 w 12192000"/>
              <a:gd name="connsiteY45" fmla="*/ 1282713 h 2237474"/>
              <a:gd name="connsiteX46" fmla="*/ 8074238 w 12192000"/>
              <a:gd name="connsiteY46" fmla="*/ 1301895 h 2237474"/>
              <a:gd name="connsiteX47" fmla="*/ 7942099 w 12192000"/>
              <a:gd name="connsiteY47" fmla="*/ 1336332 h 2237474"/>
              <a:gd name="connsiteX48" fmla="*/ 7902328 w 12192000"/>
              <a:gd name="connsiteY48" fmla="*/ 1345865 h 2237474"/>
              <a:gd name="connsiteX49" fmla="*/ 7840612 w 12192000"/>
              <a:gd name="connsiteY49" fmla="*/ 1369373 h 2237474"/>
              <a:gd name="connsiteX50" fmla="*/ 7786819 w 12192000"/>
              <a:gd name="connsiteY50" fmla="*/ 1378970 h 2237474"/>
              <a:gd name="connsiteX51" fmla="*/ 7548172 w 12192000"/>
              <a:gd name="connsiteY51" fmla="*/ 1417460 h 2237474"/>
              <a:gd name="connsiteX52" fmla="*/ 7483437 w 12192000"/>
              <a:gd name="connsiteY52" fmla="*/ 1478152 h 2237474"/>
              <a:gd name="connsiteX53" fmla="*/ 7377870 w 12192000"/>
              <a:gd name="connsiteY53" fmla="*/ 1523319 h 2237474"/>
              <a:gd name="connsiteX54" fmla="*/ 7230737 w 12192000"/>
              <a:gd name="connsiteY54" fmla="*/ 1562633 h 2237474"/>
              <a:gd name="connsiteX55" fmla="*/ 7224458 w 12192000"/>
              <a:gd name="connsiteY55" fmla="*/ 1573008 h 2237474"/>
              <a:gd name="connsiteX56" fmla="*/ 7183121 w 12192000"/>
              <a:gd name="connsiteY56" fmla="*/ 1595162 h 2237474"/>
              <a:gd name="connsiteX57" fmla="*/ 7164601 w 12192000"/>
              <a:gd name="connsiteY57" fmla="*/ 1606490 h 2237474"/>
              <a:gd name="connsiteX58" fmla="*/ 7031309 w 12192000"/>
              <a:gd name="connsiteY58" fmla="*/ 1619451 h 2237474"/>
              <a:gd name="connsiteX59" fmla="*/ 6900177 w 12192000"/>
              <a:gd name="connsiteY59" fmla="*/ 1636016 h 2237474"/>
              <a:gd name="connsiteX60" fmla="*/ 6795372 w 12192000"/>
              <a:gd name="connsiteY60" fmla="*/ 1644845 h 2237474"/>
              <a:gd name="connsiteX61" fmla="*/ 6692251 w 12192000"/>
              <a:gd name="connsiteY61" fmla="*/ 1656357 h 2237474"/>
              <a:gd name="connsiteX62" fmla="*/ 6655235 w 12192000"/>
              <a:gd name="connsiteY62" fmla="*/ 1661869 h 2237474"/>
              <a:gd name="connsiteX63" fmla="*/ 6554894 w 12192000"/>
              <a:gd name="connsiteY63" fmla="*/ 1664428 h 2237474"/>
              <a:gd name="connsiteX64" fmla="*/ 6516595 w 12192000"/>
              <a:gd name="connsiteY64" fmla="*/ 1667475 h 2237474"/>
              <a:gd name="connsiteX65" fmla="*/ 6508541 w 12192000"/>
              <a:gd name="connsiteY65" fmla="*/ 1668757 h 2237474"/>
              <a:gd name="connsiteX66" fmla="*/ 6471012 w 12192000"/>
              <a:gd name="connsiteY66" fmla="*/ 1678604 h 2237474"/>
              <a:gd name="connsiteX67" fmla="*/ 6364035 w 12192000"/>
              <a:gd name="connsiteY67" fmla="*/ 1667683 h 2237474"/>
              <a:gd name="connsiteX68" fmla="*/ 6280959 w 12192000"/>
              <a:gd name="connsiteY68" fmla="*/ 1689329 h 2237474"/>
              <a:gd name="connsiteX69" fmla="*/ 6243319 w 12192000"/>
              <a:gd name="connsiteY69" fmla="*/ 1695560 h 2237474"/>
              <a:gd name="connsiteX70" fmla="*/ 6098321 w 12192000"/>
              <a:gd name="connsiteY70" fmla="*/ 1721646 h 2237474"/>
              <a:gd name="connsiteX71" fmla="*/ 5880652 w 12192000"/>
              <a:gd name="connsiteY71" fmla="*/ 1779643 h 2237474"/>
              <a:gd name="connsiteX72" fmla="*/ 5785959 w 12192000"/>
              <a:gd name="connsiteY72" fmla="*/ 1775307 h 2237474"/>
              <a:gd name="connsiteX73" fmla="*/ 5643534 w 12192000"/>
              <a:gd name="connsiteY73" fmla="*/ 1802919 h 2237474"/>
              <a:gd name="connsiteX74" fmla="*/ 5518799 w 12192000"/>
              <a:gd name="connsiteY74" fmla="*/ 1818312 h 2237474"/>
              <a:gd name="connsiteX75" fmla="*/ 5505014 w 12192000"/>
              <a:gd name="connsiteY75" fmla="*/ 1819259 h 2237474"/>
              <a:gd name="connsiteX76" fmla="*/ 5453307 w 12192000"/>
              <a:gd name="connsiteY76" fmla="*/ 1815450 h 2237474"/>
              <a:gd name="connsiteX77" fmla="*/ 5221533 w 12192000"/>
              <a:gd name="connsiteY77" fmla="*/ 1846950 h 2237474"/>
              <a:gd name="connsiteX78" fmla="*/ 5149802 w 12192000"/>
              <a:gd name="connsiteY78" fmla="*/ 1844846 h 2237474"/>
              <a:gd name="connsiteX79" fmla="*/ 5114927 w 12192000"/>
              <a:gd name="connsiteY79" fmla="*/ 1847827 h 2237474"/>
              <a:gd name="connsiteX80" fmla="*/ 5108970 w 12192000"/>
              <a:gd name="connsiteY80" fmla="*/ 1847935 h 2237474"/>
              <a:gd name="connsiteX81" fmla="*/ 5067961 w 12192000"/>
              <a:gd name="connsiteY81" fmla="*/ 1845917 h 2237474"/>
              <a:gd name="connsiteX82" fmla="*/ 5007075 w 12192000"/>
              <a:gd name="connsiteY82" fmla="*/ 1838626 h 2237474"/>
              <a:gd name="connsiteX83" fmla="*/ 4944087 w 12192000"/>
              <a:gd name="connsiteY83" fmla="*/ 1823332 h 2237474"/>
              <a:gd name="connsiteX84" fmla="*/ 4907662 w 12192000"/>
              <a:gd name="connsiteY84" fmla="*/ 1816900 h 2237474"/>
              <a:gd name="connsiteX85" fmla="*/ 4882386 w 12192000"/>
              <a:gd name="connsiteY85" fmla="*/ 1809844 h 2237474"/>
              <a:gd name="connsiteX86" fmla="*/ 4811440 w 12192000"/>
              <a:gd name="connsiteY86" fmla="*/ 1804655 h 2237474"/>
              <a:gd name="connsiteX87" fmla="*/ 4691075 w 12192000"/>
              <a:gd name="connsiteY87" fmla="*/ 1801389 h 2237474"/>
              <a:gd name="connsiteX88" fmla="*/ 4640313 w 12192000"/>
              <a:gd name="connsiteY88" fmla="*/ 1784307 h 2237474"/>
              <a:gd name="connsiteX89" fmla="*/ 4536503 w 12192000"/>
              <a:gd name="connsiteY89" fmla="*/ 1785334 h 2237474"/>
              <a:gd name="connsiteX90" fmla="*/ 4513724 w 12192000"/>
              <a:gd name="connsiteY90" fmla="*/ 1791996 h 2237474"/>
              <a:gd name="connsiteX91" fmla="*/ 4459810 w 12192000"/>
              <a:gd name="connsiteY91" fmla="*/ 1797886 h 2237474"/>
              <a:gd name="connsiteX92" fmla="*/ 4379064 w 12192000"/>
              <a:gd name="connsiteY92" fmla="*/ 1817177 h 2237474"/>
              <a:gd name="connsiteX93" fmla="*/ 4290981 w 12192000"/>
              <a:gd name="connsiteY93" fmla="*/ 1839677 h 2237474"/>
              <a:gd name="connsiteX94" fmla="*/ 4238372 w 12192000"/>
              <a:gd name="connsiteY94" fmla="*/ 1851480 h 2237474"/>
              <a:gd name="connsiteX95" fmla="*/ 4232517 w 12192000"/>
              <a:gd name="connsiteY95" fmla="*/ 1852567 h 2237474"/>
              <a:gd name="connsiteX96" fmla="*/ 4191732 w 12192000"/>
              <a:gd name="connsiteY96" fmla="*/ 1857328 h 2237474"/>
              <a:gd name="connsiteX97" fmla="*/ 4065532 w 12192000"/>
              <a:gd name="connsiteY97" fmla="*/ 1855477 h 2237474"/>
              <a:gd name="connsiteX98" fmla="*/ 4028460 w 12192000"/>
              <a:gd name="connsiteY98" fmla="*/ 1855137 h 2237474"/>
              <a:gd name="connsiteX99" fmla="*/ 4002267 w 12192000"/>
              <a:gd name="connsiteY99" fmla="*/ 1852352 h 2237474"/>
              <a:gd name="connsiteX100" fmla="*/ 3931396 w 12192000"/>
              <a:gd name="connsiteY100" fmla="*/ 1858915 h 2237474"/>
              <a:gd name="connsiteX101" fmla="*/ 3812162 w 12192000"/>
              <a:gd name="connsiteY101" fmla="*/ 1875501 h 2237474"/>
              <a:gd name="connsiteX102" fmla="*/ 3758105 w 12192000"/>
              <a:gd name="connsiteY102" fmla="*/ 1871856 h 2237474"/>
              <a:gd name="connsiteX103" fmla="*/ 3715896 w 12192000"/>
              <a:gd name="connsiteY103" fmla="*/ 1881552 h 2237474"/>
              <a:gd name="connsiteX104" fmla="*/ 3567259 w 12192000"/>
              <a:gd name="connsiteY104" fmla="*/ 1893482 h 2237474"/>
              <a:gd name="connsiteX105" fmla="*/ 3405770 w 12192000"/>
              <a:gd name="connsiteY105" fmla="*/ 1904591 h 2237474"/>
              <a:gd name="connsiteX106" fmla="*/ 3280097 w 12192000"/>
              <a:gd name="connsiteY106" fmla="*/ 1919610 h 2237474"/>
              <a:gd name="connsiteX107" fmla="*/ 3123424 w 12192000"/>
              <a:gd name="connsiteY107" fmla="*/ 1952930 h 2237474"/>
              <a:gd name="connsiteX108" fmla="*/ 3009910 w 12192000"/>
              <a:gd name="connsiteY108" fmla="*/ 1957866 h 2237474"/>
              <a:gd name="connsiteX109" fmla="*/ 2995934 w 12192000"/>
              <a:gd name="connsiteY109" fmla="*/ 1967085 h 2237474"/>
              <a:gd name="connsiteX110" fmla="*/ 2942858 w 12192000"/>
              <a:gd name="connsiteY110" fmla="*/ 1981367 h 2237474"/>
              <a:gd name="connsiteX111" fmla="*/ 2875436 w 12192000"/>
              <a:gd name="connsiteY111" fmla="*/ 1996977 h 2237474"/>
              <a:gd name="connsiteX112" fmla="*/ 2874892 w 12192000"/>
              <a:gd name="connsiteY112" fmla="*/ 1996085 h 2237474"/>
              <a:gd name="connsiteX113" fmla="*/ 2843662 w 12192000"/>
              <a:gd name="connsiteY113" fmla="*/ 1992498 h 2237474"/>
              <a:gd name="connsiteX114" fmla="*/ 2718916 w 12192000"/>
              <a:gd name="connsiteY114" fmla="*/ 1990867 h 2237474"/>
              <a:gd name="connsiteX115" fmla="*/ 2713522 w 12192000"/>
              <a:gd name="connsiteY115" fmla="*/ 1990173 h 2237474"/>
              <a:gd name="connsiteX116" fmla="*/ 2578178 w 12192000"/>
              <a:gd name="connsiteY116" fmla="*/ 1990531 h 2237474"/>
              <a:gd name="connsiteX117" fmla="*/ 2476147 w 12192000"/>
              <a:gd name="connsiteY117" fmla="*/ 1998305 h 2237474"/>
              <a:gd name="connsiteX118" fmla="*/ 2373568 w 12192000"/>
              <a:gd name="connsiteY118" fmla="*/ 2003219 h 2237474"/>
              <a:gd name="connsiteX119" fmla="*/ 2287219 w 12192000"/>
              <a:gd name="connsiteY119" fmla="*/ 1998750 h 2237474"/>
              <a:gd name="connsiteX120" fmla="*/ 2243069 w 12192000"/>
              <a:gd name="connsiteY120" fmla="*/ 2015111 h 2237474"/>
              <a:gd name="connsiteX121" fmla="*/ 2186609 w 12192000"/>
              <a:gd name="connsiteY121" fmla="*/ 2008263 h 2237474"/>
              <a:gd name="connsiteX122" fmla="*/ 2164831 w 12192000"/>
              <a:gd name="connsiteY122" fmla="*/ 2010143 h 2237474"/>
              <a:gd name="connsiteX123" fmla="*/ 2089991 w 12192000"/>
              <a:gd name="connsiteY123" fmla="*/ 2034193 h 2237474"/>
              <a:gd name="connsiteX124" fmla="*/ 2058061 w 12192000"/>
              <a:gd name="connsiteY124" fmla="*/ 2047942 h 2237474"/>
              <a:gd name="connsiteX125" fmla="*/ 2042244 w 12192000"/>
              <a:gd name="connsiteY125" fmla="*/ 2055560 h 2237474"/>
              <a:gd name="connsiteX126" fmla="*/ 1877728 w 12192000"/>
              <a:gd name="connsiteY126" fmla="*/ 2101004 h 2237474"/>
              <a:gd name="connsiteX127" fmla="*/ 1759056 w 12192000"/>
              <a:gd name="connsiteY127" fmla="*/ 2125608 h 2237474"/>
              <a:gd name="connsiteX128" fmla="*/ 1637948 w 12192000"/>
              <a:gd name="connsiteY128" fmla="*/ 2172597 h 2237474"/>
              <a:gd name="connsiteX129" fmla="*/ 1434549 w 12192000"/>
              <a:gd name="connsiteY129" fmla="*/ 2234522 h 2237474"/>
              <a:gd name="connsiteX130" fmla="*/ 1398481 w 12192000"/>
              <a:gd name="connsiteY130" fmla="*/ 2237074 h 2237474"/>
              <a:gd name="connsiteX131" fmla="*/ 1398407 w 12192000"/>
              <a:gd name="connsiteY131" fmla="*/ 2237095 h 2237474"/>
              <a:gd name="connsiteX132" fmla="*/ 1370962 w 12192000"/>
              <a:gd name="connsiteY132" fmla="*/ 2237474 h 2237474"/>
              <a:gd name="connsiteX133" fmla="*/ 1356367 w 12192000"/>
              <a:gd name="connsiteY133" fmla="*/ 2235089 h 2237474"/>
              <a:gd name="connsiteX134" fmla="*/ 1324828 w 12192000"/>
              <a:gd name="connsiteY134" fmla="*/ 2231968 h 2237474"/>
              <a:gd name="connsiteX135" fmla="*/ 1279765 w 12192000"/>
              <a:gd name="connsiteY135" fmla="*/ 2229639 h 2237474"/>
              <a:gd name="connsiteX136" fmla="*/ 1195347 w 12192000"/>
              <a:gd name="connsiteY136" fmla="*/ 2212354 h 2237474"/>
              <a:gd name="connsiteX137" fmla="*/ 970251 w 12192000"/>
              <a:gd name="connsiteY137" fmla="*/ 2221029 h 2237474"/>
              <a:gd name="connsiteX138" fmla="*/ 812914 w 12192000"/>
              <a:gd name="connsiteY138" fmla="*/ 2202752 h 2237474"/>
              <a:gd name="connsiteX139" fmla="*/ 800195 w 12192000"/>
              <a:gd name="connsiteY139" fmla="*/ 2209407 h 2237474"/>
              <a:gd name="connsiteX140" fmla="*/ 784978 w 12192000"/>
              <a:gd name="connsiteY140" fmla="*/ 2212360 h 2237474"/>
              <a:gd name="connsiteX141" fmla="*/ 681987 w 12192000"/>
              <a:gd name="connsiteY141" fmla="*/ 2216757 h 2237474"/>
              <a:gd name="connsiteX142" fmla="*/ 669923 w 12192000"/>
              <a:gd name="connsiteY142" fmla="*/ 2211682 h 2237474"/>
              <a:gd name="connsiteX143" fmla="*/ 648680 w 12192000"/>
              <a:gd name="connsiteY143" fmla="*/ 2206229 h 2237474"/>
              <a:gd name="connsiteX144" fmla="*/ 597225 w 12192000"/>
              <a:gd name="connsiteY144" fmla="*/ 2180999 h 2237474"/>
              <a:gd name="connsiteX145" fmla="*/ 558449 w 12192000"/>
              <a:gd name="connsiteY145" fmla="*/ 2182346 h 2237474"/>
              <a:gd name="connsiteX146" fmla="*/ 550517 w 12192000"/>
              <a:gd name="connsiteY146" fmla="*/ 2182060 h 2237474"/>
              <a:gd name="connsiteX147" fmla="*/ 550309 w 12192000"/>
              <a:gd name="connsiteY147" fmla="*/ 2181825 h 2237474"/>
              <a:gd name="connsiteX148" fmla="*/ 541836 w 12192000"/>
              <a:gd name="connsiteY148" fmla="*/ 2181063 h 2237474"/>
              <a:gd name="connsiteX149" fmla="*/ 536057 w 12192000"/>
              <a:gd name="connsiteY149" fmla="*/ 2181537 h 2237474"/>
              <a:gd name="connsiteX150" fmla="*/ 520671 w 12192000"/>
              <a:gd name="connsiteY150" fmla="*/ 2180980 h 2237474"/>
              <a:gd name="connsiteX151" fmla="*/ 515024 w 12192000"/>
              <a:gd name="connsiteY151" fmla="*/ 2179258 h 2237474"/>
              <a:gd name="connsiteX152" fmla="*/ 512278 w 12192000"/>
              <a:gd name="connsiteY152" fmla="*/ 2176369 h 2237474"/>
              <a:gd name="connsiteX153" fmla="*/ 480419 w 12192000"/>
              <a:gd name="connsiteY153" fmla="*/ 2167807 h 2237474"/>
              <a:gd name="connsiteX154" fmla="*/ 413835 w 12192000"/>
              <a:gd name="connsiteY154" fmla="*/ 2156783 h 2237474"/>
              <a:gd name="connsiteX155" fmla="*/ 376513 w 12192000"/>
              <a:gd name="connsiteY155" fmla="*/ 2154014 h 2237474"/>
              <a:gd name="connsiteX156" fmla="*/ 273386 w 12192000"/>
              <a:gd name="connsiteY156" fmla="*/ 2142551 h 2237474"/>
              <a:gd name="connsiteX157" fmla="*/ 169207 w 12192000"/>
              <a:gd name="connsiteY157" fmla="*/ 2128100 h 2237474"/>
              <a:gd name="connsiteX158" fmla="*/ 93149 w 12192000"/>
              <a:gd name="connsiteY158" fmla="*/ 2105324 h 2237474"/>
              <a:gd name="connsiteX159" fmla="*/ 88109 w 12192000"/>
              <a:gd name="connsiteY159" fmla="*/ 2106704 h 2237474"/>
              <a:gd name="connsiteX160" fmla="*/ 80022 w 12192000"/>
              <a:gd name="connsiteY160" fmla="*/ 2107254 h 2237474"/>
              <a:gd name="connsiteX161" fmla="*/ 79717 w 12192000"/>
              <a:gd name="connsiteY161" fmla="*/ 2107046 h 2237474"/>
              <a:gd name="connsiteX162" fmla="*/ 72352 w 12192000"/>
              <a:gd name="connsiteY162" fmla="*/ 2107991 h 2237474"/>
              <a:gd name="connsiteX163" fmla="*/ 37645 w 12192000"/>
              <a:gd name="connsiteY163" fmla="*/ 2115401 h 2237474"/>
              <a:gd name="connsiteX164" fmla="*/ 4572 w 12192000"/>
              <a:gd name="connsiteY164" fmla="*/ 2111091 h 2237474"/>
              <a:gd name="connsiteX165" fmla="*/ 0 w 12192000"/>
              <a:gd name="connsiteY165" fmla="*/ 2110468 h 2237474"/>
              <a:gd name="connsiteX166" fmla="*/ 0 w 12192000"/>
              <a:gd name="connsiteY166" fmla="*/ 0 h 2237474"/>
              <a:gd name="connsiteX0" fmla="*/ 0 w 12192000"/>
              <a:gd name="connsiteY0" fmla="*/ 0 h 2237474"/>
              <a:gd name="connsiteX1" fmla="*/ 12192000 w 12192000"/>
              <a:gd name="connsiteY1" fmla="*/ 0 h 2237474"/>
              <a:gd name="connsiteX2" fmla="*/ 12192000 w 12192000"/>
              <a:gd name="connsiteY2" fmla="*/ 751299 h 2237474"/>
              <a:gd name="connsiteX3" fmla="*/ 12176759 w 12192000"/>
              <a:gd name="connsiteY3" fmla="*/ 759190 h 2237474"/>
              <a:gd name="connsiteX4" fmla="*/ 12047364 w 12192000"/>
              <a:gd name="connsiteY4" fmla="*/ 749662 h 2237474"/>
              <a:gd name="connsiteX5" fmla="*/ 11890686 w 12192000"/>
              <a:gd name="connsiteY5" fmla="*/ 732766 h 2237474"/>
              <a:gd name="connsiteX6" fmla="*/ 11820512 w 12192000"/>
              <a:gd name="connsiteY6" fmla="*/ 745392 h 2237474"/>
              <a:gd name="connsiteX7" fmla="*/ 11649954 w 12192000"/>
              <a:gd name="connsiteY7" fmla="*/ 749628 h 2237474"/>
              <a:gd name="connsiteX8" fmla="*/ 11560424 w 12192000"/>
              <a:gd name="connsiteY8" fmla="*/ 748017 h 2237474"/>
              <a:gd name="connsiteX9" fmla="*/ 11358455 w 12192000"/>
              <a:gd name="connsiteY9" fmla="*/ 747593 h 2237474"/>
              <a:gd name="connsiteX10" fmla="*/ 11165209 w 12192000"/>
              <a:gd name="connsiteY10" fmla="*/ 748852 h 2237474"/>
              <a:gd name="connsiteX11" fmla="*/ 11058755 w 12192000"/>
              <a:gd name="connsiteY11" fmla="*/ 749617 h 2237474"/>
              <a:gd name="connsiteX12" fmla="*/ 10846594 w 12192000"/>
              <a:gd name="connsiteY12" fmla="*/ 765069 h 2237474"/>
              <a:gd name="connsiteX13" fmla="*/ 10739478 w 12192000"/>
              <a:gd name="connsiteY13" fmla="*/ 776841 h 2237474"/>
              <a:gd name="connsiteX14" fmla="*/ 10458762 w 12192000"/>
              <a:gd name="connsiteY14" fmla="*/ 755400 h 2237474"/>
              <a:gd name="connsiteX15" fmla="*/ 10211200 w 12192000"/>
              <a:gd name="connsiteY15" fmla="*/ 767513 h 2237474"/>
              <a:gd name="connsiteX16" fmla="*/ 10167995 w 12192000"/>
              <a:gd name="connsiteY16" fmla="*/ 760843 h 2237474"/>
              <a:gd name="connsiteX17" fmla="*/ 9997044 w 12192000"/>
              <a:gd name="connsiteY17" fmla="*/ 780129 h 2237474"/>
              <a:gd name="connsiteX18" fmla="*/ 9943887 w 12192000"/>
              <a:gd name="connsiteY18" fmla="*/ 804141 h 2237474"/>
              <a:gd name="connsiteX19" fmla="*/ 9918248 w 12192000"/>
              <a:gd name="connsiteY19" fmla="*/ 816628 h 2237474"/>
              <a:gd name="connsiteX20" fmla="*/ 9767091 w 12192000"/>
              <a:gd name="connsiteY20" fmla="*/ 870550 h 2237474"/>
              <a:gd name="connsiteX21" fmla="*/ 9683005 w 12192000"/>
              <a:gd name="connsiteY21" fmla="*/ 894128 h 2237474"/>
              <a:gd name="connsiteX22" fmla="*/ 9594438 w 12192000"/>
              <a:gd name="connsiteY22" fmla="*/ 919051 h 2237474"/>
              <a:gd name="connsiteX23" fmla="*/ 9544189 w 12192000"/>
              <a:gd name="connsiteY23" fmla="*/ 938966 h 2237474"/>
              <a:gd name="connsiteX24" fmla="*/ 9500499 w 12192000"/>
              <a:gd name="connsiteY24" fmla="*/ 954680 h 2237474"/>
              <a:gd name="connsiteX25" fmla="*/ 9428195 w 12192000"/>
              <a:gd name="connsiteY25" fmla="*/ 986225 h 2237474"/>
              <a:gd name="connsiteX26" fmla="*/ 9410017 w 12192000"/>
              <a:gd name="connsiteY26" fmla="*/ 993931 h 2237474"/>
              <a:gd name="connsiteX27" fmla="*/ 9392919 w 12192000"/>
              <a:gd name="connsiteY27" fmla="*/ 994656 h 2237474"/>
              <a:gd name="connsiteX28" fmla="*/ 9268019 w 12192000"/>
              <a:gd name="connsiteY28" fmla="*/ 1007442 h 2237474"/>
              <a:gd name="connsiteX29" fmla="*/ 9234662 w 12192000"/>
              <a:gd name="connsiteY29" fmla="*/ 1023056 h 2237474"/>
              <a:gd name="connsiteX30" fmla="*/ 9181033 w 12192000"/>
              <a:gd name="connsiteY30" fmla="*/ 1037921 h 2237474"/>
              <a:gd name="connsiteX31" fmla="*/ 9155969 w 12192000"/>
              <a:gd name="connsiteY31" fmla="*/ 1046804 h 2237474"/>
              <a:gd name="connsiteX32" fmla="*/ 9133985 w 12192000"/>
              <a:gd name="connsiteY32" fmla="*/ 1046450 h 2237474"/>
              <a:gd name="connsiteX33" fmla="*/ 9003462 w 12192000"/>
              <a:gd name="connsiteY33" fmla="*/ 1042406 h 2237474"/>
              <a:gd name="connsiteX34" fmla="*/ 8968445 w 12192000"/>
              <a:gd name="connsiteY34" fmla="*/ 1052169 h 2237474"/>
              <a:gd name="connsiteX35" fmla="*/ 8886001 w 12192000"/>
              <a:gd name="connsiteY35" fmla="*/ 1067468 h 2237474"/>
              <a:gd name="connsiteX36" fmla="*/ 8838610 w 12192000"/>
              <a:gd name="connsiteY36" fmla="*/ 1075091 h 2237474"/>
              <a:gd name="connsiteX37" fmla="*/ 8750383 w 12192000"/>
              <a:gd name="connsiteY37" fmla="*/ 1097387 h 2237474"/>
              <a:gd name="connsiteX38" fmla="*/ 8665605 w 12192000"/>
              <a:gd name="connsiteY38" fmla="*/ 1110791 h 2237474"/>
              <a:gd name="connsiteX39" fmla="*/ 8584946 w 12192000"/>
              <a:gd name="connsiteY39" fmla="*/ 1135226 h 2237474"/>
              <a:gd name="connsiteX40" fmla="*/ 8419755 w 12192000"/>
              <a:gd name="connsiteY40" fmla="*/ 1216260 h 2237474"/>
              <a:gd name="connsiteX41" fmla="*/ 8411626 w 12192000"/>
              <a:gd name="connsiteY41" fmla="*/ 1214397 h 2237474"/>
              <a:gd name="connsiteX42" fmla="*/ 8363469 w 12192000"/>
              <a:gd name="connsiteY42" fmla="*/ 1246658 h 2237474"/>
              <a:gd name="connsiteX43" fmla="*/ 8275497 w 12192000"/>
              <a:gd name="connsiteY43" fmla="*/ 1264396 h 2237474"/>
              <a:gd name="connsiteX44" fmla="*/ 8206287 w 12192000"/>
              <a:gd name="connsiteY44" fmla="*/ 1273060 h 2237474"/>
              <a:gd name="connsiteX45" fmla="*/ 8139997 w 12192000"/>
              <a:gd name="connsiteY45" fmla="*/ 1282713 h 2237474"/>
              <a:gd name="connsiteX46" fmla="*/ 8074238 w 12192000"/>
              <a:gd name="connsiteY46" fmla="*/ 1301895 h 2237474"/>
              <a:gd name="connsiteX47" fmla="*/ 7942099 w 12192000"/>
              <a:gd name="connsiteY47" fmla="*/ 1336332 h 2237474"/>
              <a:gd name="connsiteX48" fmla="*/ 7902328 w 12192000"/>
              <a:gd name="connsiteY48" fmla="*/ 1345865 h 2237474"/>
              <a:gd name="connsiteX49" fmla="*/ 7840612 w 12192000"/>
              <a:gd name="connsiteY49" fmla="*/ 1369373 h 2237474"/>
              <a:gd name="connsiteX50" fmla="*/ 7786819 w 12192000"/>
              <a:gd name="connsiteY50" fmla="*/ 1378970 h 2237474"/>
              <a:gd name="connsiteX51" fmla="*/ 7548172 w 12192000"/>
              <a:gd name="connsiteY51" fmla="*/ 1417460 h 2237474"/>
              <a:gd name="connsiteX52" fmla="*/ 7483437 w 12192000"/>
              <a:gd name="connsiteY52" fmla="*/ 1478152 h 2237474"/>
              <a:gd name="connsiteX53" fmla="*/ 7377870 w 12192000"/>
              <a:gd name="connsiteY53" fmla="*/ 1523319 h 2237474"/>
              <a:gd name="connsiteX54" fmla="*/ 7230737 w 12192000"/>
              <a:gd name="connsiteY54" fmla="*/ 1562633 h 2237474"/>
              <a:gd name="connsiteX55" fmla="*/ 7224458 w 12192000"/>
              <a:gd name="connsiteY55" fmla="*/ 1573008 h 2237474"/>
              <a:gd name="connsiteX56" fmla="*/ 7183121 w 12192000"/>
              <a:gd name="connsiteY56" fmla="*/ 1595162 h 2237474"/>
              <a:gd name="connsiteX57" fmla="*/ 7164601 w 12192000"/>
              <a:gd name="connsiteY57" fmla="*/ 1606490 h 2237474"/>
              <a:gd name="connsiteX58" fmla="*/ 7031309 w 12192000"/>
              <a:gd name="connsiteY58" fmla="*/ 1619451 h 2237474"/>
              <a:gd name="connsiteX59" fmla="*/ 6900177 w 12192000"/>
              <a:gd name="connsiteY59" fmla="*/ 1636016 h 2237474"/>
              <a:gd name="connsiteX60" fmla="*/ 6795372 w 12192000"/>
              <a:gd name="connsiteY60" fmla="*/ 1644845 h 2237474"/>
              <a:gd name="connsiteX61" fmla="*/ 6692251 w 12192000"/>
              <a:gd name="connsiteY61" fmla="*/ 1656357 h 2237474"/>
              <a:gd name="connsiteX62" fmla="*/ 6655235 w 12192000"/>
              <a:gd name="connsiteY62" fmla="*/ 1661869 h 2237474"/>
              <a:gd name="connsiteX63" fmla="*/ 6554894 w 12192000"/>
              <a:gd name="connsiteY63" fmla="*/ 1664428 h 2237474"/>
              <a:gd name="connsiteX64" fmla="*/ 6516595 w 12192000"/>
              <a:gd name="connsiteY64" fmla="*/ 1667475 h 2237474"/>
              <a:gd name="connsiteX65" fmla="*/ 6508541 w 12192000"/>
              <a:gd name="connsiteY65" fmla="*/ 1668757 h 2237474"/>
              <a:gd name="connsiteX66" fmla="*/ 6471012 w 12192000"/>
              <a:gd name="connsiteY66" fmla="*/ 1678604 h 2237474"/>
              <a:gd name="connsiteX67" fmla="*/ 6364035 w 12192000"/>
              <a:gd name="connsiteY67" fmla="*/ 1667683 h 2237474"/>
              <a:gd name="connsiteX68" fmla="*/ 6280959 w 12192000"/>
              <a:gd name="connsiteY68" fmla="*/ 1689329 h 2237474"/>
              <a:gd name="connsiteX69" fmla="*/ 6243319 w 12192000"/>
              <a:gd name="connsiteY69" fmla="*/ 1695560 h 2237474"/>
              <a:gd name="connsiteX70" fmla="*/ 6098321 w 12192000"/>
              <a:gd name="connsiteY70" fmla="*/ 1721646 h 2237474"/>
              <a:gd name="connsiteX71" fmla="*/ 5880652 w 12192000"/>
              <a:gd name="connsiteY71" fmla="*/ 1779643 h 2237474"/>
              <a:gd name="connsiteX72" fmla="*/ 5785959 w 12192000"/>
              <a:gd name="connsiteY72" fmla="*/ 1775307 h 2237474"/>
              <a:gd name="connsiteX73" fmla="*/ 5643534 w 12192000"/>
              <a:gd name="connsiteY73" fmla="*/ 1802919 h 2237474"/>
              <a:gd name="connsiteX74" fmla="*/ 5518799 w 12192000"/>
              <a:gd name="connsiteY74" fmla="*/ 1818312 h 2237474"/>
              <a:gd name="connsiteX75" fmla="*/ 5505014 w 12192000"/>
              <a:gd name="connsiteY75" fmla="*/ 1819259 h 2237474"/>
              <a:gd name="connsiteX76" fmla="*/ 5453307 w 12192000"/>
              <a:gd name="connsiteY76" fmla="*/ 1815450 h 2237474"/>
              <a:gd name="connsiteX77" fmla="*/ 5221533 w 12192000"/>
              <a:gd name="connsiteY77" fmla="*/ 1846950 h 2237474"/>
              <a:gd name="connsiteX78" fmla="*/ 5149802 w 12192000"/>
              <a:gd name="connsiteY78" fmla="*/ 1844846 h 2237474"/>
              <a:gd name="connsiteX79" fmla="*/ 5114927 w 12192000"/>
              <a:gd name="connsiteY79" fmla="*/ 1847827 h 2237474"/>
              <a:gd name="connsiteX80" fmla="*/ 5108970 w 12192000"/>
              <a:gd name="connsiteY80" fmla="*/ 1847935 h 2237474"/>
              <a:gd name="connsiteX81" fmla="*/ 5067961 w 12192000"/>
              <a:gd name="connsiteY81" fmla="*/ 1845917 h 2237474"/>
              <a:gd name="connsiteX82" fmla="*/ 5007075 w 12192000"/>
              <a:gd name="connsiteY82" fmla="*/ 1838626 h 2237474"/>
              <a:gd name="connsiteX83" fmla="*/ 4944087 w 12192000"/>
              <a:gd name="connsiteY83" fmla="*/ 1823332 h 2237474"/>
              <a:gd name="connsiteX84" fmla="*/ 4907662 w 12192000"/>
              <a:gd name="connsiteY84" fmla="*/ 1816900 h 2237474"/>
              <a:gd name="connsiteX85" fmla="*/ 4882386 w 12192000"/>
              <a:gd name="connsiteY85" fmla="*/ 1809844 h 2237474"/>
              <a:gd name="connsiteX86" fmla="*/ 4811440 w 12192000"/>
              <a:gd name="connsiteY86" fmla="*/ 1804655 h 2237474"/>
              <a:gd name="connsiteX87" fmla="*/ 4691075 w 12192000"/>
              <a:gd name="connsiteY87" fmla="*/ 1801389 h 2237474"/>
              <a:gd name="connsiteX88" fmla="*/ 4640313 w 12192000"/>
              <a:gd name="connsiteY88" fmla="*/ 1784307 h 2237474"/>
              <a:gd name="connsiteX89" fmla="*/ 4536503 w 12192000"/>
              <a:gd name="connsiteY89" fmla="*/ 1785334 h 2237474"/>
              <a:gd name="connsiteX90" fmla="*/ 4513724 w 12192000"/>
              <a:gd name="connsiteY90" fmla="*/ 1791996 h 2237474"/>
              <a:gd name="connsiteX91" fmla="*/ 4459810 w 12192000"/>
              <a:gd name="connsiteY91" fmla="*/ 1797886 h 2237474"/>
              <a:gd name="connsiteX92" fmla="*/ 4379064 w 12192000"/>
              <a:gd name="connsiteY92" fmla="*/ 1817177 h 2237474"/>
              <a:gd name="connsiteX93" fmla="*/ 4290981 w 12192000"/>
              <a:gd name="connsiteY93" fmla="*/ 1839677 h 2237474"/>
              <a:gd name="connsiteX94" fmla="*/ 4238372 w 12192000"/>
              <a:gd name="connsiteY94" fmla="*/ 1851480 h 2237474"/>
              <a:gd name="connsiteX95" fmla="*/ 4232517 w 12192000"/>
              <a:gd name="connsiteY95" fmla="*/ 1852567 h 2237474"/>
              <a:gd name="connsiteX96" fmla="*/ 4191732 w 12192000"/>
              <a:gd name="connsiteY96" fmla="*/ 1857328 h 2237474"/>
              <a:gd name="connsiteX97" fmla="*/ 4065532 w 12192000"/>
              <a:gd name="connsiteY97" fmla="*/ 1855477 h 2237474"/>
              <a:gd name="connsiteX98" fmla="*/ 4028460 w 12192000"/>
              <a:gd name="connsiteY98" fmla="*/ 1855137 h 2237474"/>
              <a:gd name="connsiteX99" fmla="*/ 4002267 w 12192000"/>
              <a:gd name="connsiteY99" fmla="*/ 1852352 h 2237474"/>
              <a:gd name="connsiteX100" fmla="*/ 3931396 w 12192000"/>
              <a:gd name="connsiteY100" fmla="*/ 1858915 h 2237474"/>
              <a:gd name="connsiteX101" fmla="*/ 3812162 w 12192000"/>
              <a:gd name="connsiteY101" fmla="*/ 1875501 h 2237474"/>
              <a:gd name="connsiteX102" fmla="*/ 3758105 w 12192000"/>
              <a:gd name="connsiteY102" fmla="*/ 1871856 h 2237474"/>
              <a:gd name="connsiteX103" fmla="*/ 3715896 w 12192000"/>
              <a:gd name="connsiteY103" fmla="*/ 1881552 h 2237474"/>
              <a:gd name="connsiteX104" fmla="*/ 3567259 w 12192000"/>
              <a:gd name="connsiteY104" fmla="*/ 1893482 h 2237474"/>
              <a:gd name="connsiteX105" fmla="*/ 3405770 w 12192000"/>
              <a:gd name="connsiteY105" fmla="*/ 1904591 h 2237474"/>
              <a:gd name="connsiteX106" fmla="*/ 3280097 w 12192000"/>
              <a:gd name="connsiteY106" fmla="*/ 1919610 h 2237474"/>
              <a:gd name="connsiteX107" fmla="*/ 3123424 w 12192000"/>
              <a:gd name="connsiteY107" fmla="*/ 1952930 h 2237474"/>
              <a:gd name="connsiteX108" fmla="*/ 3009910 w 12192000"/>
              <a:gd name="connsiteY108" fmla="*/ 1957866 h 2237474"/>
              <a:gd name="connsiteX109" fmla="*/ 2995934 w 12192000"/>
              <a:gd name="connsiteY109" fmla="*/ 1967085 h 2237474"/>
              <a:gd name="connsiteX110" fmla="*/ 2942858 w 12192000"/>
              <a:gd name="connsiteY110" fmla="*/ 1981367 h 2237474"/>
              <a:gd name="connsiteX111" fmla="*/ 2875436 w 12192000"/>
              <a:gd name="connsiteY111" fmla="*/ 1996977 h 2237474"/>
              <a:gd name="connsiteX112" fmla="*/ 2874892 w 12192000"/>
              <a:gd name="connsiteY112" fmla="*/ 1996085 h 2237474"/>
              <a:gd name="connsiteX113" fmla="*/ 2843662 w 12192000"/>
              <a:gd name="connsiteY113" fmla="*/ 1992498 h 2237474"/>
              <a:gd name="connsiteX114" fmla="*/ 2718916 w 12192000"/>
              <a:gd name="connsiteY114" fmla="*/ 1990867 h 2237474"/>
              <a:gd name="connsiteX115" fmla="*/ 2713522 w 12192000"/>
              <a:gd name="connsiteY115" fmla="*/ 1990173 h 2237474"/>
              <a:gd name="connsiteX116" fmla="*/ 2578178 w 12192000"/>
              <a:gd name="connsiteY116" fmla="*/ 1990531 h 2237474"/>
              <a:gd name="connsiteX117" fmla="*/ 2476147 w 12192000"/>
              <a:gd name="connsiteY117" fmla="*/ 1998305 h 2237474"/>
              <a:gd name="connsiteX118" fmla="*/ 2373568 w 12192000"/>
              <a:gd name="connsiteY118" fmla="*/ 2003219 h 2237474"/>
              <a:gd name="connsiteX119" fmla="*/ 2287219 w 12192000"/>
              <a:gd name="connsiteY119" fmla="*/ 1998750 h 2237474"/>
              <a:gd name="connsiteX120" fmla="*/ 2243069 w 12192000"/>
              <a:gd name="connsiteY120" fmla="*/ 2015111 h 2237474"/>
              <a:gd name="connsiteX121" fmla="*/ 2186609 w 12192000"/>
              <a:gd name="connsiteY121" fmla="*/ 2008263 h 2237474"/>
              <a:gd name="connsiteX122" fmla="*/ 2164831 w 12192000"/>
              <a:gd name="connsiteY122" fmla="*/ 2010143 h 2237474"/>
              <a:gd name="connsiteX123" fmla="*/ 2085228 w 12192000"/>
              <a:gd name="connsiteY123" fmla="*/ 2046431 h 2237474"/>
              <a:gd name="connsiteX124" fmla="*/ 2058061 w 12192000"/>
              <a:gd name="connsiteY124" fmla="*/ 2047942 h 2237474"/>
              <a:gd name="connsiteX125" fmla="*/ 2042244 w 12192000"/>
              <a:gd name="connsiteY125" fmla="*/ 2055560 h 2237474"/>
              <a:gd name="connsiteX126" fmla="*/ 1877728 w 12192000"/>
              <a:gd name="connsiteY126" fmla="*/ 2101004 h 2237474"/>
              <a:gd name="connsiteX127" fmla="*/ 1759056 w 12192000"/>
              <a:gd name="connsiteY127" fmla="*/ 2125608 h 2237474"/>
              <a:gd name="connsiteX128" fmla="*/ 1637948 w 12192000"/>
              <a:gd name="connsiteY128" fmla="*/ 2172597 h 2237474"/>
              <a:gd name="connsiteX129" fmla="*/ 1434549 w 12192000"/>
              <a:gd name="connsiteY129" fmla="*/ 2234522 h 2237474"/>
              <a:gd name="connsiteX130" fmla="*/ 1398481 w 12192000"/>
              <a:gd name="connsiteY130" fmla="*/ 2237074 h 2237474"/>
              <a:gd name="connsiteX131" fmla="*/ 1398407 w 12192000"/>
              <a:gd name="connsiteY131" fmla="*/ 2237095 h 2237474"/>
              <a:gd name="connsiteX132" fmla="*/ 1370962 w 12192000"/>
              <a:gd name="connsiteY132" fmla="*/ 2237474 h 2237474"/>
              <a:gd name="connsiteX133" fmla="*/ 1356367 w 12192000"/>
              <a:gd name="connsiteY133" fmla="*/ 2235089 h 2237474"/>
              <a:gd name="connsiteX134" fmla="*/ 1324828 w 12192000"/>
              <a:gd name="connsiteY134" fmla="*/ 2231968 h 2237474"/>
              <a:gd name="connsiteX135" fmla="*/ 1279765 w 12192000"/>
              <a:gd name="connsiteY135" fmla="*/ 2229639 h 2237474"/>
              <a:gd name="connsiteX136" fmla="*/ 1195347 w 12192000"/>
              <a:gd name="connsiteY136" fmla="*/ 2212354 h 2237474"/>
              <a:gd name="connsiteX137" fmla="*/ 970251 w 12192000"/>
              <a:gd name="connsiteY137" fmla="*/ 2221029 h 2237474"/>
              <a:gd name="connsiteX138" fmla="*/ 812914 w 12192000"/>
              <a:gd name="connsiteY138" fmla="*/ 2202752 h 2237474"/>
              <a:gd name="connsiteX139" fmla="*/ 800195 w 12192000"/>
              <a:gd name="connsiteY139" fmla="*/ 2209407 h 2237474"/>
              <a:gd name="connsiteX140" fmla="*/ 784978 w 12192000"/>
              <a:gd name="connsiteY140" fmla="*/ 2212360 h 2237474"/>
              <a:gd name="connsiteX141" fmla="*/ 681987 w 12192000"/>
              <a:gd name="connsiteY141" fmla="*/ 2216757 h 2237474"/>
              <a:gd name="connsiteX142" fmla="*/ 669923 w 12192000"/>
              <a:gd name="connsiteY142" fmla="*/ 2211682 h 2237474"/>
              <a:gd name="connsiteX143" fmla="*/ 648680 w 12192000"/>
              <a:gd name="connsiteY143" fmla="*/ 2206229 h 2237474"/>
              <a:gd name="connsiteX144" fmla="*/ 597225 w 12192000"/>
              <a:gd name="connsiteY144" fmla="*/ 2180999 h 2237474"/>
              <a:gd name="connsiteX145" fmla="*/ 558449 w 12192000"/>
              <a:gd name="connsiteY145" fmla="*/ 2182346 h 2237474"/>
              <a:gd name="connsiteX146" fmla="*/ 550517 w 12192000"/>
              <a:gd name="connsiteY146" fmla="*/ 2182060 h 2237474"/>
              <a:gd name="connsiteX147" fmla="*/ 550309 w 12192000"/>
              <a:gd name="connsiteY147" fmla="*/ 2181825 h 2237474"/>
              <a:gd name="connsiteX148" fmla="*/ 541836 w 12192000"/>
              <a:gd name="connsiteY148" fmla="*/ 2181063 h 2237474"/>
              <a:gd name="connsiteX149" fmla="*/ 536057 w 12192000"/>
              <a:gd name="connsiteY149" fmla="*/ 2181537 h 2237474"/>
              <a:gd name="connsiteX150" fmla="*/ 520671 w 12192000"/>
              <a:gd name="connsiteY150" fmla="*/ 2180980 h 2237474"/>
              <a:gd name="connsiteX151" fmla="*/ 515024 w 12192000"/>
              <a:gd name="connsiteY151" fmla="*/ 2179258 h 2237474"/>
              <a:gd name="connsiteX152" fmla="*/ 512278 w 12192000"/>
              <a:gd name="connsiteY152" fmla="*/ 2176369 h 2237474"/>
              <a:gd name="connsiteX153" fmla="*/ 480419 w 12192000"/>
              <a:gd name="connsiteY153" fmla="*/ 2167807 h 2237474"/>
              <a:gd name="connsiteX154" fmla="*/ 413835 w 12192000"/>
              <a:gd name="connsiteY154" fmla="*/ 2156783 h 2237474"/>
              <a:gd name="connsiteX155" fmla="*/ 376513 w 12192000"/>
              <a:gd name="connsiteY155" fmla="*/ 2154014 h 2237474"/>
              <a:gd name="connsiteX156" fmla="*/ 273386 w 12192000"/>
              <a:gd name="connsiteY156" fmla="*/ 2142551 h 2237474"/>
              <a:gd name="connsiteX157" fmla="*/ 169207 w 12192000"/>
              <a:gd name="connsiteY157" fmla="*/ 2128100 h 2237474"/>
              <a:gd name="connsiteX158" fmla="*/ 93149 w 12192000"/>
              <a:gd name="connsiteY158" fmla="*/ 2105324 h 2237474"/>
              <a:gd name="connsiteX159" fmla="*/ 88109 w 12192000"/>
              <a:gd name="connsiteY159" fmla="*/ 2106704 h 2237474"/>
              <a:gd name="connsiteX160" fmla="*/ 80022 w 12192000"/>
              <a:gd name="connsiteY160" fmla="*/ 2107254 h 2237474"/>
              <a:gd name="connsiteX161" fmla="*/ 79717 w 12192000"/>
              <a:gd name="connsiteY161" fmla="*/ 2107046 h 2237474"/>
              <a:gd name="connsiteX162" fmla="*/ 72352 w 12192000"/>
              <a:gd name="connsiteY162" fmla="*/ 2107991 h 2237474"/>
              <a:gd name="connsiteX163" fmla="*/ 37645 w 12192000"/>
              <a:gd name="connsiteY163" fmla="*/ 2115401 h 2237474"/>
              <a:gd name="connsiteX164" fmla="*/ 4572 w 12192000"/>
              <a:gd name="connsiteY164" fmla="*/ 2111091 h 2237474"/>
              <a:gd name="connsiteX165" fmla="*/ 0 w 12192000"/>
              <a:gd name="connsiteY165" fmla="*/ 2110468 h 2237474"/>
              <a:gd name="connsiteX166" fmla="*/ 0 w 12192000"/>
              <a:gd name="connsiteY166" fmla="*/ 0 h 2237474"/>
              <a:gd name="connsiteX0" fmla="*/ 0 w 12192000"/>
              <a:gd name="connsiteY0" fmla="*/ 0 h 2237474"/>
              <a:gd name="connsiteX1" fmla="*/ 12192000 w 12192000"/>
              <a:gd name="connsiteY1" fmla="*/ 0 h 2237474"/>
              <a:gd name="connsiteX2" fmla="*/ 12192000 w 12192000"/>
              <a:gd name="connsiteY2" fmla="*/ 751299 h 2237474"/>
              <a:gd name="connsiteX3" fmla="*/ 12176759 w 12192000"/>
              <a:gd name="connsiteY3" fmla="*/ 759190 h 2237474"/>
              <a:gd name="connsiteX4" fmla="*/ 12047364 w 12192000"/>
              <a:gd name="connsiteY4" fmla="*/ 749662 h 2237474"/>
              <a:gd name="connsiteX5" fmla="*/ 11890686 w 12192000"/>
              <a:gd name="connsiteY5" fmla="*/ 732766 h 2237474"/>
              <a:gd name="connsiteX6" fmla="*/ 11820512 w 12192000"/>
              <a:gd name="connsiteY6" fmla="*/ 745392 h 2237474"/>
              <a:gd name="connsiteX7" fmla="*/ 11649954 w 12192000"/>
              <a:gd name="connsiteY7" fmla="*/ 749628 h 2237474"/>
              <a:gd name="connsiteX8" fmla="*/ 11560424 w 12192000"/>
              <a:gd name="connsiteY8" fmla="*/ 748017 h 2237474"/>
              <a:gd name="connsiteX9" fmla="*/ 11358455 w 12192000"/>
              <a:gd name="connsiteY9" fmla="*/ 747593 h 2237474"/>
              <a:gd name="connsiteX10" fmla="*/ 11165209 w 12192000"/>
              <a:gd name="connsiteY10" fmla="*/ 748852 h 2237474"/>
              <a:gd name="connsiteX11" fmla="*/ 11058755 w 12192000"/>
              <a:gd name="connsiteY11" fmla="*/ 749617 h 2237474"/>
              <a:gd name="connsiteX12" fmla="*/ 10846594 w 12192000"/>
              <a:gd name="connsiteY12" fmla="*/ 765069 h 2237474"/>
              <a:gd name="connsiteX13" fmla="*/ 10739478 w 12192000"/>
              <a:gd name="connsiteY13" fmla="*/ 776841 h 2237474"/>
              <a:gd name="connsiteX14" fmla="*/ 10458762 w 12192000"/>
              <a:gd name="connsiteY14" fmla="*/ 755400 h 2237474"/>
              <a:gd name="connsiteX15" fmla="*/ 10211200 w 12192000"/>
              <a:gd name="connsiteY15" fmla="*/ 767513 h 2237474"/>
              <a:gd name="connsiteX16" fmla="*/ 10167995 w 12192000"/>
              <a:gd name="connsiteY16" fmla="*/ 760843 h 2237474"/>
              <a:gd name="connsiteX17" fmla="*/ 9997044 w 12192000"/>
              <a:gd name="connsiteY17" fmla="*/ 780129 h 2237474"/>
              <a:gd name="connsiteX18" fmla="*/ 9943887 w 12192000"/>
              <a:gd name="connsiteY18" fmla="*/ 804141 h 2237474"/>
              <a:gd name="connsiteX19" fmla="*/ 9918248 w 12192000"/>
              <a:gd name="connsiteY19" fmla="*/ 816628 h 2237474"/>
              <a:gd name="connsiteX20" fmla="*/ 9767091 w 12192000"/>
              <a:gd name="connsiteY20" fmla="*/ 870550 h 2237474"/>
              <a:gd name="connsiteX21" fmla="*/ 9683005 w 12192000"/>
              <a:gd name="connsiteY21" fmla="*/ 894128 h 2237474"/>
              <a:gd name="connsiteX22" fmla="*/ 9594438 w 12192000"/>
              <a:gd name="connsiteY22" fmla="*/ 919051 h 2237474"/>
              <a:gd name="connsiteX23" fmla="*/ 9544189 w 12192000"/>
              <a:gd name="connsiteY23" fmla="*/ 938966 h 2237474"/>
              <a:gd name="connsiteX24" fmla="*/ 9500499 w 12192000"/>
              <a:gd name="connsiteY24" fmla="*/ 954680 h 2237474"/>
              <a:gd name="connsiteX25" fmla="*/ 9428195 w 12192000"/>
              <a:gd name="connsiteY25" fmla="*/ 986225 h 2237474"/>
              <a:gd name="connsiteX26" fmla="*/ 9410017 w 12192000"/>
              <a:gd name="connsiteY26" fmla="*/ 993931 h 2237474"/>
              <a:gd name="connsiteX27" fmla="*/ 9392919 w 12192000"/>
              <a:gd name="connsiteY27" fmla="*/ 994656 h 2237474"/>
              <a:gd name="connsiteX28" fmla="*/ 9268019 w 12192000"/>
              <a:gd name="connsiteY28" fmla="*/ 1007442 h 2237474"/>
              <a:gd name="connsiteX29" fmla="*/ 9234662 w 12192000"/>
              <a:gd name="connsiteY29" fmla="*/ 1023056 h 2237474"/>
              <a:gd name="connsiteX30" fmla="*/ 9181033 w 12192000"/>
              <a:gd name="connsiteY30" fmla="*/ 1037921 h 2237474"/>
              <a:gd name="connsiteX31" fmla="*/ 9155969 w 12192000"/>
              <a:gd name="connsiteY31" fmla="*/ 1046804 h 2237474"/>
              <a:gd name="connsiteX32" fmla="*/ 9133985 w 12192000"/>
              <a:gd name="connsiteY32" fmla="*/ 1046450 h 2237474"/>
              <a:gd name="connsiteX33" fmla="*/ 9003462 w 12192000"/>
              <a:gd name="connsiteY33" fmla="*/ 1042406 h 2237474"/>
              <a:gd name="connsiteX34" fmla="*/ 8968445 w 12192000"/>
              <a:gd name="connsiteY34" fmla="*/ 1052169 h 2237474"/>
              <a:gd name="connsiteX35" fmla="*/ 8886001 w 12192000"/>
              <a:gd name="connsiteY35" fmla="*/ 1067468 h 2237474"/>
              <a:gd name="connsiteX36" fmla="*/ 8838610 w 12192000"/>
              <a:gd name="connsiteY36" fmla="*/ 1075091 h 2237474"/>
              <a:gd name="connsiteX37" fmla="*/ 8750383 w 12192000"/>
              <a:gd name="connsiteY37" fmla="*/ 1097387 h 2237474"/>
              <a:gd name="connsiteX38" fmla="*/ 8665605 w 12192000"/>
              <a:gd name="connsiteY38" fmla="*/ 1110791 h 2237474"/>
              <a:gd name="connsiteX39" fmla="*/ 8584946 w 12192000"/>
              <a:gd name="connsiteY39" fmla="*/ 1135226 h 2237474"/>
              <a:gd name="connsiteX40" fmla="*/ 8419755 w 12192000"/>
              <a:gd name="connsiteY40" fmla="*/ 1216260 h 2237474"/>
              <a:gd name="connsiteX41" fmla="*/ 8411626 w 12192000"/>
              <a:gd name="connsiteY41" fmla="*/ 1214397 h 2237474"/>
              <a:gd name="connsiteX42" fmla="*/ 8363469 w 12192000"/>
              <a:gd name="connsiteY42" fmla="*/ 1246658 h 2237474"/>
              <a:gd name="connsiteX43" fmla="*/ 8275497 w 12192000"/>
              <a:gd name="connsiteY43" fmla="*/ 1264396 h 2237474"/>
              <a:gd name="connsiteX44" fmla="*/ 8206287 w 12192000"/>
              <a:gd name="connsiteY44" fmla="*/ 1273060 h 2237474"/>
              <a:gd name="connsiteX45" fmla="*/ 8139997 w 12192000"/>
              <a:gd name="connsiteY45" fmla="*/ 1282713 h 2237474"/>
              <a:gd name="connsiteX46" fmla="*/ 8074238 w 12192000"/>
              <a:gd name="connsiteY46" fmla="*/ 1301895 h 2237474"/>
              <a:gd name="connsiteX47" fmla="*/ 7942099 w 12192000"/>
              <a:gd name="connsiteY47" fmla="*/ 1336332 h 2237474"/>
              <a:gd name="connsiteX48" fmla="*/ 7902328 w 12192000"/>
              <a:gd name="connsiteY48" fmla="*/ 1345865 h 2237474"/>
              <a:gd name="connsiteX49" fmla="*/ 7840612 w 12192000"/>
              <a:gd name="connsiteY49" fmla="*/ 1369373 h 2237474"/>
              <a:gd name="connsiteX50" fmla="*/ 7786819 w 12192000"/>
              <a:gd name="connsiteY50" fmla="*/ 1378970 h 2237474"/>
              <a:gd name="connsiteX51" fmla="*/ 7548172 w 12192000"/>
              <a:gd name="connsiteY51" fmla="*/ 1417460 h 2237474"/>
              <a:gd name="connsiteX52" fmla="*/ 7483437 w 12192000"/>
              <a:gd name="connsiteY52" fmla="*/ 1478152 h 2237474"/>
              <a:gd name="connsiteX53" fmla="*/ 7377870 w 12192000"/>
              <a:gd name="connsiteY53" fmla="*/ 1523319 h 2237474"/>
              <a:gd name="connsiteX54" fmla="*/ 7230737 w 12192000"/>
              <a:gd name="connsiteY54" fmla="*/ 1562633 h 2237474"/>
              <a:gd name="connsiteX55" fmla="*/ 7224458 w 12192000"/>
              <a:gd name="connsiteY55" fmla="*/ 1573008 h 2237474"/>
              <a:gd name="connsiteX56" fmla="*/ 7183121 w 12192000"/>
              <a:gd name="connsiteY56" fmla="*/ 1595162 h 2237474"/>
              <a:gd name="connsiteX57" fmla="*/ 7164601 w 12192000"/>
              <a:gd name="connsiteY57" fmla="*/ 1606490 h 2237474"/>
              <a:gd name="connsiteX58" fmla="*/ 7031309 w 12192000"/>
              <a:gd name="connsiteY58" fmla="*/ 1619451 h 2237474"/>
              <a:gd name="connsiteX59" fmla="*/ 6900177 w 12192000"/>
              <a:gd name="connsiteY59" fmla="*/ 1636016 h 2237474"/>
              <a:gd name="connsiteX60" fmla="*/ 6795372 w 12192000"/>
              <a:gd name="connsiteY60" fmla="*/ 1644845 h 2237474"/>
              <a:gd name="connsiteX61" fmla="*/ 6692251 w 12192000"/>
              <a:gd name="connsiteY61" fmla="*/ 1656357 h 2237474"/>
              <a:gd name="connsiteX62" fmla="*/ 6655235 w 12192000"/>
              <a:gd name="connsiteY62" fmla="*/ 1661869 h 2237474"/>
              <a:gd name="connsiteX63" fmla="*/ 6554894 w 12192000"/>
              <a:gd name="connsiteY63" fmla="*/ 1664428 h 2237474"/>
              <a:gd name="connsiteX64" fmla="*/ 6516595 w 12192000"/>
              <a:gd name="connsiteY64" fmla="*/ 1667475 h 2237474"/>
              <a:gd name="connsiteX65" fmla="*/ 6508541 w 12192000"/>
              <a:gd name="connsiteY65" fmla="*/ 1668757 h 2237474"/>
              <a:gd name="connsiteX66" fmla="*/ 6471012 w 12192000"/>
              <a:gd name="connsiteY66" fmla="*/ 1678604 h 2237474"/>
              <a:gd name="connsiteX67" fmla="*/ 6364035 w 12192000"/>
              <a:gd name="connsiteY67" fmla="*/ 1667683 h 2237474"/>
              <a:gd name="connsiteX68" fmla="*/ 6280959 w 12192000"/>
              <a:gd name="connsiteY68" fmla="*/ 1689329 h 2237474"/>
              <a:gd name="connsiteX69" fmla="*/ 6243319 w 12192000"/>
              <a:gd name="connsiteY69" fmla="*/ 1695560 h 2237474"/>
              <a:gd name="connsiteX70" fmla="*/ 6098321 w 12192000"/>
              <a:gd name="connsiteY70" fmla="*/ 1721646 h 2237474"/>
              <a:gd name="connsiteX71" fmla="*/ 5880652 w 12192000"/>
              <a:gd name="connsiteY71" fmla="*/ 1779643 h 2237474"/>
              <a:gd name="connsiteX72" fmla="*/ 5785959 w 12192000"/>
              <a:gd name="connsiteY72" fmla="*/ 1775307 h 2237474"/>
              <a:gd name="connsiteX73" fmla="*/ 5643534 w 12192000"/>
              <a:gd name="connsiteY73" fmla="*/ 1802919 h 2237474"/>
              <a:gd name="connsiteX74" fmla="*/ 5518799 w 12192000"/>
              <a:gd name="connsiteY74" fmla="*/ 1818312 h 2237474"/>
              <a:gd name="connsiteX75" fmla="*/ 5505014 w 12192000"/>
              <a:gd name="connsiteY75" fmla="*/ 1819259 h 2237474"/>
              <a:gd name="connsiteX76" fmla="*/ 5453307 w 12192000"/>
              <a:gd name="connsiteY76" fmla="*/ 1815450 h 2237474"/>
              <a:gd name="connsiteX77" fmla="*/ 5221533 w 12192000"/>
              <a:gd name="connsiteY77" fmla="*/ 1846950 h 2237474"/>
              <a:gd name="connsiteX78" fmla="*/ 5149802 w 12192000"/>
              <a:gd name="connsiteY78" fmla="*/ 1844846 h 2237474"/>
              <a:gd name="connsiteX79" fmla="*/ 5114927 w 12192000"/>
              <a:gd name="connsiteY79" fmla="*/ 1847827 h 2237474"/>
              <a:gd name="connsiteX80" fmla="*/ 5108970 w 12192000"/>
              <a:gd name="connsiteY80" fmla="*/ 1847935 h 2237474"/>
              <a:gd name="connsiteX81" fmla="*/ 5067961 w 12192000"/>
              <a:gd name="connsiteY81" fmla="*/ 1845917 h 2237474"/>
              <a:gd name="connsiteX82" fmla="*/ 5007075 w 12192000"/>
              <a:gd name="connsiteY82" fmla="*/ 1838626 h 2237474"/>
              <a:gd name="connsiteX83" fmla="*/ 4944087 w 12192000"/>
              <a:gd name="connsiteY83" fmla="*/ 1823332 h 2237474"/>
              <a:gd name="connsiteX84" fmla="*/ 4907662 w 12192000"/>
              <a:gd name="connsiteY84" fmla="*/ 1816900 h 2237474"/>
              <a:gd name="connsiteX85" fmla="*/ 4882386 w 12192000"/>
              <a:gd name="connsiteY85" fmla="*/ 1809844 h 2237474"/>
              <a:gd name="connsiteX86" fmla="*/ 4811440 w 12192000"/>
              <a:gd name="connsiteY86" fmla="*/ 1804655 h 2237474"/>
              <a:gd name="connsiteX87" fmla="*/ 4691075 w 12192000"/>
              <a:gd name="connsiteY87" fmla="*/ 1801389 h 2237474"/>
              <a:gd name="connsiteX88" fmla="*/ 4640313 w 12192000"/>
              <a:gd name="connsiteY88" fmla="*/ 1784307 h 2237474"/>
              <a:gd name="connsiteX89" fmla="*/ 4536503 w 12192000"/>
              <a:gd name="connsiteY89" fmla="*/ 1785334 h 2237474"/>
              <a:gd name="connsiteX90" fmla="*/ 4513724 w 12192000"/>
              <a:gd name="connsiteY90" fmla="*/ 1791996 h 2237474"/>
              <a:gd name="connsiteX91" fmla="*/ 4459810 w 12192000"/>
              <a:gd name="connsiteY91" fmla="*/ 1797886 h 2237474"/>
              <a:gd name="connsiteX92" fmla="*/ 4379064 w 12192000"/>
              <a:gd name="connsiteY92" fmla="*/ 1817177 h 2237474"/>
              <a:gd name="connsiteX93" fmla="*/ 4290981 w 12192000"/>
              <a:gd name="connsiteY93" fmla="*/ 1839677 h 2237474"/>
              <a:gd name="connsiteX94" fmla="*/ 4238372 w 12192000"/>
              <a:gd name="connsiteY94" fmla="*/ 1851480 h 2237474"/>
              <a:gd name="connsiteX95" fmla="*/ 4232517 w 12192000"/>
              <a:gd name="connsiteY95" fmla="*/ 1852567 h 2237474"/>
              <a:gd name="connsiteX96" fmla="*/ 4191732 w 12192000"/>
              <a:gd name="connsiteY96" fmla="*/ 1857328 h 2237474"/>
              <a:gd name="connsiteX97" fmla="*/ 4065532 w 12192000"/>
              <a:gd name="connsiteY97" fmla="*/ 1855477 h 2237474"/>
              <a:gd name="connsiteX98" fmla="*/ 4028460 w 12192000"/>
              <a:gd name="connsiteY98" fmla="*/ 1855137 h 2237474"/>
              <a:gd name="connsiteX99" fmla="*/ 4002267 w 12192000"/>
              <a:gd name="connsiteY99" fmla="*/ 1852352 h 2237474"/>
              <a:gd name="connsiteX100" fmla="*/ 3931396 w 12192000"/>
              <a:gd name="connsiteY100" fmla="*/ 1858915 h 2237474"/>
              <a:gd name="connsiteX101" fmla="*/ 3812162 w 12192000"/>
              <a:gd name="connsiteY101" fmla="*/ 1875501 h 2237474"/>
              <a:gd name="connsiteX102" fmla="*/ 3758105 w 12192000"/>
              <a:gd name="connsiteY102" fmla="*/ 1871856 h 2237474"/>
              <a:gd name="connsiteX103" fmla="*/ 3715896 w 12192000"/>
              <a:gd name="connsiteY103" fmla="*/ 1881552 h 2237474"/>
              <a:gd name="connsiteX104" fmla="*/ 3567259 w 12192000"/>
              <a:gd name="connsiteY104" fmla="*/ 1893482 h 2237474"/>
              <a:gd name="connsiteX105" fmla="*/ 3405770 w 12192000"/>
              <a:gd name="connsiteY105" fmla="*/ 1904591 h 2237474"/>
              <a:gd name="connsiteX106" fmla="*/ 3280097 w 12192000"/>
              <a:gd name="connsiteY106" fmla="*/ 1919610 h 2237474"/>
              <a:gd name="connsiteX107" fmla="*/ 3123424 w 12192000"/>
              <a:gd name="connsiteY107" fmla="*/ 1952930 h 2237474"/>
              <a:gd name="connsiteX108" fmla="*/ 3009910 w 12192000"/>
              <a:gd name="connsiteY108" fmla="*/ 1957866 h 2237474"/>
              <a:gd name="connsiteX109" fmla="*/ 2995934 w 12192000"/>
              <a:gd name="connsiteY109" fmla="*/ 1967085 h 2237474"/>
              <a:gd name="connsiteX110" fmla="*/ 2942858 w 12192000"/>
              <a:gd name="connsiteY110" fmla="*/ 1981367 h 2237474"/>
              <a:gd name="connsiteX111" fmla="*/ 2875436 w 12192000"/>
              <a:gd name="connsiteY111" fmla="*/ 1996977 h 2237474"/>
              <a:gd name="connsiteX112" fmla="*/ 2874892 w 12192000"/>
              <a:gd name="connsiteY112" fmla="*/ 1996085 h 2237474"/>
              <a:gd name="connsiteX113" fmla="*/ 2843662 w 12192000"/>
              <a:gd name="connsiteY113" fmla="*/ 1992498 h 2237474"/>
              <a:gd name="connsiteX114" fmla="*/ 2718916 w 12192000"/>
              <a:gd name="connsiteY114" fmla="*/ 1990867 h 2237474"/>
              <a:gd name="connsiteX115" fmla="*/ 2713522 w 12192000"/>
              <a:gd name="connsiteY115" fmla="*/ 1990173 h 2237474"/>
              <a:gd name="connsiteX116" fmla="*/ 2578178 w 12192000"/>
              <a:gd name="connsiteY116" fmla="*/ 1990531 h 2237474"/>
              <a:gd name="connsiteX117" fmla="*/ 2476147 w 12192000"/>
              <a:gd name="connsiteY117" fmla="*/ 1998305 h 2237474"/>
              <a:gd name="connsiteX118" fmla="*/ 2373568 w 12192000"/>
              <a:gd name="connsiteY118" fmla="*/ 2003219 h 2237474"/>
              <a:gd name="connsiteX119" fmla="*/ 2287219 w 12192000"/>
              <a:gd name="connsiteY119" fmla="*/ 1998750 h 2237474"/>
              <a:gd name="connsiteX120" fmla="*/ 2243069 w 12192000"/>
              <a:gd name="connsiteY120" fmla="*/ 2015111 h 2237474"/>
              <a:gd name="connsiteX121" fmla="*/ 2164831 w 12192000"/>
              <a:gd name="connsiteY121" fmla="*/ 2010143 h 2237474"/>
              <a:gd name="connsiteX122" fmla="*/ 2085228 w 12192000"/>
              <a:gd name="connsiteY122" fmla="*/ 2046431 h 2237474"/>
              <a:gd name="connsiteX123" fmla="*/ 2058061 w 12192000"/>
              <a:gd name="connsiteY123" fmla="*/ 2047942 h 2237474"/>
              <a:gd name="connsiteX124" fmla="*/ 2042244 w 12192000"/>
              <a:gd name="connsiteY124" fmla="*/ 2055560 h 2237474"/>
              <a:gd name="connsiteX125" fmla="*/ 1877728 w 12192000"/>
              <a:gd name="connsiteY125" fmla="*/ 2101004 h 2237474"/>
              <a:gd name="connsiteX126" fmla="*/ 1759056 w 12192000"/>
              <a:gd name="connsiteY126" fmla="*/ 2125608 h 2237474"/>
              <a:gd name="connsiteX127" fmla="*/ 1637948 w 12192000"/>
              <a:gd name="connsiteY127" fmla="*/ 2172597 h 2237474"/>
              <a:gd name="connsiteX128" fmla="*/ 1434549 w 12192000"/>
              <a:gd name="connsiteY128" fmla="*/ 2234522 h 2237474"/>
              <a:gd name="connsiteX129" fmla="*/ 1398481 w 12192000"/>
              <a:gd name="connsiteY129" fmla="*/ 2237074 h 2237474"/>
              <a:gd name="connsiteX130" fmla="*/ 1398407 w 12192000"/>
              <a:gd name="connsiteY130" fmla="*/ 2237095 h 2237474"/>
              <a:gd name="connsiteX131" fmla="*/ 1370962 w 12192000"/>
              <a:gd name="connsiteY131" fmla="*/ 2237474 h 2237474"/>
              <a:gd name="connsiteX132" fmla="*/ 1356367 w 12192000"/>
              <a:gd name="connsiteY132" fmla="*/ 2235089 h 2237474"/>
              <a:gd name="connsiteX133" fmla="*/ 1324828 w 12192000"/>
              <a:gd name="connsiteY133" fmla="*/ 2231968 h 2237474"/>
              <a:gd name="connsiteX134" fmla="*/ 1279765 w 12192000"/>
              <a:gd name="connsiteY134" fmla="*/ 2229639 h 2237474"/>
              <a:gd name="connsiteX135" fmla="*/ 1195347 w 12192000"/>
              <a:gd name="connsiteY135" fmla="*/ 2212354 h 2237474"/>
              <a:gd name="connsiteX136" fmla="*/ 970251 w 12192000"/>
              <a:gd name="connsiteY136" fmla="*/ 2221029 h 2237474"/>
              <a:gd name="connsiteX137" fmla="*/ 812914 w 12192000"/>
              <a:gd name="connsiteY137" fmla="*/ 2202752 h 2237474"/>
              <a:gd name="connsiteX138" fmla="*/ 800195 w 12192000"/>
              <a:gd name="connsiteY138" fmla="*/ 2209407 h 2237474"/>
              <a:gd name="connsiteX139" fmla="*/ 784978 w 12192000"/>
              <a:gd name="connsiteY139" fmla="*/ 2212360 h 2237474"/>
              <a:gd name="connsiteX140" fmla="*/ 681987 w 12192000"/>
              <a:gd name="connsiteY140" fmla="*/ 2216757 h 2237474"/>
              <a:gd name="connsiteX141" fmla="*/ 669923 w 12192000"/>
              <a:gd name="connsiteY141" fmla="*/ 2211682 h 2237474"/>
              <a:gd name="connsiteX142" fmla="*/ 648680 w 12192000"/>
              <a:gd name="connsiteY142" fmla="*/ 2206229 h 2237474"/>
              <a:gd name="connsiteX143" fmla="*/ 597225 w 12192000"/>
              <a:gd name="connsiteY143" fmla="*/ 2180999 h 2237474"/>
              <a:gd name="connsiteX144" fmla="*/ 558449 w 12192000"/>
              <a:gd name="connsiteY144" fmla="*/ 2182346 h 2237474"/>
              <a:gd name="connsiteX145" fmla="*/ 550517 w 12192000"/>
              <a:gd name="connsiteY145" fmla="*/ 2182060 h 2237474"/>
              <a:gd name="connsiteX146" fmla="*/ 550309 w 12192000"/>
              <a:gd name="connsiteY146" fmla="*/ 2181825 h 2237474"/>
              <a:gd name="connsiteX147" fmla="*/ 541836 w 12192000"/>
              <a:gd name="connsiteY147" fmla="*/ 2181063 h 2237474"/>
              <a:gd name="connsiteX148" fmla="*/ 536057 w 12192000"/>
              <a:gd name="connsiteY148" fmla="*/ 2181537 h 2237474"/>
              <a:gd name="connsiteX149" fmla="*/ 520671 w 12192000"/>
              <a:gd name="connsiteY149" fmla="*/ 2180980 h 2237474"/>
              <a:gd name="connsiteX150" fmla="*/ 515024 w 12192000"/>
              <a:gd name="connsiteY150" fmla="*/ 2179258 h 2237474"/>
              <a:gd name="connsiteX151" fmla="*/ 512278 w 12192000"/>
              <a:gd name="connsiteY151" fmla="*/ 2176369 h 2237474"/>
              <a:gd name="connsiteX152" fmla="*/ 480419 w 12192000"/>
              <a:gd name="connsiteY152" fmla="*/ 2167807 h 2237474"/>
              <a:gd name="connsiteX153" fmla="*/ 413835 w 12192000"/>
              <a:gd name="connsiteY153" fmla="*/ 2156783 h 2237474"/>
              <a:gd name="connsiteX154" fmla="*/ 376513 w 12192000"/>
              <a:gd name="connsiteY154" fmla="*/ 2154014 h 2237474"/>
              <a:gd name="connsiteX155" fmla="*/ 273386 w 12192000"/>
              <a:gd name="connsiteY155" fmla="*/ 2142551 h 2237474"/>
              <a:gd name="connsiteX156" fmla="*/ 169207 w 12192000"/>
              <a:gd name="connsiteY156" fmla="*/ 2128100 h 2237474"/>
              <a:gd name="connsiteX157" fmla="*/ 93149 w 12192000"/>
              <a:gd name="connsiteY157" fmla="*/ 2105324 h 2237474"/>
              <a:gd name="connsiteX158" fmla="*/ 88109 w 12192000"/>
              <a:gd name="connsiteY158" fmla="*/ 2106704 h 2237474"/>
              <a:gd name="connsiteX159" fmla="*/ 80022 w 12192000"/>
              <a:gd name="connsiteY159" fmla="*/ 2107254 h 2237474"/>
              <a:gd name="connsiteX160" fmla="*/ 79717 w 12192000"/>
              <a:gd name="connsiteY160" fmla="*/ 2107046 h 2237474"/>
              <a:gd name="connsiteX161" fmla="*/ 72352 w 12192000"/>
              <a:gd name="connsiteY161" fmla="*/ 2107991 h 2237474"/>
              <a:gd name="connsiteX162" fmla="*/ 37645 w 12192000"/>
              <a:gd name="connsiteY162" fmla="*/ 2115401 h 2237474"/>
              <a:gd name="connsiteX163" fmla="*/ 4572 w 12192000"/>
              <a:gd name="connsiteY163" fmla="*/ 2111091 h 2237474"/>
              <a:gd name="connsiteX164" fmla="*/ 0 w 12192000"/>
              <a:gd name="connsiteY164" fmla="*/ 2110468 h 2237474"/>
              <a:gd name="connsiteX165" fmla="*/ 0 w 12192000"/>
              <a:gd name="connsiteY165" fmla="*/ 0 h 2237474"/>
              <a:gd name="connsiteX0" fmla="*/ 0 w 12192000"/>
              <a:gd name="connsiteY0" fmla="*/ 0 h 2237474"/>
              <a:gd name="connsiteX1" fmla="*/ 12192000 w 12192000"/>
              <a:gd name="connsiteY1" fmla="*/ 0 h 2237474"/>
              <a:gd name="connsiteX2" fmla="*/ 12192000 w 12192000"/>
              <a:gd name="connsiteY2" fmla="*/ 751299 h 2237474"/>
              <a:gd name="connsiteX3" fmla="*/ 12176759 w 12192000"/>
              <a:gd name="connsiteY3" fmla="*/ 759190 h 2237474"/>
              <a:gd name="connsiteX4" fmla="*/ 12047364 w 12192000"/>
              <a:gd name="connsiteY4" fmla="*/ 749662 h 2237474"/>
              <a:gd name="connsiteX5" fmla="*/ 11890686 w 12192000"/>
              <a:gd name="connsiteY5" fmla="*/ 732766 h 2237474"/>
              <a:gd name="connsiteX6" fmla="*/ 11820512 w 12192000"/>
              <a:gd name="connsiteY6" fmla="*/ 745392 h 2237474"/>
              <a:gd name="connsiteX7" fmla="*/ 11649954 w 12192000"/>
              <a:gd name="connsiteY7" fmla="*/ 749628 h 2237474"/>
              <a:gd name="connsiteX8" fmla="*/ 11560424 w 12192000"/>
              <a:gd name="connsiteY8" fmla="*/ 748017 h 2237474"/>
              <a:gd name="connsiteX9" fmla="*/ 11358455 w 12192000"/>
              <a:gd name="connsiteY9" fmla="*/ 747593 h 2237474"/>
              <a:gd name="connsiteX10" fmla="*/ 11165209 w 12192000"/>
              <a:gd name="connsiteY10" fmla="*/ 748852 h 2237474"/>
              <a:gd name="connsiteX11" fmla="*/ 11058755 w 12192000"/>
              <a:gd name="connsiteY11" fmla="*/ 749617 h 2237474"/>
              <a:gd name="connsiteX12" fmla="*/ 10846594 w 12192000"/>
              <a:gd name="connsiteY12" fmla="*/ 765069 h 2237474"/>
              <a:gd name="connsiteX13" fmla="*/ 10739478 w 12192000"/>
              <a:gd name="connsiteY13" fmla="*/ 776841 h 2237474"/>
              <a:gd name="connsiteX14" fmla="*/ 10458762 w 12192000"/>
              <a:gd name="connsiteY14" fmla="*/ 755400 h 2237474"/>
              <a:gd name="connsiteX15" fmla="*/ 10211200 w 12192000"/>
              <a:gd name="connsiteY15" fmla="*/ 767513 h 2237474"/>
              <a:gd name="connsiteX16" fmla="*/ 10167995 w 12192000"/>
              <a:gd name="connsiteY16" fmla="*/ 760843 h 2237474"/>
              <a:gd name="connsiteX17" fmla="*/ 9997044 w 12192000"/>
              <a:gd name="connsiteY17" fmla="*/ 780129 h 2237474"/>
              <a:gd name="connsiteX18" fmla="*/ 9943887 w 12192000"/>
              <a:gd name="connsiteY18" fmla="*/ 804141 h 2237474"/>
              <a:gd name="connsiteX19" fmla="*/ 9918248 w 12192000"/>
              <a:gd name="connsiteY19" fmla="*/ 816628 h 2237474"/>
              <a:gd name="connsiteX20" fmla="*/ 9767091 w 12192000"/>
              <a:gd name="connsiteY20" fmla="*/ 870550 h 2237474"/>
              <a:gd name="connsiteX21" fmla="*/ 9683005 w 12192000"/>
              <a:gd name="connsiteY21" fmla="*/ 894128 h 2237474"/>
              <a:gd name="connsiteX22" fmla="*/ 9594438 w 12192000"/>
              <a:gd name="connsiteY22" fmla="*/ 919051 h 2237474"/>
              <a:gd name="connsiteX23" fmla="*/ 9544189 w 12192000"/>
              <a:gd name="connsiteY23" fmla="*/ 938966 h 2237474"/>
              <a:gd name="connsiteX24" fmla="*/ 9500499 w 12192000"/>
              <a:gd name="connsiteY24" fmla="*/ 954680 h 2237474"/>
              <a:gd name="connsiteX25" fmla="*/ 9428195 w 12192000"/>
              <a:gd name="connsiteY25" fmla="*/ 986225 h 2237474"/>
              <a:gd name="connsiteX26" fmla="*/ 9410017 w 12192000"/>
              <a:gd name="connsiteY26" fmla="*/ 993931 h 2237474"/>
              <a:gd name="connsiteX27" fmla="*/ 9392919 w 12192000"/>
              <a:gd name="connsiteY27" fmla="*/ 994656 h 2237474"/>
              <a:gd name="connsiteX28" fmla="*/ 9268019 w 12192000"/>
              <a:gd name="connsiteY28" fmla="*/ 1007442 h 2237474"/>
              <a:gd name="connsiteX29" fmla="*/ 9234662 w 12192000"/>
              <a:gd name="connsiteY29" fmla="*/ 1023056 h 2237474"/>
              <a:gd name="connsiteX30" fmla="*/ 9181033 w 12192000"/>
              <a:gd name="connsiteY30" fmla="*/ 1037921 h 2237474"/>
              <a:gd name="connsiteX31" fmla="*/ 9155969 w 12192000"/>
              <a:gd name="connsiteY31" fmla="*/ 1046804 h 2237474"/>
              <a:gd name="connsiteX32" fmla="*/ 9133985 w 12192000"/>
              <a:gd name="connsiteY32" fmla="*/ 1046450 h 2237474"/>
              <a:gd name="connsiteX33" fmla="*/ 9003462 w 12192000"/>
              <a:gd name="connsiteY33" fmla="*/ 1042406 h 2237474"/>
              <a:gd name="connsiteX34" fmla="*/ 8968445 w 12192000"/>
              <a:gd name="connsiteY34" fmla="*/ 1052169 h 2237474"/>
              <a:gd name="connsiteX35" fmla="*/ 8886001 w 12192000"/>
              <a:gd name="connsiteY35" fmla="*/ 1067468 h 2237474"/>
              <a:gd name="connsiteX36" fmla="*/ 8838610 w 12192000"/>
              <a:gd name="connsiteY36" fmla="*/ 1075091 h 2237474"/>
              <a:gd name="connsiteX37" fmla="*/ 8750383 w 12192000"/>
              <a:gd name="connsiteY37" fmla="*/ 1097387 h 2237474"/>
              <a:gd name="connsiteX38" fmla="*/ 8665605 w 12192000"/>
              <a:gd name="connsiteY38" fmla="*/ 1110791 h 2237474"/>
              <a:gd name="connsiteX39" fmla="*/ 8584946 w 12192000"/>
              <a:gd name="connsiteY39" fmla="*/ 1135226 h 2237474"/>
              <a:gd name="connsiteX40" fmla="*/ 8419755 w 12192000"/>
              <a:gd name="connsiteY40" fmla="*/ 1216260 h 2237474"/>
              <a:gd name="connsiteX41" fmla="*/ 8411626 w 12192000"/>
              <a:gd name="connsiteY41" fmla="*/ 1214397 h 2237474"/>
              <a:gd name="connsiteX42" fmla="*/ 8363469 w 12192000"/>
              <a:gd name="connsiteY42" fmla="*/ 1246658 h 2237474"/>
              <a:gd name="connsiteX43" fmla="*/ 8275497 w 12192000"/>
              <a:gd name="connsiteY43" fmla="*/ 1264396 h 2237474"/>
              <a:gd name="connsiteX44" fmla="*/ 8206287 w 12192000"/>
              <a:gd name="connsiteY44" fmla="*/ 1273060 h 2237474"/>
              <a:gd name="connsiteX45" fmla="*/ 8139997 w 12192000"/>
              <a:gd name="connsiteY45" fmla="*/ 1282713 h 2237474"/>
              <a:gd name="connsiteX46" fmla="*/ 8074238 w 12192000"/>
              <a:gd name="connsiteY46" fmla="*/ 1301895 h 2237474"/>
              <a:gd name="connsiteX47" fmla="*/ 7942099 w 12192000"/>
              <a:gd name="connsiteY47" fmla="*/ 1336332 h 2237474"/>
              <a:gd name="connsiteX48" fmla="*/ 7902328 w 12192000"/>
              <a:gd name="connsiteY48" fmla="*/ 1345865 h 2237474"/>
              <a:gd name="connsiteX49" fmla="*/ 7840612 w 12192000"/>
              <a:gd name="connsiteY49" fmla="*/ 1369373 h 2237474"/>
              <a:gd name="connsiteX50" fmla="*/ 7786819 w 12192000"/>
              <a:gd name="connsiteY50" fmla="*/ 1378970 h 2237474"/>
              <a:gd name="connsiteX51" fmla="*/ 7548172 w 12192000"/>
              <a:gd name="connsiteY51" fmla="*/ 1417460 h 2237474"/>
              <a:gd name="connsiteX52" fmla="*/ 7483437 w 12192000"/>
              <a:gd name="connsiteY52" fmla="*/ 1478152 h 2237474"/>
              <a:gd name="connsiteX53" fmla="*/ 7377870 w 12192000"/>
              <a:gd name="connsiteY53" fmla="*/ 1523319 h 2237474"/>
              <a:gd name="connsiteX54" fmla="*/ 7230737 w 12192000"/>
              <a:gd name="connsiteY54" fmla="*/ 1562633 h 2237474"/>
              <a:gd name="connsiteX55" fmla="*/ 7224458 w 12192000"/>
              <a:gd name="connsiteY55" fmla="*/ 1573008 h 2237474"/>
              <a:gd name="connsiteX56" fmla="*/ 7183121 w 12192000"/>
              <a:gd name="connsiteY56" fmla="*/ 1595162 h 2237474"/>
              <a:gd name="connsiteX57" fmla="*/ 7164601 w 12192000"/>
              <a:gd name="connsiteY57" fmla="*/ 1606490 h 2237474"/>
              <a:gd name="connsiteX58" fmla="*/ 7031309 w 12192000"/>
              <a:gd name="connsiteY58" fmla="*/ 1619451 h 2237474"/>
              <a:gd name="connsiteX59" fmla="*/ 6900177 w 12192000"/>
              <a:gd name="connsiteY59" fmla="*/ 1636016 h 2237474"/>
              <a:gd name="connsiteX60" fmla="*/ 6795372 w 12192000"/>
              <a:gd name="connsiteY60" fmla="*/ 1644845 h 2237474"/>
              <a:gd name="connsiteX61" fmla="*/ 6692251 w 12192000"/>
              <a:gd name="connsiteY61" fmla="*/ 1656357 h 2237474"/>
              <a:gd name="connsiteX62" fmla="*/ 6655235 w 12192000"/>
              <a:gd name="connsiteY62" fmla="*/ 1661869 h 2237474"/>
              <a:gd name="connsiteX63" fmla="*/ 6554894 w 12192000"/>
              <a:gd name="connsiteY63" fmla="*/ 1664428 h 2237474"/>
              <a:gd name="connsiteX64" fmla="*/ 6516595 w 12192000"/>
              <a:gd name="connsiteY64" fmla="*/ 1667475 h 2237474"/>
              <a:gd name="connsiteX65" fmla="*/ 6508541 w 12192000"/>
              <a:gd name="connsiteY65" fmla="*/ 1668757 h 2237474"/>
              <a:gd name="connsiteX66" fmla="*/ 6471012 w 12192000"/>
              <a:gd name="connsiteY66" fmla="*/ 1678604 h 2237474"/>
              <a:gd name="connsiteX67" fmla="*/ 6364035 w 12192000"/>
              <a:gd name="connsiteY67" fmla="*/ 1667683 h 2237474"/>
              <a:gd name="connsiteX68" fmla="*/ 6280959 w 12192000"/>
              <a:gd name="connsiteY68" fmla="*/ 1689329 h 2237474"/>
              <a:gd name="connsiteX69" fmla="*/ 6243319 w 12192000"/>
              <a:gd name="connsiteY69" fmla="*/ 1695560 h 2237474"/>
              <a:gd name="connsiteX70" fmla="*/ 6098321 w 12192000"/>
              <a:gd name="connsiteY70" fmla="*/ 1721646 h 2237474"/>
              <a:gd name="connsiteX71" fmla="*/ 5880652 w 12192000"/>
              <a:gd name="connsiteY71" fmla="*/ 1779643 h 2237474"/>
              <a:gd name="connsiteX72" fmla="*/ 5785959 w 12192000"/>
              <a:gd name="connsiteY72" fmla="*/ 1775307 h 2237474"/>
              <a:gd name="connsiteX73" fmla="*/ 5643534 w 12192000"/>
              <a:gd name="connsiteY73" fmla="*/ 1802919 h 2237474"/>
              <a:gd name="connsiteX74" fmla="*/ 5518799 w 12192000"/>
              <a:gd name="connsiteY74" fmla="*/ 1818312 h 2237474"/>
              <a:gd name="connsiteX75" fmla="*/ 5505014 w 12192000"/>
              <a:gd name="connsiteY75" fmla="*/ 1819259 h 2237474"/>
              <a:gd name="connsiteX76" fmla="*/ 5453307 w 12192000"/>
              <a:gd name="connsiteY76" fmla="*/ 1815450 h 2237474"/>
              <a:gd name="connsiteX77" fmla="*/ 5221533 w 12192000"/>
              <a:gd name="connsiteY77" fmla="*/ 1846950 h 2237474"/>
              <a:gd name="connsiteX78" fmla="*/ 5149802 w 12192000"/>
              <a:gd name="connsiteY78" fmla="*/ 1844846 h 2237474"/>
              <a:gd name="connsiteX79" fmla="*/ 5114927 w 12192000"/>
              <a:gd name="connsiteY79" fmla="*/ 1847827 h 2237474"/>
              <a:gd name="connsiteX80" fmla="*/ 5108970 w 12192000"/>
              <a:gd name="connsiteY80" fmla="*/ 1847935 h 2237474"/>
              <a:gd name="connsiteX81" fmla="*/ 5067961 w 12192000"/>
              <a:gd name="connsiteY81" fmla="*/ 1845917 h 2237474"/>
              <a:gd name="connsiteX82" fmla="*/ 5007075 w 12192000"/>
              <a:gd name="connsiteY82" fmla="*/ 1838626 h 2237474"/>
              <a:gd name="connsiteX83" fmla="*/ 4944087 w 12192000"/>
              <a:gd name="connsiteY83" fmla="*/ 1823332 h 2237474"/>
              <a:gd name="connsiteX84" fmla="*/ 4907662 w 12192000"/>
              <a:gd name="connsiteY84" fmla="*/ 1816900 h 2237474"/>
              <a:gd name="connsiteX85" fmla="*/ 4882386 w 12192000"/>
              <a:gd name="connsiteY85" fmla="*/ 1809844 h 2237474"/>
              <a:gd name="connsiteX86" fmla="*/ 4811440 w 12192000"/>
              <a:gd name="connsiteY86" fmla="*/ 1804655 h 2237474"/>
              <a:gd name="connsiteX87" fmla="*/ 4691075 w 12192000"/>
              <a:gd name="connsiteY87" fmla="*/ 1801389 h 2237474"/>
              <a:gd name="connsiteX88" fmla="*/ 4640313 w 12192000"/>
              <a:gd name="connsiteY88" fmla="*/ 1784307 h 2237474"/>
              <a:gd name="connsiteX89" fmla="*/ 4536503 w 12192000"/>
              <a:gd name="connsiteY89" fmla="*/ 1785334 h 2237474"/>
              <a:gd name="connsiteX90" fmla="*/ 4513724 w 12192000"/>
              <a:gd name="connsiteY90" fmla="*/ 1791996 h 2237474"/>
              <a:gd name="connsiteX91" fmla="*/ 4459810 w 12192000"/>
              <a:gd name="connsiteY91" fmla="*/ 1797886 h 2237474"/>
              <a:gd name="connsiteX92" fmla="*/ 4379064 w 12192000"/>
              <a:gd name="connsiteY92" fmla="*/ 1817177 h 2237474"/>
              <a:gd name="connsiteX93" fmla="*/ 4290981 w 12192000"/>
              <a:gd name="connsiteY93" fmla="*/ 1839677 h 2237474"/>
              <a:gd name="connsiteX94" fmla="*/ 4238372 w 12192000"/>
              <a:gd name="connsiteY94" fmla="*/ 1851480 h 2237474"/>
              <a:gd name="connsiteX95" fmla="*/ 4232517 w 12192000"/>
              <a:gd name="connsiteY95" fmla="*/ 1852567 h 2237474"/>
              <a:gd name="connsiteX96" fmla="*/ 4191732 w 12192000"/>
              <a:gd name="connsiteY96" fmla="*/ 1857328 h 2237474"/>
              <a:gd name="connsiteX97" fmla="*/ 4065532 w 12192000"/>
              <a:gd name="connsiteY97" fmla="*/ 1855477 h 2237474"/>
              <a:gd name="connsiteX98" fmla="*/ 4028460 w 12192000"/>
              <a:gd name="connsiteY98" fmla="*/ 1855137 h 2237474"/>
              <a:gd name="connsiteX99" fmla="*/ 4002267 w 12192000"/>
              <a:gd name="connsiteY99" fmla="*/ 1852352 h 2237474"/>
              <a:gd name="connsiteX100" fmla="*/ 3931396 w 12192000"/>
              <a:gd name="connsiteY100" fmla="*/ 1858915 h 2237474"/>
              <a:gd name="connsiteX101" fmla="*/ 3812162 w 12192000"/>
              <a:gd name="connsiteY101" fmla="*/ 1875501 h 2237474"/>
              <a:gd name="connsiteX102" fmla="*/ 3758105 w 12192000"/>
              <a:gd name="connsiteY102" fmla="*/ 1871856 h 2237474"/>
              <a:gd name="connsiteX103" fmla="*/ 3715896 w 12192000"/>
              <a:gd name="connsiteY103" fmla="*/ 1881552 h 2237474"/>
              <a:gd name="connsiteX104" fmla="*/ 3567259 w 12192000"/>
              <a:gd name="connsiteY104" fmla="*/ 1893482 h 2237474"/>
              <a:gd name="connsiteX105" fmla="*/ 3405770 w 12192000"/>
              <a:gd name="connsiteY105" fmla="*/ 1904591 h 2237474"/>
              <a:gd name="connsiteX106" fmla="*/ 3280097 w 12192000"/>
              <a:gd name="connsiteY106" fmla="*/ 1919610 h 2237474"/>
              <a:gd name="connsiteX107" fmla="*/ 3123424 w 12192000"/>
              <a:gd name="connsiteY107" fmla="*/ 1952930 h 2237474"/>
              <a:gd name="connsiteX108" fmla="*/ 3009910 w 12192000"/>
              <a:gd name="connsiteY108" fmla="*/ 1957866 h 2237474"/>
              <a:gd name="connsiteX109" fmla="*/ 2995934 w 12192000"/>
              <a:gd name="connsiteY109" fmla="*/ 1967085 h 2237474"/>
              <a:gd name="connsiteX110" fmla="*/ 2942858 w 12192000"/>
              <a:gd name="connsiteY110" fmla="*/ 1981367 h 2237474"/>
              <a:gd name="connsiteX111" fmla="*/ 2875436 w 12192000"/>
              <a:gd name="connsiteY111" fmla="*/ 1996977 h 2237474"/>
              <a:gd name="connsiteX112" fmla="*/ 2874892 w 12192000"/>
              <a:gd name="connsiteY112" fmla="*/ 1996085 h 2237474"/>
              <a:gd name="connsiteX113" fmla="*/ 2843662 w 12192000"/>
              <a:gd name="connsiteY113" fmla="*/ 1992498 h 2237474"/>
              <a:gd name="connsiteX114" fmla="*/ 2718916 w 12192000"/>
              <a:gd name="connsiteY114" fmla="*/ 1990867 h 2237474"/>
              <a:gd name="connsiteX115" fmla="*/ 2713522 w 12192000"/>
              <a:gd name="connsiteY115" fmla="*/ 1990173 h 2237474"/>
              <a:gd name="connsiteX116" fmla="*/ 2578178 w 12192000"/>
              <a:gd name="connsiteY116" fmla="*/ 1990531 h 2237474"/>
              <a:gd name="connsiteX117" fmla="*/ 2476147 w 12192000"/>
              <a:gd name="connsiteY117" fmla="*/ 1998305 h 2237474"/>
              <a:gd name="connsiteX118" fmla="*/ 2373568 w 12192000"/>
              <a:gd name="connsiteY118" fmla="*/ 2003219 h 2237474"/>
              <a:gd name="connsiteX119" fmla="*/ 2287219 w 12192000"/>
              <a:gd name="connsiteY119" fmla="*/ 1998750 h 2237474"/>
              <a:gd name="connsiteX120" fmla="*/ 2243069 w 12192000"/>
              <a:gd name="connsiteY120" fmla="*/ 2005321 h 2237474"/>
              <a:gd name="connsiteX121" fmla="*/ 2164831 w 12192000"/>
              <a:gd name="connsiteY121" fmla="*/ 2010143 h 2237474"/>
              <a:gd name="connsiteX122" fmla="*/ 2085228 w 12192000"/>
              <a:gd name="connsiteY122" fmla="*/ 2046431 h 2237474"/>
              <a:gd name="connsiteX123" fmla="*/ 2058061 w 12192000"/>
              <a:gd name="connsiteY123" fmla="*/ 2047942 h 2237474"/>
              <a:gd name="connsiteX124" fmla="*/ 2042244 w 12192000"/>
              <a:gd name="connsiteY124" fmla="*/ 2055560 h 2237474"/>
              <a:gd name="connsiteX125" fmla="*/ 1877728 w 12192000"/>
              <a:gd name="connsiteY125" fmla="*/ 2101004 h 2237474"/>
              <a:gd name="connsiteX126" fmla="*/ 1759056 w 12192000"/>
              <a:gd name="connsiteY126" fmla="*/ 2125608 h 2237474"/>
              <a:gd name="connsiteX127" fmla="*/ 1637948 w 12192000"/>
              <a:gd name="connsiteY127" fmla="*/ 2172597 h 2237474"/>
              <a:gd name="connsiteX128" fmla="*/ 1434549 w 12192000"/>
              <a:gd name="connsiteY128" fmla="*/ 2234522 h 2237474"/>
              <a:gd name="connsiteX129" fmla="*/ 1398481 w 12192000"/>
              <a:gd name="connsiteY129" fmla="*/ 2237074 h 2237474"/>
              <a:gd name="connsiteX130" fmla="*/ 1398407 w 12192000"/>
              <a:gd name="connsiteY130" fmla="*/ 2237095 h 2237474"/>
              <a:gd name="connsiteX131" fmla="*/ 1370962 w 12192000"/>
              <a:gd name="connsiteY131" fmla="*/ 2237474 h 2237474"/>
              <a:gd name="connsiteX132" fmla="*/ 1356367 w 12192000"/>
              <a:gd name="connsiteY132" fmla="*/ 2235089 h 2237474"/>
              <a:gd name="connsiteX133" fmla="*/ 1324828 w 12192000"/>
              <a:gd name="connsiteY133" fmla="*/ 2231968 h 2237474"/>
              <a:gd name="connsiteX134" fmla="*/ 1279765 w 12192000"/>
              <a:gd name="connsiteY134" fmla="*/ 2229639 h 2237474"/>
              <a:gd name="connsiteX135" fmla="*/ 1195347 w 12192000"/>
              <a:gd name="connsiteY135" fmla="*/ 2212354 h 2237474"/>
              <a:gd name="connsiteX136" fmla="*/ 970251 w 12192000"/>
              <a:gd name="connsiteY136" fmla="*/ 2221029 h 2237474"/>
              <a:gd name="connsiteX137" fmla="*/ 812914 w 12192000"/>
              <a:gd name="connsiteY137" fmla="*/ 2202752 h 2237474"/>
              <a:gd name="connsiteX138" fmla="*/ 800195 w 12192000"/>
              <a:gd name="connsiteY138" fmla="*/ 2209407 h 2237474"/>
              <a:gd name="connsiteX139" fmla="*/ 784978 w 12192000"/>
              <a:gd name="connsiteY139" fmla="*/ 2212360 h 2237474"/>
              <a:gd name="connsiteX140" fmla="*/ 681987 w 12192000"/>
              <a:gd name="connsiteY140" fmla="*/ 2216757 h 2237474"/>
              <a:gd name="connsiteX141" fmla="*/ 669923 w 12192000"/>
              <a:gd name="connsiteY141" fmla="*/ 2211682 h 2237474"/>
              <a:gd name="connsiteX142" fmla="*/ 648680 w 12192000"/>
              <a:gd name="connsiteY142" fmla="*/ 2206229 h 2237474"/>
              <a:gd name="connsiteX143" fmla="*/ 597225 w 12192000"/>
              <a:gd name="connsiteY143" fmla="*/ 2180999 h 2237474"/>
              <a:gd name="connsiteX144" fmla="*/ 558449 w 12192000"/>
              <a:gd name="connsiteY144" fmla="*/ 2182346 h 2237474"/>
              <a:gd name="connsiteX145" fmla="*/ 550517 w 12192000"/>
              <a:gd name="connsiteY145" fmla="*/ 2182060 h 2237474"/>
              <a:gd name="connsiteX146" fmla="*/ 550309 w 12192000"/>
              <a:gd name="connsiteY146" fmla="*/ 2181825 h 2237474"/>
              <a:gd name="connsiteX147" fmla="*/ 541836 w 12192000"/>
              <a:gd name="connsiteY147" fmla="*/ 2181063 h 2237474"/>
              <a:gd name="connsiteX148" fmla="*/ 536057 w 12192000"/>
              <a:gd name="connsiteY148" fmla="*/ 2181537 h 2237474"/>
              <a:gd name="connsiteX149" fmla="*/ 520671 w 12192000"/>
              <a:gd name="connsiteY149" fmla="*/ 2180980 h 2237474"/>
              <a:gd name="connsiteX150" fmla="*/ 515024 w 12192000"/>
              <a:gd name="connsiteY150" fmla="*/ 2179258 h 2237474"/>
              <a:gd name="connsiteX151" fmla="*/ 512278 w 12192000"/>
              <a:gd name="connsiteY151" fmla="*/ 2176369 h 2237474"/>
              <a:gd name="connsiteX152" fmla="*/ 480419 w 12192000"/>
              <a:gd name="connsiteY152" fmla="*/ 2167807 h 2237474"/>
              <a:gd name="connsiteX153" fmla="*/ 413835 w 12192000"/>
              <a:gd name="connsiteY153" fmla="*/ 2156783 h 2237474"/>
              <a:gd name="connsiteX154" fmla="*/ 376513 w 12192000"/>
              <a:gd name="connsiteY154" fmla="*/ 2154014 h 2237474"/>
              <a:gd name="connsiteX155" fmla="*/ 273386 w 12192000"/>
              <a:gd name="connsiteY155" fmla="*/ 2142551 h 2237474"/>
              <a:gd name="connsiteX156" fmla="*/ 169207 w 12192000"/>
              <a:gd name="connsiteY156" fmla="*/ 2128100 h 2237474"/>
              <a:gd name="connsiteX157" fmla="*/ 93149 w 12192000"/>
              <a:gd name="connsiteY157" fmla="*/ 2105324 h 2237474"/>
              <a:gd name="connsiteX158" fmla="*/ 88109 w 12192000"/>
              <a:gd name="connsiteY158" fmla="*/ 2106704 h 2237474"/>
              <a:gd name="connsiteX159" fmla="*/ 80022 w 12192000"/>
              <a:gd name="connsiteY159" fmla="*/ 2107254 h 2237474"/>
              <a:gd name="connsiteX160" fmla="*/ 79717 w 12192000"/>
              <a:gd name="connsiteY160" fmla="*/ 2107046 h 2237474"/>
              <a:gd name="connsiteX161" fmla="*/ 72352 w 12192000"/>
              <a:gd name="connsiteY161" fmla="*/ 2107991 h 2237474"/>
              <a:gd name="connsiteX162" fmla="*/ 37645 w 12192000"/>
              <a:gd name="connsiteY162" fmla="*/ 2115401 h 2237474"/>
              <a:gd name="connsiteX163" fmla="*/ 4572 w 12192000"/>
              <a:gd name="connsiteY163" fmla="*/ 2111091 h 2237474"/>
              <a:gd name="connsiteX164" fmla="*/ 0 w 12192000"/>
              <a:gd name="connsiteY164" fmla="*/ 2110468 h 2237474"/>
              <a:gd name="connsiteX165" fmla="*/ 0 w 12192000"/>
              <a:gd name="connsiteY165" fmla="*/ 0 h 2237474"/>
              <a:gd name="connsiteX0" fmla="*/ 0 w 12192000"/>
              <a:gd name="connsiteY0" fmla="*/ 0 h 2237474"/>
              <a:gd name="connsiteX1" fmla="*/ 12192000 w 12192000"/>
              <a:gd name="connsiteY1" fmla="*/ 0 h 2237474"/>
              <a:gd name="connsiteX2" fmla="*/ 12192000 w 12192000"/>
              <a:gd name="connsiteY2" fmla="*/ 751299 h 2237474"/>
              <a:gd name="connsiteX3" fmla="*/ 12176759 w 12192000"/>
              <a:gd name="connsiteY3" fmla="*/ 759190 h 2237474"/>
              <a:gd name="connsiteX4" fmla="*/ 12047364 w 12192000"/>
              <a:gd name="connsiteY4" fmla="*/ 749662 h 2237474"/>
              <a:gd name="connsiteX5" fmla="*/ 11890686 w 12192000"/>
              <a:gd name="connsiteY5" fmla="*/ 732766 h 2237474"/>
              <a:gd name="connsiteX6" fmla="*/ 11820512 w 12192000"/>
              <a:gd name="connsiteY6" fmla="*/ 745392 h 2237474"/>
              <a:gd name="connsiteX7" fmla="*/ 11649954 w 12192000"/>
              <a:gd name="connsiteY7" fmla="*/ 749628 h 2237474"/>
              <a:gd name="connsiteX8" fmla="*/ 11560424 w 12192000"/>
              <a:gd name="connsiteY8" fmla="*/ 748017 h 2237474"/>
              <a:gd name="connsiteX9" fmla="*/ 11358455 w 12192000"/>
              <a:gd name="connsiteY9" fmla="*/ 747593 h 2237474"/>
              <a:gd name="connsiteX10" fmla="*/ 11165209 w 12192000"/>
              <a:gd name="connsiteY10" fmla="*/ 748852 h 2237474"/>
              <a:gd name="connsiteX11" fmla="*/ 11058755 w 12192000"/>
              <a:gd name="connsiteY11" fmla="*/ 749617 h 2237474"/>
              <a:gd name="connsiteX12" fmla="*/ 10846594 w 12192000"/>
              <a:gd name="connsiteY12" fmla="*/ 765069 h 2237474"/>
              <a:gd name="connsiteX13" fmla="*/ 10739478 w 12192000"/>
              <a:gd name="connsiteY13" fmla="*/ 776841 h 2237474"/>
              <a:gd name="connsiteX14" fmla="*/ 10458762 w 12192000"/>
              <a:gd name="connsiteY14" fmla="*/ 755400 h 2237474"/>
              <a:gd name="connsiteX15" fmla="*/ 10211200 w 12192000"/>
              <a:gd name="connsiteY15" fmla="*/ 767513 h 2237474"/>
              <a:gd name="connsiteX16" fmla="*/ 10167995 w 12192000"/>
              <a:gd name="connsiteY16" fmla="*/ 760843 h 2237474"/>
              <a:gd name="connsiteX17" fmla="*/ 9997044 w 12192000"/>
              <a:gd name="connsiteY17" fmla="*/ 780129 h 2237474"/>
              <a:gd name="connsiteX18" fmla="*/ 9943887 w 12192000"/>
              <a:gd name="connsiteY18" fmla="*/ 804141 h 2237474"/>
              <a:gd name="connsiteX19" fmla="*/ 9918248 w 12192000"/>
              <a:gd name="connsiteY19" fmla="*/ 816628 h 2237474"/>
              <a:gd name="connsiteX20" fmla="*/ 9767091 w 12192000"/>
              <a:gd name="connsiteY20" fmla="*/ 870550 h 2237474"/>
              <a:gd name="connsiteX21" fmla="*/ 9683005 w 12192000"/>
              <a:gd name="connsiteY21" fmla="*/ 894128 h 2237474"/>
              <a:gd name="connsiteX22" fmla="*/ 9594438 w 12192000"/>
              <a:gd name="connsiteY22" fmla="*/ 919051 h 2237474"/>
              <a:gd name="connsiteX23" fmla="*/ 9544189 w 12192000"/>
              <a:gd name="connsiteY23" fmla="*/ 938966 h 2237474"/>
              <a:gd name="connsiteX24" fmla="*/ 9500499 w 12192000"/>
              <a:gd name="connsiteY24" fmla="*/ 954680 h 2237474"/>
              <a:gd name="connsiteX25" fmla="*/ 9428195 w 12192000"/>
              <a:gd name="connsiteY25" fmla="*/ 986225 h 2237474"/>
              <a:gd name="connsiteX26" fmla="*/ 9410017 w 12192000"/>
              <a:gd name="connsiteY26" fmla="*/ 993931 h 2237474"/>
              <a:gd name="connsiteX27" fmla="*/ 9392919 w 12192000"/>
              <a:gd name="connsiteY27" fmla="*/ 994656 h 2237474"/>
              <a:gd name="connsiteX28" fmla="*/ 9268019 w 12192000"/>
              <a:gd name="connsiteY28" fmla="*/ 1007442 h 2237474"/>
              <a:gd name="connsiteX29" fmla="*/ 9234662 w 12192000"/>
              <a:gd name="connsiteY29" fmla="*/ 1023056 h 2237474"/>
              <a:gd name="connsiteX30" fmla="*/ 9181033 w 12192000"/>
              <a:gd name="connsiteY30" fmla="*/ 1037921 h 2237474"/>
              <a:gd name="connsiteX31" fmla="*/ 9155969 w 12192000"/>
              <a:gd name="connsiteY31" fmla="*/ 1046804 h 2237474"/>
              <a:gd name="connsiteX32" fmla="*/ 9133985 w 12192000"/>
              <a:gd name="connsiteY32" fmla="*/ 1046450 h 2237474"/>
              <a:gd name="connsiteX33" fmla="*/ 9003462 w 12192000"/>
              <a:gd name="connsiteY33" fmla="*/ 1042406 h 2237474"/>
              <a:gd name="connsiteX34" fmla="*/ 8968445 w 12192000"/>
              <a:gd name="connsiteY34" fmla="*/ 1052169 h 2237474"/>
              <a:gd name="connsiteX35" fmla="*/ 8886001 w 12192000"/>
              <a:gd name="connsiteY35" fmla="*/ 1067468 h 2237474"/>
              <a:gd name="connsiteX36" fmla="*/ 8838610 w 12192000"/>
              <a:gd name="connsiteY36" fmla="*/ 1075091 h 2237474"/>
              <a:gd name="connsiteX37" fmla="*/ 8750383 w 12192000"/>
              <a:gd name="connsiteY37" fmla="*/ 1097387 h 2237474"/>
              <a:gd name="connsiteX38" fmla="*/ 8665605 w 12192000"/>
              <a:gd name="connsiteY38" fmla="*/ 1110791 h 2237474"/>
              <a:gd name="connsiteX39" fmla="*/ 8584946 w 12192000"/>
              <a:gd name="connsiteY39" fmla="*/ 1135226 h 2237474"/>
              <a:gd name="connsiteX40" fmla="*/ 8419755 w 12192000"/>
              <a:gd name="connsiteY40" fmla="*/ 1216260 h 2237474"/>
              <a:gd name="connsiteX41" fmla="*/ 8411626 w 12192000"/>
              <a:gd name="connsiteY41" fmla="*/ 1214397 h 2237474"/>
              <a:gd name="connsiteX42" fmla="*/ 8363469 w 12192000"/>
              <a:gd name="connsiteY42" fmla="*/ 1246658 h 2237474"/>
              <a:gd name="connsiteX43" fmla="*/ 8275497 w 12192000"/>
              <a:gd name="connsiteY43" fmla="*/ 1264396 h 2237474"/>
              <a:gd name="connsiteX44" fmla="*/ 8206287 w 12192000"/>
              <a:gd name="connsiteY44" fmla="*/ 1273060 h 2237474"/>
              <a:gd name="connsiteX45" fmla="*/ 8139997 w 12192000"/>
              <a:gd name="connsiteY45" fmla="*/ 1282713 h 2237474"/>
              <a:gd name="connsiteX46" fmla="*/ 8074238 w 12192000"/>
              <a:gd name="connsiteY46" fmla="*/ 1301895 h 2237474"/>
              <a:gd name="connsiteX47" fmla="*/ 7942099 w 12192000"/>
              <a:gd name="connsiteY47" fmla="*/ 1336332 h 2237474"/>
              <a:gd name="connsiteX48" fmla="*/ 7902328 w 12192000"/>
              <a:gd name="connsiteY48" fmla="*/ 1345865 h 2237474"/>
              <a:gd name="connsiteX49" fmla="*/ 7840612 w 12192000"/>
              <a:gd name="connsiteY49" fmla="*/ 1369373 h 2237474"/>
              <a:gd name="connsiteX50" fmla="*/ 7786819 w 12192000"/>
              <a:gd name="connsiteY50" fmla="*/ 1378970 h 2237474"/>
              <a:gd name="connsiteX51" fmla="*/ 7548172 w 12192000"/>
              <a:gd name="connsiteY51" fmla="*/ 1417460 h 2237474"/>
              <a:gd name="connsiteX52" fmla="*/ 7483437 w 12192000"/>
              <a:gd name="connsiteY52" fmla="*/ 1478152 h 2237474"/>
              <a:gd name="connsiteX53" fmla="*/ 7377870 w 12192000"/>
              <a:gd name="connsiteY53" fmla="*/ 1523319 h 2237474"/>
              <a:gd name="connsiteX54" fmla="*/ 7230737 w 12192000"/>
              <a:gd name="connsiteY54" fmla="*/ 1562633 h 2237474"/>
              <a:gd name="connsiteX55" fmla="*/ 7224458 w 12192000"/>
              <a:gd name="connsiteY55" fmla="*/ 1573008 h 2237474"/>
              <a:gd name="connsiteX56" fmla="*/ 7183121 w 12192000"/>
              <a:gd name="connsiteY56" fmla="*/ 1595162 h 2237474"/>
              <a:gd name="connsiteX57" fmla="*/ 7164601 w 12192000"/>
              <a:gd name="connsiteY57" fmla="*/ 1606490 h 2237474"/>
              <a:gd name="connsiteX58" fmla="*/ 7031309 w 12192000"/>
              <a:gd name="connsiteY58" fmla="*/ 1619451 h 2237474"/>
              <a:gd name="connsiteX59" fmla="*/ 6900177 w 12192000"/>
              <a:gd name="connsiteY59" fmla="*/ 1636016 h 2237474"/>
              <a:gd name="connsiteX60" fmla="*/ 6795372 w 12192000"/>
              <a:gd name="connsiteY60" fmla="*/ 1644845 h 2237474"/>
              <a:gd name="connsiteX61" fmla="*/ 6692251 w 12192000"/>
              <a:gd name="connsiteY61" fmla="*/ 1656357 h 2237474"/>
              <a:gd name="connsiteX62" fmla="*/ 6655235 w 12192000"/>
              <a:gd name="connsiteY62" fmla="*/ 1661869 h 2237474"/>
              <a:gd name="connsiteX63" fmla="*/ 6554894 w 12192000"/>
              <a:gd name="connsiteY63" fmla="*/ 1664428 h 2237474"/>
              <a:gd name="connsiteX64" fmla="*/ 6516595 w 12192000"/>
              <a:gd name="connsiteY64" fmla="*/ 1667475 h 2237474"/>
              <a:gd name="connsiteX65" fmla="*/ 6508541 w 12192000"/>
              <a:gd name="connsiteY65" fmla="*/ 1668757 h 2237474"/>
              <a:gd name="connsiteX66" fmla="*/ 6471012 w 12192000"/>
              <a:gd name="connsiteY66" fmla="*/ 1678604 h 2237474"/>
              <a:gd name="connsiteX67" fmla="*/ 6364035 w 12192000"/>
              <a:gd name="connsiteY67" fmla="*/ 1667683 h 2237474"/>
              <a:gd name="connsiteX68" fmla="*/ 6280959 w 12192000"/>
              <a:gd name="connsiteY68" fmla="*/ 1689329 h 2237474"/>
              <a:gd name="connsiteX69" fmla="*/ 6243319 w 12192000"/>
              <a:gd name="connsiteY69" fmla="*/ 1695560 h 2237474"/>
              <a:gd name="connsiteX70" fmla="*/ 6098321 w 12192000"/>
              <a:gd name="connsiteY70" fmla="*/ 1721646 h 2237474"/>
              <a:gd name="connsiteX71" fmla="*/ 5880652 w 12192000"/>
              <a:gd name="connsiteY71" fmla="*/ 1779643 h 2237474"/>
              <a:gd name="connsiteX72" fmla="*/ 5785959 w 12192000"/>
              <a:gd name="connsiteY72" fmla="*/ 1775307 h 2237474"/>
              <a:gd name="connsiteX73" fmla="*/ 5643534 w 12192000"/>
              <a:gd name="connsiteY73" fmla="*/ 1802919 h 2237474"/>
              <a:gd name="connsiteX74" fmla="*/ 5518799 w 12192000"/>
              <a:gd name="connsiteY74" fmla="*/ 1818312 h 2237474"/>
              <a:gd name="connsiteX75" fmla="*/ 5505014 w 12192000"/>
              <a:gd name="connsiteY75" fmla="*/ 1819259 h 2237474"/>
              <a:gd name="connsiteX76" fmla="*/ 5453307 w 12192000"/>
              <a:gd name="connsiteY76" fmla="*/ 1815450 h 2237474"/>
              <a:gd name="connsiteX77" fmla="*/ 5221533 w 12192000"/>
              <a:gd name="connsiteY77" fmla="*/ 1846950 h 2237474"/>
              <a:gd name="connsiteX78" fmla="*/ 5149802 w 12192000"/>
              <a:gd name="connsiteY78" fmla="*/ 1844846 h 2237474"/>
              <a:gd name="connsiteX79" fmla="*/ 5114927 w 12192000"/>
              <a:gd name="connsiteY79" fmla="*/ 1847827 h 2237474"/>
              <a:gd name="connsiteX80" fmla="*/ 5108970 w 12192000"/>
              <a:gd name="connsiteY80" fmla="*/ 1847935 h 2237474"/>
              <a:gd name="connsiteX81" fmla="*/ 5067961 w 12192000"/>
              <a:gd name="connsiteY81" fmla="*/ 1845917 h 2237474"/>
              <a:gd name="connsiteX82" fmla="*/ 5007075 w 12192000"/>
              <a:gd name="connsiteY82" fmla="*/ 1838626 h 2237474"/>
              <a:gd name="connsiteX83" fmla="*/ 4944087 w 12192000"/>
              <a:gd name="connsiteY83" fmla="*/ 1823332 h 2237474"/>
              <a:gd name="connsiteX84" fmla="*/ 4907662 w 12192000"/>
              <a:gd name="connsiteY84" fmla="*/ 1816900 h 2237474"/>
              <a:gd name="connsiteX85" fmla="*/ 4882386 w 12192000"/>
              <a:gd name="connsiteY85" fmla="*/ 1809844 h 2237474"/>
              <a:gd name="connsiteX86" fmla="*/ 4811440 w 12192000"/>
              <a:gd name="connsiteY86" fmla="*/ 1804655 h 2237474"/>
              <a:gd name="connsiteX87" fmla="*/ 4691075 w 12192000"/>
              <a:gd name="connsiteY87" fmla="*/ 1801389 h 2237474"/>
              <a:gd name="connsiteX88" fmla="*/ 4640313 w 12192000"/>
              <a:gd name="connsiteY88" fmla="*/ 1784307 h 2237474"/>
              <a:gd name="connsiteX89" fmla="*/ 4536503 w 12192000"/>
              <a:gd name="connsiteY89" fmla="*/ 1785334 h 2237474"/>
              <a:gd name="connsiteX90" fmla="*/ 4513724 w 12192000"/>
              <a:gd name="connsiteY90" fmla="*/ 1791996 h 2237474"/>
              <a:gd name="connsiteX91" fmla="*/ 4459810 w 12192000"/>
              <a:gd name="connsiteY91" fmla="*/ 1797886 h 2237474"/>
              <a:gd name="connsiteX92" fmla="*/ 4379064 w 12192000"/>
              <a:gd name="connsiteY92" fmla="*/ 1817177 h 2237474"/>
              <a:gd name="connsiteX93" fmla="*/ 4290981 w 12192000"/>
              <a:gd name="connsiteY93" fmla="*/ 1839677 h 2237474"/>
              <a:gd name="connsiteX94" fmla="*/ 4238372 w 12192000"/>
              <a:gd name="connsiteY94" fmla="*/ 1851480 h 2237474"/>
              <a:gd name="connsiteX95" fmla="*/ 4232517 w 12192000"/>
              <a:gd name="connsiteY95" fmla="*/ 1852567 h 2237474"/>
              <a:gd name="connsiteX96" fmla="*/ 4191732 w 12192000"/>
              <a:gd name="connsiteY96" fmla="*/ 1857328 h 2237474"/>
              <a:gd name="connsiteX97" fmla="*/ 4065532 w 12192000"/>
              <a:gd name="connsiteY97" fmla="*/ 1855477 h 2237474"/>
              <a:gd name="connsiteX98" fmla="*/ 4028460 w 12192000"/>
              <a:gd name="connsiteY98" fmla="*/ 1855137 h 2237474"/>
              <a:gd name="connsiteX99" fmla="*/ 4002267 w 12192000"/>
              <a:gd name="connsiteY99" fmla="*/ 1852352 h 2237474"/>
              <a:gd name="connsiteX100" fmla="*/ 3931396 w 12192000"/>
              <a:gd name="connsiteY100" fmla="*/ 1858915 h 2237474"/>
              <a:gd name="connsiteX101" fmla="*/ 3812162 w 12192000"/>
              <a:gd name="connsiteY101" fmla="*/ 1875501 h 2237474"/>
              <a:gd name="connsiteX102" fmla="*/ 3758105 w 12192000"/>
              <a:gd name="connsiteY102" fmla="*/ 1871856 h 2237474"/>
              <a:gd name="connsiteX103" fmla="*/ 3715896 w 12192000"/>
              <a:gd name="connsiteY103" fmla="*/ 1881552 h 2237474"/>
              <a:gd name="connsiteX104" fmla="*/ 3567259 w 12192000"/>
              <a:gd name="connsiteY104" fmla="*/ 1893482 h 2237474"/>
              <a:gd name="connsiteX105" fmla="*/ 3405770 w 12192000"/>
              <a:gd name="connsiteY105" fmla="*/ 1904591 h 2237474"/>
              <a:gd name="connsiteX106" fmla="*/ 3280097 w 12192000"/>
              <a:gd name="connsiteY106" fmla="*/ 1919610 h 2237474"/>
              <a:gd name="connsiteX107" fmla="*/ 3123424 w 12192000"/>
              <a:gd name="connsiteY107" fmla="*/ 1952930 h 2237474"/>
              <a:gd name="connsiteX108" fmla="*/ 3009910 w 12192000"/>
              <a:gd name="connsiteY108" fmla="*/ 1957866 h 2237474"/>
              <a:gd name="connsiteX109" fmla="*/ 2995934 w 12192000"/>
              <a:gd name="connsiteY109" fmla="*/ 1967085 h 2237474"/>
              <a:gd name="connsiteX110" fmla="*/ 2942858 w 12192000"/>
              <a:gd name="connsiteY110" fmla="*/ 1981367 h 2237474"/>
              <a:gd name="connsiteX111" fmla="*/ 2875436 w 12192000"/>
              <a:gd name="connsiteY111" fmla="*/ 1996977 h 2237474"/>
              <a:gd name="connsiteX112" fmla="*/ 2874892 w 12192000"/>
              <a:gd name="connsiteY112" fmla="*/ 1996085 h 2237474"/>
              <a:gd name="connsiteX113" fmla="*/ 2843662 w 12192000"/>
              <a:gd name="connsiteY113" fmla="*/ 1992498 h 2237474"/>
              <a:gd name="connsiteX114" fmla="*/ 2718916 w 12192000"/>
              <a:gd name="connsiteY114" fmla="*/ 1990867 h 2237474"/>
              <a:gd name="connsiteX115" fmla="*/ 2713522 w 12192000"/>
              <a:gd name="connsiteY115" fmla="*/ 1990173 h 2237474"/>
              <a:gd name="connsiteX116" fmla="*/ 2578178 w 12192000"/>
              <a:gd name="connsiteY116" fmla="*/ 1990531 h 2237474"/>
              <a:gd name="connsiteX117" fmla="*/ 2476147 w 12192000"/>
              <a:gd name="connsiteY117" fmla="*/ 1998305 h 2237474"/>
              <a:gd name="connsiteX118" fmla="*/ 2373568 w 12192000"/>
              <a:gd name="connsiteY118" fmla="*/ 2003219 h 2237474"/>
              <a:gd name="connsiteX119" fmla="*/ 2287219 w 12192000"/>
              <a:gd name="connsiteY119" fmla="*/ 1998750 h 2237474"/>
              <a:gd name="connsiteX120" fmla="*/ 2243069 w 12192000"/>
              <a:gd name="connsiteY120" fmla="*/ 2005321 h 2237474"/>
              <a:gd name="connsiteX121" fmla="*/ 2164831 w 12192000"/>
              <a:gd name="connsiteY121" fmla="*/ 2010143 h 2237474"/>
              <a:gd name="connsiteX122" fmla="*/ 2085228 w 12192000"/>
              <a:gd name="connsiteY122" fmla="*/ 2046431 h 2237474"/>
              <a:gd name="connsiteX123" fmla="*/ 2058061 w 12192000"/>
              <a:gd name="connsiteY123" fmla="*/ 2047942 h 2237474"/>
              <a:gd name="connsiteX124" fmla="*/ 2042244 w 12192000"/>
              <a:gd name="connsiteY124" fmla="*/ 2055560 h 2237474"/>
              <a:gd name="connsiteX125" fmla="*/ 1877728 w 12192000"/>
              <a:gd name="connsiteY125" fmla="*/ 2101004 h 2237474"/>
              <a:gd name="connsiteX126" fmla="*/ 1759056 w 12192000"/>
              <a:gd name="connsiteY126" fmla="*/ 2125608 h 2237474"/>
              <a:gd name="connsiteX127" fmla="*/ 1637948 w 12192000"/>
              <a:gd name="connsiteY127" fmla="*/ 2172597 h 2237474"/>
              <a:gd name="connsiteX128" fmla="*/ 1434549 w 12192000"/>
              <a:gd name="connsiteY128" fmla="*/ 2234522 h 2237474"/>
              <a:gd name="connsiteX129" fmla="*/ 1398481 w 12192000"/>
              <a:gd name="connsiteY129" fmla="*/ 2237074 h 2237474"/>
              <a:gd name="connsiteX130" fmla="*/ 1398407 w 12192000"/>
              <a:gd name="connsiteY130" fmla="*/ 2237095 h 2237474"/>
              <a:gd name="connsiteX131" fmla="*/ 1370962 w 12192000"/>
              <a:gd name="connsiteY131" fmla="*/ 2237474 h 2237474"/>
              <a:gd name="connsiteX132" fmla="*/ 1356367 w 12192000"/>
              <a:gd name="connsiteY132" fmla="*/ 2235089 h 2237474"/>
              <a:gd name="connsiteX133" fmla="*/ 1324828 w 12192000"/>
              <a:gd name="connsiteY133" fmla="*/ 2231968 h 2237474"/>
              <a:gd name="connsiteX134" fmla="*/ 1279765 w 12192000"/>
              <a:gd name="connsiteY134" fmla="*/ 2229639 h 2237474"/>
              <a:gd name="connsiteX135" fmla="*/ 1195347 w 12192000"/>
              <a:gd name="connsiteY135" fmla="*/ 2212354 h 2237474"/>
              <a:gd name="connsiteX136" fmla="*/ 970251 w 12192000"/>
              <a:gd name="connsiteY136" fmla="*/ 2221029 h 2237474"/>
              <a:gd name="connsiteX137" fmla="*/ 812914 w 12192000"/>
              <a:gd name="connsiteY137" fmla="*/ 2202752 h 2237474"/>
              <a:gd name="connsiteX138" fmla="*/ 800195 w 12192000"/>
              <a:gd name="connsiteY138" fmla="*/ 2209407 h 2237474"/>
              <a:gd name="connsiteX139" fmla="*/ 784978 w 12192000"/>
              <a:gd name="connsiteY139" fmla="*/ 2212360 h 2237474"/>
              <a:gd name="connsiteX140" fmla="*/ 669923 w 12192000"/>
              <a:gd name="connsiteY140" fmla="*/ 2211682 h 2237474"/>
              <a:gd name="connsiteX141" fmla="*/ 648680 w 12192000"/>
              <a:gd name="connsiteY141" fmla="*/ 2206229 h 2237474"/>
              <a:gd name="connsiteX142" fmla="*/ 597225 w 12192000"/>
              <a:gd name="connsiteY142" fmla="*/ 2180999 h 2237474"/>
              <a:gd name="connsiteX143" fmla="*/ 558449 w 12192000"/>
              <a:gd name="connsiteY143" fmla="*/ 2182346 h 2237474"/>
              <a:gd name="connsiteX144" fmla="*/ 550517 w 12192000"/>
              <a:gd name="connsiteY144" fmla="*/ 2182060 h 2237474"/>
              <a:gd name="connsiteX145" fmla="*/ 550309 w 12192000"/>
              <a:gd name="connsiteY145" fmla="*/ 2181825 h 2237474"/>
              <a:gd name="connsiteX146" fmla="*/ 541836 w 12192000"/>
              <a:gd name="connsiteY146" fmla="*/ 2181063 h 2237474"/>
              <a:gd name="connsiteX147" fmla="*/ 536057 w 12192000"/>
              <a:gd name="connsiteY147" fmla="*/ 2181537 h 2237474"/>
              <a:gd name="connsiteX148" fmla="*/ 520671 w 12192000"/>
              <a:gd name="connsiteY148" fmla="*/ 2180980 h 2237474"/>
              <a:gd name="connsiteX149" fmla="*/ 515024 w 12192000"/>
              <a:gd name="connsiteY149" fmla="*/ 2179258 h 2237474"/>
              <a:gd name="connsiteX150" fmla="*/ 512278 w 12192000"/>
              <a:gd name="connsiteY150" fmla="*/ 2176369 h 2237474"/>
              <a:gd name="connsiteX151" fmla="*/ 480419 w 12192000"/>
              <a:gd name="connsiteY151" fmla="*/ 2167807 h 2237474"/>
              <a:gd name="connsiteX152" fmla="*/ 413835 w 12192000"/>
              <a:gd name="connsiteY152" fmla="*/ 2156783 h 2237474"/>
              <a:gd name="connsiteX153" fmla="*/ 376513 w 12192000"/>
              <a:gd name="connsiteY153" fmla="*/ 2154014 h 2237474"/>
              <a:gd name="connsiteX154" fmla="*/ 273386 w 12192000"/>
              <a:gd name="connsiteY154" fmla="*/ 2142551 h 2237474"/>
              <a:gd name="connsiteX155" fmla="*/ 169207 w 12192000"/>
              <a:gd name="connsiteY155" fmla="*/ 2128100 h 2237474"/>
              <a:gd name="connsiteX156" fmla="*/ 93149 w 12192000"/>
              <a:gd name="connsiteY156" fmla="*/ 2105324 h 2237474"/>
              <a:gd name="connsiteX157" fmla="*/ 88109 w 12192000"/>
              <a:gd name="connsiteY157" fmla="*/ 2106704 h 2237474"/>
              <a:gd name="connsiteX158" fmla="*/ 80022 w 12192000"/>
              <a:gd name="connsiteY158" fmla="*/ 2107254 h 2237474"/>
              <a:gd name="connsiteX159" fmla="*/ 79717 w 12192000"/>
              <a:gd name="connsiteY159" fmla="*/ 2107046 h 2237474"/>
              <a:gd name="connsiteX160" fmla="*/ 72352 w 12192000"/>
              <a:gd name="connsiteY160" fmla="*/ 2107991 h 2237474"/>
              <a:gd name="connsiteX161" fmla="*/ 37645 w 12192000"/>
              <a:gd name="connsiteY161" fmla="*/ 2115401 h 2237474"/>
              <a:gd name="connsiteX162" fmla="*/ 4572 w 12192000"/>
              <a:gd name="connsiteY162" fmla="*/ 2111091 h 2237474"/>
              <a:gd name="connsiteX163" fmla="*/ 0 w 12192000"/>
              <a:gd name="connsiteY163" fmla="*/ 2110468 h 2237474"/>
              <a:gd name="connsiteX164" fmla="*/ 0 w 12192000"/>
              <a:gd name="connsiteY164" fmla="*/ 0 h 2237474"/>
              <a:gd name="connsiteX0" fmla="*/ 0 w 12192000"/>
              <a:gd name="connsiteY0" fmla="*/ 0 h 2237474"/>
              <a:gd name="connsiteX1" fmla="*/ 12192000 w 12192000"/>
              <a:gd name="connsiteY1" fmla="*/ 0 h 2237474"/>
              <a:gd name="connsiteX2" fmla="*/ 12192000 w 12192000"/>
              <a:gd name="connsiteY2" fmla="*/ 751299 h 2237474"/>
              <a:gd name="connsiteX3" fmla="*/ 12176759 w 12192000"/>
              <a:gd name="connsiteY3" fmla="*/ 759190 h 2237474"/>
              <a:gd name="connsiteX4" fmla="*/ 12047364 w 12192000"/>
              <a:gd name="connsiteY4" fmla="*/ 749662 h 2237474"/>
              <a:gd name="connsiteX5" fmla="*/ 11890686 w 12192000"/>
              <a:gd name="connsiteY5" fmla="*/ 732766 h 2237474"/>
              <a:gd name="connsiteX6" fmla="*/ 11820512 w 12192000"/>
              <a:gd name="connsiteY6" fmla="*/ 745392 h 2237474"/>
              <a:gd name="connsiteX7" fmla="*/ 11649954 w 12192000"/>
              <a:gd name="connsiteY7" fmla="*/ 749628 h 2237474"/>
              <a:gd name="connsiteX8" fmla="*/ 11560424 w 12192000"/>
              <a:gd name="connsiteY8" fmla="*/ 748017 h 2237474"/>
              <a:gd name="connsiteX9" fmla="*/ 11358455 w 12192000"/>
              <a:gd name="connsiteY9" fmla="*/ 747593 h 2237474"/>
              <a:gd name="connsiteX10" fmla="*/ 11165209 w 12192000"/>
              <a:gd name="connsiteY10" fmla="*/ 748852 h 2237474"/>
              <a:gd name="connsiteX11" fmla="*/ 11058755 w 12192000"/>
              <a:gd name="connsiteY11" fmla="*/ 749617 h 2237474"/>
              <a:gd name="connsiteX12" fmla="*/ 10846594 w 12192000"/>
              <a:gd name="connsiteY12" fmla="*/ 765069 h 2237474"/>
              <a:gd name="connsiteX13" fmla="*/ 10739478 w 12192000"/>
              <a:gd name="connsiteY13" fmla="*/ 776841 h 2237474"/>
              <a:gd name="connsiteX14" fmla="*/ 10458762 w 12192000"/>
              <a:gd name="connsiteY14" fmla="*/ 755400 h 2237474"/>
              <a:gd name="connsiteX15" fmla="*/ 10211200 w 12192000"/>
              <a:gd name="connsiteY15" fmla="*/ 767513 h 2237474"/>
              <a:gd name="connsiteX16" fmla="*/ 10167995 w 12192000"/>
              <a:gd name="connsiteY16" fmla="*/ 760843 h 2237474"/>
              <a:gd name="connsiteX17" fmla="*/ 9997044 w 12192000"/>
              <a:gd name="connsiteY17" fmla="*/ 780129 h 2237474"/>
              <a:gd name="connsiteX18" fmla="*/ 9943887 w 12192000"/>
              <a:gd name="connsiteY18" fmla="*/ 804141 h 2237474"/>
              <a:gd name="connsiteX19" fmla="*/ 9918248 w 12192000"/>
              <a:gd name="connsiteY19" fmla="*/ 816628 h 2237474"/>
              <a:gd name="connsiteX20" fmla="*/ 9767091 w 12192000"/>
              <a:gd name="connsiteY20" fmla="*/ 870550 h 2237474"/>
              <a:gd name="connsiteX21" fmla="*/ 9683005 w 12192000"/>
              <a:gd name="connsiteY21" fmla="*/ 894128 h 2237474"/>
              <a:gd name="connsiteX22" fmla="*/ 9594438 w 12192000"/>
              <a:gd name="connsiteY22" fmla="*/ 919051 h 2237474"/>
              <a:gd name="connsiteX23" fmla="*/ 9544189 w 12192000"/>
              <a:gd name="connsiteY23" fmla="*/ 938966 h 2237474"/>
              <a:gd name="connsiteX24" fmla="*/ 9500499 w 12192000"/>
              <a:gd name="connsiteY24" fmla="*/ 954680 h 2237474"/>
              <a:gd name="connsiteX25" fmla="*/ 9428195 w 12192000"/>
              <a:gd name="connsiteY25" fmla="*/ 986225 h 2237474"/>
              <a:gd name="connsiteX26" fmla="*/ 9410017 w 12192000"/>
              <a:gd name="connsiteY26" fmla="*/ 993931 h 2237474"/>
              <a:gd name="connsiteX27" fmla="*/ 9392919 w 12192000"/>
              <a:gd name="connsiteY27" fmla="*/ 994656 h 2237474"/>
              <a:gd name="connsiteX28" fmla="*/ 9268019 w 12192000"/>
              <a:gd name="connsiteY28" fmla="*/ 1007442 h 2237474"/>
              <a:gd name="connsiteX29" fmla="*/ 9234662 w 12192000"/>
              <a:gd name="connsiteY29" fmla="*/ 1023056 h 2237474"/>
              <a:gd name="connsiteX30" fmla="*/ 9181033 w 12192000"/>
              <a:gd name="connsiteY30" fmla="*/ 1037921 h 2237474"/>
              <a:gd name="connsiteX31" fmla="*/ 9155969 w 12192000"/>
              <a:gd name="connsiteY31" fmla="*/ 1046804 h 2237474"/>
              <a:gd name="connsiteX32" fmla="*/ 9133985 w 12192000"/>
              <a:gd name="connsiteY32" fmla="*/ 1046450 h 2237474"/>
              <a:gd name="connsiteX33" fmla="*/ 9003462 w 12192000"/>
              <a:gd name="connsiteY33" fmla="*/ 1042406 h 2237474"/>
              <a:gd name="connsiteX34" fmla="*/ 8968445 w 12192000"/>
              <a:gd name="connsiteY34" fmla="*/ 1052169 h 2237474"/>
              <a:gd name="connsiteX35" fmla="*/ 8886001 w 12192000"/>
              <a:gd name="connsiteY35" fmla="*/ 1067468 h 2237474"/>
              <a:gd name="connsiteX36" fmla="*/ 8838610 w 12192000"/>
              <a:gd name="connsiteY36" fmla="*/ 1075091 h 2237474"/>
              <a:gd name="connsiteX37" fmla="*/ 8750383 w 12192000"/>
              <a:gd name="connsiteY37" fmla="*/ 1097387 h 2237474"/>
              <a:gd name="connsiteX38" fmla="*/ 8665605 w 12192000"/>
              <a:gd name="connsiteY38" fmla="*/ 1110791 h 2237474"/>
              <a:gd name="connsiteX39" fmla="*/ 8584946 w 12192000"/>
              <a:gd name="connsiteY39" fmla="*/ 1135226 h 2237474"/>
              <a:gd name="connsiteX40" fmla="*/ 8419755 w 12192000"/>
              <a:gd name="connsiteY40" fmla="*/ 1216260 h 2237474"/>
              <a:gd name="connsiteX41" fmla="*/ 8411626 w 12192000"/>
              <a:gd name="connsiteY41" fmla="*/ 1214397 h 2237474"/>
              <a:gd name="connsiteX42" fmla="*/ 8363469 w 12192000"/>
              <a:gd name="connsiteY42" fmla="*/ 1246658 h 2237474"/>
              <a:gd name="connsiteX43" fmla="*/ 8275497 w 12192000"/>
              <a:gd name="connsiteY43" fmla="*/ 1264396 h 2237474"/>
              <a:gd name="connsiteX44" fmla="*/ 8206287 w 12192000"/>
              <a:gd name="connsiteY44" fmla="*/ 1273060 h 2237474"/>
              <a:gd name="connsiteX45" fmla="*/ 8139997 w 12192000"/>
              <a:gd name="connsiteY45" fmla="*/ 1282713 h 2237474"/>
              <a:gd name="connsiteX46" fmla="*/ 8074238 w 12192000"/>
              <a:gd name="connsiteY46" fmla="*/ 1301895 h 2237474"/>
              <a:gd name="connsiteX47" fmla="*/ 7942099 w 12192000"/>
              <a:gd name="connsiteY47" fmla="*/ 1336332 h 2237474"/>
              <a:gd name="connsiteX48" fmla="*/ 7902328 w 12192000"/>
              <a:gd name="connsiteY48" fmla="*/ 1345865 h 2237474"/>
              <a:gd name="connsiteX49" fmla="*/ 7840612 w 12192000"/>
              <a:gd name="connsiteY49" fmla="*/ 1369373 h 2237474"/>
              <a:gd name="connsiteX50" fmla="*/ 7786819 w 12192000"/>
              <a:gd name="connsiteY50" fmla="*/ 1378970 h 2237474"/>
              <a:gd name="connsiteX51" fmla="*/ 7548172 w 12192000"/>
              <a:gd name="connsiteY51" fmla="*/ 1417460 h 2237474"/>
              <a:gd name="connsiteX52" fmla="*/ 7483437 w 12192000"/>
              <a:gd name="connsiteY52" fmla="*/ 1478152 h 2237474"/>
              <a:gd name="connsiteX53" fmla="*/ 7377870 w 12192000"/>
              <a:gd name="connsiteY53" fmla="*/ 1523319 h 2237474"/>
              <a:gd name="connsiteX54" fmla="*/ 7230737 w 12192000"/>
              <a:gd name="connsiteY54" fmla="*/ 1562633 h 2237474"/>
              <a:gd name="connsiteX55" fmla="*/ 7224458 w 12192000"/>
              <a:gd name="connsiteY55" fmla="*/ 1573008 h 2237474"/>
              <a:gd name="connsiteX56" fmla="*/ 7183121 w 12192000"/>
              <a:gd name="connsiteY56" fmla="*/ 1595162 h 2237474"/>
              <a:gd name="connsiteX57" fmla="*/ 7164601 w 12192000"/>
              <a:gd name="connsiteY57" fmla="*/ 1606490 h 2237474"/>
              <a:gd name="connsiteX58" fmla="*/ 7031309 w 12192000"/>
              <a:gd name="connsiteY58" fmla="*/ 1619451 h 2237474"/>
              <a:gd name="connsiteX59" fmla="*/ 6900177 w 12192000"/>
              <a:gd name="connsiteY59" fmla="*/ 1636016 h 2237474"/>
              <a:gd name="connsiteX60" fmla="*/ 6795372 w 12192000"/>
              <a:gd name="connsiteY60" fmla="*/ 1644845 h 2237474"/>
              <a:gd name="connsiteX61" fmla="*/ 6692251 w 12192000"/>
              <a:gd name="connsiteY61" fmla="*/ 1656357 h 2237474"/>
              <a:gd name="connsiteX62" fmla="*/ 6655235 w 12192000"/>
              <a:gd name="connsiteY62" fmla="*/ 1661869 h 2237474"/>
              <a:gd name="connsiteX63" fmla="*/ 6554894 w 12192000"/>
              <a:gd name="connsiteY63" fmla="*/ 1664428 h 2237474"/>
              <a:gd name="connsiteX64" fmla="*/ 6516595 w 12192000"/>
              <a:gd name="connsiteY64" fmla="*/ 1667475 h 2237474"/>
              <a:gd name="connsiteX65" fmla="*/ 6508541 w 12192000"/>
              <a:gd name="connsiteY65" fmla="*/ 1668757 h 2237474"/>
              <a:gd name="connsiteX66" fmla="*/ 6471012 w 12192000"/>
              <a:gd name="connsiteY66" fmla="*/ 1678604 h 2237474"/>
              <a:gd name="connsiteX67" fmla="*/ 6364035 w 12192000"/>
              <a:gd name="connsiteY67" fmla="*/ 1667683 h 2237474"/>
              <a:gd name="connsiteX68" fmla="*/ 6280959 w 12192000"/>
              <a:gd name="connsiteY68" fmla="*/ 1689329 h 2237474"/>
              <a:gd name="connsiteX69" fmla="*/ 6243319 w 12192000"/>
              <a:gd name="connsiteY69" fmla="*/ 1695560 h 2237474"/>
              <a:gd name="connsiteX70" fmla="*/ 6098321 w 12192000"/>
              <a:gd name="connsiteY70" fmla="*/ 1721646 h 2237474"/>
              <a:gd name="connsiteX71" fmla="*/ 5880652 w 12192000"/>
              <a:gd name="connsiteY71" fmla="*/ 1779643 h 2237474"/>
              <a:gd name="connsiteX72" fmla="*/ 5785959 w 12192000"/>
              <a:gd name="connsiteY72" fmla="*/ 1775307 h 2237474"/>
              <a:gd name="connsiteX73" fmla="*/ 5643534 w 12192000"/>
              <a:gd name="connsiteY73" fmla="*/ 1802919 h 2237474"/>
              <a:gd name="connsiteX74" fmla="*/ 5518799 w 12192000"/>
              <a:gd name="connsiteY74" fmla="*/ 1818312 h 2237474"/>
              <a:gd name="connsiteX75" fmla="*/ 5505014 w 12192000"/>
              <a:gd name="connsiteY75" fmla="*/ 1819259 h 2237474"/>
              <a:gd name="connsiteX76" fmla="*/ 5453307 w 12192000"/>
              <a:gd name="connsiteY76" fmla="*/ 1815450 h 2237474"/>
              <a:gd name="connsiteX77" fmla="*/ 5221533 w 12192000"/>
              <a:gd name="connsiteY77" fmla="*/ 1846950 h 2237474"/>
              <a:gd name="connsiteX78" fmla="*/ 5149802 w 12192000"/>
              <a:gd name="connsiteY78" fmla="*/ 1844846 h 2237474"/>
              <a:gd name="connsiteX79" fmla="*/ 5114927 w 12192000"/>
              <a:gd name="connsiteY79" fmla="*/ 1847827 h 2237474"/>
              <a:gd name="connsiteX80" fmla="*/ 5108970 w 12192000"/>
              <a:gd name="connsiteY80" fmla="*/ 1847935 h 2237474"/>
              <a:gd name="connsiteX81" fmla="*/ 5067961 w 12192000"/>
              <a:gd name="connsiteY81" fmla="*/ 1845917 h 2237474"/>
              <a:gd name="connsiteX82" fmla="*/ 5007075 w 12192000"/>
              <a:gd name="connsiteY82" fmla="*/ 1838626 h 2237474"/>
              <a:gd name="connsiteX83" fmla="*/ 4944087 w 12192000"/>
              <a:gd name="connsiteY83" fmla="*/ 1823332 h 2237474"/>
              <a:gd name="connsiteX84" fmla="*/ 4907662 w 12192000"/>
              <a:gd name="connsiteY84" fmla="*/ 1816900 h 2237474"/>
              <a:gd name="connsiteX85" fmla="*/ 4882386 w 12192000"/>
              <a:gd name="connsiteY85" fmla="*/ 1809844 h 2237474"/>
              <a:gd name="connsiteX86" fmla="*/ 4811440 w 12192000"/>
              <a:gd name="connsiteY86" fmla="*/ 1804655 h 2237474"/>
              <a:gd name="connsiteX87" fmla="*/ 4691075 w 12192000"/>
              <a:gd name="connsiteY87" fmla="*/ 1801389 h 2237474"/>
              <a:gd name="connsiteX88" fmla="*/ 4640313 w 12192000"/>
              <a:gd name="connsiteY88" fmla="*/ 1784307 h 2237474"/>
              <a:gd name="connsiteX89" fmla="*/ 4536503 w 12192000"/>
              <a:gd name="connsiteY89" fmla="*/ 1785334 h 2237474"/>
              <a:gd name="connsiteX90" fmla="*/ 4513724 w 12192000"/>
              <a:gd name="connsiteY90" fmla="*/ 1791996 h 2237474"/>
              <a:gd name="connsiteX91" fmla="*/ 4459810 w 12192000"/>
              <a:gd name="connsiteY91" fmla="*/ 1797886 h 2237474"/>
              <a:gd name="connsiteX92" fmla="*/ 4379064 w 12192000"/>
              <a:gd name="connsiteY92" fmla="*/ 1817177 h 2237474"/>
              <a:gd name="connsiteX93" fmla="*/ 4290981 w 12192000"/>
              <a:gd name="connsiteY93" fmla="*/ 1839677 h 2237474"/>
              <a:gd name="connsiteX94" fmla="*/ 4238372 w 12192000"/>
              <a:gd name="connsiteY94" fmla="*/ 1851480 h 2237474"/>
              <a:gd name="connsiteX95" fmla="*/ 4232517 w 12192000"/>
              <a:gd name="connsiteY95" fmla="*/ 1852567 h 2237474"/>
              <a:gd name="connsiteX96" fmla="*/ 4191732 w 12192000"/>
              <a:gd name="connsiteY96" fmla="*/ 1857328 h 2237474"/>
              <a:gd name="connsiteX97" fmla="*/ 4065532 w 12192000"/>
              <a:gd name="connsiteY97" fmla="*/ 1855477 h 2237474"/>
              <a:gd name="connsiteX98" fmla="*/ 4028460 w 12192000"/>
              <a:gd name="connsiteY98" fmla="*/ 1855137 h 2237474"/>
              <a:gd name="connsiteX99" fmla="*/ 4002267 w 12192000"/>
              <a:gd name="connsiteY99" fmla="*/ 1852352 h 2237474"/>
              <a:gd name="connsiteX100" fmla="*/ 3931396 w 12192000"/>
              <a:gd name="connsiteY100" fmla="*/ 1858915 h 2237474"/>
              <a:gd name="connsiteX101" fmla="*/ 3812162 w 12192000"/>
              <a:gd name="connsiteY101" fmla="*/ 1875501 h 2237474"/>
              <a:gd name="connsiteX102" fmla="*/ 3758105 w 12192000"/>
              <a:gd name="connsiteY102" fmla="*/ 1871856 h 2237474"/>
              <a:gd name="connsiteX103" fmla="*/ 3715896 w 12192000"/>
              <a:gd name="connsiteY103" fmla="*/ 1881552 h 2237474"/>
              <a:gd name="connsiteX104" fmla="*/ 3567259 w 12192000"/>
              <a:gd name="connsiteY104" fmla="*/ 1893482 h 2237474"/>
              <a:gd name="connsiteX105" fmla="*/ 3405770 w 12192000"/>
              <a:gd name="connsiteY105" fmla="*/ 1904591 h 2237474"/>
              <a:gd name="connsiteX106" fmla="*/ 3280097 w 12192000"/>
              <a:gd name="connsiteY106" fmla="*/ 1919610 h 2237474"/>
              <a:gd name="connsiteX107" fmla="*/ 3123424 w 12192000"/>
              <a:gd name="connsiteY107" fmla="*/ 1952930 h 2237474"/>
              <a:gd name="connsiteX108" fmla="*/ 3009910 w 12192000"/>
              <a:gd name="connsiteY108" fmla="*/ 1957866 h 2237474"/>
              <a:gd name="connsiteX109" fmla="*/ 2995934 w 12192000"/>
              <a:gd name="connsiteY109" fmla="*/ 1967085 h 2237474"/>
              <a:gd name="connsiteX110" fmla="*/ 2942858 w 12192000"/>
              <a:gd name="connsiteY110" fmla="*/ 1981367 h 2237474"/>
              <a:gd name="connsiteX111" fmla="*/ 2875436 w 12192000"/>
              <a:gd name="connsiteY111" fmla="*/ 1996977 h 2237474"/>
              <a:gd name="connsiteX112" fmla="*/ 2874892 w 12192000"/>
              <a:gd name="connsiteY112" fmla="*/ 1996085 h 2237474"/>
              <a:gd name="connsiteX113" fmla="*/ 2843662 w 12192000"/>
              <a:gd name="connsiteY113" fmla="*/ 1992498 h 2237474"/>
              <a:gd name="connsiteX114" fmla="*/ 2718916 w 12192000"/>
              <a:gd name="connsiteY114" fmla="*/ 1990867 h 2237474"/>
              <a:gd name="connsiteX115" fmla="*/ 2713522 w 12192000"/>
              <a:gd name="connsiteY115" fmla="*/ 1990173 h 2237474"/>
              <a:gd name="connsiteX116" fmla="*/ 2578178 w 12192000"/>
              <a:gd name="connsiteY116" fmla="*/ 1990531 h 2237474"/>
              <a:gd name="connsiteX117" fmla="*/ 2476147 w 12192000"/>
              <a:gd name="connsiteY117" fmla="*/ 1998305 h 2237474"/>
              <a:gd name="connsiteX118" fmla="*/ 2373568 w 12192000"/>
              <a:gd name="connsiteY118" fmla="*/ 2003219 h 2237474"/>
              <a:gd name="connsiteX119" fmla="*/ 2287219 w 12192000"/>
              <a:gd name="connsiteY119" fmla="*/ 1998750 h 2237474"/>
              <a:gd name="connsiteX120" fmla="*/ 2243069 w 12192000"/>
              <a:gd name="connsiteY120" fmla="*/ 2005321 h 2237474"/>
              <a:gd name="connsiteX121" fmla="*/ 2164831 w 12192000"/>
              <a:gd name="connsiteY121" fmla="*/ 2010143 h 2237474"/>
              <a:gd name="connsiteX122" fmla="*/ 2085228 w 12192000"/>
              <a:gd name="connsiteY122" fmla="*/ 2046431 h 2237474"/>
              <a:gd name="connsiteX123" fmla="*/ 2058061 w 12192000"/>
              <a:gd name="connsiteY123" fmla="*/ 2047942 h 2237474"/>
              <a:gd name="connsiteX124" fmla="*/ 2042244 w 12192000"/>
              <a:gd name="connsiteY124" fmla="*/ 2055560 h 2237474"/>
              <a:gd name="connsiteX125" fmla="*/ 1877728 w 12192000"/>
              <a:gd name="connsiteY125" fmla="*/ 2101004 h 2237474"/>
              <a:gd name="connsiteX126" fmla="*/ 1759056 w 12192000"/>
              <a:gd name="connsiteY126" fmla="*/ 2125608 h 2237474"/>
              <a:gd name="connsiteX127" fmla="*/ 1637948 w 12192000"/>
              <a:gd name="connsiteY127" fmla="*/ 2172597 h 2237474"/>
              <a:gd name="connsiteX128" fmla="*/ 1434549 w 12192000"/>
              <a:gd name="connsiteY128" fmla="*/ 2234522 h 2237474"/>
              <a:gd name="connsiteX129" fmla="*/ 1398481 w 12192000"/>
              <a:gd name="connsiteY129" fmla="*/ 2237074 h 2237474"/>
              <a:gd name="connsiteX130" fmla="*/ 1398407 w 12192000"/>
              <a:gd name="connsiteY130" fmla="*/ 2237095 h 2237474"/>
              <a:gd name="connsiteX131" fmla="*/ 1370962 w 12192000"/>
              <a:gd name="connsiteY131" fmla="*/ 2237474 h 2237474"/>
              <a:gd name="connsiteX132" fmla="*/ 1356367 w 12192000"/>
              <a:gd name="connsiteY132" fmla="*/ 2235089 h 2237474"/>
              <a:gd name="connsiteX133" fmla="*/ 1324828 w 12192000"/>
              <a:gd name="connsiteY133" fmla="*/ 2231968 h 2237474"/>
              <a:gd name="connsiteX134" fmla="*/ 1279765 w 12192000"/>
              <a:gd name="connsiteY134" fmla="*/ 2229639 h 2237474"/>
              <a:gd name="connsiteX135" fmla="*/ 1195347 w 12192000"/>
              <a:gd name="connsiteY135" fmla="*/ 2212354 h 2237474"/>
              <a:gd name="connsiteX136" fmla="*/ 970251 w 12192000"/>
              <a:gd name="connsiteY136" fmla="*/ 2221029 h 2237474"/>
              <a:gd name="connsiteX137" fmla="*/ 812914 w 12192000"/>
              <a:gd name="connsiteY137" fmla="*/ 2202752 h 2237474"/>
              <a:gd name="connsiteX138" fmla="*/ 800195 w 12192000"/>
              <a:gd name="connsiteY138" fmla="*/ 2209407 h 2237474"/>
              <a:gd name="connsiteX139" fmla="*/ 784978 w 12192000"/>
              <a:gd name="connsiteY139" fmla="*/ 2212360 h 2237474"/>
              <a:gd name="connsiteX140" fmla="*/ 669923 w 12192000"/>
              <a:gd name="connsiteY140" fmla="*/ 2211682 h 2237474"/>
              <a:gd name="connsiteX141" fmla="*/ 648680 w 12192000"/>
              <a:gd name="connsiteY141" fmla="*/ 2206229 h 2237474"/>
              <a:gd name="connsiteX142" fmla="*/ 597225 w 12192000"/>
              <a:gd name="connsiteY142" fmla="*/ 2180999 h 2237474"/>
              <a:gd name="connsiteX143" fmla="*/ 558449 w 12192000"/>
              <a:gd name="connsiteY143" fmla="*/ 2182346 h 2237474"/>
              <a:gd name="connsiteX144" fmla="*/ 550517 w 12192000"/>
              <a:gd name="connsiteY144" fmla="*/ 2182060 h 2237474"/>
              <a:gd name="connsiteX145" fmla="*/ 550309 w 12192000"/>
              <a:gd name="connsiteY145" fmla="*/ 2181825 h 2237474"/>
              <a:gd name="connsiteX146" fmla="*/ 541836 w 12192000"/>
              <a:gd name="connsiteY146" fmla="*/ 2181063 h 2237474"/>
              <a:gd name="connsiteX147" fmla="*/ 520671 w 12192000"/>
              <a:gd name="connsiteY147" fmla="*/ 2180980 h 2237474"/>
              <a:gd name="connsiteX148" fmla="*/ 515024 w 12192000"/>
              <a:gd name="connsiteY148" fmla="*/ 2179258 h 2237474"/>
              <a:gd name="connsiteX149" fmla="*/ 512278 w 12192000"/>
              <a:gd name="connsiteY149" fmla="*/ 2176369 h 2237474"/>
              <a:gd name="connsiteX150" fmla="*/ 480419 w 12192000"/>
              <a:gd name="connsiteY150" fmla="*/ 2167807 h 2237474"/>
              <a:gd name="connsiteX151" fmla="*/ 413835 w 12192000"/>
              <a:gd name="connsiteY151" fmla="*/ 2156783 h 2237474"/>
              <a:gd name="connsiteX152" fmla="*/ 376513 w 12192000"/>
              <a:gd name="connsiteY152" fmla="*/ 2154014 h 2237474"/>
              <a:gd name="connsiteX153" fmla="*/ 273386 w 12192000"/>
              <a:gd name="connsiteY153" fmla="*/ 2142551 h 2237474"/>
              <a:gd name="connsiteX154" fmla="*/ 169207 w 12192000"/>
              <a:gd name="connsiteY154" fmla="*/ 2128100 h 2237474"/>
              <a:gd name="connsiteX155" fmla="*/ 93149 w 12192000"/>
              <a:gd name="connsiteY155" fmla="*/ 2105324 h 2237474"/>
              <a:gd name="connsiteX156" fmla="*/ 88109 w 12192000"/>
              <a:gd name="connsiteY156" fmla="*/ 2106704 h 2237474"/>
              <a:gd name="connsiteX157" fmla="*/ 80022 w 12192000"/>
              <a:gd name="connsiteY157" fmla="*/ 2107254 h 2237474"/>
              <a:gd name="connsiteX158" fmla="*/ 79717 w 12192000"/>
              <a:gd name="connsiteY158" fmla="*/ 2107046 h 2237474"/>
              <a:gd name="connsiteX159" fmla="*/ 72352 w 12192000"/>
              <a:gd name="connsiteY159" fmla="*/ 2107991 h 2237474"/>
              <a:gd name="connsiteX160" fmla="*/ 37645 w 12192000"/>
              <a:gd name="connsiteY160" fmla="*/ 2115401 h 2237474"/>
              <a:gd name="connsiteX161" fmla="*/ 4572 w 12192000"/>
              <a:gd name="connsiteY161" fmla="*/ 2111091 h 2237474"/>
              <a:gd name="connsiteX162" fmla="*/ 0 w 12192000"/>
              <a:gd name="connsiteY162" fmla="*/ 2110468 h 2237474"/>
              <a:gd name="connsiteX163" fmla="*/ 0 w 12192000"/>
              <a:gd name="connsiteY163" fmla="*/ 0 h 2237474"/>
              <a:gd name="connsiteX0" fmla="*/ 0 w 12192000"/>
              <a:gd name="connsiteY0" fmla="*/ 0 h 2237474"/>
              <a:gd name="connsiteX1" fmla="*/ 12192000 w 12192000"/>
              <a:gd name="connsiteY1" fmla="*/ 0 h 2237474"/>
              <a:gd name="connsiteX2" fmla="*/ 12192000 w 12192000"/>
              <a:gd name="connsiteY2" fmla="*/ 751299 h 2237474"/>
              <a:gd name="connsiteX3" fmla="*/ 12176759 w 12192000"/>
              <a:gd name="connsiteY3" fmla="*/ 759190 h 2237474"/>
              <a:gd name="connsiteX4" fmla="*/ 12047364 w 12192000"/>
              <a:gd name="connsiteY4" fmla="*/ 749662 h 2237474"/>
              <a:gd name="connsiteX5" fmla="*/ 11890686 w 12192000"/>
              <a:gd name="connsiteY5" fmla="*/ 732766 h 2237474"/>
              <a:gd name="connsiteX6" fmla="*/ 11820512 w 12192000"/>
              <a:gd name="connsiteY6" fmla="*/ 745392 h 2237474"/>
              <a:gd name="connsiteX7" fmla="*/ 11649954 w 12192000"/>
              <a:gd name="connsiteY7" fmla="*/ 749628 h 2237474"/>
              <a:gd name="connsiteX8" fmla="*/ 11560424 w 12192000"/>
              <a:gd name="connsiteY8" fmla="*/ 748017 h 2237474"/>
              <a:gd name="connsiteX9" fmla="*/ 11358455 w 12192000"/>
              <a:gd name="connsiteY9" fmla="*/ 747593 h 2237474"/>
              <a:gd name="connsiteX10" fmla="*/ 11165209 w 12192000"/>
              <a:gd name="connsiteY10" fmla="*/ 748852 h 2237474"/>
              <a:gd name="connsiteX11" fmla="*/ 11058755 w 12192000"/>
              <a:gd name="connsiteY11" fmla="*/ 749617 h 2237474"/>
              <a:gd name="connsiteX12" fmla="*/ 10846594 w 12192000"/>
              <a:gd name="connsiteY12" fmla="*/ 765069 h 2237474"/>
              <a:gd name="connsiteX13" fmla="*/ 10739478 w 12192000"/>
              <a:gd name="connsiteY13" fmla="*/ 776841 h 2237474"/>
              <a:gd name="connsiteX14" fmla="*/ 10458762 w 12192000"/>
              <a:gd name="connsiteY14" fmla="*/ 755400 h 2237474"/>
              <a:gd name="connsiteX15" fmla="*/ 10211200 w 12192000"/>
              <a:gd name="connsiteY15" fmla="*/ 767513 h 2237474"/>
              <a:gd name="connsiteX16" fmla="*/ 10167995 w 12192000"/>
              <a:gd name="connsiteY16" fmla="*/ 760843 h 2237474"/>
              <a:gd name="connsiteX17" fmla="*/ 9997044 w 12192000"/>
              <a:gd name="connsiteY17" fmla="*/ 780129 h 2237474"/>
              <a:gd name="connsiteX18" fmla="*/ 9943887 w 12192000"/>
              <a:gd name="connsiteY18" fmla="*/ 804141 h 2237474"/>
              <a:gd name="connsiteX19" fmla="*/ 9918248 w 12192000"/>
              <a:gd name="connsiteY19" fmla="*/ 816628 h 2237474"/>
              <a:gd name="connsiteX20" fmla="*/ 9767091 w 12192000"/>
              <a:gd name="connsiteY20" fmla="*/ 870550 h 2237474"/>
              <a:gd name="connsiteX21" fmla="*/ 9683005 w 12192000"/>
              <a:gd name="connsiteY21" fmla="*/ 894128 h 2237474"/>
              <a:gd name="connsiteX22" fmla="*/ 9594438 w 12192000"/>
              <a:gd name="connsiteY22" fmla="*/ 919051 h 2237474"/>
              <a:gd name="connsiteX23" fmla="*/ 9544189 w 12192000"/>
              <a:gd name="connsiteY23" fmla="*/ 938966 h 2237474"/>
              <a:gd name="connsiteX24" fmla="*/ 9500499 w 12192000"/>
              <a:gd name="connsiteY24" fmla="*/ 954680 h 2237474"/>
              <a:gd name="connsiteX25" fmla="*/ 9428195 w 12192000"/>
              <a:gd name="connsiteY25" fmla="*/ 986225 h 2237474"/>
              <a:gd name="connsiteX26" fmla="*/ 9410017 w 12192000"/>
              <a:gd name="connsiteY26" fmla="*/ 993931 h 2237474"/>
              <a:gd name="connsiteX27" fmla="*/ 9392919 w 12192000"/>
              <a:gd name="connsiteY27" fmla="*/ 994656 h 2237474"/>
              <a:gd name="connsiteX28" fmla="*/ 9268019 w 12192000"/>
              <a:gd name="connsiteY28" fmla="*/ 1007442 h 2237474"/>
              <a:gd name="connsiteX29" fmla="*/ 9234662 w 12192000"/>
              <a:gd name="connsiteY29" fmla="*/ 1023056 h 2237474"/>
              <a:gd name="connsiteX30" fmla="*/ 9181033 w 12192000"/>
              <a:gd name="connsiteY30" fmla="*/ 1037921 h 2237474"/>
              <a:gd name="connsiteX31" fmla="*/ 9155969 w 12192000"/>
              <a:gd name="connsiteY31" fmla="*/ 1046804 h 2237474"/>
              <a:gd name="connsiteX32" fmla="*/ 9133985 w 12192000"/>
              <a:gd name="connsiteY32" fmla="*/ 1046450 h 2237474"/>
              <a:gd name="connsiteX33" fmla="*/ 9003462 w 12192000"/>
              <a:gd name="connsiteY33" fmla="*/ 1042406 h 2237474"/>
              <a:gd name="connsiteX34" fmla="*/ 8968445 w 12192000"/>
              <a:gd name="connsiteY34" fmla="*/ 1052169 h 2237474"/>
              <a:gd name="connsiteX35" fmla="*/ 8886001 w 12192000"/>
              <a:gd name="connsiteY35" fmla="*/ 1067468 h 2237474"/>
              <a:gd name="connsiteX36" fmla="*/ 8838610 w 12192000"/>
              <a:gd name="connsiteY36" fmla="*/ 1075091 h 2237474"/>
              <a:gd name="connsiteX37" fmla="*/ 8750383 w 12192000"/>
              <a:gd name="connsiteY37" fmla="*/ 1097387 h 2237474"/>
              <a:gd name="connsiteX38" fmla="*/ 8665605 w 12192000"/>
              <a:gd name="connsiteY38" fmla="*/ 1110791 h 2237474"/>
              <a:gd name="connsiteX39" fmla="*/ 8584946 w 12192000"/>
              <a:gd name="connsiteY39" fmla="*/ 1135226 h 2237474"/>
              <a:gd name="connsiteX40" fmla="*/ 8419755 w 12192000"/>
              <a:gd name="connsiteY40" fmla="*/ 1216260 h 2237474"/>
              <a:gd name="connsiteX41" fmla="*/ 8411626 w 12192000"/>
              <a:gd name="connsiteY41" fmla="*/ 1214397 h 2237474"/>
              <a:gd name="connsiteX42" fmla="*/ 8363469 w 12192000"/>
              <a:gd name="connsiteY42" fmla="*/ 1246658 h 2237474"/>
              <a:gd name="connsiteX43" fmla="*/ 8275497 w 12192000"/>
              <a:gd name="connsiteY43" fmla="*/ 1264396 h 2237474"/>
              <a:gd name="connsiteX44" fmla="*/ 8206287 w 12192000"/>
              <a:gd name="connsiteY44" fmla="*/ 1273060 h 2237474"/>
              <a:gd name="connsiteX45" fmla="*/ 8139997 w 12192000"/>
              <a:gd name="connsiteY45" fmla="*/ 1282713 h 2237474"/>
              <a:gd name="connsiteX46" fmla="*/ 8074238 w 12192000"/>
              <a:gd name="connsiteY46" fmla="*/ 1301895 h 2237474"/>
              <a:gd name="connsiteX47" fmla="*/ 7942099 w 12192000"/>
              <a:gd name="connsiteY47" fmla="*/ 1336332 h 2237474"/>
              <a:gd name="connsiteX48" fmla="*/ 7902328 w 12192000"/>
              <a:gd name="connsiteY48" fmla="*/ 1345865 h 2237474"/>
              <a:gd name="connsiteX49" fmla="*/ 7840612 w 12192000"/>
              <a:gd name="connsiteY49" fmla="*/ 1369373 h 2237474"/>
              <a:gd name="connsiteX50" fmla="*/ 7786819 w 12192000"/>
              <a:gd name="connsiteY50" fmla="*/ 1378970 h 2237474"/>
              <a:gd name="connsiteX51" fmla="*/ 7548172 w 12192000"/>
              <a:gd name="connsiteY51" fmla="*/ 1417460 h 2237474"/>
              <a:gd name="connsiteX52" fmla="*/ 7483437 w 12192000"/>
              <a:gd name="connsiteY52" fmla="*/ 1478152 h 2237474"/>
              <a:gd name="connsiteX53" fmla="*/ 7377870 w 12192000"/>
              <a:gd name="connsiteY53" fmla="*/ 1523319 h 2237474"/>
              <a:gd name="connsiteX54" fmla="*/ 7230737 w 12192000"/>
              <a:gd name="connsiteY54" fmla="*/ 1562633 h 2237474"/>
              <a:gd name="connsiteX55" fmla="*/ 7224458 w 12192000"/>
              <a:gd name="connsiteY55" fmla="*/ 1573008 h 2237474"/>
              <a:gd name="connsiteX56" fmla="*/ 7183121 w 12192000"/>
              <a:gd name="connsiteY56" fmla="*/ 1595162 h 2237474"/>
              <a:gd name="connsiteX57" fmla="*/ 7164601 w 12192000"/>
              <a:gd name="connsiteY57" fmla="*/ 1606490 h 2237474"/>
              <a:gd name="connsiteX58" fmla="*/ 7031309 w 12192000"/>
              <a:gd name="connsiteY58" fmla="*/ 1619451 h 2237474"/>
              <a:gd name="connsiteX59" fmla="*/ 6900177 w 12192000"/>
              <a:gd name="connsiteY59" fmla="*/ 1636016 h 2237474"/>
              <a:gd name="connsiteX60" fmla="*/ 6795372 w 12192000"/>
              <a:gd name="connsiteY60" fmla="*/ 1644845 h 2237474"/>
              <a:gd name="connsiteX61" fmla="*/ 6692251 w 12192000"/>
              <a:gd name="connsiteY61" fmla="*/ 1656357 h 2237474"/>
              <a:gd name="connsiteX62" fmla="*/ 6655235 w 12192000"/>
              <a:gd name="connsiteY62" fmla="*/ 1661869 h 2237474"/>
              <a:gd name="connsiteX63" fmla="*/ 6554894 w 12192000"/>
              <a:gd name="connsiteY63" fmla="*/ 1664428 h 2237474"/>
              <a:gd name="connsiteX64" fmla="*/ 6516595 w 12192000"/>
              <a:gd name="connsiteY64" fmla="*/ 1667475 h 2237474"/>
              <a:gd name="connsiteX65" fmla="*/ 6508541 w 12192000"/>
              <a:gd name="connsiteY65" fmla="*/ 1668757 h 2237474"/>
              <a:gd name="connsiteX66" fmla="*/ 6471012 w 12192000"/>
              <a:gd name="connsiteY66" fmla="*/ 1678604 h 2237474"/>
              <a:gd name="connsiteX67" fmla="*/ 6364035 w 12192000"/>
              <a:gd name="connsiteY67" fmla="*/ 1667683 h 2237474"/>
              <a:gd name="connsiteX68" fmla="*/ 6280959 w 12192000"/>
              <a:gd name="connsiteY68" fmla="*/ 1689329 h 2237474"/>
              <a:gd name="connsiteX69" fmla="*/ 6243319 w 12192000"/>
              <a:gd name="connsiteY69" fmla="*/ 1695560 h 2237474"/>
              <a:gd name="connsiteX70" fmla="*/ 6098321 w 12192000"/>
              <a:gd name="connsiteY70" fmla="*/ 1721646 h 2237474"/>
              <a:gd name="connsiteX71" fmla="*/ 5880652 w 12192000"/>
              <a:gd name="connsiteY71" fmla="*/ 1779643 h 2237474"/>
              <a:gd name="connsiteX72" fmla="*/ 5785959 w 12192000"/>
              <a:gd name="connsiteY72" fmla="*/ 1775307 h 2237474"/>
              <a:gd name="connsiteX73" fmla="*/ 5643534 w 12192000"/>
              <a:gd name="connsiteY73" fmla="*/ 1802919 h 2237474"/>
              <a:gd name="connsiteX74" fmla="*/ 5518799 w 12192000"/>
              <a:gd name="connsiteY74" fmla="*/ 1818312 h 2237474"/>
              <a:gd name="connsiteX75" fmla="*/ 5505014 w 12192000"/>
              <a:gd name="connsiteY75" fmla="*/ 1819259 h 2237474"/>
              <a:gd name="connsiteX76" fmla="*/ 5453307 w 12192000"/>
              <a:gd name="connsiteY76" fmla="*/ 1815450 h 2237474"/>
              <a:gd name="connsiteX77" fmla="*/ 5221533 w 12192000"/>
              <a:gd name="connsiteY77" fmla="*/ 1846950 h 2237474"/>
              <a:gd name="connsiteX78" fmla="*/ 5149802 w 12192000"/>
              <a:gd name="connsiteY78" fmla="*/ 1844846 h 2237474"/>
              <a:gd name="connsiteX79" fmla="*/ 5114927 w 12192000"/>
              <a:gd name="connsiteY79" fmla="*/ 1847827 h 2237474"/>
              <a:gd name="connsiteX80" fmla="*/ 5108970 w 12192000"/>
              <a:gd name="connsiteY80" fmla="*/ 1847935 h 2237474"/>
              <a:gd name="connsiteX81" fmla="*/ 5067961 w 12192000"/>
              <a:gd name="connsiteY81" fmla="*/ 1845917 h 2237474"/>
              <a:gd name="connsiteX82" fmla="*/ 5007075 w 12192000"/>
              <a:gd name="connsiteY82" fmla="*/ 1838626 h 2237474"/>
              <a:gd name="connsiteX83" fmla="*/ 4944087 w 12192000"/>
              <a:gd name="connsiteY83" fmla="*/ 1823332 h 2237474"/>
              <a:gd name="connsiteX84" fmla="*/ 4907662 w 12192000"/>
              <a:gd name="connsiteY84" fmla="*/ 1816900 h 2237474"/>
              <a:gd name="connsiteX85" fmla="*/ 4882386 w 12192000"/>
              <a:gd name="connsiteY85" fmla="*/ 1809844 h 2237474"/>
              <a:gd name="connsiteX86" fmla="*/ 4811440 w 12192000"/>
              <a:gd name="connsiteY86" fmla="*/ 1804655 h 2237474"/>
              <a:gd name="connsiteX87" fmla="*/ 4691075 w 12192000"/>
              <a:gd name="connsiteY87" fmla="*/ 1801389 h 2237474"/>
              <a:gd name="connsiteX88" fmla="*/ 4640313 w 12192000"/>
              <a:gd name="connsiteY88" fmla="*/ 1784307 h 2237474"/>
              <a:gd name="connsiteX89" fmla="*/ 4536503 w 12192000"/>
              <a:gd name="connsiteY89" fmla="*/ 1785334 h 2237474"/>
              <a:gd name="connsiteX90" fmla="*/ 4513724 w 12192000"/>
              <a:gd name="connsiteY90" fmla="*/ 1791996 h 2237474"/>
              <a:gd name="connsiteX91" fmla="*/ 4459810 w 12192000"/>
              <a:gd name="connsiteY91" fmla="*/ 1797886 h 2237474"/>
              <a:gd name="connsiteX92" fmla="*/ 4379064 w 12192000"/>
              <a:gd name="connsiteY92" fmla="*/ 1817177 h 2237474"/>
              <a:gd name="connsiteX93" fmla="*/ 4290981 w 12192000"/>
              <a:gd name="connsiteY93" fmla="*/ 1839677 h 2237474"/>
              <a:gd name="connsiteX94" fmla="*/ 4238372 w 12192000"/>
              <a:gd name="connsiteY94" fmla="*/ 1851480 h 2237474"/>
              <a:gd name="connsiteX95" fmla="*/ 4232517 w 12192000"/>
              <a:gd name="connsiteY95" fmla="*/ 1852567 h 2237474"/>
              <a:gd name="connsiteX96" fmla="*/ 4191732 w 12192000"/>
              <a:gd name="connsiteY96" fmla="*/ 1857328 h 2237474"/>
              <a:gd name="connsiteX97" fmla="*/ 4065532 w 12192000"/>
              <a:gd name="connsiteY97" fmla="*/ 1855477 h 2237474"/>
              <a:gd name="connsiteX98" fmla="*/ 4028460 w 12192000"/>
              <a:gd name="connsiteY98" fmla="*/ 1855137 h 2237474"/>
              <a:gd name="connsiteX99" fmla="*/ 4002267 w 12192000"/>
              <a:gd name="connsiteY99" fmla="*/ 1852352 h 2237474"/>
              <a:gd name="connsiteX100" fmla="*/ 3931396 w 12192000"/>
              <a:gd name="connsiteY100" fmla="*/ 1858915 h 2237474"/>
              <a:gd name="connsiteX101" fmla="*/ 3812162 w 12192000"/>
              <a:gd name="connsiteY101" fmla="*/ 1875501 h 2237474"/>
              <a:gd name="connsiteX102" fmla="*/ 3758105 w 12192000"/>
              <a:gd name="connsiteY102" fmla="*/ 1871856 h 2237474"/>
              <a:gd name="connsiteX103" fmla="*/ 3715896 w 12192000"/>
              <a:gd name="connsiteY103" fmla="*/ 1881552 h 2237474"/>
              <a:gd name="connsiteX104" fmla="*/ 3567259 w 12192000"/>
              <a:gd name="connsiteY104" fmla="*/ 1893482 h 2237474"/>
              <a:gd name="connsiteX105" fmla="*/ 3405770 w 12192000"/>
              <a:gd name="connsiteY105" fmla="*/ 1904591 h 2237474"/>
              <a:gd name="connsiteX106" fmla="*/ 3280097 w 12192000"/>
              <a:gd name="connsiteY106" fmla="*/ 1919610 h 2237474"/>
              <a:gd name="connsiteX107" fmla="*/ 3123424 w 12192000"/>
              <a:gd name="connsiteY107" fmla="*/ 1952930 h 2237474"/>
              <a:gd name="connsiteX108" fmla="*/ 3009910 w 12192000"/>
              <a:gd name="connsiteY108" fmla="*/ 1957866 h 2237474"/>
              <a:gd name="connsiteX109" fmla="*/ 2995934 w 12192000"/>
              <a:gd name="connsiteY109" fmla="*/ 1967085 h 2237474"/>
              <a:gd name="connsiteX110" fmla="*/ 2942858 w 12192000"/>
              <a:gd name="connsiteY110" fmla="*/ 1981367 h 2237474"/>
              <a:gd name="connsiteX111" fmla="*/ 2875436 w 12192000"/>
              <a:gd name="connsiteY111" fmla="*/ 1996977 h 2237474"/>
              <a:gd name="connsiteX112" fmla="*/ 2874892 w 12192000"/>
              <a:gd name="connsiteY112" fmla="*/ 1996085 h 2237474"/>
              <a:gd name="connsiteX113" fmla="*/ 2843662 w 12192000"/>
              <a:gd name="connsiteY113" fmla="*/ 1992498 h 2237474"/>
              <a:gd name="connsiteX114" fmla="*/ 2718916 w 12192000"/>
              <a:gd name="connsiteY114" fmla="*/ 1990867 h 2237474"/>
              <a:gd name="connsiteX115" fmla="*/ 2713522 w 12192000"/>
              <a:gd name="connsiteY115" fmla="*/ 1990173 h 2237474"/>
              <a:gd name="connsiteX116" fmla="*/ 2578178 w 12192000"/>
              <a:gd name="connsiteY116" fmla="*/ 1990531 h 2237474"/>
              <a:gd name="connsiteX117" fmla="*/ 2476147 w 12192000"/>
              <a:gd name="connsiteY117" fmla="*/ 1998305 h 2237474"/>
              <a:gd name="connsiteX118" fmla="*/ 2373568 w 12192000"/>
              <a:gd name="connsiteY118" fmla="*/ 2003219 h 2237474"/>
              <a:gd name="connsiteX119" fmla="*/ 2287219 w 12192000"/>
              <a:gd name="connsiteY119" fmla="*/ 1998750 h 2237474"/>
              <a:gd name="connsiteX120" fmla="*/ 2243069 w 12192000"/>
              <a:gd name="connsiteY120" fmla="*/ 2005321 h 2237474"/>
              <a:gd name="connsiteX121" fmla="*/ 2164831 w 12192000"/>
              <a:gd name="connsiteY121" fmla="*/ 2010143 h 2237474"/>
              <a:gd name="connsiteX122" fmla="*/ 2085228 w 12192000"/>
              <a:gd name="connsiteY122" fmla="*/ 2046431 h 2237474"/>
              <a:gd name="connsiteX123" fmla="*/ 2058061 w 12192000"/>
              <a:gd name="connsiteY123" fmla="*/ 2047942 h 2237474"/>
              <a:gd name="connsiteX124" fmla="*/ 2042244 w 12192000"/>
              <a:gd name="connsiteY124" fmla="*/ 2055560 h 2237474"/>
              <a:gd name="connsiteX125" fmla="*/ 1877728 w 12192000"/>
              <a:gd name="connsiteY125" fmla="*/ 2101004 h 2237474"/>
              <a:gd name="connsiteX126" fmla="*/ 1759056 w 12192000"/>
              <a:gd name="connsiteY126" fmla="*/ 2125608 h 2237474"/>
              <a:gd name="connsiteX127" fmla="*/ 1637948 w 12192000"/>
              <a:gd name="connsiteY127" fmla="*/ 2172597 h 2237474"/>
              <a:gd name="connsiteX128" fmla="*/ 1434549 w 12192000"/>
              <a:gd name="connsiteY128" fmla="*/ 2234522 h 2237474"/>
              <a:gd name="connsiteX129" fmla="*/ 1398481 w 12192000"/>
              <a:gd name="connsiteY129" fmla="*/ 2237074 h 2237474"/>
              <a:gd name="connsiteX130" fmla="*/ 1398407 w 12192000"/>
              <a:gd name="connsiteY130" fmla="*/ 2237095 h 2237474"/>
              <a:gd name="connsiteX131" fmla="*/ 1370962 w 12192000"/>
              <a:gd name="connsiteY131" fmla="*/ 2237474 h 2237474"/>
              <a:gd name="connsiteX132" fmla="*/ 1356367 w 12192000"/>
              <a:gd name="connsiteY132" fmla="*/ 2235089 h 2237474"/>
              <a:gd name="connsiteX133" fmla="*/ 1324828 w 12192000"/>
              <a:gd name="connsiteY133" fmla="*/ 2231968 h 2237474"/>
              <a:gd name="connsiteX134" fmla="*/ 1279765 w 12192000"/>
              <a:gd name="connsiteY134" fmla="*/ 2229639 h 2237474"/>
              <a:gd name="connsiteX135" fmla="*/ 1195347 w 12192000"/>
              <a:gd name="connsiteY135" fmla="*/ 2212354 h 2237474"/>
              <a:gd name="connsiteX136" fmla="*/ 970251 w 12192000"/>
              <a:gd name="connsiteY136" fmla="*/ 2221029 h 2237474"/>
              <a:gd name="connsiteX137" fmla="*/ 812914 w 12192000"/>
              <a:gd name="connsiteY137" fmla="*/ 2202752 h 2237474"/>
              <a:gd name="connsiteX138" fmla="*/ 800195 w 12192000"/>
              <a:gd name="connsiteY138" fmla="*/ 2209407 h 2237474"/>
              <a:gd name="connsiteX139" fmla="*/ 784978 w 12192000"/>
              <a:gd name="connsiteY139" fmla="*/ 2212360 h 2237474"/>
              <a:gd name="connsiteX140" fmla="*/ 669923 w 12192000"/>
              <a:gd name="connsiteY140" fmla="*/ 2211682 h 2237474"/>
              <a:gd name="connsiteX141" fmla="*/ 648680 w 12192000"/>
              <a:gd name="connsiteY141" fmla="*/ 2206229 h 2237474"/>
              <a:gd name="connsiteX142" fmla="*/ 597225 w 12192000"/>
              <a:gd name="connsiteY142" fmla="*/ 2180999 h 2237474"/>
              <a:gd name="connsiteX143" fmla="*/ 558449 w 12192000"/>
              <a:gd name="connsiteY143" fmla="*/ 2182346 h 2237474"/>
              <a:gd name="connsiteX144" fmla="*/ 550517 w 12192000"/>
              <a:gd name="connsiteY144" fmla="*/ 2182060 h 2237474"/>
              <a:gd name="connsiteX145" fmla="*/ 550309 w 12192000"/>
              <a:gd name="connsiteY145" fmla="*/ 2181825 h 2237474"/>
              <a:gd name="connsiteX146" fmla="*/ 520671 w 12192000"/>
              <a:gd name="connsiteY146" fmla="*/ 2180980 h 2237474"/>
              <a:gd name="connsiteX147" fmla="*/ 515024 w 12192000"/>
              <a:gd name="connsiteY147" fmla="*/ 2179258 h 2237474"/>
              <a:gd name="connsiteX148" fmla="*/ 512278 w 12192000"/>
              <a:gd name="connsiteY148" fmla="*/ 2176369 h 2237474"/>
              <a:gd name="connsiteX149" fmla="*/ 480419 w 12192000"/>
              <a:gd name="connsiteY149" fmla="*/ 2167807 h 2237474"/>
              <a:gd name="connsiteX150" fmla="*/ 413835 w 12192000"/>
              <a:gd name="connsiteY150" fmla="*/ 2156783 h 2237474"/>
              <a:gd name="connsiteX151" fmla="*/ 376513 w 12192000"/>
              <a:gd name="connsiteY151" fmla="*/ 2154014 h 2237474"/>
              <a:gd name="connsiteX152" fmla="*/ 273386 w 12192000"/>
              <a:gd name="connsiteY152" fmla="*/ 2142551 h 2237474"/>
              <a:gd name="connsiteX153" fmla="*/ 169207 w 12192000"/>
              <a:gd name="connsiteY153" fmla="*/ 2128100 h 2237474"/>
              <a:gd name="connsiteX154" fmla="*/ 93149 w 12192000"/>
              <a:gd name="connsiteY154" fmla="*/ 2105324 h 2237474"/>
              <a:gd name="connsiteX155" fmla="*/ 88109 w 12192000"/>
              <a:gd name="connsiteY155" fmla="*/ 2106704 h 2237474"/>
              <a:gd name="connsiteX156" fmla="*/ 80022 w 12192000"/>
              <a:gd name="connsiteY156" fmla="*/ 2107254 h 2237474"/>
              <a:gd name="connsiteX157" fmla="*/ 79717 w 12192000"/>
              <a:gd name="connsiteY157" fmla="*/ 2107046 h 2237474"/>
              <a:gd name="connsiteX158" fmla="*/ 72352 w 12192000"/>
              <a:gd name="connsiteY158" fmla="*/ 2107991 h 2237474"/>
              <a:gd name="connsiteX159" fmla="*/ 37645 w 12192000"/>
              <a:gd name="connsiteY159" fmla="*/ 2115401 h 2237474"/>
              <a:gd name="connsiteX160" fmla="*/ 4572 w 12192000"/>
              <a:gd name="connsiteY160" fmla="*/ 2111091 h 2237474"/>
              <a:gd name="connsiteX161" fmla="*/ 0 w 12192000"/>
              <a:gd name="connsiteY161" fmla="*/ 2110468 h 2237474"/>
              <a:gd name="connsiteX162" fmla="*/ 0 w 12192000"/>
              <a:gd name="connsiteY162" fmla="*/ 0 h 2237474"/>
              <a:gd name="connsiteX0" fmla="*/ 0 w 12192000"/>
              <a:gd name="connsiteY0" fmla="*/ 0 h 2237474"/>
              <a:gd name="connsiteX1" fmla="*/ 12192000 w 12192000"/>
              <a:gd name="connsiteY1" fmla="*/ 0 h 2237474"/>
              <a:gd name="connsiteX2" fmla="*/ 12192000 w 12192000"/>
              <a:gd name="connsiteY2" fmla="*/ 751299 h 2237474"/>
              <a:gd name="connsiteX3" fmla="*/ 12176759 w 12192000"/>
              <a:gd name="connsiteY3" fmla="*/ 759190 h 2237474"/>
              <a:gd name="connsiteX4" fmla="*/ 12047364 w 12192000"/>
              <a:gd name="connsiteY4" fmla="*/ 749662 h 2237474"/>
              <a:gd name="connsiteX5" fmla="*/ 11890686 w 12192000"/>
              <a:gd name="connsiteY5" fmla="*/ 732766 h 2237474"/>
              <a:gd name="connsiteX6" fmla="*/ 11820512 w 12192000"/>
              <a:gd name="connsiteY6" fmla="*/ 745392 h 2237474"/>
              <a:gd name="connsiteX7" fmla="*/ 11649954 w 12192000"/>
              <a:gd name="connsiteY7" fmla="*/ 749628 h 2237474"/>
              <a:gd name="connsiteX8" fmla="*/ 11560424 w 12192000"/>
              <a:gd name="connsiteY8" fmla="*/ 748017 h 2237474"/>
              <a:gd name="connsiteX9" fmla="*/ 11358455 w 12192000"/>
              <a:gd name="connsiteY9" fmla="*/ 747593 h 2237474"/>
              <a:gd name="connsiteX10" fmla="*/ 11165209 w 12192000"/>
              <a:gd name="connsiteY10" fmla="*/ 748852 h 2237474"/>
              <a:gd name="connsiteX11" fmla="*/ 11058755 w 12192000"/>
              <a:gd name="connsiteY11" fmla="*/ 749617 h 2237474"/>
              <a:gd name="connsiteX12" fmla="*/ 10846594 w 12192000"/>
              <a:gd name="connsiteY12" fmla="*/ 765069 h 2237474"/>
              <a:gd name="connsiteX13" fmla="*/ 10739478 w 12192000"/>
              <a:gd name="connsiteY13" fmla="*/ 776841 h 2237474"/>
              <a:gd name="connsiteX14" fmla="*/ 10458762 w 12192000"/>
              <a:gd name="connsiteY14" fmla="*/ 755400 h 2237474"/>
              <a:gd name="connsiteX15" fmla="*/ 10211200 w 12192000"/>
              <a:gd name="connsiteY15" fmla="*/ 767513 h 2237474"/>
              <a:gd name="connsiteX16" fmla="*/ 10167995 w 12192000"/>
              <a:gd name="connsiteY16" fmla="*/ 760843 h 2237474"/>
              <a:gd name="connsiteX17" fmla="*/ 9997044 w 12192000"/>
              <a:gd name="connsiteY17" fmla="*/ 780129 h 2237474"/>
              <a:gd name="connsiteX18" fmla="*/ 9943887 w 12192000"/>
              <a:gd name="connsiteY18" fmla="*/ 804141 h 2237474"/>
              <a:gd name="connsiteX19" fmla="*/ 9918248 w 12192000"/>
              <a:gd name="connsiteY19" fmla="*/ 816628 h 2237474"/>
              <a:gd name="connsiteX20" fmla="*/ 9767091 w 12192000"/>
              <a:gd name="connsiteY20" fmla="*/ 870550 h 2237474"/>
              <a:gd name="connsiteX21" fmla="*/ 9683005 w 12192000"/>
              <a:gd name="connsiteY21" fmla="*/ 894128 h 2237474"/>
              <a:gd name="connsiteX22" fmla="*/ 9594438 w 12192000"/>
              <a:gd name="connsiteY22" fmla="*/ 919051 h 2237474"/>
              <a:gd name="connsiteX23" fmla="*/ 9544189 w 12192000"/>
              <a:gd name="connsiteY23" fmla="*/ 938966 h 2237474"/>
              <a:gd name="connsiteX24" fmla="*/ 9500499 w 12192000"/>
              <a:gd name="connsiteY24" fmla="*/ 954680 h 2237474"/>
              <a:gd name="connsiteX25" fmla="*/ 9428195 w 12192000"/>
              <a:gd name="connsiteY25" fmla="*/ 986225 h 2237474"/>
              <a:gd name="connsiteX26" fmla="*/ 9410017 w 12192000"/>
              <a:gd name="connsiteY26" fmla="*/ 993931 h 2237474"/>
              <a:gd name="connsiteX27" fmla="*/ 9392919 w 12192000"/>
              <a:gd name="connsiteY27" fmla="*/ 994656 h 2237474"/>
              <a:gd name="connsiteX28" fmla="*/ 9268019 w 12192000"/>
              <a:gd name="connsiteY28" fmla="*/ 1007442 h 2237474"/>
              <a:gd name="connsiteX29" fmla="*/ 9234662 w 12192000"/>
              <a:gd name="connsiteY29" fmla="*/ 1023056 h 2237474"/>
              <a:gd name="connsiteX30" fmla="*/ 9181033 w 12192000"/>
              <a:gd name="connsiteY30" fmla="*/ 1037921 h 2237474"/>
              <a:gd name="connsiteX31" fmla="*/ 9155969 w 12192000"/>
              <a:gd name="connsiteY31" fmla="*/ 1046804 h 2237474"/>
              <a:gd name="connsiteX32" fmla="*/ 9133985 w 12192000"/>
              <a:gd name="connsiteY32" fmla="*/ 1046450 h 2237474"/>
              <a:gd name="connsiteX33" fmla="*/ 9003462 w 12192000"/>
              <a:gd name="connsiteY33" fmla="*/ 1042406 h 2237474"/>
              <a:gd name="connsiteX34" fmla="*/ 8968445 w 12192000"/>
              <a:gd name="connsiteY34" fmla="*/ 1052169 h 2237474"/>
              <a:gd name="connsiteX35" fmla="*/ 8886001 w 12192000"/>
              <a:gd name="connsiteY35" fmla="*/ 1067468 h 2237474"/>
              <a:gd name="connsiteX36" fmla="*/ 8838610 w 12192000"/>
              <a:gd name="connsiteY36" fmla="*/ 1075091 h 2237474"/>
              <a:gd name="connsiteX37" fmla="*/ 8750383 w 12192000"/>
              <a:gd name="connsiteY37" fmla="*/ 1097387 h 2237474"/>
              <a:gd name="connsiteX38" fmla="*/ 8665605 w 12192000"/>
              <a:gd name="connsiteY38" fmla="*/ 1110791 h 2237474"/>
              <a:gd name="connsiteX39" fmla="*/ 8584946 w 12192000"/>
              <a:gd name="connsiteY39" fmla="*/ 1135226 h 2237474"/>
              <a:gd name="connsiteX40" fmla="*/ 8419755 w 12192000"/>
              <a:gd name="connsiteY40" fmla="*/ 1216260 h 2237474"/>
              <a:gd name="connsiteX41" fmla="*/ 8411626 w 12192000"/>
              <a:gd name="connsiteY41" fmla="*/ 1214397 h 2237474"/>
              <a:gd name="connsiteX42" fmla="*/ 8363469 w 12192000"/>
              <a:gd name="connsiteY42" fmla="*/ 1246658 h 2237474"/>
              <a:gd name="connsiteX43" fmla="*/ 8275497 w 12192000"/>
              <a:gd name="connsiteY43" fmla="*/ 1264396 h 2237474"/>
              <a:gd name="connsiteX44" fmla="*/ 8206287 w 12192000"/>
              <a:gd name="connsiteY44" fmla="*/ 1273060 h 2237474"/>
              <a:gd name="connsiteX45" fmla="*/ 8139997 w 12192000"/>
              <a:gd name="connsiteY45" fmla="*/ 1282713 h 2237474"/>
              <a:gd name="connsiteX46" fmla="*/ 8074238 w 12192000"/>
              <a:gd name="connsiteY46" fmla="*/ 1301895 h 2237474"/>
              <a:gd name="connsiteX47" fmla="*/ 7942099 w 12192000"/>
              <a:gd name="connsiteY47" fmla="*/ 1336332 h 2237474"/>
              <a:gd name="connsiteX48" fmla="*/ 7902328 w 12192000"/>
              <a:gd name="connsiteY48" fmla="*/ 1345865 h 2237474"/>
              <a:gd name="connsiteX49" fmla="*/ 7840612 w 12192000"/>
              <a:gd name="connsiteY49" fmla="*/ 1369373 h 2237474"/>
              <a:gd name="connsiteX50" fmla="*/ 7786819 w 12192000"/>
              <a:gd name="connsiteY50" fmla="*/ 1378970 h 2237474"/>
              <a:gd name="connsiteX51" fmla="*/ 7548172 w 12192000"/>
              <a:gd name="connsiteY51" fmla="*/ 1417460 h 2237474"/>
              <a:gd name="connsiteX52" fmla="*/ 7483437 w 12192000"/>
              <a:gd name="connsiteY52" fmla="*/ 1478152 h 2237474"/>
              <a:gd name="connsiteX53" fmla="*/ 7377870 w 12192000"/>
              <a:gd name="connsiteY53" fmla="*/ 1523319 h 2237474"/>
              <a:gd name="connsiteX54" fmla="*/ 7230737 w 12192000"/>
              <a:gd name="connsiteY54" fmla="*/ 1562633 h 2237474"/>
              <a:gd name="connsiteX55" fmla="*/ 7224458 w 12192000"/>
              <a:gd name="connsiteY55" fmla="*/ 1573008 h 2237474"/>
              <a:gd name="connsiteX56" fmla="*/ 7183121 w 12192000"/>
              <a:gd name="connsiteY56" fmla="*/ 1595162 h 2237474"/>
              <a:gd name="connsiteX57" fmla="*/ 7164601 w 12192000"/>
              <a:gd name="connsiteY57" fmla="*/ 1606490 h 2237474"/>
              <a:gd name="connsiteX58" fmla="*/ 7031309 w 12192000"/>
              <a:gd name="connsiteY58" fmla="*/ 1619451 h 2237474"/>
              <a:gd name="connsiteX59" fmla="*/ 6900177 w 12192000"/>
              <a:gd name="connsiteY59" fmla="*/ 1636016 h 2237474"/>
              <a:gd name="connsiteX60" fmla="*/ 6795372 w 12192000"/>
              <a:gd name="connsiteY60" fmla="*/ 1644845 h 2237474"/>
              <a:gd name="connsiteX61" fmla="*/ 6692251 w 12192000"/>
              <a:gd name="connsiteY61" fmla="*/ 1656357 h 2237474"/>
              <a:gd name="connsiteX62" fmla="*/ 6655235 w 12192000"/>
              <a:gd name="connsiteY62" fmla="*/ 1661869 h 2237474"/>
              <a:gd name="connsiteX63" fmla="*/ 6554894 w 12192000"/>
              <a:gd name="connsiteY63" fmla="*/ 1664428 h 2237474"/>
              <a:gd name="connsiteX64" fmla="*/ 6516595 w 12192000"/>
              <a:gd name="connsiteY64" fmla="*/ 1667475 h 2237474"/>
              <a:gd name="connsiteX65" fmla="*/ 6508541 w 12192000"/>
              <a:gd name="connsiteY65" fmla="*/ 1668757 h 2237474"/>
              <a:gd name="connsiteX66" fmla="*/ 6471012 w 12192000"/>
              <a:gd name="connsiteY66" fmla="*/ 1678604 h 2237474"/>
              <a:gd name="connsiteX67" fmla="*/ 6364035 w 12192000"/>
              <a:gd name="connsiteY67" fmla="*/ 1667683 h 2237474"/>
              <a:gd name="connsiteX68" fmla="*/ 6280959 w 12192000"/>
              <a:gd name="connsiteY68" fmla="*/ 1689329 h 2237474"/>
              <a:gd name="connsiteX69" fmla="*/ 6243319 w 12192000"/>
              <a:gd name="connsiteY69" fmla="*/ 1695560 h 2237474"/>
              <a:gd name="connsiteX70" fmla="*/ 6098321 w 12192000"/>
              <a:gd name="connsiteY70" fmla="*/ 1721646 h 2237474"/>
              <a:gd name="connsiteX71" fmla="*/ 5880652 w 12192000"/>
              <a:gd name="connsiteY71" fmla="*/ 1779643 h 2237474"/>
              <a:gd name="connsiteX72" fmla="*/ 5785959 w 12192000"/>
              <a:gd name="connsiteY72" fmla="*/ 1775307 h 2237474"/>
              <a:gd name="connsiteX73" fmla="*/ 5643534 w 12192000"/>
              <a:gd name="connsiteY73" fmla="*/ 1802919 h 2237474"/>
              <a:gd name="connsiteX74" fmla="*/ 5518799 w 12192000"/>
              <a:gd name="connsiteY74" fmla="*/ 1818312 h 2237474"/>
              <a:gd name="connsiteX75" fmla="*/ 5505014 w 12192000"/>
              <a:gd name="connsiteY75" fmla="*/ 1819259 h 2237474"/>
              <a:gd name="connsiteX76" fmla="*/ 5453307 w 12192000"/>
              <a:gd name="connsiteY76" fmla="*/ 1815450 h 2237474"/>
              <a:gd name="connsiteX77" fmla="*/ 5221533 w 12192000"/>
              <a:gd name="connsiteY77" fmla="*/ 1846950 h 2237474"/>
              <a:gd name="connsiteX78" fmla="*/ 5149802 w 12192000"/>
              <a:gd name="connsiteY78" fmla="*/ 1844846 h 2237474"/>
              <a:gd name="connsiteX79" fmla="*/ 5114927 w 12192000"/>
              <a:gd name="connsiteY79" fmla="*/ 1847827 h 2237474"/>
              <a:gd name="connsiteX80" fmla="*/ 5108970 w 12192000"/>
              <a:gd name="connsiteY80" fmla="*/ 1847935 h 2237474"/>
              <a:gd name="connsiteX81" fmla="*/ 5067961 w 12192000"/>
              <a:gd name="connsiteY81" fmla="*/ 1845917 h 2237474"/>
              <a:gd name="connsiteX82" fmla="*/ 5007075 w 12192000"/>
              <a:gd name="connsiteY82" fmla="*/ 1838626 h 2237474"/>
              <a:gd name="connsiteX83" fmla="*/ 4944087 w 12192000"/>
              <a:gd name="connsiteY83" fmla="*/ 1823332 h 2237474"/>
              <a:gd name="connsiteX84" fmla="*/ 4907662 w 12192000"/>
              <a:gd name="connsiteY84" fmla="*/ 1816900 h 2237474"/>
              <a:gd name="connsiteX85" fmla="*/ 4882386 w 12192000"/>
              <a:gd name="connsiteY85" fmla="*/ 1809844 h 2237474"/>
              <a:gd name="connsiteX86" fmla="*/ 4811440 w 12192000"/>
              <a:gd name="connsiteY86" fmla="*/ 1804655 h 2237474"/>
              <a:gd name="connsiteX87" fmla="*/ 4691075 w 12192000"/>
              <a:gd name="connsiteY87" fmla="*/ 1801389 h 2237474"/>
              <a:gd name="connsiteX88" fmla="*/ 4640313 w 12192000"/>
              <a:gd name="connsiteY88" fmla="*/ 1784307 h 2237474"/>
              <a:gd name="connsiteX89" fmla="*/ 4536503 w 12192000"/>
              <a:gd name="connsiteY89" fmla="*/ 1785334 h 2237474"/>
              <a:gd name="connsiteX90" fmla="*/ 4513724 w 12192000"/>
              <a:gd name="connsiteY90" fmla="*/ 1791996 h 2237474"/>
              <a:gd name="connsiteX91" fmla="*/ 4459810 w 12192000"/>
              <a:gd name="connsiteY91" fmla="*/ 1797886 h 2237474"/>
              <a:gd name="connsiteX92" fmla="*/ 4379064 w 12192000"/>
              <a:gd name="connsiteY92" fmla="*/ 1817177 h 2237474"/>
              <a:gd name="connsiteX93" fmla="*/ 4290981 w 12192000"/>
              <a:gd name="connsiteY93" fmla="*/ 1839677 h 2237474"/>
              <a:gd name="connsiteX94" fmla="*/ 4238372 w 12192000"/>
              <a:gd name="connsiteY94" fmla="*/ 1851480 h 2237474"/>
              <a:gd name="connsiteX95" fmla="*/ 4232517 w 12192000"/>
              <a:gd name="connsiteY95" fmla="*/ 1852567 h 2237474"/>
              <a:gd name="connsiteX96" fmla="*/ 4191732 w 12192000"/>
              <a:gd name="connsiteY96" fmla="*/ 1857328 h 2237474"/>
              <a:gd name="connsiteX97" fmla="*/ 4065532 w 12192000"/>
              <a:gd name="connsiteY97" fmla="*/ 1855477 h 2237474"/>
              <a:gd name="connsiteX98" fmla="*/ 4028460 w 12192000"/>
              <a:gd name="connsiteY98" fmla="*/ 1855137 h 2237474"/>
              <a:gd name="connsiteX99" fmla="*/ 4002267 w 12192000"/>
              <a:gd name="connsiteY99" fmla="*/ 1852352 h 2237474"/>
              <a:gd name="connsiteX100" fmla="*/ 3931396 w 12192000"/>
              <a:gd name="connsiteY100" fmla="*/ 1858915 h 2237474"/>
              <a:gd name="connsiteX101" fmla="*/ 3812162 w 12192000"/>
              <a:gd name="connsiteY101" fmla="*/ 1875501 h 2237474"/>
              <a:gd name="connsiteX102" fmla="*/ 3758105 w 12192000"/>
              <a:gd name="connsiteY102" fmla="*/ 1871856 h 2237474"/>
              <a:gd name="connsiteX103" fmla="*/ 3715896 w 12192000"/>
              <a:gd name="connsiteY103" fmla="*/ 1881552 h 2237474"/>
              <a:gd name="connsiteX104" fmla="*/ 3567259 w 12192000"/>
              <a:gd name="connsiteY104" fmla="*/ 1893482 h 2237474"/>
              <a:gd name="connsiteX105" fmla="*/ 3405770 w 12192000"/>
              <a:gd name="connsiteY105" fmla="*/ 1904591 h 2237474"/>
              <a:gd name="connsiteX106" fmla="*/ 3280097 w 12192000"/>
              <a:gd name="connsiteY106" fmla="*/ 1919610 h 2237474"/>
              <a:gd name="connsiteX107" fmla="*/ 3123424 w 12192000"/>
              <a:gd name="connsiteY107" fmla="*/ 1952930 h 2237474"/>
              <a:gd name="connsiteX108" fmla="*/ 3009910 w 12192000"/>
              <a:gd name="connsiteY108" fmla="*/ 1957866 h 2237474"/>
              <a:gd name="connsiteX109" fmla="*/ 2995934 w 12192000"/>
              <a:gd name="connsiteY109" fmla="*/ 1967085 h 2237474"/>
              <a:gd name="connsiteX110" fmla="*/ 2942858 w 12192000"/>
              <a:gd name="connsiteY110" fmla="*/ 1981367 h 2237474"/>
              <a:gd name="connsiteX111" fmla="*/ 2875436 w 12192000"/>
              <a:gd name="connsiteY111" fmla="*/ 1996977 h 2237474"/>
              <a:gd name="connsiteX112" fmla="*/ 2874892 w 12192000"/>
              <a:gd name="connsiteY112" fmla="*/ 1996085 h 2237474"/>
              <a:gd name="connsiteX113" fmla="*/ 2843662 w 12192000"/>
              <a:gd name="connsiteY113" fmla="*/ 1992498 h 2237474"/>
              <a:gd name="connsiteX114" fmla="*/ 2718916 w 12192000"/>
              <a:gd name="connsiteY114" fmla="*/ 1990867 h 2237474"/>
              <a:gd name="connsiteX115" fmla="*/ 2713522 w 12192000"/>
              <a:gd name="connsiteY115" fmla="*/ 1990173 h 2237474"/>
              <a:gd name="connsiteX116" fmla="*/ 2578178 w 12192000"/>
              <a:gd name="connsiteY116" fmla="*/ 1990531 h 2237474"/>
              <a:gd name="connsiteX117" fmla="*/ 2476147 w 12192000"/>
              <a:gd name="connsiteY117" fmla="*/ 1998305 h 2237474"/>
              <a:gd name="connsiteX118" fmla="*/ 2373568 w 12192000"/>
              <a:gd name="connsiteY118" fmla="*/ 2003219 h 2237474"/>
              <a:gd name="connsiteX119" fmla="*/ 2287219 w 12192000"/>
              <a:gd name="connsiteY119" fmla="*/ 1998750 h 2237474"/>
              <a:gd name="connsiteX120" fmla="*/ 2243069 w 12192000"/>
              <a:gd name="connsiteY120" fmla="*/ 2005321 h 2237474"/>
              <a:gd name="connsiteX121" fmla="*/ 2164831 w 12192000"/>
              <a:gd name="connsiteY121" fmla="*/ 2010143 h 2237474"/>
              <a:gd name="connsiteX122" fmla="*/ 2085228 w 12192000"/>
              <a:gd name="connsiteY122" fmla="*/ 2046431 h 2237474"/>
              <a:gd name="connsiteX123" fmla="*/ 2058061 w 12192000"/>
              <a:gd name="connsiteY123" fmla="*/ 2047942 h 2237474"/>
              <a:gd name="connsiteX124" fmla="*/ 2042244 w 12192000"/>
              <a:gd name="connsiteY124" fmla="*/ 2055560 h 2237474"/>
              <a:gd name="connsiteX125" fmla="*/ 1877728 w 12192000"/>
              <a:gd name="connsiteY125" fmla="*/ 2101004 h 2237474"/>
              <a:gd name="connsiteX126" fmla="*/ 1759056 w 12192000"/>
              <a:gd name="connsiteY126" fmla="*/ 2125608 h 2237474"/>
              <a:gd name="connsiteX127" fmla="*/ 1637948 w 12192000"/>
              <a:gd name="connsiteY127" fmla="*/ 2172597 h 2237474"/>
              <a:gd name="connsiteX128" fmla="*/ 1434549 w 12192000"/>
              <a:gd name="connsiteY128" fmla="*/ 2234522 h 2237474"/>
              <a:gd name="connsiteX129" fmla="*/ 1398481 w 12192000"/>
              <a:gd name="connsiteY129" fmla="*/ 2237074 h 2237474"/>
              <a:gd name="connsiteX130" fmla="*/ 1398407 w 12192000"/>
              <a:gd name="connsiteY130" fmla="*/ 2237095 h 2237474"/>
              <a:gd name="connsiteX131" fmla="*/ 1370962 w 12192000"/>
              <a:gd name="connsiteY131" fmla="*/ 2237474 h 2237474"/>
              <a:gd name="connsiteX132" fmla="*/ 1356367 w 12192000"/>
              <a:gd name="connsiteY132" fmla="*/ 2235089 h 2237474"/>
              <a:gd name="connsiteX133" fmla="*/ 1324828 w 12192000"/>
              <a:gd name="connsiteY133" fmla="*/ 2231968 h 2237474"/>
              <a:gd name="connsiteX134" fmla="*/ 1279765 w 12192000"/>
              <a:gd name="connsiteY134" fmla="*/ 2229639 h 2237474"/>
              <a:gd name="connsiteX135" fmla="*/ 1195347 w 12192000"/>
              <a:gd name="connsiteY135" fmla="*/ 2212354 h 2237474"/>
              <a:gd name="connsiteX136" fmla="*/ 970251 w 12192000"/>
              <a:gd name="connsiteY136" fmla="*/ 2221029 h 2237474"/>
              <a:gd name="connsiteX137" fmla="*/ 812914 w 12192000"/>
              <a:gd name="connsiteY137" fmla="*/ 2202752 h 2237474"/>
              <a:gd name="connsiteX138" fmla="*/ 800195 w 12192000"/>
              <a:gd name="connsiteY138" fmla="*/ 2209407 h 2237474"/>
              <a:gd name="connsiteX139" fmla="*/ 784978 w 12192000"/>
              <a:gd name="connsiteY139" fmla="*/ 2212360 h 2237474"/>
              <a:gd name="connsiteX140" fmla="*/ 669923 w 12192000"/>
              <a:gd name="connsiteY140" fmla="*/ 2211682 h 2237474"/>
              <a:gd name="connsiteX141" fmla="*/ 648680 w 12192000"/>
              <a:gd name="connsiteY141" fmla="*/ 2206229 h 2237474"/>
              <a:gd name="connsiteX142" fmla="*/ 597225 w 12192000"/>
              <a:gd name="connsiteY142" fmla="*/ 2180999 h 2237474"/>
              <a:gd name="connsiteX143" fmla="*/ 558449 w 12192000"/>
              <a:gd name="connsiteY143" fmla="*/ 2182346 h 2237474"/>
              <a:gd name="connsiteX144" fmla="*/ 550517 w 12192000"/>
              <a:gd name="connsiteY144" fmla="*/ 2182060 h 2237474"/>
              <a:gd name="connsiteX145" fmla="*/ 550309 w 12192000"/>
              <a:gd name="connsiteY145" fmla="*/ 2181825 h 2237474"/>
              <a:gd name="connsiteX146" fmla="*/ 520671 w 12192000"/>
              <a:gd name="connsiteY146" fmla="*/ 2180980 h 2237474"/>
              <a:gd name="connsiteX147" fmla="*/ 515024 w 12192000"/>
              <a:gd name="connsiteY147" fmla="*/ 2179258 h 2237474"/>
              <a:gd name="connsiteX148" fmla="*/ 480419 w 12192000"/>
              <a:gd name="connsiteY148" fmla="*/ 2167807 h 2237474"/>
              <a:gd name="connsiteX149" fmla="*/ 413835 w 12192000"/>
              <a:gd name="connsiteY149" fmla="*/ 2156783 h 2237474"/>
              <a:gd name="connsiteX150" fmla="*/ 376513 w 12192000"/>
              <a:gd name="connsiteY150" fmla="*/ 2154014 h 2237474"/>
              <a:gd name="connsiteX151" fmla="*/ 273386 w 12192000"/>
              <a:gd name="connsiteY151" fmla="*/ 2142551 h 2237474"/>
              <a:gd name="connsiteX152" fmla="*/ 169207 w 12192000"/>
              <a:gd name="connsiteY152" fmla="*/ 2128100 h 2237474"/>
              <a:gd name="connsiteX153" fmla="*/ 93149 w 12192000"/>
              <a:gd name="connsiteY153" fmla="*/ 2105324 h 2237474"/>
              <a:gd name="connsiteX154" fmla="*/ 88109 w 12192000"/>
              <a:gd name="connsiteY154" fmla="*/ 2106704 h 2237474"/>
              <a:gd name="connsiteX155" fmla="*/ 80022 w 12192000"/>
              <a:gd name="connsiteY155" fmla="*/ 2107254 h 2237474"/>
              <a:gd name="connsiteX156" fmla="*/ 79717 w 12192000"/>
              <a:gd name="connsiteY156" fmla="*/ 2107046 h 2237474"/>
              <a:gd name="connsiteX157" fmla="*/ 72352 w 12192000"/>
              <a:gd name="connsiteY157" fmla="*/ 2107991 h 2237474"/>
              <a:gd name="connsiteX158" fmla="*/ 37645 w 12192000"/>
              <a:gd name="connsiteY158" fmla="*/ 2115401 h 2237474"/>
              <a:gd name="connsiteX159" fmla="*/ 4572 w 12192000"/>
              <a:gd name="connsiteY159" fmla="*/ 2111091 h 2237474"/>
              <a:gd name="connsiteX160" fmla="*/ 0 w 12192000"/>
              <a:gd name="connsiteY160" fmla="*/ 2110468 h 2237474"/>
              <a:gd name="connsiteX161" fmla="*/ 0 w 12192000"/>
              <a:gd name="connsiteY161" fmla="*/ 0 h 2237474"/>
              <a:gd name="connsiteX0" fmla="*/ 0 w 12192000"/>
              <a:gd name="connsiteY0" fmla="*/ 0 h 2237474"/>
              <a:gd name="connsiteX1" fmla="*/ 12192000 w 12192000"/>
              <a:gd name="connsiteY1" fmla="*/ 0 h 2237474"/>
              <a:gd name="connsiteX2" fmla="*/ 12192000 w 12192000"/>
              <a:gd name="connsiteY2" fmla="*/ 751299 h 2237474"/>
              <a:gd name="connsiteX3" fmla="*/ 12176759 w 12192000"/>
              <a:gd name="connsiteY3" fmla="*/ 759190 h 2237474"/>
              <a:gd name="connsiteX4" fmla="*/ 12047364 w 12192000"/>
              <a:gd name="connsiteY4" fmla="*/ 749662 h 2237474"/>
              <a:gd name="connsiteX5" fmla="*/ 11890686 w 12192000"/>
              <a:gd name="connsiteY5" fmla="*/ 732766 h 2237474"/>
              <a:gd name="connsiteX6" fmla="*/ 11820512 w 12192000"/>
              <a:gd name="connsiteY6" fmla="*/ 745392 h 2237474"/>
              <a:gd name="connsiteX7" fmla="*/ 11649954 w 12192000"/>
              <a:gd name="connsiteY7" fmla="*/ 749628 h 2237474"/>
              <a:gd name="connsiteX8" fmla="*/ 11560424 w 12192000"/>
              <a:gd name="connsiteY8" fmla="*/ 748017 h 2237474"/>
              <a:gd name="connsiteX9" fmla="*/ 11358455 w 12192000"/>
              <a:gd name="connsiteY9" fmla="*/ 747593 h 2237474"/>
              <a:gd name="connsiteX10" fmla="*/ 11165209 w 12192000"/>
              <a:gd name="connsiteY10" fmla="*/ 748852 h 2237474"/>
              <a:gd name="connsiteX11" fmla="*/ 11058755 w 12192000"/>
              <a:gd name="connsiteY11" fmla="*/ 749617 h 2237474"/>
              <a:gd name="connsiteX12" fmla="*/ 10846594 w 12192000"/>
              <a:gd name="connsiteY12" fmla="*/ 765069 h 2237474"/>
              <a:gd name="connsiteX13" fmla="*/ 10739478 w 12192000"/>
              <a:gd name="connsiteY13" fmla="*/ 776841 h 2237474"/>
              <a:gd name="connsiteX14" fmla="*/ 10458762 w 12192000"/>
              <a:gd name="connsiteY14" fmla="*/ 755400 h 2237474"/>
              <a:gd name="connsiteX15" fmla="*/ 10211200 w 12192000"/>
              <a:gd name="connsiteY15" fmla="*/ 767513 h 2237474"/>
              <a:gd name="connsiteX16" fmla="*/ 10167995 w 12192000"/>
              <a:gd name="connsiteY16" fmla="*/ 760843 h 2237474"/>
              <a:gd name="connsiteX17" fmla="*/ 9997044 w 12192000"/>
              <a:gd name="connsiteY17" fmla="*/ 780129 h 2237474"/>
              <a:gd name="connsiteX18" fmla="*/ 9943887 w 12192000"/>
              <a:gd name="connsiteY18" fmla="*/ 804141 h 2237474"/>
              <a:gd name="connsiteX19" fmla="*/ 9918248 w 12192000"/>
              <a:gd name="connsiteY19" fmla="*/ 816628 h 2237474"/>
              <a:gd name="connsiteX20" fmla="*/ 9767091 w 12192000"/>
              <a:gd name="connsiteY20" fmla="*/ 870550 h 2237474"/>
              <a:gd name="connsiteX21" fmla="*/ 9683005 w 12192000"/>
              <a:gd name="connsiteY21" fmla="*/ 894128 h 2237474"/>
              <a:gd name="connsiteX22" fmla="*/ 9594438 w 12192000"/>
              <a:gd name="connsiteY22" fmla="*/ 919051 h 2237474"/>
              <a:gd name="connsiteX23" fmla="*/ 9544189 w 12192000"/>
              <a:gd name="connsiteY23" fmla="*/ 938966 h 2237474"/>
              <a:gd name="connsiteX24" fmla="*/ 9500499 w 12192000"/>
              <a:gd name="connsiteY24" fmla="*/ 954680 h 2237474"/>
              <a:gd name="connsiteX25" fmla="*/ 9428195 w 12192000"/>
              <a:gd name="connsiteY25" fmla="*/ 986225 h 2237474"/>
              <a:gd name="connsiteX26" fmla="*/ 9410017 w 12192000"/>
              <a:gd name="connsiteY26" fmla="*/ 993931 h 2237474"/>
              <a:gd name="connsiteX27" fmla="*/ 9392919 w 12192000"/>
              <a:gd name="connsiteY27" fmla="*/ 994656 h 2237474"/>
              <a:gd name="connsiteX28" fmla="*/ 9268019 w 12192000"/>
              <a:gd name="connsiteY28" fmla="*/ 1007442 h 2237474"/>
              <a:gd name="connsiteX29" fmla="*/ 9234662 w 12192000"/>
              <a:gd name="connsiteY29" fmla="*/ 1023056 h 2237474"/>
              <a:gd name="connsiteX30" fmla="*/ 9181033 w 12192000"/>
              <a:gd name="connsiteY30" fmla="*/ 1037921 h 2237474"/>
              <a:gd name="connsiteX31" fmla="*/ 9155969 w 12192000"/>
              <a:gd name="connsiteY31" fmla="*/ 1046804 h 2237474"/>
              <a:gd name="connsiteX32" fmla="*/ 9133985 w 12192000"/>
              <a:gd name="connsiteY32" fmla="*/ 1046450 h 2237474"/>
              <a:gd name="connsiteX33" fmla="*/ 9003462 w 12192000"/>
              <a:gd name="connsiteY33" fmla="*/ 1042406 h 2237474"/>
              <a:gd name="connsiteX34" fmla="*/ 8968445 w 12192000"/>
              <a:gd name="connsiteY34" fmla="*/ 1052169 h 2237474"/>
              <a:gd name="connsiteX35" fmla="*/ 8886001 w 12192000"/>
              <a:gd name="connsiteY35" fmla="*/ 1067468 h 2237474"/>
              <a:gd name="connsiteX36" fmla="*/ 8838610 w 12192000"/>
              <a:gd name="connsiteY36" fmla="*/ 1075091 h 2237474"/>
              <a:gd name="connsiteX37" fmla="*/ 8750383 w 12192000"/>
              <a:gd name="connsiteY37" fmla="*/ 1097387 h 2237474"/>
              <a:gd name="connsiteX38" fmla="*/ 8665605 w 12192000"/>
              <a:gd name="connsiteY38" fmla="*/ 1110791 h 2237474"/>
              <a:gd name="connsiteX39" fmla="*/ 8584946 w 12192000"/>
              <a:gd name="connsiteY39" fmla="*/ 1135226 h 2237474"/>
              <a:gd name="connsiteX40" fmla="*/ 8419755 w 12192000"/>
              <a:gd name="connsiteY40" fmla="*/ 1216260 h 2237474"/>
              <a:gd name="connsiteX41" fmla="*/ 8411626 w 12192000"/>
              <a:gd name="connsiteY41" fmla="*/ 1214397 h 2237474"/>
              <a:gd name="connsiteX42" fmla="*/ 8363469 w 12192000"/>
              <a:gd name="connsiteY42" fmla="*/ 1246658 h 2237474"/>
              <a:gd name="connsiteX43" fmla="*/ 8275497 w 12192000"/>
              <a:gd name="connsiteY43" fmla="*/ 1264396 h 2237474"/>
              <a:gd name="connsiteX44" fmla="*/ 8206287 w 12192000"/>
              <a:gd name="connsiteY44" fmla="*/ 1273060 h 2237474"/>
              <a:gd name="connsiteX45" fmla="*/ 8139997 w 12192000"/>
              <a:gd name="connsiteY45" fmla="*/ 1282713 h 2237474"/>
              <a:gd name="connsiteX46" fmla="*/ 8074238 w 12192000"/>
              <a:gd name="connsiteY46" fmla="*/ 1301895 h 2237474"/>
              <a:gd name="connsiteX47" fmla="*/ 7942099 w 12192000"/>
              <a:gd name="connsiteY47" fmla="*/ 1336332 h 2237474"/>
              <a:gd name="connsiteX48" fmla="*/ 7902328 w 12192000"/>
              <a:gd name="connsiteY48" fmla="*/ 1345865 h 2237474"/>
              <a:gd name="connsiteX49" fmla="*/ 7840612 w 12192000"/>
              <a:gd name="connsiteY49" fmla="*/ 1369373 h 2237474"/>
              <a:gd name="connsiteX50" fmla="*/ 7786819 w 12192000"/>
              <a:gd name="connsiteY50" fmla="*/ 1378970 h 2237474"/>
              <a:gd name="connsiteX51" fmla="*/ 7548172 w 12192000"/>
              <a:gd name="connsiteY51" fmla="*/ 1417460 h 2237474"/>
              <a:gd name="connsiteX52" fmla="*/ 7483437 w 12192000"/>
              <a:gd name="connsiteY52" fmla="*/ 1478152 h 2237474"/>
              <a:gd name="connsiteX53" fmla="*/ 7377870 w 12192000"/>
              <a:gd name="connsiteY53" fmla="*/ 1523319 h 2237474"/>
              <a:gd name="connsiteX54" fmla="*/ 7230737 w 12192000"/>
              <a:gd name="connsiteY54" fmla="*/ 1562633 h 2237474"/>
              <a:gd name="connsiteX55" fmla="*/ 7224458 w 12192000"/>
              <a:gd name="connsiteY55" fmla="*/ 1573008 h 2237474"/>
              <a:gd name="connsiteX56" fmla="*/ 7183121 w 12192000"/>
              <a:gd name="connsiteY56" fmla="*/ 1595162 h 2237474"/>
              <a:gd name="connsiteX57" fmla="*/ 7164601 w 12192000"/>
              <a:gd name="connsiteY57" fmla="*/ 1606490 h 2237474"/>
              <a:gd name="connsiteX58" fmla="*/ 7031309 w 12192000"/>
              <a:gd name="connsiteY58" fmla="*/ 1619451 h 2237474"/>
              <a:gd name="connsiteX59" fmla="*/ 6900177 w 12192000"/>
              <a:gd name="connsiteY59" fmla="*/ 1636016 h 2237474"/>
              <a:gd name="connsiteX60" fmla="*/ 6795372 w 12192000"/>
              <a:gd name="connsiteY60" fmla="*/ 1644845 h 2237474"/>
              <a:gd name="connsiteX61" fmla="*/ 6692251 w 12192000"/>
              <a:gd name="connsiteY61" fmla="*/ 1656357 h 2237474"/>
              <a:gd name="connsiteX62" fmla="*/ 6655235 w 12192000"/>
              <a:gd name="connsiteY62" fmla="*/ 1661869 h 2237474"/>
              <a:gd name="connsiteX63" fmla="*/ 6554894 w 12192000"/>
              <a:gd name="connsiteY63" fmla="*/ 1664428 h 2237474"/>
              <a:gd name="connsiteX64" fmla="*/ 6516595 w 12192000"/>
              <a:gd name="connsiteY64" fmla="*/ 1667475 h 2237474"/>
              <a:gd name="connsiteX65" fmla="*/ 6508541 w 12192000"/>
              <a:gd name="connsiteY65" fmla="*/ 1668757 h 2237474"/>
              <a:gd name="connsiteX66" fmla="*/ 6471012 w 12192000"/>
              <a:gd name="connsiteY66" fmla="*/ 1678604 h 2237474"/>
              <a:gd name="connsiteX67" fmla="*/ 6364035 w 12192000"/>
              <a:gd name="connsiteY67" fmla="*/ 1667683 h 2237474"/>
              <a:gd name="connsiteX68" fmla="*/ 6280959 w 12192000"/>
              <a:gd name="connsiteY68" fmla="*/ 1689329 h 2237474"/>
              <a:gd name="connsiteX69" fmla="*/ 6243319 w 12192000"/>
              <a:gd name="connsiteY69" fmla="*/ 1695560 h 2237474"/>
              <a:gd name="connsiteX70" fmla="*/ 6098321 w 12192000"/>
              <a:gd name="connsiteY70" fmla="*/ 1721646 h 2237474"/>
              <a:gd name="connsiteX71" fmla="*/ 5880652 w 12192000"/>
              <a:gd name="connsiteY71" fmla="*/ 1779643 h 2237474"/>
              <a:gd name="connsiteX72" fmla="*/ 5785959 w 12192000"/>
              <a:gd name="connsiteY72" fmla="*/ 1775307 h 2237474"/>
              <a:gd name="connsiteX73" fmla="*/ 5643534 w 12192000"/>
              <a:gd name="connsiteY73" fmla="*/ 1802919 h 2237474"/>
              <a:gd name="connsiteX74" fmla="*/ 5518799 w 12192000"/>
              <a:gd name="connsiteY74" fmla="*/ 1818312 h 2237474"/>
              <a:gd name="connsiteX75" fmla="*/ 5505014 w 12192000"/>
              <a:gd name="connsiteY75" fmla="*/ 1819259 h 2237474"/>
              <a:gd name="connsiteX76" fmla="*/ 5453307 w 12192000"/>
              <a:gd name="connsiteY76" fmla="*/ 1815450 h 2237474"/>
              <a:gd name="connsiteX77" fmla="*/ 5221533 w 12192000"/>
              <a:gd name="connsiteY77" fmla="*/ 1846950 h 2237474"/>
              <a:gd name="connsiteX78" fmla="*/ 5149802 w 12192000"/>
              <a:gd name="connsiteY78" fmla="*/ 1844846 h 2237474"/>
              <a:gd name="connsiteX79" fmla="*/ 5114927 w 12192000"/>
              <a:gd name="connsiteY79" fmla="*/ 1847827 h 2237474"/>
              <a:gd name="connsiteX80" fmla="*/ 5108970 w 12192000"/>
              <a:gd name="connsiteY80" fmla="*/ 1847935 h 2237474"/>
              <a:gd name="connsiteX81" fmla="*/ 5067961 w 12192000"/>
              <a:gd name="connsiteY81" fmla="*/ 1845917 h 2237474"/>
              <a:gd name="connsiteX82" fmla="*/ 5007075 w 12192000"/>
              <a:gd name="connsiteY82" fmla="*/ 1838626 h 2237474"/>
              <a:gd name="connsiteX83" fmla="*/ 4944087 w 12192000"/>
              <a:gd name="connsiteY83" fmla="*/ 1823332 h 2237474"/>
              <a:gd name="connsiteX84" fmla="*/ 4907662 w 12192000"/>
              <a:gd name="connsiteY84" fmla="*/ 1816900 h 2237474"/>
              <a:gd name="connsiteX85" fmla="*/ 4882386 w 12192000"/>
              <a:gd name="connsiteY85" fmla="*/ 1809844 h 2237474"/>
              <a:gd name="connsiteX86" fmla="*/ 4811440 w 12192000"/>
              <a:gd name="connsiteY86" fmla="*/ 1804655 h 2237474"/>
              <a:gd name="connsiteX87" fmla="*/ 4691075 w 12192000"/>
              <a:gd name="connsiteY87" fmla="*/ 1801389 h 2237474"/>
              <a:gd name="connsiteX88" fmla="*/ 4640313 w 12192000"/>
              <a:gd name="connsiteY88" fmla="*/ 1784307 h 2237474"/>
              <a:gd name="connsiteX89" fmla="*/ 4536503 w 12192000"/>
              <a:gd name="connsiteY89" fmla="*/ 1785334 h 2237474"/>
              <a:gd name="connsiteX90" fmla="*/ 4513724 w 12192000"/>
              <a:gd name="connsiteY90" fmla="*/ 1791996 h 2237474"/>
              <a:gd name="connsiteX91" fmla="*/ 4459810 w 12192000"/>
              <a:gd name="connsiteY91" fmla="*/ 1797886 h 2237474"/>
              <a:gd name="connsiteX92" fmla="*/ 4379064 w 12192000"/>
              <a:gd name="connsiteY92" fmla="*/ 1817177 h 2237474"/>
              <a:gd name="connsiteX93" fmla="*/ 4290981 w 12192000"/>
              <a:gd name="connsiteY93" fmla="*/ 1839677 h 2237474"/>
              <a:gd name="connsiteX94" fmla="*/ 4238372 w 12192000"/>
              <a:gd name="connsiteY94" fmla="*/ 1851480 h 2237474"/>
              <a:gd name="connsiteX95" fmla="*/ 4232517 w 12192000"/>
              <a:gd name="connsiteY95" fmla="*/ 1852567 h 2237474"/>
              <a:gd name="connsiteX96" fmla="*/ 4191732 w 12192000"/>
              <a:gd name="connsiteY96" fmla="*/ 1857328 h 2237474"/>
              <a:gd name="connsiteX97" fmla="*/ 4065532 w 12192000"/>
              <a:gd name="connsiteY97" fmla="*/ 1855477 h 2237474"/>
              <a:gd name="connsiteX98" fmla="*/ 4028460 w 12192000"/>
              <a:gd name="connsiteY98" fmla="*/ 1855137 h 2237474"/>
              <a:gd name="connsiteX99" fmla="*/ 4002267 w 12192000"/>
              <a:gd name="connsiteY99" fmla="*/ 1852352 h 2237474"/>
              <a:gd name="connsiteX100" fmla="*/ 3931396 w 12192000"/>
              <a:gd name="connsiteY100" fmla="*/ 1858915 h 2237474"/>
              <a:gd name="connsiteX101" fmla="*/ 3812162 w 12192000"/>
              <a:gd name="connsiteY101" fmla="*/ 1875501 h 2237474"/>
              <a:gd name="connsiteX102" fmla="*/ 3758105 w 12192000"/>
              <a:gd name="connsiteY102" fmla="*/ 1871856 h 2237474"/>
              <a:gd name="connsiteX103" fmla="*/ 3715896 w 12192000"/>
              <a:gd name="connsiteY103" fmla="*/ 1881552 h 2237474"/>
              <a:gd name="connsiteX104" fmla="*/ 3567259 w 12192000"/>
              <a:gd name="connsiteY104" fmla="*/ 1893482 h 2237474"/>
              <a:gd name="connsiteX105" fmla="*/ 3405770 w 12192000"/>
              <a:gd name="connsiteY105" fmla="*/ 1904591 h 2237474"/>
              <a:gd name="connsiteX106" fmla="*/ 3280097 w 12192000"/>
              <a:gd name="connsiteY106" fmla="*/ 1919610 h 2237474"/>
              <a:gd name="connsiteX107" fmla="*/ 3123424 w 12192000"/>
              <a:gd name="connsiteY107" fmla="*/ 1952930 h 2237474"/>
              <a:gd name="connsiteX108" fmla="*/ 3009910 w 12192000"/>
              <a:gd name="connsiteY108" fmla="*/ 1957866 h 2237474"/>
              <a:gd name="connsiteX109" fmla="*/ 2995934 w 12192000"/>
              <a:gd name="connsiteY109" fmla="*/ 1967085 h 2237474"/>
              <a:gd name="connsiteX110" fmla="*/ 2942858 w 12192000"/>
              <a:gd name="connsiteY110" fmla="*/ 1981367 h 2237474"/>
              <a:gd name="connsiteX111" fmla="*/ 2875436 w 12192000"/>
              <a:gd name="connsiteY111" fmla="*/ 1996977 h 2237474"/>
              <a:gd name="connsiteX112" fmla="*/ 2874892 w 12192000"/>
              <a:gd name="connsiteY112" fmla="*/ 1996085 h 2237474"/>
              <a:gd name="connsiteX113" fmla="*/ 2843662 w 12192000"/>
              <a:gd name="connsiteY113" fmla="*/ 1992498 h 2237474"/>
              <a:gd name="connsiteX114" fmla="*/ 2718916 w 12192000"/>
              <a:gd name="connsiteY114" fmla="*/ 1990867 h 2237474"/>
              <a:gd name="connsiteX115" fmla="*/ 2713522 w 12192000"/>
              <a:gd name="connsiteY115" fmla="*/ 1990173 h 2237474"/>
              <a:gd name="connsiteX116" fmla="*/ 2578178 w 12192000"/>
              <a:gd name="connsiteY116" fmla="*/ 1990531 h 2237474"/>
              <a:gd name="connsiteX117" fmla="*/ 2476147 w 12192000"/>
              <a:gd name="connsiteY117" fmla="*/ 1998305 h 2237474"/>
              <a:gd name="connsiteX118" fmla="*/ 2373568 w 12192000"/>
              <a:gd name="connsiteY118" fmla="*/ 2003219 h 2237474"/>
              <a:gd name="connsiteX119" fmla="*/ 2287219 w 12192000"/>
              <a:gd name="connsiteY119" fmla="*/ 1998750 h 2237474"/>
              <a:gd name="connsiteX120" fmla="*/ 2243069 w 12192000"/>
              <a:gd name="connsiteY120" fmla="*/ 2005321 h 2237474"/>
              <a:gd name="connsiteX121" fmla="*/ 2164831 w 12192000"/>
              <a:gd name="connsiteY121" fmla="*/ 2010143 h 2237474"/>
              <a:gd name="connsiteX122" fmla="*/ 2085228 w 12192000"/>
              <a:gd name="connsiteY122" fmla="*/ 2046431 h 2237474"/>
              <a:gd name="connsiteX123" fmla="*/ 2058061 w 12192000"/>
              <a:gd name="connsiteY123" fmla="*/ 2047942 h 2237474"/>
              <a:gd name="connsiteX124" fmla="*/ 2042244 w 12192000"/>
              <a:gd name="connsiteY124" fmla="*/ 2055560 h 2237474"/>
              <a:gd name="connsiteX125" fmla="*/ 1877728 w 12192000"/>
              <a:gd name="connsiteY125" fmla="*/ 2101004 h 2237474"/>
              <a:gd name="connsiteX126" fmla="*/ 1759056 w 12192000"/>
              <a:gd name="connsiteY126" fmla="*/ 2125608 h 2237474"/>
              <a:gd name="connsiteX127" fmla="*/ 1637948 w 12192000"/>
              <a:gd name="connsiteY127" fmla="*/ 2172597 h 2237474"/>
              <a:gd name="connsiteX128" fmla="*/ 1434549 w 12192000"/>
              <a:gd name="connsiteY128" fmla="*/ 2234522 h 2237474"/>
              <a:gd name="connsiteX129" fmla="*/ 1398481 w 12192000"/>
              <a:gd name="connsiteY129" fmla="*/ 2237074 h 2237474"/>
              <a:gd name="connsiteX130" fmla="*/ 1398407 w 12192000"/>
              <a:gd name="connsiteY130" fmla="*/ 2237095 h 2237474"/>
              <a:gd name="connsiteX131" fmla="*/ 1370962 w 12192000"/>
              <a:gd name="connsiteY131" fmla="*/ 2237474 h 2237474"/>
              <a:gd name="connsiteX132" fmla="*/ 1356367 w 12192000"/>
              <a:gd name="connsiteY132" fmla="*/ 2235089 h 2237474"/>
              <a:gd name="connsiteX133" fmla="*/ 1324828 w 12192000"/>
              <a:gd name="connsiteY133" fmla="*/ 2231968 h 2237474"/>
              <a:gd name="connsiteX134" fmla="*/ 1279765 w 12192000"/>
              <a:gd name="connsiteY134" fmla="*/ 2229639 h 2237474"/>
              <a:gd name="connsiteX135" fmla="*/ 1195347 w 12192000"/>
              <a:gd name="connsiteY135" fmla="*/ 2212354 h 2237474"/>
              <a:gd name="connsiteX136" fmla="*/ 970251 w 12192000"/>
              <a:gd name="connsiteY136" fmla="*/ 2221029 h 2237474"/>
              <a:gd name="connsiteX137" fmla="*/ 812914 w 12192000"/>
              <a:gd name="connsiteY137" fmla="*/ 2202752 h 2237474"/>
              <a:gd name="connsiteX138" fmla="*/ 800195 w 12192000"/>
              <a:gd name="connsiteY138" fmla="*/ 2209407 h 2237474"/>
              <a:gd name="connsiteX139" fmla="*/ 784978 w 12192000"/>
              <a:gd name="connsiteY139" fmla="*/ 2212360 h 2237474"/>
              <a:gd name="connsiteX140" fmla="*/ 669923 w 12192000"/>
              <a:gd name="connsiteY140" fmla="*/ 2211682 h 2237474"/>
              <a:gd name="connsiteX141" fmla="*/ 648680 w 12192000"/>
              <a:gd name="connsiteY141" fmla="*/ 2206229 h 2237474"/>
              <a:gd name="connsiteX142" fmla="*/ 597225 w 12192000"/>
              <a:gd name="connsiteY142" fmla="*/ 2180999 h 2237474"/>
              <a:gd name="connsiteX143" fmla="*/ 558449 w 12192000"/>
              <a:gd name="connsiteY143" fmla="*/ 2182346 h 2237474"/>
              <a:gd name="connsiteX144" fmla="*/ 550517 w 12192000"/>
              <a:gd name="connsiteY144" fmla="*/ 2182060 h 2237474"/>
              <a:gd name="connsiteX145" fmla="*/ 550309 w 12192000"/>
              <a:gd name="connsiteY145" fmla="*/ 2181825 h 2237474"/>
              <a:gd name="connsiteX146" fmla="*/ 520671 w 12192000"/>
              <a:gd name="connsiteY146" fmla="*/ 2180980 h 2237474"/>
              <a:gd name="connsiteX147" fmla="*/ 515024 w 12192000"/>
              <a:gd name="connsiteY147" fmla="*/ 2179258 h 2237474"/>
              <a:gd name="connsiteX148" fmla="*/ 413835 w 12192000"/>
              <a:gd name="connsiteY148" fmla="*/ 2156783 h 2237474"/>
              <a:gd name="connsiteX149" fmla="*/ 376513 w 12192000"/>
              <a:gd name="connsiteY149" fmla="*/ 2154014 h 2237474"/>
              <a:gd name="connsiteX150" fmla="*/ 273386 w 12192000"/>
              <a:gd name="connsiteY150" fmla="*/ 2142551 h 2237474"/>
              <a:gd name="connsiteX151" fmla="*/ 169207 w 12192000"/>
              <a:gd name="connsiteY151" fmla="*/ 2128100 h 2237474"/>
              <a:gd name="connsiteX152" fmla="*/ 93149 w 12192000"/>
              <a:gd name="connsiteY152" fmla="*/ 2105324 h 2237474"/>
              <a:gd name="connsiteX153" fmla="*/ 88109 w 12192000"/>
              <a:gd name="connsiteY153" fmla="*/ 2106704 h 2237474"/>
              <a:gd name="connsiteX154" fmla="*/ 80022 w 12192000"/>
              <a:gd name="connsiteY154" fmla="*/ 2107254 h 2237474"/>
              <a:gd name="connsiteX155" fmla="*/ 79717 w 12192000"/>
              <a:gd name="connsiteY155" fmla="*/ 2107046 h 2237474"/>
              <a:gd name="connsiteX156" fmla="*/ 72352 w 12192000"/>
              <a:gd name="connsiteY156" fmla="*/ 2107991 h 2237474"/>
              <a:gd name="connsiteX157" fmla="*/ 37645 w 12192000"/>
              <a:gd name="connsiteY157" fmla="*/ 2115401 h 2237474"/>
              <a:gd name="connsiteX158" fmla="*/ 4572 w 12192000"/>
              <a:gd name="connsiteY158" fmla="*/ 2111091 h 2237474"/>
              <a:gd name="connsiteX159" fmla="*/ 0 w 12192000"/>
              <a:gd name="connsiteY159" fmla="*/ 2110468 h 2237474"/>
              <a:gd name="connsiteX160" fmla="*/ 0 w 12192000"/>
              <a:gd name="connsiteY160" fmla="*/ 0 h 2237474"/>
              <a:gd name="connsiteX0" fmla="*/ 0 w 12192000"/>
              <a:gd name="connsiteY0" fmla="*/ 0 h 2237474"/>
              <a:gd name="connsiteX1" fmla="*/ 12192000 w 12192000"/>
              <a:gd name="connsiteY1" fmla="*/ 0 h 2237474"/>
              <a:gd name="connsiteX2" fmla="*/ 12192000 w 12192000"/>
              <a:gd name="connsiteY2" fmla="*/ 751299 h 2237474"/>
              <a:gd name="connsiteX3" fmla="*/ 12176759 w 12192000"/>
              <a:gd name="connsiteY3" fmla="*/ 759190 h 2237474"/>
              <a:gd name="connsiteX4" fmla="*/ 12047364 w 12192000"/>
              <a:gd name="connsiteY4" fmla="*/ 749662 h 2237474"/>
              <a:gd name="connsiteX5" fmla="*/ 11890686 w 12192000"/>
              <a:gd name="connsiteY5" fmla="*/ 732766 h 2237474"/>
              <a:gd name="connsiteX6" fmla="*/ 11820512 w 12192000"/>
              <a:gd name="connsiteY6" fmla="*/ 745392 h 2237474"/>
              <a:gd name="connsiteX7" fmla="*/ 11649954 w 12192000"/>
              <a:gd name="connsiteY7" fmla="*/ 749628 h 2237474"/>
              <a:gd name="connsiteX8" fmla="*/ 11560424 w 12192000"/>
              <a:gd name="connsiteY8" fmla="*/ 748017 h 2237474"/>
              <a:gd name="connsiteX9" fmla="*/ 11358455 w 12192000"/>
              <a:gd name="connsiteY9" fmla="*/ 747593 h 2237474"/>
              <a:gd name="connsiteX10" fmla="*/ 11165209 w 12192000"/>
              <a:gd name="connsiteY10" fmla="*/ 748852 h 2237474"/>
              <a:gd name="connsiteX11" fmla="*/ 11058755 w 12192000"/>
              <a:gd name="connsiteY11" fmla="*/ 749617 h 2237474"/>
              <a:gd name="connsiteX12" fmla="*/ 10846594 w 12192000"/>
              <a:gd name="connsiteY12" fmla="*/ 765069 h 2237474"/>
              <a:gd name="connsiteX13" fmla="*/ 10739478 w 12192000"/>
              <a:gd name="connsiteY13" fmla="*/ 776841 h 2237474"/>
              <a:gd name="connsiteX14" fmla="*/ 10458762 w 12192000"/>
              <a:gd name="connsiteY14" fmla="*/ 755400 h 2237474"/>
              <a:gd name="connsiteX15" fmla="*/ 10211200 w 12192000"/>
              <a:gd name="connsiteY15" fmla="*/ 767513 h 2237474"/>
              <a:gd name="connsiteX16" fmla="*/ 10167995 w 12192000"/>
              <a:gd name="connsiteY16" fmla="*/ 760843 h 2237474"/>
              <a:gd name="connsiteX17" fmla="*/ 9997044 w 12192000"/>
              <a:gd name="connsiteY17" fmla="*/ 780129 h 2237474"/>
              <a:gd name="connsiteX18" fmla="*/ 9943887 w 12192000"/>
              <a:gd name="connsiteY18" fmla="*/ 804141 h 2237474"/>
              <a:gd name="connsiteX19" fmla="*/ 9918248 w 12192000"/>
              <a:gd name="connsiteY19" fmla="*/ 816628 h 2237474"/>
              <a:gd name="connsiteX20" fmla="*/ 9767091 w 12192000"/>
              <a:gd name="connsiteY20" fmla="*/ 870550 h 2237474"/>
              <a:gd name="connsiteX21" fmla="*/ 9683005 w 12192000"/>
              <a:gd name="connsiteY21" fmla="*/ 894128 h 2237474"/>
              <a:gd name="connsiteX22" fmla="*/ 9594438 w 12192000"/>
              <a:gd name="connsiteY22" fmla="*/ 919051 h 2237474"/>
              <a:gd name="connsiteX23" fmla="*/ 9544189 w 12192000"/>
              <a:gd name="connsiteY23" fmla="*/ 938966 h 2237474"/>
              <a:gd name="connsiteX24" fmla="*/ 9500499 w 12192000"/>
              <a:gd name="connsiteY24" fmla="*/ 954680 h 2237474"/>
              <a:gd name="connsiteX25" fmla="*/ 9428195 w 12192000"/>
              <a:gd name="connsiteY25" fmla="*/ 986225 h 2237474"/>
              <a:gd name="connsiteX26" fmla="*/ 9410017 w 12192000"/>
              <a:gd name="connsiteY26" fmla="*/ 993931 h 2237474"/>
              <a:gd name="connsiteX27" fmla="*/ 9392919 w 12192000"/>
              <a:gd name="connsiteY27" fmla="*/ 994656 h 2237474"/>
              <a:gd name="connsiteX28" fmla="*/ 9268019 w 12192000"/>
              <a:gd name="connsiteY28" fmla="*/ 1007442 h 2237474"/>
              <a:gd name="connsiteX29" fmla="*/ 9234662 w 12192000"/>
              <a:gd name="connsiteY29" fmla="*/ 1023056 h 2237474"/>
              <a:gd name="connsiteX30" fmla="*/ 9181033 w 12192000"/>
              <a:gd name="connsiteY30" fmla="*/ 1037921 h 2237474"/>
              <a:gd name="connsiteX31" fmla="*/ 9155969 w 12192000"/>
              <a:gd name="connsiteY31" fmla="*/ 1046804 h 2237474"/>
              <a:gd name="connsiteX32" fmla="*/ 9133985 w 12192000"/>
              <a:gd name="connsiteY32" fmla="*/ 1046450 h 2237474"/>
              <a:gd name="connsiteX33" fmla="*/ 9003462 w 12192000"/>
              <a:gd name="connsiteY33" fmla="*/ 1042406 h 2237474"/>
              <a:gd name="connsiteX34" fmla="*/ 8968445 w 12192000"/>
              <a:gd name="connsiteY34" fmla="*/ 1052169 h 2237474"/>
              <a:gd name="connsiteX35" fmla="*/ 8886001 w 12192000"/>
              <a:gd name="connsiteY35" fmla="*/ 1067468 h 2237474"/>
              <a:gd name="connsiteX36" fmla="*/ 8838610 w 12192000"/>
              <a:gd name="connsiteY36" fmla="*/ 1075091 h 2237474"/>
              <a:gd name="connsiteX37" fmla="*/ 8750383 w 12192000"/>
              <a:gd name="connsiteY37" fmla="*/ 1097387 h 2237474"/>
              <a:gd name="connsiteX38" fmla="*/ 8665605 w 12192000"/>
              <a:gd name="connsiteY38" fmla="*/ 1110791 h 2237474"/>
              <a:gd name="connsiteX39" fmla="*/ 8584946 w 12192000"/>
              <a:gd name="connsiteY39" fmla="*/ 1135226 h 2237474"/>
              <a:gd name="connsiteX40" fmla="*/ 8419755 w 12192000"/>
              <a:gd name="connsiteY40" fmla="*/ 1216260 h 2237474"/>
              <a:gd name="connsiteX41" fmla="*/ 8411626 w 12192000"/>
              <a:gd name="connsiteY41" fmla="*/ 1214397 h 2237474"/>
              <a:gd name="connsiteX42" fmla="*/ 8363469 w 12192000"/>
              <a:gd name="connsiteY42" fmla="*/ 1246658 h 2237474"/>
              <a:gd name="connsiteX43" fmla="*/ 8275497 w 12192000"/>
              <a:gd name="connsiteY43" fmla="*/ 1264396 h 2237474"/>
              <a:gd name="connsiteX44" fmla="*/ 8206287 w 12192000"/>
              <a:gd name="connsiteY44" fmla="*/ 1273060 h 2237474"/>
              <a:gd name="connsiteX45" fmla="*/ 8139997 w 12192000"/>
              <a:gd name="connsiteY45" fmla="*/ 1282713 h 2237474"/>
              <a:gd name="connsiteX46" fmla="*/ 8074238 w 12192000"/>
              <a:gd name="connsiteY46" fmla="*/ 1301895 h 2237474"/>
              <a:gd name="connsiteX47" fmla="*/ 7942099 w 12192000"/>
              <a:gd name="connsiteY47" fmla="*/ 1336332 h 2237474"/>
              <a:gd name="connsiteX48" fmla="*/ 7902328 w 12192000"/>
              <a:gd name="connsiteY48" fmla="*/ 1345865 h 2237474"/>
              <a:gd name="connsiteX49" fmla="*/ 7840612 w 12192000"/>
              <a:gd name="connsiteY49" fmla="*/ 1369373 h 2237474"/>
              <a:gd name="connsiteX50" fmla="*/ 7786819 w 12192000"/>
              <a:gd name="connsiteY50" fmla="*/ 1378970 h 2237474"/>
              <a:gd name="connsiteX51" fmla="*/ 7548172 w 12192000"/>
              <a:gd name="connsiteY51" fmla="*/ 1417460 h 2237474"/>
              <a:gd name="connsiteX52" fmla="*/ 7483437 w 12192000"/>
              <a:gd name="connsiteY52" fmla="*/ 1478152 h 2237474"/>
              <a:gd name="connsiteX53" fmla="*/ 7377870 w 12192000"/>
              <a:gd name="connsiteY53" fmla="*/ 1523319 h 2237474"/>
              <a:gd name="connsiteX54" fmla="*/ 7230737 w 12192000"/>
              <a:gd name="connsiteY54" fmla="*/ 1562633 h 2237474"/>
              <a:gd name="connsiteX55" fmla="*/ 7224458 w 12192000"/>
              <a:gd name="connsiteY55" fmla="*/ 1573008 h 2237474"/>
              <a:gd name="connsiteX56" fmla="*/ 7183121 w 12192000"/>
              <a:gd name="connsiteY56" fmla="*/ 1595162 h 2237474"/>
              <a:gd name="connsiteX57" fmla="*/ 7164601 w 12192000"/>
              <a:gd name="connsiteY57" fmla="*/ 1606490 h 2237474"/>
              <a:gd name="connsiteX58" fmla="*/ 7031309 w 12192000"/>
              <a:gd name="connsiteY58" fmla="*/ 1619451 h 2237474"/>
              <a:gd name="connsiteX59" fmla="*/ 6900177 w 12192000"/>
              <a:gd name="connsiteY59" fmla="*/ 1636016 h 2237474"/>
              <a:gd name="connsiteX60" fmla="*/ 6795372 w 12192000"/>
              <a:gd name="connsiteY60" fmla="*/ 1644845 h 2237474"/>
              <a:gd name="connsiteX61" fmla="*/ 6692251 w 12192000"/>
              <a:gd name="connsiteY61" fmla="*/ 1656357 h 2237474"/>
              <a:gd name="connsiteX62" fmla="*/ 6655235 w 12192000"/>
              <a:gd name="connsiteY62" fmla="*/ 1661869 h 2237474"/>
              <a:gd name="connsiteX63" fmla="*/ 6554894 w 12192000"/>
              <a:gd name="connsiteY63" fmla="*/ 1664428 h 2237474"/>
              <a:gd name="connsiteX64" fmla="*/ 6516595 w 12192000"/>
              <a:gd name="connsiteY64" fmla="*/ 1667475 h 2237474"/>
              <a:gd name="connsiteX65" fmla="*/ 6508541 w 12192000"/>
              <a:gd name="connsiteY65" fmla="*/ 1668757 h 2237474"/>
              <a:gd name="connsiteX66" fmla="*/ 6471012 w 12192000"/>
              <a:gd name="connsiteY66" fmla="*/ 1678604 h 2237474"/>
              <a:gd name="connsiteX67" fmla="*/ 6364035 w 12192000"/>
              <a:gd name="connsiteY67" fmla="*/ 1667683 h 2237474"/>
              <a:gd name="connsiteX68" fmla="*/ 6280959 w 12192000"/>
              <a:gd name="connsiteY68" fmla="*/ 1689329 h 2237474"/>
              <a:gd name="connsiteX69" fmla="*/ 6243319 w 12192000"/>
              <a:gd name="connsiteY69" fmla="*/ 1695560 h 2237474"/>
              <a:gd name="connsiteX70" fmla="*/ 6098321 w 12192000"/>
              <a:gd name="connsiteY70" fmla="*/ 1721646 h 2237474"/>
              <a:gd name="connsiteX71" fmla="*/ 5880652 w 12192000"/>
              <a:gd name="connsiteY71" fmla="*/ 1779643 h 2237474"/>
              <a:gd name="connsiteX72" fmla="*/ 5785959 w 12192000"/>
              <a:gd name="connsiteY72" fmla="*/ 1775307 h 2237474"/>
              <a:gd name="connsiteX73" fmla="*/ 5643534 w 12192000"/>
              <a:gd name="connsiteY73" fmla="*/ 1802919 h 2237474"/>
              <a:gd name="connsiteX74" fmla="*/ 5518799 w 12192000"/>
              <a:gd name="connsiteY74" fmla="*/ 1818312 h 2237474"/>
              <a:gd name="connsiteX75" fmla="*/ 5505014 w 12192000"/>
              <a:gd name="connsiteY75" fmla="*/ 1819259 h 2237474"/>
              <a:gd name="connsiteX76" fmla="*/ 5453307 w 12192000"/>
              <a:gd name="connsiteY76" fmla="*/ 1815450 h 2237474"/>
              <a:gd name="connsiteX77" fmla="*/ 5221533 w 12192000"/>
              <a:gd name="connsiteY77" fmla="*/ 1846950 h 2237474"/>
              <a:gd name="connsiteX78" fmla="*/ 5149802 w 12192000"/>
              <a:gd name="connsiteY78" fmla="*/ 1844846 h 2237474"/>
              <a:gd name="connsiteX79" fmla="*/ 5114927 w 12192000"/>
              <a:gd name="connsiteY79" fmla="*/ 1847827 h 2237474"/>
              <a:gd name="connsiteX80" fmla="*/ 5108970 w 12192000"/>
              <a:gd name="connsiteY80" fmla="*/ 1847935 h 2237474"/>
              <a:gd name="connsiteX81" fmla="*/ 5067961 w 12192000"/>
              <a:gd name="connsiteY81" fmla="*/ 1845917 h 2237474"/>
              <a:gd name="connsiteX82" fmla="*/ 5007075 w 12192000"/>
              <a:gd name="connsiteY82" fmla="*/ 1838626 h 2237474"/>
              <a:gd name="connsiteX83" fmla="*/ 4944087 w 12192000"/>
              <a:gd name="connsiteY83" fmla="*/ 1823332 h 2237474"/>
              <a:gd name="connsiteX84" fmla="*/ 4907662 w 12192000"/>
              <a:gd name="connsiteY84" fmla="*/ 1816900 h 2237474"/>
              <a:gd name="connsiteX85" fmla="*/ 4882386 w 12192000"/>
              <a:gd name="connsiteY85" fmla="*/ 1809844 h 2237474"/>
              <a:gd name="connsiteX86" fmla="*/ 4811440 w 12192000"/>
              <a:gd name="connsiteY86" fmla="*/ 1804655 h 2237474"/>
              <a:gd name="connsiteX87" fmla="*/ 4691075 w 12192000"/>
              <a:gd name="connsiteY87" fmla="*/ 1801389 h 2237474"/>
              <a:gd name="connsiteX88" fmla="*/ 4640313 w 12192000"/>
              <a:gd name="connsiteY88" fmla="*/ 1784307 h 2237474"/>
              <a:gd name="connsiteX89" fmla="*/ 4536503 w 12192000"/>
              <a:gd name="connsiteY89" fmla="*/ 1785334 h 2237474"/>
              <a:gd name="connsiteX90" fmla="*/ 4513724 w 12192000"/>
              <a:gd name="connsiteY90" fmla="*/ 1791996 h 2237474"/>
              <a:gd name="connsiteX91" fmla="*/ 4459810 w 12192000"/>
              <a:gd name="connsiteY91" fmla="*/ 1797886 h 2237474"/>
              <a:gd name="connsiteX92" fmla="*/ 4379064 w 12192000"/>
              <a:gd name="connsiteY92" fmla="*/ 1817177 h 2237474"/>
              <a:gd name="connsiteX93" fmla="*/ 4290981 w 12192000"/>
              <a:gd name="connsiteY93" fmla="*/ 1839677 h 2237474"/>
              <a:gd name="connsiteX94" fmla="*/ 4238372 w 12192000"/>
              <a:gd name="connsiteY94" fmla="*/ 1851480 h 2237474"/>
              <a:gd name="connsiteX95" fmla="*/ 4232517 w 12192000"/>
              <a:gd name="connsiteY95" fmla="*/ 1852567 h 2237474"/>
              <a:gd name="connsiteX96" fmla="*/ 4191732 w 12192000"/>
              <a:gd name="connsiteY96" fmla="*/ 1857328 h 2237474"/>
              <a:gd name="connsiteX97" fmla="*/ 4065532 w 12192000"/>
              <a:gd name="connsiteY97" fmla="*/ 1855477 h 2237474"/>
              <a:gd name="connsiteX98" fmla="*/ 4028460 w 12192000"/>
              <a:gd name="connsiteY98" fmla="*/ 1855137 h 2237474"/>
              <a:gd name="connsiteX99" fmla="*/ 4002267 w 12192000"/>
              <a:gd name="connsiteY99" fmla="*/ 1852352 h 2237474"/>
              <a:gd name="connsiteX100" fmla="*/ 3931396 w 12192000"/>
              <a:gd name="connsiteY100" fmla="*/ 1858915 h 2237474"/>
              <a:gd name="connsiteX101" fmla="*/ 3812162 w 12192000"/>
              <a:gd name="connsiteY101" fmla="*/ 1875501 h 2237474"/>
              <a:gd name="connsiteX102" fmla="*/ 3758105 w 12192000"/>
              <a:gd name="connsiteY102" fmla="*/ 1871856 h 2237474"/>
              <a:gd name="connsiteX103" fmla="*/ 3715896 w 12192000"/>
              <a:gd name="connsiteY103" fmla="*/ 1881552 h 2237474"/>
              <a:gd name="connsiteX104" fmla="*/ 3567259 w 12192000"/>
              <a:gd name="connsiteY104" fmla="*/ 1893482 h 2237474"/>
              <a:gd name="connsiteX105" fmla="*/ 3405770 w 12192000"/>
              <a:gd name="connsiteY105" fmla="*/ 1904591 h 2237474"/>
              <a:gd name="connsiteX106" fmla="*/ 3280097 w 12192000"/>
              <a:gd name="connsiteY106" fmla="*/ 1919610 h 2237474"/>
              <a:gd name="connsiteX107" fmla="*/ 3123424 w 12192000"/>
              <a:gd name="connsiteY107" fmla="*/ 1952930 h 2237474"/>
              <a:gd name="connsiteX108" fmla="*/ 3009910 w 12192000"/>
              <a:gd name="connsiteY108" fmla="*/ 1957866 h 2237474"/>
              <a:gd name="connsiteX109" fmla="*/ 2995934 w 12192000"/>
              <a:gd name="connsiteY109" fmla="*/ 1967085 h 2237474"/>
              <a:gd name="connsiteX110" fmla="*/ 2942858 w 12192000"/>
              <a:gd name="connsiteY110" fmla="*/ 1981367 h 2237474"/>
              <a:gd name="connsiteX111" fmla="*/ 2875436 w 12192000"/>
              <a:gd name="connsiteY111" fmla="*/ 1996977 h 2237474"/>
              <a:gd name="connsiteX112" fmla="*/ 2874892 w 12192000"/>
              <a:gd name="connsiteY112" fmla="*/ 1996085 h 2237474"/>
              <a:gd name="connsiteX113" fmla="*/ 2843662 w 12192000"/>
              <a:gd name="connsiteY113" fmla="*/ 1992498 h 2237474"/>
              <a:gd name="connsiteX114" fmla="*/ 2718916 w 12192000"/>
              <a:gd name="connsiteY114" fmla="*/ 1990867 h 2237474"/>
              <a:gd name="connsiteX115" fmla="*/ 2713522 w 12192000"/>
              <a:gd name="connsiteY115" fmla="*/ 1990173 h 2237474"/>
              <a:gd name="connsiteX116" fmla="*/ 2578178 w 12192000"/>
              <a:gd name="connsiteY116" fmla="*/ 1990531 h 2237474"/>
              <a:gd name="connsiteX117" fmla="*/ 2476147 w 12192000"/>
              <a:gd name="connsiteY117" fmla="*/ 1998305 h 2237474"/>
              <a:gd name="connsiteX118" fmla="*/ 2373568 w 12192000"/>
              <a:gd name="connsiteY118" fmla="*/ 2003219 h 2237474"/>
              <a:gd name="connsiteX119" fmla="*/ 2287219 w 12192000"/>
              <a:gd name="connsiteY119" fmla="*/ 1998750 h 2237474"/>
              <a:gd name="connsiteX120" fmla="*/ 2243069 w 12192000"/>
              <a:gd name="connsiteY120" fmla="*/ 2005321 h 2237474"/>
              <a:gd name="connsiteX121" fmla="*/ 2164831 w 12192000"/>
              <a:gd name="connsiteY121" fmla="*/ 2010143 h 2237474"/>
              <a:gd name="connsiteX122" fmla="*/ 2085228 w 12192000"/>
              <a:gd name="connsiteY122" fmla="*/ 2046431 h 2237474"/>
              <a:gd name="connsiteX123" fmla="*/ 2058061 w 12192000"/>
              <a:gd name="connsiteY123" fmla="*/ 2047942 h 2237474"/>
              <a:gd name="connsiteX124" fmla="*/ 2042244 w 12192000"/>
              <a:gd name="connsiteY124" fmla="*/ 2055560 h 2237474"/>
              <a:gd name="connsiteX125" fmla="*/ 1877728 w 12192000"/>
              <a:gd name="connsiteY125" fmla="*/ 2101004 h 2237474"/>
              <a:gd name="connsiteX126" fmla="*/ 1759056 w 12192000"/>
              <a:gd name="connsiteY126" fmla="*/ 2125608 h 2237474"/>
              <a:gd name="connsiteX127" fmla="*/ 1637948 w 12192000"/>
              <a:gd name="connsiteY127" fmla="*/ 2172597 h 2237474"/>
              <a:gd name="connsiteX128" fmla="*/ 1434549 w 12192000"/>
              <a:gd name="connsiteY128" fmla="*/ 2234522 h 2237474"/>
              <a:gd name="connsiteX129" fmla="*/ 1398481 w 12192000"/>
              <a:gd name="connsiteY129" fmla="*/ 2237074 h 2237474"/>
              <a:gd name="connsiteX130" fmla="*/ 1398407 w 12192000"/>
              <a:gd name="connsiteY130" fmla="*/ 2237095 h 2237474"/>
              <a:gd name="connsiteX131" fmla="*/ 1370962 w 12192000"/>
              <a:gd name="connsiteY131" fmla="*/ 2237474 h 2237474"/>
              <a:gd name="connsiteX132" fmla="*/ 1356367 w 12192000"/>
              <a:gd name="connsiteY132" fmla="*/ 2235089 h 2237474"/>
              <a:gd name="connsiteX133" fmla="*/ 1324828 w 12192000"/>
              <a:gd name="connsiteY133" fmla="*/ 2231968 h 2237474"/>
              <a:gd name="connsiteX134" fmla="*/ 1279765 w 12192000"/>
              <a:gd name="connsiteY134" fmla="*/ 2229639 h 2237474"/>
              <a:gd name="connsiteX135" fmla="*/ 1195347 w 12192000"/>
              <a:gd name="connsiteY135" fmla="*/ 2212354 h 2237474"/>
              <a:gd name="connsiteX136" fmla="*/ 970251 w 12192000"/>
              <a:gd name="connsiteY136" fmla="*/ 2221029 h 2237474"/>
              <a:gd name="connsiteX137" fmla="*/ 812914 w 12192000"/>
              <a:gd name="connsiteY137" fmla="*/ 2202752 h 2237474"/>
              <a:gd name="connsiteX138" fmla="*/ 800195 w 12192000"/>
              <a:gd name="connsiteY138" fmla="*/ 2209407 h 2237474"/>
              <a:gd name="connsiteX139" fmla="*/ 784978 w 12192000"/>
              <a:gd name="connsiteY139" fmla="*/ 2212360 h 2237474"/>
              <a:gd name="connsiteX140" fmla="*/ 669923 w 12192000"/>
              <a:gd name="connsiteY140" fmla="*/ 2211682 h 2237474"/>
              <a:gd name="connsiteX141" fmla="*/ 648680 w 12192000"/>
              <a:gd name="connsiteY141" fmla="*/ 2206229 h 2237474"/>
              <a:gd name="connsiteX142" fmla="*/ 597225 w 12192000"/>
              <a:gd name="connsiteY142" fmla="*/ 2180999 h 2237474"/>
              <a:gd name="connsiteX143" fmla="*/ 558449 w 12192000"/>
              <a:gd name="connsiteY143" fmla="*/ 2182346 h 2237474"/>
              <a:gd name="connsiteX144" fmla="*/ 550517 w 12192000"/>
              <a:gd name="connsiteY144" fmla="*/ 2182060 h 2237474"/>
              <a:gd name="connsiteX145" fmla="*/ 550309 w 12192000"/>
              <a:gd name="connsiteY145" fmla="*/ 2181825 h 2237474"/>
              <a:gd name="connsiteX146" fmla="*/ 520671 w 12192000"/>
              <a:gd name="connsiteY146" fmla="*/ 2180980 h 2237474"/>
              <a:gd name="connsiteX147" fmla="*/ 515024 w 12192000"/>
              <a:gd name="connsiteY147" fmla="*/ 2179258 h 2237474"/>
              <a:gd name="connsiteX148" fmla="*/ 413835 w 12192000"/>
              <a:gd name="connsiteY148" fmla="*/ 2156783 h 2237474"/>
              <a:gd name="connsiteX149" fmla="*/ 376513 w 12192000"/>
              <a:gd name="connsiteY149" fmla="*/ 2154014 h 2237474"/>
              <a:gd name="connsiteX150" fmla="*/ 273386 w 12192000"/>
              <a:gd name="connsiteY150" fmla="*/ 2142551 h 2237474"/>
              <a:gd name="connsiteX151" fmla="*/ 169207 w 12192000"/>
              <a:gd name="connsiteY151" fmla="*/ 2128100 h 2237474"/>
              <a:gd name="connsiteX152" fmla="*/ 93149 w 12192000"/>
              <a:gd name="connsiteY152" fmla="*/ 2105324 h 2237474"/>
              <a:gd name="connsiteX153" fmla="*/ 88109 w 12192000"/>
              <a:gd name="connsiteY153" fmla="*/ 2106704 h 2237474"/>
              <a:gd name="connsiteX154" fmla="*/ 80022 w 12192000"/>
              <a:gd name="connsiteY154" fmla="*/ 2107254 h 2237474"/>
              <a:gd name="connsiteX155" fmla="*/ 72352 w 12192000"/>
              <a:gd name="connsiteY155" fmla="*/ 2107991 h 2237474"/>
              <a:gd name="connsiteX156" fmla="*/ 37645 w 12192000"/>
              <a:gd name="connsiteY156" fmla="*/ 2115401 h 2237474"/>
              <a:gd name="connsiteX157" fmla="*/ 4572 w 12192000"/>
              <a:gd name="connsiteY157" fmla="*/ 2111091 h 2237474"/>
              <a:gd name="connsiteX158" fmla="*/ 0 w 12192000"/>
              <a:gd name="connsiteY158" fmla="*/ 2110468 h 2237474"/>
              <a:gd name="connsiteX159" fmla="*/ 0 w 12192000"/>
              <a:gd name="connsiteY159" fmla="*/ 0 h 2237474"/>
              <a:gd name="connsiteX0" fmla="*/ 0 w 12192000"/>
              <a:gd name="connsiteY0" fmla="*/ 0 h 2237474"/>
              <a:gd name="connsiteX1" fmla="*/ 12192000 w 12192000"/>
              <a:gd name="connsiteY1" fmla="*/ 0 h 2237474"/>
              <a:gd name="connsiteX2" fmla="*/ 12192000 w 12192000"/>
              <a:gd name="connsiteY2" fmla="*/ 751299 h 2237474"/>
              <a:gd name="connsiteX3" fmla="*/ 12176759 w 12192000"/>
              <a:gd name="connsiteY3" fmla="*/ 759190 h 2237474"/>
              <a:gd name="connsiteX4" fmla="*/ 12047364 w 12192000"/>
              <a:gd name="connsiteY4" fmla="*/ 749662 h 2237474"/>
              <a:gd name="connsiteX5" fmla="*/ 11890686 w 12192000"/>
              <a:gd name="connsiteY5" fmla="*/ 732766 h 2237474"/>
              <a:gd name="connsiteX6" fmla="*/ 11820512 w 12192000"/>
              <a:gd name="connsiteY6" fmla="*/ 745392 h 2237474"/>
              <a:gd name="connsiteX7" fmla="*/ 11649954 w 12192000"/>
              <a:gd name="connsiteY7" fmla="*/ 749628 h 2237474"/>
              <a:gd name="connsiteX8" fmla="*/ 11560424 w 12192000"/>
              <a:gd name="connsiteY8" fmla="*/ 748017 h 2237474"/>
              <a:gd name="connsiteX9" fmla="*/ 11358455 w 12192000"/>
              <a:gd name="connsiteY9" fmla="*/ 747593 h 2237474"/>
              <a:gd name="connsiteX10" fmla="*/ 11165209 w 12192000"/>
              <a:gd name="connsiteY10" fmla="*/ 748852 h 2237474"/>
              <a:gd name="connsiteX11" fmla="*/ 11058755 w 12192000"/>
              <a:gd name="connsiteY11" fmla="*/ 749617 h 2237474"/>
              <a:gd name="connsiteX12" fmla="*/ 10846594 w 12192000"/>
              <a:gd name="connsiteY12" fmla="*/ 765069 h 2237474"/>
              <a:gd name="connsiteX13" fmla="*/ 10739478 w 12192000"/>
              <a:gd name="connsiteY13" fmla="*/ 776841 h 2237474"/>
              <a:gd name="connsiteX14" fmla="*/ 10458762 w 12192000"/>
              <a:gd name="connsiteY14" fmla="*/ 755400 h 2237474"/>
              <a:gd name="connsiteX15" fmla="*/ 10211200 w 12192000"/>
              <a:gd name="connsiteY15" fmla="*/ 767513 h 2237474"/>
              <a:gd name="connsiteX16" fmla="*/ 10167995 w 12192000"/>
              <a:gd name="connsiteY16" fmla="*/ 760843 h 2237474"/>
              <a:gd name="connsiteX17" fmla="*/ 9997044 w 12192000"/>
              <a:gd name="connsiteY17" fmla="*/ 780129 h 2237474"/>
              <a:gd name="connsiteX18" fmla="*/ 9943887 w 12192000"/>
              <a:gd name="connsiteY18" fmla="*/ 804141 h 2237474"/>
              <a:gd name="connsiteX19" fmla="*/ 9918248 w 12192000"/>
              <a:gd name="connsiteY19" fmla="*/ 816628 h 2237474"/>
              <a:gd name="connsiteX20" fmla="*/ 9767091 w 12192000"/>
              <a:gd name="connsiteY20" fmla="*/ 870550 h 2237474"/>
              <a:gd name="connsiteX21" fmla="*/ 9683005 w 12192000"/>
              <a:gd name="connsiteY21" fmla="*/ 894128 h 2237474"/>
              <a:gd name="connsiteX22" fmla="*/ 9594438 w 12192000"/>
              <a:gd name="connsiteY22" fmla="*/ 919051 h 2237474"/>
              <a:gd name="connsiteX23" fmla="*/ 9544189 w 12192000"/>
              <a:gd name="connsiteY23" fmla="*/ 938966 h 2237474"/>
              <a:gd name="connsiteX24" fmla="*/ 9500499 w 12192000"/>
              <a:gd name="connsiteY24" fmla="*/ 954680 h 2237474"/>
              <a:gd name="connsiteX25" fmla="*/ 9428195 w 12192000"/>
              <a:gd name="connsiteY25" fmla="*/ 986225 h 2237474"/>
              <a:gd name="connsiteX26" fmla="*/ 9410017 w 12192000"/>
              <a:gd name="connsiteY26" fmla="*/ 993931 h 2237474"/>
              <a:gd name="connsiteX27" fmla="*/ 9392919 w 12192000"/>
              <a:gd name="connsiteY27" fmla="*/ 994656 h 2237474"/>
              <a:gd name="connsiteX28" fmla="*/ 9268019 w 12192000"/>
              <a:gd name="connsiteY28" fmla="*/ 1007442 h 2237474"/>
              <a:gd name="connsiteX29" fmla="*/ 9234662 w 12192000"/>
              <a:gd name="connsiteY29" fmla="*/ 1023056 h 2237474"/>
              <a:gd name="connsiteX30" fmla="*/ 9181033 w 12192000"/>
              <a:gd name="connsiteY30" fmla="*/ 1037921 h 2237474"/>
              <a:gd name="connsiteX31" fmla="*/ 9155969 w 12192000"/>
              <a:gd name="connsiteY31" fmla="*/ 1046804 h 2237474"/>
              <a:gd name="connsiteX32" fmla="*/ 9133985 w 12192000"/>
              <a:gd name="connsiteY32" fmla="*/ 1046450 h 2237474"/>
              <a:gd name="connsiteX33" fmla="*/ 9003462 w 12192000"/>
              <a:gd name="connsiteY33" fmla="*/ 1042406 h 2237474"/>
              <a:gd name="connsiteX34" fmla="*/ 8968445 w 12192000"/>
              <a:gd name="connsiteY34" fmla="*/ 1052169 h 2237474"/>
              <a:gd name="connsiteX35" fmla="*/ 8886001 w 12192000"/>
              <a:gd name="connsiteY35" fmla="*/ 1067468 h 2237474"/>
              <a:gd name="connsiteX36" fmla="*/ 8838610 w 12192000"/>
              <a:gd name="connsiteY36" fmla="*/ 1075091 h 2237474"/>
              <a:gd name="connsiteX37" fmla="*/ 8750383 w 12192000"/>
              <a:gd name="connsiteY37" fmla="*/ 1097387 h 2237474"/>
              <a:gd name="connsiteX38" fmla="*/ 8665605 w 12192000"/>
              <a:gd name="connsiteY38" fmla="*/ 1110791 h 2237474"/>
              <a:gd name="connsiteX39" fmla="*/ 8584946 w 12192000"/>
              <a:gd name="connsiteY39" fmla="*/ 1135226 h 2237474"/>
              <a:gd name="connsiteX40" fmla="*/ 8419755 w 12192000"/>
              <a:gd name="connsiteY40" fmla="*/ 1216260 h 2237474"/>
              <a:gd name="connsiteX41" fmla="*/ 8411626 w 12192000"/>
              <a:gd name="connsiteY41" fmla="*/ 1214397 h 2237474"/>
              <a:gd name="connsiteX42" fmla="*/ 8363469 w 12192000"/>
              <a:gd name="connsiteY42" fmla="*/ 1246658 h 2237474"/>
              <a:gd name="connsiteX43" fmla="*/ 8275497 w 12192000"/>
              <a:gd name="connsiteY43" fmla="*/ 1264396 h 2237474"/>
              <a:gd name="connsiteX44" fmla="*/ 8206287 w 12192000"/>
              <a:gd name="connsiteY44" fmla="*/ 1273060 h 2237474"/>
              <a:gd name="connsiteX45" fmla="*/ 8139997 w 12192000"/>
              <a:gd name="connsiteY45" fmla="*/ 1282713 h 2237474"/>
              <a:gd name="connsiteX46" fmla="*/ 8074238 w 12192000"/>
              <a:gd name="connsiteY46" fmla="*/ 1301895 h 2237474"/>
              <a:gd name="connsiteX47" fmla="*/ 7942099 w 12192000"/>
              <a:gd name="connsiteY47" fmla="*/ 1336332 h 2237474"/>
              <a:gd name="connsiteX48" fmla="*/ 7902328 w 12192000"/>
              <a:gd name="connsiteY48" fmla="*/ 1345865 h 2237474"/>
              <a:gd name="connsiteX49" fmla="*/ 7840612 w 12192000"/>
              <a:gd name="connsiteY49" fmla="*/ 1369373 h 2237474"/>
              <a:gd name="connsiteX50" fmla="*/ 7786819 w 12192000"/>
              <a:gd name="connsiteY50" fmla="*/ 1378970 h 2237474"/>
              <a:gd name="connsiteX51" fmla="*/ 7548172 w 12192000"/>
              <a:gd name="connsiteY51" fmla="*/ 1417460 h 2237474"/>
              <a:gd name="connsiteX52" fmla="*/ 7483437 w 12192000"/>
              <a:gd name="connsiteY52" fmla="*/ 1478152 h 2237474"/>
              <a:gd name="connsiteX53" fmla="*/ 7377870 w 12192000"/>
              <a:gd name="connsiteY53" fmla="*/ 1523319 h 2237474"/>
              <a:gd name="connsiteX54" fmla="*/ 7230737 w 12192000"/>
              <a:gd name="connsiteY54" fmla="*/ 1562633 h 2237474"/>
              <a:gd name="connsiteX55" fmla="*/ 7224458 w 12192000"/>
              <a:gd name="connsiteY55" fmla="*/ 1573008 h 2237474"/>
              <a:gd name="connsiteX56" fmla="*/ 7183121 w 12192000"/>
              <a:gd name="connsiteY56" fmla="*/ 1595162 h 2237474"/>
              <a:gd name="connsiteX57" fmla="*/ 7164601 w 12192000"/>
              <a:gd name="connsiteY57" fmla="*/ 1606490 h 2237474"/>
              <a:gd name="connsiteX58" fmla="*/ 7031309 w 12192000"/>
              <a:gd name="connsiteY58" fmla="*/ 1619451 h 2237474"/>
              <a:gd name="connsiteX59" fmla="*/ 6900177 w 12192000"/>
              <a:gd name="connsiteY59" fmla="*/ 1636016 h 2237474"/>
              <a:gd name="connsiteX60" fmla="*/ 6795372 w 12192000"/>
              <a:gd name="connsiteY60" fmla="*/ 1644845 h 2237474"/>
              <a:gd name="connsiteX61" fmla="*/ 6692251 w 12192000"/>
              <a:gd name="connsiteY61" fmla="*/ 1656357 h 2237474"/>
              <a:gd name="connsiteX62" fmla="*/ 6655235 w 12192000"/>
              <a:gd name="connsiteY62" fmla="*/ 1661869 h 2237474"/>
              <a:gd name="connsiteX63" fmla="*/ 6554894 w 12192000"/>
              <a:gd name="connsiteY63" fmla="*/ 1664428 h 2237474"/>
              <a:gd name="connsiteX64" fmla="*/ 6516595 w 12192000"/>
              <a:gd name="connsiteY64" fmla="*/ 1667475 h 2237474"/>
              <a:gd name="connsiteX65" fmla="*/ 6508541 w 12192000"/>
              <a:gd name="connsiteY65" fmla="*/ 1668757 h 2237474"/>
              <a:gd name="connsiteX66" fmla="*/ 6471012 w 12192000"/>
              <a:gd name="connsiteY66" fmla="*/ 1678604 h 2237474"/>
              <a:gd name="connsiteX67" fmla="*/ 6364035 w 12192000"/>
              <a:gd name="connsiteY67" fmla="*/ 1667683 h 2237474"/>
              <a:gd name="connsiteX68" fmla="*/ 6280959 w 12192000"/>
              <a:gd name="connsiteY68" fmla="*/ 1689329 h 2237474"/>
              <a:gd name="connsiteX69" fmla="*/ 6243319 w 12192000"/>
              <a:gd name="connsiteY69" fmla="*/ 1695560 h 2237474"/>
              <a:gd name="connsiteX70" fmla="*/ 6098321 w 12192000"/>
              <a:gd name="connsiteY70" fmla="*/ 1721646 h 2237474"/>
              <a:gd name="connsiteX71" fmla="*/ 5880652 w 12192000"/>
              <a:gd name="connsiteY71" fmla="*/ 1779643 h 2237474"/>
              <a:gd name="connsiteX72" fmla="*/ 5785959 w 12192000"/>
              <a:gd name="connsiteY72" fmla="*/ 1775307 h 2237474"/>
              <a:gd name="connsiteX73" fmla="*/ 5643534 w 12192000"/>
              <a:gd name="connsiteY73" fmla="*/ 1802919 h 2237474"/>
              <a:gd name="connsiteX74" fmla="*/ 5518799 w 12192000"/>
              <a:gd name="connsiteY74" fmla="*/ 1818312 h 2237474"/>
              <a:gd name="connsiteX75" fmla="*/ 5505014 w 12192000"/>
              <a:gd name="connsiteY75" fmla="*/ 1819259 h 2237474"/>
              <a:gd name="connsiteX76" fmla="*/ 5453307 w 12192000"/>
              <a:gd name="connsiteY76" fmla="*/ 1815450 h 2237474"/>
              <a:gd name="connsiteX77" fmla="*/ 5221533 w 12192000"/>
              <a:gd name="connsiteY77" fmla="*/ 1846950 h 2237474"/>
              <a:gd name="connsiteX78" fmla="*/ 5149802 w 12192000"/>
              <a:gd name="connsiteY78" fmla="*/ 1844846 h 2237474"/>
              <a:gd name="connsiteX79" fmla="*/ 5114927 w 12192000"/>
              <a:gd name="connsiteY79" fmla="*/ 1847827 h 2237474"/>
              <a:gd name="connsiteX80" fmla="*/ 5108970 w 12192000"/>
              <a:gd name="connsiteY80" fmla="*/ 1847935 h 2237474"/>
              <a:gd name="connsiteX81" fmla="*/ 5067961 w 12192000"/>
              <a:gd name="connsiteY81" fmla="*/ 1845917 h 2237474"/>
              <a:gd name="connsiteX82" fmla="*/ 5007075 w 12192000"/>
              <a:gd name="connsiteY82" fmla="*/ 1838626 h 2237474"/>
              <a:gd name="connsiteX83" fmla="*/ 4944087 w 12192000"/>
              <a:gd name="connsiteY83" fmla="*/ 1823332 h 2237474"/>
              <a:gd name="connsiteX84" fmla="*/ 4907662 w 12192000"/>
              <a:gd name="connsiteY84" fmla="*/ 1816900 h 2237474"/>
              <a:gd name="connsiteX85" fmla="*/ 4882386 w 12192000"/>
              <a:gd name="connsiteY85" fmla="*/ 1809844 h 2237474"/>
              <a:gd name="connsiteX86" fmla="*/ 4811440 w 12192000"/>
              <a:gd name="connsiteY86" fmla="*/ 1804655 h 2237474"/>
              <a:gd name="connsiteX87" fmla="*/ 4691075 w 12192000"/>
              <a:gd name="connsiteY87" fmla="*/ 1801389 h 2237474"/>
              <a:gd name="connsiteX88" fmla="*/ 4640313 w 12192000"/>
              <a:gd name="connsiteY88" fmla="*/ 1784307 h 2237474"/>
              <a:gd name="connsiteX89" fmla="*/ 4536503 w 12192000"/>
              <a:gd name="connsiteY89" fmla="*/ 1785334 h 2237474"/>
              <a:gd name="connsiteX90" fmla="*/ 4513724 w 12192000"/>
              <a:gd name="connsiteY90" fmla="*/ 1791996 h 2237474"/>
              <a:gd name="connsiteX91" fmla="*/ 4459810 w 12192000"/>
              <a:gd name="connsiteY91" fmla="*/ 1797886 h 2237474"/>
              <a:gd name="connsiteX92" fmla="*/ 4379064 w 12192000"/>
              <a:gd name="connsiteY92" fmla="*/ 1817177 h 2237474"/>
              <a:gd name="connsiteX93" fmla="*/ 4290981 w 12192000"/>
              <a:gd name="connsiteY93" fmla="*/ 1839677 h 2237474"/>
              <a:gd name="connsiteX94" fmla="*/ 4238372 w 12192000"/>
              <a:gd name="connsiteY94" fmla="*/ 1851480 h 2237474"/>
              <a:gd name="connsiteX95" fmla="*/ 4232517 w 12192000"/>
              <a:gd name="connsiteY95" fmla="*/ 1852567 h 2237474"/>
              <a:gd name="connsiteX96" fmla="*/ 4191732 w 12192000"/>
              <a:gd name="connsiteY96" fmla="*/ 1857328 h 2237474"/>
              <a:gd name="connsiteX97" fmla="*/ 4065532 w 12192000"/>
              <a:gd name="connsiteY97" fmla="*/ 1855477 h 2237474"/>
              <a:gd name="connsiteX98" fmla="*/ 4028460 w 12192000"/>
              <a:gd name="connsiteY98" fmla="*/ 1855137 h 2237474"/>
              <a:gd name="connsiteX99" fmla="*/ 4002267 w 12192000"/>
              <a:gd name="connsiteY99" fmla="*/ 1852352 h 2237474"/>
              <a:gd name="connsiteX100" fmla="*/ 3931396 w 12192000"/>
              <a:gd name="connsiteY100" fmla="*/ 1858915 h 2237474"/>
              <a:gd name="connsiteX101" fmla="*/ 3812162 w 12192000"/>
              <a:gd name="connsiteY101" fmla="*/ 1875501 h 2237474"/>
              <a:gd name="connsiteX102" fmla="*/ 3758105 w 12192000"/>
              <a:gd name="connsiteY102" fmla="*/ 1871856 h 2237474"/>
              <a:gd name="connsiteX103" fmla="*/ 3715896 w 12192000"/>
              <a:gd name="connsiteY103" fmla="*/ 1881552 h 2237474"/>
              <a:gd name="connsiteX104" fmla="*/ 3567259 w 12192000"/>
              <a:gd name="connsiteY104" fmla="*/ 1893482 h 2237474"/>
              <a:gd name="connsiteX105" fmla="*/ 3405770 w 12192000"/>
              <a:gd name="connsiteY105" fmla="*/ 1904591 h 2237474"/>
              <a:gd name="connsiteX106" fmla="*/ 3280097 w 12192000"/>
              <a:gd name="connsiteY106" fmla="*/ 1919610 h 2237474"/>
              <a:gd name="connsiteX107" fmla="*/ 3123424 w 12192000"/>
              <a:gd name="connsiteY107" fmla="*/ 1952930 h 2237474"/>
              <a:gd name="connsiteX108" fmla="*/ 3009910 w 12192000"/>
              <a:gd name="connsiteY108" fmla="*/ 1957866 h 2237474"/>
              <a:gd name="connsiteX109" fmla="*/ 2995934 w 12192000"/>
              <a:gd name="connsiteY109" fmla="*/ 1967085 h 2237474"/>
              <a:gd name="connsiteX110" fmla="*/ 2942858 w 12192000"/>
              <a:gd name="connsiteY110" fmla="*/ 1981367 h 2237474"/>
              <a:gd name="connsiteX111" fmla="*/ 2875436 w 12192000"/>
              <a:gd name="connsiteY111" fmla="*/ 1996977 h 2237474"/>
              <a:gd name="connsiteX112" fmla="*/ 2874892 w 12192000"/>
              <a:gd name="connsiteY112" fmla="*/ 1996085 h 2237474"/>
              <a:gd name="connsiteX113" fmla="*/ 2843662 w 12192000"/>
              <a:gd name="connsiteY113" fmla="*/ 1992498 h 2237474"/>
              <a:gd name="connsiteX114" fmla="*/ 2718916 w 12192000"/>
              <a:gd name="connsiteY114" fmla="*/ 1990867 h 2237474"/>
              <a:gd name="connsiteX115" fmla="*/ 2713522 w 12192000"/>
              <a:gd name="connsiteY115" fmla="*/ 1990173 h 2237474"/>
              <a:gd name="connsiteX116" fmla="*/ 2578178 w 12192000"/>
              <a:gd name="connsiteY116" fmla="*/ 1990531 h 2237474"/>
              <a:gd name="connsiteX117" fmla="*/ 2476147 w 12192000"/>
              <a:gd name="connsiteY117" fmla="*/ 1998305 h 2237474"/>
              <a:gd name="connsiteX118" fmla="*/ 2373568 w 12192000"/>
              <a:gd name="connsiteY118" fmla="*/ 2003219 h 2237474"/>
              <a:gd name="connsiteX119" fmla="*/ 2287219 w 12192000"/>
              <a:gd name="connsiteY119" fmla="*/ 1998750 h 2237474"/>
              <a:gd name="connsiteX120" fmla="*/ 2243069 w 12192000"/>
              <a:gd name="connsiteY120" fmla="*/ 2005321 h 2237474"/>
              <a:gd name="connsiteX121" fmla="*/ 2164831 w 12192000"/>
              <a:gd name="connsiteY121" fmla="*/ 2010143 h 2237474"/>
              <a:gd name="connsiteX122" fmla="*/ 2085228 w 12192000"/>
              <a:gd name="connsiteY122" fmla="*/ 2046431 h 2237474"/>
              <a:gd name="connsiteX123" fmla="*/ 2058061 w 12192000"/>
              <a:gd name="connsiteY123" fmla="*/ 2047942 h 2237474"/>
              <a:gd name="connsiteX124" fmla="*/ 2042244 w 12192000"/>
              <a:gd name="connsiteY124" fmla="*/ 2055560 h 2237474"/>
              <a:gd name="connsiteX125" fmla="*/ 1877728 w 12192000"/>
              <a:gd name="connsiteY125" fmla="*/ 2101004 h 2237474"/>
              <a:gd name="connsiteX126" fmla="*/ 1759056 w 12192000"/>
              <a:gd name="connsiteY126" fmla="*/ 2125608 h 2237474"/>
              <a:gd name="connsiteX127" fmla="*/ 1637948 w 12192000"/>
              <a:gd name="connsiteY127" fmla="*/ 2172597 h 2237474"/>
              <a:gd name="connsiteX128" fmla="*/ 1434549 w 12192000"/>
              <a:gd name="connsiteY128" fmla="*/ 2234522 h 2237474"/>
              <a:gd name="connsiteX129" fmla="*/ 1398481 w 12192000"/>
              <a:gd name="connsiteY129" fmla="*/ 2237074 h 2237474"/>
              <a:gd name="connsiteX130" fmla="*/ 1398407 w 12192000"/>
              <a:gd name="connsiteY130" fmla="*/ 2237095 h 2237474"/>
              <a:gd name="connsiteX131" fmla="*/ 1370962 w 12192000"/>
              <a:gd name="connsiteY131" fmla="*/ 2237474 h 2237474"/>
              <a:gd name="connsiteX132" fmla="*/ 1356367 w 12192000"/>
              <a:gd name="connsiteY132" fmla="*/ 2235089 h 2237474"/>
              <a:gd name="connsiteX133" fmla="*/ 1324828 w 12192000"/>
              <a:gd name="connsiteY133" fmla="*/ 2231968 h 2237474"/>
              <a:gd name="connsiteX134" fmla="*/ 1279765 w 12192000"/>
              <a:gd name="connsiteY134" fmla="*/ 2229639 h 2237474"/>
              <a:gd name="connsiteX135" fmla="*/ 1195347 w 12192000"/>
              <a:gd name="connsiteY135" fmla="*/ 2212354 h 2237474"/>
              <a:gd name="connsiteX136" fmla="*/ 970251 w 12192000"/>
              <a:gd name="connsiteY136" fmla="*/ 2221029 h 2237474"/>
              <a:gd name="connsiteX137" fmla="*/ 812914 w 12192000"/>
              <a:gd name="connsiteY137" fmla="*/ 2202752 h 2237474"/>
              <a:gd name="connsiteX138" fmla="*/ 800195 w 12192000"/>
              <a:gd name="connsiteY138" fmla="*/ 2209407 h 2237474"/>
              <a:gd name="connsiteX139" fmla="*/ 784978 w 12192000"/>
              <a:gd name="connsiteY139" fmla="*/ 2212360 h 2237474"/>
              <a:gd name="connsiteX140" fmla="*/ 669923 w 12192000"/>
              <a:gd name="connsiteY140" fmla="*/ 2211682 h 2237474"/>
              <a:gd name="connsiteX141" fmla="*/ 648680 w 12192000"/>
              <a:gd name="connsiteY141" fmla="*/ 2206229 h 2237474"/>
              <a:gd name="connsiteX142" fmla="*/ 597225 w 12192000"/>
              <a:gd name="connsiteY142" fmla="*/ 2180999 h 2237474"/>
              <a:gd name="connsiteX143" fmla="*/ 558449 w 12192000"/>
              <a:gd name="connsiteY143" fmla="*/ 2182346 h 2237474"/>
              <a:gd name="connsiteX144" fmla="*/ 550517 w 12192000"/>
              <a:gd name="connsiteY144" fmla="*/ 2182060 h 2237474"/>
              <a:gd name="connsiteX145" fmla="*/ 550309 w 12192000"/>
              <a:gd name="connsiteY145" fmla="*/ 2181825 h 2237474"/>
              <a:gd name="connsiteX146" fmla="*/ 520671 w 12192000"/>
              <a:gd name="connsiteY146" fmla="*/ 2180980 h 2237474"/>
              <a:gd name="connsiteX147" fmla="*/ 515024 w 12192000"/>
              <a:gd name="connsiteY147" fmla="*/ 2179258 h 2237474"/>
              <a:gd name="connsiteX148" fmla="*/ 413835 w 12192000"/>
              <a:gd name="connsiteY148" fmla="*/ 2156783 h 2237474"/>
              <a:gd name="connsiteX149" fmla="*/ 376513 w 12192000"/>
              <a:gd name="connsiteY149" fmla="*/ 2154014 h 2237474"/>
              <a:gd name="connsiteX150" fmla="*/ 273386 w 12192000"/>
              <a:gd name="connsiteY150" fmla="*/ 2142551 h 2237474"/>
              <a:gd name="connsiteX151" fmla="*/ 169207 w 12192000"/>
              <a:gd name="connsiteY151" fmla="*/ 2128100 h 2237474"/>
              <a:gd name="connsiteX152" fmla="*/ 93149 w 12192000"/>
              <a:gd name="connsiteY152" fmla="*/ 2105324 h 2237474"/>
              <a:gd name="connsiteX153" fmla="*/ 80022 w 12192000"/>
              <a:gd name="connsiteY153" fmla="*/ 2107254 h 2237474"/>
              <a:gd name="connsiteX154" fmla="*/ 72352 w 12192000"/>
              <a:gd name="connsiteY154" fmla="*/ 2107991 h 2237474"/>
              <a:gd name="connsiteX155" fmla="*/ 37645 w 12192000"/>
              <a:gd name="connsiteY155" fmla="*/ 2115401 h 2237474"/>
              <a:gd name="connsiteX156" fmla="*/ 4572 w 12192000"/>
              <a:gd name="connsiteY156" fmla="*/ 2111091 h 2237474"/>
              <a:gd name="connsiteX157" fmla="*/ 0 w 12192000"/>
              <a:gd name="connsiteY157" fmla="*/ 2110468 h 2237474"/>
              <a:gd name="connsiteX158" fmla="*/ 0 w 12192000"/>
              <a:gd name="connsiteY158" fmla="*/ 0 h 2237474"/>
              <a:gd name="connsiteX0" fmla="*/ 0 w 12192000"/>
              <a:gd name="connsiteY0" fmla="*/ 0 h 2237474"/>
              <a:gd name="connsiteX1" fmla="*/ 12192000 w 12192000"/>
              <a:gd name="connsiteY1" fmla="*/ 0 h 2237474"/>
              <a:gd name="connsiteX2" fmla="*/ 12192000 w 12192000"/>
              <a:gd name="connsiteY2" fmla="*/ 751299 h 2237474"/>
              <a:gd name="connsiteX3" fmla="*/ 12176759 w 12192000"/>
              <a:gd name="connsiteY3" fmla="*/ 759190 h 2237474"/>
              <a:gd name="connsiteX4" fmla="*/ 12047364 w 12192000"/>
              <a:gd name="connsiteY4" fmla="*/ 749662 h 2237474"/>
              <a:gd name="connsiteX5" fmla="*/ 11890686 w 12192000"/>
              <a:gd name="connsiteY5" fmla="*/ 732766 h 2237474"/>
              <a:gd name="connsiteX6" fmla="*/ 11820512 w 12192000"/>
              <a:gd name="connsiteY6" fmla="*/ 745392 h 2237474"/>
              <a:gd name="connsiteX7" fmla="*/ 11649954 w 12192000"/>
              <a:gd name="connsiteY7" fmla="*/ 749628 h 2237474"/>
              <a:gd name="connsiteX8" fmla="*/ 11560424 w 12192000"/>
              <a:gd name="connsiteY8" fmla="*/ 748017 h 2237474"/>
              <a:gd name="connsiteX9" fmla="*/ 11358455 w 12192000"/>
              <a:gd name="connsiteY9" fmla="*/ 747593 h 2237474"/>
              <a:gd name="connsiteX10" fmla="*/ 11165209 w 12192000"/>
              <a:gd name="connsiteY10" fmla="*/ 748852 h 2237474"/>
              <a:gd name="connsiteX11" fmla="*/ 11058755 w 12192000"/>
              <a:gd name="connsiteY11" fmla="*/ 749617 h 2237474"/>
              <a:gd name="connsiteX12" fmla="*/ 10846594 w 12192000"/>
              <a:gd name="connsiteY12" fmla="*/ 765069 h 2237474"/>
              <a:gd name="connsiteX13" fmla="*/ 10739478 w 12192000"/>
              <a:gd name="connsiteY13" fmla="*/ 776841 h 2237474"/>
              <a:gd name="connsiteX14" fmla="*/ 10458762 w 12192000"/>
              <a:gd name="connsiteY14" fmla="*/ 755400 h 2237474"/>
              <a:gd name="connsiteX15" fmla="*/ 10211200 w 12192000"/>
              <a:gd name="connsiteY15" fmla="*/ 767513 h 2237474"/>
              <a:gd name="connsiteX16" fmla="*/ 10167995 w 12192000"/>
              <a:gd name="connsiteY16" fmla="*/ 760843 h 2237474"/>
              <a:gd name="connsiteX17" fmla="*/ 9997044 w 12192000"/>
              <a:gd name="connsiteY17" fmla="*/ 780129 h 2237474"/>
              <a:gd name="connsiteX18" fmla="*/ 9943887 w 12192000"/>
              <a:gd name="connsiteY18" fmla="*/ 804141 h 2237474"/>
              <a:gd name="connsiteX19" fmla="*/ 9918248 w 12192000"/>
              <a:gd name="connsiteY19" fmla="*/ 816628 h 2237474"/>
              <a:gd name="connsiteX20" fmla="*/ 9767091 w 12192000"/>
              <a:gd name="connsiteY20" fmla="*/ 870550 h 2237474"/>
              <a:gd name="connsiteX21" fmla="*/ 9683005 w 12192000"/>
              <a:gd name="connsiteY21" fmla="*/ 894128 h 2237474"/>
              <a:gd name="connsiteX22" fmla="*/ 9594438 w 12192000"/>
              <a:gd name="connsiteY22" fmla="*/ 919051 h 2237474"/>
              <a:gd name="connsiteX23" fmla="*/ 9544189 w 12192000"/>
              <a:gd name="connsiteY23" fmla="*/ 938966 h 2237474"/>
              <a:gd name="connsiteX24" fmla="*/ 9500499 w 12192000"/>
              <a:gd name="connsiteY24" fmla="*/ 954680 h 2237474"/>
              <a:gd name="connsiteX25" fmla="*/ 9428195 w 12192000"/>
              <a:gd name="connsiteY25" fmla="*/ 986225 h 2237474"/>
              <a:gd name="connsiteX26" fmla="*/ 9410017 w 12192000"/>
              <a:gd name="connsiteY26" fmla="*/ 993931 h 2237474"/>
              <a:gd name="connsiteX27" fmla="*/ 9392919 w 12192000"/>
              <a:gd name="connsiteY27" fmla="*/ 994656 h 2237474"/>
              <a:gd name="connsiteX28" fmla="*/ 9268019 w 12192000"/>
              <a:gd name="connsiteY28" fmla="*/ 1007442 h 2237474"/>
              <a:gd name="connsiteX29" fmla="*/ 9234662 w 12192000"/>
              <a:gd name="connsiteY29" fmla="*/ 1023056 h 2237474"/>
              <a:gd name="connsiteX30" fmla="*/ 9181033 w 12192000"/>
              <a:gd name="connsiteY30" fmla="*/ 1037921 h 2237474"/>
              <a:gd name="connsiteX31" fmla="*/ 9155969 w 12192000"/>
              <a:gd name="connsiteY31" fmla="*/ 1046804 h 2237474"/>
              <a:gd name="connsiteX32" fmla="*/ 9133985 w 12192000"/>
              <a:gd name="connsiteY32" fmla="*/ 1046450 h 2237474"/>
              <a:gd name="connsiteX33" fmla="*/ 9003462 w 12192000"/>
              <a:gd name="connsiteY33" fmla="*/ 1042406 h 2237474"/>
              <a:gd name="connsiteX34" fmla="*/ 8968445 w 12192000"/>
              <a:gd name="connsiteY34" fmla="*/ 1052169 h 2237474"/>
              <a:gd name="connsiteX35" fmla="*/ 8886001 w 12192000"/>
              <a:gd name="connsiteY35" fmla="*/ 1067468 h 2237474"/>
              <a:gd name="connsiteX36" fmla="*/ 8838610 w 12192000"/>
              <a:gd name="connsiteY36" fmla="*/ 1075091 h 2237474"/>
              <a:gd name="connsiteX37" fmla="*/ 8750383 w 12192000"/>
              <a:gd name="connsiteY37" fmla="*/ 1097387 h 2237474"/>
              <a:gd name="connsiteX38" fmla="*/ 8665605 w 12192000"/>
              <a:gd name="connsiteY38" fmla="*/ 1110791 h 2237474"/>
              <a:gd name="connsiteX39" fmla="*/ 8584946 w 12192000"/>
              <a:gd name="connsiteY39" fmla="*/ 1135226 h 2237474"/>
              <a:gd name="connsiteX40" fmla="*/ 8419755 w 12192000"/>
              <a:gd name="connsiteY40" fmla="*/ 1216260 h 2237474"/>
              <a:gd name="connsiteX41" fmla="*/ 8411626 w 12192000"/>
              <a:gd name="connsiteY41" fmla="*/ 1214397 h 2237474"/>
              <a:gd name="connsiteX42" fmla="*/ 8363469 w 12192000"/>
              <a:gd name="connsiteY42" fmla="*/ 1246658 h 2237474"/>
              <a:gd name="connsiteX43" fmla="*/ 8275497 w 12192000"/>
              <a:gd name="connsiteY43" fmla="*/ 1264396 h 2237474"/>
              <a:gd name="connsiteX44" fmla="*/ 8206287 w 12192000"/>
              <a:gd name="connsiteY44" fmla="*/ 1273060 h 2237474"/>
              <a:gd name="connsiteX45" fmla="*/ 8139997 w 12192000"/>
              <a:gd name="connsiteY45" fmla="*/ 1282713 h 2237474"/>
              <a:gd name="connsiteX46" fmla="*/ 8074238 w 12192000"/>
              <a:gd name="connsiteY46" fmla="*/ 1301895 h 2237474"/>
              <a:gd name="connsiteX47" fmla="*/ 7942099 w 12192000"/>
              <a:gd name="connsiteY47" fmla="*/ 1336332 h 2237474"/>
              <a:gd name="connsiteX48" fmla="*/ 7902328 w 12192000"/>
              <a:gd name="connsiteY48" fmla="*/ 1345865 h 2237474"/>
              <a:gd name="connsiteX49" fmla="*/ 7840612 w 12192000"/>
              <a:gd name="connsiteY49" fmla="*/ 1369373 h 2237474"/>
              <a:gd name="connsiteX50" fmla="*/ 7786819 w 12192000"/>
              <a:gd name="connsiteY50" fmla="*/ 1378970 h 2237474"/>
              <a:gd name="connsiteX51" fmla="*/ 7548172 w 12192000"/>
              <a:gd name="connsiteY51" fmla="*/ 1417460 h 2237474"/>
              <a:gd name="connsiteX52" fmla="*/ 7483437 w 12192000"/>
              <a:gd name="connsiteY52" fmla="*/ 1478152 h 2237474"/>
              <a:gd name="connsiteX53" fmla="*/ 7377870 w 12192000"/>
              <a:gd name="connsiteY53" fmla="*/ 1523319 h 2237474"/>
              <a:gd name="connsiteX54" fmla="*/ 7230737 w 12192000"/>
              <a:gd name="connsiteY54" fmla="*/ 1562633 h 2237474"/>
              <a:gd name="connsiteX55" fmla="*/ 7224458 w 12192000"/>
              <a:gd name="connsiteY55" fmla="*/ 1573008 h 2237474"/>
              <a:gd name="connsiteX56" fmla="*/ 7183121 w 12192000"/>
              <a:gd name="connsiteY56" fmla="*/ 1595162 h 2237474"/>
              <a:gd name="connsiteX57" fmla="*/ 7164601 w 12192000"/>
              <a:gd name="connsiteY57" fmla="*/ 1606490 h 2237474"/>
              <a:gd name="connsiteX58" fmla="*/ 7031309 w 12192000"/>
              <a:gd name="connsiteY58" fmla="*/ 1619451 h 2237474"/>
              <a:gd name="connsiteX59" fmla="*/ 6900177 w 12192000"/>
              <a:gd name="connsiteY59" fmla="*/ 1636016 h 2237474"/>
              <a:gd name="connsiteX60" fmla="*/ 6795372 w 12192000"/>
              <a:gd name="connsiteY60" fmla="*/ 1644845 h 2237474"/>
              <a:gd name="connsiteX61" fmla="*/ 6692251 w 12192000"/>
              <a:gd name="connsiteY61" fmla="*/ 1656357 h 2237474"/>
              <a:gd name="connsiteX62" fmla="*/ 6655235 w 12192000"/>
              <a:gd name="connsiteY62" fmla="*/ 1661869 h 2237474"/>
              <a:gd name="connsiteX63" fmla="*/ 6554894 w 12192000"/>
              <a:gd name="connsiteY63" fmla="*/ 1664428 h 2237474"/>
              <a:gd name="connsiteX64" fmla="*/ 6516595 w 12192000"/>
              <a:gd name="connsiteY64" fmla="*/ 1667475 h 2237474"/>
              <a:gd name="connsiteX65" fmla="*/ 6508541 w 12192000"/>
              <a:gd name="connsiteY65" fmla="*/ 1668757 h 2237474"/>
              <a:gd name="connsiteX66" fmla="*/ 6471012 w 12192000"/>
              <a:gd name="connsiteY66" fmla="*/ 1678604 h 2237474"/>
              <a:gd name="connsiteX67" fmla="*/ 6364035 w 12192000"/>
              <a:gd name="connsiteY67" fmla="*/ 1667683 h 2237474"/>
              <a:gd name="connsiteX68" fmla="*/ 6280959 w 12192000"/>
              <a:gd name="connsiteY68" fmla="*/ 1689329 h 2237474"/>
              <a:gd name="connsiteX69" fmla="*/ 6243319 w 12192000"/>
              <a:gd name="connsiteY69" fmla="*/ 1695560 h 2237474"/>
              <a:gd name="connsiteX70" fmla="*/ 6098321 w 12192000"/>
              <a:gd name="connsiteY70" fmla="*/ 1721646 h 2237474"/>
              <a:gd name="connsiteX71" fmla="*/ 5880652 w 12192000"/>
              <a:gd name="connsiteY71" fmla="*/ 1779643 h 2237474"/>
              <a:gd name="connsiteX72" fmla="*/ 5785959 w 12192000"/>
              <a:gd name="connsiteY72" fmla="*/ 1775307 h 2237474"/>
              <a:gd name="connsiteX73" fmla="*/ 5643534 w 12192000"/>
              <a:gd name="connsiteY73" fmla="*/ 1802919 h 2237474"/>
              <a:gd name="connsiteX74" fmla="*/ 5518799 w 12192000"/>
              <a:gd name="connsiteY74" fmla="*/ 1818312 h 2237474"/>
              <a:gd name="connsiteX75" fmla="*/ 5505014 w 12192000"/>
              <a:gd name="connsiteY75" fmla="*/ 1819259 h 2237474"/>
              <a:gd name="connsiteX76" fmla="*/ 5453307 w 12192000"/>
              <a:gd name="connsiteY76" fmla="*/ 1815450 h 2237474"/>
              <a:gd name="connsiteX77" fmla="*/ 5221533 w 12192000"/>
              <a:gd name="connsiteY77" fmla="*/ 1846950 h 2237474"/>
              <a:gd name="connsiteX78" fmla="*/ 5149802 w 12192000"/>
              <a:gd name="connsiteY78" fmla="*/ 1844846 h 2237474"/>
              <a:gd name="connsiteX79" fmla="*/ 5114927 w 12192000"/>
              <a:gd name="connsiteY79" fmla="*/ 1847827 h 2237474"/>
              <a:gd name="connsiteX80" fmla="*/ 5108970 w 12192000"/>
              <a:gd name="connsiteY80" fmla="*/ 1847935 h 2237474"/>
              <a:gd name="connsiteX81" fmla="*/ 5067961 w 12192000"/>
              <a:gd name="connsiteY81" fmla="*/ 1845917 h 2237474"/>
              <a:gd name="connsiteX82" fmla="*/ 5007075 w 12192000"/>
              <a:gd name="connsiteY82" fmla="*/ 1838626 h 2237474"/>
              <a:gd name="connsiteX83" fmla="*/ 4944087 w 12192000"/>
              <a:gd name="connsiteY83" fmla="*/ 1823332 h 2237474"/>
              <a:gd name="connsiteX84" fmla="*/ 4907662 w 12192000"/>
              <a:gd name="connsiteY84" fmla="*/ 1816900 h 2237474"/>
              <a:gd name="connsiteX85" fmla="*/ 4882386 w 12192000"/>
              <a:gd name="connsiteY85" fmla="*/ 1809844 h 2237474"/>
              <a:gd name="connsiteX86" fmla="*/ 4811440 w 12192000"/>
              <a:gd name="connsiteY86" fmla="*/ 1804655 h 2237474"/>
              <a:gd name="connsiteX87" fmla="*/ 4691075 w 12192000"/>
              <a:gd name="connsiteY87" fmla="*/ 1801389 h 2237474"/>
              <a:gd name="connsiteX88" fmla="*/ 4640313 w 12192000"/>
              <a:gd name="connsiteY88" fmla="*/ 1784307 h 2237474"/>
              <a:gd name="connsiteX89" fmla="*/ 4536503 w 12192000"/>
              <a:gd name="connsiteY89" fmla="*/ 1785334 h 2237474"/>
              <a:gd name="connsiteX90" fmla="*/ 4513724 w 12192000"/>
              <a:gd name="connsiteY90" fmla="*/ 1791996 h 2237474"/>
              <a:gd name="connsiteX91" fmla="*/ 4459810 w 12192000"/>
              <a:gd name="connsiteY91" fmla="*/ 1797886 h 2237474"/>
              <a:gd name="connsiteX92" fmla="*/ 4379064 w 12192000"/>
              <a:gd name="connsiteY92" fmla="*/ 1817177 h 2237474"/>
              <a:gd name="connsiteX93" fmla="*/ 4290981 w 12192000"/>
              <a:gd name="connsiteY93" fmla="*/ 1839677 h 2237474"/>
              <a:gd name="connsiteX94" fmla="*/ 4238372 w 12192000"/>
              <a:gd name="connsiteY94" fmla="*/ 1851480 h 2237474"/>
              <a:gd name="connsiteX95" fmla="*/ 4232517 w 12192000"/>
              <a:gd name="connsiteY95" fmla="*/ 1852567 h 2237474"/>
              <a:gd name="connsiteX96" fmla="*/ 4191732 w 12192000"/>
              <a:gd name="connsiteY96" fmla="*/ 1857328 h 2237474"/>
              <a:gd name="connsiteX97" fmla="*/ 4065532 w 12192000"/>
              <a:gd name="connsiteY97" fmla="*/ 1855477 h 2237474"/>
              <a:gd name="connsiteX98" fmla="*/ 4028460 w 12192000"/>
              <a:gd name="connsiteY98" fmla="*/ 1855137 h 2237474"/>
              <a:gd name="connsiteX99" fmla="*/ 4002267 w 12192000"/>
              <a:gd name="connsiteY99" fmla="*/ 1852352 h 2237474"/>
              <a:gd name="connsiteX100" fmla="*/ 3931396 w 12192000"/>
              <a:gd name="connsiteY100" fmla="*/ 1858915 h 2237474"/>
              <a:gd name="connsiteX101" fmla="*/ 3812162 w 12192000"/>
              <a:gd name="connsiteY101" fmla="*/ 1875501 h 2237474"/>
              <a:gd name="connsiteX102" fmla="*/ 3758105 w 12192000"/>
              <a:gd name="connsiteY102" fmla="*/ 1871856 h 2237474"/>
              <a:gd name="connsiteX103" fmla="*/ 3715896 w 12192000"/>
              <a:gd name="connsiteY103" fmla="*/ 1881552 h 2237474"/>
              <a:gd name="connsiteX104" fmla="*/ 3567259 w 12192000"/>
              <a:gd name="connsiteY104" fmla="*/ 1893482 h 2237474"/>
              <a:gd name="connsiteX105" fmla="*/ 3405770 w 12192000"/>
              <a:gd name="connsiteY105" fmla="*/ 1904591 h 2237474"/>
              <a:gd name="connsiteX106" fmla="*/ 3280097 w 12192000"/>
              <a:gd name="connsiteY106" fmla="*/ 1919610 h 2237474"/>
              <a:gd name="connsiteX107" fmla="*/ 3123424 w 12192000"/>
              <a:gd name="connsiteY107" fmla="*/ 1952930 h 2237474"/>
              <a:gd name="connsiteX108" fmla="*/ 3009910 w 12192000"/>
              <a:gd name="connsiteY108" fmla="*/ 1957866 h 2237474"/>
              <a:gd name="connsiteX109" fmla="*/ 2995934 w 12192000"/>
              <a:gd name="connsiteY109" fmla="*/ 1967085 h 2237474"/>
              <a:gd name="connsiteX110" fmla="*/ 2942858 w 12192000"/>
              <a:gd name="connsiteY110" fmla="*/ 1981367 h 2237474"/>
              <a:gd name="connsiteX111" fmla="*/ 2875436 w 12192000"/>
              <a:gd name="connsiteY111" fmla="*/ 1996977 h 2237474"/>
              <a:gd name="connsiteX112" fmla="*/ 2874892 w 12192000"/>
              <a:gd name="connsiteY112" fmla="*/ 1996085 h 2237474"/>
              <a:gd name="connsiteX113" fmla="*/ 2843662 w 12192000"/>
              <a:gd name="connsiteY113" fmla="*/ 1992498 h 2237474"/>
              <a:gd name="connsiteX114" fmla="*/ 2718916 w 12192000"/>
              <a:gd name="connsiteY114" fmla="*/ 1990867 h 2237474"/>
              <a:gd name="connsiteX115" fmla="*/ 2713522 w 12192000"/>
              <a:gd name="connsiteY115" fmla="*/ 1990173 h 2237474"/>
              <a:gd name="connsiteX116" fmla="*/ 2578178 w 12192000"/>
              <a:gd name="connsiteY116" fmla="*/ 1990531 h 2237474"/>
              <a:gd name="connsiteX117" fmla="*/ 2476147 w 12192000"/>
              <a:gd name="connsiteY117" fmla="*/ 1998305 h 2237474"/>
              <a:gd name="connsiteX118" fmla="*/ 2373568 w 12192000"/>
              <a:gd name="connsiteY118" fmla="*/ 2003219 h 2237474"/>
              <a:gd name="connsiteX119" fmla="*/ 2287219 w 12192000"/>
              <a:gd name="connsiteY119" fmla="*/ 1998750 h 2237474"/>
              <a:gd name="connsiteX120" fmla="*/ 2243069 w 12192000"/>
              <a:gd name="connsiteY120" fmla="*/ 2005321 h 2237474"/>
              <a:gd name="connsiteX121" fmla="*/ 2164831 w 12192000"/>
              <a:gd name="connsiteY121" fmla="*/ 2010143 h 2237474"/>
              <a:gd name="connsiteX122" fmla="*/ 2085228 w 12192000"/>
              <a:gd name="connsiteY122" fmla="*/ 2046431 h 2237474"/>
              <a:gd name="connsiteX123" fmla="*/ 2058061 w 12192000"/>
              <a:gd name="connsiteY123" fmla="*/ 2047942 h 2237474"/>
              <a:gd name="connsiteX124" fmla="*/ 2042244 w 12192000"/>
              <a:gd name="connsiteY124" fmla="*/ 2055560 h 2237474"/>
              <a:gd name="connsiteX125" fmla="*/ 1877728 w 12192000"/>
              <a:gd name="connsiteY125" fmla="*/ 2101004 h 2237474"/>
              <a:gd name="connsiteX126" fmla="*/ 1759056 w 12192000"/>
              <a:gd name="connsiteY126" fmla="*/ 2125608 h 2237474"/>
              <a:gd name="connsiteX127" fmla="*/ 1637948 w 12192000"/>
              <a:gd name="connsiteY127" fmla="*/ 2172597 h 2237474"/>
              <a:gd name="connsiteX128" fmla="*/ 1434549 w 12192000"/>
              <a:gd name="connsiteY128" fmla="*/ 2234522 h 2237474"/>
              <a:gd name="connsiteX129" fmla="*/ 1398481 w 12192000"/>
              <a:gd name="connsiteY129" fmla="*/ 2237074 h 2237474"/>
              <a:gd name="connsiteX130" fmla="*/ 1398407 w 12192000"/>
              <a:gd name="connsiteY130" fmla="*/ 2237095 h 2237474"/>
              <a:gd name="connsiteX131" fmla="*/ 1370962 w 12192000"/>
              <a:gd name="connsiteY131" fmla="*/ 2237474 h 2237474"/>
              <a:gd name="connsiteX132" fmla="*/ 1356367 w 12192000"/>
              <a:gd name="connsiteY132" fmla="*/ 2235089 h 2237474"/>
              <a:gd name="connsiteX133" fmla="*/ 1324828 w 12192000"/>
              <a:gd name="connsiteY133" fmla="*/ 2231968 h 2237474"/>
              <a:gd name="connsiteX134" fmla="*/ 1279765 w 12192000"/>
              <a:gd name="connsiteY134" fmla="*/ 2229639 h 2237474"/>
              <a:gd name="connsiteX135" fmla="*/ 1195347 w 12192000"/>
              <a:gd name="connsiteY135" fmla="*/ 2212354 h 2237474"/>
              <a:gd name="connsiteX136" fmla="*/ 970251 w 12192000"/>
              <a:gd name="connsiteY136" fmla="*/ 2221029 h 2237474"/>
              <a:gd name="connsiteX137" fmla="*/ 812914 w 12192000"/>
              <a:gd name="connsiteY137" fmla="*/ 2202752 h 2237474"/>
              <a:gd name="connsiteX138" fmla="*/ 800195 w 12192000"/>
              <a:gd name="connsiteY138" fmla="*/ 2209407 h 2237474"/>
              <a:gd name="connsiteX139" fmla="*/ 784978 w 12192000"/>
              <a:gd name="connsiteY139" fmla="*/ 2212360 h 2237474"/>
              <a:gd name="connsiteX140" fmla="*/ 669923 w 12192000"/>
              <a:gd name="connsiteY140" fmla="*/ 2211682 h 2237474"/>
              <a:gd name="connsiteX141" fmla="*/ 648680 w 12192000"/>
              <a:gd name="connsiteY141" fmla="*/ 2206229 h 2237474"/>
              <a:gd name="connsiteX142" fmla="*/ 597225 w 12192000"/>
              <a:gd name="connsiteY142" fmla="*/ 2180999 h 2237474"/>
              <a:gd name="connsiteX143" fmla="*/ 558449 w 12192000"/>
              <a:gd name="connsiteY143" fmla="*/ 2182346 h 2237474"/>
              <a:gd name="connsiteX144" fmla="*/ 550517 w 12192000"/>
              <a:gd name="connsiteY144" fmla="*/ 2182060 h 2237474"/>
              <a:gd name="connsiteX145" fmla="*/ 550309 w 12192000"/>
              <a:gd name="connsiteY145" fmla="*/ 2181825 h 2237474"/>
              <a:gd name="connsiteX146" fmla="*/ 520671 w 12192000"/>
              <a:gd name="connsiteY146" fmla="*/ 2180980 h 2237474"/>
              <a:gd name="connsiteX147" fmla="*/ 515024 w 12192000"/>
              <a:gd name="connsiteY147" fmla="*/ 2179258 h 2237474"/>
              <a:gd name="connsiteX148" fmla="*/ 413835 w 12192000"/>
              <a:gd name="connsiteY148" fmla="*/ 2156783 h 2237474"/>
              <a:gd name="connsiteX149" fmla="*/ 376513 w 12192000"/>
              <a:gd name="connsiteY149" fmla="*/ 2154014 h 2237474"/>
              <a:gd name="connsiteX150" fmla="*/ 273386 w 12192000"/>
              <a:gd name="connsiteY150" fmla="*/ 2142551 h 2237474"/>
              <a:gd name="connsiteX151" fmla="*/ 169207 w 12192000"/>
              <a:gd name="connsiteY151" fmla="*/ 2128100 h 2237474"/>
              <a:gd name="connsiteX152" fmla="*/ 80022 w 12192000"/>
              <a:gd name="connsiteY152" fmla="*/ 2107254 h 2237474"/>
              <a:gd name="connsiteX153" fmla="*/ 72352 w 12192000"/>
              <a:gd name="connsiteY153" fmla="*/ 2107991 h 2237474"/>
              <a:gd name="connsiteX154" fmla="*/ 37645 w 12192000"/>
              <a:gd name="connsiteY154" fmla="*/ 2115401 h 2237474"/>
              <a:gd name="connsiteX155" fmla="*/ 4572 w 12192000"/>
              <a:gd name="connsiteY155" fmla="*/ 2111091 h 2237474"/>
              <a:gd name="connsiteX156" fmla="*/ 0 w 12192000"/>
              <a:gd name="connsiteY156" fmla="*/ 2110468 h 2237474"/>
              <a:gd name="connsiteX157" fmla="*/ 0 w 12192000"/>
              <a:gd name="connsiteY157" fmla="*/ 0 h 2237474"/>
              <a:gd name="connsiteX0" fmla="*/ 0 w 12192000"/>
              <a:gd name="connsiteY0" fmla="*/ 0 h 2237474"/>
              <a:gd name="connsiteX1" fmla="*/ 12192000 w 12192000"/>
              <a:gd name="connsiteY1" fmla="*/ 0 h 2237474"/>
              <a:gd name="connsiteX2" fmla="*/ 12192000 w 12192000"/>
              <a:gd name="connsiteY2" fmla="*/ 751299 h 2237474"/>
              <a:gd name="connsiteX3" fmla="*/ 12176759 w 12192000"/>
              <a:gd name="connsiteY3" fmla="*/ 759190 h 2237474"/>
              <a:gd name="connsiteX4" fmla="*/ 12047364 w 12192000"/>
              <a:gd name="connsiteY4" fmla="*/ 749662 h 2237474"/>
              <a:gd name="connsiteX5" fmla="*/ 11890686 w 12192000"/>
              <a:gd name="connsiteY5" fmla="*/ 732766 h 2237474"/>
              <a:gd name="connsiteX6" fmla="*/ 11820512 w 12192000"/>
              <a:gd name="connsiteY6" fmla="*/ 745392 h 2237474"/>
              <a:gd name="connsiteX7" fmla="*/ 11649954 w 12192000"/>
              <a:gd name="connsiteY7" fmla="*/ 749628 h 2237474"/>
              <a:gd name="connsiteX8" fmla="*/ 11560424 w 12192000"/>
              <a:gd name="connsiteY8" fmla="*/ 748017 h 2237474"/>
              <a:gd name="connsiteX9" fmla="*/ 11358455 w 12192000"/>
              <a:gd name="connsiteY9" fmla="*/ 747593 h 2237474"/>
              <a:gd name="connsiteX10" fmla="*/ 11165209 w 12192000"/>
              <a:gd name="connsiteY10" fmla="*/ 748852 h 2237474"/>
              <a:gd name="connsiteX11" fmla="*/ 11058755 w 12192000"/>
              <a:gd name="connsiteY11" fmla="*/ 749617 h 2237474"/>
              <a:gd name="connsiteX12" fmla="*/ 10846594 w 12192000"/>
              <a:gd name="connsiteY12" fmla="*/ 765069 h 2237474"/>
              <a:gd name="connsiteX13" fmla="*/ 10739478 w 12192000"/>
              <a:gd name="connsiteY13" fmla="*/ 776841 h 2237474"/>
              <a:gd name="connsiteX14" fmla="*/ 10458762 w 12192000"/>
              <a:gd name="connsiteY14" fmla="*/ 755400 h 2237474"/>
              <a:gd name="connsiteX15" fmla="*/ 10211200 w 12192000"/>
              <a:gd name="connsiteY15" fmla="*/ 767513 h 2237474"/>
              <a:gd name="connsiteX16" fmla="*/ 10167995 w 12192000"/>
              <a:gd name="connsiteY16" fmla="*/ 760843 h 2237474"/>
              <a:gd name="connsiteX17" fmla="*/ 9997044 w 12192000"/>
              <a:gd name="connsiteY17" fmla="*/ 780129 h 2237474"/>
              <a:gd name="connsiteX18" fmla="*/ 9943887 w 12192000"/>
              <a:gd name="connsiteY18" fmla="*/ 804141 h 2237474"/>
              <a:gd name="connsiteX19" fmla="*/ 9918248 w 12192000"/>
              <a:gd name="connsiteY19" fmla="*/ 816628 h 2237474"/>
              <a:gd name="connsiteX20" fmla="*/ 9767091 w 12192000"/>
              <a:gd name="connsiteY20" fmla="*/ 870550 h 2237474"/>
              <a:gd name="connsiteX21" fmla="*/ 9683005 w 12192000"/>
              <a:gd name="connsiteY21" fmla="*/ 894128 h 2237474"/>
              <a:gd name="connsiteX22" fmla="*/ 9594438 w 12192000"/>
              <a:gd name="connsiteY22" fmla="*/ 919051 h 2237474"/>
              <a:gd name="connsiteX23" fmla="*/ 9544189 w 12192000"/>
              <a:gd name="connsiteY23" fmla="*/ 938966 h 2237474"/>
              <a:gd name="connsiteX24" fmla="*/ 9500499 w 12192000"/>
              <a:gd name="connsiteY24" fmla="*/ 954680 h 2237474"/>
              <a:gd name="connsiteX25" fmla="*/ 9428195 w 12192000"/>
              <a:gd name="connsiteY25" fmla="*/ 986225 h 2237474"/>
              <a:gd name="connsiteX26" fmla="*/ 9410017 w 12192000"/>
              <a:gd name="connsiteY26" fmla="*/ 993931 h 2237474"/>
              <a:gd name="connsiteX27" fmla="*/ 9392919 w 12192000"/>
              <a:gd name="connsiteY27" fmla="*/ 994656 h 2237474"/>
              <a:gd name="connsiteX28" fmla="*/ 9268019 w 12192000"/>
              <a:gd name="connsiteY28" fmla="*/ 1007442 h 2237474"/>
              <a:gd name="connsiteX29" fmla="*/ 9234662 w 12192000"/>
              <a:gd name="connsiteY29" fmla="*/ 1023056 h 2237474"/>
              <a:gd name="connsiteX30" fmla="*/ 9181033 w 12192000"/>
              <a:gd name="connsiteY30" fmla="*/ 1037921 h 2237474"/>
              <a:gd name="connsiteX31" fmla="*/ 9155969 w 12192000"/>
              <a:gd name="connsiteY31" fmla="*/ 1046804 h 2237474"/>
              <a:gd name="connsiteX32" fmla="*/ 9133985 w 12192000"/>
              <a:gd name="connsiteY32" fmla="*/ 1046450 h 2237474"/>
              <a:gd name="connsiteX33" fmla="*/ 9003462 w 12192000"/>
              <a:gd name="connsiteY33" fmla="*/ 1042406 h 2237474"/>
              <a:gd name="connsiteX34" fmla="*/ 8968445 w 12192000"/>
              <a:gd name="connsiteY34" fmla="*/ 1052169 h 2237474"/>
              <a:gd name="connsiteX35" fmla="*/ 8886001 w 12192000"/>
              <a:gd name="connsiteY35" fmla="*/ 1067468 h 2237474"/>
              <a:gd name="connsiteX36" fmla="*/ 8838610 w 12192000"/>
              <a:gd name="connsiteY36" fmla="*/ 1075091 h 2237474"/>
              <a:gd name="connsiteX37" fmla="*/ 8750383 w 12192000"/>
              <a:gd name="connsiteY37" fmla="*/ 1097387 h 2237474"/>
              <a:gd name="connsiteX38" fmla="*/ 8665605 w 12192000"/>
              <a:gd name="connsiteY38" fmla="*/ 1110791 h 2237474"/>
              <a:gd name="connsiteX39" fmla="*/ 8584946 w 12192000"/>
              <a:gd name="connsiteY39" fmla="*/ 1135226 h 2237474"/>
              <a:gd name="connsiteX40" fmla="*/ 8419755 w 12192000"/>
              <a:gd name="connsiteY40" fmla="*/ 1216260 h 2237474"/>
              <a:gd name="connsiteX41" fmla="*/ 8411626 w 12192000"/>
              <a:gd name="connsiteY41" fmla="*/ 1214397 h 2237474"/>
              <a:gd name="connsiteX42" fmla="*/ 8363469 w 12192000"/>
              <a:gd name="connsiteY42" fmla="*/ 1246658 h 2237474"/>
              <a:gd name="connsiteX43" fmla="*/ 8275497 w 12192000"/>
              <a:gd name="connsiteY43" fmla="*/ 1264396 h 2237474"/>
              <a:gd name="connsiteX44" fmla="*/ 8206287 w 12192000"/>
              <a:gd name="connsiteY44" fmla="*/ 1273060 h 2237474"/>
              <a:gd name="connsiteX45" fmla="*/ 8139997 w 12192000"/>
              <a:gd name="connsiteY45" fmla="*/ 1282713 h 2237474"/>
              <a:gd name="connsiteX46" fmla="*/ 8074238 w 12192000"/>
              <a:gd name="connsiteY46" fmla="*/ 1301895 h 2237474"/>
              <a:gd name="connsiteX47" fmla="*/ 7942099 w 12192000"/>
              <a:gd name="connsiteY47" fmla="*/ 1336332 h 2237474"/>
              <a:gd name="connsiteX48" fmla="*/ 7902328 w 12192000"/>
              <a:gd name="connsiteY48" fmla="*/ 1345865 h 2237474"/>
              <a:gd name="connsiteX49" fmla="*/ 7840612 w 12192000"/>
              <a:gd name="connsiteY49" fmla="*/ 1369373 h 2237474"/>
              <a:gd name="connsiteX50" fmla="*/ 7786819 w 12192000"/>
              <a:gd name="connsiteY50" fmla="*/ 1378970 h 2237474"/>
              <a:gd name="connsiteX51" fmla="*/ 7548172 w 12192000"/>
              <a:gd name="connsiteY51" fmla="*/ 1417460 h 2237474"/>
              <a:gd name="connsiteX52" fmla="*/ 7483437 w 12192000"/>
              <a:gd name="connsiteY52" fmla="*/ 1478152 h 2237474"/>
              <a:gd name="connsiteX53" fmla="*/ 7377870 w 12192000"/>
              <a:gd name="connsiteY53" fmla="*/ 1523319 h 2237474"/>
              <a:gd name="connsiteX54" fmla="*/ 7230737 w 12192000"/>
              <a:gd name="connsiteY54" fmla="*/ 1562633 h 2237474"/>
              <a:gd name="connsiteX55" fmla="*/ 7224458 w 12192000"/>
              <a:gd name="connsiteY55" fmla="*/ 1573008 h 2237474"/>
              <a:gd name="connsiteX56" fmla="*/ 7183121 w 12192000"/>
              <a:gd name="connsiteY56" fmla="*/ 1595162 h 2237474"/>
              <a:gd name="connsiteX57" fmla="*/ 7164601 w 12192000"/>
              <a:gd name="connsiteY57" fmla="*/ 1606490 h 2237474"/>
              <a:gd name="connsiteX58" fmla="*/ 7031309 w 12192000"/>
              <a:gd name="connsiteY58" fmla="*/ 1619451 h 2237474"/>
              <a:gd name="connsiteX59" fmla="*/ 6900177 w 12192000"/>
              <a:gd name="connsiteY59" fmla="*/ 1636016 h 2237474"/>
              <a:gd name="connsiteX60" fmla="*/ 6795372 w 12192000"/>
              <a:gd name="connsiteY60" fmla="*/ 1644845 h 2237474"/>
              <a:gd name="connsiteX61" fmla="*/ 6692251 w 12192000"/>
              <a:gd name="connsiteY61" fmla="*/ 1656357 h 2237474"/>
              <a:gd name="connsiteX62" fmla="*/ 6655235 w 12192000"/>
              <a:gd name="connsiteY62" fmla="*/ 1661869 h 2237474"/>
              <a:gd name="connsiteX63" fmla="*/ 6554894 w 12192000"/>
              <a:gd name="connsiteY63" fmla="*/ 1664428 h 2237474"/>
              <a:gd name="connsiteX64" fmla="*/ 6516595 w 12192000"/>
              <a:gd name="connsiteY64" fmla="*/ 1667475 h 2237474"/>
              <a:gd name="connsiteX65" fmla="*/ 6508541 w 12192000"/>
              <a:gd name="connsiteY65" fmla="*/ 1668757 h 2237474"/>
              <a:gd name="connsiteX66" fmla="*/ 6471012 w 12192000"/>
              <a:gd name="connsiteY66" fmla="*/ 1678604 h 2237474"/>
              <a:gd name="connsiteX67" fmla="*/ 6364035 w 12192000"/>
              <a:gd name="connsiteY67" fmla="*/ 1667683 h 2237474"/>
              <a:gd name="connsiteX68" fmla="*/ 6280959 w 12192000"/>
              <a:gd name="connsiteY68" fmla="*/ 1689329 h 2237474"/>
              <a:gd name="connsiteX69" fmla="*/ 6243319 w 12192000"/>
              <a:gd name="connsiteY69" fmla="*/ 1695560 h 2237474"/>
              <a:gd name="connsiteX70" fmla="*/ 6098321 w 12192000"/>
              <a:gd name="connsiteY70" fmla="*/ 1721646 h 2237474"/>
              <a:gd name="connsiteX71" fmla="*/ 5880652 w 12192000"/>
              <a:gd name="connsiteY71" fmla="*/ 1779643 h 2237474"/>
              <a:gd name="connsiteX72" fmla="*/ 5785959 w 12192000"/>
              <a:gd name="connsiteY72" fmla="*/ 1775307 h 2237474"/>
              <a:gd name="connsiteX73" fmla="*/ 5643534 w 12192000"/>
              <a:gd name="connsiteY73" fmla="*/ 1802919 h 2237474"/>
              <a:gd name="connsiteX74" fmla="*/ 5518799 w 12192000"/>
              <a:gd name="connsiteY74" fmla="*/ 1818312 h 2237474"/>
              <a:gd name="connsiteX75" fmla="*/ 5505014 w 12192000"/>
              <a:gd name="connsiteY75" fmla="*/ 1819259 h 2237474"/>
              <a:gd name="connsiteX76" fmla="*/ 5453307 w 12192000"/>
              <a:gd name="connsiteY76" fmla="*/ 1815450 h 2237474"/>
              <a:gd name="connsiteX77" fmla="*/ 5221533 w 12192000"/>
              <a:gd name="connsiteY77" fmla="*/ 1846950 h 2237474"/>
              <a:gd name="connsiteX78" fmla="*/ 5149802 w 12192000"/>
              <a:gd name="connsiteY78" fmla="*/ 1844846 h 2237474"/>
              <a:gd name="connsiteX79" fmla="*/ 5114927 w 12192000"/>
              <a:gd name="connsiteY79" fmla="*/ 1847827 h 2237474"/>
              <a:gd name="connsiteX80" fmla="*/ 5108970 w 12192000"/>
              <a:gd name="connsiteY80" fmla="*/ 1847935 h 2237474"/>
              <a:gd name="connsiteX81" fmla="*/ 5067961 w 12192000"/>
              <a:gd name="connsiteY81" fmla="*/ 1845917 h 2237474"/>
              <a:gd name="connsiteX82" fmla="*/ 5007075 w 12192000"/>
              <a:gd name="connsiteY82" fmla="*/ 1838626 h 2237474"/>
              <a:gd name="connsiteX83" fmla="*/ 4944087 w 12192000"/>
              <a:gd name="connsiteY83" fmla="*/ 1823332 h 2237474"/>
              <a:gd name="connsiteX84" fmla="*/ 4907662 w 12192000"/>
              <a:gd name="connsiteY84" fmla="*/ 1816900 h 2237474"/>
              <a:gd name="connsiteX85" fmla="*/ 4882386 w 12192000"/>
              <a:gd name="connsiteY85" fmla="*/ 1809844 h 2237474"/>
              <a:gd name="connsiteX86" fmla="*/ 4811440 w 12192000"/>
              <a:gd name="connsiteY86" fmla="*/ 1804655 h 2237474"/>
              <a:gd name="connsiteX87" fmla="*/ 4691075 w 12192000"/>
              <a:gd name="connsiteY87" fmla="*/ 1801389 h 2237474"/>
              <a:gd name="connsiteX88" fmla="*/ 4640313 w 12192000"/>
              <a:gd name="connsiteY88" fmla="*/ 1784307 h 2237474"/>
              <a:gd name="connsiteX89" fmla="*/ 4536503 w 12192000"/>
              <a:gd name="connsiteY89" fmla="*/ 1785334 h 2237474"/>
              <a:gd name="connsiteX90" fmla="*/ 4513724 w 12192000"/>
              <a:gd name="connsiteY90" fmla="*/ 1791996 h 2237474"/>
              <a:gd name="connsiteX91" fmla="*/ 4459810 w 12192000"/>
              <a:gd name="connsiteY91" fmla="*/ 1797886 h 2237474"/>
              <a:gd name="connsiteX92" fmla="*/ 4379064 w 12192000"/>
              <a:gd name="connsiteY92" fmla="*/ 1817177 h 2237474"/>
              <a:gd name="connsiteX93" fmla="*/ 4290981 w 12192000"/>
              <a:gd name="connsiteY93" fmla="*/ 1839677 h 2237474"/>
              <a:gd name="connsiteX94" fmla="*/ 4238372 w 12192000"/>
              <a:gd name="connsiteY94" fmla="*/ 1851480 h 2237474"/>
              <a:gd name="connsiteX95" fmla="*/ 4232517 w 12192000"/>
              <a:gd name="connsiteY95" fmla="*/ 1852567 h 2237474"/>
              <a:gd name="connsiteX96" fmla="*/ 4191732 w 12192000"/>
              <a:gd name="connsiteY96" fmla="*/ 1857328 h 2237474"/>
              <a:gd name="connsiteX97" fmla="*/ 4065532 w 12192000"/>
              <a:gd name="connsiteY97" fmla="*/ 1855477 h 2237474"/>
              <a:gd name="connsiteX98" fmla="*/ 4028460 w 12192000"/>
              <a:gd name="connsiteY98" fmla="*/ 1855137 h 2237474"/>
              <a:gd name="connsiteX99" fmla="*/ 4002267 w 12192000"/>
              <a:gd name="connsiteY99" fmla="*/ 1852352 h 2237474"/>
              <a:gd name="connsiteX100" fmla="*/ 3931396 w 12192000"/>
              <a:gd name="connsiteY100" fmla="*/ 1858915 h 2237474"/>
              <a:gd name="connsiteX101" fmla="*/ 3812162 w 12192000"/>
              <a:gd name="connsiteY101" fmla="*/ 1875501 h 2237474"/>
              <a:gd name="connsiteX102" fmla="*/ 3758105 w 12192000"/>
              <a:gd name="connsiteY102" fmla="*/ 1871856 h 2237474"/>
              <a:gd name="connsiteX103" fmla="*/ 3715896 w 12192000"/>
              <a:gd name="connsiteY103" fmla="*/ 1881552 h 2237474"/>
              <a:gd name="connsiteX104" fmla="*/ 3567259 w 12192000"/>
              <a:gd name="connsiteY104" fmla="*/ 1893482 h 2237474"/>
              <a:gd name="connsiteX105" fmla="*/ 3405770 w 12192000"/>
              <a:gd name="connsiteY105" fmla="*/ 1904591 h 2237474"/>
              <a:gd name="connsiteX106" fmla="*/ 3280097 w 12192000"/>
              <a:gd name="connsiteY106" fmla="*/ 1919610 h 2237474"/>
              <a:gd name="connsiteX107" fmla="*/ 3123424 w 12192000"/>
              <a:gd name="connsiteY107" fmla="*/ 1952930 h 2237474"/>
              <a:gd name="connsiteX108" fmla="*/ 3009910 w 12192000"/>
              <a:gd name="connsiteY108" fmla="*/ 1957866 h 2237474"/>
              <a:gd name="connsiteX109" fmla="*/ 2995934 w 12192000"/>
              <a:gd name="connsiteY109" fmla="*/ 1967085 h 2237474"/>
              <a:gd name="connsiteX110" fmla="*/ 2942858 w 12192000"/>
              <a:gd name="connsiteY110" fmla="*/ 1981367 h 2237474"/>
              <a:gd name="connsiteX111" fmla="*/ 2875436 w 12192000"/>
              <a:gd name="connsiteY111" fmla="*/ 1996977 h 2237474"/>
              <a:gd name="connsiteX112" fmla="*/ 2874892 w 12192000"/>
              <a:gd name="connsiteY112" fmla="*/ 1996085 h 2237474"/>
              <a:gd name="connsiteX113" fmla="*/ 2843662 w 12192000"/>
              <a:gd name="connsiteY113" fmla="*/ 1992498 h 2237474"/>
              <a:gd name="connsiteX114" fmla="*/ 2718916 w 12192000"/>
              <a:gd name="connsiteY114" fmla="*/ 1990867 h 2237474"/>
              <a:gd name="connsiteX115" fmla="*/ 2713522 w 12192000"/>
              <a:gd name="connsiteY115" fmla="*/ 1990173 h 2237474"/>
              <a:gd name="connsiteX116" fmla="*/ 2578178 w 12192000"/>
              <a:gd name="connsiteY116" fmla="*/ 1990531 h 2237474"/>
              <a:gd name="connsiteX117" fmla="*/ 2476147 w 12192000"/>
              <a:gd name="connsiteY117" fmla="*/ 1998305 h 2237474"/>
              <a:gd name="connsiteX118" fmla="*/ 2373568 w 12192000"/>
              <a:gd name="connsiteY118" fmla="*/ 2003219 h 2237474"/>
              <a:gd name="connsiteX119" fmla="*/ 2287219 w 12192000"/>
              <a:gd name="connsiteY119" fmla="*/ 1998750 h 2237474"/>
              <a:gd name="connsiteX120" fmla="*/ 2243069 w 12192000"/>
              <a:gd name="connsiteY120" fmla="*/ 2005321 h 2237474"/>
              <a:gd name="connsiteX121" fmla="*/ 2164831 w 12192000"/>
              <a:gd name="connsiteY121" fmla="*/ 2010143 h 2237474"/>
              <a:gd name="connsiteX122" fmla="*/ 2085228 w 12192000"/>
              <a:gd name="connsiteY122" fmla="*/ 2046431 h 2237474"/>
              <a:gd name="connsiteX123" fmla="*/ 2058061 w 12192000"/>
              <a:gd name="connsiteY123" fmla="*/ 2047942 h 2237474"/>
              <a:gd name="connsiteX124" fmla="*/ 2042244 w 12192000"/>
              <a:gd name="connsiteY124" fmla="*/ 2055560 h 2237474"/>
              <a:gd name="connsiteX125" fmla="*/ 1877728 w 12192000"/>
              <a:gd name="connsiteY125" fmla="*/ 2101004 h 2237474"/>
              <a:gd name="connsiteX126" fmla="*/ 1759056 w 12192000"/>
              <a:gd name="connsiteY126" fmla="*/ 2125608 h 2237474"/>
              <a:gd name="connsiteX127" fmla="*/ 1637948 w 12192000"/>
              <a:gd name="connsiteY127" fmla="*/ 2172597 h 2237474"/>
              <a:gd name="connsiteX128" fmla="*/ 1434549 w 12192000"/>
              <a:gd name="connsiteY128" fmla="*/ 2234522 h 2237474"/>
              <a:gd name="connsiteX129" fmla="*/ 1398481 w 12192000"/>
              <a:gd name="connsiteY129" fmla="*/ 2237074 h 2237474"/>
              <a:gd name="connsiteX130" fmla="*/ 1398407 w 12192000"/>
              <a:gd name="connsiteY130" fmla="*/ 2237095 h 2237474"/>
              <a:gd name="connsiteX131" fmla="*/ 1370962 w 12192000"/>
              <a:gd name="connsiteY131" fmla="*/ 2237474 h 2237474"/>
              <a:gd name="connsiteX132" fmla="*/ 1356367 w 12192000"/>
              <a:gd name="connsiteY132" fmla="*/ 2235089 h 2237474"/>
              <a:gd name="connsiteX133" fmla="*/ 1324828 w 12192000"/>
              <a:gd name="connsiteY133" fmla="*/ 2231968 h 2237474"/>
              <a:gd name="connsiteX134" fmla="*/ 1279765 w 12192000"/>
              <a:gd name="connsiteY134" fmla="*/ 2229639 h 2237474"/>
              <a:gd name="connsiteX135" fmla="*/ 1195347 w 12192000"/>
              <a:gd name="connsiteY135" fmla="*/ 2212354 h 2237474"/>
              <a:gd name="connsiteX136" fmla="*/ 970251 w 12192000"/>
              <a:gd name="connsiteY136" fmla="*/ 2221029 h 2237474"/>
              <a:gd name="connsiteX137" fmla="*/ 812914 w 12192000"/>
              <a:gd name="connsiteY137" fmla="*/ 2202752 h 2237474"/>
              <a:gd name="connsiteX138" fmla="*/ 800195 w 12192000"/>
              <a:gd name="connsiteY138" fmla="*/ 2209407 h 2237474"/>
              <a:gd name="connsiteX139" fmla="*/ 784978 w 12192000"/>
              <a:gd name="connsiteY139" fmla="*/ 2212360 h 2237474"/>
              <a:gd name="connsiteX140" fmla="*/ 669923 w 12192000"/>
              <a:gd name="connsiteY140" fmla="*/ 2211682 h 2237474"/>
              <a:gd name="connsiteX141" fmla="*/ 648680 w 12192000"/>
              <a:gd name="connsiteY141" fmla="*/ 2206229 h 2237474"/>
              <a:gd name="connsiteX142" fmla="*/ 597225 w 12192000"/>
              <a:gd name="connsiteY142" fmla="*/ 2180999 h 2237474"/>
              <a:gd name="connsiteX143" fmla="*/ 558449 w 12192000"/>
              <a:gd name="connsiteY143" fmla="*/ 2182346 h 2237474"/>
              <a:gd name="connsiteX144" fmla="*/ 550517 w 12192000"/>
              <a:gd name="connsiteY144" fmla="*/ 2182060 h 2237474"/>
              <a:gd name="connsiteX145" fmla="*/ 520671 w 12192000"/>
              <a:gd name="connsiteY145" fmla="*/ 2180980 h 2237474"/>
              <a:gd name="connsiteX146" fmla="*/ 515024 w 12192000"/>
              <a:gd name="connsiteY146" fmla="*/ 2179258 h 2237474"/>
              <a:gd name="connsiteX147" fmla="*/ 413835 w 12192000"/>
              <a:gd name="connsiteY147" fmla="*/ 2156783 h 2237474"/>
              <a:gd name="connsiteX148" fmla="*/ 376513 w 12192000"/>
              <a:gd name="connsiteY148" fmla="*/ 2154014 h 2237474"/>
              <a:gd name="connsiteX149" fmla="*/ 273386 w 12192000"/>
              <a:gd name="connsiteY149" fmla="*/ 2142551 h 2237474"/>
              <a:gd name="connsiteX150" fmla="*/ 169207 w 12192000"/>
              <a:gd name="connsiteY150" fmla="*/ 2128100 h 2237474"/>
              <a:gd name="connsiteX151" fmla="*/ 80022 w 12192000"/>
              <a:gd name="connsiteY151" fmla="*/ 2107254 h 2237474"/>
              <a:gd name="connsiteX152" fmla="*/ 72352 w 12192000"/>
              <a:gd name="connsiteY152" fmla="*/ 2107991 h 2237474"/>
              <a:gd name="connsiteX153" fmla="*/ 37645 w 12192000"/>
              <a:gd name="connsiteY153" fmla="*/ 2115401 h 2237474"/>
              <a:gd name="connsiteX154" fmla="*/ 4572 w 12192000"/>
              <a:gd name="connsiteY154" fmla="*/ 2111091 h 2237474"/>
              <a:gd name="connsiteX155" fmla="*/ 0 w 12192000"/>
              <a:gd name="connsiteY155" fmla="*/ 2110468 h 2237474"/>
              <a:gd name="connsiteX156" fmla="*/ 0 w 12192000"/>
              <a:gd name="connsiteY156" fmla="*/ 0 h 2237474"/>
              <a:gd name="connsiteX0" fmla="*/ 0 w 12192000"/>
              <a:gd name="connsiteY0" fmla="*/ 0 h 2237474"/>
              <a:gd name="connsiteX1" fmla="*/ 12192000 w 12192000"/>
              <a:gd name="connsiteY1" fmla="*/ 0 h 2237474"/>
              <a:gd name="connsiteX2" fmla="*/ 12192000 w 12192000"/>
              <a:gd name="connsiteY2" fmla="*/ 751299 h 2237474"/>
              <a:gd name="connsiteX3" fmla="*/ 12176759 w 12192000"/>
              <a:gd name="connsiteY3" fmla="*/ 759190 h 2237474"/>
              <a:gd name="connsiteX4" fmla="*/ 12047364 w 12192000"/>
              <a:gd name="connsiteY4" fmla="*/ 749662 h 2237474"/>
              <a:gd name="connsiteX5" fmla="*/ 11890686 w 12192000"/>
              <a:gd name="connsiteY5" fmla="*/ 732766 h 2237474"/>
              <a:gd name="connsiteX6" fmla="*/ 11820512 w 12192000"/>
              <a:gd name="connsiteY6" fmla="*/ 745392 h 2237474"/>
              <a:gd name="connsiteX7" fmla="*/ 11649954 w 12192000"/>
              <a:gd name="connsiteY7" fmla="*/ 749628 h 2237474"/>
              <a:gd name="connsiteX8" fmla="*/ 11560424 w 12192000"/>
              <a:gd name="connsiteY8" fmla="*/ 748017 h 2237474"/>
              <a:gd name="connsiteX9" fmla="*/ 11358455 w 12192000"/>
              <a:gd name="connsiteY9" fmla="*/ 747593 h 2237474"/>
              <a:gd name="connsiteX10" fmla="*/ 11165209 w 12192000"/>
              <a:gd name="connsiteY10" fmla="*/ 748852 h 2237474"/>
              <a:gd name="connsiteX11" fmla="*/ 11058755 w 12192000"/>
              <a:gd name="connsiteY11" fmla="*/ 749617 h 2237474"/>
              <a:gd name="connsiteX12" fmla="*/ 10846594 w 12192000"/>
              <a:gd name="connsiteY12" fmla="*/ 765069 h 2237474"/>
              <a:gd name="connsiteX13" fmla="*/ 10739478 w 12192000"/>
              <a:gd name="connsiteY13" fmla="*/ 776841 h 2237474"/>
              <a:gd name="connsiteX14" fmla="*/ 10458762 w 12192000"/>
              <a:gd name="connsiteY14" fmla="*/ 755400 h 2237474"/>
              <a:gd name="connsiteX15" fmla="*/ 10211200 w 12192000"/>
              <a:gd name="connsiteY15" fmla="*/ 767513 h 2237474"/>
              <a:gd name="connsiteX16" fmla="*/ 10167995 w 12192000"/>
              <a:gd name="connsiteY16" fmla="*/ 760843 h 2237474"/>
              <a:gd name="connsiteX17" fmla="*/ 9997044 w 12192000"/>
              <a:gd name="connsiteY17" fmla="*/ 780129 h 2237474"/>
              <a:gd name="connsiteX18" fmla="*/ 9943887 w 12192000"/>
              <a:gd name="connsiteY18" fmla="*/ 804141 h 2237474"/>
              <a:gd name="connsiteX19" fmla="*/ 9918248 w 12192000"/>
              <a:gd name="connsiteY19" fmla="*/ 816628 h 2237474"/>
              <a:gd name="connsiteX20" fmla="*/ 9767091 w 12192000"/>
              <a:gd name="connsiteY20" fmla="*/ 870550 h 2237474"/>
              <a:gd name="connsiteX21" fmla="*/ 9683005 w 12192000"/>
              <a:gd name="connsiteY21" fmla="*/ 894128 h 2237474"/>
              <a:gd name="connsiteX22" fmla="*/ 9594438 w 12192000"/>
              <a:gd name="connsiteY22" fmla="*/ 919051 h 2237474"/>
              <a:gd name="connsiteX23" fmla="*/ 9544189 w 12192000"/>
              <a:gd name="connsiteY23" fmla="*/ 938966 h 2237474"/>
              <a:gd name="connsiteX24" fmla="*/ 9500499 w 12192000"/>
              <a:gd name="connsiteY24" fmla="*/ 954680 h 2237474"/>
              <a:gd name="connsiteX25" fmla="*/ 9428195 w 12192000"/>
              <a:gd name="connsiteY25" fmla="*/ 986225 h 2237474"/>
              <a:gd name="connsiteX26" fmla="*/ 9410017 w 12192000"/>
              <a:gd name="connsiteY26" fmla="*/ 993931 h 2237474"/>
              <a:gd name="connsiteX27" fmla="*/ 9392919 w 12192000"/>
              <a:gd name="connsiteY27" fmla="*/ 994656 h 2237474"/>
              <a:gd name="connsiteX28" fmla="*/ 9268019 w 12192000"/>
              <a:gd name="connsiteY28" fmla="*/ 1007442 h 2237474"/>
              <a:gd name="connsiteX29" fmla="*/ 9234662 w 12192000"/>
              <a:gd name="connsiteY29" fmla="*/ 1023056 h 2237474"/>
              <a:gd name="connsiteX30" fmla="*/ 9181033 w 12192000"/>
              <a:gd name="connsiteY30" fmla="*/ 1037921 h 2237474"/>
              <a:gd name="connsiteX31" fmla="*/ 9155969 w 12192000"/>
              <a:gd name="connsiteY31" fmla="*/ 1046804 h 2237474"/>
              <a:gd name="connsiteX32" fmla="*/ 9133985 w 12192000"/>
              <a:gd name="connsiteY32" fmla="*/ 1046450 h 2237474"/>
              <a:gd name="connsiteX33" fmla="*/ 9003462 w 12192000"/>
              <a:gd name="connsiteY33" fmla="*/ 1042406 h 2237474"/>
              <a:gd name="connsiteX34" fmla="*/ 8968445 w 12192000"/>
              <a:gd name="connsiteY34" fmla="*/ 1052169 h 2237474"/>
              <a:gd name="connsiteX35" fmla="*/ 8886001 w 12192000"/>
              <a:gd name="connsiteY35" fmla="*/ 1067468 h 2237474"/>
              <a:gd name="connsiteX36" fmla="*/ 8838610 w 12192000"/>
              <a:gd name="connsiteY36" fmla="*/ 1075091 h 2237474"/>
              <a:gd name="connsiteX37" fmla="*/ 8750383 w 12192000"/>
              <a:gd name="connsiteY37" fmla="*/ 1097387 h 2237474"/>
              <a:gd name="connsiteX38" fmla="*/ 8665605 w 12192000"/>
              <a:gd name="connsiteY38" fmla="*/ 1110791 h 2237474"/>
              <a:gd name="connsiteX39" fmla="*/ 8584946 w 12192000"/>
              <a:gd name="connsiteY39" fmla="*/ 1135226 h 2237474"/>
              <a:gd name="connsiteX40" fmla="*/ 8419755 w 12192000"/>
              <a:gd name="connsiteY40" fmla="*/ 1216260 h 2237474"/>
              <a:gd name="connsiteX41" fmla="*/ 8411626 w 12192000"/>
              <a:gd name="connsiteY41" fmla="*/ 1214397 h 2237474"/>
              <a:gd name="connsiteX42" fmla="*/ 8363469 w 12192000"/>
              <a:gd name="connsiteY42" fmla="*/ 1246658 h 2237474"/>
              <a:gd name="connsiteX43" fmla="*/ 8275497 w 12192000"/>
              <a:gd name="connsiteY43" fmla="*/ 1264396 h 2237474"/>
              <a:gd name="connsiteX44" fmla="*/ 8206287 w 12192000"/>
              <a:gd name="connsiteY44" fmla="*/ 1273060 h 2237474"/>
              <a:gd name="connsiteX45" fmla="*/ 8139997 w 12192000"/>
              <a:gd name="connsiteY45" fmla="*/ 1282713 h 2237474"/>
              <a:gd name="connsiteX46" fmla="*/ 8074238 w 12192000"/>
              <a:gd name="connsiteY46" fmla="*/ 1301895 h 2237474"/>
              <a:gd name="connsiteX47" fmla="*/ 7942099 w 12192000"/>
              <a:gd name="connsiteY47" fmla="*/ 1336332 h 2237474"/>
              <a:gd name="connsiteX48" fmla="*/ 7902328 w 12192000"/>
              <a:gd name="connsiteY48" fmla="*/ 1345865 h 2237474"/>
              <a:gd name="connsiteX49" fmla="*/ 7840612 w 12192000"/>
              <a:gd name="connsiteY49" fmla="*/ 1369373 h 2237474"/>
              <a:gd name="connsiteX50" fmla="*/ 7786819 w 12192000"/>
              <a:gd name="connsiteY50" fmla="*/ 1378970 h 2237474"/>
              <a:gd name="connsiteX51" fmla="*/ 7548172 w 12192000"/>
              <a:gd name="connsiteY51" fmla="*/ 1417460 h 2237474"/>
              <a:gd name="connsiteX52" fmla="*/ 7483437 w 12192000"/>
              <a:gd name="connsiteY52" fmla="*/ 1478152 h 2237474"/>
              <a:gd name="connsiteX53" fmla="*/ 7377870 w 12192000"/>
              <a:gd name="connsiteY53" fmla="*/ 1523319 h 2237474"/>
              <a:gd name="connsiteX54" fmla="*/ 7230737 w 12192000"/>
              <a:gd name="connsiteY54" fmla="*/ 1562633 h 2237474"/>
              <a:gd name="connsiteX55" fmla="*/ 7224458 w 12192000"/>
              <a:gd name="connsiteY55" fmla="*/ 1573008 h 2237474"/>
              <a:gd name="connsiteX56" fmla="*/ 7183121 w 12192000"/>
              <a:gd name="connsiteY56" fmla="*/ 1595162 h 2237474"/>
              <a:gd name="connsiteX57" fmla="*/ 7164601 w 12192000"/>
              <a:gd name="connsiteY57" fmla="*/ 1606490 h 2237474"/>
              <a:gd name="connsiteX58" fmla="*/ 7031309 w 12192000"/>
              <a:gd name="connsiteY58" fmla="*/ 1619451 h 2237474"/>
              <a:gd name="connsiteX59" fmla="*/ 6900177 w 12192000"/>
              <a:gd name="connsiteY59" fmla="*/ 1636016 h 2237474"/>
              <a:gd name="connsiteX60" fmla="*/ 6795372 w 12192000"/>
              <a:gd name="connsiteY60" fmla="*/ 1644845 h 2237474"/>
              <a:gd name="connsiteX61" fmla="*/ 6692251 w 12192000"/>
              <a:gd name="connsiteY61" fmla="*/ 1656357 h 2237474"/>
              <a:gd name="connsiteX62" fmla="*/ 6655235 w 12192000"/>
              <a:gd name="connsiteY62" fmla="*/ 1661869 h 2237474"/>
              <a:gd name="connsiteX63" fmla="*/ 6554894 w 12192000"/>
              <a:gd name="connsiteY63" fmla="*/ 1664428 h 2237474"/>
              <a:gd name="connsiteX64" fmla="*/ 6516595 w 12192000"/>
              <a:gd name="connsiteY64" fmla="*/ 1667475 h 2237474"/>
              <a:gd name="connsiteX65" fmla="*/ 6508541 w 12192000"/>
              <a:gd name="connsiteY65" fmla="*/ 1668757 h 2237474"/>
              <a:gd name="connsiteX66" fmla="*/ 6471012 w 12192000"/>
              <a:gd name="connsiteY66" fmla="*/ 1678604 h 2237474"/>
              <a:gd name="connsiteX67" fmla="*/ 6364035 w 12192000"/>
              <a:gd name="connsiteY67" fmla="*/ 1667683 h 2237474"/>
              <a:gd name="connsiteX68" fmla="*/ 6280959 w 12192000"/>
              <a:gd name="connsiteY68" fmla="*/ 1689329 h 2237474"/>
              <a:gd name="connsiteX69" fmla="*/ 6243319 w 12192000"/>
              <a:gd name="connsiteY69" fmla="*/ 1695560 h 2237474"/>
              <a:gd name="connsiteX70" fmla="*/ 6098321 w 12192000"/>
              <a:gd name="connsiteY70" fmla="*/ 1721646 h 2237474"/>
              <a:gd name="connsiteX71" fmla="*/ 5880652 w 12192000"/>
              <a:gd name="connsiteY71" fmla="*/ 1779643 h 2237474"/>
              <a:gd name="connsiteX72" fmla="*/ 5785959 w 12192000"/>
              <a:gd name="connsiteY72" fmla="*/ 1775307 h 2237474"/>
              <a:gd name="connsiteX73" fmla="*/ 5643534 w 12192000"/>
              <a:gd name="connsiteY73" fmla="*/ 1802919 h 2237474"/>
              <a:gd name="connsiteX74" fmla="*/ 5518799 w 12192000"/>
              <a:gd name="connsiteY74" fmla="*/ 1818312 h 2237474"/>
              <a:gd name="connsiteX75" fmla="*/ 5505014 w 12192000"/>
              <a:gd name="connsiteY75" fmla="*/ 1819259 h 2237474"/>
              <a:gd name="connsiteX76" fmla="*/ 5453307 w 12192000"/>
              <a:gd name="connsiteY76" fmla="*/ 1815450 h 2237474"/>
              <a:gd name="connsiteX77" fmla="*/ 5221533 w 12192000"/>
              <a:gd name="connsiteY77" fmla="*/ 1846950 h 2237474"/>
              <a:gd name="connsiteX78" fmla="*/ 5149802 w 12192000"/>
              <a:gd name="connsiteY78" fmla="*/ 1844846 h 2237474"/>
              <a:gd name="connsiteX79" fmla="*/ 5114927 w 12192000"/>
              <a:gd name="connsiteY79" fmla="*/ 1847827 h 2237474"/>
              <a:gd name="connsiteX80" fmla="*/ 5108970 w 12192000"/>
              <a:gd name="connsiteY80" fmla="*/ 1847935 h 2237474"/>
              <a:gd name="connsiteX81" fmla="*/ 5067961 w 12192000"/>
              <a:gd name="connsiteY81" fmla="*/ 1845917 h 2237474"/>
              <a:gd name="connsiteX82" fmla="*/ 5007075 w 12192000"/>
              <a:gd name="connsiteY82" fmla="*/ 1838626 h 2237474"/>
              <a:gd name="connsiteX83" fmla="*/ 4944087 w 12192000"/>
              <a:gd name="connsiteY83" fmla="*/ 1823332 h 2237474"/>
              <a:gd name="connsiteX84" fmla="*/ 4907662 w 12192000"/>
              <a:gd name="connsiteY84" fmla="*/ 1816900 h 2237474"/>
              <a:gd name="connsiteX85" fmla="*/ 4882386 w 12192000"/>
              <a:gd name="connsiteY85" fmla="*/ 1809844 h 2237474"/>
              <a:gd name="connsiteX86" fmla="*/ 4811440 w 12192000"/>
              <a:gd name="connsiteY86" fmla="*/ 1804655 h 2237474"/>
              <a:gd name="connsiteX87" fmla="*/ 4691075 w 12192000"/>
              <a:gd name="connsiteY87" fmla="*/ 1801389 h 2237474"/>
              <a:gd name="connsiteX88" fmla="*/ 4640313 w 12192000"/>
              <a:gd name="connsiteY88" fmla="*/ 1784307 h 2237474"/>
              <a:gd name="connsiteX89" fmla="*/ 4536503 w 12192000"/>
              <a:gd name="connsiteY89" fmla="*/ 1785334 h 2237474"/>
              <a:gd name="connsiteX90" fmla="*/ 4513724 w 12192000"/>
              <a:gd name="connsiteY90" fmla="*/ 1791996 h 2237474"/>
              <a:gd name="connsiteX91" fmla="*/ 4459810 w 12192000"/>
              <a:gd name="connsiteY91" fmla="*/ 1797886 h 2237474"/>
              <a:gd name="connsiteX92" fmla="*/ 4379064 w 12192000"/>
              <a:gd name="connsiteY92" fmla="*/ 1817177 h 2237474"/>
              <a:gd name="connsiteX93" fmla="*/ 4290981 w 12192000"/>
              <a:gd name="connsiteY93" fmla="*/ 1839677 h 2237474"/>
              <a:gd name="connsiteX94" fmla="*/ 4238372 w 12192000"/>
              <a:gd name="connsiteY94" fmla="*/ 1851480 h 2237474"/>
              <a:gd name="connsiteX95" fmla="*/ 4232517 w 12192000"/>
              <a:gd name="connsiteY95" fmla="*/ 1852567 h 2237474"/>
              <a:gd name="connsiteX96" fmla="*/ 4191732 w 12192000"/>
              <a:gd name="connsiteY96" fmla="*/ 1857328 h 2237474"/>
              <a:gd name="connsiteX97" fmla="*/ 4065532 w 12192000"/>
              <a:gd name="connsiteY97" fmla="*/ 1855477 h 2237474"/>
              <a:gd name="connsiteX98" fmla="*/ 4028460 w 12192000"/>
              <a:gd name="connsiteY98" fmla="*/ 1855137 h 2237474"/>
              <a:gd name="connsiteX99" fmla="*/ 4002267 w 12192000"/>
              <a:gd name="connsiteY99" fmla="*/ 1852352 h 2237474"/>
              <a:gd name="connsiteX100" fmla="*/ 3931396 w 12192000"/>
              <a:gd name="connsiteY100" fmla="*/ 1858915 h 2237474"/>
              <a:gd name="connsiteX101" fmla="*/ 3812162 w 12192000"/>
              <a:gd name="connsiteY101" fmla="*/ 1875501 h 2237474"/>
              <a:gd name="connsiteX102" fmla="*/ 3758105 w 12192000"/>
              <a:gd name="connsiteY102" fmla="*/ 1871856 h 2237474"/>
              <a:gd name="connsiteX103" fmla="*/ 3715896 w 12192000"/>
              <a:gd name="connsiteY103" fmla="*/ 1881552 h 2237474"/>
              <a:gd name="connsiteX104" fmla="*/ 3567259 w 12192000"/>
              <a:gd name="connsiteY104" fmla="*/ 1893482 h 2237474"/>
              <a:gd name="connsiteX105" fmla="*/ 3405770 w 12192000"/>
              <a:gd name="connsiteY105" fmla="*/ 1904591 h 2237474"/>
              <a:gd name="connsiteX106" fmla="*/ 3280097 w 12192000"/>
              <a:gd name="connsiteY106" fmla="*/ 1919610 h 2237474"/>
              <a:gd name="connsiteX107" fmla="*/ 3123424 w 12192000"/>
              <a:gd name="connsiteY107" fmla="*/ 1952930 h 2237474"/>
              <a:gd name="connsiteX108" fmla="*/ 3009910 w 12192000"/>
              <a:gd name="connsiteY108" fmla="*/ 1957866 h 2237474"/>
              <a:gd name="connsiteX109" fmla="*/ 2995934 w 12192000"/>
              <a:gd name="connsiteY109" fmla="*/ 1967085 h 2237474"/>
              <a:gd name="connsiteX110" fmla="*/ 2942858 w 12192000"/>
              <a:gd name="connsiteY110" fmla="*/ 1981367 h 2237474"/>
              <a:gd name="connsiteX111" fmla="*/ 2875436 w 12192000"/>
              <a:gd name="connsiteY111" fmla="*/ 1996977 h 2237474"/>
              <a:gd name="connsiteX112" fmla="*/ 2874892 w 12192000"/>
              <a:gd name="connsiteY112" fmla="*/ 1996085 h 2237474"/>
              <a:gd name="connsiteX113" fmla="*/ 2843662 w 12192000"/>
              <a:gd name="connsiteY113" fmla="*/ 1992498 h 2237474"/>
              <a:gd name="connsiteX114" fmla="*/ 2718916 w 12192000"/>
              <a:gd name="connsiteY114" fmla="*/ 1990867 h 2237474"/>
              <a:gd name="connsiteX115" fmla="*/ 2713522 w 12192000"/>
              <a:gd name="connsiteY115" fmla="*/ 1990173 h 2237474"/>
              <a:gd name="connsiteX116" fmla="*/ 2578178 w 12192000"/>
              <a:gd name="connsiteY116" fmla="*/ 1990531 h 2237474"/>
              <a:gd name="connsiteX117" fmla="*/ 2476147 w 12192000"/>
              <a:gd name="connsiteY117" fmla="*/ 1998305 h 2237474"/>
              <a:gd name="connsiteX118" fmla="*/ 2373568 w 12192000"/>
              <a:gd name="connsiteY118" fmla="*/ 2003219 h 2237474"/>
              <a:gd name="connsiteX119" fmla="*/ 2287219 w 12192000"/>
              <a:gd name="connsiteY119" fmla="*/ 1998750 h 2237474"/>
              <a:gd name="connsiteX120" fmla="*/ 2243069 w 12192000"/>
              <a:gd name="connsiteY120" fmla="*/ 2005321 h 2237474"/>
              <a:gd name="connsiteX121" fmla="*/ 2164831 w 12192000"/>
              <a:gd name="connsiteY121" fmla="*/ 2010143 h 2237474"/>
              <a:gd name="connsiteX122" fmla="*/ 2085228 w 12192000"/>
              <a:gd name="connsiteY122" fmla="*/ 2046431 h 2237474"/>
              <a:gd name="connsiteX123" fmla="*/ 2058061 w 12192000"/>
              <a:gd name="connsiteY123" fmla="*/ 2047942 h 2237474"/>
              <a:gd name="connsiteX124" fmla="*/ 2042244 w 12192000"/>
              <a:gd name="connsiteY124" fmla="*/ 2055560 h 2237474"/>
              <a:gd name="connsiteX125" fmla="*/ 1877728 w 12192000"/>
              <a:gd name="connsiteY125" fmla="*/ 2101004 h 2237474"/>
              <a:gd name="connsiteX126" fmla="*/ 1759056 w 12192000"/>
              <a:gd name="connsiteY126" fmla="*/ 2125608 h 2237474"/>
              <a:gd name="connsiteX127" fmla="*/ 1637948 w 12192000"/>
              <a:gd name="connsiteY127" fmla="*/ 2172597 h 2237474"/>
              <a:gd name="connsiteX128" fmla="*/ 1434549 w 12192000"/>
              <a:gd name="connsiteY128" fmla="*/ 2234522 h 2237474"/>
              <a:gd name="connsiteX129" fmla="*/ 1398481 w 12192000"/>
              <a:gd name="connsiteY129" fmla="*/ 2237074 h 2237474"/>
              <a:gd name="connsiteX130" fmla="*/ 1398407 w 12192000"/>
              <a:gd name="connsiteY130" fmla="*/ 2237095 h 2237474"/>
              <a:gd name="connsiteX131" fmla="*/ 1370962 w 12192000"/>
              <a:gd name="connsiteY131" fmla="*/ 2237474 h 2237474"/>
              <a:gd name="connsiteX132" fmla="*/ 1356367 w 12192000"/>
              <a:gd name="connsiteY132" fmla="*/ 2235089 h 2237474"/>
              <a:gd name="connsiteX133" fmla="*/ 1324828 w 12192000"/>
              <a:gd name="connsiteY133" fmla="*/ 2231968 h 2237474"/>
              <a:gd name="connsiteX134" fmla="*/ 1279765 w 12192000"/>
              <a:gd name="connsiteY134" fmla="*/ 2229639 h 2237474"/>
              <a:gd name="connsiteX135" fmla="*/ 1195347 w 12192000"/>
              <a:gd name="connsiteY135" fmla="*/ 2212354 h 2237474"/>
              <a:gd name="connsiteX136" fmla="*/ 970251 w 12192000"/>
              <a:gd name="connsiteY136" fmla="*/ 2221029 h 2237474"/>
              <a:gd name="connsiteX137" fmla="*/ 812914 w 12192000"/>
              <a:gd name="connsiteY137" fmla="*/ 2202752 h 2237474"/>
              <a:gd name="connsiteX138" fmla="*/ 800195 w 12192000"/>
              <a:gd name="connsiteY138" fmla="*/ 2209407 h 2237474"/>
              <a:gd name="connsiteX139" fmla="*/ 784978 w 12192000"/>
              <a:gd name="connsiteY139" fmla="*/ 2212360 h 2237474"/>
              <a:gd name="connsiteX140" fmla="*/ 669923 w 12192000"/>
              <a:gd name="connsiteY140" fmla="*/ 2211682 h 2237474"/>
              <a:gd name="connsiteX141" fmla="*/ 648680 w 12192000"/>
              <a:gd name="connsiteY141" fmla="*/ 2206229 h 2237474"/>
              <a:gd name="connsiteX142" fmla="*/ 597225 w 12192000"/>
              <a:gd name="connsiteY142" fmla="*/ 2180999 h 2237474"/>
              <a:gd name="connsiteX143" fmla="*/ 558449 w 12192000"/>
              <a:gd name="connsiteY143" fmla="*/ 2182346 h 2237474"/>
              <a:gd name="connsiteX144" fmla="*/ 520671 w 12192000"/>
              <a:gd name="connsiteY144" fmla="*/ 2180980 h 2237474"/>
              <a:gd name="connsiteX145" fmla="*/ 515024 w 12192000"/>
              <a:gd name="connsiteY145" fmla="*/ 2179258 h 2237474"/>
              <a:gd name="connsiteX146" fmla="*/ 413835 w 12192000"/>
              <a:gd name="connsiteY146" fmla="*/ 2156783 h 2237474"/>
              <a:gd name="connsiteX147" fmla="*/ 376513 w 12192000"/>
              <a:gd name="connsiteY147" fmla="*/ 2154014 h 2237474"/>
              <a:gd name="connsiteX148" fmla="*/ 273386 w 12192000"/>
              <a:gd name="connsiteY148" fmla="*/ 2142551 h 2237474"/>
              <a:gd name="connsiteX149" fmla="*/ 169207 w 12192000"/>
              <a:gd name="connsiteY149" fmla="*/ 2128100 h 2237474"/>
              <a:gd name="connsiteX150" fmla="*/ 80022 w 12192000"/>
              <a:gd name="connsiteY150" fmla="*/ 2107254 h 2237474"/>
              <a:gd name="connsiteX151" fmla="*/ 72352 w 12192000"/>
              <a:gd name="connsiteY151" fmla="*/ 2107991 h 2237474"/>
              <a:gd name="connsiteX152" fmla="*/ 37645 w 12192000"/>
              <a:gd name="connsiteY152" fmla="*/ 2115401 h 2237474"/>
              <a:gd name="connsiteX153" fmla="*/ 4572 w 12192000"/>
              <a:gd name="connsiteY153" fmla="*/ 2111091 h 2237474"/>
              <a:gd name="connsiteX154" fmla="*/ 0 w 12192000"/>
              <a:gd name="connsiteY154" fmla="*/ 2110468 h 2237474"/>
              <a:gd name="connsiteX155" fmla="*/ 0 w 12192000"/>
              <a:gd name="connsiteY155" fmla="*/ 0 h 2237474"/>
              <a:gd name="connsiteX0" fmla="*/ 0 w 12192000"/>
              <a:gd name="connsiteY0" fmla="*/ 0 h 2237474"/>
              <a:gd name="connsiteX1" fmla="*/ 12192000 w 12192000"/>
              <a:gd name="connsiteY1" fmla="*/ 0 h 2237474"/>
              <a:gd name="connsiteX2" fmla="*/ 12192000 w 12192000"/>
              <a:gd name="connsiteY2" fmla="*/ 751299 h 2237474"/>
              <a:gd name="connsiteX3" fmla="*/ 12176759 w 12192000"/>
              <a:gd name="connsiteY3" fmla="*/ 759190 h 2237474"/>
              <a:gd name="connsiteX4" fmla="*/ 12047364 w 12192000"/>
              <a:gd name="connsiteY4" fmla="*/ 749662 h 2237474"/>
              <a:gd name="connsiteX5" fmla="*/ 11890686 w 12192000"/>
              <a:gd name="connsiteY5" fmla="*/ 732766 h 2237474"/>
              <a:gd name="connsiteX6" fmla="*/ 11820512 w 12192000"/>
              <a:gd name="connsiteY6" fmla="*/ 745392 h 2237474"/>
              <a:gd name="connsiteX7" fmla="*/ 11649954 w 12192000"/>
              <a:gd name="connsiteY7" fmla="*/ 749628 h 2237474"/>
              <a:gd name="connsiteX8" fmla="*/ 11560424 w 12192000"/>
              <a:gd name="connsiteY8" fmla="*/ 748017 h 2237474"/>
              <a:gd name="connsiteX9" fmla="*/ 11358455 w 12192000"/>
              <a:gd name="connsiteY9" fmla="*/ 747593 h 2237474"/>
              <a:gd name="connsiteX10" fmla="*/ 11165209 w 12192000"/>
              <a:gd name="connsiteY10" fmla="*/ 748852 h 2237474"/>
              <a:gd name="connsiteX11" fmla="*/ 11058755 w 12192000"/>
              <a:gd name="connsiteY11" fmla="*/ 749617 h 2237474"/>
              <a:gd name="connsiteX12" fmla="*/ 10846594 w 12192000"/>
              <a:gd name="connsiteY12" fmla="*/ 765069 h 2237474"/>
              <a:gd name="connsiteX13" fmla="*/ 10739478 w 12192000"/>
              <a:gd name="connsiteY13" fmla="*/ 776841 h 2237474"/>
              <a:gd name="connsiteX14" fmla="*/ 10458762 w 12192000"/>
              <a:gd name="connsiteY14" fmla="*/ 755400 h 2237474"/>
              <a:gd name="connsiteX15" fmla="*/ 10211200 w 12192000"/>
              <a:gd name="connsiteY15" fmla="*/ 767513 h 2237474"/>
              <a:gd name="connsiteX16" fmla="*/ 10167995 w 12192000"/>
              <a:gd name="connsiteY16" fmla="*/ 760843 h 2237474"/>
              <a:gd name="connsiteX17" fmla="*/ 9997044 w 12192000"/>
              <a:gd name="connsiteY17" fmla="*/ 780129 h 2237474"/>
              <a:gd name="connsiteX18" fmla="*/ 9943887 w 12192000"/>
              <a:gd name="connsiteY18" fmla="*/ 804141 h 2237474"/>
              <a:gd name="connsiteX19" fmla="*/ 9918248 w 12192000"/>
              <a:gd name="connsiteY19" fmla="*/ 816628 h 2237474"/>
              <a:gd name="connsiteX20" fmla="*/ 9767091 w 12192000"/>
              <a:gd name="connsiteY20" fmla="*/ 870550 h 2237474"/>
              <a:gd name="connsiteX21" fmla="*/ 9683005 w 12192000"/>
              <a:gd name="connsiteY21" fmla="*/ 894128 h 2237474"/>
              <a:gd name="connsiteX22" fmla="*/ 9594438 w 12192000"/>
              <a:gd name="connsiteY22" fmla="*/ 919051 h 2237474"/>
              <a:gd name="connsiteX23" fmla="*/ 9544189 w 12192000"/>
              <a:gd name="connsiteY23" fmla="*/ 938966 h 2237474"/>
              <a:gd name="connsiteX24" fmla="*/ 9500499 w 12192000"/>
              <a:gd name="connsiteY24" fmla="*/ 954680 h 2237474"/>
              <a:gd name="connsiteX25" fmla="*/ 9428195 w 12192000"/>
              <a:gd name="connsiteY25" fmla="*/ 986225 h 2237474"/>
              <a:gd name="connsiteX26" fmla="*/ 9410017 w 12192000"/>
              <a:gd name="connsiteY26" fmla="*/ 993931 h 2237474"/>
              <a:gd name="connsiteX27" fmla="*/ 9392919 w 12192000"/>
              <a:gd name="connsiteY27" fmla="*/ 994656 h 2237474"/>
              <a:gd name="connsiteX28" fmla="*/ 9268019 w 12192000"/>
              <a:gd name="connsiteY28" fmla="*/ 1007442 h 2237474"/>
              <a:gd name="connsiteX29" fmla="*/ 9234662 w 12192000"/>
              <a:gd name="connsiteY29" fmla="*/ 1023056 h 2237474"/>
              <a:gd name="connsiteX30" fmla="*/ 9181033 w 12192000"/>
              <a:gd name="connsiteY30" fmla="*/ 1037921 h 2237474"/>
              <a:gd name="connsiteX31" fmla="*/ 9155969 w 12192000"/>
              <a:gd name="connsiteY31" fmla="*/ 1046804 h 2237474"/>
              <a:gd name="connsiteX32" fmla="*/ 9133985 w 12192000"/>
              <a:gd name="connsiteY32" fmla="*/ 1046450 h 2237474"/>
              <a:gd name="connsiteX33" fmla="*/ 9003462 w 12192000"/>
              <a:gd name="connsiteY33" fmla="*/ 1042406 h 2237474"/>
              <a:gd name="connsiteX34" fmla="*/ 8968445 w 12192000"/>
              <a:gd name="connsiteY34" fmla="*/ 1052169 h 2237474"/>
              <a:gd name="connsiteX35" fmla="*/ 8886001 w 12192000"/>
              <a:gd name="connsiteY35" fmla="*/ 1067468 h 2237474"/>
              <a:gd name="connsiteX36" fmla="*/ 8838610 w 12192000"/>
              <a:gd name="connsiteY36" fmla="*/ 1075091 h 2237474"/>
              <a:gd name="connsiteX37" fmla="*/ 8750383 w 12192000"/>
              <a:gd name="connsiteY37" fmla="*/ 1097387 h 2237474"/>
              <a:gd name="connsiteX38" fmla="*/ 8665605 w 12192000"/>
              <a:gd name="connsiteY38" fmla="*/ 1110791 h 2237474"/>
              <a:gd name="connsiteX39" fmla="*/ 8584946 w 12192000"/>
              <a:gd name="connsiteY39" fmla="*/ 1135226 h 2237474"/>
              <a:gd name="connsiteX40" fmla="*/ 8419755 w 12192000"/>
              <a:gd name="connsiteY40" fmla="*/ 1216260 h 2237474"/>
              <a:gd name="connsiteX41" fmla="*/ 8411626 w 12192000"/>
              <a:gd name="connsiteY41" fmla="*/ 1214397 h 2237474"/>
              <a:gd name="connsiteX42" fmla="*/ 8363469 w 12192000"/>
              <a:gd name="connsiteY42" fmla="*/ 1246658 h 2237474"/>
              <a:gd name="connsiteX43" fmla="*/ 8275497 w 12192000"/>
              <a:gd name="connsiteY43" fmla="*/ 1264396 h 2237474"/>
              <a:gd name="connsiteX44" fmla="*/ 8206287 w 12192000"/>
              <a:gd name="connsiteY44" fmla="*/ 1273060 h 2237474"/>
              <a:gd name="connsiteX45" fmla="*/ 8139997 w 12192000"/>
              <a:gd name="connsiteY45" fmla="*/ 1282713 h 2237474"/>
              <a:gd name="connsiteX46" fmla="*/ 8074238 w 12192000"/>
              <a:gd name="connsiteY46" fmla="*/ 1301895 h 2237474"/>
              <a:gd name="connsiteX47" fmla="*/ 7942099 w 12192000"/>
              <a:gd name="connsiteY47" fmla="*/ 1336332 h 2237474"/>
              <a:gd name="connsiteX48" fmla="*/ 7902328 w 12192000"/>
              <a:gd name="connsiteY48" fmla="*/ 1345865 h 2237474"/>
              <a:gd name="connsiteX49" fmla="*/ 7840612 w 12192000"/>
              <a:gd name="connsiteY49" fmla="*/ 1369373 h 2237474"/>
              <a:gd name="connsiteX50" fmla="*/ 7786819 w 12192000"/>
              <a:gd name="connsiteY50" fmla="*/ 1378970 h 2237474"/>
              <a:gd name="connsiteX51" fmla="*/ 7548172 w 12192000"/>
              <a:gd name="connsiteY51" fmla="*/ 1417460 h 2237474"/>
              <a:gd name="connsiteX52" fmla="*/ 7483437 w 12192000"/>
              <a:gd name="connsiteY52" fmla="*/ 1478152 h 2237474"/>
              <a:gd name="connsiteX53" fmla="*/ 7377870 w 12192000"/>
              <a:gd name="connsiteY53" fmla="*/ 1523319 h 2237474"/>
              <a:gd name="connsiteX54" fmla="*/ 7230737 w 12192000"/>
              <a:gd name="connsiteY54" fmla="*/ 1562633 h 2237474"/>
              <a:gd name="connsiteX55" fmla="*/ 7224458 w 12192000"/>
              <a:gd name="connsiteY55" fmla="*/ 1573008 h 2237474"/>
              <a:gd name="connsiteX56" fmla="*/ 7183121 w 12192000"/>
              <a:gd name="connsiteY56" fmla="*/ 1595162 h 2237474"/>
              <a:gd name="connsiteX57" fmla="*/ 7164601 w 12192000"/>
              <a:gd name="connsiteY57" fmla="*/ 1606490 h 2237474"/>
              <a:gd name="connsiteX58" fmla="*/ 7031309 w 12192000"/>
              <a:gd name="connsiteY58" fmla="*/ 1619451 h 2237474"/>
              <a:gd name="connsiteX59" fmla="*/ 6900177 w 12192000"/>
              <a:gd name="connsiteY59" fmla="*/ 1636016 h 2237474"/>
              <a:gd name="connsiteX60" fmla="*/ 6795372 w 12192000"/>
              <a:gd name="connsiteY60" fmla="*/ 1644845 h 2237474"/>
              <a:gd name="connsiteX61" fmla="*/ 6692251 w 12192000"/>
              <a:gd name="connsiteY61" fmla="*/ 1656357 h 2237474"/>
              <a:gd name="connsiteX62" fmla="*/ 6655235 w 12192000"/>
              <a:gd name="connsiteY62" fmla="*/ 1661869 h 2237474"/>
              <a:gd name="connsiteX63" fmla="*/ 6554894 w 12192000"/>
              <a:gd name="connsiteY63" fmla="*/ 1664428 h 2237474"/>
              <a:gd name="connsiteX64" fmla="*/ 6516595 w 12192000"/>
              <a:gd name="connsiteY64" fmla="*/ 1667475 h 2237474"/>
              <a:gd name="connsiteX65" fmla="*/ 6508541 w 12192000"/>
              <a:gd name="connsiteY65" fmla="*/ 1668757 h 2237474"/>
              <a:gd name="connsiteX66" fmla="*/ 6471012 w 12192000"/>
              <a:gd name="connsiteY66" fmla="*/ 1678604 h 2237474"/>
              <a:gd name="connsiteX67" fmla="*/ 6364035 w 12192000"/>
              <a:gd name="connsiteY67" fmla="*/ 1667683 h 2237474"/>
              <a:gd name="connsiteX68" fmla="*/ 6280959 w 12192000"/>
              <a:gd name="connsiteY68" fmla="*/ 1689329 h 2237474"/>
              <a:gd name="connsiteX69" fmla="*/ 6243319 w 12192000"/>
              <a:gd name="connsiteY69" fmla="*/ 1695560 h 2237474"/>
              <a:gd name="connsiteX70" fmla="*/ 6098321 w 12192000"/>
              <a:gd name="connsiteY70" fmla="*/ 1721646 h 2237474"/>
              <a:gd name="connsiteX71" fmla="*/ 5880652 w 12192000"/>
              <a:gd name="connsiteY71" fmla="*/ 1779643 h 2237474"/>
              <a:gd name="connsiteX72" fmla="*/ 5785959 w 12192000"/>
              <a:gd name="connsiteY72" fmla="*/ 1775307 h 2237474"/>
              <a:gd name="connsiteX73" fmla="*/ 5643534 w 12192000"/>
              <a:gd name="connsiteY73" fmla="*/ 1802919 h 2237474"/>
              <a:gd name="connsiteX74" fmla="*/ 5518799 w 12192000"/>
              <a:gd name="connsiteY74" fmla="*/ 1818312 h 2237474"/>
              <a:gd name="connsiteX75" fmla="*/ 5505014 w 12192000"/>
              <a:gd name="connsiteY75" fmla="*/ 1819259 h 2237474"/>
              <a:gd name="connsiteX76" fmla="*/ 5453307 w 12192000"/>
              <a:gd name="connsiteY76" fmla="*/ 1815450 h 2237474"/>
              <a:gd name="connsiteX77" fmla="*/ 5221533 w 12192000"/>
              <a:gd name="connsiteY77" fmla="*/ 1846950 h 2237474"/>
              <a:gd name="connsiteX78" fmla="*/ 5149802 w 12192000"/>
              <a:gd name="connsiteY78" fmla="*/ 1844846 h 2237474"/>
              <a:gd name="connsiteX79" fmla="*/ 5114927 w 12192000"/>
              <a:gd name="connsiteY79" fmla="*/ 1847827 h 2237474"/>
              <a:gd name="connsiteX80" fmla="*/ 5108970 w 12192000"/>
              <a:gd name="connsiteY80" fmla="*/ 1847935 h 2237474"/>
              <a:gd name="connsiteX81" fmla="*/ 5067961 w 12192000"/>
              <a:gd name="connsiteY81" fmla="*/ 1845917 h 2237474"/>
              <a:gd name="connsiteX82" fmla="*/ 5007075 w 12192000"/>
              <a:gd name="connsiteY82" fmla="*/ 1838626 h 2237474"/>
              <a:gd name="connsiteX83" fmla="*/ 4944087 w 12192000"/>
              <a:gd name="connsiteY83" fmla="*/ 1823332 h 2237474"/>
              <a:gd name="connsiteX84" fmla="*/ 4907662 w 12192000"/>
              <a:gd name="connsiteY84" fmla="*/ 1816900 h 2237474"/>
              <a:gd name="connsiteX85" fmla="*/ 4882386 w 12192000"/>
              <a:gd name="connsiteY85" fmla="*/ 1809844 h 2237474"/>
              <a:gd name="connsiteX86" fmla="*/ 4811440 w 12192000"/>
              <a:gd name="connsiteY86" fmla="*/ 1804655 h 2237474"/>
              <a:gd name="connsiteX87" fmla="*/ 4691075 w 12192000"/>
              <a:gd name="connsiteY87" fmla="*/ 1801389 h 2237474"/>
              <a:gd name="connsiteX88" fmla="*/ 4640313 w 12192000"/>
              <a:gd name="connsiteY88" fmla="*/ 1784307 h 2237474"/>
              <a:gd name="connsiteX89" fmla="*/ 4536503 w 12192000"/>
              <a:gd name="connsiteY89" fmla="*/ 1785334 h 2237474"/>
              <a:gd name="connsiteX90" fmla="*/ 4513724 w 12192000"/>
              <a:gd name="connsiteY90" fmla="*/ 1791996 h 2237474"/>
              <a:gd name="connsiteX91" fmla="*/ 4459810 w 12192000"/>
              <a:gd name="connsiteY91" fmla="*/ 1797886 h 2237474"/>
              <a:gd name="connsiteX92" fmla="*/ 4379064 w 12192000"/>
              <a:gd name="connsiteY92" fmla="*/ 1817177 h 2237474"/>
              <a:gd name="connsiteX93" fmla="*/ 4290981 w 12192000"/>
              <a:gd name="connsiteY93" fmla="*/ 1839677 h 2237474"/>
              <a:gd name="connsiteX94" fmla="*/ 4238372 w 12192000"/>
              <a:gd name="connsiteY94" fmla="*/ 1851480 h 2237474"/>
              <a:gd name="connsiteX95" fmla="*/ 4232517 w 12192000"/>
              <a:gd name="connsiteY95" fmla="*/ 1852567 h 2237474"/>
              <a:gd name="connsiteX96" fmla="*/ 4191732 w 12192000"/>
              <a:gd name="connsiteY96" fmla="*/ 1857328 h 2237474"/>
              <a:gd name="connsiteX97" fmla="*/ 4065532 w 12192000"/>
              <a:gd name="connsiteY97" fmla="*/ 1855477 h 2237474"/>
              <a:gd name="connsiteX98" fmla="*/ 4028460 w 12192000"/>
              <a:gd name="connsiteY98" fmla="*/ 1855137 h 2237474"/>
              <a:gd name="connsiteX99" fmla="*/ 4002267 w 12192000"/>
              <a:gd name="connsiteY99" fmla="*/ 1852352 h 2237474"/>
              <a:gd name="connsiteX100" fmla="*/ 3931396 w 12192000"/>
              <a:gd name="connsiteY100" fmla="*/ 1858915 h 2237474"/>
              <a:gd name="connsiteX101" fmla="*/ 3812162 w 12192000"/>
              <a:gd name="connsiteY101" fmla="*/ 1875501 h 2237474"/>
              <a:gd name="connsiteX102" fmla="*/ 3758105 w 12192000"/>
              <a:gd name="connsiteY102" fmla="*/ 1871856 h 2237474"/>
              <a:gd name="connsiteX103" fmla="*/ 3715896 w 12192000"/>
              <a:gd name="connsiteY103" fmla="*/ 1881552 h 2237474"/>
              <a:gd name="connsiteX104" fmla="*/ 3567259 w 12192000"/>
              <a:gd name="connsiteY104" fmla="*/ 1893482 h 2237474"/>
              <a:gd name="connsiteX105" fmla="*/ 3405770 w 12192000"/>
              <a:gd name="connsiteY105" fmla="*/ 1904591 h 2237474"/>
              <a:gd name="connsiteX106" fmla="*/ 3280097 w 12192000"/>
              <a:gd name="connsiteY106" fmla="*/ 1919610 h 2237474"/>
              <a:gd name="connsiteX107" fmla="*/ 3123424 w 12192000"/>
              <a:gd name="connsiteY107" fmla="*/ 1952930 h 2237474"/>
              <a:gd name="connsiteX108" fmla="*/ 3009910 w 12192000"/>
              <a:gd name="connsiteY108" fmla="*/ 1957866 h 2237474"/>
              <a:gd name="connsiteX109" fmla="*/ 2995934 w 12192000"/>
              <a:gd name="connsiteY109" fmla="*/ 1967085 h 2237474"/>
              <a:gd name="connsiteX110" fmla="*/ 2942858 w 12192000"/>
              <a:gd name="connsiteY110" fmla="*/ 1981367 h 2237474"/>
              <a:gd name="connsiteX111" fmla="*/ 2875436 w 12192000"/>
              <a:gd name="connsiteY111" fmla="*/ 1996977 h 2237474"/>
              <a:gd name="connsiteX112" fmla="*/ 2874892 w 12192000"/>
              <a:gd name="connsiteY112" fmla="*/ 1996085 h 2237474"/>
              <a:gd name="connsiteX113" fmla="*/ 2843662 w 12192000"/>
              <a:gd name="connsiteY113" fmla="*/ 1992498 h 2237474"/>
              <a:gd name="connsiteX114" fmla="*/ 2718916 w 12192000"/>
              <a:gd name="connsiteY114" fmla="*/ 1990867 h 2237474"/>
              <a:gd name="connsiteX115" fmla="*/ 2713522 w 12192000"/>
              <a:gd name="connsiteY115" fmla="*/ 1990173 h 2237474"/>
              <a:gd name="connsiteX116" fmla="*/ 2578178 w 12192000"/>
              <a:gd name="connsiteY116" fmla="*/ 1990531 h 2237474"/>
              <a:gd name="connsiteX117" fmla="*/ 2476147 w 12192000"/>
              <a:gd name="connsiteY117" fmla="*/ 1998305 h 2237474"/>
              <a:gd name="connsiteX118" fmla="*/ 2373568 w 12192000"/>
              <a:gd name="connsiteY118" fmla="*/ 2003219 h 2237474"/>
              <a:gd name="connsiteX119" fmla="*/ 2287219 w 12192000"/>
              <a:gd name="connsiteY119" fmla="*/ 1998750 h 2237474"/>
              <a:gd name="connsiteX120" fmla="*/ 2243069 w 12192000"/>
              <a:gd name="connsiteY120" fmla="*/ 2005321 h 2237474"/>
              <a:gd name="connsiteX121" fmla="*/ 2164831 w 12192000"/>
              <a:gd name="connsiteY121" fmla="*/ 2010143 h 2237474"/>
              <a:gd name="connsiteX122" fmla="*/ 2085228 w 12192000"/>
              <a:gd name="connsiteY122" fmla="*/ 2046431 h 2237474"/>
              <a:gd name="connsiteX123" fmla="*/ 2058061 w 12192000"/>
              <a:gd name="connsiteY123" fmla="*/ 2047942 h 2237474"/>
              <a:gd name="connsiteX124" fmla="*/ 2042244 w 12192000"/>
              <a:gd name="connsiteY124" fmla="*/ 2055560 h 2237474"/>
              <a:gd name="connsiteX125" fmla="*/ 1877728 w 12192000"/>
              <a:gd name="connsiteY125" fmla="*/ 2101004 h 2237474"/>
              <a:gd name="connsiteX126" fmla="*/ 1759056 w 12192000"/>
              <a:gd name="connsiteY126" fmla="*/ 2125608 h 2237474"/>
              <a:gd name="connsiteX127" fmla="*/ 1637948 w 12192000"/>
              <a:gd name="connsiteY127" fmla="*/ 2172597 h 2237474"/>
              <a:gd name="connsiteX128" fmla="*/ 1434549 w 12192000"/>
              <a:gd name="connsiteY128" fmla="*/ 2234522 h 2237474"/>
              <a:gd name="connsiteX129" fmla="*/ 1398481 w 12192000"/>
              <a:gd name="connsiteY129" fmla="*/ 2237074 h 2237474"/>
              <a:gd name="connsiteX130" fmla="*/ 1398407 w 12192000"/>
              <a:gd name="connsiteY130" fmla="*/ 2237095 h 2237474"/>
              <a:gd name="connsiteX131" fmla="*/ 1370962 w 12192000"/>
              <a:gd name="connsiteY131" fmla="*/ 2237474 h 2237474"/>
              <a:gd name="connsiteX132" fmla="*/ 1356367 w 12192000"/>
              <a:gd name="connsiteY132" fmla="*/ 2235089 h 2237474"/>
              <a:gd name="connsiteX133" fmla="*/ 1324828 w 12192000"/>
              <a:gd name="connsiteY133" fmla="*/ 2231968 h 2237474"/>
              <a:gd name="connsiteX134" fmla="*/ 1279765 w 12192000"/>
              <a:gd name="connsiteY134" fmla="*/ 2229639 h 2237474"/>
              <a:gd name="connsiteX135" fmla="*/ 1195347 w 12192000"/>
              <a:gd name="connsiteY135" fmla="*/ 2212354 h 2237474"/>
              <a:gd name="connsiteX136" fmla="*/ 970251 w 12192000"/>
              <a:gd name="connsiteY136" fmla="*/ 2221029 h 2237474"/>
              <a:gd name="connsiteX137" fmla="*/ 812914 w 12192000"/>
              <a:gd name="connsiteY137" fmla="*/ 2202752 h 2237474"/>
              <a:gd name="connsiteX138" fmla="*/ 800195 w 12192000"/>
              <a:gd name="connsiteY138" fmla="*/ 2209407 h 2237474"/>
              <a:gd name="connsiteX139" fmla="*/ 784978 w 12192000"/>
              <a:gd name="connsiteY139" fmla="*/ 2212360 h 2237474"/>
              <a:gd name="connsiteX140" fmla="*/ 669923 w 12192000"/>
              <a:gd name="connsiteY140" fmla="*/ 2211682 h 2237474"/>
              <a:gd name="connsiteX141" fmla="*/ 648680 w 12192000"/>
              <a:gd name="connsiteY141" fmla="*/ 2206229 h 2237474"/>
              <a:gd name="connsiteX142" fmla="*/ 597225 w 12192000"/>
              <a:gd name="connsiteY142" fmla="*/ 2180999 h 2237474"/>
              <a:gd name="connsiteX143" fmla="*/ 520671 w 12192000"/>
              <a:gd name="connsiteY143" fmla="*/ 2180980 h 2237474"/>
              <a:gd name="connsiteX144" fmla="*/ 515024 w 12192000"/>
              <a:gd name="connsiteY144" fmla="*/ 2179258 h 2237474"/>
              <a:gd name="connsiteX145" fmla="*/ 413835 w 12192000"/>
              <a:gd name="connsiteY145" fmla="*/ 2156783 h 2237474"/>
              <a:gd name="connsiteX146" fmla="*/ 376513 w 12192000"/>
              <a:gd name="connsiteY146" fmla="*/ 2154014 h 2237474"/>
              <a:gd name="connsiteX147" fmla="*/ 273386 w 12192000"/>
              <a:gd name="connsiteY147" fmla="*/ 2142551 h 2237474"/>
              <a:gd name="connsiteX148" fmla="*/ 169207 w 12192000"/>
              <a:gd name="connsiteY148" fmla="*/ 2128100 h 2237474"/>
              <a:gd name="connsiteX149" fmla="*/ 80022 w 12192000"/>
              <a:gd name="connsiteY149" fmla="*/ 2107254 h 2237474"/>
              <a:gd name="connsiteX150" fmla="*/ 72352 w 12192000"/>
              <a:gd name="connsiteY150" fmla="*/ 2107991 h 2237474"/>
              <a:gd name="connsiteX151" fmla="*/ 37645 w 12192000"/>
              <a:gd name="connsiteY151" fmla="*/ 2115401 h 2237474"/>
              <a:gd name="connsiteX152" fmla="*/ 4572 w 12192000"/>
              <a:gd name="connsiteY152" fmla="*/ 2111091 h 2237474"/>
              <a:gd name="connsiteX153" fmla="*/ 0 w 12192000"/>
              <a:gd name="connsiteY153" fmla="*/ 2110468 h 2237474"/>
              <a:gd name="connsiteX154" fmla="*/ 0 w 12192000"/>
              <a:gd name="connsiteY154" fmla="*/ 0 h 2237474"/>
              <a:gd name="connsiteX0" fmla="*/ 0 w 12192000"/>
              <a:gd name="connsiteY0" fmla="*/ 0 h 2237474"/>
              <a:gd name="connsiteX1" fmla="*/ 12192000 w 12192000"/>
              <a:gd name="connsiteY1" fmla="*/ 0 h 2237474"/>
              <a:gd name="connsiteX2" fmla="*/ 12192000 w 12192000"/>
              <a:gd name="connsiteY2" fmla="*/ 751299 h 2237474"/>
              <a:gd name="connsiteX3" fmla="*/ 12176759 w 12192000"/>
              <a:gd name="connsiteY3" fmla="*/ 759190 h 2237474"/>
              <a:gd name="connsiteX4" fmla="*/ 12047364 w 12192000"/>
              <a:gd name="connsiteY4" fmla="*/ 749662 h 2237474"/>
              <a:gd name="connsiteX5" fmla="*/ 11890686 w 12192000"/>
              <a:gd name="connsiteY5" fmla="*/ 732766 h 2237474"/>
              <a:gd name="connsiteX6" fmla="*/ 11820512 w 12192000"/>
              <a:gd name="connsiteY6" fmla="*/ 745392 h 2237474"/>
              <a:gd name="connsiteX7" fmla="*/ 11649954 w 12192000"/>
              <a:gd name="connsiteY7" fmla="*/ 749628 h 2237474"/>
              <a:gd name="connsiteX8" fmla="*/ 11560424 w 12192000"/>
              <a:gd name="connsiteY8" fmla="*/ 748017 h 2237474"/>
              <a:gd name="connsiteX9" fmla="*/ 11358455 w 12192000"/>
              <a:gd name="connsiteY9" fmla="*/ 747593 h 2237474"/>
              <a:gd name="connsiteX10" fmla="*/ 11165209 w 12192000"/>
              <a:gd name="connsiteY10" fmla="*/ 748852 h 2237474"/>
              <a:gd name="connsiteX11" fmla="*/ 11058755 w 12192000"/>
              <a:gd name="connsiteY11" fmla="*/ 749617 h 2237474"/>
              <a:gd name="connsiteX12" fmla="*/ 10846594 w 12192000"/>
              <a:gd name="connsiteY12" fmla="*/ 765069 h 2237474"/>
              <a:gd name="connsiteX13" fmla="*/ 10739478 w 12192000"/>
              <a:gd name="connsiteY13" fmla="*/ 776841 h 2237474"/>
              <a:gd name="connsiteX14" fmla="*/ 10458762 w 12192000"/>
              <a:gd name="connsiteY14" fmla="*/ 755400 h 2237474"/>
              <a:gd name="connsiteX15" fmla="*/ 10211200 w 12192000"/>
              <a:gd name="connsiteY15" fmla="*/ 767513 h 2237474"/>
              <a:gd name="connsiteX16" fmla="*/ 10167995 w 12192000"/>
              <a:gd name="connsiteY16" fmla="*/ 760843 h 2237474"/>
              <a:gd name="connsiteX17" fmla="*/ 9997044 w 12192000"/>
              <a:gd name="connsiteY17" fmla="*/ 780129 h 2237474"/>
              <a:gd name="connsiteX18" fmla="*/ 9943887 w 12192000"/>
              <a:gd name="connsiteY18" fmla="*/ 804141 h 2237474"/>
              <a:gd name="connsiteX19" fmla="*/ 9918248 w 12192000"/>
              <a:gd name="connsiteY19" fmla="*/ 816628 h 2237474"/>
              <a:gd name="connsiteX20" fmla="*/ 9767091 w 12192000"/>
              <a:gd name="connsiteY20" fmla="*/ 870550 h 2237474"/>
              <a:gd name="connsiteX21" fmla="*/ 9683005 w 12192000"/>
              <a:gd name="connsiteY21" fmla="*/ 894128 h 2237474"/>
              <a:gd name="connsiteX22" fmla="*/ 9594438 w 12192000"/>
              <a:gd name="connsiteY22" fmla="*/ 919051 h 2237474"/>
              <a:gd name="connsiteX23" fmla="*/ 9544189 w 12192000"/>
              <a:gd name="connsiteY23" fmla="*/ 938966 h 2237474"/>
              <a:gd name="connsiteX24" fmla="*/ 9500499 w 12192000"/>
              <a:gd name="connsiteY24" fmla="*/ 954680 h 2237474"/>
              <a:gd name="connsiteX25" fmla="*/ 9428195 w 12192000"/>
              <a:gd name="connsiteY25" fmla="*/ 986225 h 2237474"/>
              <a:gd name="connsiteX26" fmla="*/ 9410017 w 12192000"/>
              <a:gd name="connsiteY26" fmla="*/ 993931 h 2237474"/>
              <a:gd name="connsiteX27" fmla="*/ 9392919 w 12192000"/>
              <a:gd name="connsiteY27" fmla="*/ 994656 h 2237474"/>
              <a:gd name="connsiteX28" fmla="*/ 9268019 w 12192000"/>
              <a:gd name="connsiteY28" fmla="*/ 1007442 h 2237474"/>
              <a:gd name="connsiteX29" fmla="*/ 9234662 w 12192000"/>
              <a:gd name="connsiteY29" fmla="*/ 1023056 h 2237474"/>
              <a:gd name="connsiteX30" fmla="*/ 9181033 w 12192000"/>
              <a:gd name="connsiteY30" fmla="*/ 1037921 h 2237474"/>
              <a:gd name="connsiteX31" fmla="*/ 9155969 w 12192000"/>
              <a:gd name="connsiteY31" fmla="*/ 1046804 h 2237474"/>
              <a:gd name="connsiteX32" fmla="*/ 9133985 w 12192000"/>
              <a:gd name="connsiteY32" fmla="*/ 1046450 h 2237474"/>
              <a:gd name="connsiteX33" fmla="*/ 9003462 w 12192000"/>
              <a:gd name="connsiteY33" fmla="*/ 1042406 h 2237474"/>
              <a:gd name="connsiteX34" fmla="*/ 8968445 w 12192000"/>
              <a:gd name="connsiteY34" fmla="*/ 1052169 h 2237474"/>
              <a:gd name="connsiteX35" fmla="*/ 8886001 w 12192000"/>
              <a:gd name="connsiteY35" fmla="*/ 1067468 h 2237474"/>
              <a:gd name="connsiteX36" fmla="*/ 8838610 w 12192000"/>
              <a:gd name="connsiteY36" fmla="*/ 1075091 h 2237474"/>
              <a:gd name="connsiteX37" fmla="*/ 8750383 w 12192000"/>
              <a:gd name="connsiteY37" fmla="*/ 1097387 h 2237474"/>
              <a:gd name="connsiteX38" fmla="*/ 8665605 w 12192000"/>
              <a:gd name="connsiteY38" fmla="*/ 1110791 h 2237474"/>
              <a:gd name="connsiteX39" fmla="*/ 8584946 w 12192000"/>
              <a:gd name="connsiteY39" fmla="*/ 1135226 h 2237474"/>
              <a:gd name="connsiteX40" fmla="*/ 8419755 w 12192000"/>
              <a:gd name="connsiteY40" fmla="*/ 1216260 h 2237474"/>
              <a:gd name="connsiteX41" fmla="*/ 8411626 w 12192000"/>
              <a:gd name="connsiteY41" fmla="*/ 1214397 h 2237474"/>
              <a:gd name="connsiteX42" fmla="*/ 8363469 w 12192000"/>
              <a:gd name="connsiteY42" fmla="*/ 1246658 h 2237474"/>
              <a:gd name="connsiteX43" fmla="*/ 8275497 w 12192000"/>
              <a:gd name="connsiteY43" fmla="*/ 1264396 h 2237474"/>
              <a:gd name="connsiteX44" fmla="*/ 8206287 w 12192000"/>
              <a:gd name="connsiteY44" fmla="*/ 1273060 h 2237474"/>
              <a:gd name="connsiteX45" fmla="*/ 8139997 w 12192000"/>
              <a:gd name="connsiteY45" fmla="*/ 1282713 h 2237474"/>
              <a:gd name="connsiteX46" fmla="*/ 8074238 w 12192000"/>
              <a:gd name="connsiteY46" fmla="*/ 1301895 h 2237474"/>
              <a:gd name="connsiteX47" fmla="*/ 7942099 w 12192000"/>
              <a:gd name="connsiteY47" fmla="*/ 1336332 h 2237474"/>
              <a:gd name="connsiteX48" fmla="*/ 7902328 w 12192000"/>
              <a:gd name="connsiteY48" fmla="*/ 1345865 h 2237474"/>
              <a:gd name="connsiteX49" fmla="*/ 7840612 w 12192000"/>
              <a:gd name="connsiteY49" fmla="*/ 1369373 h 2237474"/>
              <a:gd name="connsiteX50" fmla="*/ 7786819 w 12192000"/>
              <a:gd name="connsiteY50" fmla="*/ 1378970 h 2237474"/>
              <a:gd name="connsiteX51" fmla="*/ 7548172 w 12192000"/>
              <a:gd name="connsiteY51" fmla="*/ 1417460 h 2237474"/>
              <a:gd name="connsiteX52" fmla="*/ 7483437 w 12192000"/>
              <a:gd name="connsiteY52" fmla="*/ 1478152 h 2237474"/>
              <a:gd name="connsiteX53" fmla="*/ 7377870 w 12192000"/>
              <a:gd name="connsiteY53" fmla="*/ 1523319 h 2237474"/>
              <a:gd name="connsiteX54" fmla="*/ 7230737 w 12192000"/>
              <a:gd name="connsiteY54" fmla="*/ 1562633 h 2237474"/>
              <a:gd name="connsiteX55" fmla="*/ 7224458 w 12192000"/>
              <a:gd name="connsiteY55" fmla="*/ 1573008 h 2237474"/>
              <a:gd name="connsiteX56" fmla="*/ 7183121 w 12192000"/>
              <a:gd name="connsiteY56" fmla="*/ 1595162 h 2237474"/>
              <a:gd name="connsiteX57" fmla="*/ 7164601 w 12192000"/>
              <a:gd name="connsiteY57" fmla="*/ 1606490 h 2237474"/>
              <a:gd name="connsiteX58" fmla="*/ 7031309 w 12192000"/>
              <a:gd name="connsiteY58" fmla="*/ 1619451 h 2237474"/>
              <a:gd name="connsiteX59" fmla="*/ 6900177 w 12192000"/>
              <a:gd name="connsiteY59" fmla="*/ 1636016 h 2237474"/>
              <a:gd name="connsiteX60" fmla="*/ 6795372 w 12192000"/>
              <a:gd name="connsiteY60" fmla="*/ 1644845 h 2237474"/>
              <a:gd name="connsiteX61" fmla="*/ 6692251 w 12192000"/>
              <a:gd name="connsiteY61" fmla="*/ 1656357 h 2237474"/>
              <a:gd name="connsiteX62" fmla="*/ 6655235 w 12192000"/>
              <a:gd name="connsiteY62" fmla="*/ 1661869 h 2237474"/>
              <a:gd name="connsiteX63" fmla="*/ 6554894 w 12192000"/>
              <a:gd name="connsiteY63" fmla="*/ 1664428 h 2237474"/>
              <a:gd name="connsiteX64" fmla="*/ 6516595 w 12192000"/>
              <a:gd name="connsiteY64" fmla="*/ 1667475 h 2237474"/>
              <a:gd name="connsiteX65" fmla="*/ 6508541 w 12192000"/>
              <a:gd name="connsiteY65" fmla="*/ 1668757 h 2237474"/>
              <a:gd name="connsiteX66" fmla="*/ 6471012 w 12192000"/>
              <a:gd name="connsiteY66" fmla="*/ 1678604 h 2237474"/>
              <a:gd name="connsiteX67" fmla="*/ 6364035 w 12192000"/>
              <a:gd name="connsiteY67" fmla="*/ 1667683 h 2237474"/>
              <a:gd name="connsiteX68" fmla="*/ 6280959 w 12192000"/>
              <a:gd name="connsiteY68" fmla="*/ 1689329 h 2237474"/>
              <a:gd name="connsiteX69" fmla="*/ 6243319 w 12192000"/>
              <a:gd name="connsiteY69" fmla="*/ 1695560 h 2237474"/>
              <a:gd name="connsiteX70" fmla="*/ 6098321 w 12192000"/>
              <a:gd name="connsiteY70" fmla="*/ 1721646 h 2237474"/>
              <a:gd name="connsiteX71" fmla="*/ 5880652 w 12192000"/>
              <a:gd name="connsiteY71" fmla="*/ 1779643 h 2237474"/>
              <a:gd name="connsiteX72" fmla="*/ 5785959 w 12192000"/>
              <a:gd name="connsiteY72" fmla="*/ 1775307 h 2237474"/>
              <a:gd name="connsiteX73" fmla="*/ 5643534 w 12192000"/>
              <a:gd name="connsiteY73" fmla="*/ 1802919 h 2237474"/>
              <a:gd name="connsiteX74" fmla="*/ 5518799 w 12192000"/>
              <a:gd name="connsiteY74" fmla="*/ 1818312 h 2237474"/>
              <a:gd name="connsiteX75" fmla="*/ 5505014 w 12192000"/>
              <a:gd name="connsiteY75" fmla="*/ 1819259 h 2237474"/>
              <a:gd name="connsiteX76" fmla="*/ 5453307 w 12192000"/>
              <a:gd name="connsiteY76" fmla="*/ 1815450 h 2237474"/>
              <a:gd name="connsiteX77" fmla="*/ 5221533 w 12192000"/>
              <a:gd name="connsiteY77" fmla="*/ 1846950 h 2237474"/>
              <a:gd name="connsiteX78" fmla="*/ 5149802 w 12192000"/>
              <a:gd name="connsiteY78" fmla="*/ 1844846 h 2237474"/>
              <a:gd name="connsiteX79" fmla="*/ 5114927 w 12192000"/>
              <a:gd name="connsiteY79" fmla="*/ 1847827 h 2237474"/>
              <a:gd name="connsiteX80" fmla="*/ 5108970 w 12192000"/>
              <a:gd name="connsiteY80" fmla="*/ 1847935 h 2237474"/>
              <a:gd name="connsiteX81" fmla="*/ 5067961 w 12192000"/>
              <a:gd name="connsiteY81" fmla="*/ 1845917 h 2237474"/>
              <a:gd name="connsiteX82" fmla="*/ 5007075 w 12192000"/>
              <a:gd name="connsiteY82" fmla="*/ 1838626 h 2237474"/>
              <a:gd name="connsiteX83" fmla="*/ 4944087 w 12192000"/>
              <a:gd name="connsiteY83" fmla="*/ 1823332 h 2237474"/>
              <a:gd name="connsiteX84" fmla="*/ 4907662 w 12192000"/>
              <a:gd name="connsiteY84" fmla="*/ 1816900 h 2237474"/>
              <a:gd name="connsiteX85" fmla="*/ 4882386 w 12192000"/>
              <a:gd name="connsiteY85" fmla="*/ 1809844 h 2237474"/>
              <a:gd name="connsiteX86" fmla="*/ 4811440 w 12192000"/>
              <a:gd name="connsiteY86" fmla="*/ 1804655 h 2237474"/>
              <a:gd name="connsiteX87" fmla="*/ 4691075 w 12192000"/>
              <a:gd name="connsiteY87" fmla="*/ 1801389 h 2237474"/>
              <a:gd name="connsiteX88" fmla="*/ 4640313 w 12192000"/>
              <a:gd name="connsiteY88" fmla="*/ 1784307 h 2237474"/>
              <a:gd name="connsiteX89" fmla="*/ 4536503 w 12192000"/>
              <a:gd name="connsiteY89" fmla="*/ 1785334 h 2237474"/>
              <a:gd name="connsiteX90" fmla="*/ 4513724 w 12192000"/>
              <a:gd name="connsiteY90" fmla="*/ 1791996 h 2237474"/>
              <a:gd name="connsiteX91" fmla="*/ 4459810 w 12192000"/>
              <a:gd name="connsiteY91" fmla="*/ 1797886 h 2237474"/>
              <a:gd name="connsiteX92" fmla="*/ 4379064 w 12192000"/>
              <a:gd name="connsiteY92" fmla="*/ 1817177 h 2237474"/>
              <a:gd name="connsiteX93" fmla="*/ 4290981 w 12192000"/>
              <a:gd name="connsiteY93" fmla="*/ 1839677 h 2237474"/>
              <a:gd name="connsiteX94" fmla="*/ 4238372 w 12192000"/>
              <a:gd name="connsiteY94" fmla="*/ 1851480 h 2237474"/>
              <a:gd name="connsiteX95" fmla="*/ 4232517 w 12192000"/>
              <a:gd name="connsiteY95" fmla="*/ 1852567 h 2237474"/>
              <a:gd name="connsiteX96" fmla="*/ 4191732 w 12192000"/>
              <a:gd name="connsiteY96" fmla="*/ 1857328 h 2237474"/>
              <a:gd name="connsiteX97" fmla="*/ 4065532 w 12192000"/>
              <a:gd name="connsiteY97" fmla="*/ 1855477 h 2237474"/>
              <a:gd name="connsiteX98" fmla="*/ 4028460 w 12192000"/>
              <a:gd name="connsiteY98" fmla="*/ 1855137 h 2237474"/>
              <a:gd name="connsiteX99" fmla="*/ 4002267 w 12192000"/>
              <a:gd name="connsiteY99" fmla="*/ 1852352 h 2237474"/>
              <a:gd name="connsiteX100" fmla="*/ 3931396 w 12192000"/>
              <a:gd name="connsiteY100" fmla="*/ 1858915 h 2237474"/>
              <a:gd name="connsiteX101" fmla="*/ 3812162 w 12192000"/>
              <a:gd name="connsiteY101" fmla="*/ 1875501 h 2237474"/>
              <a:gd name="connsiteX102" fmla="*/ 3758105 w 12192000"/>
              <a:gd name="connsiteY102" fmla="*/ 1871856 h 2237474"/>
              <a:gd name="connsiteX103" fmla="*/ 3715896 w 12192000"/>
              <a:gd name="connsiteY103" fmla="*/ 1881552 h 2237474"/>
              <a:gd name="connsiteX104" fmla="*/ 3567259 w 12192000"/>
              <a:gd name="connsiteY104" fmla="*/ 1893482 h 2237474"/>
              <a:gd name="connsiteX105" fmla="*/ 3405770 w 12192000"/>
              <a:gd name="connsiteY105" fmla="*/ 1904591 h 2237474"/>
              <a:gd name="connsiteX106" fmla="*/ 3280097 w 12192000"/>
              <a:gd name="connsiteY106" fmla="*/ 1919610 h 2237474"/>
              <a:gd name="connsiteX107" fmla="*/ 3123424 w 12192000"/>
              <a:gd name="connsiteY107" fmla="*/ 1952930 h 2237474"/>
              <a:gd name="connsiteX108" fmla="*/ 3009910 w 12192000"/>
              <a:gd name="connsiteY108" fmla="*/ 1957866 h 2237474"/>
              <a:gd name="connsiteX109" fmla="*/ 2995934 w 12192000"/>
              <a:gd name="connsiteY109" fmla="*/ 1967085 h 2237474"/>
              <a:gd name="connsiteX110" fmla="*/ 2942858 w 12192000"/>
              <a:gd name="connsiteY110" fmla="*/ 1981367 h 2237474"/>
              <a:gd name="connsiteX111" fmla="*/ 2875436 w 12192000"/>
              <a:gd name="connsiteY111" fmla="*/ 1996977 h 2237474"/>
              <a:gd name="connsiteX112" fmla="*/ 2874892 w 12192000"/>
              <a:gd name="connsiteY112" fmla="*/ 1996085 h 2237474"/>
              <a:gd name="connsiteX113" fmla="*/ 2843662 w 12192000"/>
              <a:gd name="connsiteY113" fmla="*/ 1992498 h 2237474"/>
              <a:gd name="connsiteX114" fmla="*/ 2718916 w 12192000"/>
              <a:gd name="connsiteY114" fmla="*/ 1990867 h 2237474"/>
              <a:gd name="connsiteX115" fmla="*/ 2713522 w 12192000"/>
              <a:gd name="connsiteY115" fmla="*/ 1990173 h 2237474"/>
              <a:gd name="connsiteX116" fmla="*/ 2578178 w 12192000"/>
              <a:gd name="connsiteY116" fmla="*/ 1990531 h 2237474"/>
              <a:gd name="connsiteX117" fmla="*/ 2476147 w 12192000"/>
              <a:gd name="connsiteY117" fmla="*/ 1998305 h 2237474"/>
              <a:gd name="connsiteX118" fmla="*/ 2373568 w 12192000"/>
              <a:gd name="connsiteY118" fmla="*/ 2003219 h 2237474"/>
              <a:gd name="connsiteX119" fmla="*/ 2287219 w 12192000"/>
              <a:gd name="connsiteY119" fmla="*/ 1998750 h 2237474"/>
              <a:gd name="connsiteX120" fmla="*/ 2243069 w 12192000"/>
              <a:gd name="connsiteY120" fmla="*/ 2005321 h 2237474"/>
              <a:gd name="connsiteX121" fmla="*/ 2164831 w 12192000"/>
              <a:gd name="connsiteY121" fmla="*/ 2010143 h 2237474"/>
              <a:gd name="connsiteX122" fmla="*/ 2085228 w 12192000"/>
              <a:gd name="connsiteY122" fmla="*/ 2046431 h 2237474"/>
              <a:gd name="connsiteX123" fmla="*/ 2058061 w 12192000"/>
              <a:gd name="connsiteY123" fmla="*/ 2047942 h 2237474"/>
              <a:gd name="connsiteX124" fmla="*/ 2042244 w 12192000"/>
              <a:gd name="connsiteY124" fmla="*/ 2055560 h 2237474"/>
              <a:gd name="connsiteX125" fmla="*/ 1877728 w 12192000"/>
              <a:gd name="connsiteY125" fmla="*/ 2101004 h 2237474"/>
              <a:gd name="connsiteX126" fmla="*/ 1759056 w 12192000"/>
              <a:gd name="connsiteY126" fmla="*/ 2125608 h 2237474"/>
              <a:gd name="connsiteX127" fmla="*/ 1637948 w 12192000"/>
              <a:gd name="connsiteY127" fmla="*/ 2172597 h 2237474"/>
              <a:gd name="connsiteX128" fmla="*/ 1434549 w 12192000"/>
              <a:gd name="connsiteY128" fmla="*/ 2234522 h 2237474"/>
              <a:gd name="connsiteX129" fmla="*/ 1398481 w 12192000"/>
              <a:gd name="connsiteY129" fmla="*/ 2237074 h 2237474"/>
              <a:gd name="connsiteX130" fmla="*/ 1398407 w 12192000"/>
              <a:gd name="connsiteY130" fmla="*/ 2237095 h 2237474"/>
              <a:gd name="connsiteX131" fmla="*/ 1370962 w 12192000"/>
              <a:gd name="connsiteY131" fmla="*/ 2237474 h 2237474"/>
              <a:gd name="connsiteX132" fmla="*/ 1356367 w 12192000"/>
              <a:gd name="connsiteY132" fmla="*/ 2235089 h 2237474"/>
              <a:gd name="connsiteX133" fmla="*/ 1324828 w 12192000"/>
              <a:gd name="connsiteY133" fmla="*/ 2231968 h 2237474"/>
              <a:gd name="connsiteX134" fmla="*/ 1279765 w 12192000"/>
              <a:gd name="connsiteY134" fmla="*/ 2229639 h 2237474"/>
              <a:gd name="connsiteX135" fmla="*/ 1195347 w 12192000"/>
              <a:gd name="connsiteY135" fmla="*/ 2212354 h 2237474"/>
              <a:gd name="connsiteX136" fmla="*/ 970251 w 12192000"/>
              <a:gd name="connsiteY136" fmla="*/ 2221029 h 2237474"/>
              <a:gd name="connsiteX137" fmla="*/ 812914 w 12192000"/>
              <a:gd name="connsiteY137" fmla="*/ 2202752 h 2237474"/>
              <a:gd name="connsiteX138" fmla="*/ 800195 w 12192000"/>
              <a:gd name="connsiteY138" fmla="*/ 2209407 h 2237474"/>
              <a:gd name="connsiteX139" fmla="*/ 784978 w 12192000"/>
              <a:gd name="connsiteY139" fmla="*/ 2212360 h 2237474"/>
              <a:gd name="connsiteX140" fmla="*/ 648680 w 12192000"/>
              <a:gd name="connsiteY140" fmla="*/ 2206229 h 2237474"/>
              <a:gd name="connsiteX141" fmla="*/ 597225 w 12192000"/>
              <a:gd name="connsiteY141" fmla="*/ 2180999 h 2237474"/>
              <a:gd name="connsiteX142" fmla="*/ 520671 w 12192000"/>
              <a:gd name="connsiteY142" fmla="*/ 2180980 h 2237474"/>
              <a:gd name="connsiteX143" fmla="*/ 515024 w 12192000"/>
              <a:gd name="connsiteY143" fmla="*/ 2179258 h 2237474"/>
              <a:gd name="connsiteX144" fmla="*/ 413835 w 12192000"/>
              <a:gd name="connsiteY144" fmla="*/ 2156783 h 2237474"/>
              <a:gd name="connsiteX145" fmla="*/ 376513 w 12192000"/>
              <a:gd name="connsiteY145" fmla="*/ 2154014 h 2237474"/>
              <a:gd name="connsiteX146" fmla="*/ 273386 w 12192000"/>
              <a:gd name="connsiteY146" fmla="*/ 2142551 h 2237474"/>
              <a:gd name="connsiteX147" fmla="*/ 169207 w 12192000"/>
              <a:gd name="connsiteY147" fmla="*/ 2128100 h 2237474"/>
              <a:gd name="connsiteX148" fmla="*/ 80022 w 12192000"/>
              <a:gd name="connsiteY148" fmla="*/ 2107254 h 2237474"/>
              <a:gd name="connsiteX149" fmla="*/ 72352 w 12192000"/>
              <a:gd name="connsiteY149" fmla="*/ 2107991 h 2237474"/>
              <a:gd name="connsiteX150" fmla="*/ 37645 w 12192000"/>
              <a:gd name="connsiteY150" fmla="*/ 2115401 h 2237474"/>
              <a:gd name="connsiteX151" fmla="*/ 4572 w 12192000"/>
              <a:gd name="connsiteY151" fmla="*/ 2111091 h 2237474"/>
              <a:gd name="connsiteX152" fmla="*/ 0 w 12192000"/>
              <a:gd name="connsiteY152" fmla="*/ 2110468 h 2237474"/>
              <a:gd name="connsiteX153" fmla="*/ 0 w 12192000"/>
              <a:gd name="connsiteY153" fmla="*/ 0 h 2237474"/>
              <a:gd name="connsiteX0" fmla="*/ 0 w 12192000"/>
              <a:gd name="connsiteY0" fmla="*/ 0 h 2237474"/>
              <a:gd name="connsiteX1" fmla="*/ 12192000 w 12192000"/>
              <a:gd name="connsiteY1" fmla="*/ 0 h 2237474"/>
              <a:gd name="connsiteX2" fmla="*/ 12192000 w 12192000"/>
              <a:gd name="connsiteY2" fmla="*/ 751299 h 2237474"/>
              <a:gd name="connsiteX3" fmla="*/ 12176759 w 12192000"/>
              <a:gd name="connsiteY3" fmla="*/ 759190 h 2237474"/>
              <a:gd name="connsiteX4" fmla="*/ 12047364 w 12192000"/>
              <a:gd name="connsiteY4" fmla="*/ 749662 h 2237474"/>
              <a:gd name="connsiteX5" fmla="*/ 11890686 w 12192000"/>
              <a:gd name="connsiteY5" fmla="*/ 732766 h 2237474"/>
              <a:gd name="connsiteX6" fmla="*/ 11820512 w 12192000"/>
              <a:gd name="connsiteY6" fmla="*/ 745392 h 2237474"/>
              <a:gd name="connsiteX7" fmla="*/ 11649954 w 12192000"/>
              <a:gd name="connsiteY7" fmla="*/ 749628 h 2237474"/>
              <a:gd name="connsiteX8" fmla="*/ 11560424 w 12192000"/>
              <a:gd name="connsiteY8" fmla="*/ 748017 h 2237474"/>
              <a:gd name="connsiteX9" fmla="*/ 11358455 w 12192000"/>
              <a:gd name="connsiteY9" fmla="*/ 747593 h 2237474"/>
              <a:gd name="connsiteX10" fmla="*/ 11165209 w 12192000"/>
              <a:gd name="connsiteY10" fmla="*/ 748852 h 2237474"/>
              <a:gd name="connsiteX11" fmla="*/ 11058755 w 12192000"/>
              <a:gd name="connsiteY11" fmla="*/ 749617 h 2237474"/>
              <a:gd name="connsiteX12" fmla="*/ 10846594 w 12192000"/>
              <a:gd name="connsiteY12" fmla="*/ 765069 h 2237474"/>
              <a:gd name="connsiteX13" fmla="*/ 10739478 w 12192000"/>
              <a:gd name="connsiteY13" fmla="*/ 776841 h 2237474"/>
              <a:gd name="connsiteX14" fmla="*/ 10458762 w 12192000"/>
              <a:gd name="connsiteY14" fmla="*/ 755400 h 2237474"/>
              <a:gd name="connsiteX15" fmla="*/ 10211200 w 12192000"/>
              <a:gd name="connsiteY15" fmla="*/ 767513 h 2237474"/>
              <a:gd name="connsiteX16" fmla="*/ 10167995 w 12192000"/>
              <a:gd name="connsiteY16" fmla="*/ 760843 h 2237474"/>
              <a:gd name="connsiteX17" fmla="*/ 9997044 w 12192000"/>
              <a:gd name="connsiteY17" fmla="*/ 780129 h 2237474"/>
              <a:gd name="connsiteX18" fmla="*/ 9943887 w 12192000"/>
              <a:gd name="connsiteY18" fmla="*/ 804141 h 2237474"/>
              <a:gd name="connsiteX19" fmla="*/ 9918248 w 12192000"/>
              <a:gd name="connsiteY19" fmla="*/ 816628 h 2237474"/>
              <a:gd name="connsiteX20" fmla="*/ 9767091 w 12192000"/>
              <a:gd name="connsiteY20" fmla="*/ 870550 h 2237474"/>
              <a:gd name="connsiteX21" fmla="*/ 9683005 w 12192000"/>
              <a:gd name="connsiteY21" fmla="*/ 894128 h 2237474"/>
              <a:gd name="connsiteX22" fmla="*/ 9594438 w 12192000"/>
              <a:gd name="connsiteY22" fmla="*/ 919051 h 2237474"/>
              <a:gd name="connsiteX23" fmla="*/ 9544189 w 12192000"/>
              <a:gd name="connsiteY23" fmla="*/ 938966 h 2237474"/>
              <a:gd name="connsiteX24" fmla="*/ 9500499 w 12192000"/>
              <a:gd name="connsiteY24" fmla="*/ 954680 h 2237474"/>
              <a:gd name="connsiteX25" fmla="*/ 9428195 w 12192000"/>
              <a:gd name="connsiteY25" fmla="*/ 986225 h 2237474"/>
              <a:gd name="connsiteX26" fmla="*/ 9410017 w 12192000"/>
              <a:gd name="connsiteY26" fmla="*/ 993931 h 2237474"/>
              <a:gd name="connsiteX27" fmla="*/ 9392919 w 12192000"/>
              <a:gd name="connsiteY27" fmla="*/ 994656 h 2237474"/>
              <a:gd name="connsiteX28" fmla="*/ 9268019 w 12192000"/>
              <a:gd name="connsiteY28" fmla="*/ 1007442 h 2237474"/>
              <a:gd name="connsiteX29" fmla="*/ 9234662 w 12192000"/>
              <a:gd name="connsiteY29" fmla="*/ 1023056 h 2237474"/>
              <a:gd name="connsiteX30" fmla="*/ 9181033 w 12192000"/>
              <a:gd name="connsiteY30" fmla="*/ 1037921 h 2237474"/>
              <a:gd name="connsiteX31" fmla="*/ 9155969 w 12192000"/>
              <a:gd name="connsiteY31" fmla="*/ 1046804 h 2237474"/>
              <a:gd name="connsiteX32" fmla="*/ 9133985 w 12192000"/>
              <a:gd name="connsiteY32" fmla="*/ 1046450 h 2237474"/>
              <a:gd name="connsiteX33" fmla="*/ 9003462 w 12192000"/>
              <a:gd name="connsiteY33" fmla="*/ 1042406 h 2237474"/>
              <a:gd name="connsiteX34" fmla="*/ 8968445 w 12192000"/>
              <a:gd name="connsiteY34" fmla="*/ 1052169 h 2237474"/>
              <a:gd name="connsiteX35" fmla="*/ 8886001 w 12192000"/>
              <a:gd name="connsiteY35" fmla="*/ 1067468 h 2237474"/>
              <a:gd name="connsiteX36" fmla="*/ 8838610 w 12192000"/>
              <a:gd name="connsiteY36" fmla="*/ 1075091 h 2237474"/>
              <a:gd name="connsiteX37" fmla="*/ 8750383 w 12192000"/>
              <a:gd name="connsiteY37" fmla="*/ 1097387 h 2237474"/>
              <a:gd name="connsiteX38" fmla="*/ 8665605 w 12192000"/>
              <a:gd name="connsiteY38" fmla="*/ 1110791 h 2237474"/>
              <a:gd name="connsiteX39" fmla="*/ 8584946 w 12192000"/>
              <a:gd name="connsiteY39" fmla="*/ 1135226 h 2237474"/>
              <a:gd name="connsiteX40" fmla="*/ 8419755 w 12192000"/>
              <a:gd name="connsiteY40" fmla="*/ 1216260 h 2237474"/>
              <a:gd name="connsiteX41" fmla="*/ 8411626 w 12192000"/>
              <a:gd name="connsiteY41" fmla="*/ 1214397 h 2237474"/>
              <a:gd name="connsiteX42" fmla="*/ 8363469 w 12192000"/>
              <a:gd name="connsiteY42" fmla="*/ 1246658 h 2237474"/>
              <a:gd name="connsiteX43" fmla="*/ 8275497 w 12192000"/>
              <a:gd name="connsiteY43" fmla="*/ 1264396 h 2237474"/>
              <a:gd name="connsiteX44" fmla="*/ 8206287 w 12192000"/>
              <a:gd name="connsiteY44" fmla="*/ 1273060 h 2237474"/>
              <a:gd name="connsiteX45" fmla="*/ 8139997 w 12192000"/>
              <a:gd name="connsiteY45" fmla="*/ 1282713 h 2237474"/>
              <a:gd name="connsiteX46" fmla="*/ 8074238 w 12192000"/>
              <a:gd name="connsiteY46" fmla="*/ 1301895 h 2237474"/>
              <a:gd name="connsiteX47" fmla="*/ 7942099 w 12192000"/>
              <a:gd name="connsiteY47" fmla="*/ 1336332 h 2237474"/>
              <a:gd name="connsiteX48" fmla="*/ 7902328 w 12192000"/>
              <a:gd name="connsiteY48" fmla="*/ 1345865 h 2237474"/>
              <a:gd name="connsiteX49" fmla="*/ 7840612 w 12192000"/>
              <a:gd name="connsiteY49" fmla="*/ 1369373 h 2237474"/>
              <a:gd name="connsiteX50" fmla="*/ 7786819 w 12192000"/>
              <a:gd name="connsiteY50" fmla="*/ 1378970 h 2237474"/>
              <a:gd name="connsiteX51" fmla="*/ 7548172 w 12192000"/>
              <a:gd name="connsiteY51" fmla="*/ 1417460 h 2237474"/>
              <a:gd name="connsiteX52" fmla="*/ 7483437 w 12192000"/>
              <a:gd name="connsiteY52" fmla="*/ 1478152 h 2237474"/>
              <a:gd name="connsiteX53" fmla="*/ 7377870 w 12192000"/>
              <a:gd name="connsiteY53" fmla="*/ 1523319 h 2237474"/>
              <a:gd name="connsiteX54" fmla="*/ 7230737 w 12192000"/>
              <a:gd name="connsiteY54" fmla="*/ 1562633 h 2237474"/>
              <a:gd name="connsiteX55" fmla="*/ 7224458 w 12192000"/>
              <a:gd name="connsiteY55" fmla="*/ 1573008 h 2237474"/>
              <a:gd name="connsiteX56" fmla="*/ 7183121 w 12192000"/>
              <a:gd name="connsiteY56" fmla="*/ 1595162 h 2237474"/>
              <a:gd name="connsiteX57" fmla="*/ 7164601 w 12192000"/>
              <a:gd name="connsiteY57" fmla="*/ 1606490 h 2237474"/>
              <a:gd name="connsiteX58" fmla="*/ 7031309 w 12192000"/>
              <a:gd name="connsiteY58" fmla="*/ 1619451 h 2237474"/>
              <a:gd name="connsiteX59" fmla="*/ 6900177 w 12192000"/>
              <a:gd name="connsiteY59" fmla="*/ 1636016 h 2237474"/>
              <a:gd name="connsiteX60" fmla="*/ 6795372 w 12192000"/>
              <a:gd name="connsiteY60" fmla="*/ 1644845 h 2237474"/>
              <a:gd name="connsiteX61" fmla="*/ 6692251 w 12192000"/>
              <a:gd name="connsiteY61" fmla="*/ 1656357 h 2237474"/>
              <a:gd name="connsiteX62" fmla="*/ 6655235 w 12192000"/>
              <a:gd name="connsiteY62" fmla="*/ 1661869 h 2237474"/>
              <a:gd name="connsiteX63" fmla="*/ 6554894 w 12192000"/>
              <a:gd name="connsiteY63" fmla="*/ 1664428 h 2237474"/>
              <a:gd name="connsiteX64" fmla="*/ 6516595 w 12192000"/>
              <a:gd name="connsiteY64" fmla="*/ 1667475 h 2237474"/>
              <a:gd name="connsiteX65" fmla="*/ 6508541 w 12192000"/>
              <a:gd name="connsiteY65" fmla="*/ 1668757 h 2237474"/>
              <a:gd name="connsiteX66" fmla="*/ 6471012 w 12192000"/>
              <a:gd name="connsiteY66" fmla="*/ 1678604 h 2237474"/>
              <a:gd name="connsiteX67" fmla="*/ 6364035 w 12192000"/>
              <a:gd name="connsiteY67" fmla="*/ 1667683 h 2237474"/>
              <a:gd name="connsiteX68" fmla="*/ 6280959 w 12192000"/>
              <a:gd name="connsiteY68" fmla="*/ 1689329 h 2237474"/>
              <a:gd name="connsiteX69" fmla="*/ 6243319 w 12192000"/>
              <a:gd name="connsiteY69" fmla="*/ 1695560 h 2237474"/>
              <a:gd name="connsiteX70" fmla="*/ 6098321 w 12192000"/>
              <a:gd name="connsiteY70" fmla="*/ 1721646 h 2237474"/>
              <a:gd name="connsiteX71" fmla="*/ 5880652 w 12192000"/>
              <a:gd name="connsiteY71" fmla="*/ 1779643 h 2237474"/>
              <a:gd name="connsiteX72" fmla="*/ 5785959 w 12192000"/>
              <a:gd name="connsiteY72" fmla="*/ 1775307 h 2237474"/>
              <a:gd name="connsiteX73" fmla="*/ 5643534 w 12192000"/>
              <a:gd name="connsiteY73" fmla="*/ 1802919 h 2237474"/>
              <a:gd name="connsiteX74" fmla="*/ 5518799 w 12192000"/>
              <a:gd name="connsiteY74" fmla="*/ 1818312 h 2237474"/>
              <a:gd name="connsiteX75" fmla="*/ 5505014 w 12192000"/>
              <a:gd name="connsiteY75" fmla="*/ 1819259 h 2237474"/>
              <a:gd name="connsiteX76" fmla="*/ 5453307 w 12192000"/>
              <a:gd name="connsiteY76" fmla="*/ 1815450 h 2237474"/>
              <a:gd name="connsiteX77" fmla="*/ 5221533 w 12192000"/>
              <a:gd name="connsiteY77" fmla="*/ 1846950 h 2237474"/>
              <a:gd name="connsiteX78" fmla="*/ 5149802 w 12192000"/>
              <a:gd name="connsiteY78" fmla="*/ 1844846 h 2237474"/>
              <a:gd name="connsiteX79" fmla="*/ 5114927 w 12192000"/>
              <a:gd name="connsiteY79" fmla="*/ 1847827 h 2237474"/>
              <a:gd name="connsiteX80" fmla="*/ 5108970 w 12192000"/>
              <a:gd name="connsiteY80" fmla="*/ 1847935 h 2237474"/>
              <a:gd name="connsiteX81" fmla="*/ 5067961 w 12192000"/>
              <a:gd name="connsiteY81" fmla="*/ 1845917 h 2237474"/>
              <a:gd name="connsiteX82" fmla="*/ 5007075 w 12192000"/>
              <a:gd name="connsiteY82" fmla="*/ 1838626 h 2237474"/>
              <a:gd name="connsiteX83" fmla="*/ 4944087 w 12192000"/>
              <a:gd name="connsiteY83" fmla="*/ 1823332 h 2237474"/>
              <a:gd name="connsiteX84" fmla="*/ 4907662 w 12192000"/>
              <a:gd name="connsiteY84" fmla="*/ 1816900 h 2237474"/>
              <a:gd name="connsiteX85" fmla="*/ 4882386 w 12192000"/>
              <a:gd name="connsiteY85" fmla="*/ 1809844 h 2237474"/>
              <a:gd name="connsiteX86" fmla="*/ 4811440 w 12192000"/>
              <a:gd name="connsiteY86" fmla="*/ 1804655 h 2237474"/>
              <a:gd name="connsiteX87" fmla="*/ 4691075 w 12192000"/>
              <a:gd name="connsiteY87" fmla="*/ 1801389 h 2237474"/>
              <a:gd name="connsiteX88" fmla="*/ 4640313 w 12192000"/>
              <a:gd name="connsiteY88" fmla="*/ 1784307 h 2237474"/>
              <a:gd name="connsiteX89" fmla="*/ 4536503 w 12192000"/>
              <a:gd name="connsiteY89" fmla="*/ 1785334 h 2237474"/>
              <a:gd name="connsiteX90" fmla="*/ 4513724 w 12192000"/>
              <a:gd name="connsiteY90" fmla="*/ 1791996 h 2237474"/>
              <a:gd name="connsiteX91" fmla="*/ 4459810 w 12192000"/>
              <a:gd name="connsiteY91" fmla="*/ 1797886 h 2237474"/>
              <a:gd name="connsiteX92" fmla="*/ 4379064 w 12192000"/>
              <a:gd name="connsiteY92" fmla="*/ 1817177 h 2237474"/>
              <a:gd name="connsiteX93" fmla="*/ 4290981 w 12192000"/>
              <a:gd name="connsiteY93" fmla="*/ 1839677 h 2237474"/>
              <a:gd name="connsiteX94" fmla="*/ 4238372 w 12192000"/>
              <a:gd name="connsiteY94" fmla="*/ 1851480 h 2237474"/>
              <a:gd name="connsiteX95" fmla="*/ 4232517 w 12192000"/>
              <a:gd name="connsiteY95" fmla="*/ 1852567 h 2237474"/>
              <a:gd name="connsiteX96" fmla="*/ 4191732 w 12192000"/>
              <a:gd name="connsiteY96" fmla="*/ 1857328 h 2237474"/>
              <a:gd name="connsiteX97" fmla="*/ 4065532 w 12192000"/>
              <a:gd name="connsiteY97" fmla="*/ 1855477 h 2237474"/>
              <a:gd name="connsiteX98" fmla="*/ 4028460 w 12192000"/>
              <a:gd name="connsiteY98" fmla="*/ 1855137 h 2237474"/>
              <a:gd name="connsiteX99" fmla="*/ 4002267 w 12192000"/>
              <a:gd name="connsiteY99" fmla="*/ 1852352 h 2237474"/>
              <a:gd name="connsiteX100" fmla="*/ 3931396 w 12192000"/>
              <a:gd name="connsiteY100" fmla="*/ 1858915 h 2237474"/>
              <a:gd name="connsiteX101" fmla="*/ 3812162 w 12192000"/>
              <a:gd name="connsiteY101" fmla="*/ 1875501 h 2237474"/>
              <a:gd name="connsiteX102" fmla="*/ 3758105 w 12192000"/>
              <a:gd name="connsiteY102" fmla="*/ 1871856 h 2237474"/>
              <a:gd name="connsiteX103" fmla="*/ 3715896 w 12192000"/>
              <a:gd name="connsiteY103" fmla="*/ 1881552 h 2237474"/>
              <a:gd name="connsiteX104" fmla="*/ 3567259 w 12192000"/>
              <a:gd name="connsiteY104" fmla="*/ 1893482 h 2237474"/>
              <a:gd name="connsiteX105" fmla="*/ 3405770 w 12192000"/>
              <a:gd name="connsiteY105" fmla="*/ 1904591 h 2237474"/>
              <a:gd name="connsiteX106" fmla="*/ 3280097 w 12192000"/>
              <a:gd name="connsiteY106" fmla="*/ 1919610 h 2237474"/>
              <a:gd name="connsiteX107" fmla="*/ 3123424 w 12192000"/>
              <a:gd name="connsiteY107" fmla="*/ 1952930 h 2237474"/>
              <a:gd name="connsiteX108" fmla="*/ 3009910 w 12192000"/>
              <a:gd name="connsiteY108" fmla="*/ 1957866 h 2237474"/>
              <a:gd name="connsiteX109" fmla="*/ 2995934 w 12192000"/>
              <a:gd name="connsiteY109" fmla="*/ 1967085 h 2237474"/>
              <a:gd name="connsiteX110" fmla="*/ 2942858 w 12192000"/>
              <a:gd name="connsiteY110" fmla="*/ 1981367 h 2237474"/>
              <a:gd name="connsiteX111" fmla="*/ 2875436 w 12192000"/>
              <a:gd name="connsiteY111" fmla="*/ 1996977 h 2237474"/>
              <a:gd name="connsiteX112" fmla="*/ 2874892 w 12192000"/>
              <a:gd name="connsiteY112" fmla="*/ 1996085 h 2237474"/>
              <a:gd name="connsiteX113" fmla="*/ 2843662 w 12192000"/>
              <a:gd name="connsiteY113" fmla="*/ 1992498 h 2237474"/>
              <a:gd name="connsiteX114" fmla="*/ 2718916 w 12192000"/>
              <a:gd name="connsiteY114" fmla="*/ 1990867 h 2237474"/>
              <a:gd name="connsiteX115" fmla="*/ 2713522 w 12192000"/>
              <a:gd name="connsiteY115" fmla="*/ 1990173 h 2237474"/>
              <a:gd name="connsiteX116" fmla="*/ 2578178 w 12192000"/>
              <a:gd name="connsiteY116" fmla="*/ 1990531 h 2237474"/>
              <a:gd name="connsiteX117" fmla="*/ 2476147 w 12192000"/>
              <a:gd name="connsiteY117" fmla="*/ 1998305 h 2237474"/>
              <a:gd name="connsiteX118" fmla="*/ 2373568 w 12192000"/>
              <a:gd name="connsiteY118" fmla="*/ 2003219 h 2237474"/>
              <a:gd name="connsiteX119" fmla="*/ 2287219 w 12192000"/>
              <a:gd name="connsiteY119" fmla="*/ 1998750 h 2237474"/>
              <a:gd name="connsiteX120" fmla="*/ 2243069 w 12192000"/>
              <a:gd name="connsiteY120" fmla="*/ 2005321 h 2237474"/>
              <a:gd name="connsiteX121" fmla="*/ 2164831 w 12192000"/>
              <a:gd name="connsiteY121" fmla="*/ 2010143 h 2237474"/>
              <a:gd name="connsiteX122" fmla="*/ 2085228 w 12192000"/>
              <a:gd name="connsiteY122" fmla="*/ 2046431 h 2237474"/>
              <a:gd name="connsiteX123" fmla="*/ 2058061 w 12192000"/>
              <a:gd name="connsiteY123" fmla="*/ 2047942 h 2237474"/>
              <a:gd name="connsiteX124" fmla="*/ 2042244 w 12192000"/>
              <a:gd name="connsiteY124" fmla="*/ 2055560 h 2237474"/>
              <a:gd name="connsiteX125" fmla="*/ 1877728 w 12192000"/>
              <a:gd name="connsiteY125" fmla="*/ 2101004 h 2237474"/>
              <a:gd name="connsiteX126" fmla="*/ 1759056 w 12192000"/>
              <a:gd name="connsiteY126" fmla="*/ 2125608 h 2237474"/>
              <a:gd name="connsiteX127" fmla="*/ 1637948 w 12192000"/>
              <a:gd name="connsiteY127" fmla="*/ 2172597 h 2237474"/>
              <a:gd name="connsiteX128" fmla="*/ 1434549 w 12192000"/>
              <a:gd name="connsiteY128" fmla="*/ 2234522 h 2237474"/>
              <a:gd name="connsiteX129" fmla="*/ 1398481 w 12192000"/>
              <a:gd name="connsiteY129" fmla="*/ 2237074 h 2237474"/>
              <a:gd name="connsiteX130" fmla="*/ 1398407 w 12192000"/>
              <a:gd name="connsiteY130" fmla="*/ 2237095 h 2237474"/>
              <a:gd name="connsiteX131" fmla="*/ 1370962 w 12192000"/>
              <a:gd name="connsiteY131" fmla="*/ 2237474 h 2237474"/>
              <a:gd name="connsiteX132" fmla="*/ 1356367 w 12192000"/>
              <a:gd name="connsiteY132" fmla="*/ 2235089 h 2237474"/>
              <a:gd name="connsiteX133" fmla="*/ 1324828 w 12192000"/>
              <a:gd name="connsiteY133" fmla="*/ 2231968 h 2237474"/>
              <a:gd name="connsiteX134" fmla="*/ 1279765 w 12192000"/>
              <a:gd name="connsiteY134" fmla="*/ 2229639 h 2237474"/>
              <a:gd name="connsiteX135" fmla="*/ 1195347 w 12192000"/>
              <a:gd name="connsiteY135" fmla="*/ 2212354 h 2237474"/>
              <a:gd name="connsiteX136" fmla="*/ 970251 w 12192000"/>
              <a:gd name="connsiteY136" fmla="*/ 2221029 h 2237474"/>
              <a:gd name="connsiteX137" fmla="*/ 812914 w 12192000"/>
              <a:gd name="connsiteY137" fmla="*/ 2202752 h 2237474"/>
              <a:gd name="connsiteX138" fmla="*/ 800195 w 12192000"/>
              <a:gd name="connsiteY138" fmla="*/ 2209407 h 2237474"/>
              <a:gd name="connsiteX139" fmla="*/ 784978 w 12192000"/>
              <a:gd name="connsiteY139" fmla="*/ 2212360 h 2237474"/>
              <a:gd name="connsiteX140" fmla="*/ 597225 w 12192000"/>
              <a:gd name="connsiteY140" fmla="*/ 2180999 h 2237474"/>
              <a:gd name="connsiteX141" fmla="*/ 520671 w 12192000"/>
              <a:gd name="connsiteY141" fmla="*/ 2180980 h 2237474"/>
              <a:gd name="connsiteX142" fmla="*/ 515024 w 12192000"/>
              <a:gd name="connsiteY142" fmla="*/ 2179258 h 2237474"/>
              <a:gd name="connsiteX143" fmla="*/ 413835 w 12192000"/>
              <a:gd name="connsiteY143" fmla="*/ 2156783 h 2237474"/>
              <a:gd name="connsiteX144" fmla="*/ 376513 w 12192000"/>
              <a:gd name="connsiteY144" fmla="*/ 2154014 h 2237474"/>
              <a:gd name="connsiteX145" fmla="*/ 273386 w 12192000"/>
              <a:gd name="connsiteY145" fmla="*/ 2142551 h 2237474"/>
              <a:gd name="connsiteX146" fmla="*/ 169207 w 12192000"/>
              <a:gd name="connsiteY146" fmla="*/ 2128100 h 2237474"/>
              <a:gd name="connsiteX147" fmla="*/ 80022 w 12192000"/>
              <a:gd name="connsiteY147" fmla="*/ 2107254 h 2237474"/>
              <a:gd name="connsiteX148" fmla="*/ 72352 w 12192000"/>
              <a:gd name="connsiteY148" fmla="*/ 2107991 h 2237474"/>
              <a:gd name="connsiteX149" fmla="*/ 37645 w 12192000"/>
              <a:gd name="connsiteY149" fmla="*/ 2115401 h 2237474"/>
              <a:gd name="connsiteX150" fmla="*/ 4572 w 12192000"/>
              <a:gd name="connsiteY150" fmla="*/ 2111091 h 2237474"/>
              <a:gd name="connsiteX151" fmla="*/ 0 w 12192000"/>
              <a:gd name="connsiteY151" fmla="*/ 2110468 h 2237474"/>
              <a:gd name="connsiteX152" fmla="*/ 0 w 12192000"/>
              <a:gd name="connsiteY152" fmla="*/ 0 h 2237474"/>
              <a:gd name="connsiteX0" fmla="*/ 0 w 12192000"/>
              <a:gd name="connsiteY0" fmla="*/ 0 h 2237474"/>
              <a:gd name="connsiteX1" fmla="*/ 12192000 w 12192000"/>
              <a:gd name="connsiteY1" fmla="*/ 0 h 2237474"/>
              <a:gd name="connsiteX2" fmla="*/ 12192000 w 12192000"/>
              <a:gd name="connsiteY2" fmla="*/ 751299 h 2237474"/>
              <a:gd name="connsiteX3" fmla="*/ 12176759 w 12192000"/>
              <a:gd name="connsiteY3" fmla="*/ 759190 h 2237474"/>
              <a:gd name="connsiteX4" fmla="*/ 12047364 w 12192000"/>
              <a:gd name="connsiteY4" fmla="*/ 749662 h 2237474"/>
              <a:gd name="connsiteX5" fmla="*/ 11890686 w 12192000"/>
              <a:gd name="connsiteY5" fmla="*/ 732766 h 2237474"/>
              <a:gd name="connsiteX6" fmla="*/ 11820512 w 12192000"/>
              <a:gd name="connsiteY6" fmla="*/ 745392 h 2237474"/>
              <a:gd name="connsiteX7" fmla="*/ 11649954 w 12192000"/>
              <a:gd name="connsiteY7" fmla="*/ 749628 h 2237474"/>
              <a:gd name="connsiteX8" fmla="*/ 11560424 w 12192000"/>
              <a:gd name="connsiteY8" fmla="*/ 748017 h 2237474"/>
              <a:gd name="connsiteX9" fmla="*/ 11358455 w 12192000"/>
              <a:gd name="connsiteY9" fmla="*/ 747593 h 2237474"/>
              <a:gd name="connsiteX10" fmla="*/ 11165209 w 12192000"/>
              <a:gd name="connsiteY10" fmla="*/ 748852 h 2237474"/>
              <a:gd name="connsiteX11" fmla="*/ 11058755 w 12192000"/>
              <a:gd name="connsiteY11" fmla="*/ 749617 h 2237474"/>
              <a:gd name="connsiteX12" fmla="*/ 10846594 w 12192000"/>
              <a:gd name="connsiteY12" fmla="*/ 765069 h 2237474"/>
              <a:gd name="connsiteX13" fmla="*/ 10739478 w 12192000"/>
              <a:gd name="connsiteY13" fmla="*/ 776841 h 2237474"/>
              <a:gd name="connsiteX14" fmla="*/ 10458762 w 12192000"/>
              <a:gd name="connsiteY14" fmla="*/ 755400 h 2237474"/>
              <a:gd name="connsiteX15" fmla="*/ 10211200 w 12192000"/>
              <a:gd name="connsiteY15" fmla="*/ 767513 h 2237474"/>
              <a:gd name="connsiteX16" fmla="*/ 10167995 w 12192000"/>
              <a:gd name="connsiteY16" fmla="*/ 760843 h 2237474"/>
              <a:gd name="connsiteX17" fmla="*/ 9997044 w 12192000"/>
              <a:gd name="connsiteY17" fmla="*/ 780129 h 2237474"/>
              <a:gd name="connsiteX18" fmla="*/ 9943887 w 12192000"/>
              <a:gd name="connsiteY18" fmla="*/ 804141 h 2237474"/>
              <a:gd name="connsiteX19" fmla="*/ 9918248 w 12192000"/>
              <a:gd name="connsiteY19" fmla="*/ 816628 h 2237474"/>
              <a:gd name="connsiteX20" fmla="*/ 9767091 w 12192000"/>
              <a:gd name="connsiteY20" fmla="*/ 870550 h 2237474"/>
              <a:gd name="connsiteX21" fmla="*/ 9683005 w 12192000"/>
              <a:gd name="connsiteY21" fmla="*/ 894128 h 2237474"/>
              <a:gd name="connsiteX22" fmla="*/ 9594438 w 12192000"/>
              <a:gd name="connsiteY22" fmla="*/ 919051 h 2237474"/>
              <a:gd name="connsiteX23" fmla="*/ 9544189 w 12192000"/>
              <a:gd name="connsiteY23" fmla="*/ 938966 h 2237474"/>
              <a:gd name="connsiteX24" fmla="*/ 9500499 w 12192000"/>
              <a:gd name="connsiteY24" fmla="*/ 954680 h 2237474"/>
              <a:gd name="connsiteX25" fmla="*/ 9428195 w 12192000"/>
              <a:gd name="connsiteY25" fmla="*/ 986225 h 2237474"/>
              <a:gd name="connsiteX26" fmla="*/ 9410017 w 12192000"/>
              <a:gd name="connsiteY26" fmla="*/ 993931 h 2237474"/>
              <a:gd name="connsiteX27" fmla="*/ 9392919 w 12192000"/>
              <a:gd name="connsiteY27" fmla="*/ 994656 h 2237474"/>
              <a:gd name="connsiteX28" fmla="*/ 9268019 w 12192000"/>
              <a:gd name="connsiteY28" fmla="*/ 1007442 h 2237474"/>
              <a:gd name="connsiteX29" fmla="*/ 9234662 w 12192000"/>
              <a:gd name="connsiteY29" fmla="*/ 1023056 h 2237474"/>
              <a:gd name="connsiteX30" fmla="*/ 9181033 w 12192000"/>
              <a:gd name="connsiteY30" fmla="*/ 1037921 h 2237474"/>
              <a:gd name="connsiteX31" fmla="*/ 9155969 w 12192000"/>
              <a:gd name="connsiteY31" fmla="*/ 1046804 h 2237474"/>
              <a:gd name="connsiteX32" fmla="*/ 9133985 w 12192000"/>
              <a:gd name="connsiteY32" fmla="*/ 1046450 h 2237474"/>
              <a:gd name="connsiteX33" fmla="*/ 9003462 w 12192000"/>
              <a:gd name="connsiteY33" fmla="*/ 1042406 h 2237474"/>
              <a:gd name="connsiteX34" fmla="*/ 8968445 w 12192000"/>
              <a:gd name="connsiteY34" fmla="*/ 1052169 h 2237474"/>
              <a:gd name="connsiteX35" fmla="*/ 8886001 w 12192000"/>
              <a:gd name="connsiteY35" fmla="*/ 1067468 h 2237474"/>
              <a:gd name="connsiteX36" fmla="*/ 8838610 w 12192000"/>
              <a:gd name="connsiteY36" fmla="*/ 1075091 h 2237474"/>
              <a:gd name="connsiteX37" fmla="*/ 8750383 w 12192000"/>
              <a:gd name="connsiteY37" fmla="*/ 1097387 h 2237474"/>
              <a:gd name="connsiteX38" fmla="*/ 8665605 w 12192000"/>
              <a:gd name="connsiteY38" fmla="*/ 1110791 h 2237474"/>
              <a:gd name="connsiteX39" fmla="*/ 8584946 w 12192000"/>
              <a:gd name="connsiteY39" fmla="*/ 1135226 h 2237474"/>
              <a:gd name="connsiteX40" fmla="*/ 8419755 w 12192000"/>
              <a:gd name="connsiteY40" fmla="*/ 1216260 h 2237474"/>
              <a:gd name="connsiteX41" fmla="*/ 8411626 w 12192000"/>
              <a:gd name="connsiteY41" fmla="*/ 1214397 h 2237474"/>
              <a:gd name="connsiteX42" fmla="*/ 8363469 w 12192000"/>
              <a:gd name="connsiteY42" fmla="*/ 1246658 h 2237474"/>
              <a:gd name="connsiteX43" fmla="*/ 8275497 w 12192000"/>
              <a:gd name="connsiteY43" fmla="*/ 1264396 h 2237474"/>
              <a:gd name="connsiteX44" fmla="*/ 8206287 w 12192000"/>
              <a:gd name="connsiteY44" fmla="*/ 1273060 h 2237474"/>
              <a:gd name="connsiteX45" fmla="*/ 8139997 w 12192000"/>
              <a:gd name="connsiteY45" fmla="*/ 1282713 h 2237474"/>
              <a:gd name="connsiteX46" fmla="*/ 8074238 w 12192000"/>
              <a:gd name="connsiteY46" fmla="*/ 1301895 h 2237474"/>
              <a:gd name="connsiteX47" fmla="*/ 7942099 w 12192000"/>
              <a:gd name="connsiteY47" fmla="*/ 1336332 h 2237474"/>
              <a:gd name="connsiteX48" fmla="*/ 7902328 w 12192000"/>
              <a:gd name="connsiteY48" fmla="*/ 1345865 h 2237474"/>
              <a:gd name="connsiteX49" fmla="*/ 7840612 w 12192000"/>
              <a:gd name="connsiteY49" fmla="*/ 1369373 h 2237474"/>
              <a:gd name="connsiteX50" fmla="*/ 7786819 w 12192000"/>
              <a:gd name="connsiteY50" fmla="*/ 1378970 h 2237474"/>
              <a:gd name="connsiteX51" fmla="*/ 7548172 w 12192000"/>
              <a:gd name="connsiteY51" fmla="*/ 1417460 h 2237474"/>
              <a:gd name="connsiteX52" fmla="*/ 7483437 w 12192000"/>
              <a:gd name="connsiteY52" fmla="*/ 1478152 h 2237474"/>
              <a:gd name="connsiteX53" fmla="*/ 7377870 w 12192000"/>
              <a:gd name="connsiteY53" fmla="*/ 1523319 h 2237474"/>
              <a:gd name="connsiteX54" fmla="*/ 7230737 w 12192000"/>
              <a:gd name="connsiteY54" fmla="*/ 1562633 h 2237474"/>
              <a:gd name="connsiteX55" fmla="*/ 7224458 w 12192000"/>
              <a:gd name="connsiteY55" fmla="*/ 1573008 h 2237474"/>
              <a:gd name="connsiteX56" fmla="*/ 7183121 w 12192000"/>
              <a:gd name="connsiteY56" fmla="*/ 1595162 h 2237474"/>
              <a:gd name="connsiteX57" fmla="*/ 7164601 w 12192000"/>
              <a:gd name="connsiteY57" fmla="*/ 1606490 h 2237474"/>
              <a:gd name="connsiteX58" fmla="*/ 7031309 w 12192000"/>
              <a:gd name="connsiteY58" fmla="*/ 1619451 h 2237474"/>
              <a:gd name="connsiteX59" fmla="*/ 6900177 w 12192000"/>
              <a:gd name="connsiteY59" fmla="*/ 1636016 h 2237474"/>
              <a:gd name="connsiteX60" fmla="*/ 6795372 w 12192000"/>
              <a:gd name="connsiteY60" fmla="*/ 1644845 h 2237474"/>
              <a:gd name="connsiteX61" fmla="*/ 6692251 w 12192000"/>
              <a:gd name="connsiteY61" fmla="*/ 1656357 h 2237474"/>
              <a:gd name="connsiteX62" fmla="*/ 6655235 w 12192000"/>
              <a:gd name="connsiteY62" fmla="*/ 1661869 h 2237474"/>
              <a:gd name="connsiteX63" fmla="*/ 6554894 w 12192000"/>
              <a:gd name="connsiteY63" fmla="*/ 1664428 h 2237474"/>
              <a:gd name="connsiteX64" fmla="*/ 6516595 w 12192000"/>
              <a:gd name="connsiteY64" fmla="*/ 1667475 h 2237474"/>
              <a:gd name="connsiteX65" fmla="*/ 6508541 w 12192000"/>
              <a:gd name="connsiteY65" fmla="*/ 1668757 h 2237474"/>
              <a:gd name="connsiteX66" fmla="*/ 6471012 w 12192000"/>
              <a:gd name="connsiteY66" fmla="*/ 1678604 h 2237474"/>
              <a:gd name="connsiteX67" fmla="*/ 6364035 w 12192000"/>
              <a:gd name="connsiteY67" fmla="*/ 1667683 h 2237474"/>
              <a:gd name="connsiteX68" fmla="*/ 6280959 w 12192000"/>
              <a:gd name="connsiteY68" fmla="*/ 1689329 h 2237474"/>
              <a:gd name="connsiteX69" fmla="*/ 6243319 w 12192000"/>
              <a:gd name="connsiteY69" fmla="*/ 1695560 h 2237474"/>
              <a:gd name="connsiteX70" fmla="*/ 6098321 w 12192000"/>
              <a:gd name="connsiteY70" fmla="*/ 1721646 h 2237474"/>
              <a:gd name="connsiteX71" fmla="*/ 5880652 w 12192000"/>
              <a:gd name="connsiteY71" fmla="*/ 1779643 h 2237474"/>
              <a:gd name="connsiteX72" fmla="*/ 5785959 w 12192000"/>
              <a:gd name="connsiteY72" fmla="*/ 1775307 h 2237474"/>
              <a:gd name="connsiteX73" fmla="*/ 5643534 w 12192000"/>
              <a:gd name="connsiteY73" fmla="*/ 1802919 h 2237474"/>
              <a:gd name="connsiteX74" fmla="*/ 5518799 w 12192000"/>
              <a:gd name="connsiteY74" fmla="*/ 1818312 h 2237474"/>
              <a:gd name="connsiteX75" fmla="*/ 5505014 w 12192000"/>
              <a:gd name="connsiteY75" fmla="*/ 1819259 h 2237474"/>
              <a:gd name="connsiteX76" fmla="*/ 5453307 w 12192000"/>
              <a:gd name="connsiteY76" fmla="*/ 1815450 h 2237474"/>
              <a:gd name="connsiteX77" fmla="*/ 5221533 w 12192000"/>
              <a:gd name="connsiteY77" fmla="*/ 1846950 h 2237474"/>
              <a:gd name="connsiteX78" fmla="*/ 5149802 w 12192000"/>
              <a:gd name="connsiteY78" fmla="*/ 1844846 h 2237474"/>
              <a:gd name="connsiteX79" fmla="*/ 5114927 w 12192000"/>
              <a:gd name="connsiteY79" fmla="*/ 1847827 h 2237474"/>
              <a:gd name="connsiteX80" fmla="*/ 5108970 w 12192000"/>
              <a:gd name="connsiteY80" fmla="*/ 1847935 h 2237474"/>
              <a:gd name="connsiteX81" fmla="*/ 5067961 w 12192000"/>
              <a:gd name="connsiteY81" fmla="*/ 1845917 h 2237474"/>
              <a:gd name="connsiteX82" fmla="*/ 5007075 w 12192000"/>
              <a:gd name="connsiteY82" fmla="*/ 1838626 h 2237474"/>
              <a:gd name="connsiteX83" fmla="*/ 4944087 w 12192000"/>
              <a:gd name="connsiteY83" fmla="*/ 1823332 h 2237474"/>
              <a:gd name="connsiteX84" fmla="*/ 4907662 w 12192000"/>
              <a:gd name="connsiteY84" fmla="*/ 1816900 h 2237474"/>
              <a:gd name="connsiteX85" fmla="*/ 4882386 w 12192000"/>
              <a:gd name="connsiteY85" fmla="*/ 1809844 h 2237474"/>
              <a:gd name="connsiteX86" fmla="*/ 4811440 w 12192000"/>
              <a:gd name="connsiteY86" fmla="*/ 1804655 h 2237474"/>
              <a:gd name="connsiteX87" fmla="*/ 4691075 w 12192000"/>
              <a:gd name="connsiteY87" fmla="*/ 1801389 h 2237474"/>
              <a:gd name="connsiteX88" fmla="*/ 4640313 w 12192000"/>
              <a:gd name="connsiteY88" fmla="*/ 1784307 h 2237474"/>
              <a:gd name="connsiteX89" fmla="*/ 4536503 w 12192000"/>
              <a:gd name="connsiteY89" fmla="*/ 1785334 h 2237474"/>
              <a:gd name="connsiteX90" fmla="*/ 4513724 w 12192000"/>
              <a:gd name="connsiteY90" fmla="*/ 1791996 h 2237474"/>
              <a:gd name="connsiteX91" fmla="*/ 4459810 w 12192000"/>
              <a:gd name="connsiteY91" fmla="*/ 1797886 h 2237474"/>
              <a:gd name="connsiteX92" fmla="*/ 4379064 w 12192000"/>
              <a:gd name="connsiteY92" fmla="*/ 1817177 h 2237474"/>
              <a:gd name="connsiteX93" fmla="*/ 4290981 w 12192000"/>
              <a:gd name="connsiteY93" fmla="*/ 1839677 h 2237474"/>
              <a:gd name="connsiteX94" fmla="*/ 4238372 w 12192000"/>
              <a:gd name="connsiteY94" fmla="*/ 1851480 h 2237474"/>
              <a:gd name="connsiteX95" fmla="*/ 4232517 w 12192000"/>
              <a:gd name="connsiteY95" fmla="*/ 1852567 h 2237474"/>
              <a:gd name="connsiteX96" fmla="*/ 4191732 w 12192000"/>
              <a:gd name="connsiteY96" fmla="*/ 1857328 h 2237474"/>
              <a:gd name="connsiteX97" fmla="*/ 4065532 w 12192000"/>
              <a:gd name="connsiteY97" fmla="*/ 1855477 h 2237474"/>
              <a:gd name="connsiteX98" fmla="*/ 4028460 w 12192000"/>
              <a:gd name="connsiteY98" fmla="*/ 1855137 h 2237474"/>
              <a:gd name="connsiteX99" fmla="*/ 4002267 w 12192000"/>
              <a:gd name="connsiteY99" fmla="*/ 1852352 h 2237474"/>
              <a:gd name="connsiteX100" fmla="*/ 3931396 w 12192000"/>
              <a:gd name="connsiteY100" fmla="*/ 1858915 h 2237474"/>
              <a:gd name="connsiteX101" fmla="*/ 3812162 w 12192000"/>
              <a:gd name="connsiteY101" fmla="*/ 1875501 h 2237474"/>
              <a:gd name="connsiteX102" fmla="*/ 3758105 w 12192000"/>
              <a:gd name="connsiteY102" fmla="*/ 1871856 h 2237474"/>
              <a:gd name="connsiteX103" fmla="*/ 3715896 w 12192000"/>
              <a:gd name="connsiteY103" fmla="*/ 1881552 h 2237474"/>
              <a:gd name="connsiteX104" fmla="*/ 3567259 w 12192000"/>
              <a:gd name="connsiteY104" fmla="*/ 1893482 h 2237474"/>
              <a:gd name="connsiteX105" fmla="*/ 3405770 w 12192000"/>
              <a:gd name="connsiteY105" fmla="*/ 1904591 h 2237474"/>
              <a:gd name="connsiteX106" fmla="*/ 3280097 w 12192000"/>
              <a:gd name="connsiteY106" fmla="*/ 1919610 h 2237474"/>
              <a:gd name="connsiteX107" fmla="*/ 3123424 w 12192000"/>
              <a:gd name="connsiteY107" fmla="*/ 1952930 h 2237474"/>
              <a:gd name="connsiteX108" fmla="*/ 3009910 w 12192000"/>
              <a:gd name="connsiteY108" fmla="*/ 1957866 h 2237474"/>
              <a:gd name="connsiteX109" fmla="*/ 2995934 w 12192000"/>
              <a:gd name="connsiteY109" fmla="*/ 1967085 h 2237474"/>
              <a:gd name="connsiteX110" fmla="*/ 2942858 w 12192000"/>
              <a:gd name="connsiteY110" fmla="*/ 1981367 h 2237474"/>
              <a:gd name="connsiteX111" fmla="*/ 2875436 w 12192000"/>
              <a:gd name="connsiteY111" fmla="*/ 1996977 h 2237474"/>
              <a:gd name="connsiteX112" fmla="*/ 2874892 w 12192000"/>
              <a:gd name="connsiteY112" fmla="*/ 1996085 h 2237474"/>
              <a:gd name="connsiteX113" fmla="*/ 2843662 w 12192000"/>
              <a:gd name="connsiteY113" fmla="*/ 1992498 h 2237474"/>
              <a:gd name="connsiteX114" fmla="*/ 2718916 w 12192000"/>
              <a:gd name="connsiteY114" fmla="*/ 1990867 h 2237474"/>
              <a:gd name="connsiteX115" fmla="*/ 2713522 w 12192000"/>
              <a:gd name="connsiteY115" fmla="*/ 1990173 h 2237474"/>
              <a:gd name="connsiteX116" fmla="*/ 2578178 w 12192000"/>
              <a:gd name="connsiteY116" fmla="*/ 1990531 h 2237474"/>
              <a:gd name="connsiteX117" fmla="*/ 2476147 w 12192000"/>
              <a:gd name="connsiteY117" fmla="*/ 1998305 h 2237474"/>
              <a:gd name="connsiteX118" fmla="*/ 2373568 w 12192000"/>
              <a:gd name="connsiteY118" fmla="*/ 2003219 h 2237474"/>
              <a:gd name="connsiteX119" fmla="*/ 2287219 w 12192000"/>
              <a:gd name="connsiteY119" fmla="*/ 1998750 h 2237474"/>
              <a:gd name="connsiteX120" fmla="*/ 2243069 w 12192000"/>
              <a:gd name="connsiteY120" fmla="*/ 2005321 h 2237474"/>
              <a:gd name="connsiteX121" fmla="*/ 2164831 w 12192000"/>
              <a:gd name="connsiteY121" fmla="*/ 2010143 h 2237474"/>
              <a:gd name="connsiteX122" fmla="*/ 2085228 w 12192000"/>
              <a:gd name="connsiteY122" fmla="*/ 2046431 h 2237474"/>
              <a:gd name="connsiteX123" fmla="*/ 2058061 w 12192000"/>
              <a:gd name="connsiteY123" fmla="*/ 2047942 h 2237474"/>
              <a:gd name="connsiteX124" fmla="*/ 2042244 w 12192000"/>
              <a:gd name="connsiteY124" fmla="*/ 2055560 h 2237474"/>
              <a:gd name="connsiteX125" fmla="*/ 1877728 w 12192000"/>
              <a:gd name="connsiteY125" fmla="*/ 2101004 h 2237474"/>
              <a:gd name="connsiteX126" fmla="*/ 1759056 w 12192000"/>
              <a:gd name="connsiteY126" fmla="*/ 2125608 h 2237474"/>
              <a:gd name="connsiteX127" fmla="*/ 1637948 w 12192000"/>
              <a:gd name="connsiteY127" fmla="*/ 2172597 h 2237474"/>
              <a:gd name="connsiteX128" fmla="*/ 1434549 w 12192000"/>
              <a:gd name="connsiteY128" fmla="*/ 2234522 h 2237474"/>
              <a:gd name="connsiteX129" fmla="*/ 1398481 w 12192000"/>
              <a:gd name="connsiteY129" fmla="*/ 2237074 h 2237474"/>
              <a:gd name="connsiteX130" fmla="*/ 1398407 w 12192000"/>
              <a:gd name="connsiteY130" fmla="*/ 2237095 h 2237474"/>
              <a:gd name="connsiteX131" fmla="*/ 1370962 w 12192000"/>
              <a:gd name="connsiteY131" fmla="*/ 2237474 h 2237474"/>
              <a:gd name="connsiteX132" fmla="*/ 1356367 w 12192000"/>
              <a:gd name="connsiteY132" fmla="*/ 2235089 h 2237474"/>
              <a:gd name="connsiteX133" fmla="*/ 1324828 w 12192000"/>
              <a:gd name="connsiteY133" fmla="*/ 2231968 h 2237474"/>
              <a:gd name="connsiteX134" fmla="*/ 1279765 w 12192000"/>
              <a:gd name="connsiteY134" fmla="*/ 2229639 h 2237474"/>
              <a:gd name="connsiteX135" fmla="*/ 1195347 w 12192000"/>
              <a:gd name="connsiteY135" fmla="*/ 2212354 h 2237474"/>
              <a:gd name="connsiteX136" fmla="*/ 970251 w 12192000"/>
              <a:gd name="connsiteY136" fmla="*/ 2221029 h 2237474"/>
              <a:gd name="connsiteX137" fmla="*/ 812914 w 12192000"/>
              <a:gd name="connsiteY137" fmla="*/ 2202752 h 2237474"/>
              <a:gd name="connsiteX138" fmla="*/ 800195 w 12192000"/>
              <a:gd name="connsiteY138" fmla="*/ 2209407 h 2237474"/>
              <a:gd name="connsiteX139" fmla="*/ 784978 w 12192000"/>
              <a:gd name="connsiteY139" fmla="*/ 2212360 h 2237474"/>
              <a:gd name="connsiteX140" fmla="*/ 597225 w 12192000"/>
              <a:gd name="connsiteY140" fmla="*/ 2180999 h 2237474"/>
              <a:gd name="connsiteX141" fmla="*/ 520671 w 12192000"/>
              <a:gd name="connsiteY141" fmla="*/ 2180980 h 2237474"/>
              <a:gd name="connsiteX142" fmla="*/ 515024 w 12192000"/>
              <a:gd name="connsiteY142" fmla="*/ 2179258 h 2237474"/>
              <a:gd name="connsiteX143" fmla="*/ 413835 w 12192000"/>
              <a:gd name="connsiteY143" fmla="*/ 2156783 h 2237474"/>
              <a:gd name="connsiteX144" fmla="*/ 376513 w 12192000"/>
              <a:gd name="connsiteY144" fmla="*/ 2154014 h 2237474"/>
              <a:gd name="connsiteX145" fmla="*/ 273386 w 12192000"/>
              <a:gd name="connsiteY145" fmla="*/ 2142551 h 2237474"/>
              <a:gd name="connsiteX146" fmla="*/ 169207 w 12192000"/>
              <a:gd name="connsiteY146" fmla="*/ 2128100 h 2237474"/>
              <a:gd name="connsiteX147" fmla="*/ 80022 w 12192000"/>
              <a:gd name="connsiteY147" fmla="*/ 2107254 h 2237474"/>
              <a:gd name="connsiteX148" fmla="*/ 37645 w 12192000"/>
              <a:gd name="connsiteY148" fmla="*/ 2115401 h 2237474"/>
              <a:gd name="connsiteX149" fmla="*/ 4572 w 12192000"/>
              <a:gd name="connsiteY149" fmla="*/ 2111091 h 2237474"/>
              <a:gd name="connsiteX150" fmla="*/ 0 w 12192000"/>
              <a:gd name="connsiteY150" fmla="*/ 2110468 h 2237474"/>
              <a:gd name="connsiteX151" fmla="*/ 0 w 12192000"/>
              <a:gd name="connsiteY151" fmla="*/ 0 h 2237474"/>
              <a:gd name="connsiteX0" fmla="*/ 0 w 12192000"/>
              <a:gd name="connsiteY0" fmla="*/ 0 h 2237474"/>
              <a:gd name="connsiteX1" fmla="*/ 12192000 w 12192000"/>
              <a:gd name="connsiteY1" fmla="*/ 0 h 2237474"/>
              <a:gd name="connsiteX2" fmla="*/ 12192000 w 12192000"/>
              <a:gd name="connsiteY2" fmla="*/ 751299 h 2237474"/>
              <a:gd name="connsiteX3" fmla="*/ 12176759 w 12192000"/>
              <a:gd name="connsiteY3" fmla="*/ 759190 h 2237474"/>
              <a:gd name="connsiteX4" fmla="*/ 12047364 w 12192000"/>
              <a:gd name="connsiteY4" fmla="*/ 749662 h 2237474"/>
              <a:gd name="connsiteX5" fmla="*/ 11890686 w 12192000"/>
              <a:gd name="connsiteY5" fmla="*/ 732766 h 2237474"/>
              <a:gd name="connsiteX6" fmla="*/ 11820512 w 12192000"/>
              <a:gd name="connsiteY6" fmla="*/ 745392 h 2237474"/>
              <a:gd name="connsiteX7" fmla="*/ 11649954 w 12192000"/>
              <a:gd name="connsiteY7" fmla="*/ 749628 h 2237474"/>
              <a:gd name="connsiteX8" fmla="*/ 11560424 w 12192000"/>
              <a:gd name="connsiteY8" fmla="*/ 748017 h 2237474"/>
              <a:gd name="connsiteX9" fmla="*/ 11358455 w 12192000"/>
              <a:gd name="connsiteY9" fmla="*/ 747593 h 2237474"/>
              <a:gd name="connsiteX10" fmla="*/ 11165209 w 12192000"/>
              <a:gd name="connsiteY10" fmla="*/ 748852 h 2237474"/>
              <a:gd name="connsiteX11" fmla="*/ 11058755 w 12192000"/>
              <a:gd name="connsiteY11" fmla="*/ 749617 h 2237474"/>
              <a:gd name="connsiteX12" fmla="*/ 10846594 w 12192000"/>
              <a:gd name="connsiteY12" fmla="*/ 765069 h 2237474"/>
              <a:gd name="connsiteX13" fmla="*/ 10739478 w 12192000"/>
              <a:gd name="connsiteY13" fmla="*/ 776841 h 2237474"/>
              <a:gd name="connsiteX14" fmla="*/ 10458762 w 12192000"/>
              <a:gd name="connsiteY14" fmla="*/ 755400 h 2237474"/>
              <a:gd name="connsiteX15" fmla="*/ 10211200 w 12192000"/>
              <a:gd name="connsiteY15" fmla="*/ 767513 h 2237474"/>
              <a:gd name="connsiteX16" fmla="*/ 10167995 w 12192000"/>
              <a:gd name="connsiteY16" fmla="*/ 760843 h 2237474"/>
              <a:gd name="connsiteX17" fmla="*/ 9997044 w 12192000"/>
              <a:gd name="connsiteY17" fmla="*/ 780129 h 2237474"/>
              <a:gd name="connsiteX18" fmla="*/ 9943887 w 12192000"/>
              <a:gd name="connsiteY18" fmla="*/ 804141 h 2237474"/>
              <a:gd name="connsiteX19" fmla="*/ 9918248 w 12192000"/>
              <a:gd name="connsiteY19" fmla="*/ 816628 h 2237474"/>
              <a:gd name="connsiteX20" fmla="*/ 9767091 w 12192000"/>
              <a:gd name="connsiteY20" fmla="*/ 870550 h 2237474"/>
              <a:gd name="connsiteX21" fmla="*/ 9683005 w 12192000"/>
              <a:gd name="connsiteY21" fmla="*/ 894128 h 2237474"/>
              <a:gd name="connsiteX22" fmla="*/ 9594438 w 12192000"/>
              <a:gd name="connsiteY22" fmla="*/ 919051 h 2237474"/>
              <a:gd name="connsiteX23" fmla="*/ 9544189 w 12192000"/>
              <a:gd name="connsiteY23" fmla="*/ 938966 h 2237474"/>
              <a:gd name="connsiteX24" fmla="*/ 9500499 w 12192000"/>
              <a:gd name="connsiteY24" fmla="*/ 954680 h 2237474"/>
              <a:gd name="connsiteX25" fmla="*/ 9428195 w 12192000"/>
              <a:gd name="connsiteY25" fmla="*/ 986225 h 2237474"/>
              <a:gd name="connsiteX26" fmla="*/ 9410017 w 12192000"/>
              <a:gd name="connsiteY26" fmla="*/ 993931 h 2237474"/>
              <a:gd name="connsiteX27" fmla="*/ 9392919 w 12192000"/>
              <a:gd name="connsiteY27" fmla="*/ 994656 h 2237474"/>
              <a:gd name="connsiteX28" fmla="*/ 9268019 w 12192000"/>
              <a:gd name="connsiteY28" fmla="*/ 1007442 h 2237474"/>
              <a:gd name="connsiteX29" fmla="*/ 9234662 w 12192000"/>
              <a:gd name="connsiteY29" fmla="*/ 1023056 h 2237474"/>
              <a:gd name="connsiteX30" fmla="*/ 9181033 w 12192000"/>
              <a:gd name="connsiteY30" fmla="*/ 1037921 h 2237474"/>
              <a:gd name="connsiteX31" fmla="*/ 9155969 w 12192000"/>
              <a:gd name="connsiteY31" fmla="*/ 1046804 h 2237474"/>
              <a:gd name="connsiteX32" fmla="*/ 9133985 w 12192000"/>
              <a:gd name="connsiteY32" fmla="*/ 1046450 h 2237474"/>
              <a:gd name="connsiteX33" fmla="*/ 9003462 w 12192000"/>
              <a:gd name="connsiteY33" fmla="*/ 1042406 h 2237474"/>
              <a:gd name="connsiteX34" fmla="*/ 8968445 w 12192000"/>
              <a:gd name="connsiteY34" fmla="*/ 1052169 h 2237474"/>
              <a:gd name="connsiteX35" fmla="*/ 8886001 w 12192000"/>
              <a:gd name="connsiteY35" fmla="*/ 1067468 h 2237474"/>
              <a:gd name="connsiteX36" fmla="*/ 8838610 w 12192000"/>
              <a:gd name="connsiteY36" fmla="*/ 1075091 h 2237474"/>
              <a:gd name="connsiteX37" fmla="*/ 8750383 w 12192000"/>
              <a:gd name="connsiteY37" fmla="*/ 1097387 h 2237474"/>
              <a:gd name="connsiteX38" fmla="*/ 8665605 w 12192000"/>
              <a:gd name="connsiteY38" fmla="*/ 1110791 h 2237474"/>
              <a:gd name="connsiteX39" fmla="*/ 8584946 w 12192000"/>
              <a:gd name="connsiteY39" fmla="*/ 1135226 h 2237474"/>
              <a:gd name="connsiteX40" fmla="*/ 8419755 w 12192000"/>
              <a:gd name="connsiteY40" fmla="*/ 1216260 h 2237474"/>
              <a:gd name="connsiteX41" fmla="*/ 8411626 w 12192000"/>
              <a:gd name="connsiteY41" fmla="*/ 1214397 h 2237474"/>
              <a:gd name="connsiteX42" fmla="*/ 8363469 w 12192000"/>
              <a:gd name="connsiteY42" fmla="*/ 1246658 h 2237474"/>
              <a:gd name="connsiteX43" fmla="*/ 8275497 w 12192000"/>
              <a:gd name="connsiteY43" fmla="*/ 1264396 h 2237474"/>
              <a:gd name="connsiteX44" fmla="*/ 8206287 w 12192000"/>
              <a:gd name="connsiteY44" fmla="*/ 1273060 h 2237474"/>
              <a:gd name="connsiteX45" fmla="*/ 8139997 w 12192000"/>
              <a:gd name="connsiteY45" fmla="*/ 1282713 h 2237474"/>
              <a:gd name="connsiteX46" fmla="*/ 8074238 w 12192000"/>
              <a:gd name="connsiteY46" fmla="*/ 1301895 h 2237474"/>
              <a:gd name="connsiteX47" fmla="*/ 7942099 w 12192000"/>
              <a:gd name="connsiteY47" fmla="*/ 1336332 h 2237474"/>
              <a:gd name="connsiteX48" fmla="*/ 7902328 w 12192000"/>
              <a:gd name="connsiteY48" fmla="*/ 1345865 h 2237474"/>
              <a:gd name="connsiteX49" fmla="*/ 7840612 w 12192000"/>
              <a:gd name="connsiteY49" fmla="*/ 1369373 h 2237474"/>
              <a:gd name="connsiteX50" fmla="*/ 7786819 w 12192000"/>
              <a:gd name="connsiteY50" fmla="*/ 1378970 h 2237474"/>
              <a:gd name="connsiteX51" fmla="*/ 7548172 w 12192000"/>
              <a:gd name="connsiteY51" fmla="*/ 1417460 h 2237474"/>
              <a:gd name="connsiteX52" fmla="*/ 7483437 w 12192000"/>
              <a:gd name="connsiteY52" fmla="*/ 1478152 h 2237474"/>
              <a:gd name="connsiteX53" fmla="*/ 7377870 w 12192000"/>
              <a:gd name="connsiteY53" fmla="*/ 1523319 h 2237474"/>
              <a:gd name="connsiteX54" fmla="*/ 7230737 w 12192000"/>
              <a:gd name="connsiteY54" fmla="*/ 1562633 h 2237474"/>
              <a:gd name="connsiteX55" fmla="*/ 7224458 w 12192000"/>
              <a:gd name="connsiteY55" fmla="*/ 1573008 h 2237474"/>
              <a:gd name="connsiteX56" fmla="*/ 7183121 w 12192000"/>
              <a:gd name="connsiteY56" fmla="*/ 1595162 h 2237474"/>
              <a:gd name="connsiteX57" fmla="*/ 7164601 w 12192000"/>
              <a:gd name="connsiteY57" fmla="*/ 1606490 h 2237474"/>
              <a:gd name="connsiteX58" fmla="*/ 7031309 w 12192000"/>
              <a:gd name="connsiteY58" fmla="*/ 1619451 h 2237474"/>
              <a:gd name="connsiteX59" fmla="*/ 6900177 w 12192000"/>
              <a:gd name="connsiteY59" fmla="*/ 1636016 h 2237474"/>
              <a:gd name="connsiteX60" fmla="*/ 6795372 w 12192000"/>
              <a:gd name="connsiteY60" fmla="*/ 1644845 h 2237474"/>
              <a:gd name="connsiteX61" fmla="*/ 6692251 w 12192000"/>
              <a:gd name="connsiteY61" fmla="*/ 1656357 h 2237474"/>
              <a:gd name="connsiteX62" fmla="*/ 6655235 w 12192000"/>
              <a:gd name="connsiteY62" fmla="*/ 1661869 h 2237474"/>
              <a:gd name="connsiteX63" fmla="*/ 6554894 w 12192000"/>
              <a:gd name="connsiteY63" fmla="*/ 1664428 h 2237474"/>
              <a:gd name="connsiteX64" fmla="*/ 6516595 w 12192000"/>
              <a:gd name="connsiteY64" fmla="*/ 1667475 h 2237474"/>
              <a:gd name="connsiteX65" fmla="*/ 6508541 w 12192000"/>
              <a:gd name="connsiteY65" fmla="*/ 1668757 h 2237474"/>
              <a:gd name="connsiteX66" fmla="*/ 6471012 w 12192000"/>
              <a:gd name="connsiteY66" fmla="*/ 1678604 h 2237474"/>
              <a:gd name="connsiteX67" fmla="*/ 6364035 w 12192000"/>
              <a:gd name="connsiteY67" fmla="*/ 1667683 h 2237474"/>
              <a:gd name="connsiteX68" fmla="*/ 6280959 w 12192000"/>
              <a:gd name="connsiteY68" fmla="*/ 1689329 h 2237474"/>
              <a:gd name="connsiteX69" fmla="*/ 6243319 w 12192000"/>
              <a:gd name="connsiteY69" fmla="*/ 1695560 h 2237474"/>
              <a:gd name="connsiteX70" fmla="*/ 6098321 w 12192000"/>
              <a:gd name="connsiteY70" fmla="*/ 1721646 h 2237474"/>
              <a:gd name="connsiteX71" fmla="*/ 5880652 w 12192000"/>
              <a:gd name="connsiteY71" fmla="*/ 1779643 h 2237474"/>
              <a:gd name="connsiteX72" fmla="*/ 5785959 w 12192000"/>
              <a:gd name="connsiteY72" fmla="*/ 1775307 h 2237474"/>
              <a:gd name="connsiteX73" fmla="*/ 5643534 w 12192000"/>
              <a:gd name="connsiteY73" fmla="*/ 1802919 h 2237474"/>
              <a:gd name="connsiteX74" fmla="*/ 5518799 w 12192000"/>
              <a:gd name="connsiteY74" fmla="*/ 1818312 h 2237474"/>
              <a:gd name="connsiteX75" fmla="*/ 5505014 w 12192000"/>
              <a:gd name="connsiteY75" fmla="*/ 1819259 h 2237474"/>
              <a:gd name="connsiteX76" fmla="*/ 5453307 w 12192000"/>
              <a:gd name="connsiteY76" fmla="*/ 1815450 h 2237474"/>
              <a:gd name="connsiteX77" fmla="*/ 5221533 w 12192000"/>
              <a:gd name="connsiteY77" fmla="*/ 1846950 h 2237474"/>
              <a:gd name="connsiteX78" fmla="*/ 5149802 w 12192000"/>
              <a:gd name="connsiteY78" fmla="*/ 1844846 h 2237474"/>
              <a:gd name="connsiteX79" fmla="*/ 5114927 w 12192000"/>
              <a:gd name="connsiteY79" fmla="*/ 1847827 h 2237474"/>
              <a:gd name="connsiteX80" fmla="*/ 5108970 w 12192000"/>
              <a:gd name="connsiteY80" fmla="*/ 1847935 h 2237474"/>
              <a:gd name="connsiteX81" fmla="*/ 5067961 w 12192000"/>
              <a:gd name="connsiteY81" fmla="*/ 1845917 h 2237474"/>
              <a:gd name="connsiteX82" fmla="*/ 5007075 w 12192000"/>
              <a:gd name="connsiteY82" fmla="*/ 1838626 h 2237474"/>
              <a:gd name="connsiteX83" fmla="*/ 4944087 w 12192000"/>
              <a:gd name="connsiteY83" fmla="*/ 1823332 h 2237474"/>
              <a:gd name="connsiteX84" fmla="*/ 4907662 w 12192000"/>
              <a:gd name="connsiteY84" fmla="*/ 1816900 h 2237474"/>
              <a:gd name="connsiteX85" fmla="*/ 4882386 w 12192000"/>
              <a:gd name="connsiteY85" fmla="*/ 1809844 h 2237474"/>
              <a:gd name="connsiteX86" fmla="*/ 4811440 w 12192000"/>
              <a:gd name="connsiteY86" fmla="*/ 1804655 h 2237474"/>
              <a:gd name="connsiteX87" fmla="*/ 4691075 w 12192000"/>
              <a:gd name="connsiteY87" fmla="*/ 1801389 h 2237474"/>
              <a:gd name="connsiteX88" fmla="*/ 4640313 w 12192000"/>
              <a:gd name="connsiteY88" fmla="*/ 1784307 h 2237474"/>
              <a:gd name="connsiteX89" fmla="*/ 4536503 w 12192000"/>
              <a:gd name="connsiteY89" fmla="*/ 1785334 h 2237474"/>
              <a:gd name="connsiteX90" fmla="*/ 4513724 w 12192000"/>
              <a:gd name="connsiteY90" fmla="*/ 1791996 h 2237474"/>
              <a:gd name="connsiteX91" fmla="*/ 4459810 w 12192000"/>
              <a:gd name="connsiteY91" fmla="*/ 1797886 h 2237474"/>
              <a:gd name="connsiteX92" fmla="*/ 4379064 w 12192000"/>
              <a:gd name="connsiteY92" fmla="*/ 1817177 h 2237474"/>
              <a:gd name="connsiteX93" fmla="*/ 4290981 w 12192000"/>
              <a:gd name="connsiteY93" fmla="*/ 1839677 h 2237474"/>
              <a:gd name="connsiteX94" fmla="*/ 4238372 w 12192000"/>
              <a:gd name="connsiteY94" fmla="*/ 1851480 h 2237474"/>
              <a:gd name="connsiteX95" fmla="*/ 4232517 w 12192000"/>
              <a:gd name="connsiteY95" fmla="*/ 1852567 h 2237474"/>
              <a:gd name="connsiteX96" fmla="*/ 4191732 w 12192000"/>
              <a:gd name="connsiteY96" fmla="*/ 1857328 h 2237474"/>
              <a:gd name="connsiteX97" fmla="*/ 4065532 w 12192000"/>
              <a:gd name="connsiteY97" fmla="*/ 1855477 h 2237474"/>
              <a:gd name="connsiteX98" fmla="*/ 4028460 w 12192000"/>
              <a:gd name="connsiteY98" fmla="*/ 1855137 h 2237474"/>
              <a:gd name="connsiteX99" fmla="*/ 4002267 w 12192000"/>
              <a:gd name="connsiteY99" fmla="*/ 1852352 h 2237474"/>
              <a:gd name="connsiteX100" fmla="*/ 3931396 w 12192000"/>
              <a:gd name="connsiteY100" fmla="*/ 1858915 h 2237474"/>
              <a:gd name="connsiteX101" fmla="*/ 3812162 w 12192000"/>
              <a:gd name="connsiteY101" fmla="*/ 1875501 h 2237474"/>
              <a:gd name="connsiteX102" fmla="*/ 3758105 w 12192000"/>
              <a:gd name="connsiteY102" fmla="*/ 1871856 h 2237474"/>
              <a:gd name="connsiteX103" fmla="*/ 3715896 w 12192000"/>
              <a:gd name="connsiteY103" fmla="*/ 1881552 h 2237474"/>
              <a:gd name="connsiteX104" fmla="*/ 3567259 w 12192000"/>
              <a:gd name="connsiteY104" fmla="*/ 1893482 h 2237474"/>
              <a:gd name="connsiteX105" fmla="*/ 3405770 w 12192000"/>
              <a:gd name="connsiteY105" fmla="*/ 1904591 h 2237474"/>
              <a:gd name="connsiteX106" fmla="*/ 3280097 w 12192000"/>
              <a:gd name="connsiteY106" fmla="*/ 1919610 h 2237474"/>
              <a:gd name="connsiteX107" fmla="*/ 3123424 w 12192000"/>
              <a:gd name="connsiteY107" fmla="*/ 1952930 h 2237474"/>
              <a:gd name="connsiteX108" fmla="*/ 3009910 w 12192000"/>
              <a:gd name="connsiteY108" fmla="*/ 1957866 h 2237474"/>
              <a:gd name="connsiteX109" fmla="*/ 2995934 w 12192000"/>
              <a:gd name="connsiteY109" fmla="*/ 1967085 h 2237474"/>
              <a:gd name="connsiteX110" fmla="*/ 2942858 w 12192000"/>
              <a:gd name="connsiteY110" fmla="*/ 1981367 h 2237474"/>
              <a:gd name="connsiteX111" fmla="*/ 2875436 w 12192000"/>
              <a:gd name="connsiteY111" fmla="*/ 1996977 h 2237474"/>
              <a:gd name="connsiteX112" fmla="*/ 2874892 w 12192000"/>
              <a:gd name="connsiteY112" fmla="*/ 1996085 h 2237474"/>
              <a:gd name="connsiteX113" fmla="*/ 2843662 w 12192000"/>
              <a:gd name="connsiteY113" fmla="*/ 1992498 h 2237474"/>
              <a:gd name="connsiteX114" fmla="*/ 2718916 w 12192000"/>
              <a:gd name="connsiteY114" fmla="*/ 1990867 h 2237474"/>
              <a:gd name="connsiteX115" fmla="*/ 2713522 w 12192000"/>
              <a:gd name="connsiteY115" fmla="*/ 1990173 h 2237474"/>
              <a:gd name="connsiteX116" fmla="*/ 2578178 w 12192000"/>
              <a:gd name="connsiteY116" fmla="*/ 1990531 h 2237474"/>
              <a:gd name="connsiteX117" fmla="*/ 2476147 w 12192000"/>
              <a:gd name="connsiteY117" fmla="*/ 1998305 h 2237474"/>
              <a:gd name="connsiteX118" fmla="*/ 2373568 w 12192000"/>
              <a:gd name="connsiteY118" fmla="*/ 2003219 h 2237474"/>
              <a:gd name="connsiteX119" fmla="*/ 2287219 w 12192000"/>
              <a:gd name="connsiteY119" fmla="*/ 1998750 h 2237474"/>
              <a:gd name="connsiteX120" fmla="*/ 2243069 w 12192000"/>
              <a:gd name="connsiteY120" fmla="*/ 2005321 h 2237474"/>
              <a:gd name="connsiteX121" fmla="*/ 2164831 w 12192000"/>
              <a:gd name="connsiteY121" fmla="*/ 2010143 h 2237474"/>
              <a:gd name="connsiteX122" fmla="*/ 2085228 w 12192000"/>
              <a:gd name="connsiteY122" fmla="*/ 2046431 h 2237474"/>
              <a:gd name="connsiteX123" fmla="*/ 2058061 w 12192000"/>
              <a:gd name="connsiteY123" fmla="*/ 2047942 h 2237474"/>
              <a:gd name="connsiteX124" fmla="*/ 2042244 w 12192000"/>
              <a:gd name="connsiteY124" fmla="*/ 2055560 h 2237474"/>
              <a:gd name="connsiteX125" fmla="*/ 1877728 w 12192000"/>
              <a:gd name="connsiteY125" fmla="*/ 2101004 h 2237474"/>
              <a:gd name="connsiteX126" fmla="*/ 1759056 w 12192000"/>
              <a:gd name="connsiteY126" fmla="*/ 2125608 h 2237474"/>
              <a:gd name="connsiteX127" fmla="*/ 1637948 w 12192000"/>
              <a:gd name="connsiteY127" fmla="*/ 2172597 h 2237474"/>
              <a:gd name="connsiteX128" fmla="*/ 1434549 w 12192000"/>
              <a:gd name="connsiteY128" fmla="*/ 2234522 h 2237474"/>
              <a:gd name="connsiteX129" fmla="*/ 1398481 w 12192000"/>
              <a:gd name="connsiteY129" fmla="*/ 2237074 h 2237474"/>
              <a:gd name="connsiteX130" fmla="*/ 1398407 w 12192000"/>
              <a:gd name="connsiteY130" fmla="*/ 2237095 h 2237474"/>
              <a:gd name="connsiteX131" fmla="*/ 1370962 w 12192000"/>
              <a:gd name="connsiteY131" fmla="*/ 2237474 h 2237474"/>
              <a:gd name="connsiteX132" fmla="*/ 1356367 w 12192000"/>
              <a:gd name="connsiteY132" fmla="*/ 2235089 h 2237474"/>
              <a:gd name="connsiteX133" fmla="*/ 1324828 w 12192000"/>
              <a:gd name="connsiteY133" fmla="*/ 2231968 h 2237474"/>
              <a:gd name="connsiteX134" fmla="*/ 1279765 w 12192000"/>
              <a:gd name="connsiteY134" fmla="*/ 2229639 h 2237474"/>
              <a:gd name="connsiteX135" fmla="*/ 1195347 w 12192000"/>
              <a:gd name="connsiteY135" fmla="*/ 2212354 h 2237474"/>
              <a:gd name="connsiteX136" fmla="*/ 970251 w 12192000"/>
              <a:gd name="connsiteY136" fmla="*/ 2221029 h 2237474"/>
              <a:gd name="connsiteX137" fmla="*/ 812914 w 12192000"/>
              <a:gd name="connsiteY137" fmla="*/ 2202752 h 2237474"/>
              <a:gd name="connsiteX138" fmla="*/ 800195 w 12192000"/>
              <a:gd name="connsiteY138" fmla="*/ 2209407 h 2237474"/>
              <a:gd name="connsiteX139" fmla="*/ 784978 w 12192000"/>
              <a:gd name="connsiteY139" fmla="*/ 2212360 h 2237474"/>
              <a:gd name="connsiteX140" fmla="*/ 597225 w 12192000"/>
              <a:gd name="connsiteY140" fmla="*/ 2180999 h 2237474"/>
              <a:gd name="connsiteX141" fmla="*/ 520671 w 12192000"/>
              <a:gd name="connsiteY141" fmla="*/ 2180980 h 2237474"/>
              <a:gd name="connsiteX142" fmla="*/ 515024 w 12192000"/>
              <a:gd name="connsiteY142" fmla="*/ 2179258 h 2237474"/>
              <a:gd name="connsiteX143" fmla="*/ 413835 w 12192000"/>
              <a:gd name="connsiteY143" fmla="*/ 2156783 h 2237474"/>
              <a:gd name="connsiteX144" fmla="*/ 376513 w 12192000"/>
              <a:gd name="connsiteY144" fmla="*/ 2154014 h 2237474"/>
              <a:gd name="connsiteX145" fmla="*/ 273386 w 12192000"/>
              <a:gd name="connsiteY145" fmla="*/ 2142551 h 2237474"/>
              <a:gd name="connsiteX146" fmla="*/ 169207 w 12192000"/>
              <a:gd name="connsiteY146" fmla="*/ 2128100 h 2237474"/>
              <a:gd name="connsiteX147" fmla="*/ 77641 w 12192000"/>
              <a:gd name="connsiteY147" fmla="*/ 2126835 h 2237474"/>
              <a:gd name="connsiteX148" fmla="*/ 37645 w 12192000"/>
              <a:gd name="connsiteY148" fmla="*/ 2115401 h 2237474"/>
              <a:gd name="connsiteX149" fmla="*/ 4572 w 12192000"/>
              <a:gd name="connsiteY149" fmla="*/ 2111091 h 2237474"/>
              <a:gd name="connsiteX150" fmla="*/ 0 w 12192000"/>
              <a:gd name="connsiteY150" fmla="*/ 2110468 h 2237474"/>
              <a:gd name="connsiteX151" fmla="*/ 0 w 12192000"/>
              <a:gd name="connsiteY151" fmla="*/ 0 h 2237474"/>
              <a:gd name="connsiteX0" fmla="*/ 0 w 12192000"/>
              <a:gd name="connsiteY0" fmla="*/ 0 h 2237474"/>
              <a:gd name="connsiteX1" fmla="*/ 12192000 w 12192000"/>
              <a:gd name="connsiteY1" fmla="*/ 0 h 2237474"/>
              <a:gd name="connsiteX2" fmla="*/ 12192000 w 12192000"/>
              <a:gd name="connsiteY2" fmla="*/ 751299 h 2237474"/>
              <a:gd name="connsiteX3" fmla="*/ 12176759 w 12192000"/>
              <a:gd name="connsiteY3" fmla="*/ 759190 h 2237474"/>
              <a:gd name="connsiteX4" fmla="*/ 12047364 w 12192000"/>
              <a:gd name="connsiteY4" fmla="*/ 749662 h 2237474"/>
              <a:gd name="connsiteX5" fmla="*/ 11890686 w 12192000"/>
              <a:gd name="connsiteY5" fmla="*/ 732766 h 2237474"/>
              <a:gd name="connsiteX6" fmla="*/ 11820512 w 12192000"/>
              <a:gd name="connsiteY6" fmla="*/ 745392 h 2237474"/>
              <a:gd name="connsiteX7" fmla="*/ 11649954 w 12192000"/>
              <a:gd name="connsiteY7" fmla="*/ 749628 h 2237474"/>
              <a:gd name="connsiteX8" fmla="*/ 11560424 w 12192000"/>
              <a:gd name="connsiteY8" fmla="*/ 748017 h 2237474"/>
              <a:gd name="connsiteX9" fmla="*/ 11358455 w 12192000"/>
              <a:gd name="connsiteY9" fmla="*/ 747593 h 2237474"/>
              <a:gd name="connsiteX10" fmla="*/ 11165209 w 12192000"/>
              <a:gd name="connsiteY10" fmla="*/ 748852 h 2237474"/>
              <a:gd name="connsiteX11" fmla="*/ 11058755 w 12192000"/>
              <a:gd name="connsiteY11" fmla="*/ 749617 h 2237474"/>
              <a:gd name="connsiteX12" fmla="*/ 10846594 w 12192000"/>
              <a:gd name="connsiteY12" fmla="*/ 765069 h 2237474"/>
              <a:gd name="connsiteX13" fmla="*/ 10739478 w 12192000"/>
              <a:gd name="connsiteY13" fmla="*/ 776841 h 2237474"/>
              <a:gd name="connsiteX14" fmla="*/ 10458762 w 12192000"/>
              <a:gd name="connsiteY14" fmla="*/ 755400 h 2237474"/>
              <a:gd name="connsiteX15" fmla="*/ 10211200 w 12192000"/>
              <a:gd name="connsiteY15" fmla="*/ 767513 h 2237474"/>
              <a:gd name="connsiteX16" fmla="*/ 10167995 w 12192000"/>
              <a:gd name="connsiteY16" fmla="*/ 760843 h 2237474"/>
              <a:gd name="connsiteX17" fmla="*/ 9997044 w 12192000"/>
              <a:gd name="connsiteY17" fmla="*/ 780129 h 2237474"/>
              <a:gd name="connsiteX18" fmla="*/ 9943887 w 12192000"/>
              <a:gd name="connsiteY18" fmla="*/ 804141 h 2237474"/>
              <a:gd name="connsiteX19" fmla="*/ 9918248 w 12192000"/>
              <a:gd name="connsiteY19" fmla="*/ 816628 h 2237474"/>
              <a:gd name="connsiteX20" fmla="*/ 9767091 w 12192000"/>
              <a:gd name="connsiteY20" fmla="*/ 870550 h 2237474"/>
              <a:gd name="connsiteX21" fmla="*/ 9683005 w 12192000"/>
              <a:gd name="connsiteY21" fmla="*/ 894128 h 2237474"/>
              <a:gd name="connsiteX22" fmla="*/ 9594438 w 12192000"/>
              <a:gd name="connsiteY22" fmla="*/ 919051 h 2237474"/>
              <a:gd name="connsiteX23" fmla="*/ 9544189 w 12192000"/>
              <a:gd name="connsiteY23" fmla="*/ 938966 h 2237474"/>
              <a:gd name="connsiteX24" fmla="*/ 9500499 w 12192000"/>
              <a:gd name="connsiteY24" fmla="*/ 954680 h 2237474"/>
              <a:gd name="connsiteX25" fmla="*/ 9428195 w 12192000"/>
              <a:gd name="connsiteY25" fmla="*/ 986225 h 2237474"/>
              <a:gd name="connsiteX26" fmla="*/ 9410017 w 12192000"/>
              <a:gd name="connsiteY26" fmla="*/ 993931 h 2237474"/>
              <a:gd name="connsiteX27" fmla="*/ 9392919 w 12192000"/>
              <a:gd name="connsiteY27" fmla="*/ 994656 h 2237474"/>
              <a:gd name="connsiteX28" fmla="*/ 9268019 w 12192000"/>
              <a:gd name="connsiteY28" fmla="*/ 1007442 h 2237474"/>
              <a:gd name="connsiteX29" fmla="*/ 9234662 w 12192000"/>
              <a:gd name="connsiteY29" fmla="*/ 1023056 h 2237474"/>
              <a:gd name="connsiteX30" fmla="*/ 9181033 w 12192000"/>
              <a:gd name="connsiteY30" fmla="*/ 1037921 h 2237474"/>
              <a:gd name="connsiteX31" fmla="*/ 9155969 w 12192000"/>
              <a:gd name="connsiteY31" fmla="*/ 1046804 h 2237474"/>
              <a:gd name="connsiteX32" fmla="*/ 9133985 w 12192000"/>
              <a:gd name="connsiteY32" fmla="*/ 1046450 h 2237474"/>
              <a:gd name="connsiteX33" fmla="*/ 9003462 w 12192000"/>
              <a:gd name="connsiteY33" fmla="*/ 1042406 h 2237474"/>
              <a:gd name="connsiteX34" fmla="*/ 8968445 w 12192000"/>
              <a:gd name="connsiteY34" fmla="*/ 1052169 h 2237474"/>
              <a:gd name="connsiteX35" fmla="*/ 8886001 w 12192000"/>
              <a:gd name="connsiteY35" fmla="*/ 1067468 h 2237474"/>
              <a:gd name="connsiteX36" fmla="*/ 8838610 w 12192000"/>
              <a:gd name="connsiteY36" fmla="*/ 1075091 h 2237474"/>
              <a:gd name="connsiteX37" fmla="*/ 8750383 w 12192000"/>
              <a:gd name="connsiteY37" fmla="*/ 1097387 h 2237474"/>
              <a:gd name="connsiteX38" fmla="*/ 8665605 w 12192000"/>
              <a:gd name="connsiteY38" fmla="*/ 1110791 h 2237474"/>
              <a:gd name="connsiteX39" fmla="*/ 8584946 w 12192000"/>
              <a:gd name="connsiteY39" fmla="*/ 1135226 h 2237474"/>
              <a:gd name="connsiteX40" fmla="*/ 8419755 w 12192000"/>
              <a:gd name="connsiteY40" fmla="*/ 1216260 h 2237474"/>
              <a:gd name="connsiteX41" fmla="*/ 8411626 w 12192000"/>
              <a:gd name="connsiteY41" fmla="*/ 1214397 h 2237474"/>
              <a:gd name="connsiteX42" fmla="*/ 8363469 w 12192000"/>
              <a:gd name="connsiteY42" fmla="*/ 1246658 h 2237474"/>
              <a:gd name="connsiteX43" fmla="*/ 8275497 w 12192000"/>
              <a:gd name="connsiteY43" fmla="*/ 1264396 h 2237474"/>
              <a:gd name="connsiteX44" fmla="*/ 8206287 w 12192000"/>
              <a:gd name="connsiteY44" fmla="*/ 1273060 h 2237474"/>
              <a:gd name="connsiteX45" fmla="*/ 8139997 w 12192000"/>
              <a:gd name="connsiteY45" fmla="*/ 1282713 h 2237474"/>
              <a:gd name="connsiteX46" fmla="*/ 8074238 w 12192000"/>
              <a:gd name="connsiteY46" fmla="*/ 1301895 h 2237474"/>
              <a:gd name="connsiteX47" fmla="*/ 7942099 w 12192000"/>
              <a:gd name="connsiteY47" fmla="*/ 1336332 h 2237474"/>
              <a:gd name="connsiteX48" fmla="*/ 7902328 w 12192000"/>
              <a:gd name="connsiteY48" fmla="*/ 1345865 h 2237474"/>
              <a:gd name="connsiteX49" fmla="*/ 7840612 w 12192000"/>
              <a:gd name="connsiteY49" fmla="*/ 1369373 h 2237474"/>
              <a:gd name="connsiteX50" fmla="*/ 7786819 w 12192000"/>
              <a:gd name="connsiteY50" fmla="*/ 1378970 h 2237474"/>
              <a:gd name="connsiteX51" fmla="*/ 7548172 w 12192000"/>
              <a:gd name="connsiteY51" fmla="*/ 1417460 h 2237474"/>
              <a:gd name="connsiteX52" fmla="*/ 7483437 w 12192000"/>
              <a:gd name="connsiteY52" fmla="*/ 1478152 h 2237474"/>
              <a:gd name="connsiteX53" fmla="*/ 7377870 w 12192000"/>
              <a:gd name="connsiteY53" fmla="*/ 1523319 h 2237474"/>
              <a:gd name="connsiteX54" fmla="*/ 7230737 w 12192000"/>
              <a:gd name="connsiteY54" fmla="*/ 1562633 h 2237474"/>
              <a:gd name="connsiteX55" fmla="*/ 7224458 w 12192000"/>
              <a:gd name="connsiteY55" fmla="*/ 1573008 h 2237474"/>
              <a:gd name="connsiteX56" fmla="*/ 7183121 w 12192000"/>
              <a:gd name="connsiteY56" fmla="*/ 1595162 h 2237474"/>
              <a:gd name="connsiteX57" fmla="*/ 7164601 w 12192000"/>
              <a:gd name="connsiteY57" fmla="*/ 1606490 h 2237474"/>
              <a:gd name="connsiteX58" fmla="*/ 7031309 w 12192000"/>
              <a:gd name="connsiteY58" fmla="*/ 1619451 h 2237474"/>
              <a:gd name="connsiteX59" fmla="*/ 6900177 w 12192000"/>
              <a:gd name="connsiteY59" fmla="*/ 1636016 h 2237474"/>
              <a:gd name="connsiteX60" fmla="*/ 6795372 w 12192000"/>
              <a:gd name="connsiteY60" fmla="*/ 1644845 h 2237474"/>
              <a:gd name="connsiteX61" fmla="*/ 6692251 w 12192000"/>
              <a:gd name="connsiteY61" fmla="*/ 1656357 h 2237474"/>
              <a:gd name="connsiteX62" fmla="*/ 6655235 w 12192000"/>
              <a:gd name="connsiteY62" fmla="*/ 1661869 h 2237474"/>
              <a:gd name="connsiteX63" fmla="*/ 6554894 w 12192000"/>
              <a:gd name="connsiteY63" fmla="*/ 1664428 h 2237474"/>
              <a:gd name="connsiteX64" fmla="*/ 6516595 w 12192000"/>
              <a:gd name="connsiteY64" fmla="*/ 1667475 h 2237474"/>
              <a:gd name="connsiteX65" fmla="*/ 6508541 w 12192000"/>
              <a:gd name="connsiteY65" fmla="*/ 1668757 h 2237474"/>
              <a:gd name="connsiteX66" fmla="*/ 6471012 w 12192000"/>
              <a:gd name="connsiteY66" fmla="*/ 1678604 h 2237474"/>
              <a:gd name="connsiteX67" fmla="*/ 6364035 w 12192000"/>
              <a:gd name="connsiteY67" fmla="*/ 1667683 h 2237474"/>
              <a:gd name="connsiteX68" fmla="*/ 6280959 w 12192000"/>
              <a:gd name="connsiteY68" fmla="*/ 1689329 h 2237474"/>
              <a:gd name="connsiteX69" fmla="*/ 6243319 w 12192000"/>
              <a:gd name="connsiteY69" fmla="*/ 1695560 h 2237474"/>
              <a:gd name="connsiteX70" fmla="*/ 6098321 w 12192000"/>
              <a:gd name="connsiteY70" fmla="*/ 1721646 h 2237474"/>
              <a:gd name="connsiteX71" fmla="*/ 5880652 w 12192000"/>
              <a:gd name="connsiteY71" fmla="*/ 1779643 h 2237474"/>
              <a:gd name="connsiteX72" fmla="*/ 5785959 w 12192000"/>
              <a:gd name="connsiteY72" fmla="*/ 1775307 h 2237474"/>
              <a:gd name="connsiteX73" fmla="*/ 5643534 w 12192000"/>
              <a:gd name="connsiteY73" fmla="*/ 1802919 h 2237474"/>
              <a:gd name="connsiteX74" fmla="*/ 5518799 w 12192000"/>
              <a:gd name="connsiteY74" fmla="*/ 1818312 h 2237474"/>
              <a:gd name="connsiteX75" fmla="*/ 5505014 w 12192000"/>
              <a:gd name="connsiteY75" fmla="*/ 1819259 h 2237474"/>
              <a:gd name="connsiteX76" fmla="*/ 5453307 w 12192000"/>
              <a:gd name="connsiteY76" fmla="*/ 1815450 h 2237474"/>
              <a:gd name="connsiteX77" fmla="*/ 5221533 w 12192000"/>
              <a:gd name="connsiteY77" fmla="*/ 1846950 h 2237474"/>
              <a:gd name="connsiteX78" fmla="*/ 5149802 w 12192000"/>
              <a:gd name="connsiteY78" fmla="*/ 1844846 h 2237474"/>
              <a:gd name="connsiteX79" fmla="*/ 5114927 w 12192000"/>
              <a:gd name="connsiteY79" fmla="*/ 1847827 h 2237474"/>
              <a:gd name="connsiteX80" fmla="*/ 5108970 w 12192000"/>
              <a:gd name="connsiteY80" fmla="*/ 1847935 h 2237474"/>
              <a:gd name="connsiteX81" fmla="*/ 5067961 w 12192000"/>
              <a:gd name="connsiteY81" fmla="*/ 1845917 h 2237474"/>
              <a:gd name="connsiteX82" fmla="*/ 5007075 w 12192000"/>
              <a:gd name="connsiteY82" fmla="*/ 1838626 h 2237474"/>
              <a:gd name="connsiteX83" fmla="*/ 4944087 w 12192000"/>
              <a:gd name="connsiteY83" fmla="*/ 1823332 h 2237474"/>
              <a:gd name="connsiteX84" fmla="*/ 4907662 w 12192000"/>
              <a:gd name="connsiteY84" fmla="*/ 1816900 h 2237474"/>
              <a:gd name="connsiteX85" fmla="*/ 4882386 w 12192000"/>
              <a:gd name="connsiteY85" fmla="*/ 1809844 h 2237474"/>
              <a:gd name="connsiteX86" fmla="*/ 4811440 w 12192000"/>
              <a:gd name="connsiteY86" fmla="*/ 1804655 h 2237474"/>
              <a:gd name="connsiteX87" fmla="*/ 4691075 w 12192000"/>
              <a:gd name="connsiteY87" fmla="*/ 1801389 h 2237474"/>
              <a:gd name="connsiteX88" fmla="*/ 4640313 w 12192000"/>
              <a:gd name="connsiteY88" fmla="*/ 1784307 h 2237474"/>
              <a:gd name="connsiteX89" fmla="*/ 4536503 w 12192000"/>
              <a:gd name="connsiteY89" fmla="*/ 1785334 h 2237474"/>
              <a:gd name="connsiteX90" fmla="*/ 4513724 w 12192000"/>
              <a:gd name="connsiteY90" fmla="*/ 1791996 h 2237474"/>
              <a:gd name="connsiteX91" fmla="*/ 4459810 w 12192000"/>
              <a:gd name="connsiteY91" fmla="*/ 1797886 h 2237474"/>
              <a:gd name="connsiteX92" fmla="*/ 4379064 w 12192000"/>
              <a:gd name="connsiteY92" fmla="*/ 1817177 h 2237474"/>
              <a:gd name="connsiteX93" fmla="*/ 4290981 w 12192000"/>
              <a:gd name="connsiteY93" fmla="*/ 1839677 h 2237474"/>
              <a:gd name="connsiteX94" fmla="*/ 4238372 w 12192000"/>
              <a:gd name="connsiteY94" fmla="*/ 1851480 h 2237474"/>
              <a:gd name="connsiteX95" fmla="*/ 4232517 w 12192000"/>
              <a:gd name="connsiteY95" fmla="*/ 1852567 h 2237474"/>
              <a:gd name="connsiteX96" fmla="*/ 4191732 w 12192000"/>
              <a:gd name="connsiteY96" fmla="*/ 1857328 h 2237474"/>
              <a:gd name="connsiteX97" fmla="*/ 4065532 w 12192000"/>
              <a:gd name="connsiteY97" fmla="*/ 1855477 h 2237474"/>
              <a:gd name="connsiteX98" fmla="*/ 4028460 w 12192000"/>
              <a:gd name="connsiteY98" fmla="*/ 1855137 h 2237474"/>
              <a:gd name="connsiteX99" fmla="*/ 4002267 w 12192000"/>
              <a:gd name="connsiteY99" fmla="*/ 1852352 h 2237474"/>
              <a:gd name="connsiteX100" fmla="*/ 3931396 w 12192000"/>
              <a:gd name="connsiteY100" fmla="*/ 1858915 h 2237474"/>
              <a:gd name="connsiteX101" fmla="*/ 3812162 w 12192000"/>
              <a:gd name="connsiteY101" fmla="*/ 1875501 h 2237474"/>
              <a:gd name="connsiteX102" fmla="*/ 3758105 w 12192000"/>
              <a:gd name="connsiteY102" fmla="*/ 1871856 h 2237474"/>
              <a:gd name="connsiteX103" fmla="*/ 3715896 w 12192000"/>
              <a:gd name="connsiteY103" fmla="*/ 1881552 h 2237474"/>
              <a:gd name="connsiteX104" fmla="*/ 3567259 w 12192000"/>
              <a:gd name="connsiteY104" fmla="*/ 1893482 h 2237474"/>
              <a:gd name="connsiteX105" fmla="*/ 3405770 w 12192000"/>
              <a:gd name="connsiteY105" fmla="*/ 1904591 h 2237474"/>
              <a:gd name="connsiteX106" fmla="*/ 3280097 w 12192000"/>
              <a:gd name="connsiteY106" fmla="*/ 1919610 h 2237474"/>
              <a:gd name="connsiteX107" fmla="*/ 3123424 w 12192000"/>
              <a:gd name="connsiteY107" fmla="*/ 1952930 h 2237474"/>
              <a:gd name="connsiteX108" fmla="*/ 3009910 w 12192000"/>
              <a:gd name="connsiteY108" fmla="*/ 1957866 h 2237474"/>
              <a:gd name="connsiteX109" fmla="*/ 2995934 w 12192000"/>
              <a:gd name="connsiteY109" fmla="*/ 1967085 h 2237474"/>
              <a:gd name="connsiteX110" fmla="*/ 2942858 w 12192000"/>
              <a:gd name="connsiteY110" fmla="*/ 1981367 h 2237474"/>
              <a:gd name="connsiteX111" fmla="*/ 2875436 w 12192000"/>
              <a:gd name="connsiteY111" fmla="*/ 1996977 h 2237474"/>
              <a:gd name="connsiteX112" fmla="*/ 2874892 w 12192000"/>
              <a:gd name="connsiteY112" fmla="*/ 1996085 h 2237474"/>
              <a:gd name="connsiteX113" fmla="*/ 2843662 w 12192000"/>
              <a:gd name="connsiteY113" fmla="*/ 1992498 h 2237474"/>
              <a:gd name="connsiteX114" fmla="*/ 2718916 w 12192000"/>
              <a:gd name="connsiteY114" fmla="*/ 1990867 h 2237474"/>
              <a:gd name="connsiteX115" fmla="*/ 2713522 w 12192000"/>
              <a:gd name="connsiteY115" fmla="*/ 1990173 h 2237474"/>
              <a:gd name="connsiteX116" fmla="*/ 2578178 w 12192000"/>
              <a:gd name="connsiteY116" fmla="*/ 1990531 h 2237474"/>
              <a:gd name="connsiteX117" fmla="*/ 2476147 w 12192000"/>
              <a:gd name="connsiteY117" fmla="*/ 1998305 h 2237474"/>
              <a:gd name="connsiteX118" fmla="*/ 2373568 w 12192000"/>
              <a:gd name="connsiteY118" fmla="*/ 2003219 h 2237474"/>
              <a:gd name="connsiteX119" fmla="*/ 2287219 w 12192000"/>
              <a:gd name="connsiteY119" fmla="*/ 1998750 h 2237474"/>
              <a:gd name="connsiteX120" fmla="*/ 2243069 w 12192000"/>
              <a:gd name="connsiteY120" fmla="*/ 2005321 h 2237474"/>
              <a:gd name="connsiteX121" fmla="*/ 2164831 w 12192000"/>
              <a:gd name="connsiteY121" fmla="*/ 2010143 h 2237474"/>
              <a:gd name="connsiteX122" fmla="*/ 2085228 w 12192000"/>
              <a:gd name="connsiteY122" fmla="*/ 2046431 h 2237474"/>
              <a:gd name="connsiteX123" fmla="*/ 2058061 w 12192000"/>
              <a:gd name="connsiteY123" fmla="*/ 2047942 h 2237474"/>
              <a:gd name="connsiteX124" fmla="*/ 2042244 w 12192000"/>
              <a:gd name="connsiteY124" fmla="*/ 2055560 h 2237474"/>
              <a:gd name="connsiteX125" fmla="*/ 1877728 w 12192000"/>
              <a:gd name="connsiteY125" fmla="*/ 2101004 h 2237474"/>
              <a:gd name="connsiteX126" fmla="*/ 1759056 w 12192000"/>
              <a:gd name="connsiteY126" fmla="*/ 2125608 h 2237474"/>
              <a:gd name="connsiteX127" fmla="*/ 1637948 w 12192000"/>
              <a:gd name="connsiteY127" fmla="*/ 2172597 h 2237474"/>
              <a:gd name="connsiteX128" fmla="*/ 1434549 w 12192000"/>
              <a:gd name="connsiteY128" fmla="*/ 2234522 h 2237474"/>
              <a:gd name="connsiteX129" fmla="*/ 1398481 w 12192000"/>
              <a:gd name="connsiteY129" fmla="*/ 2237074 h 2237474"/>
              <a:gd name="connsiteX130" fmla="*/ 1398407 w 12192000"/>
              <a:gd name="connsiteY130" fmla="*/ 2237095 h 2237474"/>
              <a:gd name="connsiteX131" fmla="*/ 1370962 w 12192000"/>
              <a:gd name="connsiteY131" fmla="*/ 2237474 h 2237474"/>
              <a:gd name="connsiteX132" fmla="*/ 1356367 w 12192000"/>
              <a:gd name="connsiteY132" fmla="*/ 2235089 h 2237474"/>
              <a:gd name="connsiteX133" fmla="*/ 1324828 w 12192000"/>
              <a:gd name="connsiteY133" fmla="*/ 2231968 h 2237474"/>
              <a:gd name="connsiteX134" fmla="*/ 1279765 w 12192000"/>
              <a:gd name="connsiteY134" fmla="*/ 2229639 h 2237474"/>
              <a:gd name="connsiteX135" fmla="*/ 1195347 w 12192000"/>
              <a:gd name="connsiteY135" fmla="*/ 2212354 h 2237474"/>
              <a:gd name="connsiteX136" fmla="*/ 970251 w 12192000"/>
              <a:gd name="connsiteY136" fmla="*/ 2221029 h 2237474"/>
              <a:gd name="connsiteX137" fmla="*/ 812914 w 12192000"/>
              <a:gd name="connsiteY137" fmla="*/ 2202752 h 2237474"/>
              <a:gd name="connsiteX138" fmla="*/ 800195 w 12192000"/>
              <a:gd name="connsiteY138" fmla="*/ 2209407 h 2237474"/>
              <a:gd name="connsiteX139" fmla="*/ 597225 w 12192000"/>
              <a:gd name="connsiteY139" fmla="*/ 2180999 h 2237474"/>
              <a:gd name="connsiteX140" fmla="*/ 520671 w 12192000"/>
              <a:gd name="connsiteY140" fmla="*/ 2180980 h 2237474"/>
              <a:gd name="connsiteX141" fmla="*/ 515024 w 12192000"/>
              <a:gd name="connsiteY141" fmla="*/ 2179258 h 2237474"/>
              <a:gd name="connsiteX142" fmla="*/ 413835 w 12192000"/>
              <a:gd name="connsiteY142" fmla="*/ 2156783 h 2237474"/>
              <a:gd name="connsiteX143" fmla="*/ 376513 w 12192000"/>
              <a:gd name="connsiteY143" fmla="*/ 2154014 h 2237474"/>
              <a:gd name="connsiteX144" fmla="*/ 273386 w 12192000"/>
              <a:gd name="connsiteY144" fmla="*/ 2142551 h 2237474"/>
              <a:gd name="connsiteX145" fmla="*/ 169207 w 12192000"/>
              <a:gd name="connsiteY145" fmla="*/ 2128100 h 2237474"/>
              <a:gd name="connsiteX146" fmla="*/ 77641 w 12192000"/>
              <a:gd name="connsiteY146" fmla="*/ 2126835 h 2237474"/>
              <a:gd name="connsiteX147" fmla="*/ 37645 w 12192000"/>
              <a:gd name="connsiteY147" fmla="*/ 2115401 h 2237474"/>
              <a:gd name="connsiteX148" fmla="*/ 4572 w 12192000"/>
              <a:gd name="connsiteY148" fmla="*/ 2111091 h 2237474"/>
              <a:gd name="connsiteX149" fmla="*/ 0 w 12192000"/>
              <a:gd name="connsiteY149" fmla="*/ 2110468 h 2237474"/>
              <a:gd name="connsiteX150" fmla="*/ 0 w 12192000"/>
              <a:gd name="connsiteY150" fmla="*/ 0 h 2237474"/>
              <a:gd name="connsiteX0" fmla="*/ 0 w 12192000"/>
              <a:gd name="connsiteY0" fmla="*/ 0 h 2237474"/>
              <a:gd name="connsiteX1" fmla="*/ 12192000 w 12192000"/>
              <a:gd name="connsiteY1" fmla="*/ 0 h 2237474"/>
              <a:gd name="connsiteX2" fmla="*/ 12192000 w 12192000"/>
              <a:gd name="connsiteY2" fmla="*/ 751299 h 2237474"/>
              <a:gd name="connsiteX3" fmla="*/ 12176759 w 12192000"/>
              <a:gd name="connsiteY3" fmla="*/ 759190 h 2237474"/>
              <a:gd name="connsiteX4" fmla="*/ 12047364 w 12192000"/>
              <a:gd name="connsiteY4" fmla="*/ 749662 h 2237474"/>
              <a:gd name="connsiteX5" fmla="*/ 11890686 w 12192000"/>
              <a:gd name="connsiteY5" fmla="*/ 732766 h 2237474"/>
              <a:gd name="connsiteX6" fmla="*/ 11820512 w 12192000"/>
              <a:gd name="connsiteY6" fmla="*/ 745392 h 2237474"/>
              <a:gd name="connsiteX7" fmla="*/ 11649954 w 12192000"/>
              <a:gd name="connsiteY7" fmla="*/ 749628 h 2237474"/>
              <a:gd name="connsiteX8" fmla="*/ 11560424 w 12192000"/>
              <a:gd name="connsiteY8" fmla="*/ 748017 h 2237474"/>
              <a:gd name="connsiteX9" fmla="*/ 11358455 w 12192000"/>
              <a:gd name="connsiteY9" fmla="*/ 747593 h 2237474"/>
              <a:gd name="connsiteX10" fmla="*/ 11165209 w 12192000"/>
              <a:gd name="connsiteY10" fmla="*/ 748852 h 2237474"/>
              <a:gd name="connsiteX11" fmla="*/ 11058755 w 12192000"/>
              <a:gd name="connsiteY11" fmla="*/ 749617 h 2237474"/>
              <a:gd name="connsiteX12" fmla="*/ 10846594 w 12192000"/>
              <a:gd name="connsiteY12" fmla="*/ 765069 h 2237474"/>
              <a:gd name="connsiteX13" fmla="*/ 10739478 w 12192000"/>
              <a:gd name="connsiteY13" fmla="*/ 776841 h 2237474"/>
              <a:gd name="connsiteX14" fmla="*/ 10458762 w 12192000"/>
              <a:gd name="connsiteY14" fmla="*/ 755400 h 2237474"/>
              <a:gd name="connsiteX15" fmla="*/ 10211200 w 12192000"/>
              <a:gd name="connsiteY15" fmla="*/ 767513 h 2237474"/>
              <a:gd name="connsiteX16" fmla="*/ 10167995 w 12192000"/>
              <a:gd name="connsiteY16" fmla="*/ 760843 h 2237474"/>
              <a:gd name="connsiteX17" fmla="*/ 9997044 w 12192000"/>
              <a:gd name="connsiteY17" fmla="*/ 780129 h 2237474"/>
              <a:gd name="connsiteX18" fmla="*/ 9943887 w 12192000"/>
              <a:gd name="connsiteY18" fmla="*/ 804141 h 2237474"/>
              <a:gd name="connsiteX19" fmla="*/ 9918248 w 12192000"/>
              <a:gd name="connsiteY19" fmla="*/ 816628 h 2237474"/>
              <a:gd name="connsiteX20" fmla="*/ 9767091 w 12192000"/>
              <a:gd name="connsiteY20" fmla="*/ 870550 h 2237474"/>
              <a:gd name="connsiteX21" fmla="*/ 9683005 w 12192000"/>
              <a:gd name="connsiteY21" fmla="*/ 894128 h 2237474"/>
              <a:gd name="connsiteX22" fmla="*/ 9594438 w 12192000"/>
              <a:gd name="connsiteY22" fmla="*/ 919051 h 2237474"/>
              <a:gd name="connsiteX23" fmla="*/ 9544189 w 12192000"/>
              <a:gd name="connsiteY23" fmla="*/ 938966 h 2237474"/>
              <a:gd name="connsiteX24" fmla="*/ 9500499 w 12192000"/>
              <a:gd name="connsiteY24" fmla="*/ 954680 h 2237474"/>
              <a:gd name="connsiteX25" fmla="*/ 9428195 w 12192000"/>
              <a:gd name="connsiteY25" fmla="*/ 986225 h 2237474"/>
              <a:gd name="connsiteX26" fmla="*/ 9410017 w 12192000"/>
              <a:gd name="connsiteY26" fmla="*/ 993931 h 2237474"/>
              <a:gd name="connsiteX27" fmla="*/ 9392919 w 12192000"/>
              <a:gd name="connsiteY27" fmla="*/ 994656 h 2237474"/>
              <a:gd name="connsiteX28" fmla="*/ 9268019 w 12192000"/>
              <a:gd name="connsiteY28" fmla="*/ 1007442 h 2237474"/>
              <a:gd name="connsiteX29" fmla="*/ 9234662 w 12192000"/>
              <a:gd name="connsiteY29" fmla="*/ 1023056 h 2237474"/>
              <a:gd name="connsiteX30" fmla="*/ 9181033 w 12192000"/>
              <a:gd name="connsiteY30" fmla="*/ 1037921 h 2237474"/>
              <a:gd name="connsiteX31" fmla="*/ 9155969 w 12192000"/>
              <a:gd name="connsiteY31" fmla="*/ 1046804 h 2237474"/>
              <a:gd name="connsiteX32" fmla="*/ 9133985 w 12192000"/>
              <a:gd name="connsiteY32" fmla="*/ 1046450 h 2237474"/>
              <a:gd name="connsiteX33" fmla="*/ 9003462 w 12192000"/>
              <a:gd name="connsiteY33" fmla="*/ 1042406 h 2237474"/>
              <a:gd name="connsiteX34" fmla="*/ 8968445 w 12192000"/>
              <a:gd name="connsiteY34" fmla="*/ 1052169 h 2237474"/>
              <a:gd name="connsiteX35" fmla="*/ 8886001 w 12192000"/>
              <a:gd name="connsiteY35" fmla="*/ 1067468 h 2237474"/>
              <a:gd name="connsiteX36" fmla="*/ 8838610 w 12192000"/>
              <a:gd name="connsiteY36" fmla="*/ 1075091 h 2237474"/>
              <a:gd name="connsiteX37" fmla="*/ 8750383 w 12192000"/>
              <a:gd name="connsiteY37" fmla="*/ 1097387 h 2237474"/>
              <a:gd name="connsiteX38" fmla="*/ 8665605 w 12192000"/>
              <a:gd name="connsiteY38" fmla="*/ 1110791 h 2237474"/>
              <a:gd name="connsiteX39" fmla="*/ 8584946 w 12192000"/>
              <a:gd name="connsiteY39" fmla="*/ 1135226 h 2237474"/>
              <a:gd name="connsiteX40" fmla="*/ 8419755 w 12192000"/>
              <a:gd name="connsiteY40" fmla="*/ 1216260 h 2237474"/>
              <a:gd name="connsiteX41" fmla="*/ 8411626 w 12192000"/>
              <a:gd name="connsiteY41" fmla="*/ 1214397 h 2237474"/>
              <a:gd name="connsiteX42" fmla="*/ 8363469 w 12192000"/>
              <a:gd name="connsiteY42" fmla="*/ 1246658 h 2237474"/>
              <a:gd name="connsiteX43" fmla="*/ 8275497 w 12192000"/>
              <a:gd name="connsiteY43" fmla="*/ 1264396 h 2237474"/>
              <a:gd name="connsiteX44" fmla="*/ 8206287 w 12192000"/>
              <a:gd name="connsiteY44" fmla="*/ 1273060 h 2237474"/>
              <a:gd name="connsiteX45" fmla="*/ 8139997 w 12192000"/>
              <a:gd name="connsiteY45" fmla="*/ 1282713 h 2237474"/>
              <a:gd name="connsiteX46" fmla="*/ 8074238 w 12192000"/>
              <a:gd name="connsiteY46" fmla="*/ 1301895 h 2237474"/>
              <a:gd name="connsiteX47" fmla="*/ 7942099 w 12192000"/>
              <a:gd name="connsiteY47" fmla="*/ 1336332 h 2237474"/>
              <a:gd name="connsiteX48" fmla="*/ 7902328 w 12192000"/>
              <a:gd name="connsiteY48" fmla="*/ 1345865 h 2237474"/>
              <a:gd name="connsiteX49" fmla="*/ 7840612 w 12192000"/>
              <a:gd name="connsiteY49" fmla="*/ 1369373 h 2237474"/>
              <a:gd name="connsiteX50" fmla="*/ 7786819 w 12192000"/>
              <a:gd name="connsiteY50" fmla="*/ 1378970 h 2237474"/>
              <a:gd name="connsiteX51" fmla="*/ 7548172 w 12192000"/>
              <a:gd name="connsiteY51" fmla="*/ 1417460 h 2237474"/>
              <a:gd name="connsiteX52" fmla="*/ 7483437 w 12192000"/>
              <a:gd name="connsiteY52" fmla="*/ 1478152 h 2237474"/>
              <a:gd name="connsiteX53" fmla="*/ 7377870 w 12192000"/>
              <a:gd name="connsiteY53" fmla="*/ 1523319 h 2237474"/>
              <a:gd name="connsiteX54" fmla="*/ 7230737 w 12192000"/>
              <a:gd name="connsiteY54" fmla="*/ 1562633 h 2237474"/>
              <a:gd name="connsiteX55" fmla="*/ 7224458 w 12192000"/>
              <a:gd name="connsiteY55" fmla="*/ 1573008 h 2237474"/>
              <a:gd name="connsiteX56" fmla="*/ 7183121 w 12192000"/>
              <a:gd name="connsiteY56" fmla="*/ 1595162 h 2237474"/>
              <a:gd name="connsiteX57" fmla="*/ 7164601 w 12192000"/>
              <a:gd name="connsiteY57" fmla="*/ 1606490 h 2237474"/>
              <a:gd name="connsiteX58" fmla="*/ 7031309 w 12192000"/>
              <a:gd name="connsiteY58" fmla="*/ 1619451 h 2237474"/>
              <a:gd name="connsiteX59" fmla="*/ 6900177 w 12192000"/>
              <a:gd name="connsiteY59" fmla="*/ 1636016 h 2237474"/>
              <a:gd name="connsiteX60" fmla="*/ 6795372 w 12192000"/>
              <a:gd name="connsiteY60" fmla="*/ 1644845 h 2237474"/>
              <a:gd name="connsiteX61" fmla="*/ 6692251 w 12192000"/>
              <a:gd name="connsiteY61" fmla="*/ 1656357 h 2237474"/>
              <a:gd name="connsiteX62" fmla="*/ 6655235 w 12192000"/>
              <a:gd name="connsiteY62" fmla="*/ 1661869 h 2237474"/>
              <a:gd name="connsiteX63" fmla="*/ 6554894 w 12192000"/>
              <a:gd name="connsiteY63" fmla="*/ 1664428 h 2237474"/>
              <a:gd name="connsiteX64" fmla="*/ 6516595 w 12192000"/>
              <a:gd name="connsiteY64" fmla="*/ 1667475 h 2237474"/>
              <a:gd name="connsiteX65" fmla="*/ 6508541 w 12192000"/>
              <a:gd name="connsiteY65" fmla="*/ 1668757 h 2237474"/>
              <a:gd name="connsiteX66" fmla="*/ 6471012 w 12192000"/>
              <a:gd name="connsiteY66" fmla="*/ 1678604 h 2237474"/>
              <a:gd name="connsiteX67" fmla="*/ 6364035 w 12192000"/>
              <a:gd name="connsiteY67" fmla="*/ 1667683 h 2237474"/>
              <a:gd name="connsiteX68" fmla="*/ 6280959 w 12192000"/>
              <a:gd name="connsiteY68" fmla="*/ 1689329 h 2237474"/>
              <a:gd name="connsiteX69" fmla="*/ 6243319 w 12192000"/>
              <a:gd name="connsiteY69" fmla="*/ 1695560 h 2237474"/>
              <a:gd name="connsiteX70" fmla="*/ 6098321 w 12192000"/>
              <a:gd name="connsiteY70" fmla="*/ 1721646 h 2237474"/>
              <a:gd name="connsiteX71" fmla="*/ 5880652 w 12192000"/>
              <a:gd name="connsiteY71" fmla="*/ 1779643 h 2237474"/>
              <a:gd name="connsiteX72" fmla="*/ 5785959 w 12192000"/>
              <a:gd name="connsiteY72" fmla="*/ 1775307 h 2237474"/>
              <a:gd name="connsiteX73" fmla="*/ 5643534 w 12192000"/>
              <a:gd name="connsiteY73" fmla="*/ 1802919 h 2237474"/>
              <a:gd name="connsiteX74" fmla="*/ 5518799 w 12192000"/>
              <a:gd name="connsiteY74" fmla="*/ 1818312 h 2237474"/>
              <a:gd name="connsiteX75" fmla="*/ 5505014 w 12192000"/>
              <a:gd name="connsiteY75" fmla="*/ 1819259 h 2237474"/>
              <a:gd name="connsiteX76" fmla="*/ 5453307 w 12192000"/>
              <a:gd name="connsiteY76" fmla="*/ 1815450 h 2237474"/>
              <a:gd name="connsiteX77" fmla="*/ 5221533 w 12192000"/>
              <a:gd name="connsiteY77" fmla="*/ 1846950 h 2237474"/>
              <a:gd name="connsiteX78" fmla="*/ 5149802 w 12192000"/>
              <a:gd name="connsiteY78" fmla="*/ 1844846 h 2237474"/>
              <a:gd name="connsiteX79" fmla="*/ 5114927 w 12192000"/>
              <a:gd name="connsiteY79" fmla="*/ 1847827 h 2237474"/>
              <a:gd name="connsiteX80" fmla="*/ 5108970 w 12192000"/>
              <a:gd name="connsiteY80" fmla="*/ 1847935 h 2237474"/>
              <a:gd name="connsiteX81" fmla="*/ 5067961 w 12192000"/>
              <a:gd name="connsiteY81" fmla="*/ 1845917 h 2237474"/>
              <a:gd name="connsiteX82" fmla="*/ 5007075 w 12192000"/>
              <a:gd name="connsiteY82" fmla="*/ 1838626 h 2237474"/>
              <a:gd name="connsiteX83" fmla="*/ 4944087 w 12192000"/>
              <a:gd name="connsiteY83" fmla="*/ 1823332 h 2237474"/>
              <a:gd name="connsiteX84" fmla="*/ 4907662 w 12192000"/>
              <a:gd name="connsiteY84" fmla="*/ 1816900 h 2237474"/>
              <a:gd name="connsiteX85" fmla="*/ 4882386 w 12192000"/>
              <a:gd name="connsiteY85" fmla="*/ 1809844 h 2237474"/>
              <a:gd name="connsiteX86" fmla="*/ 4811440 w 12192000"/>
              <a:gd name="connsiteY86" fmla="*/ 1804655 h 2237474"/>
              <a:gd name="connsiteX87" fmla="*/ 4691075 w 12192000"/>
              <a:gd name="connsiteY87" fmla="*/ 1801389 h 2237474"/>
              <a:gd name="connsiteX88" fmla="*/ 4640313 w 12192000"/>
              <a:gd name="connsiteY88" fmla="*/ 1784307 h 2237474"/>
              <a:gd name="connsiteX89" fmla="*/ 4536503 w 12192000"/>
              <a:gd name="connsiteY89" fmla="*/ 1785334 h 2237474"/>
              <a:gd name="connsiteX90" fmla="*/ 4513724 w 12192000"/>
              <a:gd name="connsiteY90" fmla="*/ 1791996 h 2237474"/>
              <a:gd name="connsiteX91" fmla="*/ 4459810 w 12192000"/>
              <a:gd name="connsiteY91" fmla="*/ 1797886 h 2237474"/>
              <a:gd name="connsiteX92" fmla="*/ 4379064 w 12192000"/>
              <a:gd name="connsiteY92" fmla="*/ 1817177 h 2237474"/>
              <a:gd name="connsiteX93" fmla="*/ 4290981 w 12192000"/>
              <a:gd name="connsiteY93" fmla="*/ 1839677 h 2237474"/>
              <a:gd name="connsiteX94" fmla="*/ 4238372 w 12192000"/>
              <a:gd name="connsiteY94" fmla="*/ 1851480 h 2237474"/>
              <a:gd name="connsiteX95" fmla="*/ 4232517 w 12192000"/>
              <a:gd name="connsiteY95" fmla="*/ 1852567 h 2237474"/>
              <a:gd name="connsiteX96" fmla="*/ 4191732 w 12192000"/>
              <a:gd name="connsiteY96" fmla="*/ 1857328 h 2237474"/>
              <a:gd name="connsiteX97" fmla="*/ 4065532 w 12192000"/>
              <a:gd name="connsiteY97" fmla="*/ 1855477 h 2237474"/>
              <a:gd name="connsiteX98" fmla="*/ 4028460 w 12192000"/>
              <a:gd name="connsiteY98" fmla="*/ 1855137 h 2237474"/>
              <a:gd name="connsiteX99" fmla="*/ 4002267 w 12192000"/>
              <a:gd name="connsiteY99" fmla="*/ 1852352 h 2237474"/>
              <a:gd name="connsiteX100" fmla="*/ 3931396 w 12192000"/>
              <a:gd name="connsiteY100" fmla="*/ 1858915 h 2237474"/>
              <a:gd name="connsiteX101" fmla="*/ 3812162 w 12192000"/>
              <a:gd name="connsiteY101" fmla="*/ 1875501 h 2237474"/>
              <a:gd name="connsiteX102" fmla="*/ 3758105 w 12192000"/>
              <a:gd name="connsiteY102" fmla="*/ 1871856 h 2237474"/>
              <a:gd name="connsiteX103" fmla="*/ 3715896 w 12192000"/>
              <a:gd name="connsiteY103" fmla="*/ 1881552 h 2237474"/>
              <a:gd name="connsiteX104" fmla="*/ 3567259 w 12192000"/>
              <a:gd name="connsiteY104" fmla="*/ 1893482 h 2237474"/>
              <a:gd name="connsiteX105" fmla="*/ 3405770 w 12192000"/>
              <a:gd name="connsiteY105" fmla="*/ 1904591 h 2237474"/>
              <a:gd name="connsiteX106" fmla="*/ 3280097 w 12192000"/>
              <a:gd name="connsiteY106" fmla="*/ 1919610 h 2237474"/>
              <a:gd name="connsiteX107" fmla="*/ 3123424 w 12192000"/>
              <a:gd name="connsiteY107" fmla="*/ 1952930 h 2237474"/>
              <a:gd name="connsiteX108" fmla="*/ 3009910 w 12192000"/>
              <a:gd name="connsiteY108" fmla="*/ 1957866 h 2237474"/>
              <a:gd name="connsiteX109" fmla="*/ 2995934 w 12192000"/>
              <a:gd name="connsiteY109" fmla="*/ 1967085 h 2237474"/>
              <a:gd name="connsiteX110" fmla="*/ 2942858 w 12192000"/>
              <a:gd name="connsiteY110" fmla="*/ 1981367 h 2237474"/>
              <a:gd name="connsiteX111" fmla="*/ 2875436 w 12192000"/>
              <a:gd name="connsiteY111" fmla="*/ 1996977 h 2237474"/>
              <a:gd name="connsiteX112" fmla="*/ 2874892 w 12192000"/>
              <a:gd name="connsiteY112" fmla="*/ 1996085 h 2237474"/>
              <a:gd name="connsiteX113" fmla="*/ 2843662 w 12192000"/>
              <a:gd name="connsiteY113" fmla="*/ 1992498 h 2237474"/>
              <a:gd name="connsiteX114" fmla="*/ 2718916 w 12192000"/>
              <a:gd name="connsiteY114" fmla="*/ 1990867 h 2237474"/>
              <a:gd name="connsiteX115" fmla="*/ 2713522 w 12192000"/>
              <a:gd name="connsiteY115" fmla="*/ 1990173 h 2237474"/>
              <a:gd name="connsiteX116" fmla="*/ 2578178 w 12192000"/>
              <a:gd name="connsiteY116" fmla="*/ 1990531 h 2237474"/>
              <a:gd name="connsiteX117" fmla="*/ 2476147 w 12192000"/>
              <a:gd name="connsiteY117" fmla="*/ 1998305 h 2237474"/>
              <a:gd name="connsiteX118" fmla="*/ 2373568 w 12192000"/>
              <a:gd name="connsiteY118" fmla="*/ 2003219 h 2237474"/>
              <a:gd name="connsiteX119" fmla="*/ 2287219 w 12192000"/>
              <a:gd name="connsiteY119" fmla="*/ 1998750 h 2237474"/>
              <a:gd name="connsiteX120" fmla="*/ 2243069 w 12192000"/>
              <a:gd name="connsiteY120" fmla="*/ 2005321 h 2237474"/>
              <a:gd name="connsiteX121" fmla="*/ 2164831 w 12192000"/>
              <a:gd name="connsiteY121" fmla="*/ 2010143 h 2237474"/>
              <a:gd name="connsiteX122" fmla="*/ 2085228 w 12192000"/>
              <a:gd name="connsiteY122" fmla="*/ 2046431 h 2237474"/>
              <a:gd name="connsiteX123" fmla="*/ 2058061 w 12192000"/>
              <a:gd name="connsiteY123" fmla="*/ 2047942 h 2237474"/>
              <a:gd name="connsiteX124" fmla="*/ 2042244 w 12192000"/>
              <a:gd name="connsiteY124" fmla="*/ 2055560 h 2237474"/>
              <a:gd name="connsiteX125" fmla="*/ 1877728 w 12192000"/>
              <a:gd name="connsiteY125" fmla="*/ 2101004 h 2237474"/>
              <a:gd name="connsiteX126" fmla="*/ 1759056 w 12192000"/>
              <a:gd name="connsiteY126" fmla="*/ 2125608 h 2237474"/>
              <a:gd name="connsiteX127" fmla="*/ 1637948 w 12192000"/>
              <a:gd name="connsiteY127" fmla="*/ 2172597 h 2237474"/>
              <a:gd name="connsiteX128" fmla="*/ 1434549 w 12192000"/>
              <a:gd name="connsiteY128" fmla="*/ 2234522 h 2237474"/>
              <a:gd name="connsiteX129" fmla="*/ 1398481 w 12192000"/>
              <a:gd name="connsiteY129" fmla="*/ 2237074 h 2237474"/>
              <a:gd name="connsiteX130" fmla="*/ 1398407 w 12192000"/>
              <a:gd name="connsiteY130" fmla="*/ 2237095 h 2237474"/>
              <a:gd name="connsiteX131" fmla="*/ 1370962 w 12192000"/>
              <a:gd name="connsiteY131" fmla="*/ 2237474 h 2237474"/>
              <a:gd name="connsiteX132" fmla="*/ 1356367 w 12192000"/>
              <a:gd name="connsiteY132" fmla="*/ 2235089 h 2237474"/>
              <a:gd name="connsiteX133" fmla="*/ 1324828 w 12192000"/>
              <a:gd name="connsiteY133" fmla="*/ 2231968 h 2237474"/>
              <a:gd name="connsiteX134" fmla="*/ 1279765 w 12192000"/>
              <a:gd name="connsiteY134" fmla="*/ 2229639 h 2237474"/>
              <a:gd name="connsiteX135" fmla="*/ 1195347 w 12192000"/>
              <a:gd name="connsiteY135" fmla="*/ 2212354 h 2237474"/>
              <a:gd name="connsiteX136" fmla="*/ 970251 w 12192000"/>
              <a:gd name="connsiteY136" fmla="*/ 2221029 h 2237474"/>
              <a:gd name="connsiteX137" fmla="*/ 812914 w 12192000"/>
              <a:gd name="connsiteY137" fmla="*/ 2202752 h 2237474"/>
              <a:gd name="connsiteX138" fmla="*/ 776382 w 12192000"/>
              <a:gd name="connsiteY138" fmla="*/ 2204512 h 2237474"/>
              <a:gd name="connsiteX139" fmla="*/ 597225 w 12192000"/>
              <a:gd name="connsiteY139" fmla="*/ 2180999 h 2237474"/>
              <a:gd name="connsiteX140" fmla="*/ 520671 w 12192000"/>
              <a:gd name="connsiteY140" fmla="*/ 2180980 h 2237474"/>
              <a:gd name="connsiteX141" fmla="*/ 515024 w 12192000"/>
              <a:gd name="connsiteY141" fmla="*/ 2179258 h 2237474"/>
              <a:gd name="connsiteX142" fmla="*/ 413835 w 12192000"/>
              <a:gd name="connsiteY142" fmla="*/ 2156783 h 2237474"/>
              <a:gd name="connsiteX143" fmla="*/ 376513 w 12192000"/>
              <a:gd name="connsiteY143" fmla="*/ 2154014 h 2237474"/>
              <a:gd name="connsiteX144" fmla="*/ 273386 w 12192000"/>
              <a:gd name="connsiteY144" fmla="*/ 2142551 h 2237474"/>
              <a:gd name="connsiteX145" fmla="*/ 169207 w 12192000"/>
              <a:gd name="connsiteY145" fmla="*/ 2128100 h 2237474"/>
              <a:gd name="connsiteX146" fmla="*/ 77641 w 12192000"/>
              <a:gd name="connsiteY146" fmla="*/ 2126835 h 2237474"/>
              <a:gd name="connsiteX147" fmla="*/ 37645 w 12192000"/>
              <a:gd name="connsiteY147" fmla="*/ 2115401 h 2237474"/>
              <a:gd name="connsiteX148" fmla="*/ 4572 w 12192000"/>
              <a:gd name="connsiteY148" fmla="*/ 2111091 h 2237474"/>
              <a:gd name="connsiteX149" fmla="*/ 0 w 12192000"/>
              <a:gd name="connsiteY149" fmla="*/ 2110468 h 2237474"/>
              <a:gd name="connsiteX150" fmla="*/ 0 w 12192000"/>
              <a:gd name="connsiteY150" fmla="*/ 0 h 2237474"/>
              <a:gd name="connsiteX0" fmla="*/ 0 w 12192000"/>
              <a:gd name="connsiteY0" fmla="*/ 0 h 2237474"/>
              <a:gd name="connsiteX1" fmla="*/ 12192000 w 12192000"/>
              <a:gd name="connsiteY1" fmla="*/ 0 h 2237474"/>
              <a:gd name="connsiteX2" fmla="*/ 12192000 w 12192000"/>
              <a:gd name="connsiteY2" fmla="*/ 751299 h 2237474"/>
              <a:gd name="connsiteX3" fmla="*/ 12176759 w 12192000"/>
              <a:gd name="connsiteY3" fmla="*/ 759190 h 2237474"/>
              <a:gd name="connsiteX4" fmla="*/ 12047364 w 12192000"/>
              <a:gd name="connsiteY4" fmla="*/ 749662 h 2237474"/>
              <a:gd name="connsiteX5" fmla="*/ 11890686 w 12192000"/>
              <a:gd name="connsiteY5" fmla="*/ 732766 h 2237474"/>
              <a:gd name="connsiteX6" fmla="*/ 11820512 w 12192000"/>
              <a:gd name="connsiteY6" fmla="*/ 745392 h 2237474"/>
              <a:gd name="connsiteX7" fmla="*/ 11649954 w 12192000"/>
              <a:gd name="connsiteY7" fmla="*/ 749628 h 2237474"/>
              <a:gd name="connsiteX8" fmla="*/ 11560424 w 12192000"/>
              <a:gd name="connsiteY8" fmla="*/ 748017 h 2237474"/>
              <a:gd name="connsiteX9" fmla="*/ 11358455 w 12192000"/>
              <a:gd name="connsiteY9" fmla="*/ 747593 h 2237474"/>
              <a:gd name="connsiteX10" fmla="*/ 11165209 w 12192000"/>
              <a:gd name="connsiteY10" fmla="*/ 748852 h 2237474"/>
              <a:gd name="connsiteX11" fmla="*/ 11058755 w 12192000"/>
              <a:gd name="connsiteY11" fmla="*/ 749617 h 2237474"/>
              <a:gd name="connsiteX12" fmla="*/ 10846594 w 12192000"/>
              <a:gd name="connsiteY12" fmla="*/ 765069 h 2237474"/>
              <a:gd name="connsiteX13" fmla="*/ 10739478 w 12192000"/>
              <a:gd name="connsiteY13" fmla="*/ 776841 h 2237474"/>
              <a:gd name="connsiteX14" fmla="*/ 10458762 w 12192000"/>
              <a:gd name="connsiteY14" fmla="*/ 755400 h 2237474"/>
              <a:gd name="connsiteX15" fmla="*/ 10211200 w 12192000"/>
              <a:gd name="connsiteY15" fmla="*/ 767513 h 2237474"/>
              <a:gd name="connsiteX16" fmla="*/ 10167995 w 12192000"/>
              <a:gd name="connsiteY16" fmla="*/ 760843 h 2237474"/>
              <a:gd name="connsiteX17" fmla="*/ 9997044 w 12192000"/>
              <a:gd name="connsiteY17" fmla="*/ 780129 h 2237474"/>
              <a:gd name="connsiteX18" fmla="*/ 9943887 w 12192000"/>
              <a:gd name="connsiteY18" fmla="*/ 804141 h 2237474"/>
              <a:gd name="connsiteX19" fmla="*/ 9918248 w 12192000"/>
              <a:gd name="connsiteY19" fmla="*/ 816628 h 2237474"/>
              <a:gd name="connsiteX20" fmla="*/ 9767091 w 12192000"/>
              <a:gd name="connsiteY20" fmla="*/ 870550 h 2237474"/>
              <a:gd name="connsiteX21" fmla="*/ 9683005 w 12192000"/>
              <a:gd name="connsiteY21" fmla="*/ 894128 h 2237474"/>
              <a:gd name="connsiteX22" fmla="*/ 9594438 w 12192000"/>
              <a:gd name="connsiteY22" fmla="*/ 919051 h 2237474"/>
              <a:gd name="connsiteX23" fmla="*/ 9544189 w 12192000"/>
              <a:gd name="connsiteY23" fmla="*/ 938966 h 2237474"/>
              <a:gd name="connsiteX24" fmla="*/ 9500499 w 12192000"/>
              <a:gd name="connsiteY24" fmla="*/ 954680 h 2237474"/>
              <a:gd name="connsiteX25" fmla="*/ 9428195 w 12192000"/>
              <a:gd name="connsiteY25" fmla="*/ 986225 h 2237474"/>
              <a:gd name="connsiteX26" fmla="*/ 9410017 w 12192000"/>
              <a:gd name="connsiteY26" fmla="*/ 993931 h 2237474"/>
              <a:gd name="connsiteX27" fmla="*/ 9392919 w 12192000"/>
              <a:gd name="connsiteY27" fmla="*/ 994656 h 2237474"/>
              <a:gd name="connsiteX28" fmla="*/ 9268019 w 12192000"/>
              <a:gd name="connsiteY28" fmla="*/ 1007442 h 2237474"/>
              <a:gd name="connsiteX29" fmla="*/ 9234662 w 12192000"/>
              <a:gd name="connsiteY29" fmla="*/ 1023056 h 2237474"/>
              <a:gd name="connsiteX30" fmla="*/ 9181033 w 12192000"/>
              <a:gd name="connsiteY30" fmla="*/ 1037921 h 2237474"/>
              <a:gd name="connsiteX31" fmla="*/ 9155969 w 12192000"/>
              <a:gd name="connsiteY31" fmla="*/ 1046804 h 2237474"/>
              <a:gd name="connsiteX32" fmla="*/ 9133985 w 12192000"/>
              <a:gd name="connsiteY32" fmla="*/ 1046450 h 2237474"/>
              <a:gd name="connsiteX33" fmla="*/ 9003462 w 12192000"/>
              <a:gd name="connsiteY33" fmla="*/ 1042406 h 2237474"/>
              <a:gd name="connsiteX34" fmla="*/ 8968445 w 12192000"/>
              <a:gd name="connsiteY34" fmla="*/ 1052169 h 2237474"/>
              <a:gd name="connsiteX35" fmla="*/ 8886001 w 12192000"/>
              <a:gd name="connsiteY35" fmla="*/ 1067468 h 2237474"/>
              <a:gd name="connsiteX36" fmla="*/ 8838610 w 12192000"/>
              <a:gd name="connsiteY36" fmla="*/ 1075091 h 2237474"/>
              <a:gd name="connsiteX37" fmla="*/ 8750383 w 12192000"/>
              <a:gd name="connsiteY37" fmla="*/ 1097387 h 2237474"/>
              <a:gd name="connsiteX38" fmla="*/ 8665605 w 12192000"/>
              <a:gd name="connsiteY38" fmla="*/ 1110791 h 2237474"/>
              <a:gd name="connsiteX39" fmla="*/ 8584946 w 12192000"/>
              <a:gd name="connsiteY39" fmla="*/ 1135226 h 2237474"/>
              <a:gd name="connsiteX40" fmla="*/ 8419755 w 12192000"/>
              <a:gd name="connsiteY40" fmla="*/ 1216260 h 2237474"/>
              <a:gd name="connsiteX41" fmla="*/ 8411626 w 12192000"/>
              <a:gd name="connsiteY41" fmla="*/ 1214397 h 2237474"/>
              <a:gd name="connsiteX42" fmla="*/ 8363469 w 12192000"/>
              <a:gd name="connsiteY42" fmla="*/ 1246658 h 2237474"/>
              <a:gd name="connsiteX43" fmla="*/ 8275497 w 12192000"/>
              <a:gd name="connsiteY43" fmla="*/ 1264396 h 2237474"/>
              <a:gd name="connsiteX44" fmla="*/ 8206287 w 12192000"/>
              <a:gd name="connsiteY44" fmla="*/ 1273060 h 2237474"/>
              <a:gd name="connsiteX45" fmla="*/ 8139997 w 12192000"/>
              <a:gd name="connsiteY45" fmla="*/ 1282713 h 2237474"/>
              <a:gd name="connsiteX46" fmla="*/ 8074238 w 12192000"/>
              <a:gd name="connsiteY46" fmla="*/ 1301895 h 2237474"/>
              <a:gd name="connsiteX47" fmla="*/ 7942099 w 12192000"/>
              <a:gd name="connsiteY47" fmla="*/ 1336332 h 2237474"/>
              <a:gd name="connsiteX48" fmla="*/ 7902328 w 12192000"/>
              <a:gd name="connsiteY48" fmla="*/ 1345865 h 2237474"/>
              <a:gd name="connsiteX49" fmla="*/ 7840612 w 12192000"/>
              <a:gd name="connsiteY49" fmla="*/ 1369373 h 2237474"/>
              <a:gd name="connsiteX50" fmla="*/ 7786819 w 12192000"/>
              <a:gd name="connsiteY50" fmla="*/ 1378970 h 2237474"/>
              <a:gd name="connsiteX51" fmla="*/ 7548172 w 12192000"/>
              <a:gd name="connsiteY51" fmla="*/ 1417460 h 2237474"/>
              <a:gd name="connsiteX52" fmla="*/ 7483437 w 12192000"/>
              <a:gd name="connsiteY52" fmla="*/ 1478152 h 2237474"/>
              <a:gd name="connsiteX53" fmla="*/ 7377870 w 12192000"/>
              <a:gd name="connsiteY53" fmla="*/ 1523319 h 2237474"/>
              <a:gd name="connsiteX54" fmla="*/ 7230737 w 12192000"/>
              <a:gd name="connsiteY54" fmla="*/ 1562633 h 2237474"/>
              <a:gd name="connsiteX55" fmla="*/ 7224458 w 12192000"/>
              <a:gd name="connsiteY55" fmla="*/ 1573008 h 2237474"/>
              <a:gd name="connsiteX56" fmla="*/ 7183121 w 12192000"/>
              <a:gd name="connsiteY56" fmla="*/ 1595162 h 2237474"/>
              <a:gd name="connsiteX57" fmla="*/ 7164601 w 12192000"/>
              <a:gd name="connsiteY57" fmla="*/ 1606490 h 2237474"/>
              <a:gd name="connsiteX58" fmla="*/ 7031309 w 12192000"/>
              <a:gd name="connsiteY58" fmla="*/ 1619451 h 2237474"/>
              <a:gd name="connsiteX59" fmla="*/ 6900177 w 12192000"/>
              <a:gd name="connsiteY59" fmla="*/ 1636016 h 2237474"/>
              <a:gd name="connsiteX60" fmla="*/ 6795372 w 12192000"/>
              <a:gd name="connsiteY60" fmla="*/ 1644845 h 2237474"/>
              <a:gd name="connsiteX61" fmla="*/ 6692251 w 12192000"/>
              <a:gd name="connsiteY61" fmla="*/ 1656357 h 2237474"/>
              <a:gd name="connsiteX62" fmla="*/ 6655235 w 12192000"/>
              <a:gd name="connsiteY62" fmla="*/ 1661869 h 2237474"/>
              <a:gd name="connsiteX63" fmla="*/ 6554894 w 12192000"/>
              <a:gd name="connsiteY63" fmla="*/ 1664428 h 2237474"/>
              <a:gd name="connsiteX64" fmla="*/ 6516595 w 12192000"/>
              <a:gd name="connsiteY64" fmla="*/ 1667475 h 2237474"/>
              <a:gd name="connsiteX65" fmla="*/ 6508541 w 12192000"/>
              <a:gd name="connsiteY65" fmla="*/ 1668757 h 2237474"/>
              <a:gd name="connsiteX66" fmla="*/ 6471012 w 12192000"/>
              <a:gd name="connsiteY66" fmla="*/ 1678604 h 2237474"/>
              <a:gd name="connsiteX67" fmla="*/ 6364035 w 12192000"/>
              <a:gd name="connsiteY67" fmla="*/ 1667683 h 2237474"/>
              <a:gd name="connsiteX68" fmla="*/ 6280959 w 12192000"/>
              <a:gd name="connsiteY68" fmla="*/ 1689329 h 2237474"/>
              <a:gd name="connsiteX69" fmla="*/ 6243319 w 12192000"/>
              <a:gd name="connsiteY69" fmla="*/ 1695560 h 2237474"/>
              <a:gd name="connsiteX70" fmla="*/ 6098321 w 12192000"/>
              <a:gd name="connsiteY70" fmla="*/ 1721646 h 2237474"/>
              <a:gd name="connsiteX71" fmla="*/ 5880652 w 12192000"/>
              <a:gd name="connsiteY71" fmla="*/ 1779643 h 2237474"/>
              <a:gd name="connsiteX72" fmla="*/ 5785959 w 12192000"/>
              <a:gd name="connsiteY72" fmla="*/ 1775307 h 2237474"/>
              <a:gd name="connsiteX73" fmla="*/ 5643534 w 12192000"/>
              <a:gd name="connsiteY73" fmla="*/ 1802919 h 2237474"/>
              <a:gd name="connsiteX74" fmla="*/ 5518799 w 12192000"/>
              <a:gd name="connsiteY74" fmla="*/ 1818312 h 2237474"/>
              <a:gd name="connsiteX75" fmla="*/ 5505014 w 12192000"/>
              <a:gd name="connsiteY75" fmla="*/ 1819259 h 2237474"/>
              <a:gd name="connsiteX76" fmla="*/ 5453307 w 12192000"/>
              <a:gd name="connsiteY76" fmla="*/ 1815450 h 2237474"/>
              <a:gd name="connsiteX77" fmla="*/ 5221533 w 12192000"/>
              <a:gd name="connsiteY77" fmla="*/ 1846950 h 2237474"/>
              <a:gd name="connsiteX78" fmla="*/ 5149802 w 12192000"/>
              <a:gd name="connsiteY78" fmla="*/ 1844846 h 2237474"/>
              <a:gd name="connsiteX79" fmla="*/ 5114927 w 12192000"/>
              <a:gd name="connsiteY79" fmla="*/ 1847827 h 2237474"/>
              <a:gd name="connsiteX80" fmla="*/ 5108970 w 12192000"/>
              <a:gd name="connsiteY80" fmla="*/ 1847935 h 2237474"/>
              <a:gd name="connsiteX81" fmla="*/ 5067961 w 12192000"/>
              <a:gd name="connsiteY81" fmla="*/ 1845917 h 2237474"/>
              <a:gd name="connsiteX82" fmla="*/ 5007075 w 12192000"/>
              <a:gd name="connsiteY82" fmla="*/ 1838626 h 2237474"/>
              <a:gd name="connsiteX83" fmla="*/ 4944087 w 12192000"/>
              <a:gd name="connsiteY83" fmla="*/ 1823332 h 2237474"/>
              <a:gd name="connsiteX84" fmla="*/ 4907662 w 12192000"/>
              <a:gd name="connsiteY84" fmla="*/ 1816900 h 2237474"/>
              <a:gd name="connsiteX85" fmla="*/ 4882386 w 12192000"/>
              <a:gd name="connsiteY85" fmla="*/ 1809844 h 2237474"/>
              <a:gd name="connsiteX86" fmla="*/ 4811440 w 12192000"/>
              <a:gd name="connsiteY86" fmla="*/ 1804655 h 2237474"/>
              <a:gd name="connsiteX87" fmla="*/ 4691075 w 12192000"/>
              <a:gd name="connsiteY87" fmla="*/ 1801389 h 2237474"/>
              <a:gd name="connsiteX88" fmla="*/ 4640313 w 12192000"/>
              <a:gd name="connsiteY88" fmla="*/ 1784307 h 2237474"/>
              <a:gd name="connsiteX89" fmla="*/ 4536503 w 12192000"/>
              <a:gd name="connsiteY89" fmla="*/ 1785334 h 2237474"/>
              <a:gd name="connsiteX90" fmla="*/ 4513724 w 12192000"/>
              <a:gd name="connsiteY90" fmla="*/ 1791996 h 2237474"/>
              <a:gd name="connsiteX91" fmla="*/ 4459810 w 12192000"/>
              <a:gd name="connsiteY91" fmla="*/ 1797886 h 2237474"/>
              <a:gd name="connsiteX92" fmla="*/ 4379064 w 12192000"/>
              <a:gd name="connsiteY92" fmla="*/ 1817177 h 2237474"/>
              <a:gd name="connsiteX93" fmla="*/ 4290981 w 12192000"/>
              <a:gd name="connsiteY93" fmla="*/ 1839677 h 2237474"/>
              <a:gd name="connsiteX94" fmla="*/ 4238372 w 12192000"/>
              <a:gd name="connsiteY94" fmla="*/ 1851480 h 2237474"/>
              <a:gd name="connsiteX95" fmla="*/ 4232517 w 12192000"/>
              <a:gd name="connsiteY95" fmla="*/ 1852567 h 2237474"/>
              <a:gd name="connsiteX96" fmla="*/ 4191732 w 12192000"/>
              <a:gd name="connsiteY96" fmla="*/ 1857328 h 2237474"/>
              <a:gd name="connsiteX97" fmla="*/ 4065532 w 12192000"/>
              <a:gd name="connsiteY97" fmla="*/ 1855477 h 2237474"/>
              <a:gd name="connsiteX98" fmla="*/ 4028460 w 12192000"/>
              <a:gd name="connsiteY98" fmla="*/ 1855137 h 2237474"/>
              <a:gd name="connsiteX99" fmla="*/ 4002267 w 12192000"/>
              <a:gd name="connsiteY99" fmla="*/ 1852352 h 2237474"/>
              <a:gd name="connsiteX100" fmla="*/ 3931396 w 12192000"/>
              <a:gd name="connsiteY100" fmla="*/ 1858915 h 2237474"/>
              <a:gd name="connsiteX101" fmla="*/ 3812162 w 12192000"/>
              <a:gd name="connsiteY101" fmla="*/ 1875501 h 2237474"/>
              <a:gd name="connsiteX102" fmla="*/ 3758105 w 12192000"/>
              <a:gd name="connsiteY102" fmla="*/ 1871856 h 2237474"/>
              <a:gd name="connsiteX103" fmla="*/ 3715896 w 12192000"/>
              <a:gd name="connsiteY103" fmla="*/ 1881552 h 2237474"/>
              <a:gd name="connsiteX104" fmla="*/ 3567259 w 12192000"/>
              <a:gd name="connsiteY104" fmla="*/ 1893482 h 2237474"/>
              <a:gd name="connsiteX105" fmla="*/ 3405770 w 12192000"/>
              <a:gd name="connsiteY105" fmla="*/ 1904591 h 2237474"/>
              <a:gd name="connsiteX106" fmla="*/ 3280097 w 12192000"/>
              <a:gd name="connsiteY106" fmla="*/ 1919610 h 2237474"/>
              <a:gd name="connsiteX107" fmla="*/ 3123424 w 12192000"/>
              <a:gd name="connsiteY107" fmla="*/ 1952930 h 2237474"/>
              <a:gd name="connsiteX108" fmla="*/ 3009910 w 12192000"/>
              <a:gd name="connsiteY108" fmla="*/ 1957866 h 2237474"/>
              <a:gd name="connsiteX109" fmla="*/ 2995934 w 12192000"/>
              <a:gd name="connsiteY109" fmla="*/ 1967085 h 2237474"/>
              <a:gd name="connsiteX110" fmla="*/ 2942858 w 12192000"/>
              <a:gd name="connsiteY110" fmla="*/ 1981367 h 2237474"/>
              <a:gd name="connsiteX111" fmla="*/ 2875436 w 12192000"/>
              <a:gd name="connsiteY111" fmla="*/ 1996977 h 2237474"/>
              <a:gd name="connsiteX112" fmla="*/ 2874892 w 12192000"/>
              <a:gd name="connsiteY112" fmla="*/ 1996085 h 2237474"/>
              <a:gd name="connsiteX113" fmla="*/ 2843662 w 12192000"/>
              <a:gd name="connsiteY113" fmla="*/ 1992498 h 2237474"/>
              <a:gd name="connsiteX114" fmla="*/ 2718916 w 12192000"/>
              <a:gd name="connsiteY114" fmla="*/ 1990867 h 2237474"/>
              <a:gd name="connsiteX115" fmla="*/ 2713522 w 12192000"/>
              <a:gd name="connsiteY115" fmla="*/ 1990173 h 2237474"/>
              <a:gd name="connsiteX116" fmla="*/ 2578178 w 12192000"/>
              <a:gd name="connsiteY116" fmla="*/ 1990531 h 2237474"/>
              <a:gd name="connsiteX117" fmla="*/ 2476147 w 12192000"/>
              <a:gd name="connsiteY117" fmla="*/ 1998305 h 2237474"/>
              <a:gd name="connsiteX118" fmla="*/ 2373568 w 12192000"/>
              <a:gd name="connsiteY118" fmla="*/ 2003219 h 2237474"/>
              <a:gd name="connsiteX119" fmla="*/ 2287219 w 12192000"/>
              <a:gd name="connsiteY119" fmla="*/ 1998750 h 2237474"/>
              <a:gd name="connsiteX120" fmla="*/ 2243069 w 12192000"/>
              <a:gd name="connsiteY120" fmla="*/ 2005321 h 2237474"/>
              <a:gd name="connsiteX121" fmla="*/ 2164831 w 12192000"/>
              <a:gd name="connsiteY121" fmla="*/ 2010143 h 2237474"/>
              <a:gd name="connsiteX122" fmla="*/ 2085228 w 12192000"/>
              <a:gd name="connsiteY122" fmla="*/ 2046431 h 2237474"/>
              <a:gd name="connsiteX123" fmla="*/ 2058061 w 12192000"/>
              <a:gd name="connsiteY123" fmla="*/ 2047942 h 2237474"/>
              <a:gd name="connsiteX124" fmla="*/ 2042244 w 12192000"/>
              <a:gd name="connsiteY124" fmla="*/ 2055560 h 2237474"/>
              <a:gd name="connsiteX125" fmla="*/ 1877728 w 12192000"/>
              <a:gd name="connsiteY125" fmla="*/ 2101004 h 2237474"/>
              <a:gd name="connsiteX126" fmla="*/ 1759056 w 12192000"/>
              <a:gd name="connsiteY126" fmla="*/ 2125608 h 2237474"/>
              <a:gd name="connsiteX127" fmla="*/ 1637948 w 12192000"/>
              <a:gd name="connsiteY127" fmla="*/ 2172597 h 2237474"/>
              <a:gd name="connsiteX128" fmla="*/ 1434549 w 12192000"/>
              <a:gd name="connsiteY128" fmla="*/ 2234522 h 2237474"/>
              <a:gd name="connsiteX129" fmla="*/ 1398481 w 12192000"/>
              <a:gd name="connsiteY129" fmla="*/ 2237074 h 2237474"/>
              <a:gd name="connsiteX130" fmla="*/ 1398407 w 12192000"/>
              <a:gd name="connsiteY130" fmla="*/ 2237095 h 2237474"/>
              <a:gd name="connsiteX131" fmla="*/ 1370962 w 12192000"/>
              <a:gd name="connsiteY131" fmla="*/ 2237474 h 2237474"/>
              <a:gd name="connsiteX132" fmla="*/ 1356367 w 12192000"/>
              <a:gd name="connsiteY132" fmla="*/ 2235089 h 2237474"/>
              <a:gd name="connsiteX133" fmla="*/ 1324828 w 12192000"/>
              <a:gd name="connsiteY133" fmla="*/ 2231968 h 2237474"/>
              <a:gd name="connsiteX134" fmla="*/ 1279765 w 12192000"/>
              <a:gd name="connsiteY134" fmla="*/ 2229639 h 2237474"/>
              <a:gd name="connsiteX135" fmla="*/ 1195347 w 12192000"/>
              <a:gd name="connsiteY135" fmla="*/ 2212354 h 2237474"/>
              <a:gd name="connsiteX136" fmla="*/ 970251 w 12192000"/>
              <a:gd name="connsiteY136" fmla="*/ 2221029 h 2237474"/>
              <a:gd name="connsiteX137" fmla="*/ 812914 w 12192000"/>
              <a:gd name="connsiteY137" fmla="*/ 2210095 h 2237474"/>
              <a:gd name="connsiteX138" fmla="*/ 776382 w 12192000"/>
              <a:gd name="connsiteY138" fmla="*/ 2204512 h 2237474"/>
              <a:gd name="connsiteX139" fmla="*/ 597225 w 12192000"/>
              <a:gd name="connsiteY139" fmla="*/ 2180999 h 2237474"/>
              <a:gd name="connsiteX140" fmla="*/ 520671 w 12192000"/>
              <a:gd name="connsiteY140" fmla="*/ 2180980 h 2237474"/>
              <a:gd name="connsiteX141" fmla="*/ 515024 w 12192000"/>
              <a:gd name="connsiteY141" fmla="*/ 2179258 h 2237474"/>
              <a:gd name="connsiteX142" fmla="*/ 413835 w 12192000"/>
              <a:gd name="connsiteY142" fmla="*/ 2156783 h 2237474"/>
              <a:gd name="connsiteX143" fmla="*/ 376513 w 12192000"/>
              <a:gd name="connsiteY143" fmla="*/ 2154014 h 2237474"/>
              <a:gd name="connsiteX144" fmla="*/ 273386 w 12192000"/>
              <a:gd name="connsiteY144" fmla="*/ 2142551 h 2237474"/>
              <a:gd name="connsiteX145" fmla="*/ 169207 w 12192000"/>
              <a:gd name="connsiteY145" fmla="*/ 2128100 h 2237474"/>
              <a:gd name="connsiteX146" fmla="*/ 77641 w 12192000"/>
              <a:gd name="connsiteY146" fmla="*/ 2126835 h 2237474"/>
              <a:gd name="connsiteX147" fmla="*/ 37645 w 12192000"/>
              <a:gd name="connsiteY147" fmla="*/ 2115401 h 2237474"/>
              <a:gd name="connsiteX148" fmla="*/ 4572 w 12192000"/>
              <a:gd name="connsiteY148" fmla="*/ 2111091 h 2237474"/>
              <a:gd name="connsiteX149" fmla="*/ 0 w 12192000"/>
              <a:gd name="connsiteY149" fmla="*/ 2110468 h 2237474"/>
              <a:gd name="connsiteX150" fmla="*/ 0 w 12192000"/>
              <a:gd name="connsiteY150" fmla="*/ 0 h 2237474"/>
              <a:gd name="connsiteX0" fmla="*/ 0 w 12192000"/>
              <a:gd name="connsiteY0" fmla="*/ 0 h 2237474"/>
              <a:gd name="connsiteX1" fmla="*/ 12192000 w 12192000"/>
              <a:gd name="connsiteY1" fmla="*/ 0 h 2237474"/>
              <a:gd name="connsiteX2" fmla="*/ 12192000 w 12192000"/>
              <a:gd name="connsiteY2" fmla="*/ 751299 h 2237474"/>
              <a:gd name="connsiteX3" fmla="*/ 12176759 w 12192000"/>
              <a:gd name="connsiteY3" fmla="*/ 759190 h 2237474"/>
              <a:gd name="connsiteX4" fmla="*/ 12047364 w 12192000"/>
              <a:gd name="connsiteY4" fmla="*/ 749662 h 2237474"/>
              <a:gd name="connsiteX5" fmla="*/ 11890686 w 12192000"/>
              <a:gd name="connsiteY5" fmla="*/ 732766 h 2237474"/>
              <a:gd name="connsiteX6" fmla="*/ 11820512 w 12192000"/>
              <a:gd name="connsiteY6" fmla="*/ 745392 h 2237474"/>
              <a:gd name="connsiteX7" fmla="*/ 11649954 w 12192000"/>
              <a:gd name="connsiteY7" fmla="*/ 749628 h 2237474"/>
              <a:gd name="connsiteX8" fmla="*/ 11560424 w 12192000"/>
              <a:gd name="connsiteY8" fmla="*/ 748017 h 2237474"/>
              <a:gd name="connsiteX9" fmla="*/ 11358455 w 12192000"/>
              <a:gd name="connsiteY9" fmla="*/ 747593 h 2237474"/>
              <a:gd name="connsiteX10" fmla="*/ 11165209 w 12192000"/>
              <a:gd name="connsiteY10" fmla="*/ 748852 h 2237474"/>
              <a:gd name="connsiteX11" fmla="*/ 11058755 w 12192000"/>
              <a:gd name="connsiteY11" fmla="*/ 749617 h 2237474"/>
              <a:gd name="connsiteX12" fmla="*/ 10846594 w 12192000"/>
              <a:gd name="connsiteY12" fmla="*/ 765069 h 2237474"/>
              <a:gd name="connsiteX13" fmla="*/ 10739478 w 12192000"/>
              <a:gd name="connsiteY13" fmla="*/ 776841 h 2237474"/>
              <a:gd name="connsiteX14" fmla="*/ 10458762 w 12192000"/>
              <a:gd name="connsiteY14" fmla="*/ 755400 h 2237474"/>
              <a:gd name="connsiteX15" fmla="*/ 10211200 w 12192000"/>
              <a:gd name="connsiteY15" fmla="*/ 767513 h 2237474"/>
              <a:gd name="connsiteX16" fmla="*/ 10167995 w 12192000"/>
              <a:gd name="connsiteY16" fmla="*/ 760843 h 2237474"/>
              <a:gd name="connsiteX17" fmla="*/ 9997044 w 12192000"/>
              <a:gd name="connsiteY17" fmla="*/ 780129 h 2237474"/>
              <a:gd name="connsiteX18" fmla="*/ 9943887 w 12192000"/>
              <a:gd name="connsiteY18" fmla="*/ 804141 h 2237474"/>
              <a:gd name="connsiteX19" fmla="*/ 9918248 w 12192000"/>
              <a:gd name="connsiteY19" fmla="*/ 816628 h 2237474"/>
              <a:gd name="connsiteX20" fmla="*/ 9767091 w 12192000"/>
              <a:gd name="connsiteY20" fmla="*/ 870550 h 2237474"/>
              <a:gd name="connsiteX21" fmla="*/ 9683005 w 12192000"/>
              <a:gd name="connsiteY21" fmla="*/ 894128 h 2237474"/>
              <a:gd name="connsiteX22" fmla="*/ 9594438 w 12192000"/>
              <a:gd name="connsiteY22" fmla="*/ 919051 h 2237474"/>
              <a:gd name="connsiteX23" fmla="*/ 9544189 w 12192000"/>
              <a:gd name="connsiteY23" fmla="*/ 938966 h 2237474"/>
              <a:gd name="connsiteX24" fmla="*/ 9500499 w 12192000"/>
              <a:gd name="connsiteY24" fmla="*/ 954680 h 2237474"/>
              <a:gd name="connsiteX25" fmla="*/ 9428195 w 12192000"/>
              <a:gd name="connsiteY25" fmla="*/ 986225 h 2237474"/>
              <a:gd name="connsiteX26" fmla="*/ 9410017 w 12192000"/>
              <a:gd name="connsiteY26" fmla="*/ 993931 h 2237474"/>
              <a:gd name="connsiteX27" fmla="*/ 9392919 w 12192000"/>
              <a:gd name="connsiteY27" fmla="*/ 994656 h 2237474"/>
              <a:gd name="connsiteX28" fmla="*/ 9268019 w 12192000"/>
              <a:gd name="connsiteY28" fmla="*/ 1007442 h 2237474"/>
              <a:gd name="connsiteX29" fmla="*/ 9234662 w 12192000"/>
              <a:gd name="connsiteY29" fmla="*/ 1023056 h 2237474"/>
              <a:gd name="connsiteX30" fmla="*/ 9181033 w 12192000"/>
              <a:gd name="connsiteY30" fmla="*/ 1037921 h 2237474"/>
              <a:gd name="connsiteX31" fmla="*/ 9155969 w 12192000"/>
              <a:gd name="connsiteY31" fmla="*/ 1046804 h 2237474"/>
              <a:gd name="connsiteX32" fmla="*/ 9133985 w 12192000"/>
              <a:gd name="connsiteY32" fmla="*/ 1046450 h 2237474"/>
              <a:gd name="connsiteX33" fmla="*/ 9003462 w 12192000"/>
              <a:gd name="connsiteY33" fmla="*/ 1042406 h 2237474"/>
              <a:gd name="connsiteX34" fmla="*/ 8968445 w 12192000"/>
              <a:gd name="connsiteY34" fmla="*/ 1052169 h 2237474"/>
              <a:gd name="connsiteX35" fmla="*/ 8886001 w 12192000"/>
              <a:gd name="connsiteY35" fmla="*/ 1067468 h 2237474"/>
              <a:gd name="connsiteX36" fmla="*/ 8838610 w 12192000"/>
              <a:gd name="connsiteY36" fmla="*/ 1075091 h 2237474"/>
              <a:gd name="connsiteX37" fmla="*/ 8750383 w 12192000"/>
              <a:gd name="connsiteY37" fmla="*/ 1097387 h 2237474"/>
              <a:gd name="connsiteX38" fmla="*/ 8665605 w 12192000"/>
              <a:gd name="connsiteY38" fmla="*/ 1110791 h 2237474"/>
              <a:gd name="connsiteX39" fmla="*/ 8584946 w 12192000"/>
              <a:gd name="connsiteY39" fmla="*/ 1135226 h 2237474"/>
              <a:gd name="connsiteX40" fmla="*/ 8419755 w 12192000"/>
              <a:gd name="connsiteY40" fmla="*/ 1216260 h 2237474"/>
              <a:gd name="connsiteX41" fmla="*/ 8411626 w 12192000"/>
              <a:gd name="connsiteY41" fmla="*/ 1214397 h 2237474"/>
              <a:gd name="connsiteX42" fmla="*/ 8363469 w 12192000"/>
              <a:gd name="connsiteY42" fmla="*/ 1246658 h 2237474"/>
              <a:gd name="connsiteX43" fmla="*/ 8275497 w 12192000"/>
              <a:gd name="connsiteY43" fmla="*/ 1264396 h 2237474"/>
              <a:gd name="connsiteX44" fmla="*/ 8206287 w 12192000"/>
              <a:gd name="connsiteY44" fmla="*/ 1273060 h 2237474"/>
              <a:gd name="connsiteX45" fmla="*/ 8139997 w 12192000"/>
              <a:gd name="connsiteY45" fmla="*/ 1282713 h 2237474"/>
              <a:gd name="connsiteX46" fmla="*/ 8074238 w 12192000"/>
              <a:gd name="connsiteY46" fmla="*/ 1301895 h 2237474"/>
              <a:gd name="connsiteX47" fmla="*/ 7942099 w 12192000"/>
              <a:gd name="connsiteY47" fmla="*/ 1336332 h 2237474"/>
              <a:gd name="connsiteX48" fmla="*/ 7902328 w 12192000"/>
              <a:gd name="connsiteY48" fmla="*/ 1345865 h 2237474"/>
              <a:gd name="connsiteX49" fmla="*/ 7840612 w 12192000"/>
              <a:gd name="connsiteY49" fmla="*/ 1369373 h 2237474"/>
              <a:gd name="connsiteX50" fmla="*/ 7786819 w 12192000"/>
              <a:gd name="connsiteY50" fmla="*/ 1378970 h 2237474"/>
              <a:gd name="connsiteX51" fmla="*/ 7548172 w 12192000"/>
              <a:gd name="connsiteY51" fmla="*/ 1417460 h 2237474"/>
              <a:gd name="connsiteX52" fmla="*/ 7483437 w 12192000"/>
              <a:gd name="connsiteY52" fmla="*/ 1478152 h 2237474"/>
              <a:gd name="connsiteX53" fmla="*/ 7377870 w 12192000"/>
              <a:gd name="connsiteY53" fmla="*/ 1523319 h 2237474"/>
              <a:gd name="connsiteX54" fmla="*/ 7230737 w 12192000"/>
              <a:gd name="connsiteY54" fmla="*/ 1562633 h 2237474"/>
              <a:gd name="connsiteX55" fmla="*/ 7224458 w 12192000"/>
              <a:gd name="connsiteY55" fmla="*/ 1573008 h 2237474"/>
              <a:gd name="connsiteX56" fmla="*/ 7183121 w 12192000"/>
              <a:gd name="connsiteY56" fmla="*/ 1595162 h 2237474"/>
              <a:gd name="connsiteX57" fmla="*/ 7164601 w 12192000"/>
              <a:gd name="connsiteY57" fmla="*/ 1606490 h 2237474"/>
              <a:gd name="connsiteX58" fmla="*/ 7031309 w 12192000"/>
              <a:gd name="connsiteY58" fmla="*/ 1619451 h 2237474"/>
              <a:gd name="connsiteX59" fmla="*/ 6900177 w 12192000"/>
              <a:gd name="connsiteY59" fmla="*/ 1636016 h 2237474"/>
              <a:gd name="connsiteX60" fmla="*/ 6795372 w 12192000"/>
              <a:gd name="connsiteY60" fmla="*/ 1644845 h 2237474"/>
              <a:gd name="connsiteX61" fmla="*/ 6692251 w 12192000"/>
              <a:gd name="connsiteY61" fmla="*/ 1656357 h 2237474"/>
              <a:gd name="connsiteX62" fmla="*/ 6655235 w 12192000"/>
              <a:gd name="connsiteY62" fmla="*/ 1661869 h 2237474"/>
              <a:gd name="connsiteX63" fmla="*/ 6554894 w 12192000"/>
              <a:gd name="connsiteY63" fmla="*/ 1664428 h 2237474"/>
              <a:gd name="connsiteX64" fmla="*/ 6516595 w 12192000"/>
              <a:gd name="connsiteY64" fmla="*/ 1667475 h 2237474"/>
              <a:gd name="connsiteX65" fmla="*/ 6508541 w 12192000"/>
              <a:gd name="connsiteY65" fmla="*/ 1668757 h 2237474"/>
              <a:gd name="connsiteX66" fmla="*/ 6471012 w 12192000"/>
              <a:gd name="connsiteY66" fmla="*/ 1678604 h 2237474"/>
              <a:gd name="connsiteX67" fmla="*/ 6364035 w 12192000"/>
              <a:gd name="connsiteY67" fmla="*/ 1667683 h 2237474"/>
              <a:gd name="connsiteX68" fmla="*/ 6280959 w 12192000"/>
              <a:gd name="connsiteY68" fmla="*/ 1689329 h 2237474"/>
              <a:gd name="connsiteX69" fmla="*/ 6243319 w 12192000"/>
              <a:gd name="connsiteY69" fmla="*/ 1695560 h 2237474"/>
              <a:gd name="connsiteX70" fmla="*/ 6098321 w 12192000"/>
              <a:gd name="connsiteY70" fmla="*/ 1721646 h 2237474"/>
              <a:gd name="connsiteX71" fmla="*/ 5880652 w 12192000"/>
              <a:gd name="connsiteY71" fmla="*/ 1779643 h 2237474"/>
              <a:gd name="connsiteX72" fmla="*/ 5785959 w 12192000"/>
              <a:gd name="connsiteY72" fmla="*/ 1775307 h 2237474"/>
              <a:gd name="connsiteX73" fmla="*/ 5643534 w 12192000"/>
              <a:gd name="connsiteY73" fmla="*/ 1802919 h 2237474"/>
              <a:gd name="connsiteX74" fmla="*/ 5518799 w 12192000"/>
              <a:gd name="connsiteY74" fmla="*/ 1818312 h 2237474"/>
              <a:gd name="connsiteX75" fmla="*/ 5505014 w 12192000"/>
              <a:gd name="connsiteY75" fmla="*/ 1819259 h 2237474"/>
              <a:gd name="connsiteX76" fmla="*/ 5453307 w 12192000"/>
              <a:gd name="connsiteY76" fmla="*/ 1815450 h 2237474"/>
              <a:gd name="connsiteX77" fmla="*/ 5221533 w 12192000"/>
              <a:gd name="connsiteY77" fmla="*/ 1846950 h 2237474"/>
              <a:gd name="connsiteX78" fmla="*/ 5149802 w 12192000"/>
              <a:gd name="connsiteY78" fmla="*/ 1844846 h 2237474"/>
              <a:gd name="connsiteX79" fmla="*/ 5114927 w 12192000"/>
              <a:gd name="connsiteY79" fmla="*/ 1847827 h 2237474"/>
              <a:gd name="connsiteX80" fmla="*/ 5108970 w 12192000"/>
              <a:gd name="connsiteY80" fmla="*/ 1847935 h 2237474"/>
              <a:gd name="connsiteX81" fmla="*/ 5067961 w 12192000"/>
              <a:gd name="connsiteY81" fmla="*/ 1845917 h 2237474"/>
              <a:gd name="connsiteX82" fmla="*/ 5007075 w 12192000"/>
              <a:gd name="connsiteY82" fmla="*/ 1838626 h 2237474"/>
              <a:gd name="connsiteX83" fmla="*/ 4944087 w 12192000"/>
              <a:gd name="connsiteY83" fmla="*/ 1823332 h 2237474"/>
              <a:gd name="connsiteX84" fmla="*/ 4907662 w 12192000"/>
              <a:gd name="connsiteY84" fmla="*/ 1816900 h 2237474"/>
              <a:gd name="connsiteX85" fmla="*/ 4882386 w 12192000"/>
              <a:gd name="connsiteY85" fmla="*/ 1809844 h 2237474"/>
              <a:gd name="connsiteX86" fmla="*/ 4811440 w 12192000"/>
              <a:gd name="connsiteY86" fmla="*/ 1804655 h 2237474"/>
              <a:gd name="connsiteX87" fmla="*/ 4691075 w 12192000"/>
              <a:gd name="connsiteY87" fmla="*/ 1801389 h 2237474"/>
              <a:gd name="connsiteX88" fmla="*/ 4640313 w 12192000"/>
              <a:gd name="connsiteY88" fmla="*/ 1784307 h 2237474"/>
              <a:gd name="connsiteX89" fmla="*/ 4536503 w 12192000"/>
              <a:gd name="connsiteY89" fmla="*/ 1785334 h 2237474"/>
              <a:gd name="connsiteX90" fmla="*/ 4513724 w 12192000"/>
              <a:gd name="connsiteY90" fmla="*/ 1791996 h 2237474"/>
              <a:gd name="connsiteX91" fmla="*/ 4459810 w 12192000"/>
              <a:gd name="connsiteY91" fmla="*/ 1797886 h 2237474"/>
              <a:gd name="connsiteX92" fmla="*/ 4379064 w 12192000"/>
              <a:gd name="connsiteY92" fmla="*/ 1817177 h 2237474"/>
              <a:gd name="connsiteX93" fmla="*/ 4290981 w 12192000"/>
              <a:gd name="connsiteY93" fmla="*/ 1839677 h 2237474"/>
              <a:gd name="connsiteX94" fmla="*/ 4238372 w 12192000"/>
              <a:gd name="connsiteY94" fmla="*/ 1851480 h 2237474"/>
              <a:gd name="connsiteX95" fmla="*/ 4232517 w 12192000"/>
              <a:gd name="connsiteY95" fmla="*/ 1852567 h 2237474"/>
              <a:gd name="connsiteX96" fmla="*/ 4191732 w 12192000"/>
              <a:gd name="connsiteY96" fmla="*/ 1857328 h 2237474"/>
              <a:gd name="connsiteX97" fmla="*/ 4065532 w 12192000"/>
              <a:gd name="connsiteY97" fmla="*/ 1855477 h 2237474"/>
              <a:gd name="connsiteX98" fmla="*/ 4028460 w 12192000"/>
              <a:gd name="connsiteY98" fmla="*/ 1855137 h 2237474"/>
              <a:gd name="connsiteX99" fmla="*/ 4002267 w 12192000"/>
              <a:gd name="connsiteY99" fmla="*/ 1852352 h 2237474"/>
              <a:gd name="connsiteX100" fmla="*/ 3931396 w 12192000"/>
              <a:gd name="connsiteY100" fmla="*/ 1858915 h 2237474"/>
              <a:gd name="connsiteX101" fmla="*/ 3812162 w 12192000"/>
              <a:gd name="connsiteY101" fmla="*/ 1875501 h 2237474"/>
              <a:gd name="connsiteX102" fmla="*/ 3758105 w 12192000"/>
              <a:gd name="connsiteY102" fmla="*/ 1871856 h 2237474"/>
              <a:gd name="connsiteX103" fmla="*/ 3715896 w 12192000"/>
              <a:gd name="connsiteY103" fmla="*/ 1881552 h 2237474"/>
              <a:gd name="connsiteX104" fmla="*/ 3567259 w 12192000"/>
              <a:gd name="connsiteY104" fmla="*/ 1893482 h 2237474"/>
              <a:gd name="connsiteX105" fmla="*/ 3405770 w 12192000"/>
              <a:gd name="connsiteY105" fmla="*/ 1904591 h 2237474"/>
              <a:gd name="connsiteX106" fmla="*/ 3280097 w 12192000"/>
              <a:gd name="connsiteY106" fmla="*/ 1919610 h 2237474"/>
              <a:gd name="connsiteX107" fmla="*/ 3123424 w 12192000"/>
              <a:gd name="connsiteY107" fmla="*/ 1952930 h 2237474"/>
              <a:gd name="connsiteX108" fmla="*/ 3009910 w 12192000"/>
              <a:gd name="connsiteY108" fmla="*/ 1957866 h 2237474"/>
              <a:gd name="connsiteX109" fmla="*/ 2995934 w 12192000"/>
              <a:gd name="connsiteY109" fmla="*/ 1967085 h 2237474"/>
              <a:gd name="connsiteX110" fmla="*/ 2942858 w 12192000"/>
              <a:gd name="connsiteY110" fmla="*/ 1981367 h 2237474"/>
              <a:gd name="connsiteX111" fmla="*/ 2875436 w 12192000"/>
              <a:gd name="connsiteY111" fmla="*/ 1996977 h 2237474"/>
              <a:gd name="connsiteX112" fmla="*/ 2874892 w 12192000"/>
              <a:gd name="connsiteY112" fmla="*/ 1996085 h 2237474"/>
              <a:gd name="connsiteX113" fmla="*/ 2843662 w 12192000"/>
              <a:gd name="connsiteY113" fmla="*/ 1992498 h 2237474"/>
              <a:gd name="connsiteX114" fmla="*/ 2718916 w 12192000"/>
              <a:gd name="connsiteY114" fmla="*/ 1990867 h 2237474"/>
              <a:gd name="connsiteX115" fmla="*/ 2713522 w 12192000"/>
              <a:gd name="connsiteY115" fmla="*/ 1990173 h 2237474"/>
              <a:gd name="connsiteX116" fmla="*/ 2578178 w 12192000"/>
              <a:gd name="connsiteY116" fmla="*/ 1990531 h 2237474"/>
              <a:gd name="connsiteX117" fmla="*/ 2476147 w 12192000"/>
              <a:gd name="connsiteY117" fmla="*/ 1998305 h 2237474"/>
              <a:gd name="connsiteX118" fmla="*/ 2373568 w 12192000"/>
              <a:gd name="connsiteY118" fmla="*/ 2003219 h 2237474"/>
              <a:gd name="connsiteX119" fmla="*/ 2287219 w 12192000"/>
              <a:gd name="connsiteY119" fmla="*/ 1998750 h 2237474"/>
              <a:gd name="connsiteX120" fmla="*/ 2243069 w 12192000"/>
              <a:gd name="connsiteY120" fmla="*/ 2005321 h 2237474"/>
              <a:gd name="connsiteX121" fmla="*/ 2164831 w 12192000"/>
              <a:gd name="connsiteY121" fmla="*/ 2010143 h 2237474"/>
              <a:gd name="connsiteX122" fmla="*/ 2085228 w 12192000"/>
              <a:gd name="connsiteY122" fmla="*/ 2046431 h 2237474"/>
              <a:gd name="connsiteX123" fmla="*/ 2058061 w 12192000"/>
              <a:gd name="connsiteY123" fmla="*/ 2047942 h 2237474"/>
              <a:gd name="connsiteX124" fmla="*/ 2042244 w 12192000"/>
              <a:gd name="connsiteY124" fmla="*/ 2055560 h 2237474"/>
              <a:gd name="connsiteX125" fmla="*/ 1877728 w 12192000"/>
              <a:gd name="connsiteY125" fmla="*/ 2101004 h 2237474"/>
              <a:gd name="connsiteX126" fmla="*/ 1759056 w 12192000"/>
              <a:gd name="connsiteY126" fmla="*/ 2125608 h 2237474"/>
              <a:gd name="connsiteX127" fmla="*/ 1637948 w 12192000"/>
              <a:gd name="connsiteY127" fmla="*/ 2172597 h 2237474"/>
              <a:gd name="connsiteX128" fmla="*/ 1434549 w 12192000"/>
              <a:gd name="connsiteY128" fmla="*/ 2234522 h 2237474"/>
              <a:gd name="connsiteX129" fmla="*/ 1398481 w 12192000"/>
              <a:gd name="connsiteY129" fmla="*/ 2237074 h 2237474"/>
              <a:gd name="connsiteX130" fmla="*/ 1398407 w 12192000"/>
              <a:gd name="connsiteY130" fmla="*/ 2237095 h 2237474"/>
              <a:gd name="connsiteX131" fmla="*/ 1370962 w 12192000"/>
              <a:gd name="connsiteY131" fmla="*/ 2237474 h 2237474"/>
              <a:gd name="connsiteX132" fmla="*/ 1356367 w 12192000"/>
              <a:gd name="connsiteY132" fmla="*/ 2235089 h 2237474"/>
              <a:gd name="connsiteX133" fmla="*/ 1324828 w 12192000"/>
              <a:gd name="connsiteY133" fmla="*/ 2231968 h 2237474"/>
              <a:gd name="connsiteX134" fmla="*/ 1279765 w 12192000"/>
              <a:gd name="connsiteY134" fmla="*/ 2229639 h 2237474"/>
              <a:gd name="connsiteX135" fmla="*/ 1195347 w 12192000"/>
              <a:gd name="connsiteY135" fmla="*/ 2212354 h 2237474"/>
              <a:gd name="connsiteX136" fmla="*/ 970251 w 12192000"/>
              <a:gd name="connsiteY136" fmla="*/ 2221029 h 2237474"/>
              <a:gd name="connsiteX137" fmla="*/ 812914 w 12192000"/>
              <a:gd name="connsiteY137" fmla="*/ 2210095 h 2237474"/>
              <a:gd name="connsiteX138" fmla="*/ 776382 w 12192000"/>
              <a:gd name="connsiteY138" fmla="*/ 2204512 h 2237474"/>
              <a:gd name="connsiteX139" fmla="*/ 597225 w 12192000"/>
              <a:gd name="connsiteY139" fmla="*/ 2180999 h 2237474"/>
              <a:gd name="connsiteX140" fmla="*/ 520671 w 12192000"/>
              <a:gd name="connsiteY140" fmla="*/ 2180980 h 2237474"/>
              <a:gd name="connsiteX141" fmla="*/ 515024 w 12192000"/>
              <a:gd name="connsiteY141" fmla="*/ 2179258 h 2237474"/>
              <a:gd name="connsiteX142" fmla="*/ 413835 w 12192000"/>
              <a:gd name="connsiteY142" fmla="*/ 2156783 h 2237474"/>
              <a:gd name="connsiteX143" fmla="*/ 376513 w 12192000"/>
              <a:gd name="connsiteY143" fmla="*/ 2154014 h 2237474"/>
              <a:gd name="connsiteX144" fmla="*/ 273386 w 12192000"/>
              <a:gd name="connsiteY144" fmla="*/ 2142551 h 2237474"/>
              <a:gd name="connsiteX145" fmla="*/ 169207 w 12192000"/>
              <a:gd name="connsiteY145" fmla="*/ 2128100 h 2237474"/>
              <a:gd name="connsiteX146" fmla="*/ 77641 w 12192000"/>
              <a:gd name="connsiteY146" fmla="*/ 2126835 h 2237474"/>
              <a:gd name="connsiteX147" fmla="*/ 37645 w 12192000"/>
              <a:gd name="connsiteY147" fmla="*/ 2115401 h 2237474"/>
              <a:gd name="connsiteX148" fmla="*/ 4572 w 12192000"/>
              <a:gd name="connsiteY148" fmla="*/ 2111091 h 2237474"/>
              <a:gd name="connsiteX149" fmla="*/ 0 w 12192000"/>
              <a:gd name="connsiteY149" fmla="*/ 2110468 h 2237474"/>
              <a:gd name="connsiteX150" fmla="*/ 0 w 12192000"/>
              <a:gd name="connsiteY150" fmla="*/ 0 h 2237474"/>
              <a:gd name="connsiteX0" fmla="*/ 0 w 12192000"/>
              <a:gd name="connsiteY0" fmla="*/ 0 h 2237474"/>
              <a:gd name="connsiteX1" fmla="*/ 12192000 w 12192000"/>
              <a:gd name="connsiteY1" fmla="*/ 0 h 2237474"/>
              <a:gd name="connsiteX2" fmla="*/ 12192000 w 12192000"/>
              <a:gd name="connsiteY2" fmla="*/ 751299 h 2237474"/>
              <a:gd name="connsiteX3" fmla="*/ 12176759 w 12192000"/>
              <a:gd name="connsiteY3" fmla="*/ 759190 h 2237474"/>
              <a:gd name="connsiteX4" fmla="*/ 12047364 w 12192000"/>
              <a:gd name="connsiteY4" fmla="*/ 749662 h 2237474"/>
              <a:gd name="connsiteX5" fmla="*/ 11890686 w 12192000"/>
              <a:gd name="connsiteY5" fmla="*/ 732766 h 2237474"/>
              <a:gd name="connsiteX6" fmla="*/ 11820512 w 12192000"/>
              <a:gd name="connsiteY6" fmla="*/ 745392 h 2237474"/>
              <a:gd name="connsiteX7" fmla="*/ 11649954 w 12192000"/>
              <a:gd name="connsiteY7" fmla="*/ 749628 h 2237474"/>
              <a:gd name="connsiteX8" fmla="*/ 11560424 w 12192000"/>
              <a:gd name="connsiteY8" fmla="*/ 748017 h 2237474"/>
              <a:gd name="connsiteX9" fmla="*/ 11358455 w 12192000"/>
              <a:gd name="connsiteY9" fmla="*/ 747593 h 2237474"/>
              <a:gd name="connsiteX10" fmla="*/ 11165209 w 12192000"/>
              <a:gd name="connsiteY10" fmla="*/ 748852 h 2237474"/>
              <a:gd name="connsiteX11" fmla="*/ 11058755 w 12192000"/>
              <a:gd name="connsiteY11" fmla="*/ 749617 h 2237474"/>
              <a:gd name="connsiteX12" fmla="*/ 10846594 w 12192000"/>
              <a:gd name="connsiteY12" fmla="*/ 765069 h 2237474"/>
              <a:gd name="connsiteX13" fmla="*/ 10739478 w 12192000"/>
              <a:gd name="connsiteY13" fmla="*/ 776841 h 2237474"/>
              <a:gd name="connsiteX14" fmla="*/ 10458762 w 12192000"/>
              <a:gd name="connsiteY14" fmla="*/ 755400 h 2237474"/>
              <a:gd name="connsiteX15" fmla="*/ 10211200 w 12192000"/>
              <a:gd name="connsiteY15" fmla="*/ 767513 h 2237474"/>
              <a:gd name="connsiteX16" fmla="*/ 10167995 w 12192000"/>
              <a:gd name="connsiteY16" fmla="*/ 760843 h 2237474"/>
              <a:gd name="connsiteX17" fmla="*/ 9997044 w 12192000"/>
              <a:gd name="connsiteY17" fmla="*/ 780129 h 2237474"/>
              <a:gd name="connsiteX18" fmla="*/ 9943887 w 12192000"/>
              <a:gd name="connsiteY18" fmla="*/ 804141 h 2237474"/>
              <a:gd name="connsiteX19" fmla="*/ 9918248 w 12192000"/>
              <a:gd name="connsiteY19" fmla="*/ 816628 h 2237474"/>
              <a:gd name="connsiteX20" fmla="*/ 9767091 w 12192000"/>
              <a:gd name="connsiteY20" fmla="*/ 870550 h 2237474"/>
              <a:gd name="connsiteX21" fmla="*/ 9683005 w 12192000"/>
              <a:gd name="connsiteY21" fmla="*/ 894128 h 2237474"/>
              <a:gd name="connsiteX22" fmla="*/ 9594438 w 12192000"/>
              <a:gd name="connsiteY22" fmla="*/ 919051 h 2237474"/>
              <a:gd name="connsiteX23" fmla="*/ 9544189 w 12192000"/>
              <a:gd name="connsiteY23" fmla="*/ 938966 h 2237474"/>
              <a:gd name="connsiteX24" fmla="*/ 9500499 w 12192000"/>
              <a:gd name="connsiteY24" fmla="*/ 954680 h 2237474"/>
              <a:gd name="connsiteX25" fmla="*/ 9428195 w 12192000"/>
              <a:gd name="connsiteY25" fmla="*/ 986225 h 2237474"/>
              <a:gd name="connsiteX26" fmla="*/ 9410017 w 12192000"/>
              <a:gd name="connsiteY26" fmla="*/ 993931 h 2237474"/>
              <a:gd name="connsiteX27" fmla="*/ 9392919 w 12192000"/>
              <a:gd name="connsiteY27" fmla="*/ 994656 h 2237474"/>
              <a:gd name="connsiteX28" fmla="*/ 9268019 w 12192000"/>
              <a:gd name="connsiteY28" fmla="*/ 1007442 h 2237474"/>
              <a:gd name="connsiteX29" fmla="*/ 9234662 w 12192000"/>
              <a:gd name="connsiteY29" fmla="*/ 1023056 h 2237474"/>
              <a:gd name="connsiteX30" fmla="*/ 9181033 w 12192000"/>
              <a:gd name="connsiteY30" fmla="*/ 1037921 h 2237474"/>
              <a:gd name="connsiteX31" fmla="*/ 9155969 w 12192000"/>
              <a:gd name="connsiteY31" fmla="*/ 1046804 h 2237474"/>
              <a:gd name="connsiteX32" fmla="*/ 9133985 w 12192000"/>
              <a:gd name="connsiteY32" fmla="*/ 1046450 h 2237474"/>
              <a:gd name="connsiteX33" fmla="*/ 9003462 w 12192000"/>
              <a:gd name="connsiteY33" fmla="*/ 1042406 h 2237474"/>
              <a:gd name="connsiteX34" fmla="*/ 8968445 w 12192000"/>
              <a:gd name="connsiteY34" fmla="*/ 1052169 h 2237474"/>
              <a:gd name="connsiteX35" fmla="*/ 8886001 w 12192000"/>
              <a:gd name="connsiteY35" fmla="*/ 1067468 h 2237474"/>
              <a:gd name="connsiteX36" fmla="*/ 8838610 w 12192000"/>
              <a:gd name="connsiteY36" fmla="*/ 1075091 h 2237474"/>
              <a:gd name="connsiteX37" fmla="*/ 8750383 w 12192000"/>
              <a:gd name="connsiteY37" fmla="*/ 1097387 h 2237474"/>
              <a:gd name="connsiteX38" fmla="*/ 8665605 w 12192000"/>
              <a:gd name="connsiteY38" fmla="*/ 1110791 h 2237474"/>
              <a:gd name="connsiteX39" fmla="*/ 8584946 w 12192000"/>
              <a:gd name="connsiteY39" fmla="*/ 1135226 h 2237474"/>
              <a:gd name="connsiteX40" fmla="*/ 8419755 w 12192000"/>
              <a:gd name="connsiteY40" fmla="*/ 1216260 h 2237474"/>
              <a:gd name="connsiteX41" fmla="*/ 8411626 w 12192000"/>
              <a:gd name="connsiteY41" fmla="*/ 1214397 h 2237474"/>
              <a:gd name="connsiteX42" fmla="*/ 8363469 w 12192000"/>
              <a:gd name="connsiteY42" fmla="*/ 1246658 h 2237474"/>
              <a:gd name="connsiteX43" fmla="*/ 8275497 w 12192000"/>
              <a:gd name="connsiteY43" fmla="*/ 1264396 h 2237474"/>
              <a:gd name="connsiteX44" fmla="*/ 8206287 w 12192000"/>
              <a:gd name="connsiteY44" fmla="*/ 1273060 h 2237474"/>
              <a:gd name="connsiteX45" fmla="*/ 8139997 w 12192000"/>
              <a:gd name="connsiteY45" fmla="*/ 1282713 h 2237474"/>
              <a:gd name="connsiteX46" fmla="*/ 8074238 w 12192000"/>
              <a:gd name="connsiteY46" fmla="*/ 1301895 h 2237474"/>
              <a:gd name="connsiteX47" fmla="*/ 7942099 w 12192000"/>
              <a:gd name="connsiteY47" fmla="*/ 1336332 h 2237474"/>
              <a:gd name="connsiteX48" fmla="*/ 7902328 w 12192000"/>
              <a:gd name="connsiteY48" fmla="*/ 1345865 h 2237474"/>
              <a:gd name="connsiteX49" fmla="*/ 7840612 w 12192000"/>
              <a:gd name="connsiteY49" fmla="*/ 1369373 h 2237474"/>
              <a:gd name="connsiteX50" fmla="*/ 7786819 w 12192000"/>
              <a:gd name="connsiteY50" fmla="*/ 1378970 h 2237474"/>
              <a:gd name="connsiteX51" fmla="*/ 7548172 w 12192000"/>
              <a:gd name="connsiteY51" fmla="*/ 1417460 h 2237474"/>
              <a:gd name="connsiteX52" fmla="*/ 7483437 w 12192000"/>
              <a:gd name="connsiteY52" fmla="*/ 1478152 h 2237474"/>
              <a:gd name="connsiteX53" fmla="*/ 7377870 w 12192000"/>
              <a:gd name="connsiteY53" fmla="*/ 1523319 h 2237474"/>
              <a:gd name="connsiteX54" fmla="*/ 7230737 w 12192000"/>
              <a:gd name="connsiteY54" fmla="*/ 1562633 h 2237474"/>
              <a:gd name="connsiteX55" fmla="*/ 7224458 w 12192000"/>
              <a:gd name="connsiteY55" fmla="*/ 1573008 h 2237474"/>
              <a:gd name="connsiteX56" fmla="*/ 7183121 w 12192000"/>
              <a:gd name="connsiteY56" fmla="*/ 1595162 h 2237474"/>
              <a:gd name="connsiteX57" fmla="*/ 7164601 w 12192000"/>
              <a:gd name="connsiteY57" fmla="*/ 1606490 h 2237474"/>
              <a:gd name="connsiteX58" fmla="*/ 7031309 w 12192000"/>
              <a:gd name="connsiteY58" fmla="*/ 1619451 h 2237474"/>
              <a:gd name="connsiteX59" fmla="*/ 6900177 w 12192000"/>
              <a:gd name="connsiteY59" fmla="*/ 1636016 h 2237474"/>
              <a:gd name="connsiteX60" fmla="*/ 6795372 w 12192000"/>
              <a:gd name="connsiteY60" fmla="*/ 1644845 h 2237474"/>
              <a:gd name="connsiteX61" fmla="*/ 6692251 w 12192000"/>
              <a:gd name="connsiteY61" fmla="*/ 1656357 h 2237474"/>
              <a:gd name="connsiteX62" fmla="*/ 6655235 w 12192000"/>
              <a:gd name="connsiteY62" fmla="*/ 1661869 h 2237474"/>
              <a:gd name="connsiteX63" fmla="*/ 6554894 w 12192000"/>
              <a:gd name="connsiteY63" fmla="*/ 1664428 h 2237474"/>
              <a:gd name="connsiteX64" fmla="*/ 6516595 w 12192000"/>
              <a:gd name="connsiteY64" fmla="*/ 1667475 h 2237474"/>
              <a:gd name="connsiteX65" fmla="*/ 6508541 w 12192000"/>
              <a:gd name="connsiteY65" fmla="*/ 1668757 h 2237474"/>
              <a:gd name="connsiteX66" fmla="*/ 6471012 w 12192000"/>
              <a:gd name="connsiteY66" fmla="*/ 1678604 h 2237474"/>
              <a:gd name="connsiteX67" fmla="*/ 6364035 w 12192000"/>
              <a:gd name="connsiteY67" fmla="*/ 1667683 h 2237474"/>
              <a:gd name="connsiteX68" fmla="*/ 6280959 w 12192000"/>
              <a:gd name="connsiteY68" fmla="*/ 1689329 h 2237474"/>
              <a:gd name="connsiteX69" fmla="*/ 6243319 w 12192000"/>
              <a:gd name="connsiteY69" fmla="*/ 1695560 h 2237474"/>
              <a:gd name="connsiteX70" fmla="*/ 6098321 w 12192000"/>
              <a:gd name="connsiteY70" fmla="*/ 1721646 h 2237474"/>
              <a:gd name="connsiteX71" fmla="*/ 5880652 w 12192000"/>
              <a:gd name="connsiteY71" fmla="*/ 1779643 h 2237474"/>
              <a:gd name="connsiteX72" fmla="*/ 5785959 w 12192000"/>
              <a:gd name="connsiteY72" fmla="*/ 1775307 h 2237474"/>
              <a:gd name="connsiteX73" fmla="*/ 5643534 w 12192000"/>
              <a:gd name="connsiteY73" fmla="*/ 1802919 h 2237474"/>
              <a:gd name="connsiteX74" fmla="*/ 5518799 w 12192000"/>
              <a:gd name="connsiteY74" fmla="*/ 1818312 h 2237474"/>
              <a:gd name="connsiteX75" fmla="*/ 5505014 w 12192000"/>
              <a:gd name="connsiteY75" fmla="*/ 1819259 h 2237474"/>
              <a:gd name="connsiteX76" fmla="*/ 5453307 w 12192000"/>
              <a:gd name="connsiteY76" fmla="*/ 1815450 h 2237474"/>
              <a:gd name="connsiteX77" fmla="*/ 5221533 w 12192000"/>
              <a:gd name="connsiteY77" fmla="*/ 1846950 h 2237474"/>
              <a:gd name="connsiteX78" fmla="*/ 5149802 w 12192000"/>
              <a:gd name="connsiteY78" fmla="*/ 1844846 h 2237474"/>
              <a:gd name="connsiteX79" fmla="*/ 5114927 w 12192000"/>
              <a:gd name="connsiteY79" fmla="*/ 1847827 h 2237474"/>
              <a:gd name="connsiteX80" fmla="*/ 5108970 w 12192000"/>
              <a:gd name="connsiteY80" fmla="*/ 1847935 h 2237474"/>
              <a:gd name="connsiteX81" fmla="*/ 5067961 w 12192000"/>
              <a:gd name="connsiteY81" fmla="*/ 1845917 h 2237474"/>
              <a:gd name="connsiteX82" fmla="*/ 5007075 w 12192000"/>
              <a:gd name="connsiteY82" fmla="*/ 1838626 h 2237474"/>
              <a:gd name="connsiteX83" fmla="*/ 4944087 w 12192000"/>
              <a:gd name="connsiteY83" fmla="*/ 1823332 h 2237474"/>
              <a:gd name="connsiteX84" fmla="*/ 4907662 w 12192000"/>
              <a:gd name="connsiteY84" fmla="*/ 1816900 h 2237474"/>
              <a:gd name="connsiteX85" fmla="*/ 4882386 w 12192000"/>
              <a:gd name="connsiteY85" fmla="*/ 1809844 h 2237474"/>
              <a:gd name="connsiteX86" fmla="*/ 4811440 w 12192000"/>
              <a:gd name="connsiteY86" fmla="*/ 1804655 h 2237474"/>
              <a:gd name="connsiteX87" fmla="*/ 4691075 w 12192000"/>
              <a:gd name="connsiteY87" fmla="*/ 1801389 h 2237474"/>
              <a:gd name="connsiteX88" fmla="*/ 4640313 w 12192000"/>
              <a:gd name="connsiteY88" fmla="*/ 1784307 h 2237474"/>
              <a:gd name="connsiteX89" fmla="*/ 4536503 w 12192000"/>
              <a:gd name="connsiteY89" fmla="*/ 1785334 h 2237474"/>
              <a:gd name="connsiteX90" fmla="*/ 4513724 w 12192000"/>
              <a:gd name="connsiteY90" fmla="*/ 1791996 h 2237474"/>
              <a:gd name="connsiteX91" fmla="*/ 4459810 w 12192000"/>
              <a:gd name="connsiteY91" fmla="*/ 1797886 h 2237474"/>
              <a:gd name="connsiteX92" fmla="*/ 4379064 w 12192000"/>
              <a:gd name="connsiteY92" fmla="*/ 1817177 h 2237474"/>
              <a:gd name="connsiteX93" fmla="*/ 4290981 w 12192000"/>
              <a:gd name="connsiteY93" fmla="*/ 1839677 h 2237474"/>
              <a:gd name="connsiteX94" fmla="*/ 4238372 w 12192000"/>
              <a:gd name="connsiteY94" fmla="*/ 1851480 h 2237474"/>
              <a:gd name="connsiteX95" fmla="*/ 4232517 w 12192000"/>
              <a:gd name="connsiteY95" fmla="*/ 1852567 h 2237474"/>
              <a:gd name="connsiteX96" fmla="*/ 4191732 w 12192000"/>
              <a:gd name="connsiteY96" fmla="*/ 1857328 h 2237474"/>
              <a:gd name="connsiteX97" fmla="*/ 4065532 w 12192000"/>
              <a:gd name="connsiteY97" fmla="*/ 1855477 h 2237474"/>
              <a:gd name="connsiteX98" fmla="*/ 4028460 w 12192000"/>
              <a:gd name="connsiteY98" fmla="*/ 1855137 h 2237474"/>
              <a:gd name="connsiteX99" fmla="*/ 4002267 w 12192000"/>
              <a:gd name="connsiteY99" fmla="*/ 1852352 h 2237474"/>
              <a:gd name="connsiteX100" fmla="*/ 3931396 w 12192000"/>
              <a:gd name="connsiteY100" fmla="*/ 1858915 h 2237474"/>
              <a:gd name="connsiteX101" fmla="*/ 3812162 w 12192000"/>
              <a:gd name="connsiteY101" fmla="*/ 1875501 h 2237474"/>
              <a:gd name="connsiteX102" fmla="*/ 3758105 w 12192000"/>
              <a:gd name="connsiteY102" fmla="*/ 1871856 h 2237474"/>
              <a:gd name="connsiteX103" fmla="*/ 3715896 w 12192000"/>
              <a:gd name="connsiteY103" fmla="*/ 1881552 h 2237474"/>
              <a:gd name="connsiteX104" fmla="*/ 3567259 w 12192000"/>
              <a:gd name="connsiteY104" fmla="*/ 1893482 h 2237474"/>
              <a:gd name="connsiteX105" fmla="*/ 3405770 w 12192000"/>
              <a:gd name="connsiteY105" fmla="*/ 1904591 h 2237474"/>
              <a:gd name="connsiteX106" fmla="*/ 3280097 w 12192000"/>
              <a:gd name="connsiteY106" fmla="*/ 1919610 h 2237474"/>
              <a:gd name="connsiteX107" fmla="*/ 3123424 w 12192000"/>
              <a:gd name="connsiteY107" fmla="*/ 1952930 h 2237474"/>
              <a:gd name="connsiteX108" fmla="*/ 3009910 w 12192000"/>
              <a:gd name="connsiteY108" fmla="*/ 1957866 h 2237474"/>
              <a:gd name="connsiteX109" fmla="*/ 2995934 w 12192000"/>
              <a:gd name="connsiteY109" fmla="*/ 1967085 h 2237474"/>
              <a:gd name="connsiteX110" fmla="*/ 2942858 w 12192000"/>
              <a:gd name="connsiteY110" fmla="*/ 1981367 h 2237474"/>
              <a:gd name="connsiteX111" fmla="*/ 2875436 w 12192000"/>
              <a:gd name="connsiteY111" fmla="*/ 1996977 h 2237474"/>
              <a:gd name="connsiteX112" fmla="*/ 2874892 w 12192000"/>
              <a:gd name="connsiteY112" fmla="*/ 1996085 h 2237474"/>
              <a:gd name="connsiteX113" fmla="*/ 2843662 w 12192000"/>
              <a:gd name="connsiteY113" fmla="*/ 1992498 h 2237474"/>
              <a:gd name="connsiteX114" fmla="*/ 2718916 w 12192000"/>
              <a:gd name="connsiteY114" fmla="*/ 1990867 h 2237474"/>
              <a:gd name="connsiteX115" fmla="*/ 2713522 w 12192000"/>
              <a:gd name="connsiteY115" fmla="*/ 1990173 h 2237474"/>
              <a:gd name="connsiteX116" fmla="*/ 2578178 w 12192000"/>
              <a:gd name="connsiteY116" fmla="*/ 1990531 h 2237474"/>
              <a:gd name="connsiteX117" fmla="*/ 2476147 w 12192000"/>
              <a:gd name="connsiteY117" fmla="*/ 1998305 h 2237474"/>
              <a:gd name="connsiteX118" fmla="*/ 2373568 w 12192000"/>
              <a:gd name="connsiteY118" fmla="*/ 2003219 h 2237474"/>
              <a:gd name="connsiteX119" fmla="*/ 2287219 w 12192000"/>
              <a:gd name="connsiteY119" fmla="*/ 1998750 h 2237474"/>
              <a:gd name="connsiteX120" fmla="*/ 2243069 w 12192000"/>
              <a:gd name="connsiteY120" fmla="*/ 2005321 h 2237474"/>
              <a:gd name="connsiteX121" fmla="*/ 2164831 w 12192000"/>
              <a:gd name="connsiteY121" fmla="*/ 2010143 h 2237474"/>
              <a:gd name="connsiteX122" fmla="*/ 2085228 w 12192000"/>
              <a:gd name="connsiteY122" fmla="*/ 2046431 h 2237474"/>
              <a:gd name="connsiteX123" fmla="*/ 2058061 w 12192000"/>
              <a:gd name="connsiteY123" fmla="*/ 2047942 h 2237474"/>
              <a:gd name="connsiteX124" fmla="*/ 2042244 w 12192000"/>
              <a:gd name="connsiteY124" fmla="*/ 2055560 h 2237474"/>
              <a:gd name="connsiteX125" fmla="*/ 1877728 w 12192000"/>
              <a:gd name="connsiteY125" fmla="*/ 2101004 h 2237474"/>
              <a:gd name="connsiteX126" fmla="*/ 1759056 w 12192000"/>
              <a:gd name="connsiteY126" fmla="*/ 2125608 h 2237474"/>
              <a:gd name="connsiteX127" fmla="*/ 1637948 w 12192000"/>
              <a:gd name="connsiteY127" fmla="*/ 2172597 h 2237474"/>
              <a:gd name="connsiteX128" fmla="*/ 1434549 w 12192000"/>
              <a:gd name="connsiteY128" fmla="*/ 2234522 h 2237474"/>
              <a:gd name="connsiteX129" fmla="*/ 1398481 w 12192000"/>
              <a:gd name="connsiteY129" fmla="*/ 2237074 h 2237474"/>
              <a:gd name="connsiteX130" fmla="*/ 1398407 w 12192000"/>
              <a:gd name="connsiteY130" fmla="*/ 2237095 h 2237474"/>
              <a:gd name="connsiteX131" fmla="*/ 1370962 w 12192000"/>
              <a:gd name="connsiteY131" fmla="*/ 2237474 h 2237474"/>
              <a:gd name="connsiteX132" fmla="*/ 1356367 w 12192000"/>
              <a:gd name="connsiteY132" fmla="*/ 2235089 h 2237474"/>
              <a:gd name="connsiteX133" fmla="*/ 1279765 w 12192000"/>
              <a:gd name="connsiteY133" fmla="*/ 2229639 h 2237474"/>
              <a:gd name="connsiteX134" fmla="*/ 1195347 w 12192000"/>
              <a:gd name="connsiteY134" fmla="*/ 2212354 h 2237474"/>
              <a:gd name="connsiteX135" fmla="*/ 970251 w 12192000"/>
              <a:gd name="connsiteY135" fmla="*/ 2221029 h 2237474"/>
              <a:gd name="connsiteX136" fmla="*/ 812914 w 12192000"/>
              <a:gd name="connsiteY136" fmla="*/ 2210095 h 2237474"/>
              <a:gd name="connsiteX137" fmla="*/ 776382 w 12192000"/>
              <a:gd name="connsiteY137" fmla="*/ 2204512 h 2237474"/>
              <a:gd name="connsiteX138" fmla="*/ 597225 w 12192000"/>
              <a:gd name="connsiteY138" fmla="*/ 2180999 h 2237474"/>
              <a:gd name="connsiteX139" fmla="*/ 520671 w 12192000"/>
              <a:gd name="connsiteY139" fmla="*/ 2180980 h 2237474"/>
              <a:gd name="connsiteX140" fmla="*/ 515024 w 12192000"/>
              <a:gd name="connsiteY140" fmla="*/ 2179258 h 2237474"/>
              <a:gd name="connsiteX141" fmla="*/ 413835 w 12192000"/>
              <a:gd name="connsiteY141" fmla="*/ 2156783 h 2237474"/>
              <a:gd name="connsiteX142" fmla="*/ 376513 w 12192000"/>
              <a:gd name="connsiteY142" fmla="*/ 2154014 h 2237474"/>
              <a:gd name="connsiteX143" fmla="*/ 273386 w 12192000"/>
              <a:gd name="connsiteY143" fmla="*/ 2142551 h 2237474"/>
              <a:gd name="connsiteX144" fmla="*/ 169207 w 12192000"/>
              <a:gd name="connsiteY144" fmla="*/ 2128100 h 2237474"/>
              <a:gd name="connsiteX145" fmla="*/ 77641 w 12192000"/>
              <a:gd name="connsiteY145" fmla="*/ 2126835 h 2237474"/>
              <a:gd name="connsiteX146" fmla="*/ 37645 w 12192000"/>
              <a:gd name="connsiteY146" fmla="*/ 2115401 h 2237474"/>
              <a:gd name="connsiteX147" fmla="*/ 4572 w 12192000"/>
              <a:gd name="connsiteY147" fmla="*/ 2111091 h 2237474"/>
              <a:gd name="connsiteX148" fmla="*/ 0 w 12192000"/>
              <a:gd name="connsiteY148" fmla="*/ 2110468 h 2237474"/>
              <a:gd name="connsiteX149" fmla="*/ 0 w 12192000"/>
              <a:gd name="connsiteY149" fmla="*/ 0 h 2237474"/>
              <a:gd name="connsiteX0" fmla="*/ 0 w 12192000"/>
              <a:gd name="connsiteY0" fmla="*/ 0 h 2237474"/>
              <a:gd name="connsiteX1" fmla="*/ 12192000 w 12192000"/>
              <a:gd name="connsiteY1" fmla="*/ 0 h 2237474"/>
              <a:gd name="connsiteX2" fmla="*/ 12192000 w 12192000"/>
              <a:gd name="connsiteY2" fmla="*/ 751299 h 2237474"/>
              <a:gd name="connsiteX3" fmla="*/ 12176759 w 12192000"/>
              <a:gd name="connsiteY3" fmla="*/ 759190 h 2237474"/>
              <a:gd name="connsiteX4" fmla="*/ 12047364 w 12192000"/>
              <a:gd name="connsiteY4" fmla="*/ 749662 h 2237474"/>
              <a:gd name="connsiteX5" fmla="*/ 11890686 w 12192000"/>
              <a:gd name="connsiteY5" fmla="*/ 732766 h 2237474"/>
              <a:gd name="connsiteX6" fmla="*/ 11820512 w 12192000"/>
              <a:gd name="connsiteY6" fmla="*/ 745392 h 2237474"/>
              <a:gd name="connsiteX7" fmla="*/ 11649954 w 12192000"/>
              <a:gd name="connsiteY7" fmla="*/ 749628 h 2237474"/>
              <a:gd name="connsiteX8" fmla="*/ 11560424 w 12192000"/>
              <a:gd name="connsiteY8" fmla="*/ 748017 h 2237474"/>
              <a:gd name="connsiteX9" fmla="*/ 11358455 w 12192000"/>
              <a:gd name="connsiteY9" fmla="*/ 747593 h 2237474"/>
              <a:gd name="connsiteX10" fmla="*/ 11165209 w 12192000"/>
              <a:gd name="connsiteY10" fmla="*/ 748852 h 2237474"/>
              <a:gd name="connsiteX11" fmla="*/ 11058755 w 12192000"/>
              <a:gd name="connsiteY11" fmla="*/ 749617 h 2237474"/>
              <a:gd name="connsiteX12" fmla="*/ 10846594 w 12192000"/>
              <a:gd name="connsiteY12" fmla="*/ 765069 h 2237474"/>
              <a:gd name="connsiteX13" fmla="*/ 10739478 w 12192000"/>
              <a:gd name="connsiteY13" fmla="*/ 776841 h 2237474"/>
              <a:gd name="connsiteX14" fmla="*/ 10458762 w 12192000"/>
              <a:gd name="connsiteY14" fmla="*/ 755400 h 2237474"/>
              <a:gd name="connsiteX15" fmla="*/ 10211200 w 12192000"/>
              <a:gd name="connsiteY15" fmla="*/ 767513 h 2237474"/>
              <a:gd name="connsiteX16" fmla="*/ 10167995 w 12192000"/>
              <a:gd name="connsiteY16" fmla="*/ 760843 h 2237474"/>
              <a:gd name="connsiteX17" fmla="*/ 9997044 w 12192000"/>
              <a:gd name="connsiteY17" fmla="*/ 780129 h 2237474"/>
              <a:gd name="connsiteX18" fmla="*/ 9943887 w 12192000"/>
              <a:gd name="connsiteY18" fmla="*/ 804141 h 2237474"/>
              <a:gd name="connsiteX19" fmla="*/ 9918248 w 12192000"/>
              <a:gd name="connsiteY19" fmla="*/ 816628 h 2237474"/>
              <a:gd name="connsiteX20" fmla="*/ 9767091 w 12192000"/>
              <a:gd name="connsiteY20" fmla="*/ 870550 h 2237474"/>
              <a:gd name="connsiteX21" fmla="*/ 9683005 w 12192000"/>
              <a:gd name="connsiteY21" fmla="*/ 894128 h 2237474"/>
              <a:gd name="connsiteX22" fmla="*/ 9594438 w 12192000"/>
              <a:gd name="connsiteY22" fmla="*/ 919051 h 2237474"/>
              <a:gd name="connsiteX23" fmla="*/ 9544189 w 12192000"/>
              <a:gd name="connsiteY23" fmla="*/ 938966 h 2237474"/>
              <a:gd name="connsiteX24" fmla="*/ 9500499 w 12192000"/>
              <a:gd name="connsiteY24" fmla="*/ 954680 h 2237474"/>
              <a:gd name="connsiteX25" fmla="*/ 9428195 w 12192000"/>
              <a:gd name="connsiteY25" fmla="*/ 986225 h 2237474"/>
              <a:gd name="connsiteX26" fmla="*/ 9410017 w 12192000"/>
              <a:gd name="connsiteY26" fmla="*/ 993931 h 2237474"/>
              <a:gd name="connsiteX27" fmla="*/ 9392919 w 12192000"/>
              <a:gd name="connsiteY27" fmla="*/ 994656 h 2237474"/>
              <a:gd name="connsiteX28" fmla="*/ 9268019 w 12192000"/>
              <a:gd name="connsiteY28" fmla="*/ 1007442 h 2237474"/>
              <a:gd name="connsiteX29" fmla="*/ 9234662 w 12192000"/>
              <a:gd name="connsiteY29" fmla="*/ 1023056 h 2237474"/>
              <a:gd name="connsiteX30" fmla="*/ 9181033 w 12192000"/>
              <a:gd name="connsiteY30" fmla="*/ 1037921 h 2237474"/>
              <a:gd name="connsiteX31" fmla="*/ 9155969 w 12192000"/>
              <a:gd name="connsiteY31" fmla="*/ 1046804 h 2237474"/>
              <a:gd name="connsiteX32" fmla="*/ 9133985 w 12192000"/>
              <a:gd name="connsiteY32" fmla="*/ 1046450 h 2237474"/>
              <a:gd name="connsiteX33" fmla="*/ 9003462 w 12192000"/>
              <a:gd name="connsiteY33" fmla="*/ 1042406 h 2237474"/>
              <a:gd name="connsiteX34" fmla="*/ 8968445 w 12192000"/>
              <a:gd name="connsiteY34" fmla="*/ 1052169 h 2237474"/>
              <a:gd name="connsiteX35" fmla="*/ 8886001 w 12192000"/>
              <a:gd name="connsiteY35" fmla="*/ 1067468 h 2237474"/>
              <a:gd name="connsiteX36" fmla="*/ 8838610 w 12192000"/>
              <a:gd name="connsiteY36" fmla="*/ 1075091 h 2237474"/>
              <a:gd name="connsiteX37" fmla="*/ 8750383 w 12192000"/>
              <a:gd name="connsiteY37" fmla="*/ 1097387 h 2237474"/>
              <a:gd name="connsiteX38" fmla="*/ 8665605 w 12192000"/>
              <a:gd name="connsiteY38" fmla="*/ 1110791 h 2237474"/>
              <a:gd name="connsiteX39" fmla="*/ 8584946 w 12192000"/>
              <a:gd name="connsiteY39" fmla="*/ 1135226 h 2237474"/>
              <a:gd name="connsiteX40" fmla="*/ 8419755 w 12192000"/>
              <a:gd name="connsiteY40" fmla="*/ 1216260 h 2237474"/>
              <a:gd name="connsiteX41" fmla="*/ 8411626 w 12192000"/>
              <a:gd name="connsiteY41" fmla="*/ 1214397 h 2237474"/>
              <a:gd name="connsiteX42" fmla="*/ 8363469 w 12192000"/>
              <a:gd name="connsiteY42" fmla="*/ 1246658 h 2237474"/>
              <a:gd name="connsiteX43" fmla="*/ 8275497 w 12192000"/>
              <a:gd name="connsiteY43" fmla="*/ 1264396 h 2237474"/>
              <a:gd name="connsiteX44" fmla="*/ 8206287 w 12192000"/>
              <a:gd name="connsiteY44" fmla="*/ 1273060 h 2237474"/>
              <a:gd name="connsiteX45" fmla="*/ 8139997 w 12192000"/>
              <a:gd name="connsiteY45" fmla="*/ 1282713 h 2237474"/>
              <a:gd name="connsiteX46" fmla="*/ 8074238 w 12192000"/>
              <a:gd name="connsiteY46" fmla="*/ 1301895 h 2237474"/>
              <a:gd name="connsiteX47" fmla="*/ 7942099 w 12192000"/>
              <a:gd name="connsiteY47" fmla="*/ 1336332 h 2237474"/>
              <a:gd name="connsiteX48" fmla="*/ 7902328 w 12192000"/>
              <a:gd name="connsiteY48" fmla="*/ 1345865 h 2237474"/>
              <a:gd name="connsiteX49" fmla="*/ 7840612 w 12192000"/>
              <a:gd name="connsiteY49" fmla="*/ 1369373 h 2237474"/>
              <a:gd name="connsiteX50" fmla="*/ 7786819 w 12192000"/>
              <a:gd name="connsiteY50" fmla="*/ 1378970 h 2237474"/>
              <a:gd name="connsiteX51" fmla="*/ 7548172 w 12192000"/>
              <a:gd name="connsiteY51" fmla="*/ 1417460 h 2237474"/>
              <a:gd name="connsiteX52" fmla="*/ 7483437 w 12192000"/>
              <a:gd name="connsiteY52" fmla="*/ 1478152 h 2237474"/>
              <a:gd name="connsiteX53" fmla="*/ 7377870 w 12192000"/>
              <a:gd name="connsiteY53" fmla="*/ 1523319 h 2237474"/>
              <a:gd name="connsiteX54" fmla="*/ 7230737 w 12192000"/>
              <a:gd name="connsiteY54" fmla="*/ 1562633 h 2237474"/>
              <a:gd name="connsiteX55" fmla="*/ 7224458 w 12192000"/>
              <a:gd name="connsiteY55" fmla="*/ 1573008 h 2237474"/>
              <a:gd name="connsiteX56" fmla="*/ 7183121 w 12192000"/>
              <a:gd name="connsiteY56" fmla="*/ 1595162 h 2237474"/>
              <a:gd name="connsiteX57" fmla="*/ 7164601 w 12192000"/>
              <a:gd name="connsiteY57" fmla="*/ 1606490 h 2237474"/>
              <a:gd name="connsiteX58" fmla="*/ 7031309 w 12192000"/>
              <a:gd name="connsiteY58" fmla="*/ 1619451 h 2237474"/>
              <a:gd name="connsiteX59" fmla="*/ 6900177 w 12192000"/>
              <a:gd name="connsiteY59" fmla="*/ 1636016 h 2237474"/>
              <a:gd name="connsiteX60" fmla="*/ 6795372 w 12192000"/>
              <a:gd name="connsiteY60" fmla="*/ 1644845 h 2237474"/>
              <a:gd name="connsiteX61" fmla="*/ 6692251 w 12192000"/>
              <a:gd name="connsiteY61" fmla="*/ 1656357 h 2237474"/>
              <a:gd name="connsiteX62" fmla="*/ 6655235 w 12192000"/>
              <a:gd name="connsiteY62" fmla="*/ 1661869 h 2237474"/>
              <a:gd name="connsiteX63" fmla="*/ 6554894 w 12192000"/>
              <a:gd name="connsiteY63" fmla="*/ 1664428 h 2237474"/>
              <a:gd name="connsiteX64" fmla="*/ 6516595 w 12192000"/>
              <a:gd name="connsiteY64" fmla="*/ 1667475 h 2237474"/>
              <a:gd name="connsiteX65" fmla="*/ 6508541 w 12192000"/>
              <a:gd name="connsiteY65" fmla="*/ 1668757 h 2237474"/>
              <a:gd name="connsiteX66" fmla="*/ 6471012 w 12192000"/>
              <a:gd name="connsiteY66" fmla="*/ 1678604 h 2237474"/>
              <a:gd name="connsiteX67" fmla="*/ 6364035 w 12192000"/>
              <a:gd name="connsiteY67" fmla="*/ 1667683 h 2237474"/>
              <a:gd name="connsiteX68" fmla="*/ 6280959 w 12192000"/>
              <a:gd name="connsiteY68" fmla="*/ 1689329 h 2237474"/>
              <a:gd name="connsiteX69" fmla="*/ 6243319 w 12192000"/>
              <a:gd name="connsiteY69" fmla="*/ 1695560 h 2237474"/>
              <a:gd name="connsiteX70" fmla="*/ 6098321 w 12192000"/>
              <a:gd name="connsiteY70" fmla="*/ 1721646 h 2237474"/>
              <a:gd name="connsiteX71" fmla="*/ 5880652 w 12192000"/>
              <a:gd name="connsiteY71" fmla="*/ 1779643 h 2237474"/>
              <a:gd name="connsiteX72" fmla="*/ 5785959 w 12192000"/>
              <a:gd name="connsiteY72" fmla="*/ 1775307 h 2237474"/>
              <a:gd name="connsiteX73" fmla="*/ 5643534 w 12192000"/>
              <a:gd name="connsiteY73" fmla="*/ 1802919 h 2237474"/>
              <a:gd name="connsiteX74" fmla="*/ 5518799 w 12192000"/>
              <a:gd name="connsiteY74" fmla="*/ 1818312 h 2237474"/>
              <a:gd name="connsiteX75" fmla="*/ 5505014 w 12192000"/>
              <a:gd name="connsiteY75" fmla="*/ 1819259 h 2237474"/>
              <a:gd name="connsiteX76" fmla="*/ 5453307 w 12192000"/>
              <a:gd name="connsiteY76" fmla="*/ 1815450 h 2237474"/>
              <a:gd name="connsiteX77" fmla="*/ 5221533 w 12192000"/>
              <a:gd name="connsiteY77" fmla="*/ 1846950 h 2237474"/>
              <a:gd name="connsiteX78" fmla="*/ 5149802 w 12192000"/>
              <a:gd name="connsiteY78" fmla="*/ 1844846 h 2237474"/>
              <a:gd name="connsiteX79" fmla="*/ 5114927 w 12192000"/>
              <a:gd name="connsiteY79" fmla="*/ 1847827 h 2237474"/>
              <a:gd name="connsiteX80" fmla="*/ 5108970 w 12192000"/>
              <a:gd name="connsiteY80" fmla="*/ 1847935 h 2237474"/>
              <a:gd name="connsiteX81" fmla="*/ 5067961 w 12192000"/>
              <a:gd name="connsiteY81" fmla="*/ 1845917 h 2237474"/>
              <a:gd name="connsiteX82" fmla="*/ 5007075 w 12192000"/>
              <a:gd name="connsiteY82" fmla="*/ 1838626 h 2237474"/>
              <a:gd name="connsiteX83" fmla="*/ 4944087 w 12192000"/>
              <a:gd name="connsiteY83" fmla="*/ 1823332 h 2237474"/>
              <a:gd name="connsiteX84" fmla="*/ 4907662 w 12192000"/>
              <a:gd name="connsiteY84" fmla="*/ 1816900 h 2237474"/>
              <a:gd name="connsiteX85" fmla="*/ 4882386 w 12192000"/>
              <a:gd name="connsiteY85" fmla="*/ 1809844 h 2237474"/>
              <a:gd name="connsiteX86" fmla="*/ 4811440 w 12192000"/>
              <a:gd name="connsiteY86" fmla="*/ 1804655 h 2237474"/>
              <a:gd name="connsiteX87" fmla="*/ 4691075 w 12192000"/>
              <a:gd name="connsiteY87" fmla="*/ 1801389 h 2237474"/>
              <a:gd name="connsiteX88" fmla="*/ 4640313 w 12192000"/>
              <a:gd name="connsiteY88" fmla="*/ 1784307 h 2237474"/>
              <a:gd name="connsiteX89" fmla="*/ 4536503 w 12192000"/>
              <a:gd name="connsiteY89" fmla="*/ 1785334 h 2237474"/>
              <a:gd name="connsiteX90" fmla="*/ 4513724 w 12192000"/>
              <a:gd name="connsiteY90" fmla="*/ 1791996 h 2237474"/>
              <a:gd name="connsiteX91" fmla="*/ 4459810 w 12192000"/>
              <a:gd name="connsiteY91" fmla="*/ 1797886 h 2237474"/>
              <a:gd name="connsiteX92" fmla="*/ 4379064 w 12192000"/>
              <a:gd name="connsiteY92" fmla="*/ 1817177 h 2237474"/>
              <a:gd name="connsiteX93" fmla="*/ 4290981 w 12192000"/>
              <a:gd name="connsiteY93" fmla="*/ 1839677 h 2237474"/>
              <a:gd name="connsiteX94" fmla="*/ 4238372 w 12192000"/>
              <a:gd name="connsiteY94" fmla="*/ 1851480 h 2237474"/>
              <a:gd name="connsiteX95" fmla="*/ 4232517 w 12192000"/>
              <a:gd name="connsiteY95" fmla="*/ 1852567 h 2237474"/>
              <a:gd name="connsiteX96" fmla="*/ 4191732 w 12192000"/>
              <a:gd name="connsiteY96" fmla="*/ 1857328 h 2237474"/>
              <a:gd name="connsiteX97" fmla="*/ 4065532 w 12192000"/>
              <a:gd name="connsiteY97" fmla="*/ 1855477 h 2237474"/>
              <a:gd name="connsiteX98" fmla="*/ 4028460 w 12192000"/>
              <a:gd name="connsiteY98" fmla="*/ 1855137 h 2237474"/>
              <a:gd name="connsiteX99" fmla="*/ 4002267 w 12192000"/>
              <a:gd name="connsiteY99" fmla="*/ 1852352 h 2237474"/>
              <a:gd name="connsiteX100" fmla="*/ 3931396 w 12192000"/>
              <a:gd name="connsiteY100" fmla="*/ 1858915 h 2237474"/>
              <a:gd name="connsiteX101" fmla="*/ 3812162 w 12192000"/>
              <a:gd name="connsiteY101" fmla="*/ 1875501 h 2237474"/>
              <a:gd name="connsiteX102" fmla="*/ 3758105 w 12192000"/>
              <a:gd name="connsiteY102" fmla="*/ 1871856 h 2237474"/>
              <a:gd name="connsiteX103" fmla="*/ 3715896 w 12192000"/>
              <a:gd name="connsiteY103" fmla="*/ 1881552 h 2237474"/>
              <a:gd name="connsiteX104" fmla="*/ 3567259 w 12192000"/>
              <a:gd name="connsiteY104" fmla="*/ 1893482 h 2237474"/>
              <a:gd name="connsiteX105" fmla="*/ 3405770 w 12192000"/>
              <a:gd name="connsiteY105" fmla="*/ 1904591 h 2237474"/>
              <a:gd name="connsiteX106" fmla="*/ 3280097 w 12192000"/>
              <a:gd name="connsiteY106" fmla="*/ 1919610 h 2237474"/>
              <a:gd name="connsiteX107" fmla="*/ 3009910 w 12192000"/>
              <a:gd name="connsiteY107" fmla="*/ 1957866 h 2237474"/>
              <a:gd name="connsiteX108" fmla="*/ 2995934 w 12192000"/>
              <a:gd name="connsiteY108" fmla="*/ 1967085 h 2237474"/>
              <a:gd name="connsiteX109" fmla="*/ 2942858 w 12192000"/>
              <a:gd name="connsiteY109" fmla="*/ 1981367 h 2237474"/>
              <a:gd name="connsiteX110" fmla="*/ 2875436 w 12192000"/>
              <a:gd name="connsiteY110" fmla="*/ 1996977 h 2237474"/>
              <a:gd name="connsiteX111" fmla="*/ 2874892 w 12192000"/>
              <a:gd name="connsiteY111" fmla="*/ 1996085 h 2237474"/>
              <a:gd name="connsiteX112" fmla="*/ 2843662 w 12192000"/>
              <a:gd name="connsiteY112" fmla="*/ 1992498 h 2237474"/>
              <a:gd name="connsiteX113" fmla="*/ 2718916 w 12192000"/>
              <a:gd name="connsiteY113" fmla="*/ 1990867 h 2237474"/>
              <a:gd name="connsiteX114" fmla="*/ 2713522 w 12192000"/>
              <a:gd name="connsiteY114" fmla="*/ 1990173 h 2237474"/>
              <a:gd name="connsiteX115" fmla="*/ 2578178 w 12192000"/>
              <a:gd name="connsiteY115" fmla="*/ 1990531 h 2237474"/>
              <a:gd name="connsiteX116" fmla="*/ 2476147 w 12192000"/>
              <a:gd name="connsiteY116" fmla="*/ 1998305 h 2237474"/>
              <a:gd name="connsiteX117" fmla="*/ 2373568 w 12192000"/>
              <a:gd name="connsiteY117" fmla="*/ 2003219 h 2237474"/>
              <a:gd name="connsiteX118" fmla="*/ 2287219 w 12192000"/>
              <a:gd name="connsiteY118" fmla="*/ 1998750 h 2237474"/>
              <a:gd name="connsiteX119" fmla="*/ 2243069 w 12192000"/>
              <a:gd name="connsiteY119" fmla="*/ 2005321 h 2237474"/>
              <a:gd name="connsiteX120" fmla="*/ 2164831 w 12192000"/>
              <a:gd name="connsiteY120" fmla="*/ 2010143 h 2237474"/>
              <a:gd name="connsiteX121" fmla="*/ 2085228 w 12192000"/>
              <a:gd name="connsiteY121" fmla="*/ 2046431 h 2237474"/>
              <a:gd name="connsiteX122" fmla="*/ 2058061 w 12192000"/>
              <a:gd name="connsiteY122" fmla="*/ 2047942 h 2237474"/>
              <a:gd name="connsiteX123" fmla="*/ 2042244 w 12192000"/>
              <a:gd name="connsiteY123" fmla="*/ 2055560 h 2237474"/>
              <a:gd name="connsiteX124" fmla="*/ 1877728 w 12192000"/>
              <a:gd name="connsiteY124" fmla="*/ 2101004 h 2237474"/>
              <a:gd name="connsiteX125" fmla="*/ 1759056 w 12192000"/>
              <a:gd name="connsiteY125" fmla="*/ 2125608 h 2237474"/>
              <a:gd name="connsiteX126" fmla="*/ 1637948 w 12192000"/>
              <a:gd name="connsiteY126" fmla="*/ 2172597 h 2237474"/>
              <a:gd name="connsiteX127" fmla="*/ 1434549 w 12192000"/>
              <a:gd name="connsiteY127" fmla="*/ 2234522 h 2237474"/>
              <a:gd name="connsiteX128" fmla="*/ 1398481 w 12192000"/>
              <a:gd name="connsiteY128" fmla="*/ 2237074 h 2237474"/>
              <a:gd name="connsiteX129" fmla="*/ 1398407 w 12192000"/>
              <a:gd name="connsiteY129" fmla="*/ 2237095 h 2237474"/>
              <a:gd name="connsiteX130" fmla="*/ 1370962 w 12192000"/>
              <a:gd name="connsiteY130" fmla="*/ 2237474 h 2237474"/>
              <a:gd name="connsiteX131" fmla="*/ 1356367 w 12192000"/>
              <a:gd name="connsiteY131" fmla="*/ 2235089 h 2237474"/>
              <a:gd name="connsiteX132" fmla="*/ 1279765 w 12192000"/>
              <a:gd name="connsiteY132" fmla="*/ 2229639 h 2237474"/>
              <a:gd name="connsiteX133" fmla="*/ 1195347 w 12192000"/>
              <a:gd name="connsiteY133" fmla="*/ 2212354 h 2237474"/>
              <a:gd name="connsiteX134" fmla="*/ 970251 w 12192000"/>
              <a:gd name="connsiteY134" fmla="*/ 2221029 h 2237474"/>
              <a:gd name="connsiteX135" fmla="*/ 812914 w 12192000"/>
              <a:gd name="connsiteY135" fmla="*/ 2210095 h 2237474"/>
              <a:gd name="connsiteX136" fmla="*/ 776382 w 12192000"/>
              <a:gd name="connsiteY136" fmla="*/ 2204512 h 2237474"/>
              <a:gd name="connsiteX137" fmla="*/ 597225 w 12192000"/>
              <a:gd name="connsiteY137" fmla="*/ 2180999 h 2237474"/>
              <a:gd name="connsiteX138" fmla="*/ 520671 w 12192000"/>
              <a:gd name="connsiteY138" fmla="*/ 2180980 h 2237474"/>
              <a:gd name="connsiteX139" fmla="*/ 515024 w 12192000"/>
              <a:gd name="connsiteY139" fmla="*/ 2179258 h 2237474"/>
              <a:gd name="connsiteX140" fmla="*/ 413835 w 12192000"/>
              <a:gd name="connsiteY140" fmla="*/ 2156783 h 2237474"/>
              <a:gd name="connsiteX141" fmla="*/ 376513 w 12192000"/>
              <a:gd name="connsiteY141" fmla="*/ 2154014 h 2237474"/>
              <a:gd name="connsiteX142" fmla="*/ 273386 w 12192000"/>
              <a:gd name="connsiteY142" fmla="*/ 2142551 h 2237474"/>
              <a:gd name="connsiteX143" fmla="*/ 169207 w 12192000"/>
              <a:gd name="connsiteY143" fmla="*/ 2128100 h 2237474"/>
              <a:gd name="connsiteX144" fmla="*/ 77641 w 12192000"/>
              <a:gd name="connsiteY144" fmla="*/ 2126835 h 2237474"/>
              <a:gd name="connsiteX145" fmla="*/ 37645 w 12192000"/>
              <a:gd name="connsiteY145" fmla="*/ 2115401 h 2237474"/>
              <a:gd name="connsiteX146" fmla="*/ 4572 w 12192000"/>
              <a:gd name="connsiteY146" fmla="*/ 2111091 h 2237474"/>
              <a:gd name="connsiteX147" fmla="*/ 0 w 12192000"/>
              <a:gd name="connsiteY147" fmla="*/ 2110468 h 2237474"/>
              <a:gd name="connsiteX148" fmla="*/ 0 w 12192000"/>
              <a:gd name="connsiteY148" fmla="*/ 0 h 2237474"/>
              <a:gd name="connsiteX0" fmla="*/ 0 w 12192000"/>
              <a:gd name="connsiteY0" fmla="*/ 0 h 2237474"/>
              <a:gd name="connsiteX1" fmla="*/ 12192000 w 12192000"/>
              <a:gd name="connsiteY1" fmla="*/ 0 h 2237474"/>
              <a:gd name="connsiteX2" fmla="*/ 12192000 w 12192000"/>
              <a:gd name="connsiteY2" fmla="*/ 751299 h 2237474"/>
              <a:gd name="connsiteX3" fmla="*/ 12176759 w 12192000"/>
              <a:gd name="connsiteY3" fmla="*/ 759190 h 2237474"/>
              <a:gd name="connsiteX4" fmla="*/ 12047364 w 12192000"/>
              <a:gd name="connsiteY4" fmla="*/ 749662 h 2237474"/>
              <a:gd name="connsiteX5" fmla="*/ 11890686 w 12192000"/>
              <a:gd name="connsiteY5" fmla="*/ 732766 h 2237474"/>
              <a:gd name="connsiteX6" fmla="*/ 11820512 w 12192000"/>
              <a:gd name="connsiteY6" fmla="*/ 745392 h 2237474"/>
              <a:gd name="connsiteX7" fmla="*/ 11649954 w 12192000"/>
              <a:gd name="connsiteY7" fmla="*/ 749628 h 2237474"/>
              <a:gd name="connsiteX8" fmla="*/ 11560424 w 12192000"/>
              <a:gd name="connsiteY8" fmla="*/ 748017 h 2237474"/>
              <a:gd name="connsiteX9" fmla="*/ 11358455 w 12192000"/>
              <a:gd name="connsiteY9" fmla="*/ 747593 h 2237474"/>
              <a:gd name="connsiteX10" fmla="*/ 11165209 w 12192000"/>
              <a:gd name="connsiteY10" fmla="*/ 748852 h 2237474"/>
              <a:gd name="connsiteX11" fmla="*/ 11058755 w 12192000"/>
              <a:gd name="connsiteY11" fmla="*/ 749617 h 2237474"/>
              <a:gd name="connsiteX12" fmla="*/ 10846594 w 12192000"/>
              <a:gd name="connsiteY12" fmla="*/ 765069 h 2237474"/>
              <a:gd name="connsiteX13" fmla="*/ 10739478 w 12192000"/>
              <a:gd name="connsiteY13" fmla="*/ 776841 h 2237474"/>
              <a:gd name="connsiteX14" fmla="*/ 10458762 w 12192000"/>
              <a:gd name="connsiteY14" fmla="*/ 755400 h 2237474"/>
              <a:gd name="connsiteX15" fmla="*/ 10211200 w 12192000"/>
              <a:gd name="connsiteY15" fmla="*/ 767513 h 2237474"/>
              <a:gd name="connsiteX16" fmla="*/ 10167995 w 12192000"/>
              <a:gd name="connsiteY16" fmla="*/ 760843 h 2237474"/>
              <a:gd name="connsiteX17" fmla="*/ 9997044 w 12192000"/>
              <a:gd name="connsiteY17" fmla="*/ 780129 h 2237474"/>
              <a:gd name="connsiteX18" fmla="*/ 9943887 w 12192000"/>
              <a:gd name="connsiteY18" fmla="*/ 804141 h 2237474"/>
              <a:gd name="connsiteX19" fmla="*/ 9918248 w 12192000"/>
              <a:gd name="connsiteY19" fmla="*/ 816628 h 2237474"/>
              <a:gd name="connsiteX20" fmla="*/ 9767091 w 12192000"/>
              <a:gd name="connsiteY20" fmla="*/ 870550 h 2237474"/>
              <a:gd name="connsiteX21" fmla="*/ 9683005 w 12192000"/>
              <a:gd name="connsiteY21" fmla="*/ 894128 h 2237474"/>
              <a:gd name="connsiteX22" fmla="*/ 9594438 w 12192000"/>
              <a:gd name="connsiteY22" fmla="*/ 919051 h 2237474"/>
              <a:gd name="connsiteX23" fmla="*/ 9544189 w 12192000"/>
              <a:gd name="connsiteY23" fmla="*/ 938966 h 2237474"/>
              <a:gd name="connsiteX24" fmla="*/ 9500499 w 12192000"/>
              <a:gd name="connsiteY24" fmla="*/ 954680 h 2237474"/>
              <a:gd name="connsiteX25" fmla="*/ 9428195 w 12192000"/>
              <a:gd name="connsiteY25" fmla="*/ 986225 h 2237474"/>
              <a:gd name="connsiteX26" fmla="*/ 9410017 w 12192000"/>
              <a:gd name="connsiteY26" fmla="*/ 993931 h 2237474"/>
              <a:gd name="connsiteX27" fmla="*/ 9392919 w 12192000"/>
              <a:gd name="connsiteY27" fmla="*/ 994656 h 2237474"/>
              <a:gd name="connsiteX28" fmla="*/ 9268019 w 12192000"/>
              <a:gd name="connsiteY28" fmla="*/ 1007442 h 2237474"/>
              <a:gd name="connsiteX29" fmla="*/ 9234662 w 12192000"/>
              <a:gd name="connsiteY29" fmla="*/ 1023056 h 2237474"/>
              <a:gd name="connsiteX30" fmla="*/ 9181033 w 12192000"/>
              <a:gd name="connsiteY30" fmla="*/ 1037921 h 2237474"/>
              <a:gd name="connsiteX31" fmla="*/ 9155969 w 12192000"/>
              <a:gd name="connsiteY31" fmla="*/ 1046804 h 2237474"/>
              <a:gd name="connsiteX32" fmla="*/ 9133985 w 12192000"/>
              <a:gd name="connsiteY32" fmla="*/ 1046450 h 2237474"/>
              <a:gd name="connsiteX33" fmla="*/ 9003462 w 12192000"/>
              <a:gd name="connsiteY33" fmla="*/ 1042406 h 2237474"/>
              <a:gd name="connsiteX34" fmla="*/ 8968445 w 12192000"/>
              <a:gd name="connsiteY34" fmla="*/ 1052169 h 2237474"/>
              <a:gd name="connsiteX35" fmla="*/ 8886001 w 12192000"/>
              <a:gd name="connsiteY35" fmla="*/ 1067468 h 2237474"/>
              <a:gd name="connsiteX36" fmla="*/ 8838610 w 12192000"/>
              <a:gd name="connsiteY36" fmla="*/ 1075091 h 2237474"/>
              <a:gd name="connsiteX37" fmla="*/ 8750383 w 12192000"/>
              <a:gd name="connsiteY37" fmla="*/ 1097387 h 2237474"/>
              <a:gd name="connsiteX38" fmla="*/ 8665605 w 12192000"/>
              <a:gd name="connsiteY38" fmla="*/ 1110791 h 2237474"/>
              <a:gd name="connsiteX39" fmla="*/ 8584946 w 12192000"/>
              <a:gd name="connsiteY39" fmla="*/ 1135226 h 2237474"/>
              <a:gd name="connsiteX40" fmla="*/ 8419755 w 12192000"/>
              <a:gd name="connsiteY40" fmla="*/ 1216260 h 2237474"/>
              <a:gd name="connsiteX41" fmla="*/ 8411626 w 12192000"/>
              <a:gd name="connsiteY41" fmla="*/ 1214397 h 2237474"/>
              <a:gd name="connsiteX42" fmla="*/ 8363469 w 12192000"/>
              <a:gd name="connsiteY42" fmla="*/ 1246658 h 2237474"/>
              <a:gd name="connsiteX43" fmla="*/ 8275497 w 12192000"/>
              <a:gd name="connsiteY43" fmla="*/ 1264396 h 2237474"/>
              <a:gd name="connsiteX44" fmla="*/ 8206287 w 12192000"/>
              <a:gd name="connsiteY44" fmla="*/ 1273060 h 2237474"/>
              <a:gd name="connsiteX45" fmla="*/ 8139997 w 12192000"/>
              <a:gd name="connsiteY45" fmla="*/ 1282713 h 2237474"/>
              <a:gd name="connsiteX46" fmla="*/ 8074238 w 12192000"/>
              <a:gd name="connsiteY46" fmla="*/ 1301895 h 2237474"/>
              <a:gd name="connsiteX47" fmla="*/ 7942099 w 12192000"/>
              <a:gd name="connsiteY47" fmla="*/ 1336332 h 2237474"/>
              <a:gd name="connsiteX48" fmla="*/ 7902328 w 12192000"/>
              <a:gd name="connsiteY48" fmla="*/ 1345865 h 2237474"/>
              <a:gd name="connsiteX49" fmla="*/ 7840612 w 12192000"/>
              <a:gd name="connsiteY49" fmla="*/ 1369373 h 2237474"/>
              <a:gd name="connsiteX50" fmla="*/ 7786819 w 12192000"/>
              <a:gd name="connsiteY50" fmla="*/ 1378970 h 2237474"/>
              <a:gd name="connsiteX51" fmla="*/ 7548172 w 12192000"/>
              <a:gd name="connsiteY51" fmla="*/ 1417460 h 2237474"/>
              <a:gd name="connsiteX52" fmla="*/ 7483437 w 12192000"/>
              <a:gd name="connsiteY52" fmla="*/ 1478152 h 2237474"/>
              <a:gd name="connsiteX53" fmla="*/ 7377870 w 12192000"/>
              <a:gd name="connsiteY53" fmla="*/ 1523319 h 2237474"/>
              <a:gd name="connsiteX54" fmla="*/ 7230737 w 12192000"/>
              <a:gd name="connsiteY54" fmla="*/ 1562633 h 2237474"/>
              <a:gd name="connsiteX55" fmla="*/ 7224458 w 12192000"/>
              <a:gd name="connsiteY55" fmla="*/ 1573008 h 2237474"/>
              <a:gd name="connsiteX56" fmla="*/ 7183121 w 12192000"/>
              <a:gd name="connsiteY56" fmla="*/ 1595162 h 2237474"/>
              <a:gd name="connsiteX57" fmla="*/ 7164601 w 12192000"/>
              <a:gd name="connsiteY57" fmla="*/ 1606490 h 2237474"/>
              <a:gd name="connsiteX58" fmla="*/ 7031309 w 12192000"/>
              <a:gd name="connsiteY58" fmla="*/ 1619451 h 2237474"/>
              <a:gd name="connsiteX59" fmla="*/ 6900177 w 12192000"/>
              <a:gd name="connsiteY59" fmla="*/ 1636016 h 2237474"/>
              <a:gd name="connsiteX60" fmla="*/ 6795372 w 12192000"/>
              <a:gd name="connsiteY60" fmla="*/ 1644845 h 2237474"/>
              <a:gd name="connsiteX61" fmla="*/ 6692251 w 12192000"/>
              <a:gd name="connsiteY61" fmla="*/ 1656357 h 2237474"/>
              <a:gd name="connsiteX62" fmla="*/ 6655235 w 12192000"/>
              <a:gd name="connsiteY62" fmla="*/ 1661869 h 2237474"/>
              <a:gd name="connsiteX63" fmla="*/ 6554894 w 12192000"/>
              <a:gd name="connsiteY63" fmla="*/ 1664428 h 2237474"/>
              <a:gd name="connsiteX64" fmla="*/ 6516595 w 12192000"/>
              <a:gd name="connsiteY64" fmla="*/ 1667475 h 2237474"/>
              <a:gd name="connsiteX65" fmla="*/ 6508541 w 12192000"/>
              <a:gd name="connsiteY65" fmla="*/ 1668757 h 2237474"/>
              <a:gd name="connsiteX66" fmla="*/ 6471012 w 12192000"/>
              <a:gd name="connsiteY66" fmla="*/ 1678604 h 2237474"/>
              <a:gd name="connsiteX67" fmla="*/ 6364035 w 12192000"/>
              <a:gd name="connsiteY67" fmla="*/ 1667683 h 2237474"/>
              <a:gd name="connsiteX68" fmla="*/ 6280959 w 12192000"/>
              <a:gd name="connsiteY68" fmla="*/ 1689329 h 2237474"/>
              <a:gd name="connsiteX69" fmla="*/ 6243319 w 12192000"/>
              <a:gd name="connsiteY69" fmla="*/ 1695560 h 2237474"/>
              <a:gd name="connsiteX70" fmla="*/ 6098321 w 12192000"/>
              <a:gd name="connsiteY70" fmla="*/ 1721646 h 2237474"/>
              <a:gd name="connsiteX71" fmla="*/ 5880652 w 12192000"/>
              <a:gd name="connsiteY71" fmla="*/ 1779643 h 2237474"/>
              <a:gd name="connsiteX72" fmla="*/ 5785959 w 12192000"/>
              <a:gd name="connsiteY72" fmla="*/ 1775307 h 2237474"/>
              <a:gd name="connsiteX73" fmla="*/ 5643534 w 12192000"/>
              <a:gd name="connsiteY73" fmla="*/ 1802919 h 2237474"/>
              <a:gd name="connsiteX74" fmla="*/ 5518799 w 12192000"/>
              <a:gd name="connsiteY74" fmla="*/ 1818312 h 2237474"/>
              <a:gd name="connsiteX75" fmla="*/ 5505014 w 12192000"/>
              <a:gd name="connsiteY75" fmla="*/ 1819259 h 2237474"/>
              <a:gd name="connsiteX76" fmla="*/ 5453307 w 12192000"/>
              <a:gd name="connsiteY76" fmla="*/ 1815450 h 2237474"/>
              <a:gd name="connsiteX77" fmla="*/ 5221533 w 12192000"/>
              <a:gd name="connsiteY77" fmla="*/ 1846950 h 2237474"/>
              <a:gd name="connsiteX78" fmla="*/ 5149802 w 12192000"/>
              <a:gd name="connsiteY78" fmla="*/ 1844846 h 2237474"/>
              <a:gd name="connsiteX79" fmla="*/ 5114927 w 12192000"/>
              <a:gd name="connsiteY79" fmla="*/ 1847827 h 2237474"/>
              <a:gd name="connsiteX80" fmla="*/ 5108970 w 12192000"/>
              <a:gd name="connsiteY80" fmla="*/ 1847935 h 2237474"/>
              <a:gd name="connsiteX81" fmla="*/ 5067961 w 12192000"/>
              <a:gd name="connsiteY81" fmla="*/ 1845917 h 2237474"/>
              <a:gd name="connsiteX82" fmla="*/ 5007075 w 12192000"/>
              <a:gd name="connsiteY82" fmla="*/ 1838626 h 2237474"/>
              <a:gd name="connsiteX83" fmla="*/ 4944087 w 12192000"/>
              <a:gd name="connsiteY83" fmla="*/ 1823332 h 2237474"/>
              <a:gd name="connsiteX84" fmla="*/ 4907662 w 12192000"/>
              <a:gd name="connsiteY84" fmla="*/ 1816900 h 2237474"/>
              <a:gd name="connsiteX85" fmla="*/ 4882386 w 12192000"/>
              <a:gd name="connsiteY85" fmla="*/ 1809844 h 2237474"/>
              <a:gd name="connsiteX86" fmla="*/ 4811440 w 12192000"/>
              <a:gd name="connsiteY86" fmla="*/ 1804655 h 2237474"/>
              <a:gd name="connsiteX87" fmla="*/ 4691075 w 12192000"/>
              <a:gd name="connsiteY87" fmla="*/ 1801389 h 2237474"/>
              <a:gd name="connsiteX88" fmla="*/ 4640313 w 12192000"/>
              <a:gd name="connsiteY88" fmla="*/ 1784307 h 2237474"/>
              <a:gd name="connsiteX89" fmla="*/ 4536503 w 12192000"/>
              <a:gd name="connsiteY89" fmla="*/ 1785334 h 2237474"/>
              <a:gd name="connsiteX90" fmla="*/ 4513724 w 12192000"/>
              <a:gd name="connsiteY90" fmla="*/ 1791996 h 2237474"/>
              <a:gd name="connsiteX91" fmla="*/ 4459810 w 12192000"/>
              <a:gd name="connsiteY91" fmla="*/ 1797886 h 2237474"/>
              <a:gd name="connsiteX92" fmla="*/ 4379064 w 12192000"/>
              <a:gd name="connsiteY92" fmla="*/ 1817177 h 2237474"/>
              <a:gd name="connsiteX93" fmla="*/ 4290981 w 12192000"/>
              <a:gd name="connsiteY93" fmla="*/ 1839677 h 2237474"/>
              <a:gd name="connsiteX94" fmla="*/ 4238372 w 12192000"/>
              <a:gd name="connsiteY94" fmla="*/ 1851480 h 2237474"/>
              <a:gd name="connsiteX95" fmla="*/ 4232517 w 12192000"/>
              <a:gd name="connsiteY95" fmla="*/ 1852567 h 2237474"/>
              <a:gd name="connsiteX96" fmla="*/ 4191732 w 12192000"/>
              <a:gd name="connsiteY96" fmla="*/ 1857328 h 2237474"/>
              <a:gd name="connsiteX97" fmla="*/ 4065532 w 12192000"/>
              <a:gd name="connsiteY97" fmla="*/ 1855477 h 2237474"/>
              <a:gd name="connsiteX98" fmla="*/ 4028460 w 12192000"/>
              <a:gd name="connsiteY98" fmla="*/ 1855137 h 2237474"/>
              <a:gd name="connsiteX99" fmla="*/ 4002267 w 12192000"/>
              <a:gd name="connsiteY99" fmla="*/ 1852352 h 2237474"/>
              <a:gd name="connsiteX100" fmla="*/ 3931396 w 12192000"/>
              <a:gd name="connsiteY100" fmla="*/ 1858915 h 2237474"/>
              <a:gd name="connsiteX101" fmla="*/ 3812162 w 12192000"/>
              <a:gd name="connsiteY101" fmla="*/ 1875501 h 2237474"/>
              <a:gd name="connsiteX102" fmla="*/ 3758105 w 12192000"/>
              <a:gd name="connsiteY102" fmla="*/ 1871856 h 2237474"/>
              <a:gd name="connsiteX103" fmla="*/ 3715896 w 12192000"/>
              <a:gd name="connsiteY103" fmla="*/ 1881552 h 2237474"/>
              <a:gd name="connsiteX104" fmla="*/ 3567259 w 12192000"/>
              <a:gd name="connsiteY104" fmla="*/ 1893482 h 2237474"/>
              <a:gd name="connsiteX105" fmla="*/ 3405770 w 12192000"/>
              <a:gd name="connsiteY105" fmla="*/ 1904591 h 2237474"/>
              <a:gd name="connsiteX106" fmla="*/ 3280097 w 12192000"/>
              <a:gd name="connsiteY106" fmla="*/ 1919610 h 2237474"/>
              <a:gd name="connsiteX107" fmla="*/ 3009910 w 12192000"/>
              <a:gd name="connsiteY107" fmla="*/ 1957866 h 2237474"/>
              <a:gd name="connsiteX108" fmla="*/ 2995934 w 12192000"/>
              <a:gd name="connsiteY108" fmla="*/ 1967085 h 2237474"/>
              <a:gd name="connsiteX109" fmla="*/ 2942858 w 12192000"/>
              <a:gd name="connsiteY109" fmla="*/ 1981367 h 2237474"/>
              <a:gd name="connsiteX110" fmla="*/ 2875436 w 12192000"/>
              <a:gd name="connsiteY110" fmla="*/ 1996977 h 2237474"/>
              <a:gd name="connsiteX111" fmla="*/ 2874892 w 12192000"/>
              <a:gd name="connsiteY111" fmla="*/ 1996085 h 2237474"/>
              <a:gd name="connsiteX112" fmla="*/ 2843662 w 12192000"/>
              <a:gd name="connsiteY112" fmla="*/ 1992498 h 2237474"/>
              <a:gd name="connsiteX113" fmla="*/ 2718916 w 12192000"/>
              <a:gd name="connsiteY113" fmla="*/ 1990867 h 2237474"/>
              <a:gd name="connsiteX114" fmla="*/ 2713522 w 12192000"/>
              <a:gd name="connsiteY114" fmla="*/ 1990173 h 2237474"/>
              <a:gd name="connsiteX115" fmla="*/ 2578178 w 12192000"/>
              <a:gd name="connsiteY115" fmla="*/ 1990531 h 2237474"/>
              <a:gd name="connsiteX116" fmla="*/ 2476147 w 12192000"/>
              <a:gd name="connsiteY116" fmla="*/ 1998305 h 2237474"/>
              <a:gd name="connsiteX117" fmla="*/ 2373568 w 12192000"/>
              <a:gd name="connsiteY117" fmla="*/ 2003219 h 2237474"/>
              <a:gd name="connsiteX118" fmla="*/ 2287219 w 12192000"/>
              <a:gd name="connsiteY118" fmla="*/ 1998750 h 2237474"/>
              <a:gd name="connsiteX119" fmla="*/ 2243069 w 12192000"/>
              <a:gd name="connsiteY119" fmla="*/ 2005321 h 2237474"/>
              <a:gd name="connsiteX120" fmla="*/ 2164831 w 12192000"/>
              <a:gd name="connsiteY120" fmla="*/ 2010143 h 2237474"/>
              <a:gd name="connsiteX121" fmla="*/ 2085228 w 12192000"/>
              <a:gd name="connsiteY121" fmla="*/ 2046431 h 2237474"/>
              <a:gd name="connsiteX122" fmla="*/ 2058061 w 12192000"/>
              <a:gd name="connsiteY122" fmla="*/ 2047942 h 2237474"/>
              <a:gd name="connsiteX123" fmla="*/ 2042244 w 12192000"/>
              <a:gd name="connsiteY123" fmla="*/ 2055560 h 2237474"/>
              <a:gd name="connsiteX124" fmla="*/ 1877728 w 12192000"/>
              <a:gd name="connsiteY124" fmla="*/ 2101004 h 2237474"/>
              <a:gd name="connsiteX125" fmla="*/ 1759056 w 12192000"/>
              <a:gd name="connsiteY125" fmla="*/ 2125608 h 2237474"/>
              <a:gd name="connsiteX126" fmla="*/ 1637948 w 12192000"/>
              <a:gd name="connsiteY126" fmla="*/ 2172597 h 2237474"/>
              <a:gd name="connsiteX127" fmla="*/ 1434549 w 12192000"/>
              <a:gd name="connsiteY127" fmla="*/ 2234522 h 2237474"/>
              <a:gd name="connsiteX128" fmla="*/ 1398481 w 12192000"/>
              <a:gd name="connsiteY128" fmla="*/ 2237074 h 2237474"/>
              <a:gd name="connsiteX129" fmla="*/ 1398407 w 12192000"/>
              <a:gd name="connsiteY129" fmla="*/ 2237095 h 2237474"/>
              <a:gd name="connsiteX130" fmla="*/ 1370962 w 12192000"/>
              <a:gd name="connsiteY130" fmla="*/ 2237474 h 2237474"/>
              <a:gd name="connsiteX131" fmla="*/ 1356367 w 12192000"/>
              <a:gd name="connsiteY131" fmla="*/ 2235089 h 2237474"/>
              <a:gd name="connsiteX132" fmla="*/ 1279765 w 12192000"/>
              <a:gd name="connsiteY132" fmla="*/ 2229639 h 2237474"/>
              <a:gd name="connsiteX133" fmla="*/ 1195347 w 12192000"/>
              <a:gd name="connsiteY133" fmla="*/ 2212354 h 2237474"/>
              <a:gd name="connsiteX134" fmla="*/ 970251 w 12192000"/>
              <a:gd name="connsiteY134" fmla="*/ 2221029 h 2237474"/>
              <a:gd name="connsiteX135" fmla="*/ 812914 w 12192000"/>
              <a:gd name="connsiteY135" fmla="*/ 2210095 h 2237474"/>
              <a:gd name="connsiteX136" fmla="*/ 776382 w 12192000"/>
              <a:gd name="connsiteY136" fmla="*/ 2204512 h 2237474"/>
              <a:gd name="connsiteX137" fmla="*/ 597225 w 12192000"/>
              <a:gd name="connsiteY137" fmla="*/ 2180999 h 2237474"/>
              <a:gd name="connsiteX138" fmla="*/ 520671 w 12192000"/>
              <a:gd name="connsiteY138" fmla="*/ 2180980 h 2237474"/>
              <a:gd name="connsiteX139" fmla="*/ 515024 w 12192000"/>
              <a:gd name="connsiteY139" fmla="*/ 2179258 h 2237474"/>
              <a:gd name="connsiteX140" fmla="*/ 413835 w 12192000"/>
              <a:gd name="connsiteY140" fmla="*/ 2156783 h 2237474"/>
              <a:gd name="connsiteX141" fmla="*/ 376513 w 12192000"/>
              <a:gd name="connsiteY141" fmla="*/ 2154014 h 2237474"/>
              <a:gd name="connsiteX142" fmla="*/ 273386 w 12192000"/>
              <a:gd name="connsiteY142" fmla="*/ 2142551 h 2237474"/>
              <a:gd name="connsiteX143" fmla="*/ 169207 w 12192000"/>
              <a:gd name="connsiteY143" fmla="*/ 2128100 h 2237474"/>
              <a:gd name="connsiteX144" fmla="*/ 77641 w 12192000"/>
              <a:gd name="connsiteY144" fmla="*/ 2126835 h 2237474"/>
              <a:gd name="connsiteX145" fmla="*/ 37645 w 12192000"/>
              <a:gd name="connsiteY145" fmla="*/ 2115401 h 2237474"/>
              <a:gd name="connsiteX146" fmla="*/ 4572 w 12192000"/>
              <a:gd name="connsiteY146" fmla="*/ 2111091 h 2237474"/>
              <a:gd name="connsiteX147" fmla="*/ 0 w 12192000"/>
              <a:gd name="connsiteY147" fmla="*/ 2110468 h 2237474"/>
              <a:gd name="connsiteX148" fmla="*/ 0 w 12192000"/>
              <a:gd name="connsiteY148" fmla="*/ 0 h 2237474"/>
              <a:gd name="connsiteX0" fmla="*/ 0 w 12192000"/>
              <a:gd name="connsiteY0" fmla="*/ 0 h 2237474"/>
              <a:gd name="connsiteX1" fmla="*/ 12192000 w 12192000"/>
              <a:gd name="connsiteY1" fmla="*/ 0 h 2237474"/>
              <a:gd name="connsiteX2" fmla="*/ 12192000 w 12192000"/>
              <a:gd name="connsiteY2" fmla="*/ 751299 h 2237474"/>
              <a:gd name="connsiteX3" fmla="*/ 12176759 w 12192000"/>
              <a:gd name="connsiteY3" fmla="*/ 759190 h 2237474"/>
              <a:gd name="connsiteX4" fmla="*/ 12047364 w 12192000"/>
              <a:gd name="connsiteY4" fmla="*/ 749662 h 2237474"/>
              <a:gd name="connsiteX5" fmla="*/ 11890686 w 12192000"/>
              <a:gd name="connsiteY5" fmla="*/ 732766 h 2237474"/>
              <a:gd name="connsiteX6" fmla="*/ 11820512 w 12192000"/>
              <a:gd name="connsiteY6" fmla="*/ 745392 h 2237474"/>
              <a:gd name="connsiteX7" fmla="*/ 11649954 w 12192000"/>
              <a:gd name="connsiteY7" fmla="*/ 749628 h 2237474"/>
              <a:gd name="connsiteX8" fmla="*/ 11560424 w 12192000"/>
              <a:gd name="connsiteY8" fmla="*/ 748017 h 2237474"/>
              <a:gd name="connsiteX9" fmla="*/ 11358455 w 12192000"/>
              <a:gd name="connsiteY9" fmla="*/ 747593 h 2237474"/>
              <a:gd name="connsiteX10" fmla="*/ 11165209 w 12192000"/>
              <a:gd name="connsiteY10" fmla="*/ 748852 h 2237474"/>
              <a:gd name="connsiteX11" fmla="*/ 11058755 w 12192000"/>
              <a:gd name="connsiteY11" fmla="*/ 749617 h 2237474"/>
              <a:gd name="connsiteX12" fmla="*/ 10846594 w 12192000"/>
              <a:gd name="connsiteY12" fmla="*/ 765069 h 2237474"/>
              <a:gd name="connsiteX13" fmla="*/ 10739478 w 12192000"/>
              <a:gd name="connsiteY13" fmla="*/ 776841 h 2237474"/>
              <a:gd name="connsiteX14" fmla="*/ 10458762 w 12192000"/>
              <a:gd name="connsiteY14" fmla="*/ 755400 h 2237474"/>
              <a:gd name="connsiteX15" fmla="*/ 10211200 w 12192000"/>
              <a:gd name="connsiteY15" fmla="*/ 767513 h 2237474"/>
              <a:gd name="connsiteX16" fmla="*/ 10167995 w 12192000"/>
              <a:gd name="connsiteY16" fmla="*/ 760843 h 2237474"/>
              <a:gd name="connsiteX17" fmla="*/ 9997044 w 12192000"/>
              <a:gd name="connsiteY17" fmla="*/ 780129 h 2237474"/>
              <a:gd name="connsiteX18" fmla="*/ 9943887 w 12192000"/>
              <a:gd name="connsiteY18" fmla="*/ 804141 h 2237474"/>
              <a:gd name="connsiteX19" fmla="*/ 9918248 w 12192000"/>
              <a:gd name="connsiteY19" fmla="*/ 816628 h 2237474"/>
              <a:gd name="connsiteX20" fmla="*/ 9767091 w 12192000"/>
              <a:gd name="connsiteY20" fmla="*/ 870550 h 2237474"/>
              <a:gd name="connsiteX21" fmla="*/ 9683005 w 12192000"/>
              <a:gd name="connsiteY21" fmla="*/ 894128 h 2237474"/>
              <a:gd name="connsiteX22" fmla="*/ 9594438 w 12192000"/>
              <a:gd name="connsiteY22" fmla="*/ 919051 h 2237474"/>
              <a:gd name="connsiteX23" fmla="*/ 9544189 w 12192000"/>
              <a:gd name="connsiteY23" fmla="*/ 938966 h 2237474"/>
              <a:gd name="connsiteX24" fmla="*/ 9500499 w 12192000"/>
              <a:gd name="connsiteY24" fmla="*/ 954680 h 2237474"/>
              <a:gd name="connsiteX25" fmla="*/ 9428195 w 12192000"/>
              <a:gd name="connsiteY25" fmla="*/ 986225 h 2237474"/>
              <a:gd name="connsiteX26" fmla="*/ 9410017 w 12192000"/>
              <a:gd name="connsiteY26" fmla="*/ 993931 h 2237474"/>
              <a:gd name="connsiteX27" fmla="*/ 9392919 w 12192000"/>
              <a:gd name="connsiteY27" fmla="*/ 994656 h 2237474"/>
              <a:gd name="connsiteX28" fmla="*/ 9268019 w 12192000"/>
              <a:gd name="connsiteY28" fmla="*/ 1007442 h 2237474"/>
              <a:gd name="connsiteX29" fmla="*/ 9234662 w 12192000"/>
              <a:gd name="connsiteY29" fmla="*/ 1023056 h 2237474"/>
              <a:gd name="connsiteX30" fmla="*/ 9181033 w 12192000"/>
              <a:gd name="connsiteY30" fmla="*/ 1037921 h 2237474"/>
              <a:gd name="connsiteX31" fmla="*/ 9155969 w 12192000"/>
              <a:gd name="connsiteY31" fmla="*/ 1046804 h 2237474"/>
              <a:gd name="connsiteX32" fmla="*/ 9133985 w 12192000"/>
              <a:gd name="connsiteY32" fmla="*/ 1046450 h 2237474"/>
              <a:gd name="connsiteX33" fmla="*/ 9003462 w 12192000"/>
              <a:gd name="connsiteY33" fmla="*/ 1042406 h 2237474"/>
              <a:gd name="connsiteX34" fmla="*/ 8968445 w 12192000"/>
              <a:gd name="connsiteY34" fmla="*/ 1052169 h 2237474"/>
              <a:gd name="connsiteX35" fmla="*/ 8886001 w 12192000"/>
              <a:gd name="connsiteY35" fmla="*/ 1067468 h 2237474"/>
              <a:gd name="connsiteX36" fmla="*/ 8838610 w 12192000"/>
              <a:gd name="connsiteY36" fmla="*/ 1075091 h 2237474"/>
              <a:gd name="connsiteX37" fmla="*/ 8750383 w 12192000"/>
              <a:gd name="connsiteY37" fmla="*/ 1097387 h 2237474"/>
              <a:gd name="connsiteX38" fmla="*/ 8665605 w 12192000"/>
              <a:gd name="connsiteY38" fmla="*/ 1110791 h 2237474"/>
              <a:gd name="connsiteX39" fmla="*/ 8584946 w 12192000"/>
              <a:gd name="connsiteY39" fmla="*/ 1135226 h 2237474"/>
              <a:gd name="connsiteX40" fmla="*/ 8419755 w 12192000"/>
              <a:gd name="connsiteY40" fmla="*/ 1216260 h 2237474"/>
              <a:gd name="connsiteX41" fmla="*/ 8411626 w 12192000"/>
              <a:gd name="connsiteY41" fmla="*/ 1214397 h 2237474"/>
              <a:gd name="connsiteX42" fmla="*/ 8363469 w 12192000"/>
              <a:gd name="connsiteY42" fmla="*/ 1246658 h 2237474"/>
              <a:gd name="connsiteX43" fmla="*/ 8275497 w 12192000"/>
              <a:gd name="connsiteY43" fmla="*/ 1264396 h 2237474"/>
              <a:gd name="connsiteX44" fmla="*/ 8206287 w 12192000"/>
              <a:gd name="connsiteY44" fmla="*/ 1273060 h 2237474"/>
              <a:gd name="connsiteX45" fmla="*/ 8139997 w 12192000"/>
              <a:gd name="connsiteY45" fmla="*/ 1282713 h 2237474"/>
              <a:gd name="connsiteX46" fmla="*/ 8074238 w 12192000"/>
              <a:gd name="connsiteY46" fmla="*/ 1301895 h 2237474"/>
              <a:gd name="connsiteX47" fmla="*/ 7942099 w 12192000"/>
              <a:gd name="connsiteY47" fmla="*/ 1336332 h 2237474"/>
              <a:gd name="connsiteX48" fmla="*/ 7902328 w 12192000"/>
              <a:gd name="connsiteY48" fmla="*/ 1345865 h 2237474"/>
              <a:gd name="connsiteX49" fmla="*/ 7840612 w 12192000"/>
              <a:gd name="connsiteY49" fmla="*/ 1369373 h 2237474"/>
              <a:gd name="connsiteX50" fmla="*/ 7786819 w 12192000"/>
              <a:gd name="connsiteY50" fmla="*/ 1378970 h 2237474"/>
              <a:gd name="connsiteX51" fmla="*/ 7548172 w 12192000"/>
              <a:gd name="connsiteY51" fmla="*/ 1417460 h 2237474"/>
              <a:gd name="connsiteX52" fmla="*/ 7483437 w 12192000"/>
              <a:gd name="connsiteY52" fmla="*/ 1478152 h 2237474"/>
              <a:gd name="connsiteX53" fmla="*/ 7377870 w 12192000"/>
              <a:gd name="connsiteY53" fmla="*/ 1523319 h 2237474"/>
              <a:gd name="connsiteX54" fmla="*/ 7230737 w 12192000"/>
              <a:gd name="connsiteY54" fmla="*/ 1562633 h 2237474"/>
              <a:gd name="connsiteX55" fmla="*/ 7224458 w 12192000"/>
              <a:gd name="connsiteY55" fmla="*/ 1573008 h 2237474"/>
              <a:gd name="connsiteX56" fmla="*/ 7183121 w 12192000"/>
              <a:gd name="connsiteY56" fmla="*/ 1595162 h 2237474"/>
              <a:gd name="connsiteX57" fmla="*/ 7164601 w 12192000"/>
              <a:gd name="connsiteY57" fmla="*/ 1606490 h 2237474"/>
              <a:gd name="connsiteX58" fmla="*/ 7031309 w 12192000"/>
              <a:gd name="connsiteY58" fmla="*/ 1619451 h 2237474"/>
              <a:gd name="connsiteX59" fmla="*/ 6900177 w 12192000"/>
              <a:gd name="connsiteY59" fmla="*/ 1636016 h 2237474"/>
              <a:gd name="connsiteX60" fmla="*/ 6795372 w 12192000"/>
              <a:gd name="connsiteY60" fmla="*/ 1644845 h 2237474"/>
              <a:gd name="connsiteX61" fmla="*/ 6692251 w 12192000"/>
              <a:gd name="connsiteY61" fmla="*/ 1656357 h 2237474"/>
              <a:gd name="connsiteX62" fmla="*/ 6655235 w 12192000"/>
              <a:gd name="connsiteY62" fmla="*/ 1661869 h 2237474"/>
              <a:gd name="connsiteX63" fmla="*/ 6554894 w 12192000"/>
              <a:gd name="connsiteY63" fmla="*/ 1664428 h 2237474"/>
              <a:gd name="connsiteX64" fmla="*/ 6516595 w 12192000"/>
              <a:gd name="connsiteY64" fmla="*/ 1667475 h 2237474"/>
              <a:gd name="connsiteX65" fmla="*/ 6508541 w 12192000"/>
              <a:gd name="connsiteY65" fmla="*/ 1668757 h 2237474"/>
              <a:gd name="connsiteX66" fmla="*/ 6471012 w 12192000"/>
              <a:gd name="connsiteY66" fmla="*/ 1678604 h 2237474"/>
              <a:gd name="connsiteX67" fmla="*/ 6364035 w 12192000"/>
              <a:gd name="connsiteY67" fmla="*/ 1667683 h 2237474"/>
              <a:gd name="connsiteX68" fmla="*/ 6280959 w 12192000"/>
              <a:gd name="connsiteY68" fmla="*/ 1689329 h 2237474"/>
              <a:gd name="connsiteX69" fmla="*/ 6243319 w 12192000"/>
              <a:gd name="connsiteY69" fmla="*/ 1695560 h 2237474"/>
              <a:gd name="connsiteX70" fmla="*/ 6098321 w 12192000"/>
              <a:gd name="connsiteY70" fmla="*/ 1721646 h 2237474"/>
              <a:gd name="connsiteX71" fmla="*/ 5880652 w 12192000"/>
              <a:gd name="connsiteY71" fmla="*/ 1779643 h 2237474"/>
              <a:gd name="connsiteX72" fmla="*/ 5785959 w 12192000"/>
              <a:gd name="connsiteY72" fmla="*/ 1775307 h 2237474"/>
              <a:gd name="connsiteX73" fmla="*/ 5643534 w 12192000"/>
              <a:gd name="connsiteY73" fmla="*/ 1802919 h 2237474"/>
              <a:gd name="connsiteX74" fmla="*/ 5518799 w 12192000"/>
              <a:gd name="connsiteY74" fmla="*/ 1818312 h 2237474"/>
              <a:gd name="connsiteX75" fmla="*/ 5505014 w 12192000"/>
              <a:gd name="connsiteY75" fmla="*/ 1819259 h 2237474"/>
              <a:gd name="connsiteX76" fmla="*/ 5453307 w 12192000"/>
              <a:gd name="connsiteY76" fmla="*/ 1815450 h 2237474"/>
              <a:gd name="connsiteX77" fmla="*/ 5221533 w 12192000"/>
              <a:gd name="connsiteY77" fmla="*/ 1846950 h 2237474"/>
              <a:gd name="connsiteX78" fmla="*/ 5149802 w 12192000"/>
              <a:gd name="connsiteY78" fmla="*/ 1844846 h 2237474"/>
              <a:gd name="connsiteX79" fmla="*/ 5114927 w 12192000"/>
              <a:gd name="connsiteY79" fmla="*/ 1847827 h 2237474"/>
              <a:gd name="connsiteX80" fmla="*/ 5108970 w 12192000"/>
              <a:gd name="connsiteY80" fmla="*/ 1847935 h 2237474"/>
              <a:gd name="connsiteX81" fmla="*/ 5067961 w 12192000"/>
              <a:gd name="connsiteY81" fmla="*/ 1845917 h 2237474"/>
              <a:gd name="connsiteX82" fmla="*/ 5007075 w 12192000"/>
              <a:gd name="connsiteY82" fmla="*/ 1838626 h 2237474"/>
              <a:gd name="connsiteX83" fmla="*/ 4944087 w 12192000"/>
              <a:gd name="connsiteY83" fmla="*/ 1823332 h 2237474"/>
              <a:gd name="connsiteX84" fmla="*/ 4907662 w 12192000"/>
              <a:gd name="connsiteY84" fmla="*/ 1816900 h 2237474"/>
              <a:gd name="connsiteX85" fmla="*/ 4882386 w 12192000"/>
              <a:gd name="connsiteY85" fmla="*/ 1809844 h 2237474"/>
              <a:gd name="connsiteX86" fmla="*/ 4811440 w 12192000"/>
              <a:gd name="connsiteY86" fmla="*/ 1804655 h 2237474"/>
              <a:gd name="connsiteX87" fmla="*/ 4691075 w 12192000"/>
              <a:gd name="connsiteY87" fmla="*/ 1801389 h 2237474"/>
              <a:gd name="connsiteX88" fmla="*/ 4640313 w 12192000"/>
              <a:gd name="connsiteY88" fmla="*/ 1784307 h 2237474"/>
              <a:gd name="connsiteX89" fmla="*/ 4536503 w 12192000"/>
              <a:gd name="connsiteY89" fmla="*/ 1785334 h 2237474"/>
              <a:gd name="connsiteX90" fmla="*/ 4513724 w 12192000"/>
              <a:gd name="connsiteY90" fmla="*/ 1791996 h 2237474"/>
              <a:gd name="connsiteX91" fmla="*/ 4459810 w 12192000"/>
              <a:gd name="connsiteY91" fmla="*/ 1797886 h 2237474"/>
              <a:gd name="connsiteX92" fmla="*/ 4379064 w 12192000"/>
              <a:gd name="connsiteY92" fmla="*/ 1817177 h 2237474"/>
              <a:gd name="connsiteX93" fmla="*/ 4290981 w 12192000"/>
              <a:gd name="connsiteY93" fmla="*/ 1839677 h 2237474"/>
              <a:gd name="connsiteX94" fmla="*/ 4238372 w 12192000"/>
              <a:gd name="connsiteY94" fmla="*/ 1851480 h 2237474"/>
              <a:gd name="connsiteX95" fmla="*/ 4232517 w 12192000"/>
              <a:gd name="connsiteY95" fmla="*/ 1852567 h 2237474"/>
              <a:gd name="connsiteX96" fmla="*/ 4191732 w 12192000"/>
              <a:gd name="connsiteY96" fmla="*/ 1857328 h 2237474"/>
              <a:gd name="connsiteX97" fmla="*/ 4065532 w 12192000"/>
              <a:gd name="connsiteY97" fmla="*/ 1855477 h 2237474"/>
              <a:gd name="connsiteX98" fmla="*/ 4028460 w 12192000"/>
              <a:gd name="connsiteY98" fmla="*/ 1855137 h 2237474"/>
              <a:gd name="connsiteX99" fmla="*/ 4002267 w 12192000"/>
              <a:gd name="connsiteY99" fmla="*/ 1852352 h 2237474"/>
              <a:gd name="connsiteX100" fmla="*/ 3931396 w 12192000"/>
              <a:gd name="connsiteY100" fmla="*/ 1858915 h 2237474"/>
              <a:gd name="connsiteX101" fmla="*/ 3812162 w 12192000"/>
              <a:gd name="connsiteY101" fmla="*/ 1875501 h 2237474"/>
              <a:gd name="connsiteX102" fmla="*/ 3758105 w 12192000"/>
              <a:gd name="connsiteY102" fmla="*/ 1871856 h 2237474"/>
              <a:gd name="connsiteX103" fmla="*/ 3715896 w 12192000"/>
              <a:gd name="connsiteY103" fmla="*/ 1881552 h 2237474"/>
              <a:gd name="connsiteX104" fmla="*/ 3567259 w 12192000"/>
              <a:gd name="connsiteY104" fmla="*/ 1893482 h 2237474"/>
              <a:gd name="connsiteX105" fmla="*/ 3405770 w 12192000"/>
              <a:gd name="connsiteY105" fmla="*/ 1904591 h 2237474"/>
              <a:gd name="connsiteX106" fmla="*/ 3280097 w 12192000"/>
              <a:gd name="connsiteY106" fmla="*/ 1919610 h 2237474"/>
              <a:gd name="connsiteX107" fmla="*/ 3009910 w 12192000"/>
              <a:gd name="connsiteY107" fmla="*/ 1957866 h 2237474"/>
              <a:gd name="connsiteX108" fmla="*/ 2995934 w 12192000"/>
              <a:gd name="connsiteY108" fmla="*/ 1967085 h 2237474"/>
              <a:gd name="connsiteX109" fmla="*/ 2942858 w 12192000"/>
              <a:gd name="connsiteY109" fmla="*/ 1981367 h 2237474"/>
              <a:gd name="connsiteX110" fmla="*/ 2875436 w 12192000"/>
              <a:gd name="connsiteY110" fmla="*/ 1996977 h 2237474"/>
              <a:gd name="connsiteX111" fmla="*/ 2874892 w 12192000"/>
              <a:gd name="connsiteY111" fmla="*/ 1996085 h 2237474"/>
              <a:gd name="connsiteX112" fmla="*/ 2843662 w 12192000"/>
              <a:gd name="connsiteY112" fmla="*/ 1992498 h 2237474"/>
              <a:gd name="connsiteX113" fmla="*/ 2718916 w 12192000"/>
              <a:gd name="connsiteY113" fmla="*/ 1990867 h 2237474"/>
              <a:gd name="connsiteX114" fmla="*/ 2713522 w 12192000"/>
              <a:gd name="connsiteY114" fmla="*/ 1990173 h 2237474"/>
              <a:gd name="connsiteX115" fmla="*/ 2578178 w 12192000"/>
              <a:gd name="connsiteY115" fmla="*/ 1990531 h 2237474"/>
              <a:gd name="connsiteX116" fmla="*/ 2476147 w 12192000"/>
              <a:gd name="connsiteY116" fmla="*/ 1998305 h 2237474"/>
              <a:gd name="connsiteX117" fmla="*/ 2373568 w 12192000"/>
              <a:gd name="connsiteY117" fmla="*/ 2003219 h 2237474"/>
              <a:gd name="connsiteX118" fmla="*/ 2287219 w 12192000"/>
              <a:gd name="connsiteY118" fmla="*/ 1998750 h 2237474"/>
              <a:gd name="connsiteX119" fmla="*/ 2243069 w 12192000"/>
              <a:gd name="connsiteY119" fmla="*/ 2005321 h 2237474"/>
              <a:gd name="connsiteX120" fmla="*/ 2164831 w 12192000"/>
              <a:gd name="connsiteY120" fmla="*/ 2010143 h 2237474"/>
              <a:gd name="connsiteX121" fmla="*/ 2085228 w 12192000"/>
              <a:gd name="connsiteY121" fmla="*/ 2046431 h 2237474"/>
              <a:gd name="connsiteX122" fmla="*/ 2058061 w 12192000"/>
              <a:gd name="connsiteY122" fmla="*/ 2047942 h 2237474"/>
              <a:gd name="connsiteX123" fmla="*/ 2042244 w 12192000"/>
              <a:gd name="connsiteY123" fmla="*/ 2055560 h 2237474"/>
              <a:gd name="connsiteX124" fmla="*/ 1877728 w 12192000"/>
              <a:gd name="connsiteY124" fmla="*/ 2101004 h 2237474"/>
              <a:gd name="connsiteX125" fmla="*/ 1759056 w 12192000"/>
              <a:gd name="connsiteY125" fmla="*/ 2125608 h 2237474"/>
              <a:gd name="connsiteX126" fmla="*/ 1637948 w 12192000"/>
              <a:gd name="connsiteY126" fmla="*/ 2172597 h 2237474"/>
              <a:gd name="connsiteX127" fmla="*/ 1434549 w 12192000"/>
              <a:gd name="connsiteY127" fmla="*/ 2234522 h 2237474"/>
              <a:gd name="connsiteX128" fmla="*/ 1398481 w 12192000"/>
              <a:gd name="connsiteY128" fmla="*/ 2237074 h 2237474"/>
              <a:gd name="connsiteX129" fmla="*/ 1398407 w 12192000"/>
              <a:gd name="connsiteY129" fmla="*/ 2237095 h 2237474"/>
              <a:gd name="connsiteX130" fmla="*/ 1370962 w 12192000"/>
              <a:gd name="connsiteY130" fmla="*/ 2237474 h 2237474"/>
              <a:gd name="connsiteX131" fmla="*/ 1356367 w 12192000"/>
              <a:gd name="connsiteY131" fmla="*/ 2235089 h 2237474"/>
              <a:gd name="connsiteX132" fmla="*/ 1279765 w 12192000"/>
              <a:gd name="connsiteY132" fmla="*/ 2229639 h 2237474"/>
              <a:gd name="connsiteX133" fmla="*/ 1195347 w 12192000"/>
              <a:gd name="connsiteY133" fmla="*/ 2212354 h 2237474"/>
              <a:gd name="connsiteX134" fmla="*/ 970251 w 12192000"/>
              <a:gd name="connsiteY134" fmla="*/ 2221029 h 2237474"/>
              <a:gd name="connsiteX135" fmla="*/ 812914 w 12192000"/>
              <a:gd name="connsiteY135" fmla="*/ 2210095 h 2237474"/>
              <a:gd name="connsiteX136" fmla="*/ 776382 w 12192000"/>
              <a:gd name="connsiteY136" fmla="*/ 2204512 h 2237474"/>
              <a:gd name="connsiteX137" fmla="*/ 597225 w 12192000"/>
              <a:gd name="connsiteY137" fmla="*/ 2180999 h 2237474"/>
              <a:gd name="connsiteX138" fmla="*/ 520671 w 12192000"/>
              <a:gd name="connsiteY138" fmla="*/ 2180980 h 2237474"/>
              <a:gd name="connsiteX139" fmla="*/ 515024 w 12192000"/>
              <a:gd name="connsiteY139" fmla="*/ 2179258 h 2237474"/>
              <a:gd name="connsiteX140" fmla="*/ 413835 w 12192000"/>
              <a:gd name="connsiteY140" fmla="*/ 2156783 h 2237474"/>
              <a:gd name="connsiteX141" fmla="*/ 376513 w 12192000"/>
              <a:gd name="connsiteY141" fmla="*/ 2154014 h 2237474"/>
              <a:gd name="connsiteX142" fmla="*/ 273386 w 12192000"/>
              <a:gd name="connsiteY142" fmla="*/ 2142551 h 2237474"/>
              <a:gd name="connsiteX143" fmla="*/ 169207 w 12192000"/>
              <a:gd name="connsiteY143" fmla="*/ 2128100 h 2237474"/>
              <a:gd name="connsiteX144" fmla="*/ 77641 w 12192000"/>
              <a:gd name="connsiteY144" fmla="*/ 2126835 h 2237474"/>
              <a:gd name="connsiteX145" fmla="*/ 37645 w 12192000"/>
              <a:gd name="connsiteY145" fmla="*/ 2115401 h 2237474"/>
              <a:gd name="connsiteX146" fmla="*/ 4572 w 12192000"/>
              <a:gd name="connsiteY146" fmla="*/ 2111091 h 2237474"/>
              <a:gd name="connsiteX147" fmla="*/ 0 w 12192000"/>
              <a:gd name="connsiteY147" fmla="*/ 2110468 h 2237474"/>
              <a:gd name="connsiteX148" fmla="*/ 0 w 12192000"/>
              <a:gd name="connsiteY148" fmla="*/ 0 h 2237474"/>
              <a:gd name="connsiteX0" fmla="*/ 0 w 12192000"/>
              <a:gd name="connsiteY0" fmla="*/ 0 h 2237474"/>
              <a:gd name="connsiteX1" fmla="*/ 12192000 w 12192000"/>
              <a:gd name="connsiteY1" fmla="*/ 0 h 2237474"/>
              <a:gd name="connsiteX2" fmla="*/ 12192000 w 12192000"/>
              <a:gd name="connsiteY2" fmla="*/ 751299 h 2237474"/>
              <a:gd name="connsiteX3" fmla="*/ 12176759 w 12192000"/>
              <a:gd name="connsiteY3" fmla="*/ 759190 h 2237474"/>
              <a:gd name="connsiteX4" fmla="*/ 12047364 w 12192000"/>
              <a:gd name="connsiteY4" fmla="*/ 749662 h 2237474"/>
              <a:gd name="connsiteX5" fmla="*/ 11890686 w 12192000"/>
              <a:gd name="connsiteY5" fmla="*/ 732766 h 2237474"/>
              <a:gd name="connsiteX6" fmla="*/ 11820512 w 12192000"/>
              <a:gd name="connsiteY6" fmla="*/ 745392 h 2237474"/>
              <a:gd name="connsiteX7" fmla="*/ 11649954 w 12192000"/>
              <a:gd name="connsiteY7" fmla="*/ 749628 h 2237474"/>
              <a:gd name="connsiteX8" fmla="*/ 11560424 w 12192000"/>
              <a:gd name="connsiteY8" fmla="*/ 748017 h 2237474"/>
              <a:gd name="connsiteX9" fmla="*/ 11358455 w 12192000"/>
              <a:gd name="connsiteY9" fmla="*/ 747593 h 2237474"/>
              <a:gd name="connsiteX10" fmla="*/ 11165209 w 12192000"/>
              <a:gd name="connsiteY10" fmla="*/ 748852 h 2237474"/>
              <a:gd name="connsiteX11" fmla="*/ 11058755 w 12192000"/>
              <a:gd name="connsiteY11" fmla="*/ 749617 h 2237474"/>
              <a:gd name="connsiteX12" fmla="*/ 10846594 w 12192000"/>
              <a:gd name="connsiteY12" fmla="*/ 765069 h 2237474"/>
              <a:gd name="connsiteX13" fmla="*/ 10739478 w 12192000"/>
              <a:gd name="connsiteY13" fmla="*/ 776841 h 2237474"/>
              <a:gd name="connsiteX14" fmla="*/ 10458762 w 12192000"/>
              <a:gd name="connsiteY14" fmla="*/ 755400 h 2237474"/>
              <a:gd name="connsiteX15" fmla="*/ 10211200 w 12192000"/>
              <a:gd name="connsiteY15" fmla="*/ 767513 h 2237474"/>
              <a:gd name="connsiteX16" fmla="*/ 10167995 w 12192000"/>
              <a:gd name="connsiteY16" fmla="*/ 760843 h 2237474"/>
              <a:gd name="connsiteX17" fmla="*/ 9997044 w 12192000"/>
              <a:gd name="connsiteY17" fmla="*/ 780129 h 2237474"/>
              <a:gd name="connsiteX18" fmla="*/ 9943887 w 12192000"/>
              <a:gd name="connsiteY18" fmla="*/ 804141 h 2237474"/>
              <a:gd name="connsiteX19" fmla="*/ 9918248 w 12192000"/>
              <a:gd name="connsiteY19" fmla="*/ 816628 h 2237474"/>
              <a:gd name="connsiteX20" fmla="*/ 9767091 w 12192000"/>
              <a:gd name="connsiteY20" fmla="*/ 870550 h 2237474"/>
              <a:gd name="connsiteX21" fmla="*/ 9683005 w 12192000"/>
              <a:gd name="connsiteY21" fmla="*/ 894128 h 2237474"/>
              <a:gd name="connsiteX22" fmla="*/ 9594438 w 12192000"/>
              <a:gd name="connsiteY22" fmla="*/ 919051 h 2237474"/>
              <a:gd name="connsiteX23" fmla="*/ 9544189 w 12192000"/>
              <a:gd name="connsiteY23" fmla="*/ 938966 h 2237474"/>
              <a:gd name="connsiteX24" fmla="*/ 9500499 w 12192000"/>
              <a:gd name="connsiteY24" fmla="*/ 954680 h 2237474"/>
              <a:gd name="connsiteX25" fmla="*/ 9428195 w 12192000"/>
              <a:gd name="connsiteY25" fmla="*/ 986225 h 2237474"/>
              <a:gd name="connsiteX26" fmla="*/ 9410017 w 12192000"/>
              <a:gd name="connsiteY26" fmla="*/ 993931 h 2237474"/>
              <a:gd name="connsiteX27" fmla="*/ 9392919 w 12192000"/>
              <a:gd name="connsiteY27" fmla="*/ 994656 h 2237474"/>
              <a:gd name="connsiteX28" fmla="*/ 9268019 w 12192000"/>
              <a:gd name="connsiteY28" fmla="*/ 1007442 h 2237474"/>
              <a:gd name="connsiteX29" fmla="*/ 9234662 w 12192000"/>
              <a:gd name="connsiteY29" fmla="*/ 1023056 h 2237474"/>
              <a:gd name="connsiteX30" fmla="*/ 9181033 w 12192000"/>
              <a:gd name="connsiteY30" fmla="*/ 1037921 h 2237474"/>
              <a:gd name="connsiteX31" fmla="*/ 9155969 w 12192000"/>
              <a:gd name="connsiteY31" fmla="*/ 1046804 h 2237474"/>
              <a:gd name="connsiteX32" fmla="*/ 9133985 w 12192000"/>
              <a:gd name="connsiteY32" fmla="*/ 1046450 h 2237474"/>
              <a:gd name="connsiteX33" fmla="*/ 9003462 w 12192000"/>
              <a:gd name="connsiteY33" fmla="*/ 1042406 h 2237474"/>
              <a:gd name="connsiteX34" fmla="*/ 8968445 w 12192000"/>
              <a:gd name="connsiteY34" fmla="*/ 1052169 h 2237474"/>
              <a:gd name="connsiteX35" fmla="*/ 8886001 w 12192000"/>
              <a:gd name="connsiteY35" fmla="*/ 1067468 h 2237474"/>
              <a:gd name="connsiteX36" fmla="*/ 8838610 w 12192000"/>
              <a:gd name="connsiteY36" fmla="*/ 1075091 h 2237474"/>
              <a:gd name="connsiteX37" fmla="*/ 8750383 w 12192000"/>
              <a:gd name="connsiteY37" fmla="*/ 1097387 h 2237474"/>
              <a:gd name="connsiteX38" fmla="*/ 8665605 w 12192000"/>
              <a:gd name="connsiteY38" fmla="*/ 1110791 h 2237474"/>
              <a:gd name="connsiteX39" fmla="*/ 8584946 w 12192000"/>
              <a:gd name="connsiteY39" fmla="*/ 1135226 h 2237474"/>
              <a:gd name="connsiteX40" fmla="*/ 8419755 w 12192000"/>
              <a:gd name="connsiteY40" fmla="*/ 1216260 h 2237474"/>
              <a:gd name="connsiteX41" fmla="*/ 8411626 w 12192000"/>
              <a:gd name="connsiteY41" fmla="*/ 1214397 h 2237474"/>
              <a:gd name="connsiteX42" fmla="*/ 8363469 w 12192000"/>
              <a:gd name="connsiteY42" fmla="*/ 1246658 h 2237474"/>
              <a:gd name="connsiteX43" fmla="*/ 8275497 w 12192000"/>
              <a:gd name="connsiteY43" fmla="*/ 1264396 h 2237474"/>
              <a:gd name="connsiteX44" fmla="*/ 8206287 w 12192000"/>
              <a:gd name="connsiteY44" fmla="*/ 1273060 h 2237474"/>
              <a:gd name="connsiteX45" fmla="*/ 8139997 w 12192000"/>
              <a:gd name="connsiteY45" fmla="*/ 1282713 h 2237474"/>
              <a:gd name="connsiteX46" fmla="*/ 8074238 w 12192000"/>
              <a:gd name="connsiteY46" fmla="*/ 1301895 h 2237474"/>
              <a:gd name="connsiteX47" fmla="*/ 7942099 w 12192000"/>
              <a:gd name="connsiteY47" fmla="*/ 1336332 h 2237474"/>
              <a:gd name="connsiteX48" fmla="*/ 7902328 w 12192000"/>
              <a:gd name="connsiteY48" fmla="*/ 1345865 h 2237474"/>
              <a:gd name="connsiteX49" fmla="*/ 7840612 w 12192000"/>
              <a:gd name="connsiteY49" fmla="*/ 1369373 h 2237474"/>
              <a:gd name="connsiteX50" fmla="*/ 7786819 w 12192000"/>
              <a:gd name="connsiteY50" fmla="*/ 1378970 h 2237474"/>
              <a:gd name="connsiteX51" fmla="*/ 7548172 w 12192000"/>
              <a:gd name="connsiteY51" fmla="*/ 1417460 h 2237474"/>
              <a:gd name="connsiteX52" fmla="*/ 7483437 w 12192000"/>
              <a:gd name="connsiteY52" fmla="*/ 1478152 h 2237474"/>
              <a:gd name="connsiteX53" fmla="*/ 7377870 w 12192000"/>
              <a:gd name="connsiteY53" fmla="*/ 1523319 h 2237474"/>
              <a:gd name="connsiteX54" fmla="*/ 7230737 w 12192000"/>
              <a:gd name="connsiteY54" fmla="*/ 1562633 h 2237474"/>
              <a:gd name="connsiteX55" fmla="*/ 7224458 w 12192000"/>
              <a:gd name="connsiteY55" fmla="*/ 1573008 h 2237474"/>
              <a:gd name="connsiteX56" fmla="*/ 7183121 w 12192000"/>
              <a:gd name="connsiteY56" fmla="*/ 1595162 h 2237474"/>
              <a:gd name="connsiteX57" fmla="*/ 7164601 w 12192000"/>
              <a:gd name="connsiteY57" fmla="*/ 1606490 h 2237474"/>
              <a:gd name="connsiteX58" fmla="*/ 7031309 w 12192000"/>
              <a:gd name="connsiteY58" fmla="*/ 1619451 h 2237474"/>
              <a:gd name="connsiteX59" fmla="*/ 6900177 w 12192000"/>
              <a:gd name="connsiteY59" fmla="*/ 1636016 h 2237474"/>
              <a:gd name="connsiteX60" fmla="*/ 6795372 w 12192000"/>
              <a:gd name="connsiteY60" fmla="*/ 1644845 h 2237474"/>
              <a:gd name="connsiteX61" fmla="*/ 6692251 w 12192000"/>
              <a:gd name="connsiteY61" fmla="*/ 1656357 h 2237474"/>
              <a:gd name="connsiteX62" fmla="*/ 6655235 w 12192000"/>
              <a:gd name="connsiteY62" fmla="*/ 1661869 h 2237474"/>
              <a:gd name="connsiteX63" fmla="*/ 6554894 w 12192000"/>
              <a:gd name="connsiteY63" fmla="*/ 1664428 h 2237474"/>
              <a:gd name="connsiteX64" fmla="*/ 6516595 w 12192000"/>
              <a:gd name="connsiteY64" fmla="*/ 1667475 h 2237474"/>
              <a:gd name="connsiteX65" fmla="*/ 6508541 w 12192000"/>
              <a:gd name="connsiteY65" fmla="*/ 1668757 h 2237474"/>
              <a:gd name="connsiteX66" fmla="*/ 6471012 w 12192000"/>
              <a:gd name="connsiteY66" fmla="*/ 1678604 h 2237474"/>
              <a:gd name="connsiteX67" fmla="*/ 6364035 w 12192000"/>
              <a:gd name="connsiteY67" fmla="*/ 1667683 h 2237474"/>
              <a:gd name="connsiteX68" fmla="*/ 6280959 w 12192000"/>
              <a:gd name="connsiteY68" fmla="*/ 1689329 h 2237474"/>
              <a:gd name="connsiteX69" fmla="*/ 6243319 w 12192000"/>
              <a:gd name="connsiteY69" fmla="*/ 1695560 h 2237474"/>
              <a:gd name="connsiteX70" fmla="*/ 6098321 w 12192000"/>
              <a:gd name="connsiteY70" fmla="*/ 1721646 h 2237474"/>
              <a:gd name="connsiteX71" fmla="*/ 5880652 w 12192000"/>
              <a:gd name="connsiteY71" fmla="*/ 1779643 h 2237474"/>
              <a:gd name="connsiteX72" fmla="*/ 5785959 w 12192000"/>
              <a:gd name="connsiteY72" fmla="*/ 1775307 h 2237474"/>
              <a:gd name="connsiteX73" fmla="*/ 5643534 w 12192000"/>
              <a:gd name="connsiteY73" fmla="*/ 1802919 h 2237474"/>
              <a:gd name="connsiteX74" fmla="*/ 5518799 w 12192000"/>
              <a:gd name="connsiteY74" fmla="*/ 1818312 h 2237474"/>
              <a:gd name="connsiteX75" fmla="*/ 5505014 w 12192000"/>
              <a:gd name="connsiteY75" fmla="*/ 1819259 h 2237474"/>
              <a:gd name="connsiteX76" fmla="*/ 5453307 w 12192000"/>
              <a:gd name="connsiteY76" fmla="*/ 1815450 h 2237474"/>
              <a:gd name="connsiteX77" fmla="*/ 5221533 w 12192000"/>
              <a:gd name="connsiteY77" fmla="*/ 1846950 h 2237474"/>
              <a:gd name="connsiteX78" fmla="*/ 5149802 w 12192000"/>
              <a:gd name="connsiteY78" fmla="*/ 1844846 h 2237474"/>
              <a:gd name="connsiteX79" fmla="*/ 5114927 w 12192000"/>
              <a:gd name="connsiteY79" fmla="*/ 1847827 h 2237474"/>
              <a:gd name="connsiteX80" fmla="*/ 5108970 w 12192000"/>
              <a:gd name="connsiteY80" fmla="*/ 1847935 h 2237474"/>
              <a:gd name="connsiteX81" fmla="*/ 5067961 w 12192000"/>
              <a:gd name="connsiteY81" fmla="*/ 1845917 h 2237474"/>
              <a:gd name="connsiteX82" fmla="*/ 5007075 w 12192000"/>
              <a:gd name="connsiteY82" fmla="*/ 1838626 h 2237474"/>
              <a:gd name="connsiteX83" fmla="*/ 4944087 w 12192000"/>
              <a:gd name="connsiteY83" fmla="*/ 1823332 h 2237474"/>
              <a:gd name="connsiteX84" fmla="*/ 4907662 w 12192000"/>
              <a:gd name="connsiteY84" fmla="*/ 1816900 h 2237474"/>
              <a:gd name="connsiteX85" fmla="*/ 4882386 w 12192000"/>
              <a:gd name="connsiteY85" fmla="*/ 1809844 h 2237474"/>
              <a:gd name="connsiteX86" fmla="*/ 4811440 w 12192000"/>
              <a:gd name="connsiteY86" fmla="*/ 1804655 h 2237474"/>
              <a:gd name="connsiteX87" fmla="*/ 4691075 w 12192000"/>
              <a:gd name="connsiteY87" fmla="*/ 1801389 h 2237474"/>
              <a:gd name="connsiteX88" fmla="*/ 4640313 w 12192000"/>
              <a:gd name="connsiteY88" fmla="*/ 1784307 h 2237474"/>
              <a:gd name="connsiteX89" fmla="*/ 4536503 w 12192000"/>
              <a:gd name="connsiteY89" fmla="*/ 1785334 h 2237474"/>
              <a:gd name="connsiteX90" fmla="*/ 4513724 w 12192000"/>
              <a:gd name="connsiteY90" fmla="*/ 1791996 h 2237474"/>
              <a:gd name="connsiteX91" fmla="*/ 4459810 w 12192000"/>
              <a:gd name="connsiteY91" fmla="*/ 1797886 h 2237474"/>
              <a:gd name="connsiteX92" fmla="*/ 4379064 w 12192000"/>
              <a:gd name="connsiteY92" fmla="*/ 1817177 h 2237474"/>
              <a:gd name="connsiteX93" fmla="*/ 4290981 w 12192000"/>
              <a:gd name="connsiteY93" fmla="*/ 1839677 h 2237474"/>
              <a:gd name="connsiteX94" fmla="*/ 4238372 w 12192000"/>
              <a:gd name="connsiteY94" fmla="*/ 1851480 h 2237474"/>
              <a:gd name="connsiteX95" fmla="*/ 4232517 w 12192000"/>
              <a:gd name="connsiteY95" fmla="*/ 1852567 h 2237474"/>
              <a:gd name="connsiteX96" fmla="*/ 4191732 w 12192000"/>
              <a:gd name="connsiteY96" fmla="*/ 1857328 h 2237474"/>
              <a:gd name="connsiteX97" fmla="*/ 4065532 w 12192000"/>
              <a:gd name="connsiteY97" fmla="*/ 1855477 h 2237474"/>
              <a:gd name="connsiteX98" fmla="*/ 4028460 w 12192000"/>
              <a:gd name="connsiteY98" fmla="*/ 1855137 h 2237474"/>
              <a:gd name="connsiteX99" fmla="*/ 4002267 w 12192000"/>
              <a:gd name="connsiteY99" fmla="*/ 1852352 h 2237474"/>
              <a:gd name="connsiteX100" fmla="*/ 3931396 w 12192000"/>
              <a:gd name="connsiteY100" fmla="*/ 1858915 h 2237474"/>
              <a:gd name="connsiteX101" fmla="*/ 3812162 w 12192000"/>
              <a:gd name="connsiteY101" fmla="*/ 1875501 h 2237474"/>
              <a:gd name="connsiteX102" fmla="*/ 3758105 w 12192000"/>
              <a:gd name="connsiteY102" fmla="*/ 1871856 h 2237474"/>
              <a:gd name="connsiteX103" fmla="*/ 3715896 w 12192000"/>
              <a:gd name="connsiteY103" fmla="*/ 1881552 h 2237474"/>
              <a:gd name="connsiteX104" fmla="*/ 3567259 w 12192000"/>
              <a:gd name="connsiteY104" fmla="*/ 1893482 h 2237474"/>
              <a:gd name="connsiteX105" fmla="*/ 3405770 w 12192000"/>
              <a:gd name="connsiteY105" fmla="*/ 1904591 h 2237474"/>
              <a:gd name="connsiteX106" fmla="*/ 3280097 w 12192000"/>
              <a:gd name="connsiteY106" fmla="*/ 1919610 h 2237474"/>
              <a:gd name="connsiteX107" fmla="*/ 3009910 w 12192000"/>
              <a:gd name="connsiteY107" fmla="*/ 1957866 h 2237474"/>
              <a:gd name="connsiteX108" fmla="*/ 2995934 w 12192000"/>
              <a:gd name="connsiteY108" fmla="*/ 1967085 h 2237474"/>
              <a:gd name="connsiteX109" fmla="*/ 2942858 w 12192000"/>
              <a:gd name="connsiteY109" fmla="*/ 1981367 h 2237474"/>
              <a:gd name="connsiteX110" fmla="*/ 2875436 w 12192000"/>
              <a:gd name="connsiteY110" fmla="*/ 1996977 h 2237474"/>
              <a:gd name="connsiteX111" fmla="*/ 2874892 w 12192000"/>
              <a:gd name="connsiteY111" fmla="*/ 1996085 h 2237474"/>
              <a:gd name="connsiteX112" fmla="*/ 2843662 w 12192000"/>
              <a:gd name="connsiteY112" fmla="*/ 1992498 h 2237474"/>
              <a:gd name="connsiteX113" fmla="*/ 2718916 w 12192000"/>
              <a:gd name="connsiteY113" fmla="*/ 1990867 h 2237474"/>
              <a:gd name="connsiteX114" fmla="*/ 2713522 w 12192000"/>
              <a:gd name="connsiteY114" fmla="*/ 1990173 h 2237474"/>
              <a:gd name="connsiteX115" fmla="*/ 2476147 w 12192000"/>
              <a:gd name="connsiteY115" fmla="*/ 1998305 h 2237474"/>
              <a:gd name="connsiteX116" fmla="*/ 2373568 w 12192000"/>
              <a:gd name="connsiteY116" fmla="*/ 2003219 h 2237474"/>
              <a:gd name="connsiteX117" fmla="*/ 2287219 w 12192000"/>
              <a:gd name="connsiteY117" fmla="*/ 1998750 h 2237474"/>
              <a:gd name="connsiteX118" fmla="*/ 2243069 w 12192000"/>
              <a:gd name="connsiteY118" fmla="*/ 2005321 h 2237474"/>
              <a:gd name="connsiteX119" fmla="*/ 2164831 w 12192000"/>
              <a:gd name="connsiteY119" fmla="*/ 2010143 h 2237474"/>
              <a:gd name="connsiteX120" fmla="*/ 2085228 w 12192000"/>
              <a:gd name="connsiteY120" fmla="*/ 2046431 h 2237474"/>
              <a:gd name="connsiteX121" fmla="*/ 2058061 w 12192000"/>
              <a:gd name="connsiteY121" fmla="*/ 2047942 h 2237474"/>
              <a:gd name="connsiteX122" fmla="*/ 2042244 w 12192000"/>
              <a:gd name="connsiteY122" fmla="*/ 2055560 h 2237474"/>
              <a:gd name="connsiteX123" fmla="*/ 1877728 w 12192000"/>
              <a:gd name="connsiteY123" fmla="*/ 2101004 h 2237474"/>
              <a:gd name="connsiteX124" fmla="*/ 1759056 w 12192000"/>
              <a:gd name="connsiteY124" fmla="*/ 2125608 h 2237474"/>
              <a:gd name="connsiteX125" fmla="*/ 1637948 w 12192000"/>
              <a:gd name="connsiteY125" fmla="*/ 2172597 h 2237474"/>
              <a:gd name="connsiteX126" fmla="*/ 1434549 w 12192000"/>
              <a:gd name="connsiteY126" fmla="*/ 2234522 h 2237474"/>
              <a:gd name="connsiteX127" fmla="*/ 1398481 w 12192000"/>
              <a:gd name="connsiteY127" fmla="*/ 2237074 h 2237474"/>
              <a:gd name="connsiteX128" fmla="*/ 1398407 w 12192000"/>
              <a:gd name="connsiteY128" fmla="*/ 2237095 h 2237474"/>
              <a:gd name="connsiteX129" fmla="*/ 1370962 w 12192000"/>
              <a:gd name="connsiteY129" fmla="*/ 2237474 h 2237474"/>
              <a:gd name="connsiteX130" fmla="*/ 1356367 w 12192000"/>
              <a:gd name="connsiteY130" fmla="*/ 2235089 h 2237474"/>
              <a:gd name="connsiteX131" fmla="*/ 1279765 w 12192000"/>
              <a:gd name="connsiteY131" fmla="*/ 2229639 h 2237474"/>
              <a:gd name="connsiteX132" fmla="*/ 1195347 w 12192000"/>
              <a:gd name="connsiteY132" fmla="*/ 2212354 h 2237474"/>
              <a:gd name="connsiteX133" fmla="*/ 970251 w 12192000"/>
              <a:gd name="connsiteY133" fmla="*/ 2221029 h 2237474"/>
              <a:gd name="connsiteX134" fmla="*/ 812914 w 12192000"/>
              <a:gd name="connsiteY134" fmla="*/ 2210095 h 2237474"/>
              <a:gd name="connsiteX135" fmla="*/ 776382 w 12192000"/>
              <a:gd name="connsiteY135" fmla="*/ 2204512 h 2237474"/>
              <a:gd name="connsiteX136" fmla="*/ 597225 w 12192000"/>
              <a:gd name="connsiteY136" fmla="*/ 2180999 h 2237474"/>
              <a:gd name="connsiteX137" fmla="*/ 520671 w 12192000"/>
              <a:gd name="connsiteY137" fmla="*/ 2180980 h 2237474"/>
              <a:gd name="connsiteX138" fmla="*/ 515024 w 12192000"/>
              <a:gd name="connsiteY138" fmla="*/ 2179258 h 2237474"/>
              <a:gd name="connsiteX139" fmla="*/ 413835 w 12192000"/>
              <a:gd name="connsiteY139" fmla="*/ 2156783 h 2237474"/>
              <a:gd name="connsiteX140" fmla="*/ 376513 w 12192000"/>
              <a:gd name="connsiteY140" fmla="*/ 2154014 h 2237474"/>
              <a:gd name="connsiteX141" fmla="*/ 273386 w 12192000"/>
              <a:gd name="connsiteY141" fmla="*/ 2142551 h 2237474"/>
              <a:gd name="connsiteX142" fmla="*/ 169207 w 12192000"/>
              <a:gd name="connsiteY142" fmla="*/ 2128100 h 2237474"/>
              <a:gd name="connsiteX143" fmla="*/ 77641 w 12192000"/>
              <a:gd name="connsiteY143" fmla="*/ 2126835 h 2237474"/>
              <a:gd name="connsiteX144" fmla="*/ 37645 w 12192000"/>
              <a:gd name="connsiteY144" fmla="*/ 2115401 h 2237474"/>
              <a:gd name="connsiteX145" fmla="*/ 4572 w 12192000"/>
              <a:gd name="connsiteY145" fmla="*/ 2111091 h 2237474"/>
              <a:gd name="connsiteX146" fmla="*/ 0 w 12192000"/>
              <a:gd name="connsiteY146" fmla="*/ 2110468 h 2237474"/>
              <a:gd name="connsiteX147" fmla="*/ 0 w 12192000"/>
              <a:gd name="connsiteY147" fmla="*/ 0 h 2237474"/>
              <a:gd name="connsiteX0" fmla="*/ 0 w 12192000"/>
              <a:gd name="connsiteY0" fmla="*/ 0 h 2237474"/>
              <a:gd name="connsiteX1" fmla="*/ 12192000 w 12192000"/>
              <a:gd name="connsiteY1" fmla="*/ 0 h 2237474"/>
              <a:gd name="connsiteX2" fmla="*/ 12192000 w 12192000"/>
              <a:gd name="connsiteY2" fmla="*/ 751299 h 2237474"/>
              <a:gd name="connsiteX3" fmla="*/ 12176759 w 12192000"/>
              <a:gd name="connsiteY3" fmla="*/ 759190 h 2237474"/>
              <a:gd name="connsiteX4" fmla="*/ 12047364 w 12192000"/>
              <a:gd name="connsiteY4" fmla="*/ 749662 h 2237474"/>
              <a:gd name="connsiteX5" fmla="*/ 11890686 w 12192000"/>
              <a:gd name="connsiteY5" fmla="*/ 732766 h 2237474"/>
              <a:gd name="connsiteX6" fmla="*/ 11820512 w 12192000"/>
              <a:gd name="connsiteY6" fmla="*/ 745392 h 2237474"/>
              <a:gd name="connsiteX7" fmla="*/ 11649954 w 12192000"/>
              <a:gd name="connsiteY7" fmla="*/ 749628 h 2237474"/>
              <a:gd name="connsiteX8" fmla="*/ 11560424 w 12192000"/>
              <a:gd name="connsiteY8" fmla="*/ 748017 h 2237474"/>
              <a:gd name="connsiteX9" fmla="*/ 11358455 w 12192000"/>
              <a:gd name="connsiteY9" fmla="*/ 747593 h 2237474"/>
              <a:gd name="connsiteX10" fmla="*/ 11165209 w 12192000"/>
              <a:gd name="connsiteY10" fmla="*/ 748852 h 2237474"/>
              <a:gd name="connsiteX11" fmla="*/ 11058755 w 12192000"/>
              <a:gd name="connsiteY11" fmla="*/ 749617 h 2237474"/>
              <a:gd name="connsiteX12" fmla="*/ 10846594 w 12192000"/>
              <a:gd name="connsiteY12" fmla="*/ 765069 h 2237474"/>
              <a:gd name="connsiteX13" fmla="*/ 10739478 w 12192000"/>
              <a:gd name="connsiteY13" fmla="*/ 776841 h 2237474"/>
              <a:gd name="connsiteX14" fmla="*/ 10458762 w 12192000"/>
              <a:gd name="connsiteY14" fmla="*/ 755400 h 2237474"/>
              <a:gd name="connsiteX15" fmla="*/ 10211200 w 12192000"/>
              <a:gd name="connsiteY15" fmla="*/ 767513 h 2237474"/>
              <a:gd name="connsiteX16" fmla="*/ 10167995 w 12192000"/>
              <a:gd name="connsiteY16" fmla="*/ 760843 h 2237474"/>
              <a:gd name="connsiteX17" fmla="*/ 9997044 w 12192000"/>
              <a:gd name="connsiteY17" fmla="*/ 780129 h 2237474"/>
              <a:gd name="connsiteX18" fmla="*/ 9943887 w 12192000"/>
              <a:gd name="connsiteY18" fmla="*/ 804141 h 2237474"/>
              <a:gd name="connsiteX19" fmla="*/ 9918248 w 12192000"/>
              <a:gd name="connsiteY19" fmla="*/ 816628 h 2237474"/>
              <a:gd name="connsiteX20" fmla="*/ 9767091 w 12192000"/>
              <a:gd name="connsiteY20" fmla="*/ 870550 h 2237474"/>
              <a:gd name="connsiteX21" fmla="*/ 9683005 w 12192000"/>
              <a:gd name="connsiteY21" fmla="*/ 894128 h 2237474"/>
              <a:gd name="connsiteX22" fmla="*/ 9594438 w 12192000"/>
              <a:gd name="connsiteY22" fmla="*/ 919051 h 2237474"/>
              <a:gd name="connsiteX23" fmla="*/ 9544189 w 12192000"/>
              <a:gd name="connsiteY23" fmla="*/ 938966 h 2237474"/>
              <a:gd name="connsiteX24" fmla="*/ 9500499 w 12192000"/>
              <a:gd name="connsiteY24" fmla="*/ 954680 h 2237474"/>
              <a:gd name="connsiteX25" fmla="*/ 9428195 w 12192000"/>
              <a:gd name="connsiteY25" fmla="*/ 986225 h 2237474"/>
              <a:gd name="connsiteX26" fmla="*/ 9410017 w 12192000"/>
              <a:gd name="connsiteY26" fmla="*/ 993931 h 2237474"/>
              <a:gd name="connsiteX27" fmla="*/ 9392919 w 12192000"/>
              <a:gd name="connsiteY27" fmla="*/ 994656 h 2237474"/>
              <a:gd name="connsiteX28" fmla="*/ 9268019 w 12192000"/>
              <a:gd name="connsiteY28" fmla="*/ 1007442 h 2237474"/>
              <a:gd name="connsiteX29" fmla="*/ 9234662 w 12192000"/>
              <a:gd name="connsiteY29" fmla="*/ 1023056 h 2237474"/>
              <a:gd name="connsiteX30" fmla="*/ 9181033 w 12192000"/>
              <a:gd name="connsiteY30" fmla="*/ 1037921 h 2237474"/>
              <a:gd name="connsiteX31" fmla="*/ 9155969 w 12192000"/>
              <a:gd name="connsiteY31" fmla="*/ 1046804 h 2237474"/>
              <a:gd name="connsiteX32" fmla="*/ 9133985 w 12192000"/>
              <a:gd name="connsiteY32" fmla="*/ 1046450 h 2237474"/>
              <a:gd name="connsiteX33" fmla="*/ 9003462 w 12192000"/>
              <a:gd name="connsiteY33" fmla="*/ 1042406 h 2237474"/>
              <a:gd name="connsiteX34" fmla="*/ 8968445 w 12192000"/>
              <a:gd name="connsiteY34" fmla="*/ 1052169 h 2237474"/>
              <a:gd name="connsiteX35" fmla="*/ 8886001 w 12192000"/>
              <a:gd name="connsiteY35" fmla="*/ 1067468 h 2237474"/>
              <a:gd name="connsiteX36" fmla="*/ 8838610 w 12192000"/>
              <a:gd name="connsiteY36" fmla="*/ 1075091 h 2237474"/>
              <a:gd name="connsiteX37" fmla="*/ 8750383 w 12192000"/>
              <a:gd name="connsiteY37" fmla="*/ 1097387 h 2237474"/>
              <a:gd name="connsiteX38" fmla="*/ 8665605 w 12192000"/>
              <a:gd name="connsiteY38" fmla="*/ 1110791 h 2237474"/>
              <a:gd name="connsiteX39" fmla="*/ 8584946 w 12192000"/>
              <a:gd name="connsiteY39" fmla="*/ 1135226 h 2237474"/>
              <a:gd name="connsiteX40" fmla="*/ 8419755 w 12192000"/>
              <a:gd name="connsiteY40" fmla="*/ 1216260 h 2237474"/>
              <a:gd name="connsiteX41" fmla="*/ 8411626 w 12192000"/>
              <a:gd name="connsiteY41" fmla="*/ 1214397 h 2237474"/>
              <a:gd name="connsiteX42" fmla="*/ 8363469 w 12192000"/>
              <a:gd name="connsiteY42" fmla="*/ 1246658 h 2237474"/>
              <a:gd name="connsiteX43" fmla="*/ 8275497 w 12192000"/>
              <a:gd name="connsiteY43" fmla="*/ 1264396 h 2237474"/>
              <a:gd name="connsiteX44" fmla="*/ 8206287 w 12192000"/>
              <a:gd name="connsiteY44" fmla="*/ 1273060 h 2237474"/>
              <a:gd name="connsiteX45" fmla="*/ 8139997 w 12192000"/>
              <a:gd name="connsiteY45" fmla="*/ 1282713 h 2237474"/>
              <a:gd name="connsiteX46" fmla="*/ 8074238 w 12192000"/>
              <a:gd name="connsiteY46" fmla="*/ 1301895 h 2237474"/>
              <a:gd name="connsiteX47" fmla="*/ 7942099 w 12192000"/>
              <a:gd name="connsiteY47" fmla="*/ 1336332 h 2237474"/>
              <a:gd name="connsiteX48" fmla="*/ 7902328 w 12192000"/>
              <a:gd name="connsiteY48" fmla="*/ 1345865 h 2237474"/>
              <a:gd name="connsiteX49" fmla="*/ 7840612 w 12192000"/>
              <a:gd name="connsiteY49" fmla="*/ 1369373 h 2237474"/>
              <a:gd name="connsiteX50" fmla="*/ 7786819 w 12192000"/>
              <a:gd name="connsiteY50" fmla="*/ 1378970 h 2237474"/>
              <a:gd name="connsiteX51" fmla="*/ 7548172 w 12192000"/>
              <a:gd name="connsiteY51" fmla="*/ 1417460 h 2237474"/>
              <a:gd name="connsiteX52" fmla="*/ 7483437 w 12192000"/>
              <a:gd name="connsiteY52" fmla="*/ 1478152 h 2237474"/>
              <a:gd name="connsiteX53" fmla="*/ 7377870 w 12192000"/>
              <a:gd name="connsiteY53" fmla="*/ 1523319 h 2237474"/>
              <a:gd name="connsiteX54" fmla="*/ 7230737 w 12192000"/>
              <a:gd name="connsiteY54" fmla="*/ 1562633 h 2237474"/>
              <a:gd name="connsiteX55" fmla="*/ 7224458 w 12192000"/>
              <a:gd name="connsiteY55" fmla="*/ 1573008 h 2237474"/>
              <a:gd name="connsiteX56" fmla="*/ 7183121 w 12192000"/>
              <a:gd name="connsiteY56" fmla="*/ 1595162 h 2237474"/>
              <a:gd name="connsiteX57" fmla="*/ 7164601 w 12192000"/>
              <a:gd name="connsiteY57" fmla="*/ 1606490 h 2237474"/>
              <a:gd name="connsiteX58" fmla="*/ 6900177 w 12192000"/>
              <a:gd name="connsiteY58" fmla="*/ 1636016 h 2237474"/>
              <a:gd name="connsiteX59" fmla="*/ 6795372 w 12192000"/>
              <a:gd name="connsiteY59" fmla="*/ 1644845 h 2237474"/>
              <a:gd name="connsiteX60" fmla="*/ 6692251 w 12192000"/>
              <a:gd name="connsiteY60" fmla="*/ 1656357 h 2237474"/>
              <a:gd name="connsiteX61" fmla="*/ 6655235 w 12192000"/>
              <a:gd name="connsiteY61" fmla="*/ 1661869 h 2237474"/>
              <a:gd name="connsiteX62" fmla="*/ 6554894 w 12192000"/>
              <a:gd name="connsiteY62" fmla="*/ 1664428 h 2237474"/>
              <a:gd name="connsiteX63" fmla="*/ 6516595 w 12192000"/>
              <a:gd name="connsiteY63" fmla="*/ 1667475 h 2237474"/>
              <a:gd name="connsiteX64" fmla="*/ 6508541 w 12192000"/>
              <a:gd name="connsiteY64" fmla="*/ 1668757 h 2237474"/>
              <a:gd name="connsiteX65" fmla="*/ 6471012 w 12192000"/>
              <a:gd name="connsiteY65" fmla="*/ 1678604 h 2237474"/>
              <a:gd name="connsiteX66" fmla="*/ 6364035 w 12192000"/>
              <a:gd name="connsiteY66" fmla="*/ 1667683 h 2237474"/>
              <a:gd name="connsiteX67" fmla="*/ 6280959 w 12192000"/>
              <a:gd name="connsiteY67" fmla="*/ 1689329 h 2237474"/>
              <a:gd name="connsiteX68" fmla="*/ 6243319 w 12192000"/>
              <a:gd name="connsiteY68" fmla="*/ 1695560 h 2237474"/>
              <a:gd name="connsiteX69" fmla="*/ 6098321 w 12192000"/>
              <a:gd name="connsiteY69" fmla="*/ 1721646 h 2237474"/>
              <a:gd name="connsiteX70" fmla="*/ 5880652 w 12192000"/>
              <a:gd name="connsiteY70" fmla="*/ 1779643 h 2237474"/>
              <a:gd name="connsiteX71" fmla="*/ 5785959 w 12192000"/>
              <a:gd name="connsiteY71" fmla="*/ 1775307 h 2237474"/>
              <a:gd name="connsiteX72" fmla="*/ 5643534 w 12192000"/>
              <a:gd name="connsiteY72" fmla="*/ 1802919 h 2237474"/>
              <a:gd name="connsiteX73" fmla="*/ 5518799 w 12192000"/>
              <a:gd name="connsiteY73" fmla="*/ 1818312 h 2237474"/>
              <a:gd name="connsiteX74" fmla="*/ 5505014 w 12192000"/>
              <a:gd name="connsiteY74" fmla="*/ 1819259 h 2237474"/>
              <a:gd name="connsiteX75" fmla="*/ 5453307 w 12192000"/>
              <a:gd name="connsiteY75" fmla="*/ 1815450 h 2237474"/>
              <a:gd name="connsiteX76" fmla="*/ 5221533 w 12192000"/>
              <a:gd name="connsiteY76" fmla="*/ 1846950 h 2237474"/>
              <a:gd name="connsiteX77" fmla="*/ 5149802 w 12192000"/>
              <a:gd name="connsiteY77" fmla="*/ 1844846 h 2237474"/>
              <a:gd name="connsiteX78" fmla="*/ 5114927 w 12192000"/>
              <a:gd name="connsiteY78" fmla="*/ 1847827 h 2237474"/>
              <a:gd name="connsiteX79" fmla="*/ 5108970 w 12192000"/>
              <a:gd name="connsiteY79" fmla="*/ 1847935 h 2237474"/>
              <a:gd name="connsiteX80" fmla="*/ 5067961 w 12192000"/>
              <a:gd name="connsiteY80" fmla="*/ 1845917 h 2237474"/>
              <a:gd name="connsiteX81" fmla="*/ 5007075 w 12192000"/>
              <a:gd name="connsiteY81" fmla="*/ 1838626 h 2237474"/>
              <a:gd name="connsiteX82" fmla="*/ 4944087 w 12192000"/>
              <a:gd name="connsiteY82" fmla="*/ 1823332 h 2237474"/>
              <a:gd name="connsiteX83" fmla="*/ 4907662 w 12192000"/>
              <a:gd name="connsiteY83" fmla="*/ 1816900 h 2237474"/>
              <a:gd name="connsiteX84" fmla="*/ 4882386 w 12192000"/>
              <a:gd name="connsiteY84" fmla="*/ 1809844 h 2237474"/>
              <a:gd name="connsiteX85" fmla="*/ 4811440 w 12192000"/>
              <a:gd name="connsiteY85" fmla="*/ 1804655 h 2237474"/>
              <a:gd name="connsiteX86" fmla="*/ 4691075 w 12192000"/>
              <a:gd name="connsiteY86" fmla="*/ 1801389 h 2237474"/>
              <a:gd name="connsiteX87" fmla="*/ 4640313 w 12192000"/>
              <a:gd name="connsiteY87" fmla="*/ 1784307 h 2237474"/>
              <a:gd name="connsiteX88" fmla="*/ 4536503 w 12192000"/>
              <a:gd name="connsiteY88" fmla="*/ 1785334 h 2237474"/>
              <a:gd name="connsiteX89" fmla="*/ 4513724 w 12192000"/>
              <a:gd name="connsiteY89" fmla="*/ 1791996 h 2237474"/>
              <a:gd name="connsiteX90" fmla="*/ 4459810 w 12192000"/>
              <a:gd name="connsiteY90" fmla="*/ 1797886 h 2237474"/>
              <a:gd name="connsiteX91" fmla="*/ 4379064 w 12192000"/>
              <a:gd name="connsiteY91" fmla="*/ 1817177 h 2237474"/>
              <a:gd name="connsiteX92" fmla="*/ 4290981 w 12192000"/>
              <a:gd name="connsiteY92" fmla="*/ 1839677 h 2237474"/>
              <a:gd name="connsiteX93" fmla="*/ 4238372 w 12192000"/>
              <a:gd name="connsiteY93" fmla="*/ 1851480 h 2237474"/>
              <a:gd name="connsiteX94" fmla="*/ 4232517 w 12192000"/>
              <a:gd name="connsiteY94" fmla="*/ 1852567 h 2237474"/>
              <a:gd name="connsiteX95" fmla="*/ 4191732 w 12192000"/>
              <a:gd name="connsiteY95" fmla="*/ 1857328 h 2237474"/>
              <a:gd name="connsiteX96" fmla="*/ 4065532 w 12192000"/>
              <a:gd name="connsiteY96" fmla="*/ 1855477 h 2237474"/>
              <a:gd name="connsiteX97" fmla="*/ 4028460 w 12192000"/>
              <a:gd name="connsiteY97" fmla="*/ 1855137 h 2237474"/>
              <a:gd name="connsiteX98" fmla="*/ 4002267 w 12192000"/>
              <a:gd name="connsiteY98" fmla="*/ 1852352 h 2237474"/>
              <a:gd name="connsiteX99" fmla="*/ 3931396 w 12192000"/>
              <a:gd name="connsiteY99" fmla="*/ 1858915 h 2237474"/>
              <a:gd name="connsiteX100" fmla="*/ 3812162 w 12192000"/>
              <a:gd name="connsiteY100" fmla="*/ 1875501 h 2237474"/>
              <a:gd name="connsiteX101" fmla="*/ 3758105 w 12192000"/>
              <a:gd name="connsiteY101" fmla="*/ 1871856 h 2237474"/>
              <a:gd name="connsiteX102" fmla="*/ 3715896 w 12192000"/>
              <a:gd name="connsiteY102" fmla="*/ 1881552 h 2237474"/>
              <a:gd name="connsiteX103" fmla="*/ 3567259 w 12192000"/>
              <a:gd name="connsiteY103" fmla="*/ 1893482 h 2237474"/>
              <a:gd name="connsiteX104" fmla="*/ 3405770 w 12192000"/>
              <a:gd name="connsiteY104" fmla="*/ 1904591 h 2237474"/>
              <a:gd name="connsiteX105" fmla="*/ 3280097 w 12192000"/>
              <a:gd name="connsiteY105" fmla="*/ 1919610 h 2237474"/>
              <a:gd name="connsiteX106" fmla="*/ 3009910 w 12192000"/>
              <a:gd name="connsiteY106" fmla="*/ 1957866 h 2237474"/>
              <a:gd name="connsiteX107" fmla="*/ 2995934 w 12192000"/>
              <a:gd name="connsiteY107" fmla="*/ 1967085 h 2237474"/>
              <a:gd name="connsiteX108" fmla="*/ 2942858 w 12192000"/>
              <a:gd name="connsiteY108" fmla="*/ 1981367 h 2237474"/>
              <a:gd name="connsiteX109" fmla="*/ 2875436 w 12192000"/>
              <a:gd name="connsiteY109" fmla="*/ 1996977 h 2237474"/>
              <a:gd name="connsiteX110" fmla="*/ 2874892 w 12192000"/>
              <a:gd name="connsiteY110" fmla="*/ 1996085 h 2237474"/>
              <a:gd name="connsiteX111" fmla="*/ 2843662 w 12192000"/>
              <a:gd name="connsiteY111" fmla="*/ 1992498 h 2237474"/>
              <a:gd name="connsiteX112" fmla="*/ 2718916 w 12192000"/>
              <a:gd name="connsiteY112" fmla="*/ 1990867 h 2237474"/>
              <a:gd name="connsiteX113" fmla="*/ 2713522 w 12192000"/>
              <a:gd name="connsiteY113" fmla="*/ 1990173 h 2237474"/>
              <a:gd name="connsiteX114" fmla="*/ 2476147 w 12192000"/>
              <a:gd name="connsiteY114" fmla="*/ 1998305 h 2237474"/>
              <a:gd name="connsiteX115" fmla="*/ 2373568 w 12192000"/>
              <a:gd name="connsiteY115" fmla="*/ 2003219 h 2237474"/>
              <a:gd name="connsiteX116" fmla="*/ 2287219 w 12192000"/>
              <a:gd name="connsiteY116" fmla="*/ 1998750 h 2237474"/>
              <a:gd name="connsiteX117" fmla="*/ 2243069 w 12192000"/>
              <a:gd name="connsiteY117" fmla="*/ 2005321 h 2237474"/>
              <a:gd name="connsiteX118" fmla="*/ 2164831 w 12192000"/>
              <a:gd name="connsiteY118" fmla="*/ 2010143 h 2237474"/>
              <a:gd name="connsiteX119" fmla="*/ 2085228 w 12192000"/>
              <a:gd name="connsiteY119" fmla="*/ 2046431 h 2237474"/>
              <a:gd name="connsiteX120" fmla="*/ 2058061 w 12192000"/>
              <a:gd name="connsiteY120" fmla="*/ 2047942 h 2237474"/>
              <a:gd name="connsiteX121" fmla="*/ 2042244 w 12192000"/>
              <a:gd name="connsiteY121" fmla="*/ 2055560 h 2237474"/>
              <a:gd name="connsiteX122" fmla="*/ 1877728 w 12192000"/>
              <a:gd name="connsiteY122" fmla="*/ 2101004 h 2237474"/>
              <a:gd name="connsiteX123" fmla="*/ 1759056 w 12192000"/>
              <a:gd name="connsiteY123" fmla="*/ 2125608 h 2237474"/>
              <a:gd name="connsiteX124" fmla="*/ 1637948 w 12192000"/>
              <a:gd name="connsiteY124" fmla="*/ 2172597 h 2237474"/>
              <a:gd name="connsiteX125" fmla="*/ 1434549 w 12192000"/>
              <a:gd name="connsiteY125" fmla="*/ 2234522 h 2237474"/>
              <a:gd name="connsiteX126" fmla="*/ 1398481 w 12192000"/>
              <a:gd name="connsiteY126" fmla="*/ 2237074 h 2237474"/>
              <a:gd name="connsiteX127" fmla="*/ 1398407 w 12192000"/>
              <a:gd name="connsiteY127" fmla="*/ 2237095 h 2237474"/>
              <a:gd name="connsiteX128" fmla="*/ 1370962 w 12192000"/>
              <a:gd name="connsiteY128" fmla="*/ 2237474 h 2237474"/>
              <a:gd name="connsiteX129" fmla="*/ 1356367 w 12192000"/>
              <a:gd name="connsiteY129" fmla="*/ 2235089 h 2237474"/>
              <a:gd name="connsiteX130" fmla="*/ 1279765 w 12192000"/>
              <a:gd name="connsiteY130" fmla="*/ 2229639 h 2237474"/>
              <a:gd name="connsiteX131" fmla="*/ 1195347 w 12192000"/>
              <a:gd name="connsiteY131" fmla="*/ 2212354 h 2237474"/>
              <a:gd name="connsiteX132" fmla="*/ 970251 w 12192000"/>
              <a:gd name="connsiteY132" fmla="*/ 2221029 h 2237474"/>
              <a:gd name="connsiteX133" fmla="*/ 812914 w 12192000"/>
              <a:gd name="connsiteY133" fmla="*/ 2210095 h 2237474"/>
              <a:gd name="connsiteX134" fmla="*/ 776382 w 12192000"/>
              <a:gd name="connsiteY134" fmla="*/ 2204512 h 2237474"/>
              <a:gd name="connsiteX135" fmla="*/ 597225 w 12192000"/>
              <a:gd name="connsiteY135" fmla="*/ 2180999 h 2237474"/>
              <a:gd name="connsiteX136" fmla="*/ 520671 w 12192000"/>
              <a:gd name="connsiteY136" fmla="*/ 2180980 h 2237474"/>
              <a:gd name="connsiteX137" fmla="*/ 515024 w 12192000"/>
              <a:gd name="connsiteY137" fmla="*/ 2179258 h 2237474"/>
              <a:gd name="connsiteX138" fmla="*/ 413835 w 12192000"/>
              <a:gd name="connsiteY138" fmla="*/ 2156783 h 2237474"/>
              <a:gd name="connsiteX139" fmla="*/ 376513 w 12192000"/>
              <a:gd name="connsiteY139" fmla="*/ 2154014 h 2237474"/>
              <a:gd name="connsiteX140" fmla="*/ 273386 w 12192000"/>
              <a:gd name="connsiteY140" fmla="*/ 2142551 h 2237474"/>
              <a:gd name="connsiteX141" fmla="*/ 169207 w 12192000"/>
              <a:gd name="connsiteY141" fmla="*/ 2128100 h 2237474"/>
              <a:gd name="connsiteX142" fmla="*/ 77641 w 12192000"/>
              <a:gd name="connsiteY142" fmla="*/ 2126835 h 2237474"/>
              <a:gd name="connsiteX143" fmla="*/ 37645 w 12192000"/>
              <a:gd name="connsiteY143" fmla="*/ 2115401 h 2237474"/>
              <a:gd name="connsiteX144" fmla="*/ 4572 w 12192000"/>
              <a:gd name="connsiteY144" fmla="*/ 2111091 h 2237474"/>
              <a:gd name="connsiteX145" fmla="*/ 0 w 12192000"/>
              <a:gd name="connsiteY145" fmla="*/ 2110468 h 2237474"/>
              <a:gd name="connsiteX146" fmla="*/ 0 w 12192000"/>
              <a:gd name="connsiteY146" fmla="*/ 0 h 2237474"/>
              <a:gd name="connsiteX0" fmla="*/ 0 w 12192000"/>
              <a:gd name="connsiteY0" fmla="*/ 0 h 2237474"/>
              <a:gd name="connsiteX1" fmla="*/ 12192000 w 12192000"/>
              <a:gd name="connsiteY1" fmla="*/ 0 h 2237474"/>
              <a:gd name="connsiteX2" fmla="*/ 12192000 w 12192000"/>
              <a:gd name="connsiteY2" fmla="*/ 751299 h 2237474"/>
              <a:gd name="connsiteX3" fmla="*/ 12176759 w 12192000"/>
              <a:gd name="connsiteY3" fmla="*/ 759190 h 2237474"/>
              <a:gd name="connsiteX4" fmla="*/ 12047364 w 12192000"/>
              <a:gd name="connsiteY4" fmla="*/ 749662 h 2237474"/>
              <a:gd name="connsiteX5" fmla="*/ 11890686 w 12192000"/>
              <a:gd name="connsiteY5" fmla="*/ 732766 h 2237474"/>
              <a:gd name="connsiteX6" fmla="*/ 11820512 w 12192000"/>
              <a:gd name="connsiteY6" fmla="*/ 745392 h 2237474"/>
              <a:gd name="connsiteX7" fmla="*/ 11649954 w 12192000"/>
              <a:gd name="connsiteY7" fmla="*/ 749628 h 2237474"/>
              <a:gd name="connsiteX8" fmla="*/ 11560424 w 12192000"/>
              <a:gd name="connsiteY8" fmla="*/ 748017 h 2237474"/>
              <a:gd name="connsiteX9" fmla="*/ 11358455 w 12192000"/>
              <a:gd name="connsiteY9" fmla="*/ 747593 h 2237474"/>
              <a:gd name="connsiteX10" fmla="*/ 11165209 w 12192000"/>
              <a:gd name="connsiteY10" fmla="*/ 748852 h 2237474"/>
              <a:gd name="connsiteX11" fmla="*/ 11058755 w 12192000"/>
              <a:gd name="connsiteY11" fmla="*/ 749617 h 2237474"/>
              <a:gd name="connsiteX12" fmla="*/ 10846594 w 12192000"/>
              <a:gd name="connsiteY12" fmla="*/ 765069 h 2237474"/>
              <a:gd name="connsiteX13" fmla="*/ 10739478 w 12192000"/>
              <a:gd name="connsiteY13" fmla="*/ 776841 h 2237474"/>
              <a:gd name="connsiteX14" fmla="*/ 10458762 w 12192000"/>
              <a:gd name="connsiteY14" fmla="*/ 755400 h 2237474"/>
              <a:gd name="connsiteX15" fmla="*/ 10211200 w 12192000"/>
              <a:gd name="connsiteY15" fmla="*/ 767513 h 2237474"/>
              <a:gd name="connsiteX16" fmla="*/ 10167995 w 12192000"/>
              <a:gd name="connsiteY16" fmla="*/ 760843 h 2237474"/>
              <a:gd name="connsiteX17" fmla="*/ 9997044 w 12192000"/>
              <a:gd name="connsiteY17" fmla="*/ 780129 h 2237474"/>
              <a:gd name="connsiteX18" fmla="*/ 9943887 w 12192000"/>
              <a:gd name="connsiteY18" fmla="*/ 804141 h 2237474"/>
              <a:gd name="connsiteX19" fmla="*/ 9918248 w 12192000"/>
              <a:gd name="connsiteY19" fmla="*/ 816628 h 2237474"/>
              <a:gd name="connsiteX20" fmla="*/ 9767091 w 12192000"/>
              <a:gd name="connsiteY20" fmla="*/ 870550 h 2237474"/>
              <a:gd name="connsiteX21" fmla="*/ 9683005 w 12192000"/>
              <a:gd name="connsiteY21" fmla="*/ 894128 h 2237474"/>
              <a:gd name="connsiteX22" fmla="*/ 9594438 w 12192000"/>
              <a:gd name="connsiteY22" fmla="*/ 919051 h 2237474"/>
              <a:gd name="connsiteX23" fmla="*/ 9544189 w 12192000"/>
              <a:gd name="connsiteY23" fmla="*/ 938966 h 2237474"/>
              <a:gd name="connsiteX24" fmla="*/ 9500499 w 12192000"/>
              <a:gd name="connsiteY24" fmla="*/ 954680 h 2237474"/>
              <a:gd name="connsiteX25" fmla="*/ 9428195 w 12192000"/>
              <a:gd name="connsiteY25" fmla="*/ 986225 h 2237474"/>
              <a:gd name="connsiteX26" fmla="*/ 9410017 w 12192000"/>
              <a:gd name="connsiteY26" fmla="*/ 993931 h 2237474"/>
              <a:gd name="connsiteX27" fmla="*/ 9392919 w 12192000"/>
              <a:gd name="connsiteY27" fmla="*/ 994656 h 2237474"/>
              <a:gd name="connsiteX28" fmla="*/ 9268019 w 12192000"/>
              <a:gd name="connsiteY28" fmla="*/ 1007442 h 2237474"/>
              <a:gd name="connsiteX29" fmla="*/ 9234662 w 12192000"/>
              <a:gd name="connsiteY29" fmla="*/ 1023056 h 2237474"/>
              <a:gd name="connsiteX30" fmla="*/ 9181033 w 12192000"/>
              <a:gd name="connsiteY30" fmla="*/ 1037921 h 2237474"/>
              <a:gd name="connsiteX31" fmla="*/ 9155969 w 12192000"/>
              <a:gd name="connsiteY31" fmla="*/ 1046804 h 2237474"/>
              <a:gd name="connsiteX32" fmla="*/ 9133985 w 12192000"/>
              <a:gd name="connsiteY32" fmla="*/ 1046450 h 2237474"/>
              <a:gd name="connsiteX33" fmla="*/ 9003462 w 12192000"/>
              <a:gd name="connsiteY33" fmla="*/ 1042406 h 2237474"/>
              <a:gd name="connsiteX34" fmla="*/ 8968445 w 12192000"/>
              <a:gd name="connsiteY34" fmla="*/ 1052169 h 2237474"/>
              <a:gd name="connsiteX35" fmla="*/ 8886001 w 12192000"/>
              <a:gd name="connsiteY35" fmla="*/ 1067468 h 2237474"/>
              <a:gd name="connsiteX36" fmla="*/ 8838610 w 12192000"/>
              <a:gd name="connsiteY36" fmla="*/ 1075091 h 2237474"/>
              <a:gd name="connsiteX37" fmla="*/ 8750383 w 12192000"/>
              <a:gd name="connsiteY37" fmla="*/ 1097387 h 2237474"/>
              <a:gd name="connsiteX38" fmla="*/ 8665605 w 12192000"/>
              <a:gd name="connsiteY38" fmla="*/ 1110791 h 2237474"/>
              <a:gd name="connsiteX39" fmla="*/ 8584946 w 12192000"/>
              <a:gd name="connsiteY39" fmla="*/ 1135226 h 2237474"/>
              <a:gd name="connsiteX40" fmla="*/ 8419755 w 12192000"/>
              <a:gd name="connsiteY40" fmla="*/ 1216260 h 2237474"/>
              <a:gd name="connsiteX41" fmla="*/ 8411626 w 12192000"/>
              <a:gd name="connsiteY41" fmla="*/ 1214397 h 2237474"/>
              <a:gd name="connsiteX42" fmla="*/ 8363469 w 12192000"/>
              <a:gd name="connsiteY42" fmla="*/ 1246658 h 2237474"/>
              <a:gd name="connsiteX43" fmla="*/ 8275497 w 12192000"/>
              <a:gd name="connsiteY43" fmla="*/ 1264396 h 2237474"/>
              <a:gd name="connsiteX44" fmla="*/ 8206287 w 12192000"/>
              <a:gd name="connsiteY44" fmla="*/ 1273060 h 2237474"/>
              <a:gd name="connsiteX45" fmla="*/ 8074238 w 12192000"/>
              <a:gd name="connsiteY45" fmla="*/ 1301895 h 2237474"/>
              <a:gd name="connsiteX46" fmla="*/ 7942099 w 12192000"/>
              <a:gd name="connsiteY46" fmla="*/ 1336332 h 2237474"/>
              <a:gd name="connsiteX47" fmla="*/ 7902328 w 12192000"/>
              <a:gd name="connsiteY47" fmla="*/ 1345865 h 2237474"/>
              <a:gd name="connsiteX48" fmla="*/ 7840612 w 12192000"/>
              <a:gd name="connsiteY48" fmla="*/ 1369373 h 2237474"/>
              <a:gd name="connsiteX49" fmla="*/ 7786819 w 12192000"/>
              <a:gd name="connsiteY49" fmla="*/ 1378970 h 2237474"/>
              <a:gd name="connsiteX50" fmla="*/ 7548172 w 12192000"/>
              <a:gd name="connsiteY50" fmla="*/ 1417460 h 2237474"/>
              <a:gd name="connsiteX51" fmla="*/ 7483437 w 12192000"/>
              <a:gd name="connsiteY51" fmla="*/ 1478152 h 2237474"/>
              <a:gd name="connsiteX52" fmla="*/ 7377870 w 12192000"/>
              <a:gd name="connsiteY52" fmla="*/ 1523319 h 2237474"/>
              <a:gd name="connsiteX53" fmla="*/ 7230737 w 12192000"/>
              <a:gd name="connsiteY53" fmla="*/ 1562633 h 2237474"/>
              <a:gd name="connsiteX54" fmla="*/ 7224458 w 12192000"/>
              <a:gd name="connsiteY54" fmla="*/ 1573008 h 2237474"/>
              <a:gd name="connsiteX55" fmla="*/ 7183121 w 12192000"/>
              <a:gd name="connsiteY55" fmla="*/ 1595162 h 2237474"/>
              <a:gd name="connsiteX56" fmla="*/ 7164601 w 12192000"/>
              <a:gd name="connsiteY56" fmla="*/ 1606490 h 2237474"/>
              <a:gd name="connsiteX57" fmla="*/ 6900177 w 12192000"/>
              <a:gd name="connsiteY57" fmla="*/ 1636016 h 2237474"/>
              <a:gd name="connsiteX58" fmla="*/ 6795372 w 12192000"/>
              <a:gd name="connsiteY58" fmla="*/ 1644845 h 2237474"/>
              <a:gd name="connsiteX59" fmla="*/ 6692251 w 12192000"/>
              <a:gd name="connsiteY59" fmla="*/ 1656357 h 2237474"/>
              <a:gd name="connsiteX60" fmla="*/ 6655235 w 12192000"/>
              <a:gd name="connsiteY60" fmla="*/ 1661869 h 2237474"/>
              <a:gd name="connsiteX61" fmla="*/ 6554894 w 12192000"/>
              <a:gd name="connsiteY61" fmla="*/ 1664428 h 2237474"/>
              <a:gd name="connsiteX62" fmla="*/ 6516595 w 12192000"/>
              <a:gd name="connsiteY62" fmla="*/ 1667475 h 2237474"/>
              <a:gd name="connsiteX63" fmla="*/ 6508541 w 12192000"/>
              <a:gd name="connsiteY63" fmla="*/ 1668757 h 2237474"/>
              <a:gd name="connsiteX64" fmla="*/ 6471012 w 12192000"/>
              <a:gd name="connsiteY64" fmla="*/ 1678604 h 2237474"/>
              <a:gd name="connsiteX65" fmla="*/ 6364035 w 12192000"/>
              <a:gd name="connsiteY65" fmla="*/ 1667683 h 2237474"/>
              <a:gd name="connsiteX66" fmla="*/ 6280959 w 12192000"/>
              <a:gd name="connsiteY66" fmla="*/ 1689329 h 2237474"/>
              <a:gd name="connsiteX67" fmla="*/ 6243319 w 12192000"/>
              <a:gd name="connsiteY67" fmla="*/ 1695560 h 2237474"/>
              <a:gd name="connsiteX68" fmla="*/ 6098321 w 12192000"/>
              <a:gd name="connsiteY68" fmla="*/ 1721646 h 2237474"/>
              <a:gd name="connsiteX69" fmla="*/ 5880652 w 12192000"/>
              <a:gd name="connsiteY69" fmla="*/ 1779643 h 2237474"/>
              <a:gd name="connsiteX70" fmla="*/ 5785959 w 12192000"/>
              <a:gd name="connsiteY70" fmla="*/ 1775307 h 2237474"/>
              <a:gd name="connsiteX71" fmla="*/ 5643534 w 12192000"/>
              <a:gd name="connsiteY71" fmla="*/ 1802919 h 2237474"/>
              <a:gd name="connsiteX72" fmla="*/ 5518799 w 12192000"/>
              <a:gd name="connsiteY72" fmla="*/ 1818312 h 2237474"/>
              <a:gd name="connsiteX73" fmla="*/ 5505014 w 12192000"/>
              <a:gd name="connsiteY73" fmla="*/ 1819259 h 2237474"/>
              <a:gd name="connsiteX74" fmla="*/ 5453307 w 12192000"/>
              <a:gd name="connsiteY74" fmla="*/ 1815450 h 2237474"/>
              <a:gd name="connsiteX75" fmla="*/ 5221533 w 12192000"/>
              <a:gd name="connsiteY75" fmla="*/ 1846950 h 2237474"/>
              <a:gd name="connsiteX76" fmla="*/ 5149802 w 12192000"/>
              <a:gd name="connsiteY76" fmla="*/ 1844846 h 2237474"/>
              <a:gd name="connsiteX77" fmla="*/ 5114927 w 12192000"/>
              <a:gd name="connsiteY77" fmla="*/ 1847827 h 2237474"/>
              <a:gd name="connsiteX78" fmla="*/ 5108970 w 12192000"/>
              <a:gd name="connsiteY78" fmla="*/ 1847935 h 2237474"/>
              <a:gd name="connsiteX79" fmla="*/ 5067961 w 12192000"/>
              <a:gd name="connsiteY79" fmla="*/ 1845917 h 2237474"/>
              <a:gd name="connsiteX80" fmla="*/ 5007075 w 12192000"/>
              <a:gd name="connsiteY80" fmla="*/ 1838626 h 2237474"/>
              <a:gd name="connsiteX81" fmla="*/ 4944087 w 12192000"/>
              <a:gd name="connsiteY81" fmla="*/ 1823332 h 2237474"/>
              <a:gd name="connsiteX82" fmla="*/ 4907662 w 12192000"/>
              <a:gd name="connsiteY82" fmla="*/ 1816900 h 2237474"/>
              <a:gd name="connsiteX83" fmla="*/ 4882386 w 12192000"/>
              <a:gd name="connsiteY83" fmla="*/ 1809844 h 2237474"/>
              <a:gd name="connsiteX84" fmla="*/ 4811440 w 12192000"/>
              <a:gd name="connsiteY84" fmla="*/ 1804655 h 2237474"/>
              <a:gd name="connsiteX85" fmla="*/ 4691075 w 12192000"/>
              <a:gd name="connsiteY85" fmla="*/ 1801389 h 2237474"/>
              <a:gd name="connsiteX86" fmla="*/ 4640313 w 12192000"/>
              <a:gd name="connsiteY86" fmla="*/ 1784307 h 2237474"/>
              <a:gd name="connsiteX87" fmla="*/ 4536503 w 12192000"/>
              <a:gd name="connsiteY87" fmla="*/ 1785334 h 2237474"/>
              <a:gd name="connsiteX88" fmla="*/ 4513724 w 12192000"/>
              <a:gd name="connsiteY88" fmla="*/ 1791996 h 2237474"/>
              <a:gd name="connsiteX89" fmla="*/ 4459810 w 12192000"/>
              <a:gd name="connsiteY89" fmla="*/ 1797886 h 2237474"/>
              <a:gd name="connsiteX90" fmla="*/ 4379064 w 12192000"/>
              <a:gd name="connsiteY90" fmla="*/ 1817177 h 2237474"/>
              <a:gd name="connsiteX91" fmla="*/ 4290981 w 12192000"/>
              <a:gd name="connsiteY91" fmla="*/ 1839677 h 2237474"/>
              <a:gd name="connsiteX92" fmla="*/ 4238372 w 12192000"/>
              <a:gd name="connsiteY92" fmla="*/ 1851480 h 2237474"/>
              <a:gd name="connsiteX93" fmla="*/ 4232517 w 12192000"/>
              <a:gd name="connsiteY93" fmla="*/ 1852567 h 2237474"/>
              <a:gd name="connsiteX94" fmla="*/ 4191732 w 12192000"/>
              <a:gd name="connsiteY94" fmla="*/ 1857328 h 2237474"/>
              <a:gd name="connsiteX95" fmla="*/ 4065532 w 12192000"/>
              <a:gd name="connsiteY95" fmla="*/ 1855477 h 2237474"/>
              <a:gd name="connsiteX96" fmla="*/ 4028460 w 12192000"/>
              <a:gd name="connsiteY96" fmla="*/ 1855137 h 2237474"/>
              <a:gd name="connsiteX97" fmla="*/ 4002267 w 12192000"/>
              <a:gd name="connsiteY97" fmla="*/ 1852352 h 2237474"/>
              <a:gd name="connsiteX98" fmla="*/ 3931396 w 12192000"/>
              <a:gd name="connsiteY98" fmla="*/ 1858915 h 2237474"/>
              <a:gd name="connsiteX99" fmla="*/ 3812162 w 12192000"/>
              <a:gd name="connsiteY99" fmla="*/ 1875501 h 2237474"/>
              <a:gd name="connsiteX100" fmla="*/ 3758105 w 12192000"/>
              <a:gd name="connsiteY100" fmla="*/ 1871856 h 2237474"/>
              <a:gd name="connsiteX101" fmla="*/ 3715896 w 12192000"/>
              <a:gd name="connsiteY101" fmla="*/ 1881552 h 2237474"/>
              <a:gd name="connsiteX102" fmla="*/ 3567259 w 12192000"/>
              <a:gd name="connsiteY102" fmla="*/ 1893482 h 2237474"/>
              <a:gd name="connsiteX103" fmla="*/ 3405770 w 12192000"/>
              <a:gd name="connsiteY103" fmla="*/ 1904591 h 2237474"/>
              <a:gd name="connsiteX104" fmla="*/ 3280097 w 12192000"/>
              <a:gd name="connsiteY104" fmla="*/ 1919610 h 2237474"/>
              <a:gd name="connsiteX105" fmla="*/ 3009910 w 12192000"/>
              <a:gd name="connsiteY105" fmla="*/ 1957866 h 2237474"/>
              <a:gd name="connsiteX106" fmla="*/ 2995934 w 12192000"/>
              <a:gd name="connsiteY106" fmla="*/ 1967085 h 2237474"/>
              <a:gd name="connsiteX107" fmla="*/ 2942858 w 12192000"/>
              <a:gd name="connsiteY107" fmla="*/ 1981367 h 2237474"/>
              <a:gd name="connsiteX108" fmla="*/ 2875436 w 12192000"/>
              <a:gd name="connsiteY108" fmla="*/ 1996977 h 2237474"/>
              <a:gd name="connsiteX109" fmla="*/ 2874892 w 12192000"/>
              <a:gd name="connsiteY109" fmla="*/ 1996085 h 2237474"/>
              <a:gd name="connsiteX110" fmla="*/ 2843662 w 12192000"/>
              <a:gd name="connsiteY110" fmla="*/ 1992498 h 2237474"/>
              <a:gd name="connsiteX111" fmla="*/ 2718916 w 12192000"/>
              <a:gd name="connsiteY111" fmla="*/ 1990867 h 2237474"/>
              <a:gd name="connsiteX112" fmla="*/ 2713522 w 12192000"/>
              <a:gd name="connsiteY112" fmla="*/ 1990173 h 2237474"/>
              <a:gd name="connsiteX113" fmla="*/ 2476147 w 12192000"/>
              <a:gd name="connsiteY113" fmla="*/ 1998305 h 2237474"/>
              <a:gd name="connsiteX114" fmla="*/ 2373568 w 12192000"/>
              <a:gd name="connsiteY114" fmla="*/ 2003219 h 2237474"/>
              <a:gd name="connsiteX115" fmla="*/ 2287219 w 12192000"/>
              <a:gd name="connsiteY115" fmla="*/ 1998750 h 2237474"/>
              <a:gd name="connsiteX116" fmla="*/ 2243069 w 12192000"/>
              <a:gd name="connsiteY116" fmla="*/ 2005321 h 2237474"/>
              <a:gd name="connsiteX117" fmla="*/ 2164831 w 12192000"/>
              <a:gd name="connsiteY117" fmla="*/ 2010143 h 2237474"/>
              <a:gd name="connsiteX118" fmla="*/ 2085228 w 12192000"/>
              <a:gd name="connsiteY118" fmla="*/ 2046431 h 2237474"/>
              <a:gd name="connsiteX119" fmla="*/ 2058061 w 12192000"/>
              <a:gd name="connsiteY119" fmla="*/ 2047942 h 2237474"/>
              <a:gd name="connsiteX120" fmla="*/ 2042244 w 12192000"/>
              <a:gd name="connsiteY120" fmla="*/ 2055560 h 2237474"/>
              <a:gd name="connsiteX121" fmla="*/ 1877728 w 12192000"/>
              <a:gd name="connsiteY121" fmla="*/ 2101004 h 2237474"/>
              <a:gd name="connsiteX122" fmla="*/ 1759056 w 12192000"/>
              <a:gd name="connsiteY122" fmla="*/ 2125608 h 2237474"/>
              <a:gd name="connsiteX123" fmla="*/ 1637948 w 12192000"/>
              <a:gd name="connsiteY123" fmla="*/ 2172597 h 2237474"/>
              <a:gd name="connsiteX124" fmla="*/ 1434549 w 12192000"/>
              <a:gd name="connsiteY124" fmla="*/ 2234522 h 2237474"/>
              <a:gd name="connsiteX125" fmla="*/ 1398481 w 12192000"/>
              <a:gd name="connsiteY125" fmla="*/ 2237074 h 2237474"/>
              <a:gd name="connsiteX126" fmla="*/ 1398407 w 12192000"/>
              <a:gd name="connsiteY126" fmla="*/ 2237095 h 2237474"/>
              <a:gd name="connsiteX127" fmla="*/ 1370962 w 12192000"/>
              <a:gd name="connsiteY127" fmla="*/ 2237474 h 2237474"/>
              <a:gd name="connsiteX128" fmla="*/ 1356367 w 12192000"/>
              <a:gd name="connsiteY128" fmla="*/ 2235089 h 2237474"/>
              <a:gd name="connsiteX129" fmla="*/ 1279765 w 12192000"/>
              <a:gd name="connsiteY129" fmla="*/ 2229639 h 2237474"/>
              <a:gd name="connsiteX130" fmla="*/ 1195347 w 12192000"/>
              <a:gd name="connsiteY130" fmla="*/ 2212354 h 2237474"/>
              <a:gd name="connsiteX131" fmla="*/ 970251 w 12192000"/>
              <a:gd name="connsiteY131" fmla="*/ 2221029 h 2237474"/>
              <a:gd name="connsiteX132" fmla="*/ 812914 w 12192000"/>
              <a:gd name="connsiteY132" fmla="*/ 2210095 h 2237474"/>
              <a:gd name="connsiteX133" fmla="*/ 776382 w 12192000"/>
              <a:gd name="connsiteY133" fmla="*/ 2204512 h 2237474"/>
              <a:gd name="connsiteX134" fmla="*/ 597225 w 12192000"/>
              <a:gd name="connsiteY134" fmla="*/ 2180999 h 2237474"/>
              <a:gd name="connsiteX135" fmla="*/ 520671 w 12192000"/>
              <a:gd name="connsiteY135" fmla="*/ 2180980 h 2237474"/>
              <a:gd name="connsiteX136" fmla="*/ 515024 w 12192000"/>
              <a:gd name="connsiteY136" fmla="*/ 2179258 h 2237474"/>
              <a:gd name="connsiteX137" fmla="*/ 413835 w 12192000"/>
              <a:gd name="connsiteY137" fmla="*/ 2156783 h 2237474"/>
              <a:gd name="connsiteX138" fmla="*/ 376513 w 12192000"/>
              <a:gd name="connsiteY138" fmla="*/ 2154014 h 2237474"/>
              <a:gd name="connsiteX139" fmla="*/ 273386 w 12192000"/>
              <a:gd name="connsiteY139" fmla="*/ 2142551 h 2237474"/>
              <a:gd name="connsiteX140" fmla="*/ 169207 w 12192000"/>
              <a:gd name="connsiteY140" fmla="*/ 2128100 h 2237474"/>
              <a:gd name="connsiteX141" fmla="*/ 77641 w 12192000"/>
              <a:gd name="connsiteY141" fmla="*/ 2126835 h 2237474"/>
              <a:gd name="connsiteX142" fmla="*/ 37645 w 12192000"/>
              <a:gd name="connsiteY142" fmla="*/ 2115401 h 2237474"/>
              <a:gd name="connsiteX143" fmla="*/ 4572 w 12192000"/>
              <a:gd name="connsiteY143" fmla="*/ 2111091 h 2237474"/>
              <a:gd name="connsiteX144" fmla="*/ 0 w 12192000"/>
              <a:gd name="connsiteY144" fmla="*/ 2110468 h 2237474"/>
              <a:gd name="connsiteX145" fmla="*/ 0 w 12192000"/>
              <a:gd name="connsiteY145" fmla="*/ 0 h 2237474"/>
              <a:gd name="connsiteX0" fmla="*/ 0 w 12192000"/>
              <a:gd name="connsiteY0" fmla="*/ 0 h 2237474"/>
              <a:gd name="connsiteX1" fmla="*/ 12192000 w 12192000"/>
              <a:gd name="connsiteY1" fmla="*/ 0 h 2237474"/>
              <a:gd name="connsiteX2" fmla="*/ 12192000 w 12192000"/>
              <a:gd name="connsiteY2" fmla="*/ 751299 h 2237474"/>
              <a:gd name="connsiteX3" fmla="*/ 12176759 w 12192000"/>
              <a:gd name="connsiteY3" fmla="*/ 759190 h 2237474"/>
              <a:gd name="connsiteX4" fmla="*/ 12047364 w 12192000"/>
              <a:gd name="connsiteY4" fmla="*/ 749662 h 2237474"/>
              <a:gd name="connsiteX5" fmla="*/ 11890686 w 12192000"/>
              <a:gd name="connsiteY5" fmla="*/ 732766 h 2237474"/>
              <a:gd name="connsiteX6" fmla="*/ 11820512 w 12192000"/>
              <a:gd name="connsiteY6" fmla="*/ 745392 h 2237474"/>
              <a:gd name="connsiteX7" fmla="*/ 11649954 w 12192000"/>
              <a:gd name="connsiteY7" fmla="*/ 749628 h 2237474"/>
              <a:gd name="connsiteX8" fmla="*/ 11560424 w 12192000"/>
              <a:gd name="connsiteY8" fmla="*/ 748017 h 2237474"/>
              <a:gd name="connsiteX9" fmla="*/ 11358455 w 12192000"/>
              <a:gd name="connsiteY9" fmla="*/ 747593 h 2237474"/>
              <a:gd name="connsiteX10" fmla="*/ 11165209 w 12192000"/>
              <a:gd name="connsiteY10" fmla="*/ 748852 h 2237474"/>
              <a:gd name="connsiteX11" fmla="*/ 11058755 w 12192000"/>
              <a:gd name="connsiteY11" fmla="*/ 749617 h 2237474"/>
              <a:gd name="connsiteX12" fmla="*/ 10846594 w 12192000"/>
              <a:gd name="connsiteY12" fmla="*/ 765069 h 2237474"/>
              <a:gd name="connsiteX13" fmla="*/ 10739478 w 12192000"/>
              <a:gd name="connsiteY13" fmla="*/ 776841 h 2237474"/>
              <a:gd name="connsiteX14" fmla="*/ 10458762 w 12192000"/>
              <a:gd name="connsiteY14" fmla="*/ 755400 h 2237474"/>
              <a:gd name="connsiteX15" fmla="*/ 10211200 w 12192000"/>
              <a:gd name="connsiteY15" fmla="*/ 767513 h 2237474"/>
              <a:gd name="connsiteX16" fmla="*/ 10167995 w 12192000"/>
              <a:gd name="connsiteY16" fmla="*/ 760843 h 2237474"/>
              <a:gd name="connsiteX17" fmla="*/ 9997044 w 12192000"/>
              <a:gd name="connsiteY17" fmla="*/ 780129 h 2237474"/>
              <a:gd name="connsiteX18" fmla="*/ 9943887 w 12192000"/>
              <a:gd name="connsiteY18" fmla="*/ 804141 h 2237474"/>
              <a:gd name="connsiteX19" fmla="*/ 9918248 w 12192000"/>
              <a:gd name="connsiteY19" fmla="*/ 816628 h 2237474"/>
              <a:gd name="connsiteX20" fmla="*/ 9767091 w 12192000"/>
              <a:gd name="connsiteY20" fmla="*/ 870550 h 2237474"/>
              <a:gd name="connsiteX21" fmla="*/ 9683005 w 12192000"/>
              <a:gd name="connsiteY21" fmla="*/ 894128 h 2237474"/>
              <a:gd name="connsiteX22" fmla="*/ 9594438 w 12192000"/>
              <a:gd name="connsiteY22" fmla="*/ 919051 h 2237474"/>
              <a:gd name="connsiteX23" fmla="*/ 9544189 w 12192000"/>
              <a:gd name="connsiteY23" fmla="*/ 938966 h 2237474"/>
              <a:gd name="connsiteX24" fmla="*/ 9500499 w 12192000"/>
              <a:gd name="connsiteY24" fmla="*/ 954680 h 2237474"/>
              <a:gd name="connsiteX25" fmla="*/ 9428195 w 12192000"/>
              <a:gd name="connsiteY25" fmla="*/ 986225 h 2237474"/>
              <a:gd name="connsiteX26" fmla="*/ 9410017 w 12192000"/>
              <a:gd name="connsiteY26" fmla="*/ 993931 h 2237474"/>
              <a:gd name="connsiteX27" fmla="*/ 9392919 w 12192000"/>
              <a:gd name="connsiteY27" fmla="*/ 994656 h 2237474"/>
              <a:gd name="connsiteX28" fmla="*/ 9268019 w 12192000"/>
              <a:gd name="connsiteY28" fmla="*/ 1007442 h 2237474"/>
              <a:gd name="connsiteX29" fmla="*/ 9234662 w 12192000"/>
              <a:gd name="connsiteY29" fmla="*/ 1023056 h 2237474"/>
              <a:gd name="connsiteX30" fmla="*/ 9181033 w 12192000"/>
              <a:gd name="connsiteY30" fmla="*/ 1037921 h 2237474"/>
              <a:gd name="connsiteX31" fmla="*/ 9155969 w 12192000"/>
              <a:gd name="connsiteY31" fmla="*/ 1046804 h 2237474"/>
              <a:gd name="connsiteX32" fmla="*/ 9133985 w 12192000"/>
              <a:gd name="connsiteY32" fmla="*/ 1046450 h 2237474"/>
              <a:gd name="connsiteX33" fmla="*/ 9003462 w 12192000"/>
              <a:gd name="connsiteY33" fmla="*/ 1042406 h 2237474"/>
              <a:gd name="connsiteX34" fmla="*/ 8968445 w 12192000"/>
              <a:gd name="connsiteY34" fmla="*/ 1052169 h 2237474"/>
              <a:gd name="connsiteX35" fmla="*/ 8886001 w 12192000"/>
              <a:gd name="connsiteY35" fmla="*/ 1067468 h 2237474"/>
              <a:gd name="connsiteX36" fmla="*/ 8838610 w 12192000"/>
              <a:gd name="connsiteY36" fmla="*/ 1075091 h 2237474"/>
              <a:gd name="connsiteX37" fmla="*/ 8750383 w 12192000"/>
              <a:gd name="connsiteY37" fmla="*/ 1097387 h 2237474"/>
              <a:gd name="connsiteX38" fmla="*/ 8665605 w 12192000"/>
              <a:gd name="connsiteY38" fmla="*/ 1110791 h 2237474"/>
              <a:gd name="connsiteX39" fmla="*/ 8584946 w 12192000"/>
              <a:gd name="connsiteY39" fmla="*/ 1135226 h 2237474"/>
              <a:gd name="connsiteX40" fmla="*/ 8419755 w 12192000"/>
              <a:gd name="connsiteY40" fmla="*/ 1216260 h 2237474"/>
              <a:gd name="connsiteX41" fmla="*/ 8411626 w 12192000"/>
              <a:gd name="connsiteY41" fmla="*/ 1214397 h 2237474"/>
              <a:gd name="connsiteX42" fmla="*/ 8363469 w 12192000"/>
              <a:gd name="connsiteY42" fmla="*/ 1246658 h 2237474"/>
              <a:gd name="connsiteX43" fmla="*/ 8275497 w 12192000"/>
              <a:gd name="connsiteY43" fmla="*/ 1264396 h 2237474"/>
              <a:gd name="connsiteX44" fmla="*/ 8074238 w 12192000"/>
              <a:gd name="connsiteY44" fmla="*/ 1301895 h 2237474"/>
              <a:gd name="connsiteX45" fmla="*/ 7942099 w 12192000"/>
              <a:gd name="connsiteY45" fmla="*/ 1336332 h 2237474"/>
              <a:gd name="connsiteX46" fmla="*/ 7902328 w 12192000"/>
              <a:gd name="connsiteY46" fmla="*/ 1345865 h 2237474"/>
              <a:gd name="connsiteX47" fmla="*/ 7840612 w 12192000"/>
              <a:gd name="connsiteY47" fmla="*/ 1369373 h 2237474"/>
              <a:gd name="connsiteX48" fmla="*/ 7786819 w 12192000"/>
              <a:gd name="connsiteY48" fmla="*/ 1378970 h 2237474"/>
              <a:gd name="connsiteX49" fmla="*/ 7548172 w 12192000"/>
              <a:gd name="connsiteY49" fmla="*/ 1417460 h 2237474"/>
              <a:gd name="connsiteX50" fmla="*/ 7483437 w 12192000"/>
              <a:gd name="connsiteY50" fmla="*/ 1478152 h 2237474"/>
              <a:gd name="connsiteX51" fmla="*/ 7377870 w 12192000"/>
              <a:gd name="connsiteY51" fmla="*/ 1523319 h 2237474"/>
              <a:gd name="connsiteX52" fmla="*/ 7230737 w 12192000"/>
              <a:gd name="connsiteY52" fmla="*/ 1562633 h 2237474"/>
              <a:gd name="connsiteX53" fmla="*/ 7224458 w 12192000"/>
              <a:gd name="connsiteY53" fmla="*/ 1573008 h 2237474"/>
              <a:gd name="connsiteX54" fmla="*/ 7183121 w 12192000"/>
              <a:gd name="connsiteY54" fmla="*/ 1595162 h 2237474"/>
              <a:gd name="connsiteX55" fmla="*/ 7164601 w 12192000"/>
              <a:gd name="connsiteY55" fmla="*/ 1606490 h 2237474"/>
              <a:gd name="connsiteX56" fmla="*/ 6900177 w 12192000"/>
              <a:gd name="connsiteY56" fmla="*/ 1636016 h 2237474"/>
              <a:gd name="connsiteX57" fmla="*/ 6795372 w 12192000"/>
              <a:gd name="connsiteY57" fmla="*/ 1644845 h 2237474"/>
              <a:gd name="connsiteX58" fmla="*/ 6692251 w 12192000"/>
              <a:gd name="connsiteY58" fmla="*/ 1656357 h 2237474"/>
              <a:gd name="connsiteX59" fmla="*/ 6655235 w 12192000"/>
              <a:gd name="connsiteY59" fmla="*/ 1661869 h 2237474"/>
              <a:gd name="connsiteX60" fmla="*/ 6554894 w 12192000"/>
              <a:gd name="connsiteY60" fmla="*/ 1664428 h 2237474"/>
              <a:gd name="connsiteX61" fmla="*/ 6516595 w 12192000"/>
              <a:gd name="connsiteY61" fmla="*/ 1667475 h 2237474"/>
              <a:gd name="connsiteX62" fmla="*/ 6508541 w 12192000"/>
              <a:gd name="connsiteY62" fmla="*/ 1668757 h 2237474"/>
              <a:gd name="connsiteX63" fmla="*/ 6471012 w 12192000"/>
              <a:gd name="connsiteY63" fmla="*/ 1678604 h 2237474"/>
              <a:gd name="connsiteX64" fmla="*/ 6364035 w 12192000"/>
              <a:gd name="connsiteY64" fmla="*/ 1667683 h 2237474"/>
              <a:gd name="connsiteX65" fmla="*/ 6280959 w 12192000"/>
              <a:gd name="connsiteY65" fmla="*/ 1689329 h 2237474"/>
              <a:gd name="connsiteX66" fmla="*/ 6243319 w 12192000"/>
              <a:gd name="connsiteY66" fmla="*/ 1695560 h 2237474"/>
              <a:gd name="connsiteX67" fmla="*/ 6098321 w 12192000"/>
              <a:gd name="connsiteY67" fmla="*/ 1721646 h 2237474"/>
              <a:gd name="connsiteX68" fmla="*/ 5880652 w 12192000"/>
              <a:gd name="connsiteY68" fmla="*/ 1779643 h 2237474"/>
              <a:gd name="connsiteX69" fmla="*/ 5785959 w 12192000"/>
              <a:gd name="connsiteY69" fmla="*/ 1775307 h 2237474"/>
              <a:gd name="connsiteX70" fmla="*/ 5643534 w 12192000"/>
              <a:gd name="connsiteY70" fmla="*/ 1802919 h 2237474"/>
              <a:gd name="connsiteX71" fmla="*/ 5518799 w 12192000"/>
              <a:gd name="connsiteY71" fmla="*/ 1818312 h 2237474"/>
              <a:gd name="connsiteX72" fmla="*/ 5505014 w 12192000"/>
              <a:gd name="connsiteY72" fmla="*/ 1819259 h 2237474"/>
              <a:gd name="connsiteX73" fmla="*/ 5453307 w 12192000"/>
              <a:gd name="connsiteY73" fmla="*/ 1815450 h 2237474"/>
              <a:gd name="connsiteX74" fmla="*/ 5221533 w 12192000"/>
              <a:gd name="connsiteY74" fmla="*/ 1846950 h 2237474"/>
              <a:gd name="connsiteX75" fmla="*/ 5149802 w 12192000"/>
              <a:gd name="connsiteY75" fmla="*/ 1844846 h 2237474"/>
              <a:gd name="connsiteX76" fmla="*/ 5114927 w 12192000"/>
              <a:gd name="connsiteY76" fmla="*/ 1847827 h 2237474"/>
              <a:gd name="connsiteX77" fmla="*/ 5108970 w 12192000"/>
              <a:gd name="connsiteY77" fmla="*/ 1847935 h 2237474"/>
              <a:gd name="connsiteX78" fmla="*/ 5067961 w 12192000"/>
              <a:gd name="connsiteY78" fmla="*/ 1845917 h 2237474"/>
              <a:gd name="connsiteX79" fmla="*/ 5007075 w 12192000"/>
              <a:gd name="connsiteY79" fmla="*/ 1838626 h 2237474"/>
              <a:gd name="connsiteX80" fmla="*/ 4944087 w 12192000"/>
              <a:gd name="connsiteY80" fmla="*/ 1823332 h 2237474"/>
              <a:gd name="connsiteX81" fmla="*/ 4907662 w 12192000"/>
              <a:gd name="connsiteY81" fmla="*/ 1816900 h 2237474"/>
              <a:gd name="connsiteX82" fmla="*/ 4882386 w 12192000"/>
              <a:gd name="connsiteY82" fmla="*/ 1809844 h 2237474"/>
              <a:gd name="connsiteX83" fmla="*/ 4811440 w 12192000"/>
              <a:gd name="connsiteY83" fmla="*/ 1804655 h 2237474"/>
              <a:gd name="connsiteX84" fmla="*/ 4691075 w 12192000"/>
              <a:gd name="connsiteY84" fmla="*/ 1801389 h 2237474"/>
              <a:gd name="connsiteX85" fmla="*/ 4640313 w 12192000"/>
              <a:gd name="connsiteY85" fmla="*/ 1784307 h 2237474"/>
              <a:gd name="connsiteX86" fmla="*/ 4536503 w 12192000"/>
              <a:gd name="connsiteY86" fmla="*/ 1785334 h 2237474"/>
              <a:gd name="connsiteX87" fmla="*/ 4513724 w 12192000"/>
              <a:gd name="connsiteY87" fmla="*/ 1791996 h 2237474"/>
              <a:gd name="connsiteX88" fmla="*/ 4459810 w 12192000"/>
              <a:gd name="connsiteY88" fmla="*/ 1797886 h 2237474"/>
              <a:gd name="connsiteX89" fmla="*/ 4379064 w 12192000"/>
              <a:gd name="connsiteY89" fmla="*/ 1817177 h 2237474"/>
              <a:gd name="connsiteX90" fmla="*/ 4290981 w 12192000"/>
              <a:gd name="connsiteY90" fmla="*/ 1839677 h 2237474"/>
              <a:gd name="connsiteX91" fmla="*/ 4238372 w 12192000"/>
              <a:gd name="connsiteY91" fmla="*/ 1851480 h 2237474"/>
              <a:gd name="connsiteX92" fmla="*/ 4232517 w 12192000"/>
              <a:gd name="connsiteY92" fmla="*/ 1852567 h 2237474"/>
              <a:gd name="connsiteX93" fmla="*/ 4191732 w 12192000"/>
              <a:gd name="connsiteY93" fmla="*/ 1857328 h 2237474"/>
              <a:gd name="connsiteX94" fmla="*/ 4065532 w 12192000"/>
              <a:gd name="connsiteY94" fmla="*/ 1855477 h 2237474"/>
              <a:gd name="connsiteX95" fmla="*/ 4028460 w 12192000"/>
              <a:gd name="connsiteY95" fmla="*/ 1855137 h 2237474"/>
              <a:gd name="connsiteX96" fmla="*/ 4002267 w 12192000"/>
              <a:gd name="connsiteY96" fmla="*/ 1852352 h 2237474"/>
              <a:gd name="connsiteX97" fmla="*/ 3931396 w 12192000"/>
              <a:gd name="connsiteY97" fmla="*/ 1858915 h 2237474"/>
              <a:gd name="connsiteX98" fmla="*/ 3812162 w 12192000"/>
              <a:gd name="connsiteY98" fmla="*/ 1875501 h 2237474"/>
              <a:gd name="connsiteX99" fmla="*/ 3758105 w 12192000"/>
              <a:gd name="connsiteY99" fmla="*/ 1871856 h 2237474"/>
              <a:gd name="connsiteX100" fmla="*/ 3715896 w 12192000"/>
              <a:gd name="connsiteY100" fmla="*/ 1881552 h 2237474"/>
              <a:gd name="connsiteX101" fmla="*/ 3567259 w 12192000"/>
              <a:gd name="connsiteY101" fmla="*/ 1893482 h 2237474"/>
              <a:gd name="connsiteX102" fmla="*/ 3405770 w 12192000"/>
              <a:gd name="connsiteY102" fmla="*/ 1904591 h 2237474"/>
              <a:gd name="connsiteX103" fmla="*/ 3280097 w 12192000"/>
              <a:gd name="connsiteY103" fmla="*/ 1919610 h 2237474"/>
              <a:gd name="connsiteX104" fmla="*/ 3009910 w 12192000"/>
              <a:gd name="connsiteY104" fmla="*/ 1957866 h 2237474"/>
              <a:gd name="connsiteX105" fmla="*/ 2995934 w 12192000"/>
              <a:gd name="connsiteY105" fmla="*/ 1967085 h 2237474"/>
              <a:gd name="connsiteX106" fmla="*/ 2942858 w 12192000"/>
              <a:gd name="connsiteY106" fmla="*/ 1981367 h 2237474"/>
              <a:gd name="connsiteX107" fmla="*/ 2875436 w 12192000"/>
              <a:gd name="connsiteY107" fmla="*/ 1996977 h 2237474"/>
              <a:gd name="connsiteX108" fmla="*/ 2874892 w 12192000"/>
              <a:gd name="connsiteY108" fmla="*/ 1996085 h 2237474"/>
              <a:gd name="connsiteX109" fmla="*/ 2843662 w 12192000"/>
              <a:gd name="connsiteY109" fmla="*/ 1992498 h 2237474"/>
              <a:gd name="connsiteX110" fmla="*/ 2718916 w 12192000"/>
              <a:gd name="connsiteY110" fmla="*/ 1990867 h 2237474"/>
              <a:gd name="connsiteX111" fmla="*/ 2713522 w 12192000"/>
              <a:gd name="connsiteY111" fmla="*/ 1990173 h 2237474"/>
              <a:gd name="connsiteX112" fmla="*/ 2476147 w 12192000"/>
              <a:gd name="connsiteY112" fmla="*/ 1998305 h 2237474"/>
              <a:gd name="connsiteX113" fmla="*/ 2373568 w 12192000"/>
              <a:gd name="connsiteY113" fmla="*/ 2003219 h 2237474"/>
              <a:gd name="connsiteX114" fmla="*/ 2287219 w 12192000"/>
              <a:gd name="connsiteY114" fmla="*/ 1998750 h 2237474"/>
              <a:gd name="connsiteX115" fmla="*/ 2243069 w 12192000"/>
              <a:gd name="connsiteY115" fmla="*/ 2005321 h 2237474"/>
              <a:gd name="connsiteX116" fmla="*/ 2164831 w 12192000"/>
              <a:gd name="connsiteY116" fmla="*/ 2010143 h 2237474"/>
              <a:gd name="connsiteX117" fmla="*/ 2085228 w 12192000"/>
              <a:gd name="connsiteY117" fmla="*/ 2046431 h 2237474"/>
              <a:gd name="connsiteX118" fmla="*/ 2058061 w 12192000"/>
              <a:gd name="connsiteY118" fmla="*/ 2047942 h 2237474"/>
              <a:gd name="connsiteX119" fmla="*/ 2042244 w 12192000"/>
              <a:gd name="connsiteY119" fmla="*/ 2055560 h 2237474"/>
              <a:gd name="connsiteX120" fmla="*/ 1877728 w 12192000"/>
              <a:gd name="connsiteY120" fmla="*/ 2101004 h 2237474"/>
              <a:gd name="connsiteX121" fmla="*/ 1759056 w 12192000"/>
              <a:gd name="connsiteY121" fmla="*/ 2125608 h 2237474"/>
              <a:gd name="connsiteX122" fmla="*/ 1637948 w 12192000"/>
              <a:gd name="connsiteY122" fmla="*/ 2172597 h 2237474"/>
              <a:gd name="connsiteX123" fmla="*/ 1434549 w 12192000"/>
              <a:gd name="connsiteY123" fmla="*/ 2234522 h 2237474"/>
              <a:gd name="connsiteX124" fmla="*/ 1398481 w 12192000"/>
              <a:gd name="connsiteY124" fmla="*/ 2237074 h 2237474"/>
              <a:gd name="connsiteX125" fmla="*/ 1398407 w 12192000"/>
              <a:gd name="connsiteY125" fmla="*/ 2237095 h 2237474"/>
              <a:gd name="connsiteX126" fmla="*/ 1370962 w 12192000"/>
              <a:gd name="connsiteY126" fmla="*/ 2237474 h 2237474"/>
              <a:gd name="connsiteX127" fmla="*/ 1356367 w 12192000"/>
              <a:gd name="connsiteY127" fmla="*/ 2235089 h 2237474"/>
              <a:gd name="connsiteX128" fmla="*/ 1279765 w 12192000"/>
              <a:gd name="connsiteY128" fmla="*/ 2229639 h 2237474"/>
              <a:gd name="connsiteX129" fmla="*/ 1195347 w 12192000"/>
              <a:gd name="connsiteY129" fmla="*/ 2212354 h 2237474"/>
              <a:gd name="connsiteX130" fmla="*/ 970251 w 12192000"/>
              <a:gd name="connsiteY130" fmla="*/ 2221029 h 2237474"/>
              <a:gd name="connsiteX131" fmla="*/ 812914 w 12192000"/>
              <a:gd name="connsiteY131" fmla="*/ 2210095 h 2237474"/>
              <a:gd name="connsiteX132" fmla="*/ 776382 w 12192000"/>
              <a:gd name="connsiteY132" fmla="*/ 2204512 h 2237474"/>
              <a:gd name="connsiteX133" fmla="*/ 597225 w 12192000"/>
              <a:gd name="connsiteY133" fmla="*/ 2180999 h 2237474"/>
              <a:gd name="connsiteX134" fmla="*/ 520671 w 12192000"/>
              <a:gd name="connsiteY134" fmla="*/ 2180980 h 2237474"/>
              <a:gd name="connsiteX135" fmla="*/ 515024 w 12192000"/>
              <a:gd name="connsiteY135" fmla="*/ 2179258 h 2237474"/>
              <a:gd name="connsiteX136" fmla="*/ 413835 w 12192000"/>
              <a:gd name="connsiteY136" fmla="*/ 2156783 h 2237474"/>
              <a:gd name="connsiteX137" fmla="*/ 376513 w 12192000"/>
              <a:gd name="connsiteY137" fmla="*/ 2154014 h 2237474"/>
              <a:gd name="connsiteX138" fmla="*/ 273386 w 12192000"/>
              <a:gd name="connsiteY138" fmla="*/ 2142551 h 2237474"/>
              <a:gd name="connsiteX139" fmla="*/ 169207 w 12192000"/>
              <a:gd name="connsiteY139" fmla="*/ 2128100 h 2237474"/>
              <a:gd name="connsiteX140" fmla="*/ 77641 w 12192000"/>
              <a:gd name="connsiteY140" fmla="*/ 2126835 h 2237474"/>
              <a:gd name="connsiteX141" fmla="*/ 37645 w 12192000"/>
              <a:gd name="connsiteY141" fmla="*/ 2115401 h 2237474"/>
              <a:gd name="connsiteX142" fmla="*/ 4572 w 12192000"/>
              <a:gd name="connsiteY142" fmla="*/ 2111091 h 2237474"/>
              <a:gd name="connsiteX143" fmla="*/ 0 w 12192000"/>
              <a:gd name="connsiteY143" fmla="*/ 2110468 h 2237474"/>
              <a:gd name="connsiteX144" fmla="*/ 0 w 12192000"/>
              <a:gd name="connsiteY144" fmla="*/ 0 h 2237474"/>
              <a:gd name="connsiteX0" fmla="*/ 0 w 12192000"/>
              <a:gd name="connsiteY0" fmla="*/ 0 h 2237474"/>
              <a:gd name="connsiteX1" fmla="*/ 12192000 w 12192000"/>
              <a:gd name="connsiteY1" fmla="*/ 0 h 2237474"/>
              <a:gd name="connsiteX2" fmla="*/ 12192000 w 12192000"/>
              <a:gd name="connsiteY2" fmla="*/ 751299 h 2237474"/>
              <a:gd name="connsiteX3" fmla="*/ 12176759 w 12192000"/>
              <a:gd name="connsiteY3" fmla="*/ 759190 h 2237474"/>
              <a:gd name="connsiteX4" fmla="*/ 12047364 w 12192000"/>
              <a:gd name="connsiteY4" fmla="*/ 749662 h 2237474"/>
              <a:gd name="connsiteX5" fmla="*/ 11890686 w 12192000"/>
              <a:gd name="connsiteY5" fmla="*/ 732766 h 2237474"/>
              <a:gd name="connsiteX6" fmla="*/ 11820512 w 12192000"/>
              <a:gd name="connsiteY6" fmla="*/ 745392 h 2237474"/>
              <a:gd name="connsiteX7" fmla="*/ 11649954 w 12192000"/>
              <a:gd name="connsiteY7" fmla="*/ 749628 h 2237474"/>
              <a:gd name="connsiteX8" fmla="*/ 11560424 w 12192000"/>
              <a:gd name="connsiteY8" fmla="*/ 748017 h 2237474"/>
              <a:gd name="connsiteX9" fmla="*/ 11358455 w 12192000"/>
              <a:gd name="connsiteY9" fmla="*/ 747593 h 2237474"/>
              <a:gd name="connsiteX10" fmla="*/ 11165209 w 12192000"/>
              <a:gd name="connsiteY10" fmla="*/ 748852 h 2237474"/>
              <a:gd name="connsiteX11" fmla="*/ 11058755 w 12192000"/>
              <a:gd name="connsiteY11" fmla="*/ 749617 h 2237474"/>
              <a:gd name="connsiteX12" fmla="*/ 10846594 w 12192000"/>
              <a:gd name="connsiteY12" fmla="*/ 765069 h 2237474"/>
              <a:gd name="connsiteX13" fmla="*/ 10739478 w 12192000"/>
              <a:gd name="connsiteY13" fmla="*/ 776841 h 2237474"/>
              <a:gd name="connsiteX14" fmla="*/ 10458762 w 12192000"/>
              <a:gd name="connsiteY14" fmla="*/ 755400 h 2237474"/>
              <a:gd name="connsiteX15" fmla="*/ 10211200 w 12192000"/>
              <a:gd name="connsiteY15" fmla="*/ 767513 h 2237474"/>
              <a:gd name="connsiteX16" fmla="*/ 10167995 w 12192000"/>
              <a:gd name="connsiteY16" fmla="*/ 760843 h 2237474"/>
              <a:gd name="connsiteX17" fmla="*/ 9997044 w 12192000"/>
              <a:gd name="connsiteY17" fmla="*/ 780129 h 2237474"/>
              <a:gd name="connsiteX18" fmla="*/ 9943887 w 12192000"/>
              <a:gd name="connsiteY18" fmla="*/ 804141 h 2237474"/>
              <a:gd name="connsiteX19" fmla="*/ 9918248 w 12192000"/>
              <a:gd name="connsiteY19" fmla="*/ 816628 h 2237474"/>
              <a:gd name="connsiteX20" fmla="*/ 9767091 w 12192000"/>
              <a:gd name="connsiteY20" fmla="*/ 870550 h 2237474"/>
              <a:gd name="connsiteX21" fmla="*/ 9683005 w 12192000"/>
              <a:gd name="connsiteY21" fmla="*/ 894128 h 2237474"/>
              <a:gd name="connsiteX22" fmla="*/ 9594438 w 12192000"/>
              <a:gd name="connsiteY22" fmla="*/ 919051 h 2237474"/>
              <a:gd name="connsiteX23" fmla="*/ 9544189 w 12192000"/>
              <a:gd name="connsiteY23" fmla="*/ 938966 h 2237474"/>
              <a:gd name="connsiteX24" fmla="*/ 9500499 w 12192000"/>
              <a:gd name="connsiteY24" fmla="*/ 954680 h 2237474"/>
              <a:gd name="connsiteX25" fmla="*/ 9428195 w 12192000"/>
              <a:gd name="connsiteY25" fmla="*/ 986225 h 2237474"/>
              <a:gd name="connsiteX26" fmla="*/ 9410017 w 12192000"/>
              <a:gd name="connsiteY26" fmla="*/ 993931 h 2237474"/>
              <a:gd name="connsiteX27" fmla="*/ 9392919 w 12192000"/>
              <a:gd name="connsiteY27" fmla="*/ 994656 h 2237474"/>
              <a:gd name="connsiteX28" fmla="*/ 9268019 w 12192000"/>
              <a:gd name="connsiteY28" fmla="*/ 1007442 h 2237474"/>
              <a:gd name="connsiteX29" fmla="*/ 9234662 w 12192000"/>
              <a:gd name="connsiteY29" fmla="*/ 1023056 h 2237474"/>
              <a:gd name="connsiteX30" fmla="*/ 9181033 w 12192000"/>
              <a:gd name="connsiteY30" fmla="*/ 1037921 h 2237474"/>
              <a:gd name="connsiteX31" fmla="*/ 9155969 w 12192000"/>
              <a:gd name="connsiteY31" fmla="*/ 1046804 h 2237474"/>
              <a:gd name="connsiteX32" fmla="*/ 9133985 w 12192000"/>
              <a:gd name="connsiteY32" fmla="*/ 1046450 h 2237474"/>
              <a:gd name="connsiteX33" fmla="*/ 9003462 w 12192000"/>
              <a:gd name="connsiteY33" fmla="*/ 1042406 h 2237474"/>
              <a:gd name="connsiteX34" fmla="*/ 8968445 w 12192000"/>
              <a:gd name="connsiteY34" fmla="*/ 1052169 h 2237474"/>
              <a:gd name="connsiteX35" fmla="*/ 8886001 w 12192000"/>
              <a:gd name="connsiteY35" fmla="*/ 1067468 h 2237474"/>
              <a:gd name="connsiteX36" fmla="*/ 8838610 w 12192000"/>
              <a:gd name="connsiteY36" fmla="*/ 1075091 h 2237474"/>
              <a:gd name="connsiteX37" fmla="*/ 8750383 w 12192000"/>
              <a:gd name="connsiteY37" fmla="*/ 1097387 h 2237474"/>
              <a:gd name="connsiteX38" fmla="*/ 8665605 w 12192000"/>
              <a:gd name="connsiteY38" fmla="*/ 1110791 h 2237474"/>
              <a:gd name="connsiteX39" fmla="*/ 8584946 w 12192000"/>
              <a:gd name="connsiteY39" fmla="*/ 1135226 h 2237474"/>
              <a:gd name="connsiteX40" fmla="*/ 8419755 w 12192000"/>
              <a:gd name="connsiteY40" fmla="*/ 1216260 h 2237474"/>
              <a:gd name="connsiteX41" fmla="*/ 8411626 w 12192000"/>
              <a:gd name="connsiteY41" fmla="*/ 1214397 h 2237474"/>
              <a:gd name="connsiteX42" fmla="*/ 8363469 w 12192000"/>
              <a:gd name="connsiteY42" fmla="*/ 1246658 h 2237474"/>
              <a:gd name="connsiteX43" fmla="*/ 8275497 w 12192000"/>
              <a:gd name="connsiteY43" fmla="*/ 1264396 h 2237474"/>
              <a:gd name="connsiteX44" fmla="*/ 8074238 w 12192000"/>
              <a:gd name="connsiteY44" fmla="*/ 1301895 h 2237474"/>
              <a:gd name="connsiteX45" fmla="*/ 7942099 w 12192000"/>
              <a:gd name="connsiteY45" fmla="*/ 1336332 h 2237474"/>
              <a:gd name="connsiteX46" fmla="*/ 7902328 w 12192000"/>
              <a:gd name="connsiteY46" fmla="*/ 1345865 h 2237474"/>
              <a:gd name="connsiteX47" fmla="*/ 7840612 w 12192000"/>
              <a:gd name="connsiteY47" fmla="*/ 1369373 h 2237474"/>
              <a:gd name="connsiteX48" fmla="*/ 7786819 w 12192000"/>
              <a:gd name="connsiteY48" fmla="*/ 1378970 h 2237474"/>
              <a:gd name="connsiteX49" fmla="*/ 7548172 w 12192000"/>
              <a:gd name="connsiteY49" fmla="*/ 1417460 h 2237474"/>
              <a:gd name="connsiteX50" fmla="*/ 7483437 w 12192000"/>
              <a:gd name="connsiteY50" fmla="*/ 1478152 h 2237474"/>
              <a:gd name="connsiteX51" fmla="*/ 7377870 w 12192000"/>
              <a:gd name="connsiteY51" fmla="*/ 1523319 h 2237474"/>
              <a:gd name="connsiteX52" fmla="*/ 7230737 w 12192000"/>
              <a:gd name="connsiteY52" fmla="*/ 1562633 h 2237474"/>
              <a:gd name="connsiteX53" fmla="*/ 7224458 w 12192000"/>
              <a:gd name="connsiteY53" fmla="*/ 1573008 h 2237474"/>
              <a:gd name="connsiteX54" fmla="*/ 7183121 w 12192000"/>
              <a:gd name="connsiteY54" fmla="*/ 1595162 h 2237474"/>
              <a:gd name="connsiteX55" fmla="*/ 7164601 w 12192000"/>
              <a:gd name="connsiteY55" fmla="*/ 1606490 h 2237474"/>
              <a:gd name="connsiteX56" fmla="*/ 6900177 w 12192000"/>
              <a:gd name="connsiteY56" fmla="*/ 1636016 h 2237474"/>
              <a:gd name="connsiteX57" fmla="*/ 6795372 w 12192000"/>
              <a:gd name="connsiteY57" fmla="*/ 1644845 h 2237474"/>
              <a:gd name="connsiteX58" fmla="*/ 6692251 w 12192000"/>
              <a:gd name="connsiteY58" fmla="*/ 1656357 h 2237474"/>
              <a:gd name="connsiteX59" fmla="*/ 6655235 w 12192000"/>
              <a:gd name="connsiteY59" fmla="*/ 1661869 h 2237474"/>
              <a:gd name="connsiteX60" fmla="*/ 6554894 w 12192000"/>
              <a:gd name="connsiteY60" fmla="*/ 1664428 h 2237474"/>
              <a:gd name="connsiteX61" fmla="*/ 6516595 w 12192000"/>
              <a:gd name="connsiteY61" fmla="*/ 1667475 h 2237474"/>
              <a:gd name="connsiteX62" fmla="*/ 6508541 w 12192000"/>
              <a:gd name="connsiteY62" fmla="*/ 1668757 h 2237474"/>
              <a:gd name="connsiteX63" fmla="*/ 6471012 w 12192000"/>
              <a:gd name="connsiteY63" fmla="*/ 1678604 h 2237474"/>
              <a:gd name="connsiteX64" fmla="*/ 6364035 w 12192000"/>
              <a:gd name="connsiteY64" fmla="*/ 1667683 h 2237474"/>
              <a:gd name="connsiteX65" fmla="*/ 6280959 w 12192000"/>
              <a:gd name="connsiteY65" fmla="*/ 1689329 h 2237474"/>
              <a:gd name="connsiteX66" fmla="*/ 6243319 w 12192000"/>
              <a:gd name="connsiteY66" fmla="*/ 1695560 h 2237474"/>
              <a:gd name="connsiteX67" fmla="*/ 6098321 w 12192000"/>
              <a:gd name="connsiteY67" fmla="*/ 1721646 h 2237474"/>
              <a:gd name="connsiteX68" fmla="*/ 5880652 w 12192000"/>
              <a:gd name="connsiteY68" fmla="*/ 1779643 h 2237474"/>
              <a:gd name="connsiteX69" fmla="*/ 5785959 w 12192000"/>
              <a:gd name="connsiteY69" fmla="*/ 1775307 h 2237474"/>
              <a:gd name="connsiteX70" fmla="*/ 5643534 w 12192000"/>
              <a:gd name="connsiteY70" fmla="*/ 1802919 h 2237474"/>
              <a:gd name="connsiteX71" fmla="*/ 5518799 w 12192000"/>
              <a:gd name="connsiteY71" fmla="*/ 1818312 h 2237474"/>
              <a:gd name="connsiteX72" fmla="*/ 5505014 w 12192000"/>
              <a:gd name="connsiteY72" fmla="*/ 1819259 h 2237474"/>
              <a:gd name="connsiteX73" fmla="*/ 5453307 w 12192000"/>
              <a:gd name="connsiteY73" fmla="*/ 1815450 h 2237474"/>
              <a:gd name="connsiteX74" fmla="*/ 5221533 w 12192000"/>
              <a:gd name="connsiteY74" fmla="*/ 1846950 h 2237474"/>
              <a:gd name="connsiteX75" fmla="*/ 5149802 w 12192000"/>
              <a:gd name="connsiteY75" fmla="*/ 1844846 h 2237474"/>
              <a:gd name="connsiteX76" fmla="*/ 5114927 w 12192000"/>
              <a:gd name="connsiteY76" fmla="*/ 1847827 h 2237474"/>
              <a:gd name="connsiteX77" fmla="*/ 5108970 w 12192000"/>
              <a:gd name="connsiteY77" fmla="*/ 1847935 h 2237474"/>
              <a:gd name="connsiteX78" fmla="*/ 5067961 w 12192000"/>
              <a:gd name="connsiteY78" fmla="*/ 1845917 h 2237474"/>
              <a:gd name="connsiteX79" fmla="*/ 5007075 w 12192000"/>
              <a:gd name="connsiteY79" fmla="*/ 1838626 h 2237474"/>
              <a:gd name="connsiteX80" fmla="*/ 4944087 w 12192000"/>
              <a:gd name="connsiteY80" fmla="*/ 1823332 h 2237474"/>
              <a:gd name="connsiteX81" fmla="*/ 4907662 w 12192000"/>
              <a:gd name="connsiteY81" fmla="*/ 1816900 h 2237474"/>
              <a:gd name="connsiteX82" fmla="*/ 4882386 w 12192000"/>
              <a:gd name="connsiteY82" fmla="*/ 1809844 h 2237474"/>
              <a:gd name="connsiteX83" fmla="*/ 4811440 w 12192000"/>
              <a:gd name="connsiteY83" fmla="*/ 1804655 h 2237474"/>
              <a:gd name="connsiteX84" fmla="*/ 4691075 w 12192000"/>
              <a:gd name="connsiteY84" fmla="*/ 1801389 h 2237474"/>
              <a:gd name="connsiteX85" fmla="*/ 4640313 w 12192000"/>
              <a:gd name="connsiteY85" fmla="*/ 1784307 h 2237474"/>
              <a:gd name="connsiteX86" fmla="*/ 4536503 w 12192000"/>
              <a:gd name="connsiteY86" fmla="*/ 1785334 h 2237474"/>
              <a:gd name="connsiteX87" fmla="*/ 4513724 w 12192000"/>
              <a:gd name="connsiteY87" fmla="*/ 1791996 h 2237474"/>
              <a:gd name="connsiteX88" fmla="*/ 4459810 w 12192000"/>
              <a:gd name="connsiteY88" fmla="*/ 1797886 h 2237474"/>
              <a:gd name="connsiteX89" fmla="*/ 4379064 w 12192000"/>
              <a:gd name="connsiteY89" fmla="*/ 1817177 h 2237474"/>
              <a:gd name="connsiteX90" fmla="*/ 4290981 w 12192000"/>
              <a:gd name="connsiteY90" fmla="*/ 1839677 h 2237474"/>
              <a:gd name="connsiteX91" fmla="*/ 4238372 w 12192000"/>
              <a:gd name="connsiteY91" fmla="*/ 1851480 h 2237474"/>
              <a:gd name="connsiteX92" fmla="*/ 4232517 w 12192000"/>
              <a:gd name="connsiteY92" fmla="*/ 1852567 h 2237474"/>
              <a:gd name="connsiteX93" fmla="*/ 4191732 w 12192000"/>
              <a:gd name="connsiteY93" fmla="*/ 1857328 h 2237474"/>
              <a:gd name="connsiteX94" fmla="*/ 4065532 w 12192000"/>
              <a:gd name="connsiteY94" fmla="*/ 1855477 h 2237474"/>
              <a:gd name="connsiteX95" fmla="*/ 4028460 w 12192000"/>
              <a:gd name="connsiteY95" fmla="*/ 1855137 h 2237474"/>
              <a:gd name="connsiteX96" fmla="*/ 4002267 w 12192000"/>
              <a:gd name="connsiteY96" fmla="*/ 1852352 h 2237474"/>
              <a:gd name="connsiteX97" fmla="*/ 3931396 w 12192000"/>
              <a:gd name="connsiteY97" fmla="*/ 1858915 h 2237474"/>
              <a:gd name="connsiteX98" fmla="*/ 3812162 w 12192000"/>
              <a:gd name="connsiteY98" fmla="*/ 1875501 h 2237474"/>
              <a:gd name="connsiteX99" fmla="*/ 3758105 w 12192000"/>
              <a:gd name="connsiteY99" fmla="*/ 1871856 h 2237474"/>
              <a:gd name="connsiteX100" fmla="*/ 3715896 w 12192000"/>
              <a:gd name="connsiteY100" fmla="*/ 1881552 h 2237474"/>
              <a:gd name="connsiteX101" fmla="*/ 3567259 w 12192000"/>
              <a:gd name="connsiteY101" fmla="*/ 1893482 h 2237474"/>
              <a:gd name="connsiteX102" fmla="*/ 3405770 w 12192000"/>
              <a:gd name="connsiteY102" fmla="*/ 1904591 h 2237474"/>
              <a:gd name="connsiteX103" fmla="*/ 3280097 w 12192000"/>
              <a:gd name="connsiteY103" fmla="*/ 1919610 h 2237474"/>
              <a:gd name="connsiteX104" fmla="*/ 3009910 w 12192000"/>
              <a:gd name="connsiteY104" fmla="*/ 1957866 h 2237474"/>
              <a:gd name="connsiteX105" fmla="*/ 2995934 w 12192000"/>
              <a:gd name="connsiteY105" fmla="*/ 1967085 h 2237474"/>
              <a:gd name="connsiteX106" fmla="*/ 2942858 w 12192000"/>
              <a:gd name="connsiteY106" fmla="*/ 1981367 h 2237474"/>
              <a:gd name="connsiteX107" fmla="*/ 2875436 w 12192000"/>
              <a:gd name="connsiteY107" fmla="*/ 1996977 h 2237474"/>
              <a:gd name="connsiteX108" fmla="*/ 2874892 w 12192000"/>
              <a:gd name="connsiteY108" fmla="*/ 1996085 h 2237474"/>
              <a:gd name="connsiteX109" fmla="*/ 2843662 w 12192000"/>
              <a:gd name="connsiteY109" fmla="*/ 1992498 h 2237474"/>
              <a:gd name="connsiteX110" fmla="*/ 2718916 w 12192000"/>
              <a:gd name="connsiteY110" fmla="*/ 1990867 h 2237474"/>
              <a:gd name="connsiteX111" fmla="*/ 2713522 w 12192000"/>
              <a:gd name="connsiteY111" fmla="*/ 1990173 h 2237474"/>
              <a:gd name="connsiteX112" fmla="*/ 2476147 w 12192000"/>
              <a:gd name="connsiteY112" fmla="*/ 1998305 h 2237474"/>
              <a:gd name="connsiteX113" fmla="*/ 2373568 w 12192000"/>
              <a:gd name="connsiteY113" fmla="*/ 2003219 h 2237474"/>
              <a:gd name="connsiteX114" fmla="*/ 2287219 w 12192000"/>
              <a:gd name="connsiteY114" fmla="*/ 1998750 h 2237474"/>
              <a:gd name="connsiteX115" fmla="*/ 2243069 w 12192000"/>
              <a:gd name="connsiteY115" fmla="*/ 2005321 h 2237474"/>
              <a:gd name="connsiteX116" fmla="*/ 2164831 w 12192000"/>
              <a:gd name="connsiteY116" fmla="*/ 2010143 h 2237474"/>
              <a:gd name="connsiteX117" fmla="*/ 2085228 w 12192000"/>
              <a:gd name="connsiteY117" fmla="*/ 2046431 h 2237474"/>
              <a:gd name="connsiteX118" fmla="*/ 2058061 w 12192000"/>
              <a:gd name="connsiteY118" fmla="*/ 2047942 h 2237474"/>
              <a:gd name="connsiteX119" fmla="*/ 2042244 w 12192000"/>
              <a:gd name="connsiteY119" fmla="*/ 2055560 h 2237474"/>
              <a:gd name="connsiteX120" fmla="*/ 1877728 w 12192000"/>
              <a:gd name="connsiteY120" fmla="*/ 2101004 h 2237474"/>
              <a:gd name="connsiteX121" fmla="*/ 1759056 w 12192000"/>
              <a:gd name="connsiteY121" fmla="*/ 2125608 h 2237474"/>
              <a:gd name="connsiteX122" fmla="*/ 1637948 w 12192000"/>
              <a:gd name="connsiteY122" fmla="*/ 2172597 h 2237474"/>
              <a:gd name="connsiteX123" fmla="*/ 1434549 w 12192000"/>
              <a:gd name="connsiteY123" fmla="*/ 2234522 h 2237474"/>
              <a:gd name="connsiteX124" fmla="*/ 1398481 w 12192000"/>
              <a:gd name="connsiteY124" fmla="*/ 2237074 h 2237474"/>
              <a:gd name="connsiteX125" fmla="*/ 1398407 w 12192000"/>
              <a:gd name="connsiteY125" fmla="*/ 2237095 h 2237474"/>
              <a:gd name="connsiteX126" fmla="*/ 1370962 w 12192000"/>
              <a:gd name="connsiteY126" fmla="*/ 2237474 h 2237474"/>
              <a:gd name="connsiteX127" fmla="*/ 1356367 w 12192000"/>
              <a:gd name="connsiteY127" fmla="*/ 2235089 h 2237474"/>
              <a:gd name="connsiteX128" fmla="*/ 1279765 w 12192000"/>
              <a:gd name="connsiteY128" fmla="*/ 2229639 h 2237474"/>
              <a:gd name="connsiteX129" fmla="*/ 1195347 w 12192000"/>
              <a:gd name="connsiteY129" fmla="*/ 2212354 h 2237474"/>
              <a:gd name="connsiteX130" fmla="*/ 970251 w 12192000"/>
              <a:gd name="connsiteY130" fmla="*/ 2221029 h 2237474"/>
              <a:gd name="connsiteX131" fmla="*/ 812914 w 12192000"/>
              <a:gd name="connsiteY131" fmla="*/ 2210095 h 2237474"/>
              <a:gd name="connsiteX132" fmla="*/ 776382 w 12192000"/>
              <a:gd name="connsiteY132" fmla="*/ 2204512 h 2237474"/>
              <a:gd name="connsiteX133" fmla="*/ 597225 w 12192000"/>
              <a:gd name="connsiteY133" fmla="*/ 2180999 h 2237474"/>
              <a:gd name="connsiteX134" fmla="*/ 520671 w 12192000"/>
              <a:gd name="connsiteY134" fmla="*/ 2180980 h 2237474"/>
              <a:gd name="connsiteX135" fmla="*/ 515024 w 12192000"/>
              <a:gd name="connsiteY135" fmla="*/ 2179258 h 2237474"/>
              <a:gd name="connsiteX136" fmla="*/ 413835 w 12192000"/>
              <a:gd name="connsiteY136" fmla="*/ 2156783 h 2237474"/>
              <a:gd name="connsiteX137" fmla="*/ 376513 w 12192000"/>
              <a:gd name="connsiteY137" fmla="*/ 2154014 h 2237474"/>
              <a:gd name="connsiteX138" fmla="*/ 273386 w 12192000"/>
              <a:gd name="connsiteY138" fmla="*/ 2142551 h 2237474"/>
              <a:gd name="connsiteX139" fmla="*/ 169207 w 12192000"/>
              <a:gd name="connsiteY139" fmla="*/ 2128100 h 2237474"/>
              <a:gd name="connsiteX140" fmla="*/ 77641 w 12192000"/>
              <a:gd name="connsiteY140" fmla="*/ 2126835 h 2237474"/>
              <a:gd name="connsiteX141" fmla="*/ 37645 w 12192000"/>
              <a:gd name="connsiteY141" fmla="*/ 2115401 h 2237474"/>
              <a:gd name="connsiteX142" fmla="*/ 4572 w 12192000"/>
              <a:gd name="connsiteY142" fmla="*/ 2111091 h 2237474"/>
              <a:gd name="connsiteX143" fmla="*/ 0 w 12192000"/>
              <a:gd name="connsiteY143" fmla="*/ 2110468 h 2237474"/>
              <a:gd name="connsiteX144" fmla="*/ 0 w 12192000"/>
              <a:gd name="connsiteY144" fmla="*/ 0 h 2237474"/>
              <a:gd name="connsiteX0" fmla="*/ 0 w 12192000"/>
              <a:gd name="connsiteY0" fmla="*/ 0 h 2237474"/>
              <a:gd name="connsiteX1" fmla="*/ 12192000 w 12192000"/>
              <a:gd name="connsiteY1" fmla="*/ 0 h 2237474"/>
              <a:gd name="connsiteX2" fmla="*/ 12192000 w 12192000"/>
              <a:gd name="connsiteY2" fmla="*/ 751299 h 2237474"/>
              <a:gd name="connsiteX3" fmla="*/ 12176759 w 12192000"/>
              <a:gd name="connsiteY3" fmla="*/ 759190 h 2237474"/>
              <a:gd name="connsiteX4" fmla="*/ 12047364 w 12192000"/>
              <a:gd name="connsiteY4" fmla="*/ 749662 h 2237474"/>
              <a:gd name="connsiteX5" fmla="*/ 11890686 w 12192000"/>
              <a:gd name="connsiteY5" fmla="*/ 732766 h 2237474"/>
              <a:gd name="connsiteX6" fmla="*/ 11820512 w 12192000"/>
              <a:gd name="connsiteY6" fmla="*/ 745392 h 2237474"/>
              <a:gd name="connsiteX7" fmla="*/ 11649954 w 12192000"/>
              <a:gd name="connsiteY7" fmla="*/ 749628 h 2237474"/>
              <a:gd name="connsiteX8" fmla="*/ 11560424 w 12192000"/>
              <a:gd name="connsiteY8" fmla="*/ 748017 h 2237474"/>
              <a:gd name="connsiteX9" fmla="*/ 11358455 w 12192000"/>
              <a:gd name="connsiteY9" fmla="*/ 747593 h 2237474"/>
              <a:gd name="connsiteX10" fmla="*/ 11165209 w 12192000"/>
              <a:gd name="connsiteY10" fmla="*/ 748852 h 2237474"/>
              <a:gd name="connsiteX11" fmla="*/ 11058755 w 12192000"/>
              <a:gd name="connsiteY11" fmla="*/ 749617 h 2237474"/>
              <a:gd name="connsiteX12" fmla="*/ 10846594 w 12192000"/>
              <a:gd name="connsiteY12" fmla="*/ 765069 h 2237474"/>
              <a:gd name="connsiteX13" fmla="*/ 10739478 w 12192000"/>
              <a:gd name="connsiteY13" fmla="*/ 776841 h 2237474"/>
              <a:gd name="connsiteX14" fmla="*/ 10458762 w 12192000"/>
              <a:gd name="connsiteY14" fmla="*/ 755400 h 2237474"/>
              <a:gd name="connsiteX15" fmla="*/ 10211200 w 12192000"/>
              <a:gd name="connsiteY15" fmla="*/ 767513 h 2237474"/>
              <a:gd name="connsiteX16" fmla="*/ 10167995 w 12192000"/>
              <a:gd name="connsiteY16" fmla="*/ 760843 h 2237474"/>
              <a:gd name="connsiteX17" fmla="*/ 9997044 w 12192000"/>
              <a:gd name="connsiteY17" fmla="*/ 780129 h 2237474"/>
              <a:gd name="connsiteX18" fmla="*/ 9943887 w 12192000"/>
              <a:gd name="connsiteY18" fmla="*/ 804141 h 2237474"/>
              <a:gd name="connsiteX19" fmla="*/ 9918248 w 12192000"/>
              <a:gd name="connsiteY19" fmla="*/ 816628 h 2237474"/>
              <a:gd name="connsiteX20" fmla="*/ 9767091 w 12192000"/>
              <a:gd name="connsiteY20" fmla="*/ 870550 h 2237474"/>
              <a:gd name="connsiteX21" fmla="*/ 9683005 w 12192000"/>
              <a:gd name="connsiteY21" fmla="*/ 894128 h 2237474"/>
              <a:gd name="connsiteX22" fmla="*/ 9594438 w 12192000"/>
              <a:gd name="connsiteY22" fmla="*/ 919051 h 2237474"/>
              <a:gd name="connsiteX23" fmla="*/ 9544189 w 12192000"/>
              <a:gd name="connsiteY23" fmla="*/ 938966 h 2237474"/>
              <a:gd name="connsiteX24" fmla="*/ 9500499 w 12192000"/>
              <a:gd name="connsiteY24" fmla="*/ 954680 h 2237474"/>
              <a:gd name="connsiteX25" fmla="*/ 9410017 w 12192000"/>
              <a:gd name="connsiteY25" fmla="*/ 993931 h 2237474"/>
              <a:gd name="connsiteX26" fmla="*/ 9392919 w 12192000"/>
              <a:gd name="connsiteY26" fmla="*/ 994656 h 2237474"/>
              <a:gd name="connsiteX27" fmla="*/ 9268019 w 12192000"/>
              <a:gd name="connsiteY27" fmla="*/ 1007442 h 2237474"/>
              <a:gd name="connsiteX28" fmla="*/ 9234662 w 12192000"/>
              <a:gd name="connsiteY28" fmla="*/ 1023056 h 2237474"/>
              <a:gd name="connsiteX29" fmla="*/ 9181033 w 12192000"/>
              <a:gd name="connsiteY29" fmla="*/ 1037921 h 2237474"/>
              <a:gd name="connsiteX30" fmla="*/ 9155969 w 12192000"/>
              <a:gd name="connsiteY30" fmla="*/ 1046804 h 2237474"/>
              <a:gd name="connsiteX31" fmla="*/ 9133985 w 12192000"/>
              <a:gd name="connsiteY31" fmla="*/ 1046450 h 2237474"/>
              <a:gd name="connsiteX32" fmla="*/ 9003462 w 12192000"/>
              <a:gd name="connsiteY32" fmla="*/ 1042406 h 2237474"/>
              <a:gd name="connsiteX33" fmla="*/ 8968445 w 12192000"/>
              <a:gd name="connsiteY33" fmla="*/ 1052169 h 2237474"/>
              <a:gd name="connsiteX34" fmla="*/ 8886001 w 12192000"/>
              <a:gd name="connsiteY34" fmla="*/ 1067468 h 2237474"/>
              <a:gd name="connsiteX35" fmla="*/ 8838610 w 12192000"/>
              <a:gd name="connsiteY35" fmla="*/ 1075091 h 2237474"/>
              <a:gd name="connsiteX36" fmla="*/ 8750383 w 12192000"/>
              <a:gd name="connsiteY36" fmla="*/ 1097387 h 2237474"/>
              <a:gd name="connsiteX37" fmla="*/ 8665605 w 12192000"/>
              <a:gd name="connsiteY37" fmla="*/ 1110791 h 2237474"/>
              <a:gd name="connsiteX38" fmla="*/ 8584946 w 12192000"/>
              <a:gd name="connsiteY38" fmla="*/ 1135226 h 2237474"/>
              <a:gd name="connsiteX39" fmla="*/ 8419755 w 12192000"/>
              <a:gd name="connsiteY39" fmla="*/ 1216260 h 2237474"/>
              <a:gd name="connsiteX40" fmla="*/ 8411626 w 12192000"/>
              <a:gd name="connsiteY40" fmla="*/ 1214397 h 2237474"/>
              <a:gd name="connsiteX41" fmla="*/ 8363469 w 12192000"/>
              <a:gd name="connsiteY41" fmla="*/ 1246658 h 2237474"/>
              <a:gd name="connsiteX42" fmla="*/ 8275497 w 12192000"/>
              <a:gd name="connsiteY42" fmla="*/ 1264396 h 2237474"/>
              <a:gd name="connsiteX43" fmla="*/ 8074238 w 12192000"/>
              <a:gd name="connsiteY43" fmla="*/ 1301895 h 2237474"/>
              <a:gd name="connsiteX44" fmla="*/ 7942099 w 12192000"/>
              <a:gd name="connsiteY44" fmla="*/ 1336332 h 2237474"/>
              <a:gd name="connsiteX45" fmla="*/ 7902328 w 12192000"/>
              <a:gd name="connsiteY45" fmla="*/ 1345865 h 2237474"/>
              <a:gd name="connsiteX46" fmla="*/ 7840612 w 12192000"/>
              <a:gd name="connsiteY46" fmla="*/ 1369373 h 2237474"/>
              <a:gd name="connsiteX47" fmla="*/ 7786819 w 12192000"/>
              <a:gd name="connsiteY47" fmla="*/ 1378970 h 2237474"/>
              <a:gd name="connsiteX48" fmla="*/ 7548172 w 12192000"/>
              <a:gd name="connsiteY48" fmla="*/ 1417460 h 2237474"/>
              <a:gd name="connsiteX49" fmla="*/ 7483437 w 12192000"/>
              <a:gd name="connsiteY49" fmla="*/ 1478152 h 2237474"/>
              <a:gd name="connsiteX50" fmla="*/ 7377870 w 12192000"/>
              <a:gd name="connsiteY50" fmla="*/ 1523319 h 2237474"/>
              <a:gd name="connsiteX51" fmla="*/ 7230737 w 12192000"/>
              <a:gd name="connsiteY51" fmla="*/ 1562633 h 2237474"/>
              <a:gd name="connsiteX52" fmla="*/ 7224458 w 12192000"/>
              <a:gd name="connsiteY52" fmla="*/ 1573008 h 2237474"/>
              <a:gd name="connsiteX53" fmla="*/ 7183121 w 12192000"/>
              <a:gd name="connsiteY53" fmla="*/ 1595162 h 2237474"/>
              <a:gd name="connsiteX54" fmla="*/ 7164601 w 12192000"/>
              <a:gd name="connsiteY54" fmla="*/ 1606490 h 2237474"/>
              <a:gd name="connsiteX55" fmla="*/ 6900177 w 12192000"/>
              <a:gd name="connsiteY55" fmla="*/ 1636016 h 2237474"/>
              <a:gd name="connsiteX56" fmla="*/ 6795372 w 12192000"/>
              <a:gd name="connsiteY56" fmla="*/ 1644845 h 2237474"/>
              <a:gd name="connsiteX57" fmla="*/ 6692251 w 12192000"/>
              <a:gd name="connsiteY57" fmla="*/ 1656357 h 2237474"/>
              <a:gd name="connsiteX58" fmla="*/ 6655235 w 12192000"/>
              <a:gd name="connsiteY58" fmla="*/ 1661869 h 2237474"/>
              <a:gd name="connsiteX59" fmla="*/ 6554894 w 12192000"/>
              <a:gd name="connsiteY59" fmla="*/ 1664428 h 2237474"/>
              <a:gd name="connsiteX60" fmla="*/ 6516595 w 12192000"/>
              <a:gd name="connsiteY60" fmla="*/ 1667475 h 2237474"/>
              <a:gd name="connsiteX61" fmla="*/ 6508541 w 12192000"/>
              <a:gd name="connsiteY61" fmla="*/ 1668757 h 2237474"/>
              <a:gd name="connsiteX62" fmla="*/ 6471012 w 12192000"/>
              <a:gd name="connsiteY62" fmla="*/ 1678604 h 2237474"/>
              <a:gd name="connsiteX63" fmla="*/ 6364035 w 12192000"/>
              <a:gd name="connsiteY63" fmla="*/ 1667683 h 2237474"/>
              <a:gd name="connsiteX64" fmla="*/ 6280959 w 12192000"/>
              <a:gd name="connsiteY64" fmla="*/ 1689329 h 2237474"/>
              <a:gd name="connsiteX65" fmla="*/ 6243319 w 12192000"/>
              <a:gd name="connsiteY65" fmla="*/ 1695560 h 2237474"/>
              <a:gd name="connsiteX66" fmla="*/ 6098321 w 12192000"/>
              <a:gd name="connsiteY66" fmla="*/ 1721646 h 2237474"/>
              <a:gd name="connsiteX67" fmla="*/ 5880652 w 12192000"/>
              <a:gd name="connsiteY67" fmla="*/ 1779643 h 2237474"/>
              <a:gd name="connsiteX68" fmla="*/ 5785959 w 12192000"/>
              <a:gd name="connsiteY68" fmla="*/ 1775307 h 2237474"/>
              <a:gd name="connsiteX69" fmla="*/ 5643534 w 12192000"/>
              <a:gd name="connsiteY69" fmla="*/ 1802919 h 2237474"/>
              <a:gd name="connsiteX70" fmla="*/ 5518799 w 12192000"/>
              <a:gd name="connsiteY70" fmla="*/ 1818312 h 2237474"/>
              <a:gd name="connsiteX71" fmla="*/ 5505014 w 12192000"/>
              <a:gd name="connsiteY71" fmla="*/ 1819259 h 2237474"/>
              <a:gd name="connsiteX72" fmla="*/ 5453307 w 12192000"/>
              <a:gd name="connsiteY72" fmla="*/ 1815450 h 2237474"/>
              <a:gd name="connsiteX73" fmla="*/ 5221533 w 12192000"/>
              <a:gd name="connsiteY73" fmla="*/ 1846950 h 2237474"/>
              <a:gd name="connsiteX74" fmla="*/ 5149802 w 12192000"/>
              <a:gd name="connsiteY74" fmla="*/ 1844846 h 2237474"/>
              <a:gd name="connsiteX75" fmla="*/ 5114927 w 12192000"/>
              <a:gd name="connsiteY75" fmla="*/ 1847827 h 2237474"/>
              <a:gd name="connsiteX76" fmla="*/ 5108970 w 12192000"/>
              <a:gd name="connsiteY76" fmla="*/ 1847935 h 2237474"/>
              <a:gd name="connsiteX77" fmla="*/ 5067961 w 12192000"/>
              <a:gd name="connsiteY77" fmla="*/ 1845917 h 2237474"/>
              <a:gd name="connsiteX78" fmla="*/ 5007075 w 12192000"/>
              <a:gd name="connsiteY78" fmla="*/ 1838626 h 2237474"/>
              <a:gd name="connsiteX79" fmla="*/ 4944087 w 12192000"/>
              <a:gd name="connsiteY79" fmla="*/ 1823332 h 2237474"/>
              <a:gd name="connsiteX80" fmla="*/ 4907662 w 12192000"/>
              <a:gd name="connsiteY80" fmla="*/ 1816900 h 2237474"/>
              <a:gd name="connsiteX81" fmla="*/ 4882386 w 12192000"/>
              <a:gd name="connsiteY81" fmla="*/ 1809844 h 2237474"/>
              <a:gd name="connsiteX82" fmla="*/ 4811440 w 12192000"/>
              <a:gd name="connsiteY82" fmla="*/ 1804655 h 2237474"/>
              <a:gd name="connsiteX83" fmla="*/ 4691075 w 12192000"/>
              <a:gd name="connsiteY83" fmla="*/ 1801389 h 2237474"/>
              <a:gd name="connsiteX84" fmla="*/ 4640313 w 12192000"/>
              <a:gd name="connsiteY84" fmla="*/ 1784307 h 2237474"/>
              <a:gd name="connsiteX85" fmla="*/ 4536503 w 12192000"/>
              <a:gd name="connsiteY85" fmla="*/ 1785334 h 2237474"/>
              <a:gd name="connsiteX86" fmla="*/ 4513724 w 12192000"/>
              <a:gd name="connsiteY86" fmla="*/ 1791996 h 2237474"/>
              <a:gd name="connsiteX87" fmla="*/ 4459810 w 12192000"/>
              <a:gd name="connsiteY87" fmla="*/ 1797886 h 2237474"/>
              <a:gd name="connsiteX88" fmla="*/ 4379064 w 12192000"/>
              <a:gd name="connsiteY88" fmla="*/ 1817177 h 2237474"/>
              <a:gd name="connsiteX89" fmla="*/ 4290981 w 12192000"/>
              <a:gd name="connsiteY89" fmla="*/ 1839677 h 2237474"/>
              <a:gd name="connsiteX90" fmla="*/ 4238372 w 12192000"/>
              <a:gd name="connsiteY90" fmla="*/ 1851480 h 2237474"/>
              <a:gd name="connsiteX91" fmla="*/ 4232517 w 12192000"/>
              <a:gd name="connsiteY91" fmla="*/ 1852567 h 2237474"/>
              <a:gd name="connsiteX92" fmla="*/ 4191732 w 12192000"/>
              <a:gd name="connsiteY92" fmla="*/ 1857328 h 2237474"/>
              <a:gd name="connsiteX93" fmla="*/ 4065532 w 12192000"/>
              <a:gd name="connsiteY93" fmla="*/ 1855477 h 2237474"/>
              <a:gd name="connsiteX94" fmla="*/ 4028460 w 12192000"/>
              <a:gd name="connsiteY94" fmla="*/ 1855137 h 2237474"/>
              <a:gd name="connsiteX95" fmla="*/ 4002267 w 12192000"/>
              <a:gd name="connsiteY95" fmla="*/ 1852352 h 2237474"/>
              <a:gd name="connsiteX96" fmla="*/ 3931396 w 12192000"/>
              <a:gd name="connsiteY96" fmla="*/ 1858915 h 2237474"/>
              <a:gd name="connsiteX97" fmla="*/ 3812162 w 12192000"/>
              <a:gd name="connsiteY97" fmla="*/ 1875501 h 2237474"/>
              <a:gd name="connsiteX98" fmla="*/ 3758105 w 12192000"/>
              <a:gd name="connsiteY98" fmla="*/ 1871856 h 2237474"/>
              <a:gd name="connsiteX99" fmla="*/ 3715896 w 12192000"/>
              <a:gd name="connsiteY99" fmla="*/ 1881552 h 2237474"/>
              <a:gd name="connsiteX100" fmla="*/ 3567259 w 12192000"/>
              <a:gd name="connsiteY100" fmla="*/ 1893482 h 2237474"/>
              <a:gd name="connsiteX101" fmla="*/ 3405770 w 12192000"/>
              <a:gd name="connsiteY101" fmla="*/ 1904591 h 2237474"/>
              <a:gd name="connsiteX102" fmla="*/ 3280097 w 12192000"/>
              <a:gd name="connsiteY102" fmla="*/ 1919610 h 2237474"/>
              <a:gd name="connsiteX103" fmla="*/ 3009910 w 12192000"/>
              <a:gd name="connsiteY103" fmla="*/ 1957866 h 2237474"/>
              <a:gd name="connsiteX104" fmla="*/ 2995934 w 12192000"/>
              <a:gd name="connsiteY104" fmla="*/ 1967085 h 2237474"/>
              <a:gd name="connsiteX105" fmla="*/ 2942858 w 12192000"/>
              <a:gd name="connsiteY105" fmla="*/ 1981367 h 2237474"/>
              <a:gd name="connsiteX106" fmla="*/ 2875436 w 12192000"/>
              <a:gd name="connsiteY106" fmla="*/ 1996977 h 2237474"/>
              <a:gd name="connsiteX107" fmla="*/ 2874892 w 12192000"/>
              <a:gd name="connsiteY107" fmla="*/ 1996085 h 2237474"/>
              <a:gd name="connsiteX108" fmla="*/ 2843662 w 12192000"/>
              <a:gd name="connsiteY108" fmla="*/ 1992498 h 2237474"/>
              <a:gd name="connsiteX109" fmla="*/ 2718916 w 12192000"/>
              <a:gd name="connsiteY109" fmla="*/ 1990867 h 2237474"/>
              <a:gd name="connsiteX110" fmla="*/ 2713522 w 12192000"/>
              <a:gd name="connsiteY110" fmla="*/ 1990173 h 2237474"/>
              <a:gd name="connsiteX111" fmla="*/ 2476147 w 12192000"/>
              <a:gd name="connsiteY111" fmla="*/ 1998305 h 2237474"/>
              <a:gd name="connsiteX112" fmla="*/ 2373568 w 12192000"/>
              <a:gd name="connsiteY112" fmla="*/ 2003219 h 2237474"/>
              <a:gd name="connsiteX113" fmla="*/ 2287219 w 12192000"/>
              <a:gd name="connsiteY113" fmla="*/ 1998750 h 2237474"/>
              <a:gd name="connsiteX114" fmla="*/ 2243069 w 12192000"/>
              <a:gd name="connsiteY114" fmla="*/ 2005321 h 2237474"/>
              <a:gd name="connsiteX115" fmla="*/ 2164831 w 12192000"/>
              <a:gd name="connsiteY115" fmla="*/ 2010143 h 2237474"/>
              <a:gd name="connsiteX116" fmla="*/ 2085228 w 12192000"/>
              <a:gd name="connsiteY116" fmla="*/ 2046431 h 2237474"/>
              <a:gd name="connsiteX117" fmla="*/ 2058061 w 12192000"/>
              <a:gd name="connsiteY117" fmla="*/ 2047942 h 2237474"/>
              <a:gd name="connsiteX118" fmla="*/ 2042244 w 12192000"/>
              <a:gd name="connsiteY118" fmla="*/ 2055560 h 2237474"/>
              <a:gd name="connsiteX119" fmla="*/ 1877728 w 12192000"/>
              <a:gd name="connsiteY119" fmla="*/ 2101004 h 2237474"/>
              <a:gd name="connsiteX120" fmla="*/ 1759056 w 12192000"/>
              <a:gd name="connsiteY120" fmla="*/ 2125608 h 2237474"/>
              <a:gd name="connsiteX121" fmla="*/ 1637948 w 12192000"/>
              <a:gd name="connsiteY121" fmla="*/ 2172597 h 2237474"/>
              <a:gd name="connsiteX122" fmla="*/ 1434549 w 12192000"/>
              <a:gd name="connsiteY122" fmla="*/ 2234522 h 2237474"/>
              <a:gd name="connsiteX123" fmla="*/ 1398481 w 12192000"/>
              <a:gd name="connsiteY123" fmla="*/ 2237074 h 2237474"/>
              <a:gd name="connsiteX124" fmla="*/ 1398407 w 12192000"/>
              <a:gd name="connsiteY124" fmla="*/ 2237095 h 2237474"/>
              <a:gd name="connsiteX125" fmla="*/ 1370962 w 12192000"/>
              <a:gd name="connsiteY125" fmla="*/ 2237474 h 2237474"/>
              <a:gd name="connsiteX126" fmla="*/ 1356367 w 12192000"/>
              <a:gd name="connsiteY126" fmla="*/ 2235089 h 2237474"/>
              <a:gd name="connsiteX127" fmla="*/ 1279765 w 12192000"/>
              <a:gd name="connsiteY127" fmla="*/ 2229639 h 2237474"/>
              <a:gd name="connsiteX128" fmla="*/ 1195347 w 12192000"/>
              <a:gd name="connsiteY128" fmla="*/ 2212354 h 2237474"/>
              <a:gd name="connsiteX129" fmla="*/ 970251 w 12192000"/>
              <a:gd name="connsiteY129" fmla="*/ 2221029 h 2237474"/>
              <a:gd name="connsiteX130" fmla="*/ 812914 w 12192000"/>
              <a:gd name="connsiteY130" fmla="*/ 2210095 h 2237474"/>
              <a:gd name="connsiteX131" fmla="*/ 776382 w 12192000"/>
              <a:gd name="connsiteY131" fmla="*/ 2204512 h 2237474"/>
              <a:gd name="connsiteX132" fmla="*/ 597225 w 12192000"/>
              <a:gd name="connsiteY132" fmla="*/ 2180999 h 2237474"/>
              <a:gd name="connsiteX133" fmla="*/ 520671 w 12192000"/>
              <a:gd name="connsiteY133" fmla="*/ 2180980 h 2237474"/>
              <a:gd name="connsiteX134" fmla="*/ 515024 w 12192000"/>
              <a:gd name="connsiteY134" fmla="*/ 2179258 h 2237474"/>
              <a:gd name="connsiteX135" fmla="*/ 413835 w 12192000"/>
              <a:gd name="connsiteY135" fmla="*/ 2156783 h 2237474"/>
              <a:gd name="connsiteX136" fmla="*/ 376513 w 12192000"/>
              <a:gd name="connsiteY136" fmla="*/ 2154014 h 2237474"/>
              <a:gd name="connsiteX137" fmla="*/ 273386 w 12192000"/>
              <a:gd name="connsiteY137" fmla="*/ 2142551 h 2237474"/>
              <a:gd name="connsiteX138" fmla="*/ 169207 w 12192000"/>
              <a:gd name="connsiteY138" fmla="*/ 2128100 h 2237474"/>
              <a:gd name="connsiteX139" fmla="*/ 77641 w 12192000"/>
              <a:gd name="connsiteY139" fmla="*/ 2126835 h 2237474"/>
              <a:gd name="connsiteX140" fmla="*/ 37645 w 12192000"/>
              <a:gd name="connsiteY140" fmla="*/ 2115401 h 2237474"/>
              <a:gd name="connsiteX141" fmla="*/ 4572 w 12192000"/>
              <a:gd name="connsiteY141" fmla="*/ 2111091 h 2237474"/>
              <a:gd name="connsiteX142" fmla="*/ 0 w 12192000"/>
              <a:gd name="connsiteY142" fmla="*/ 2110468 h 2237474"/>
              <a:gd name="connsiteX143" fmla="*/ 0 w 12192000"/>
              <a:gd name="connsiteY143" fmla="*/ 0 h 2237474"/>
              <a:gd name="connsiteX0" fmla="*/ 0 w 12192000"/>
              <a:gd name="connsiteY0" fmla="*/ 0 h 2237474"/>
              <a:gd name="connsiteX1" fmla="*/ 12192000 w 12192000"/>
              <a:gd name="connsiteY1" fmla="*/ 0 h 2237474"/>
              <a:gd name="connsiteX2" fmla="*/ 12192000 w 12192000"/>
              <a:gd name="connsiteY2" fmla="*/ 751299 h 2237474"/>
              <a:gd name="connsiteX3" fmla="*/ 12176759 w 12192000"/>
              <a:gd name="connsiteY3" fmla="*/ 759190 h 2237474"/>
              <a:gd name="connsiteX4" fmla="*/ 12047364 w 12192000"/>
              <a:gd name="connsiteY4" fmla="*/ 749662 h 2237474"/>
              <a:gd name="connsiteX5" fmla="*/ 11890686 w 12192000"/>
              <a:gd name="connsiteY5" fmla="*/ 732766 h 2237474"/>
              <a:gd name="connsiteX6" fmla="*/ 11820512 w 12192000"/>
              <a:gd name="connsiteY6" fmla="*/ 745392 h 2237474"/>
              <a:gd name="connsiteX7" fmla="*/ 11649954 w 12192000"/>
              <a:gd name="connsiteY7" fmla="*/ 749628 h 2237474"/>
              <a:gd name="connsiteX8" fmla="*/ 11560424 w 12192000"/>
              <a:gd name="connsiteY8" fmla="*/ 748017 h 2237474"/>
              <a:gd name="connsiteX9" fmla="*/ 11358455 w 12192000"/>
              <a:gd name="connsiteY9" fmla="*/ 747593 h 2237474"/>
              <a:gd name="connsiteX10" fmla="*/ 11165209 w 12192000"/>
              <a:gd name="connsiteY10" fmla="*/ 748852 h 2237474"/>
              <a:gd name="connsiteX11" fmla="*/ 11058755 w 12192000"/>
              <a:gd name="connsiteY11" fmla="*/ 749617 h 2237474"/>
              <a:gd name="connsiteX12" fmla="*/ 10846594 w 12192000"/>
              <a:gd name="connsiteY12" fmla="*/ 765069 h 2237474"/>
              <a:gd name="connsiteX13" fmla="*/ 10739478 w 12192000"/>
              <a:gd name="connsiteY13" fmla="*/ 776841 h 2237474"/>
              <a:gd name="connsiteX14" fmla="*/ 10458762 w 12192000"/>
              <a:gd name="connsiteY14" fmla="*/ 755400 h 2237474"/>
              <a:gd name="connsiteX15" fmla="*/ 10211200 w 12192000"/>
              <a:gd name="connsiteY15" fmla="*/ 767513 h 2237474"/>
              <a:gd name="connsiteX16" fmla="*/ 10167995 w 12192000"/>
              <a:gd name="connsiteY16" fmla="*/ 760843 h 2237474"/>
              <a:gd name="connsiteX17" fmla="*/ 9997044 w 12192000"/>
              <a:gd name="connsiteY17" fmla="*/ 780129 h 2237474"/>
              <a:gd name="connsiteX18" fmla="*/ 9943887 w 12192000"/>
              <a:gd name="connsiteY18" fmla="*/ 804141 h 2237474"/>
              <a:gd name="connsiteX19" fmla="*/ 9918248 w 12192000"/>
              <a:gd name="connsiteY19" fmla="*/ 816628 h 2237474"/>
              <a:gd name="connsiteX20" fmla="*/ 9767091 w 12192000"/>
              <a:gd name="connsiteY20" fmla="*/ 870550 h 2237474"/>
              <a:gd name="connsiteX21" fmla="*/ 9683005 w 12192000"/>
              <a:gd name="connsiteY21" fmla="*/ 894128 h 2237474"/>
              <a:gd name="connsiteX22" fmla="*/ 9594438 w 12192000"/>
              <a:gd name="connsiteY22" fmla="*/ 919051 h 2237474"/>
              <a:gd name="connsiteX23" fmla="*/ 9544189 w 12192000"/>
              <a:gd name="connsiteY23" fmla="*/ 938966 h 2237474"/>
              <a:gd name="connsiteX24" fmla="*/ 9500499 w 12192000"/>
              <a:gd name="connsiteY24" fmla="*/ 954680 h 2237474"/>
              <a:gd name="connsiteX25" fmla="*/ 9410017 w 12192000"/>
              <a:gd name="connsiteY25" fmla="*/ 993931 h 2237474"/>
              <a:gd name="connsiteX26" fmla="*/ 9392919 w 12192000"/>
              <a:gd name="connsiteY26" fmla="*/ 994656 h 2237474"/>
              <a:gd name="connsiteX27" fmla="*/ 9268019 w 12192000"/>
              <a:gd name="connsiteY27" fmla="*/ 1007442 h 2237474"/>
              <a:gd name="connsiteX28" fmla="*/ 9234662 w 12192000"/>
              <a:gd name="connsiteY28" fmla="*/ 1023056 h 2237474"/>
              <a:gd name="connsiteX29" fmla="*/ 9181033 w 12192000"/>
              <a:gd name="connsiteY29" fmla="*/ 1037921 h 2237474"/>
              <a:gd name="connsiteX30" fmla="*/ 9155969 w 12192000"/>
              <a:gd name="connsiteY30" fmla="*/ 1046804 h 2237474"/>
              <a:gd name="connsiteX31" fmla="*/ 9133985 w 12192000"/>
              <a:gd name="connsiteY31" fmla="*/ 1046450 h 2237474"/>
              <a:gd name="connsiteX32" fmla="*/ 9003462 w 12192000"/>
              <a:gd name="connsiteY32" fmla="*/ 1042406 h 2237474"/>
              <a:gd name="connsiteX33" fmla="*/ 8968445 w 12192000"/>
              <a:gd name="connsiteY33" fmla="*/ 1052169 h 2237474"/>
              <a:gd name="connsiteX34" fmla="*/ 8886001 w 12192000"/>
              <a:gd name="connsiteY34" fmla="*/ 1067468 h 2237474"/>
              <a:gd name="connsiteX35" fmla="*/ 8838610 w 12192000"/>
              <a:gd name="connsiteY35" fmla="*/ 1075091 h 2237474"/>
              <a:gd name="connsiteX36" fmla="*/ 8750383 w 12192000"/>
              <a:gd name="connsiteY36" fmla="*/ 1097387 h 2237474"/>
              <a:gd name="connsiteX37" fmla="*/ 8665605 w 12192000"/>
              <a:gd name="connsiteY37" fmla="*/ 1110791 h 2237474"/>
              <a:gd name="connsiteX38" fmla="*/ 8584946 w 12192000"/>
              <a:gd name="connsiteY38" fmla="*/ 1135226 h 2237474"/>
              <a:gd name="connsiteX39" fmla="*/ 8419755 w 12192000"/>
              <a:gd name="connsiteY39" fmla="*/ 1216260 h 2237474"/>
              <a:gd name="connsiteX40" fmla="*/ 8411626 w 12192000"/>
              <a:gd name="connsiteY40" fmla="*/ 1214397 h 2237474"/>
              <a:gd name="connsiteX41" fmla="*/ 8363469 w 12192000"/>
              <a:gd name="connsiteY41" fmla="*/ 1246658 h 2237474"/>
              <a:gd name="connsiteX42" fmla="*/ 8275497 w 12192000"/>
              <a:gd name="connsiteY42" fmla="*/ 1264396 h 2237474"/>
              <a:gd name="connsiteX43" fmla="*/ 8074238 w 12192000"/>
              <a:gd name="connsiteY43" fmla="*/ 1301895 h 2237474"/>
              <a:gd name="connsiteX44" fmla="*/ 7942099 w 12192000"/>
              <a:gd name="connsiteY44" fmla="*/ 1336332 h 2237474"/>
              <a:gd name="connsiteX45" fmla="*/ 7902328 w 12192000"/>
              <a:gd name="connsiteY45" fmla="*/ 1345865 h 2237474"/>
              <a:gd name="connsiteX46" fmla="*/ 7840612 w 12192000"/>
              <a:gd name="connsiteY46" fmla="*/ 1369373 h 2237474"/>
              <a:gd name="connsiteX47" fmla="*/ 7786819 w 12192000"/>
              <a:gd name="connsiteY47" fmla="*/ 1378970 h 2237474"/>
              <a:gd name="connsiteX48" fmla="*/ 7548172 w 12192000"/>
              <a:gd name="connsiteY48" fmla="*/ 1417460 h 2237474"/>
              <a:gd name="connsiteX49" fmla="*/ 7483437 w 12192000"/>
              <a:gd name="connsiteY49" fmla="*/ 1478152 h 2237474"/>
              <a:gd name="connsiteX50" fmla="*/ 7377870 w 12192000"/>
              <a:gd name="connsiteY50" fmla="*/ 1523319 h 2237474"/>
              <a:gd name="connsiteX51" fmla="*/ 7230737 w 12192000"/>
              <a:gd name="connsiteY51" fmla="*/ 1562633 h 2237474"/>
              <a:gd name="connsiteX52" fmla="*/ 7224458 w 12192000"/>
              <a:gd name="connsiteY52" fmla="*/ 1573008 h 2237474"/>
              <a:gd name="connsiteX53" fmla="*/ 7183121 w 12192000"/>
              <a:gd name="connsiteY53" fmla="*/ 1595162 h 2237474"/>
              <a:gd name="connsiteX54" fmla="*/ 7164601 w 12192000"/>
              <a:gd name="connsiteY54" fmla="*/ 1606490 h 2237474"/>
              <a:gd name="connsiteX55" fmla="*/ 6900177 w 12192000"/>
              <a:gd name="connsiteY55" fmla="*/ 1636016 h 2237474"/>
              <a:gd name="connsiteX56" fmla="*/ 6795372 w 12192000"/>
              <a:gd name="connsiteY56" fmla="*/ 1644845 h 2237474"/>
              <a:gd name="connsiteX57" fmla="*/ 6692251 w 12192000"/>
              <a:gd name="connsiteY57" fmla="*/ 1656357 h 2237474"/>
              <a:gd name="connsiteX58" fmla="*/ 6655235 w 12192000"/>
              <a:gd name="connsiteY58" fmla="*/ 1661869 h 2237474"/>
              <a:gd name="connsiteX59" fmla="*/ 6554894 w 12192000"/>
              <a:gd name="connsiteY59" fmla="*/ 1664428 h 2237474"/>
              <a:gd name="connsiteX60" fmla="*/ 6516595 w 12192000"/>
              <a:gd name="connsiteY60" fmla="*/ 1667475 h 2237474"/>
              <a:gd name="connsiteX61" fmla="*/ 6508541 w 12192000"/>
              <a:gd name="connsiteY61" fmla="*/ 1668757 h 2237474"/>
              <a:gd name="connsiteX62" fmla="*/ 6471012 w 12192000"/>
              <a:gd name="connsiteY62" fmla="*/ 1678604 h 2237474"/>
              <a:gd name="connsiteX63" fmla="*/ 6364035 w 12192000"/>
              <a:gd name="connsiteY63" fmla="*/ 1667683 h 2237474"/>
              <a:gd name="connsiteX64" fmla="*/ 6280959 w 12192000"/>
              <a:gd name="connsiteY64" fmla="*/ 1689329 h 2237474"/>
              <a:gd name="connsiteX65" fmla="*/ 6243319 w 12192000"/>
              <a:gd name="connsiteY65" fmla="*/ 1695560 h 2237474"/>
              <a:gd name="connsiteX66" fmla="*/ 6098321 w 12192000"/>
              <a:gd name="connsiteY66" fmla="*/ 1721646 h 2237474"/>
              <a:gd name="connsiteX67" fmla="*/ 5880652 w 12192000"/>
              <a:gd name="connsiteY67" fmla="*/ 1779643 h 2237474"/>
              <a:gd name="connsiteX68" fmla="*/ 5785959 w 12192000"/>
              <a:gd name="connsiteY68" fmla="*/ 1775307 h 2237474"/>
              <a:gd name="connsiteX69" fmla="*/ 5643534 w 12192000"/>
              <a:gd name="connsiteY69" fmla="*/ 1802919 h 2237474"/>
              <a:gd name="connsiteX70" fmla="*/ 5518799 w 12192000"/>
              <a:gd name="connsiteY70" fmla="*/ 1818312 h 2237474"/>
              <a:gd name="connsiteX71" fmla="*/ 5505014 w 12192000"/>
              <a:gd name="connsiteY71" fmla="*/ 1819259 h 2237474"/>
              <a:gd name="connsiteX72" fmla="*/ 5453307 w 12192000"/>
              <a:gd name="connsiteY72" fmla="*/ 1815450 h 2237474"/>
              <a:gd name="connsiteX73" fmla="*/ 5221533 w 12192000"/>
              <a:gd name="connsiteY73" fmla="*/ 1846950 h 2237474"/>
              <a:gd name="connsiteX74" fmla="*/ 5149802 w 12192000"/>
              <a:gd name="connsiteY74" fmla="*/ 1844846 h 2237474"/>
              <a:gd name="connsiteX75" fmla="*/ 5114927 w 12192000"/>
              <a:gd name="connsiteY75" fmla="*/ 1847827 h 2237474"/>
              <a:gd name="connsiteX76" fmla="*/ 5108970 w 12192000"/>
              <a:gd name="connsiteY76" fmla="*/ 1847935 h 2237474"/>
              <a:gd name="connsiteX77" fmla="*/ 5067961 w 12192000"/>
              <a:gd name="connsiteY77" fmla="*/ 1845917 h 2237474"/>
              <a:gd name="connsiteX78" fmla="*/ 5007075 w 12192000"/>
              <a:gd name="connsiteY78" fmla="*/ 1838626 h 2237474"/>
              <a:gd name="connsiteX79" fmla="*/ 4944087 w 12192000"/>
              <a:gd name="connsiteY79" fmla="*/ 1823332 h 2237474"/>
              <a:gd name="connsiteX80" fmla="*/ 4907662 w 12192000"/>
              <a:gd name="connsiteY80" fmla="*/ 1816900 h 2237474"/>
              <a:gd name="connsiteX81" fmla="*/ 4882386 w 12192000"/>
              <a:gd name="connsiteY81" fmla="*/ 1809844 h 2237474"/>
              <a:gd name="connsiteX82" fmla="*/ 4811440 w 12192000"/>
              <a:gd name="connsiteY82" fmla="*/ 1804655 h 2237474"/>
              <a:gd name="connsiteX83" fmla="*/ 4691075 w 12192000"/>
              <a:gd name="connsiteY83" fmla="*/ 1801389 h 2237474"/>
              <a:gd name="connsiteX84" fmla="*/ 4640313 w 12192000"/>
              <a:gd name="connsiteY84" fmla="*/ 1784307 h 2237474"/>
              <a:gd name="connsiteX85" fmla="*/ 4536503 w 12192000"/>
              <a:gd name="connsiteY85" fmla="*/ 1785334 h 2237474"/>
              <a:gd name="connsiteX86" fmla="*/ 4513724 w 12192000"/>
              <a:gd name="connsiteY86" fmla="*/ 1791996 h 2237474"/>
              <a:gd name="connsiteX87" fmla="*/ 4459810 w 12192000"/>
              <a:gd name="connsiteY87" fmla="*/ 1797886 h 2237474"/>
              <a:gd name="connsiteX88" fmla="*/ 4379064 w 12192000"/>
              <a:gd name="connsiteY88" fmla="*/ 1817177 h 2237474"/>
              <a:gd name="connsiteX89" fmla="*/ 4290981 w 12192000"/>
              <a:gd name="connsiteY89" fmla="*/ 1839677 h 2237474"/>
              <a:gd name="connsiteX90" fmla="*/ 4238372 w 12192000"/>
              <a:gd name="connsiteY90" fmla="*/ 1851480 h 2237474"/>
              <a:gd name="connsiteX91" fmla="*/ 4232517 w 12192000"/>
              <a:gd name="connsiteY91" fmla="*/ 1852567 h 2237474"/>
              <a:gd name="connsiteX92" fmla="*/ 4191732 w 12192000"/>
              <a:gd name="connsiteY92" fmla="*/ 1857328 h 2237474"/>
              <a:gd name="connsiteX93" fmla="*/ 4065532 w 12192000"/>
              <a:gd name="connsiteY93" fmla="*/ 1855477 h 2237474"/>
              <a:gd name="connsiteX94" fmla="*/ 4028460 w 12192000"/>
              <a:gd name="connsiteY94" fmla="*/ 1855137 h 2237474"/>
              <a:gd name="connsiteX95" fmla="*/ 4002267 w 12192000"/>
              <a:gd name="connsiteY95" fmla="*/ 1852352 h 2237474"/>
              <a:gd name="connsiteX96" fmla="*/ 3931396 w 12192000"/>
              <a:gd name="connsiteY96" fmla="*/ 1858915 h 2237474"/>
              <a:gd name="connsiteX97" fmla="*/ 3812162 w 12192000"/>
              <a:gd name="connsiteY97" fmla="*/ 1875501 h 2237474"/>
              <a:gd name="connsiteX98" fmla="*/ 3758105 w 12192000"/>
              <a:gd name="connsiteY98" fmla="*/ 1871856 h 2237474"/>
              <a:gd name="connsiteX99" fmla="*/ 3715896 w 12192000"/>
              <a:gd name="connsiteY99" fmla="*/ 1881552 h 2237474"/>
              <a:gd name="connsiteX100" fmla="*/ 3567259 w 12192000"/>
              <a:gd name="connsiteY100" fmla="*/ 1893482 h 2237474"/>
              <a:gd name="connsiteX101" fmla="*/ 3405770 w 12192000"/>
              <a:gd name="connsiteY101" fmla="*/ 1904591 h 2237474"/>
              <a:gd name="connsiteX102" fmla="*/ 3280097 w 12192000"/>
              <a:gd name="connsiteY102" fmla="*/ 1919610 h 2237474"/>
              <a:gd name="connsiteX103" fmla="*/ 3009910 w 12192000"/>
              <a:gd name="connsiteY103" fmla="*/ 1957866 h 2237474"/>
              <a:gd name="connsiteX104" fmla="*/ 2995934 w 12192000"/>
              <a:gd name="connsiteY104" fmla="*/ 1967085 h 2237474"/>
              <a:gd name="connsiteX105" fmla="*/ 2942858 w 12192000"/>
              <a:gd name="connsiteY105" fmla="*/ 1981367 h 2237474"/>
              <a:gd name="connsiteX106" fmla="*/ 2875436 w 12192000"/>
              <a:gd name="connsiteY106" fmla="*/ 1996977 h 2237474"/>
              <a:gd name="connsiteX107" fmla="*/ 2874892 w 12192000"/>
              <a:gd name="connsiteY107" fmla="*/ 1996085 h 2237474"/>
              <a:gd name="connsiteX108" fmla="*/ 2843662 w 12192000"/>
              <a:gd name="connsiteY108" fmla="*/ 1992498 h 2237474"/>
              <a:gd name="connsiteX109" fmla="*/ 2718916 w 12192000"/>
              <a:gd name="connsiteY109" fmla="*/ 1990867 h 2237474"/>
              <a:gd name="connsiteX110" fmla="*/ 2713522 w 12192000"/>
              <a:gd name="connsiteY110" fmla="*/ 1990173 h 2237474"/>
              <a:gd name="connsiteX111" fmla="*/ 2476147 w 12192000"/>
              <a:gd name="connsiteY111" fmla="*/ 1998305 h 2237474"/>
              <a:gd name="connsiteX112" fmla="*/ 2373568 w 12192000"/>
              <a:gd name="connsiteY112" fmla="*/ 2003219 h 2237474"/>
              <a:gd name="connsiteX113" fmla="*/ 2287219 w 12192000"/>
              <a:gd name="connsiteY113" fmla="*/ 1998750 h 2237474"/>
              <a:gd name="connsiteX114" fmla="*/ 2243069 w 12192000"/>
              <a:gd name="connsiteY114" fmla="*/ 2005321 h 2237474"/>
              <a:gd name="connsiteX115" fmla="*/ 2164831 w 12192000"/>
              <a:gd name="connsiteY115" fmla="*/ 2010143 h 2237474"/>
              <a:gd name="connsiteX116" fmla="*/ 2085228 w 12192000"/>
              <a:gd name="connsiteY116" fmla="*/ 2046431 h 2237474"/>
              <a:gd name="connsiteX117" fmla="*/ 2058061 w 12192000"/>
              <a:gd name="connsiteY117" fmla="*/ 2047942 h 2237474"/>
              <a:gd name="connsiteX118" fmla="*/ 2042244 w 12192000"/>
              <a:gd name="connsiteY118" fmla="*/ 2055560 h 2237474"/>
              <a:gd name="connsiteX119" fmla="*/ 1877728 w 12192000"/>
              <a:gd name="connsiteY119" fmla="*/ 2101004 h 2237474"/>
              <a:gd name="connsiteX120" fmla="*/ 1759056 w 12192000"/>
              <a:gd name="connsiteY120" fmla="*/ 2125608 h 2237474"/>
              <a:gd name="connsiteX121" fmla="*/ 1637948 w 12192000"/>
              <a:gd name="connsiteY121" fmla="*/ 2172597 h 2237474"/>
              <a:gd name="connsiteX122" fmla="*/ 1434549 w 12192000"/>
              <a:gd name="connsiteY122" fmla="*/ 2234522 h 2237474"/>
              <a:gd name="connsiteX123" fmla="*/ 1398481 w 12192000"/>
              <a:gd name="connsiteY123" fmla="*/ 2237074 h 2237474"/>
              <a:gd name="connsiteX124" fmla="*/ 1398407 w 12192000"/>
              <a:gd name="connsiteY124" fmla="*/ 2237095 h 2237474"/>
              <a:gd name="connsiteX125" fmla="*/ 1370962 w 12192000"/>
              <a:gd name="connsiteY125" fmla="*/ 2237474 h 2237474"/>
              <a:gd name="connsiteX126" fmla="*/ 1356367 w 12192000"/>
              <a:gd name="connsiteY126" fmla="*/ 2235089 h 2237474"/>
              <a:gd name="connsiteX127" fmla="*/ 1279765 w 12192000"/>
              <a:gd name="connsiteY127" fmla="*/ 2229639 h 2237474"/>
              <a:gd name="connsiteX128" fmla="*/ 1195347 w 12192000"/>
              <a:gd name="connsiteY128" fmla="*/ 2212354 h 2237474"/>
              <a:gd name="connsiteX129" fmla="*/ 970251 w 12192000"/>
              <a:gd name="connsiteY129" fmla="*/ 2221029 h 2237474"/>
              <a:gd name="connsiteX130" fmla="*/ 812914 w 12192000"/>
              <a:gd name="connsiteY130" fmla="*/ 2210095 h 2237474"/>
              <a:gd name="connsiteX131" fmla="*/ 776382 w 12192000"/>
              <a:gd name="connsiteY131" fmla="*/ 2204512 h 2237474"/>
              <a:gd name="connsiteX132" fmla="*/ 597225 w 12192000"/>
              <a:gd name="connsiteY132" fmla="*/ 2180999 h 2237474"/>
              <a:gd name="connsiteX133" fmla="*/ 520671 w 12192000"/>
              <a:gd name="connsiteY133" fmla="*/ 2180980 h 2237474"/>
              <a:gd name="connsiteX134" fmla="*/ 515024 w 12192000"/>
              <a:gd name="connsiteY134" fmla="*/ 2179258 h 2237474"/>
              <a:gd name="connsiteX135" fmla="*/ 413835 w 12192000"/>
              <a:gd name="connsiteY135" fmla="*/ 2156783 h 2237474"/>
              <a:gd name="connsiteX136" fmla="*/ 376513 w 12192000"/>
              <a:gd name="connsiteY136" fmla="*/ 2154014 h 2237474"/>
              <a:gd name="connsiteX137" fmla="*/ 273386 w 12192000"/>
              <a:gd name="connsiteY137" fmla="*/ 2142551 h 2237474"/>
              <a:gd name="connsiteX138" fmla="*/ 169207 w 12192000"/>
              <a:gd name="connsiteY138" fmla="*/ 2128100 h 2237474"/>
              <a:gd name="connsiteX139" fmla="*/ 77641 w 12192000"/>
              <a:gd name="connsiteY139" fmla="*/ 2126835 h 2237474"/>
              <a:gd name="connsiteX140" fmla="*/ 37645 w 12192000"/>
              <a:gd name="connsiteY140" fmla="*/ 2115401 h 2237474"/>
              <a:gd name="connsiteX141" fmla="*/ 4572 w 12192000"/>
              <a:gd name="connsiteY141" fmla="*/ 2111091 h 2237474"/>
              <a:gd name="connsiteX142" fmla="*/ 0 w 12192000"/>
              <a:gd name="connsiteY142" fmla="*/ 2110468 h 2237474"/>
              <a:gd name="connsiteX143" fmla="*/ 0 w 12192000"/>
              <a:gd name="connsiteY143" fmla="*/ 0 h 2237474"/>
              <a:gd name="connsiteX0" fmla="*/ 0 w 12192000"/>
              <a:gd name="connsiteY0" fmla="*/ 0 h 2237474"/>
              <a:gd name="connsiteX1" fmla="*/ 12192000 w 12192000"/>
              <a:gd name="connsiteY1" fmla="*/ 0 h 2237474"/>
              <a:gd name="connsiteX2" fmla="*/ 12192000 w 12192000"/>
              <a:gd name="connsiteY2" fmla="*/ 751299 h 2237474"/>
              <a:gd name="connsiteX3" fmla="*/ 12176759 w 12192000"/>
              <a:gd name="connsiteY3" fmla="*/ 759190 h 2237474"/>
              <a:gd name="connsiteX4" fmla="*/ 12047364 w 12192000"/>
              <a:gd name="connsiteY4" fmla="*/ 749662 h 2237474"/>
              <a:gd name="connsiteX5" fmla="*/ 11890686 w 12192000"/>
              <a:gd name="connsiteY5" fmla="*/ 732766 h 2237474"/>
              <a:gd name="connsiteX6" fmla="*/ 11820512 w 12192000"/>
              <a:gd name="connsiteY6" fmla="*/ 745392 h 2237474"/>
              <a:gd name="connsiteX7" fmla="*/ 11649954 w 12192000"/>
              <a:gd name="connsiteY7" fmla="*/ 749628 h 2237474"/>
              <a:gd name="connsiteX8" fmla="*/ 11560424 w 12192000"/>
              <a:gd name="connsiteY8" fmla="*/ 748017 h 2237474"/>
              <a:gd name="connsiteX9" fmla="*/ 11358455 w 12192000"/>
              <a:gd name="connsiteY9" fmla="*/ 747593 h 2237474"/>
              <a:gd name="connsiteX10" fmla="*/ 11165209 w 12192000"/>
              <a:gd name="connsiteY10" fmla="*/ 748852 h 2237474"/>
              <a:gd name="connsiteX11" fmla="*/ 11058755 w 12192000"/>
              <a:gd name="connsiteY11" fmla="*/ 749617 h 2237474"/>
              <a:gd name="connsiteX12" fmla="*/ 10846594 w 12192000"/>
              <a:gd name="connsiteY12" fmla="*/ 765069 h 2237474"/>
              <a:gd name="connsiteX13" fmla="*/ 10739478 w 12192000"/>
              <a:gd name="connsiteY13" fmla="*/ 776841 h 2237474"/>
              <a:gd name="connsiteX14" fmla="*/ 10458762 w 12192000"/>
              <a:gd name="connsiteY14" fmla="*/ 755400 h 2237474"/>
              <a:gd name="connsiteX15" fmla="*/ 10211200 w 12192000"/>
              <a:gd name="connsiteY15" fmla="*/ 767513 h 2237474"/>
              <a:gd name="connsiteX16" fmla="*/ 10167995 w 12192000"/>
              <a:gd name="connsiteY16" fmla="*/ 760843 h 2237474"/>
              <a:gd name="connsiteX17" fmla="*/ 9997044 w 12192000"/>
              <a:gd name="connsiteY17" fmla="*/ 780129 h 2237474"/>
              <a:gd name="connsiteX18" fmla="*/ 9943887 w 12192000"/>
              <a:gd name="connsiteY18" fmla="*/ 804141 h 2237474"/>
              <a:gd name="connsiteX19" fmla="*/ 9918248 w 12192000"/>
              <a:gd name="connsiteY19" fmla="*/ 816628 h 2237474"/>
              <a:gd name="connsiteX20" fmla="*/ 9767091 w 12192000"/>
              <a:gd name="connsiteY20" fmla="*/ 870550 h 2237474"/>
              <a:gd name="connsiteX21" fmla="*/ 9683005 w 12192000"/>
              <a:gd name="connsiteY21" fmla="*/ 894128 h 2237474"/>
              <a:gd name="connsiteX22" fmla="*/ 9594438 w 12192000"/>
              <a:gd name="connsiteY22" fmla="*/ 919051 h 2237474"/>
              <a:gd name="connsiteX23" fmla="*/ 9544189 w 12192000"/>
              <a:gd name="connsiteY23" fmla="*/ 938966 h 2237474"/>
              <a:gd name="connsiteX24" fmla="*/ 9500499 w 12192000"/>
              <a:gd name="connsiteY24" fmla="*/ 954680 h 2237474"/>
              <a:gd name="connsiteX25" fmla="*/ 9410017 w 12192000"/>
              <a:gd name="connsiteY25" fmla="*/ 993931 h 2237474"/>
              <a:gd name="connsiteX26" fmla="*/ 9392919 w 12192000"/>
              <a:gd name="connsiteY26" fmla="*/ 994656 h 2237474"/>
              <a:gd name="connsiteX27" fmla="*/ 9268019 w 12192000"/>
              <a:gd name="connsiteY27" fmla="*/ 1007442 h 2237474"/>
              <a:gd name="connsiteX28" fmla="*/ 9181033 w 12192000"/>
              <a:gd name="connsiteY28" fmla="*/ 1037921 h 2237474"/>
              <a:gd name="connsiteX29" fmla="*/ 9155969 w 12192000"/>
              <a:gd name="connsiteY29" fmla="*/ 1046804 h 2237474"/>
              <a:gd name="connsiteX30" fmla="*/ 9133985 w 12192000"/>
              <a:gd name="connsiteY30" fmla="*/ 1046450 h 2237474"/>
              <a:gd name="connsiteX31" fmla="*/ 9003462 w 12192000"/>
              <a:gd name="connsiteY31" fmla="*/ 1042406 h 2237474"/>
              <a:gd name="connsiteX32" fmla="*/ 8968445 w 12192000"/>
              <a:gd name="connsiteY32" fmla="*/ 1052169 h 2237474"/>
              <a:gd name="connsiteX33" fmla="*/ 8886001 w 12192000"/>
              <a:gd name="connsiteY33" fmla="*/ 1067468 h 2237474"/>
              <a:gd name="connsiteX34" fmla="*/ 8838610 w 12192000"/>
              <a:gd name="connsiteY34" fmla="*/ 1075091 h 2237474"/>
              <a:gd name="connsiteX35" fmla="*/ 8750383 w 12192000"/>
              <a:gd name="connsiteY35" fmla="*/ 1097387 h 2237474"/>
              <a:gd name="connsiteX36" fmla="*/ 8665605 w 12192000"/>
              <a:gd name="connsiteY36" fmla="*/ 1110791 h 2237474"/>
              <a:gd name="connsiteX37" fmla="*/ 8584946 w 12192000"/>
              <a:gd name="connsiteY37" fmla="*/ 1135226 h 2237474"/>
              <a:gd name="connsiteX38" fmla="*/ 8419755 w 12192000"/>
              <a:gd name="connsiteY38" fmla="*/ 1216260 h 2237474"/>
              <a:gd name="connsiteX39" fmla="*/ 8411626 w 12192000"/>
              <a:gd name="connsiteY39" fmla="*/ 1214397 h 2237474"/>
              <a:gd name="connsiteX40" fmla="*/ 8363469 w 12192000"/>
              <a:gd name="connsiteY40" fmla="*/ 1246658 h 2237474"/>
              <a:gd name="connsiteX41" fmla="*/ 8275497 w 12192000"/>
              <a:gd name="connsiteY41" fmla="*/ 1264396 h 2237474"/>
              <a:gd name="connsiteX42" fmla="*/ 8074238 w 12192000"/>
              <a:gd name="connsiteY42" fmla="*/ 1301895 h 2237474"/>
              <a:gd name="connsiteX43" fmla="*/ 7942099 w 12192000"/>
              <a:gd name="connsiteY43" fmla="*/ 1336332 h 2237474"/>
              <a:gd name="connsiteX44" fmla="*/ 7902328 w 12192000"/>
              <a:gd name="connsiteY44" fmla="*/ 1345865 h 2237474"/>
              <a:gd name="connsiteX45" fmla="*/ 7840612 w 12192000"/>
              <a:gd name="connsiteY45" fmla="*/ 1369373 h 2237474"/>
              <a:gd name="connsiteX46" fmla="*/ 7786819 w 12192000"/>
              <a:gd name="connsiteY46" fmla="*/ 1378970 h 2237474"/>
              <a:gd name="connsiteX47" fmla="*/ 7548172 w 12192000"/>
              <a:gd name="connsiteY47" fmla="*/ 1417460 h 2237474"/>
              <a:gd name="connsiteX48" fmla="*/ 7483437 w 12192000"/>
              <a:gd name="connsiteY48" fmla="*/ 1478152 h 2237474"/>
              <a:gd name="connsiteX49" fmla="*/ 7377870 w 12192000"/>
              <a:gd name="connsiteY49" fmla="*/ 1523319 h 2237474"/>
              <a:gd name="connsiteX50" fmla="*/ 7230737 w 12192000"/>
              <a:gd name="connsiteY50" fmla="*/ 1562633 h 2237474"/>
              <a:gd name="connsiteX51" fmla="*/ 7224458 w 12192000"/>
              <a:gd name="connsiteY51" fmla="*/ 1573008 h 2237474"/>
              <a:gd name="connsiteX52" fmla="*/ 7183121 w 12192000"/>
              <a:gd name="connsiteY52" fmla="*/ 1595162 h 2237474"/>
              <a:gd name="connsiteX53" fmla="*/ 7164601 w 12192000"/>
              <a:gd name="connsiteY53" fmla="*/ 1606490 h 2237474"/>
              <a:gd name="connsiteX54" fmla="*/ 6900177 w 12192000"/>
              <a:gd name="connsiteY54" fmla="*/ 1636016 h 2237474"/>
              <a:gd name="connsiteX55" fmla="*/ 6795372 w 12192000"/>
              <a:gd name="connsiteY55" fmla="*/ 1644845 h 2237474"/>
              <a:gd name="connsiteX56" fmla="*/ 6692251 w 12192000"/>
              <a:gd name="connsiteY56" fmla="*/ 1656357 h 2237474"/>
              <a:gd name="connsiteX57" fmla="*/ 6655235 w 12192000"/>
              <a:gd name="connsiteY57" fmla="*/ 1661869 h 2237474"/>
              <a:gd name="connsiteX58" fmla="*/ 6554894 w 12192000"/>
              <a:gd name="connsiteY58" fmla="*/ 1664428 h 2237474"/>
              <a:gd name="connsiteX59" fmla="*/ 6516595 w 12192000"/>
              <a:gd name="connsiteY59" fmla="*/ 1667475 h 2237474"/>
              <a:gd name="connsiteX60" fmla="*/ 6508541 w 12192000"/>
              <a:gd name="connsiteY60" fmla="*/ 1668757 h 2237474"/>
              <a:gd name="connsiteX61" fmla="*/ 6471012 w 12192000"/>
              <a:gd name="connsiteY61" fmla="*/ 1678604 h 2237474"/>
              <a:gd name="connsiteX62" fmla="*/ 6364035 w 12192000"/>
              <a:gd name="connsiteY62" fmla="*/ 1667683 h 2237474"/>
              <a:gd name="connsiteX63" fmla="*/ 6280959 w 12192000"/>
              <a:gd name="connsiteY63" fmla="*/ 1689329 h 2237474"/>
              <a:gd name="connsiteX64" fmla="*/ 6243319 w 12192000"/>
              <a:gd name="connsiteY64" fmla="*/ 1695560 h 2237474"/>
              <a:gd name="connsiteX65" fmla="*/ 6098321 w 12192000"/>
              <a:gd name="connsiteY65" fmla="*/ 1721646 h 2237474"/>
              <a:gd name="connsiteX66" fmla="*/ 5880652 w 12192000"/>
              <a:gd name="connsiteY66" fmla="*/ 1779643 h 2237474"/>
              <a:gd name="connsiteX67" fmla="*/ 5785959 w 12192000"/>
              <a:gd name="connsiteY67" fmla="*/ 1775307 h 2237474"/>
              <a:gd name="connsiteX68" fmla="*/ 5643534 w 12192000"/>
              <a:gd name="connsiteY68" fmla="*/ 1802919 h 2237474"/>
              <a:gd name="connsiteX69" fmla="*/ 5518799 w 12192000"/>
              <a:gd name="connsiteY69" fmla="*/ 1818312 h 2237474"/>
              <a:gd name="connsiteX70" fmla="*/ 5505014 w 12192000"/>
              <a:gd name="connsiteY70" fmla="*/ 1819259 h 2237474"/>
              <a:gd name="connsiteX71" fmla="*/ 5453307 w 12192000"/>
              <a:gd name="connsiteY71" fmla="*/ 1815450 h 2237474"/>
              <a:gd name="connsiteX72" fmla="*/ 5221533 w 12192000"/>
              <a:gd name="connsiteY72" fmla="*/ 1846950 h 2237474"/>
              <a:gd name="connsiteX73" fmla="*/ 5149802 w 12192000"/>
              <a:gd name="connsiteY73" fmla="*/ 1844846 h 2237474"/>
              <a:gd name="connsiteX74" fmla="*/ 5114927 w 12192000"/>
              <a:gd name="connsiteY74" fmla="*/ 1847827 h 2237474"/>
              <a:gd name="connsiteX75" fmla="*/ 5108970 w 12192000"/>
              <a:gd name="connsiteY75" fmla="*/ 1847935 h 2237474"/>
              <a:gd name="connsiteX76" fmla="*/ 5067961 w 12192000"/>
              <a:gd name="connsiteY76" fmla="*/ 1845917 h 2237474"/>
              <a:gd name="connsiteX77" fmla="*/ 5007075 w 12192000"/>
              <a:gd name="connsiteY77" fmla="*/ 1838626 h 2237474"/>
              <a:gd name="connsiteX78" fmla="*/ 4944087 w 12192000"/>
              <a:gd name="connsiteY78" fmla="*/ 1823332 h 2237474"/>
              <a:gd name="connsiteX79" fmla="*/ 4907662 w 12192000"/>
              <a:gd name="connsiteY79" fmla="*/ 1816900 h 2237474"/>
              <a:gd name="connsiteX80" fmla="*/ 4882386 w 12192000"/>
              <a:gd name="connsiteY80" fmla="*/ 1809844 h 2237474"/>
              <a:gd name="connsiteX81" fmla="*/ 4811440 w 12192000"/>
              <a:gd name="connsiteY81" fmla="*/ 1804655 h 2237474"/>
              <a:gd name="connsiteX82" fmla="*/ 4691075 w 12192000"/>
              <a:gd name="connsiteY82" fmla="*/ 1801389 h 2237474"/>
              <a:gd name="connsiteX83" fmla="*/ 4640313 w 12192000"/>
              <a:gd name="connsiteY83" fmla="*/ 1784307 h 2237474"/>
              <a:gd name="connsiteX84" fmla="*/ 4536503 w 12192000"/>
              <a:gd name="connsiteY84" fmla="*/ 1785334 h 2237474"/>
              <a:gd name="connsiteX85" fmla="*/ 4513724 w 12192000"/>
              <a:gd name="connsiteY85" fmla="*/ 1791996 h 2237474"/>
              <a:gd name="connsiteX86" fmla="*/ 4459810 w 12192000"/>
              <a:gd name="connsiteY86" fmla="*/ 1797886 h 2237474"/>
              <a:gd name="connsiteX87" fmla="*/ 4379064 w 12192000"/>
              <a:gd name="connsiteY87" fmla="*/ 1817177 h 2237474"/>
              <a:gd name="connsiteX88" fmla="*/ 4290981 w 12192000"/>
              <a:gd name="connsiteY88" fmla="*/ 1839677 h 2237474"/>
              <a:gd name="connsiteX89" fmla="*/ 4238372 w 12192000"/>
              <a:gd name="connsiteY89" fmla="*/ 1851480 h 2237474"/>
              <a:gd name="connsiteX90" fmla="*/ 4232517 w 12192000"/>
              <a:gd name="connsiteY90" fmla="*/ 1852567 h 2237474"/>
              <a:gd name="connsiteX91" fmla="*/ 4191732 w 12192000"/>
              <a:gd name="connsiteY91" fmla="*/ 1857328 h 2237474"/>
              <a:gd name="connsiteX92" fmla="*/ 4065532 w 12192000"/>
              <a:gd name="connsiteY92" fmla="*/ 1855477 h 2237474"/>
              <a:gd name="connsiteX93" fmla="*/ 4028460 w 12192000"/>
              <a:gd name="connsiteY93" fmla="*/ 1855137 h 2237474"/>
              <a:gd name="connsiteX94" fmla="*/ 4002267 w 12192000"/>
              <a:gd name="connsiteY94" fmla="*/ 1852352 h 2237474"/>
              <a:gd name="connsiteX95" fmla="*/ 3931396 w 12192000"/>
              <a:gd name="connsiteY95" fmla="*/ 1858915 h 2237474"/>
              <a:gd name="connsiteX96" fmla="*/ 3812162 w 12192000"/>
              <a:gd name="connsiteY96" fmla="*/ 1875501 h 2237474"/>
              <a:gd name="connsiteX97" fmla="*/ 3758105 w 12192000"/>
              <a:gd name="connsiteY97" fmla="*/ 1871856 h 2237474"/>
              <a:gd name="connsiteX98" fmla="*/ 3715896 w 12192000"/>
              <a:gd name="connsiteY98" fmla="*/ 1881552 h 2237474"/>
              <a:gd name="connsiteX99" fmla="*/ 3567259 w 12192000"/>
              <a:gd name="connsiteY99" fmla="*/ 1893482 h 2237474"/>
              <a:gd name="connsiteX100" fmla="*/ 3405770 w 12192000"/>
              <a:gd name="connsiteY100" fmla="*/ 1904591 h 2237474"/>
              <a:gd name="connsiteX101" fmla="*/ 3280097 w 12192000"/>
              <a:gd name="connsiteY101" fmla="*/ 1919610 h 2237474"/>
              <a:gd name="connsiteX102" fmla="*/ 3009910 w 12192000"/>
              <a:gd name="connsiteY102" fmla="*/ 1957866 h 2237474"/>
              <a:gd name="connsiteX103" fmla="*/ 2995934 w 12192000"/>
              <a:gd name="connsiteY103" fmla="*/ 1967085 h 2237474"/>
              <a:gd name="connsiteX104" fmla="*/ 2942858 w 12192000"/>
              <a:gd name="connsiteY104" fmla="*/ 1981367 h 2237474"/>
              <a:gd name="connsiteX105" fmla="*/ 2875436 w 12192000"/>
              <a:gd name="connsiteY105" fmla="*/ 1996977 h 2237474"/>
              <a:gd name="connsiteX106" fmla="*/ 2874892 w 12192000"/>
              <a:gd name="connsiteY106" fmla="*/ 1996085 h 2237474"/>
              <a:gd name="connsiteX107" fmla="*/ 2843662 w 12192000"/>
              <a:gd name="connsiteY107" fmla="*/ 1992498 h 2237474"/>
              <a:gd name="connsiteX108" fmla="*/ 2718916 w 12192000"/>
              <a:gd name="connsiteY108" fmla="*/ 1990867 h 2237474"/>
              <a:gd name="connsiteX109" fmla="*/ 2713522 w 12192000"/>
              <a:gd name="connsiteY109" fmla="*/ 1990173 h 2237474"/>
              <a:gd name="connsiteX110" fmla="*/ 2476147 w 12192000"/>
              <a:gd name="connsiteY110" fmla="*/ 1998305 h 2237474"/>
              <a:gd name="connsiteX111" fmla="*/ 2373568 w 12192000"/>
              <a:gd name="connsiteY111" fmla="*/ 2003219 h 2237474"/>
              <a:gd name="connsiteX112" fmla="*/ 2287219 w 12192000"/>
              <a:gd name="connsiteY112" fmla="*/ 1998750 h 2237474"/>
              <a:gd name="connsiteX113" fmla="*/ 2243069 w 12192000"/>
              <a:gd name="connsiteY113" fmla="*/ 2005321 h 2237474"/>
              <a:gd name="connsiteX114" fmla="*/ 2164831 w 12192000"/>
              <a:gd name="connsiteY114" fmla="*/ 2010143 h 2237474"/>
              <a:gd name="connsiteX115" fmla="*/ 2085228 w 12192000"/>
              <a:gd name="connsiteY115" fmla="*/ 2046431 h 2237474"/>
              <a:gd name="connsiteX116" fmla="*/ 2058061 w 12192000"/>
              <a:gd name="connsiteY116" fmla="*/ 2047942 h 2237474"/>
              <a:gd name="connsiteX117" fmla="*/ 2042244 w 12192000"/>
              <a:gd name="connsiteY117" fmla="*/ 2055560 h 2237474"/>
              <a:gd name="connsiteX118" fmla="*/ 1877728 w 12192000"/>
              <a:gd name="connsiteY118" fmla="*/ 2101004 h 2237474"/>
              <a:gd name="connsiteX119" fmla="*/ 1759056 w 12192000"/>
              <a:gd name="connsiteY119" fmla="*/ 2125608 h 2237474"/>
              <a:gd name="connsiteX120" fmla="*/ 1637948 w 12192000"/>
              <a:gd name="connsiteY120" fmla="*/ 2172597 h 2237474"/>
              <a:gd name="connsiteX121" fmla="*/ 1434549 w 12192000"/>
              <a:gd name="connsiteY121" fmla="*/ 2234522 h 2237474"/>
              <a:gd name="connsiteX122" fmla="*/ 1398481 w 12192000"/>
              <a:gd name="connsiteY122" fmla="*/ 2237074 h 2237474"/>
              <a:gd name="connsiteX123" fmla="*/ 1398407 w 12192000"/>
              <a:gd name="connsiteY123" fmla="*/ 2237095 h 2237474"/>
              <a:gd name="connsiteX124" fmla="*/ 1370962 w 12192000"/>
              <a:gd name="connsiteY124" fmla="*/ 2237474 h 2237474"/>
              <a:gd name="connsiteX125" fmla="*/ 1356367 w 12192000"/>
              <a:gd name="connsiteY125" fmla="*/ 2235089 h 2237474"/>
              <a:gd name="connsiteX126" fmla="*/ 1279765 w 12192000"/>
              <a:gd name="connsiteY126" fmla="*/ 2229639 h 2237474"/>
              <a:gd name="connsiteX127" fmla="*/ 1195347 w 12192000"/>
              <a:gd name="connsiteY127" fmla="*/ 2212354 h 2237474"/>
              <a:gd name="connsiteX128" fmla="*/ 970251 w 12192000"/>
              <a:gd name="connsiteY128" fmla="*/ 2221029 h 2237474"/>
              <a:gd name="connsiteX129" fmla="*/ 812914 w 12192000"/>
              <a:gd name="connsiteY129" fmla="*/ 2210095 h 2237474"/>
              <a:gd name="connsiteX130" fmla="*/ 776382 w 12192000"/>
              <a:gd name="connsiteY130" fmla="*/ 2204512 h 2237474"/>
              <a:gd name="connsiteX131" fmla="*/ 597225 w 12192000"/>
              <a:gd name="connsiteY131" fmla="*/ 2180999 h 2237474"/>
              <a:gd name="connsiteX132" fmla="*/ 520671 w 12192000"/>
              <a:gd name="connsiteY132" fmla="*/ 2180980 h 2237474"/>
              <a:gd name="connsiteX133" fmla="*/ 515024 w 12192000"/>
              <a:gd name="connsiteY133" fmla="*/ 2179258 h 2237474"/>
              <a:gd name="connsiteX134" fmla="*/ 413835 w 12192000"/>
              <a:gd name="connsiteY134" fmla="*/ 2156783 h 2237474"/>
              <a:gd name="connsiteX135" fmla="*/ 376513 w 12192000"/>
              <a:gd name="connsiteY135" fmla="*/ 2154014 h 2237474"/>
              <a:gd name="connsiteX136" fmla="*/ 273386 w 12192000"/>
              <a:gd name="connsiteY136" fmla="*/ 2142551 h 2237474"/>
              <a:gd name="connsiteX137" fmla="*/ 169207 w 12192000"/>
              <a:gd name="connsiteY137" fmla="*/ 2128100 h 2237474"/>
              <a:gd name="connsiteX138" fmla="*/ 77641 w 12192000"/>
              <a:gd name="connsiteY138" fmla="*/ 2126835 h 2237474"/>
              <a:gd name="connsiteX139" fmla="*/ 37645 w 12192000"/>
              <a:gd name="connsiteY139" fmla="*/ 2115401 h 2237474"/>
              <a:gd name="connsiteX140" fmla="*/ 4572 w 12192000"/>
              <a:gd name="connsiteY140" fmla="*/ 2111091 h 2237474"/>
              <a:gd name="connsiteX141" fmla="*/ 0 w 12192000"/>
              <a:gd name="connsiteY141" fmla="*/ 2110468 h 2237474"/>
              <a:gd name="connsiteX142" fmla="*/ 0 w 12192000"/>
              <a:gd name="connsiteY142" fmla="*/ 0 h 2237474"/>
              <a:gd name="connsiteX0" fmla="*/ 0 w 12192000"/>
              <a:gd name="connsiteY0" fmla="*/ 0 h 2237474"/>
              <a:gd name="connsiteX1" fmla="*/ 12192000 w 12192000"/>
              <a:gd name="connsiteY1" fmla="*/ 0 h 2237474"/>
              <a:gd name="connsiteX2" fmla="*/ 12192000 w 12192000"/>
              <a:gd name="connsiteY2" fmla="*/ 751299 h 2237474"/>
              <a:gd name="connsiteX3" fmla="*/ 12176759 w 12192000"/>
              <a:gd name="connsiteY3" fmla="*/ 759190 h 2237474"/>
              <a:gd name="connsiteX4" fmla="*/ 12047364 w 12192000"/>
              <a:gd name="connsiteY4" fmla="*/ 749662 h 2237474"/>
              <a:gd name="connsiteX5" fmla="*/ 11890686 w 12192000"/>
              <a:gd name="connsiteY5" fmla="*/ 732766 h 2237474"/>
              <a:gd name="connsiteX6" fmla="*/ 11820512 w 12192000"/>
              <a:gd name="connsiteY6" fmla="*/ 745392 h 2237474"/>
              <a:gd name="connsiteX7" fmla="*/ 11649954 w 12192000"/>
              <a:gd name="connsiteY7" fmla="*/ 749628 h 2237474"/>
              <a:gd name="connsiteX8" fmla="*/ 11560424 w 12192000"/>
              <a:gd name="connsiteY8" fmla="*/ 748017 h 2237474"/>
              <a:gd name="connsiteX9" fmla="*/ 11358455 w 12192000"/>
              <a:gd name="connsiteY9" fmla="*/ 747593 h 2237474"/>
              <a:gd name="connsiteX10" fmla="*/ 11165209 w 12192000"/>
              <a:gd name="connsiteY10" fmla="*/ 748852 h 2237474"/>
              <a:gd name="connsiteX11" fmla="*/ 11058755 w 12192000"/>
              <a:gd name="connsiteY11" fmla="*/ 749617 h 2237474"/>
              <a:gd name="connsiteX12" fmla="*/ 10846594 w 12192000"/>
              <a:gd name="connsiteY12" fmla="*/ 765069 h 2237474"/>
              <a:gd name="connsiteX13" fmla="*/ 10739478 w 12192000"/>
              <a:gd name="connsiteY13" fmla="*/ 776841 h 2237474"/>
              <a:gd name="connsiteX14" fmla="*/ 10458762 w 12192000"/>
              <a:gd name="connsiteY14" fmla="*/ 755400 h 2237474"/>
              <a:gd name="connsiteX15" fmla="*/ 10211200 w 12192000"/>
              <a:gd name="connsiteY15" fmla="*/ 767513 h 2237474"/>
              <a:gd name="connsiteX16" fmla="*/ 10167995 w 12192000"/>
              <a:gd name="connsiteY16" fmla="*/ 760843 h 2237474"/>
              <a:gd name="connsiteX17" fmla="*/ 9997044 w 12192000"/>
              <a:gd name="connsiteY17" fmla="*/ 780129 h 2237474"/>
              <a:gd name="connsiteX18" fmla="*/ 9943887 w 12192000"/>
              <a:gd name="connsiteY18" fmla="*/ 804141 h 2237474"/>
              <a:gd name="connsiteX19" fmla="*/ 9918248 w 12192000"/>
              <a:gd name="connsiteY19" fmla="*/ 816628 h 2237474"/>
              <a:gd name="connsiteX20" fmla="*/ 9767091 w 12192000"/>
              <a:gd name="connsiteY20" fmla="*/ 870550 h 2237474"/>
              <a:gd name="connsiteX21" fmla="*/ 9683005 w 12192000"/>
              <a:gd name="connsiteY21" fmla="*/ 894128 h 2237474"/>
              <a:gd name="connsiteX22" fmla="*/ 9594438 w 12192000"/>
              <a:gd name="connsiteY22" fmla="*/ 919051 h 2237474"/>
              <a:gd name="connsiteX23" fmla="*/ 9544189 w 12192000"/>
              <a:gd name="connsiteY23" fmla="*/ 938966 h 2237474"/>
              <a:gd name="connsiteX24" fmla="*/ 9500499 w 12192000"/>
              <a:gd name="connsiteY24" fmla="*/ 954680 h 2237474"/>
              <a:gd name="connsiteX25" fmla="*/ 9410017 w 12192000"/>
              <a:gd name="connsiteY25" fmla="*/ 993931 h 2237474"/>
              <a:gd name="connsiteX26" fmla="*/ 9392919 w 12192000"/>
              <a:gd name="connsiteY26" fmla="*/ 994656 h 2237474"/>
              <a:gd name="connsiteX27" fmla="*/ 9268019 w 12192000"/>
              <a:gd name="connsiteY27" fmla="*/ 1007442 h 2237474"/>
              <a:gd name="connsiteX28" fmla="*/ 9188177 w 12192000"/>
              <a:gd name="connsiteY28" fmla="*/ 1035474 h 2237474"/>
              <a:gd name="connsiteX29" fmla="*/ 9155969 w 12192000"/>
              <a:gd name="connsiteY29" fmla="*/ 1046804 h 2237474"/>
              <a:gd name="connsiteX30" fmla="*/ 9133985 w 12192000"/>
              <a:gd name="connsiteY30" fmla="*/ 1046450 h 2237474"/>
              <a:gd name="connsiteX31" fmla="*/ 9003462 w 12192000"/>
              <a:gd name="connsiteY31" fmla="*/ 1042406 h 2237474"/>
              <a:gd name="connsiteX32" fmla="*/ 8968445 w 12192000"/>
              <a:gd name="connsiteY32" fmla="*/ 1052169 h 2237474"/>
              <a:gd name="connsiteX33" fmla="*/ 8886001 w 12192000"/>
              <a:gd name="connsiteY33" fmla="*/ 1067468 h 2237474"/>
              <a:gd name="connsiteX34" fmla="*/ 8838610 w 12192000"/>
              <a:gd name="connsiteY34" fmla="*/ 1075091 h 2237474"/>
              <a:gd name="connsiteX35" fmla="*/ 8750383 w 12192000"/>
              <a:gd name="connsiteY35" fmla="*/ 1097387 h 2237474"/>
              <a:gd name="connsiteX36" fmla="*/ 8665605 w 12192000"/>
              <a:gd name="connsiteY36" fmla="*/ 1110791 h 2237474"/>
              <a:gd name="connsiteX37" fmla="*/ 8584946 w 12192000"/>
              <a:gd name="connsiteY37" fmla="*/ 1135226 h 2237474"/>
              <a:gd name="connsiteX38" fmla="*/ 8419755 w 12192000"/>
              <a:gd name="connsiteY38" fmla="*/ 1216260 h 2237474"/>
              <a:gd name="connsiteX39" fmla="*/ 8411626 w 12192000"/>
              <a:gd name="connsiteY39" fmla="*/ 1214397 h 2237474"/>
              <a:gd name="connsiteX40" fmla="*/ 8363469 w 12192000"/>
              <a:gd name="connsiteY40" fmla="*/ 1246658 h 2237474"/>
              <a:gd name="connsiteX41" fmla="*/ 8275497 w 12192000"/>
              <a:gd name="connsiteY41" fmla="*/ 1264396 h 2237474"/>
              <a:gd name="connsiteX42" fmla="*/ 8074238 w 12192000"/>
              <a:gd name="connsiteY42" fmla="*/ 1301895 h 2237474"/>
              <a:gd name="connsiteX43" fmla="*/ 7942099 w 12192000"/>
              <a:gd name="connsiteY43" fmla="*/ 1336332 h 2237474"/>
              <a:gd name="connsiteX44" fmla="*/ 7902328 w 12192000"/>
              <a:gd name="connsiteY44" fmla="*/ 1345865 h 2237474"/>
              <a:gd name="connsiteX45" fmla="*/ 7840612 w 12192000"/>
              <a:gd name="connsiteY45" fmla="*/ 1369373 h 2237474"/>
              <a:gd name="connsiteX46" fmla="*/ 7786819 w 12192000"/>
              <a:gd name="connsiteY46" fmla="*/ 1378970 h 2237474"/>
              <a:gd name="connsiteX47" fmla="*/ 7548172 w 12192000"/>
              <a:gd name="connsiteY47" fmla="*/ 1417460 h 2237474"/>
              <a:gd name="connsiteX48" fmla="*/ 7483437 w 12192000"/>
              <a:gd name="connsiteY48" fmla="*/ 1478152 h 2237474"/>
              <a:gd name="connsiteX49" fmla="*/ 7377870 w 12192000"/>
              <a:gd name="connsiteY49" fmla="*/ 1523319 h 2237474"/>
              <a:gd name="connsiteX50" fmla="*/ 7230737 w 12192000"/>
              <a:gd name="connsiteY50" fmla="*/ 1562633 h 2237474"/>
              <a:gd name="connsiteX51" fmla="*/ 7224458 w 12192000"/>
              <a:gd name="connsiteY51" fmla="*/ 1573008 h 2237474"/>
              <a:gd name="connsiteX52" fmla="*/ 7183121 w 12192000"/>
              <a:gd name="connsiteY52" fmla="*/ 1595162 h 2237474"/>
              <a:gd name="connsiteX53" fmla="*/ 7164601 w 12192000"/>
              <a:gd name="connsiteY53" fmla="*/ 1606490 h 2237474"/>
              <a:gd name="connsiteX54" fmla="*/ 6900177 w 12192000"/>
              <a:gd name="connsiteY54" fmla="*/ 1636016 h 2237474"/>
              <a:gd name="connsiteX55" fmla="*/ 6795372 w 12192000"/>
              <a:gd name="connsiteY55" fmla="*/ 1644845 h 2237474"/>
              <a:gd name="connsiteX56" fmla="*/ 6692251 w 12192000"/>
              <a:gd name="connsiteY56" fmla="*/ 1656357 h 2237474"/>
              <a:gd name="connsiteX57" fmla="*/ 6655235 w 12192000"/>
              <a:gd name="connsiteY57" fmla="*/ 1661869 h 2237474"/>
              <a:gd name="connsiteX58" fmla="*/ 6554894 w 12192000"/>
              <a:gd name="connsiteY58" fmla="*/ 1664428 h 2237474"/>
              <a:gd name="connsiteX59" fmla="*/ 6516595 w 12192000"/>
              <a:gd name="connsiteY59" fmla="*/ 1667475 h 2237474"/>
              <a:gd name="connsiteX60" fmla="*/ 6508541 w 12192000"/>
              <a:gd name="connsiteY60" fmla="*/ 1668757 h 2237474"/>
              <a:gd name="connsiteX61" fmla="*/ 6471012 w 12192000"/>
              <a:gd name="connsiteY61" fmla="*/ 1678604 h 2237474"/>
              <a:gd name="connsiteX62" fmla="*/ 6364035 w 12192000"/>
              <a:gd name="connsiteY62" fmla="*/ 1667683 h 2237474"/>
              <a:gd name="connsiteX63" fmla="*/ 6280959 w 12192000"/>
              <a:gd name="connsiteY63" fmla="*/ 1689329 h 2237474"/>
              <a:gd name="connsiteX64" fmla="*/ 6243319 w 12192000"/>
              <a:gd name="connsiteY64" fmla="*/ 1695560 h 2237474"/>
              <a:gd name="connsiteX65" fmla="*/ 6098321 w 12192000"/>
              <a:gd name="connsiteY65" fmla="*/ 1721646 h 2237474"/>
              <a:gd name="connsiteX66" fmla="*/ 5880652 w 12192000"/>
              <a:gd name="connsiteY66" fmla="*/ 1779643 h 2237474"/>
              <a:gd name="connsiteX67" fmla="*/ 5785959 w 12192000"/>
              <a:gd name="connsiteY67" fmla="*/ 1775307 h 2237474"/>
              <a:gd name="connsiteX68" fmla="*/ 5643534 w 12192000"/>
              <a:gd name="connsiteY68" fmla="*/ 1802919 h 2237474"/>
              <a:gd name="connsiteX69" fmla="*/ 5518799 w 12192000"/>
              <a:gd name="connsiteY69" fmla="*/ 1818312 h 2237474"/>
              <a:gd name="connsiteX70" fmla="*/ 5505014 w 12192000"/>
              <a:gd name="connsiteY70" fmla="*/ 1819259 h 2237474"/>
              <a:gd name="connsiteX71" fmla="*/ 5453307 w 12192000"/>
              <a:gd name="connsiteY71" fmla="*/ 1815450 h 2237474"/>
              <a:gd name="connsiteX72" fmla="*/ 5221533 w 12192000"/>
              <a:gd name="connsiteY72" fmla="*/ 1846950 h 2237474"/>
              <a:gd name="connsiteX73" fmla="*/ 5149802 w 12192000"/>
              <a:gd name="connsiteY73" fmla="*/ 1844846 h 2237474"/>
              <a:gd name="connsiteX74" fmla="*/ 5114927 w 12192000"/>
              <a:gd name="connsiteY74" fmla="*/ 1847827 h 2237474"/>
              <a:gd name="connsiteX75" fmla="*/ 5108970 w 12192000"/>
              <a:gd name="connsiteY75" fmla="*/ 1847935 h 2237474"/>
              <a:gd name="connsiteX76" fmla="*/ 5067961 w 12192000"/>
              <a:gd name="connsiteY76" fmla="*/ 1845917 h 2237474"/>
              <a:gd name="connsiteX77" fmla="*/ 5007075 w 12192000"/>
              <a:gd name="connsiteY77" fmla="*/ 1838626 h 2237474"/>
              <a:gd name="connsiteX78" fmla="*/ 4944087 w 12192000"/>
              <a:gd name="connsiteY78" fmla="*/ 1823332 h 2237474"/>
              <a:gd name="connsiteX79" fmla="*/ 4907662 w 12192000"/>
              <a:gd name="connsiteY79" fmla="*/ 1816900 h 2237474"/>
              <a:gd name="connsiteX80" fmla="*/ 4882386 w 12192000"/>
              <a:gd name="connsiteY80" fmla="*/ 1809844 h 2237474"/>
              <a:gd name="connsiteX81" fmla="*/ 4811440 w 12192000"/>
              <a:gd name="connsiteY81" fmla="*/ 1804655 h 2237474"/>
              <a:gd name="connsiteX82" fmla="*/ 4691075 w 12192000"/>
              <a:gd name="connsiteY82" fmla="*/ 1801389 h 2237474"/>
              <a:gd name="connsiteX83" fmla="*/ 4640313 w 12192000"/>
              <a:gd name="connsiteY83" fmla="*/ 1784307 h 2237474"/>
              <a:gd name="connsiteX84" fmla="*/ 4536503 w 12192000"/>
              <a:gd name="connsiteY84" fmla="*/ 1785334 h 2237474"/>
              <a:gd name="connsiteX85" fmla="*/ 4513724 w 12192000"/>
              <a:gd name="connsiteY85" fmla="*/ 1791996 h 2237474"/>
              <a:gd name="connsiteX86" fmla="*/ 4459810 w 12192000"/>
              <a:gd name="connsiteY86" fmla="*/ 1797886 h 2237474"/>
              <a:gd name="connsiteX87" fmla="*/ 4379064 w 12192000"/>
              <a:gd name="connsiteY87" fmla="*/ 1817177 h 2237474"/>
              <a:gd name="connsiteX88" fmla="*/ 4290981 w 12192000"/>
              <a:gd name="connsiteY88" fmla="*/ 1839677 h 2237474"/>
              <a:gd name="connsiteX89" fmla="*/ 4238372 w 12192000"/>
              <a:gd name="connsiteY89" fmla="*/ 1851480 h 2237474"/>
              <a:gd name="connsiteX90" fmla="*/ 4232517 w 12192000"/>
              <a:gd name="connsiteY90" fmla="*/ 1852567 h 2237474"/>
              <a:gd name="connsiteX91" fmla="*/ 4191732 w 12192000"/>
              <a:gd name="connsiteY91" fmla="*/ 1857328 h 2237474"/>
              <a:gd name="connsiteX92" fmla="*/ 4065532 w 12192000"/>
              <a:gd name="connsiteY92" fmla="*/ 1855477 h 2237474"/>
              <a:gd name="connsiteX93" fmla="*/ 4028460 w 12192000"/>
              <a:gd name="connsiteY93" fmla="*/ 1855137 h 2237474"/>
              <a:gd name="connsiteX94" fmla="*/ 4002267 w 12192000"/>
              <a:gd name="connsiteY94" fmla="*/ 1852352 h 2237474"/>
              <a:gd name="connsiteX95" fmla="*/ 3931396 w 12192000"/>
              <a:gd name="connsiteY95" fmla="*/ 1858915 h 2237474"/>
              <a:gd name="connsiteX96" fmla="*/ 3812162 w 12192000"/>
              <a:gd name="connsiteY96" fmla="*/ 1875501 h 2237474"/>
              <a:gd name="connsiteX97" fmla="*/ 3758105 w 12192000"/>
              <a:gd name="connsiteY97" fmla="*/ 1871856 h 2237474"/>
              <a:gd name="connsiteX98" fmla="*/ 3715896 w 12192000"/>
              <a:gd name="connsiteY98" fmla="*/ 1881552 h 2237474"/>
              <a:gd name="connsiteX99" fmla="*/ 3567259 w 12192000"/>
              <a:gd name="connsiteY99" fmla="*/ 1893482 h 2237474"/>
              <a:gd name="connsiteX100" fmla="*/ 3405770 w 12192000"/>
              <a:gd name="connsiteY100" fmla="*/ 1904591 h 2237474"/>
              <a:gd name="connsiteX101" fmla="*/ 3280097 w 12192000"/>
              <a:gd name="connsiteY101" fmla="*/ 1919610 h 2237474"/>
              <a:gd name="connsiteX102" fmla="*/ 3009910 w 12192000"/>
              <a:gd name="connsiteY102" fmla="*/ 1957866 h 2237474"/>
              <a:gd name="connsiteX103" fmla="*/ 2995934 w 12192000"/>
              <a:gd name="connsiteY103" fmla="*/ 1967085 h 2237474"/>
              <a:gd name="connsiteX104" fmla="*/ 2942858 w 12192000"/>
              <a:gd name="connsiteY104" fmla="*/ 1981367 h 2237474"/>
              <a:gd name="connsiteX105" fmla="*/ 2875436 w 12192000"/>
              <a:gd name="connsiteY105" fmla="*/ 1996977 h 2237474"/>
              <a:gd name="connsiteX106" fmla="*/ 2874892 w 12192000"/>
              <a:gd name="connsiteY106" fmla="*/ 1996085 h 2237474"/>
              <a:gd name="connsiteX107" fmla="*/ 2843662 w 12192000"/>
              <a:gd name="connsiteY107" fmla="*/ 1992498 h 2237474"/>
              <a:gd name="connsiteX108" fmla="*/ 2718916 w 12192000"/>
              <a:gd name="connsiteY108" fmla="*/ 1990867 h 2237474"/>
              <a:gd name="connsiteX109" fmla="*/ 2713522 w 12192000"/>
              <a:gd name="connsiteY109" fmla="*/ 1990173 h 2237474"/>
              <a:gd name="connsiteX110" fmla="*/ 2476147 w 12192000"/>
              <a:gd name="connsiteY110" fmla="*/ 1998305 h 2237474"/>
              <a:gd name="connsiteX111" fmla="*/ 2373568 w 12192000"/>
              <a:gd name="connsiteY111" fmla="*/ 2003219 h 2237474"/>
              <a:gd name="connsiteX112" fmla="*/ 2287219 w 12192000"/>
              <a:gd name="connsiteY112" fmla="*/ 1998750 h 2237474"/>
              <a:gd name="connsiteX113" fmla="*/ 2243069 w 12192000"/>
              <a:gd name="connsiteY113" fmla="*/ 2005321 h 2237474"/>
              <a:gd name="connsiteX114" fmla="*/ 2164831 w 12192000"/>
              <a:gd name="connsiteY114" fmla="*/ 2010143 h 2237474"/>
              <a:gd name="connsiteX115" fmla="*/ 2085228 w 12192000"/>
              <a:gd name="connsiteY115" fmla="*/ 2046431 h 2237474"/>
              <a:gd name="connsiteX116" fmla="*/ 2058061 w 12192000"/>
              <a:gd name="connsiteY116" fmla="*/ 2047942 h 2237474"/>
              <a:gd name="connsiteX117" fmla="*/ 2042244 w 12192000"/>
              <a:gd name="connsiteY117" fmla="*/ 2055560 h 2237474"/>
              <a:gd name="connsiteX118" fmla="*/ 1877728 w 12192000"/>
              <a:gd name="connsiteY118" fmla="*/ 2101004 h 2237474"/>
              <a:gd name="connsiteX119" fmla="*/ 1759056 w 12192000"/>
              <a:gd name="connsiteY119" fmla="*/ 2125608 h 2237474"/>
              <a:gd name="connsiteX120" fmla="*/ 1637948 w 12192000"/>
              <a:gd name="connsiteY120" fmla="*/ 2172597 h 2237474"/>
              <a:gd name="connsiteX121" fmla="*/ 1434549 w 12192000"/>
              <a:gd name="connsiteY121" fmla="*/ 2234522 h 2237474"/>
              <a:gd name="connsiteX122" fmla="*/ 1398481 w 12192000"/>
              <a:gd name="connsiteY122" fmla="*/ 2237074 h 2237474"/>
              <a:gd name="connsiteX123" fmla="*/ 1398407 w 12192000"/>
              <a:gd name="connsiteY123" fmla="*/ 2237095 h 2237474"/>
              <a:gd name="connsiteX124" fmla="*/ 1370962 w 12192000"/>
              <a:gd name="connsiteY124" fmla="*/ 2237474 h 2237474"/>
              <a:gd name="connsiteX125" fmla="*/ 1356367 w 12192000"/>
              <a:gd name="connsiteY125" fmla="*/ 2235089 h 2237474"/>
              <a:gd name="connsiteX126" fmla="*/ 1279765 w 12192000"/>
              <a:gd name="connsiteY126" fmla="*/ 2229639 h 2237474"/>
              <a:gd name="connsiteX127" fmla="*/ 1195347 w 12192000"/>
              <a:gd name="connsiteY127" fmla="*/ 2212354 h 2237474"/>
              <a:gd name="connsiteX128" fmla="*/ 970251 w 12192000"/>
              <a:gd name="connsiteY128" fmla="*/ 2221029 h 2237474"/>
              <a:gd name="connsiteX129" fmla="*/ 812914 w 12192000"/>
              <a:gd name="connsiteY129" fmla="*/ 2210095 h 2237474"/>
              <a:gd name="connsiteX130" fmla="*/ 776382 w 12192000"/>
              <a:gd name="connsiteY130" fmla="*/ 2204512 h 2237474"/>
              <a:gd name="connsiteX131" fmla="*/ 597225 w 12192000"/>
              <a:gd name="connsiteY131" fmla="*/ 2180999 h 2237474"/>
              <a:gd name="connsiteX132" fmla="*/ 520671 w 12192000"/>
              <a:gd name="connsiteY132" fmla="*/ 2180980 h 2237474"/>
              <a:gd name="connsiteX133" fmla="*/ 515024 w 12192000"/>
              <a:gd name="connsiteY133" fmla="*/ 2179258 h 2237474"/>
              <a:gd name="connsiteX134" fmla="*/ 413835 w 12192000"/>
              <a:gd name="connsiteY134" fmla="*/ 2156783 h 2237474"/>
              <a:gd name="connsiteX135" fmla="*/ 376513 w 12192000"/>
              <a:gd name="connsiteY135" fmla="*/ 2154014 h 2237474"/>
              <a:gd name="connsiteX136" fmla="*/ 273386 w 12192000"/>
              <a:gd name="connsiteY136" fmla="*/ 2142551 h 2237474"/>
              <a:gd name="connsiteX137" fmla="*/ 169207 w 12192000"/>
              <a:gd name="connsiteY137" fmla="*/ 2128100 h 2237474"/>
              <a:gd name="connsiteX138" fmla="*/ 77641 w 12192000"/>
              <a:gd name="connsiteY138" fmla="*/ 2126835 h 2237474"/>
              <a:gd name="connsiteX139" fmla="*/ 37645 w 12192000"/>
              <a:gd name="connsiteY139" fmla="*/ 2115401 h 2237474"/>
              <a:gd name="connsiteX140" fmla="*/ 4572 w 12192000"/>
              <a:gd name="connsiteY140" fmla="*/ 2111091 h 2237474"/>
              <a:gd name="connsiteX141" fmla="*/ 0 w 12192000"/>
              <a:gd name="connsiteY141" fmla="*/ 2110468 h 2237474"/>
              <a:gd name="connsiteX142" fmla="*/ 0 w 12192000"/>
              <a:gd name="connsiteY142" fmla="*/ 0 h 2237474"/>
              <a:gd name="connsiteX0" fmla="*/ 0 w 12192000"/>
              <a:gd name="connsiteY0" fmla="*/ 0 h 2237474"/>
              <a:gd name="connsiteX1" fmla="*/ 12192000 w 12192000"/>
              <a:gd name="connsiteY1" fmla="*/ 0 h 2237474"/>
              <a:gd name="connsiteX2" fmla="*/ 12192000 w 12192000"/>
              <a:gd name="connsiteY2" fmla="*/ 751299 h 2237474"/>
              <a:gd name="connsiteX3" fmla="*/ 12176759 w 12192000"/>
              <a:gd name="connsiteY3" fmla="*/ 759190 h 2237474"/>
              <a:gd name="connsiteX4" fmla="*/ 11890686 w 12192000"/>
              <a:gd name="connsiteY4" fmla="*/ 732766 h 2237474"/>
              <a:gd name="connsiteX5" fmla="*/ 11820512 w 12192000"/>
              <a:gd name="connsiteY5" fmla="*/ 745392 h 2237474"/>
              <a:gd name="connsiteX6" fmla="*/ 11649954 w 12192000"/>
              <a:gd name="connsiteY6" fmla="*/ 749628 h 2237474"/>
              <a:gd name="connsiteX7" fmla="*/ 11560424 w 12192000"/>
              <a:gd name="connsiteY7" fmla="*/ 748017 h 2237474"/>
              <a:gd name="connsiteX8" fmla="*/ 11358455 w 12192000"/>
              <a:gd name="connsiteY8" fmla="*/ 747593 h 2237474"/>
              <a:gd name="connsiteX9" fmla="*/ 11165209 w 12192000"/>
              <a:gd name="connsiteY9" fmla="*/ 748852 h 2237474"/>
              <a:gd name="connsiteX10" fmla="*/ 11058755 w 12192000"/>
              <a:gd name="connsiteY10" fmla="*/ 749617 h 2237474"/>
              <a:gd name="connsiteX11" fmla="*/ 10846594 w 12192000"/>
              <a:gd name="connsiteY11" fmla="*/ 765069 h 2237474"/>
              <a:gd name="connsiteX12" fmla="*/ 10739478 w 12192000"/>
              <a:gd name="connsiteY12" fmla="*/ 776841 h 2237474"/>
              <a:gd name="connsiteX13" fmla="*/ 10458762 w 12192000"/>
              <a:gd name="connsiteY13" fmla="*/ 755400 h 2237474"/>
              <a:gd name="connsiteX14" fmla="*/ 10211200 w 12192000"/>
              <a:gd name="connsiteY14" fmla="*/ 767513 h 2237474"/>
              <a:gd name="connsiteX15" fmla="*/ 10167995 w 12192000"/>
              <a:gd name="connsiteY15" fmla="*/ 760843 h 2237474"/>
              <a:gd name="connsiteX16" fmla="*/ 9997044 w 12192000"/>
              <a:gd name="connsiteY16" fmla="*/ 780129 h 2237474"/>
              <a:gd name="connsiteX17" fmla="*/ 9943887 w 12192000"/>
              <a:gd name="connsiteY17" fmla="*/ 804141 h 2237474"/>
              <a:gd name="connsiteX18" fmla="*/ 9918248 w 12192000"/>
              <a:gd name="connsiteY18" fmla="*/ 816628 h 2237474"/>
              <a:gd name="connsiteX19" fmla="*/ 9767091 w 12192000"/>
              <a:gd name="connsiteY19" fmla="*/ 870550 h 2237474"/>
              <a:gd name="connsiteX20" fmla="*/ 9683005 w 12192000"/>
              <a:gd name="connsiteY20" fmla="*/ 894128 h 2237474"/>
              <a:gd name="connsiteX21" fmla="*/ 9594438 w 12192000"/>
              <a:gd name="connsiteY21" fmla="*/ 919051 h 2237474"/>
              <a:gd name="connsiteX22" fmla="*/ 9544189 w 12192000"/>
              <a:gd name="connsiteY22" fmla="*/ 938966 h 2237474"/>
              <a:gd name="connsiteX23" fmla="*/ 9500499 w 12192000"/>
              <a:gd name="connsiteY23" fmla="*/ 954680 h 2237474"/>
              <a:gd name="connsiteX24" fmla="*/ 9410017 w 12192000"/>
              <a:gd name="connsiteY24" fmla="*/ 993931 h 2237474"/>
              <a:gd name="connsiteX25" fmla="*/ 9392919 w 12192000"/>
              <a:gd name="connsiteY25" fmla="*/ 994656 h 2237474"/>
              <a:gd name="connsiteX26" fmla="*/ 9268019 w 12192000"/>
              <a:gd name="connsiteY26" fmla="*/ 1007442 h 2237474"/>
              <a:gd name="connsiteX27" fmla="*/ 9188177 w 12192000"/>
              <a:gd name="connsiteY27" fmla="*/ 1035474 h 2237474"/>
              <a:gd name="connsiteX28" fmla="*/ 9155969 w 12192000"/>
              <a:gd name="connsiteY28" fmla="*/ 1046804 h 2237474"/>
              <a:gd name="connsiteX29" fmla="*/ 9133985 w 12192000"/>
              <a:gd name="connsiteY29" fmla="*/ 1046450 h 2237474"/>
              <a:gd name="connsiteX30" fmla="*/ 9003462 w 12192000"/>
              <a:gd name="connsiteY30" fmla="*/ 1042406 h 2237474"/>
              <a:gd name="connsiteX31" fmla="*/ 8968445 w 12192000"/>
              <a:gd name="connsiteY31" fmla="*/ 1052169 h 2237474"/>
              <a:gd name="connsiteX32" fmla="*/ 8886001 w 12192000"/>
              <a:gd name="connsiteY32" fmla="*/ 1067468 h 2237474"/>
              <a:gd name="connsiteX33" fmla="*/ 8838610 w 12192000"/>
              <a:gd name="connsiteY33" fmla="*/ 1075091 h 2237474"/>
              <a:gd name="connsiteX34" fmla="*/ 8750383 w 12192000"/>
              <a:gd name="connsiteY34" fmla="*/ 1097387 h 2237474"/>
              <a:gd name="connsiteX35" fmla="*/ 8665605 w 12192000"/>
              <a:gd name="connsiteY35" fmla="*/ 1110791 h 2237474"/>
              <a:gd name="connsiteX36" fmla="*/ 8584946 w 12192000"/>
              <a:gd name="connsiteY36" fmla="*/ 1135226 h 2237474"/>
              <a:gd name="connsiteX37" fmla="*/ 8419755 w 12192000"/>
              <a:gd name="connsiteY37" fmla="*/ 1216260 h 2237474"/>
              <a:gd name="connsiteX38" fmla="*/ 8411626 w 12192000"/>
              <a:gd name="connsiteY38" fmla="*/ 1214397 h 2237474"/>
              <a:gd name="connsiteX39" fmla="*/ 8363469 w 12192000"/>
              <a:gd name="connsiteY39" fmla="*/ 1246658 h 2237474"/>
              <a:gd name="connsiteX40" fmla="*/ 8275497 w 12192000"/>
              <a:gd name="connsiteY40" fmla="*/ 1264396 h 2237474"/>
              <a:gd name="connsiteX41" fmla="*/ 8074238 w 12192000"/>
              <a:gd name="connsiteY41" fmla="*/ 1301895 h 2237474"/>
              <a:gd name="connsiteX42" fmla="*/ 7942099 w 12192000"/>
              <a:gd name="connsiteY42" fmla="*/ 1336332 h 2237474"/>
              <a:gd name="connsiteX43" fmla="*/ 7902328 w 12192000"/>
              <a:gd name="connsiteY43" fmla="*/ 1345865 h 2237474"/>
              <a:gd name="connsiteX44" fmla="*/ 7840612 w 12192000"/>
              <a:gd name="connsiteY44" fmla="*/ 1369373 h 2237474"/>
              <a:gd name="connsiteX45" fmla="*/ 7786819 w 12192000"/>
              <a:gd name="connsiteY45" fmla="*/ 1378970 h 2237474"/>
              <a:gd name="connsiteX46" fmla="*/ 7548172 w 12192000"/>
              <a:gd name="connsiteY46" fmla="*/ 1417460 h 2237474"/>
              <a:gd name="connsiteX47" fmla="*/ 7483437 w 12192000"/>
              <a:gd name="connsiteY47" fmla="*/ 1478152 h 2237474"/>
              <a:gd name="connsiteX48" fmla="*/ 7377870 w 12192000"/>
              <a:gd name="connsiteY48" fmla="*/ 1523319 h 2237474"/>
              <a:gd name="connsiteX49" fmla="*/ 7230737 w 12192000"/>
              <a:gd name="connsiteY49" fmla="*/ 1562633 h 2237474"/>
              <a:gd name="connsiteX50" fmla="*/ 7224458 w 12192000"/>
              <a:gd name="connsiteY50" fmla="*/ 1573008 h 2237474"/>
              <a:gd name="connsiteX51" fmla="*/ 7183121 w 12192000"/>
              <a:gd name="connsiteY51" fmla="*/ 1595162 h 2237474"/>
              <a:gd name="connsiteX52" fmla="*/ 7164601 w 12192000"/>
              <a:gd name="connsiteY52" fmla="*/ 1606490 h 2237474"/>
              <a:gd name="connsiteX53" fmla="*/ 6900177 w 12192000"/>
              <a:gd name="connsiteY53" fmla="*/ 1636016 h 2237474"/>
              <a:gd name="connsiteX54" fmla="*/ 6795372 w 12192000"/>
              <a:gd name="connsiteY54" fmla="*/ 1644845 h 2237474"/>
              <a:gd name="connsiteX55" fmla="*/ 6692251 w 12192000"/>
              <a:gd name="connsiteY55" fmla="*/ 1656357 h 2237474"/>
              <a:gd name="connsiteX56" fmla="*/ 6655235 w 12192000"/>
              <a:gd name="connsiteY56" fmla="*/ 1661869 h 2237474"/>
              <a:gd name="connsiteX57" fmla="*/ 6554894 w 12192000"/>
              <a:gd name="connsiteY57" fmla="*/ 1664428 h 2237474"/>
              <a:gd name="connsiteX58" fmla="*/ 6516595 w 12192000"/>
              <a:gd name="connsiteY58" fmla="*/ 1667475 h 2237474"/>
              <a:gd name="connsiteX59" fmla="*/ 6508541 w 12192000"/>
              <a:gd name="connsiteY59" fmla="*/ 1668757 h 2237474"/>
              <a:gd name="connsiteX60" fmla="*/ 6471012 w 12192000"/>
              <a:gd name="connsiteY60" fmla="*/ 1678604 h 2237474"/>
              <a:gd name="connsiteX61" fmla="*/ 6364035 w 12192000"/>
              <a:gd name="connsiteY61" fmla="*/ 1667683 h 2237474"/>
              <a:gd name="connsiteX62" fmla="*/ 6280959 w 12192000"/>
              <a:gd name="connsiteY62" fmla="*/ 1689329 h 2237474"/>
              <a:gd name="connsiteX63" fmla="*/ 6243319 w 12192000"/>
              <a:gd name="connsiteY63" fmla="*/ 1695560 h 2237474"/>
              <a:gd name="connsiteX64" fmla="*/ 6098321 w 12192000"/>
              <a:gd name="connsiteY64" fmla="*/ 1721646 h 2237474"/>
              <a:gd name="connsiteX65" fmla="*/ 5880652 w 12192000"/>
              <a:gd name="connsiteY65" fmla="*/ 1779643 h 2237474"/>
              <a:gd name="connsiteX66" fmla="*/ 5785959 w 12192000"/>
              <a:gd name="connsiteY66" fmla="*/ 1775307 h 2237474"/>
              <a:gd name="connsiteX67" fmla="*/ 5643534 w 12192000"/>
              <a:gd name="connsiteY67" fmla="*/ 1802919 h 2237474"/>
              <a:gd name="connsiteX68" fmla="*/ 5518799 w 12192000"/>
              <a:gd name="connsiteY68" fmla="*/ 1818312 h 2237474"/>
              <a:gd name="connsiteX69" fmla="*/ 5505014 w 12192000"/>
              <a:gd name="connsiteY69" fmla="*/ 1819259 h 2237474"/>
              <a:gd name="connsiteX70" fmla="*/ 5453307 w 12192000"/>
              <a:gd name="connsiteY70" fmla="*/ 1815450 h 2237474"/>
              <a:gd name="connsiteX71" fmla="*/ 5221533 w 12192000"/>
              <a:gd name="connsiteY71" fmla="*/ 1846950 h 2237474"/>
              <a:gd name="connsiteX72" fmla="*/ 5149802 w 12192000"/>
              <a:gd name="connsiteY72" fmla="*/ 1844846 h 2237474"/>
              <a:gd name="connsiteX73" fmla="*/ 5114927 w 12192000"/>
              <a:gd name="connsiteY73" fmla="*/ 1847827 h 2237474"/>
              <a:gd name="connsiteX74" fmla="*/ 5108970 w 12192000"/>
              <a:gd name="connsiteY74" fmla="*/ 1847935 h 2237474"/>
              <a:gd name="connsiteX75" fmla="*/ 5067961 w 12192000"/>
              <a:gd name="connsiteY75" fmla="*/ 1845917 h 2237474"/>
              <a:gd name="connsiteX76" fmla="*/ 5007075 w 12192000"/>
              <a:gd name="connsiteY76" fmla="*/ 1838626 h 2237474"/>
              <a:gd name="connsiteX77" fmla="*/ 4944087 w 12192000"/>
              <a:gd name="connsiteY77" fmla="*/ 1823332 h 2237474"/>
              <a:gd name="connsiteX78" fmla="*/ 4907662 w 12192000"/>
              <a:gd name="connsiteY78" fmla="*/ 1816900 h 2237474"/>
              <a:gd name="connsiteX79" fmla="*/ 4882386 w 12192000"/>
              <a:gd name="connsiteY79" fmla="*/ 1809844 h 2237474"/>
              <a:gd name="connsiteX80" fmla="*/ 4811440 w 12192000"/>
              <a:gd name="connsiteY80" fmla="*/ 1804655 h 2237474"/>
              <a:gd name="connsiteX81" fmla="*/ 4691075 w 12192000"/>
              <a:gd name="connsiteY81" fmla="*/ 1801389 h 2237474"/>
              <a:gd name="connsiteX82" fmla="*/ 4640313 w 12192000"/>
              <a:gd name="connsiteY82" fmla="*/ 1784307 h 2237474"/>
              <a:gd name="connsiteX83" fmla="*/ 4536503 w 12192000"/>
              <a:gd name="connsiteY83" fmla="*/ 1785334 h 2237474"/>
              <a:gd name="connsiteX84" fmla="*/ 4513724 w 12192000"/>
              <a:gd name="connsiteY84" fmla="*/ 1791996 h 2237474"/>
              <a:gd name="connsiteX85" fmla="*/ 4459810 w 12192000"/>
              <a:gd name="connsiteY85" fmla="*/ 1797886 h 2237474"/>
              <a:gd name="connsiteX86" fmla="*/ 4379064 w 12192000"/>
              <a:gd name="connsiteY86" fmla="*/ 1817177 h 2237474"/>
              <a:gd name="connsiteX87" fmla="*/ 4290981 w 12192000"/>
              <a:gd name="connsiteY87" fmla="*/ 1839677 h 2237474"/>
              <a:gd name="connsiteX88" fmla="*/ 4238372 w 12192000"/>
              <a:gd name="connsiteY88" fmla="*/ 1851480 h 2237474"/>
              <a:gd name="connsiteX89" fmla="*/ 4232517 w 12192000"/>
              <a:gd name="connsiteY89" fmla="*/ 1852567 h 2237474"/>
              <a:gd name="connsiteX90" fmla="*/ 4191732 w 12192000"/>
              <a:gd name="connsiteY90" fmla="*/ 1857328 h 2237474"/>
              <a:gd name="connsiteX91" fmla="*/ 4065532 w 12192000"/>
              <a:gd name="connsiteY91" fmla="*/ 1855477 h 2237474"/>
              <a:gd name="connsiteX92" fmla="*/ 4028460 w 12192000"/>
              <a:gd name="connsiteY92" fmla="*/ 1855137 h 2237474"/>
              <a:gd name="connsiteX93" fmla="*/ 4002267 w 12192000"/>
              <a:gd name="connsiteY93" fmla="*/ 1852352 h 2237474"/>
              <a:gd name="connsiteX94" fmla="*/ 3931396 w 12192000"/>
              <a:gd name="connsiteY94" fmla="*/ 1858915 h 2237474"/>
              <a:gd name="connsiteX95" fmla="*/ 3812162 w 12192000"/>
              <a:gd name="connsiteY95" fmla="*/ 1875501 h 2237474"/>
              <a:gd name="connsiteX96" fmla="*/ 3758105 w 12192000"/>
              <a:gd name="connsiteY96" fmla="*/ 1871856 h 2237474"/>
              <a:gd name="connsiteX97" fmla="*/ 3715896 w 12192000"/>
              <a:gd name="connsiteY97" fmla="*/ 1881552 h 2237474"/>
              <a:gd name="connsiteX98" fmla="*/ 3567259 w 12192000"/>
              <a:gd name="connsiteY98" fmla="*/ 1893482 h 2237474"/>
              <a:gd name="connsiteX99" fmla="*/ 3405770 w 12192000"/>
              <a:gd name="connsiteY99" fmla="*/ 1904591 h 2237474"/>
              <a:gd name="connsiteX100" fmla="*/ 3280097 w 12192000"/>
              <a:gd name="connsiteY100" fmla="*/ 1919610 h 2237474"/>
              <a:gd name="connsiteX101" fmla="*/ 3009910 w 12192000"/>
              <a:gd name="connsiteY101" fmla="*/ 1957866 h 2237474"/>
              <a:gd name="connsiteX102" fmla="*/ 2995934 w 12192000"/>
              <a:gd name="connsiteY102" fmla="*/ 1967085 h 2237474"/>
              <a:gd name="connsiteX103" fmla="*/ 2942858 w 12192000"/>
              <a:gd name="connsiteY103" fmla="*/ 1981367 h 2237474"/>
              <a:gd name="connsiteX104" fmla="*/ 2875436 w 12192000"/>
              <a:gd name="connsiteY104" fmla="*/ 1996977 h 2237474"/>
              <a:gd name="connsiteX105" fmla="*/ 2874892 w 12192000"/>
              <a:gd name="connsiteY105" fmla="*/ 1996085 h 2237474"/>
              <a:gd name="connsiteX106" fmla="*/ 2843662 w 12192000"/>
              <a:gd name="connsiteY106" fmla="*/ 1992498 h 2237474"/>
              <a:gd name="connsiteX107" fmla="*/ 2718916 w 12192000"/>
              <a:gd name="connsiteY107" fmla="*/ 1990867 h 2237474"/>
              <a:gd name="connsiteX108" fmla="*/ 2713522 w 12192000"/>
              <a:gd name="connsiteY108" fmla="*/ 1990173 h 2237474"/>
              <a:gd name="connsiteX109" fmla="*/ 2476147 w 12192000"/>
              <a:gd name="connsiteY109" fmla="*/ 1998305 h 2237474"/>
              <a:gd name="connsiteX110" fmla="*/ 2373568 w 12192000"/>
              <a:gd name="connsiteY110" fmla="*/ 2003219 h 2237474"/>
              <a:gd name="connsiteX111" fmla="*/ 2287219 w 12192000"/>
              <a:gd name="connsiteY111" fmla="*/ 1998750 h 2237474"/>
              <a:gd name="connsiteX112" fmla="*/ 2243069 w 12192000"/>
              <a:gd name="connsiteY112" fmla="*/ 2005321 h 2237474"/>
              <a:gd name="connsiteX113" fmla="*/ 2164831 w 12192000"/>
              <a:gd name="connsiteY113" fmla="*/ 2010143 h 2237474"/>
              <a:gd name="connsiteX114" fmla="*/ 2085228 w 12192000"/>
              <a:gd name="connsiteY114" fmla="*/ 2046431 h 2237474"/>
              <a:gd name="connsiteX115" fmla="*/ 2058061 w 12192000"/>
              <a:gd name="connsiteY115" fmla="*/ 2047942 h 2237474"/>
              <a:gd name="connsiteX116" fmla="*/ 2042244 w 12192000"/>
              <a:gd name="connsiteY116" fmla="*/ 2055560 h 2237474"/>
              <a:gd name="connsiteX117" fmla="*/ 1877728 w 12192000"/>
              <a:gd name="connsiteY117" fmla="*/ 2101004 h 2237474"/>
              <a:gd name="connsiteX118" fmla="*/ 1759056 w 12192000"/>
              <a:gd name="connsiteY118" fmla="*/ 2125608 h 2237474"/>
              <a:gd name="connsiteX119" fmla="*/ 1637948 w 12192000"/>
              <a:gd name="connsiteY119" fmla="*/ 2172597 h 2237474"/>
              <a:gd name="connsiteX120" fmla="*/ 1434549 w 12192000"/>
              <a:gd name="connsiteY120" fmla="*/ 2234522 h 2237474"/>
              <a:gd name="connsiteX121" fmla="*/ 1398481 w 12192000"/>
              <a:gd name="connsiteY121" fmla="*/ 2237074 h 2237474"/>
              <a:gd name="connsiteX122" fmla="*/ 1398407 w 12192000"/>
              <a:gd name="connsiteY122" fmla="*/ 2237095 h 2237474"/>
              <a:gd name="connsiteX123" fmla="*/ 1370962 w 12192000"/>
              <a:gd name="connsiteY123" fmla="*/ 2237474 h 2237474"/>
              <a:gd name="connsiteX124" fmla="*/ 1356367 w 12192000"/>
              <a:gd name="connsiteY124" fmla="*/ 2235089 h 2237474"/>
              <a:gd name="connsiteX125" fmla="*/ 1279765 w 12192000"/>
              <a:gd name="connsiteY125" fmla="*/ 2229639 h 2237474"/>
              <a:gd name="connsiteX126" fmla="*/ 1195347 w 12192000"/>
              <a:gd name="connsiteY126" fmla="*/ 2212354 h 2237474"/>
              <a:gd name="connsiteX127" fmla="*/ 970251 w 12192000"/>
              <a:gd name="connsiteY127" fmla="*/ 2221029 h 2237474"/>
              <a:gd name="connsiteX128" fmla="*/ 812914 w 12192000"/>
              <a:gd name="connsiteY128" fmla="*/ 2210095 h 2237474"/>
              <a:gd name="connsiteX129" fmla="*/ 776382 w 12192000"/>
              <a:gd name="connsiteY129" fmla="*/ 2204512 h 2237474"/>
              <a:gd name="connsiteX130" fmla="*/ 597225 w 12192000"/>
              <a:gd name="connsiteY130" fmla="*/ 2180999 h 2237474"/>
              <a:gd name="connsiteX131" fmla="*/ 520671 w 12192000"/>
              <a:gd name="connsiteY131" fmla="*/ 2180980 h 2237474"/>
              <a:gd name="connsiteX132" fmla="*/ 515024 w 12192000"/>
              <a:gd name="connsiteY132" fmla="*/ 2179258 h 2237474"/>
              <a:gd name="connsiteX133" fmla="*/ 413835 w 12192000"/>
              <a:gd name="connsiteY133" fmla="*/ 2156783 h 2237474"/>
              <a:gd name="connsiteX134" fmla="*/ 376513 w 12192000"/>
              <a:gd name="connsiteY134" fmla="*/ 2154014 h 2237474"/>
              <a:gd name="connsiteX135" fmla="*/ 273386 w 12192000"/>
              <a:gd name="connsiteY135" fmla="*/ 2142551 h 2237474"/>
              <a:gd name="connsiteX136" fmla="*/ 169207 w 12192000"/>
              <a:gd name="connsiteY136" fmla="*/ 2128100 h 2237474"/>
              <a:gd name="connsiteX137" fmla="*/ 77641 w 12192000"/>
              <a:gd name="connsiteY137" fmla="*/ 2126835 h 2237474"/>
              <a:gd name="connsiteX138" fmla="*/ 37645 w 12192000"/>
              <a:gd name="connsiteY138" fmla="*/ 2115401 h 2237474"/>
              <a:gd name="connsiteX139" fmla="*/ 4572 w 12192000"/>
              <a:gd name="connsiteY139" fmla="*/ 2111091 h 2237474"/>
              <a:gd name="connsiteX140" fmla="*/ 0 w 12192000"/>
              <a:gd name="connsiteY140" fmla="*/ 2110468 h 2237474"/>
              <a:gd name="connsiteX141" fmla="*/ 0 w 12192000"/>
              <a:gd name="connsiteY141" fmla="*/ 0 h 2237474"/>
              <a:gd name="connsiteX0" fmla="*/ 0 w 12192000"/>
              <a:gd name="connsiteY0" fmla="*/ 0 h 2237474"/>
              <a:gd name="connsiteX1" fmla="*/ 12192000 w 12192000"/>
              <a:gd name="connsiteY1" fmla="*/ 0 h 2237474"/>
              <a:gd name="connsiteX2" fmla="*/ 12192000 w 12192000"/>
              <a:gd name="connsiteY2" fmla="*/ 751299 h 2237474"/>
              <a:gd name="connsiteX3" fmla="*/ 12138659 w 12192000"/>
              <a:gd name="connsiteY3" fmla="*/ 756742 h 2237474"/>
              <a:gd name="connsiteX4" fmla="*/ 11890686 w 12192000"/>
              <a:gd name="connsiteY4" fmla="*/ 732766 h 2237474"/>
              <a:gd name="connsiteX5" fmla="*/ 11820512 w 12192000"/>
              <a:gd name="connsiteY5" fmla="*/ 745392 h 2237474"/>
              <a:gd name="connsiteX6" fmla="*/ 11649954 w 12192000"/>
              <a:gd name="connsiteY6" fmla="*/ 749628 h 2237474"/>
              <a:gd name="connsiteX7" fmla="*/ 11560424 w 12192000"/>
              <a:gd name="connsiteY7" fmla="*/ 748017 h 2237474"/>
              <a:gd name="connsiteX8" fmla="*/ 11358455 w 12192000"/>
              <a:gd name="connsiteY8" fmla="*/ 747593 h 2237474"/>
              <a:gd name="connsiteX9" fmla="*/ 11165209 w 12192000"/>
              <a:gd name="connsiteY9" fmla="*/ 748852 h 2237474"/>
              <a:gd name="connsiteX10" fmla="*/ 11058755 w 12192000"/>
              <a:gd name="connsiteY10" fmla="*/ 749617 h 2237474"/>
              <a:gd name="connsiteX11" fmla="*/ 10846594 w 12192000"/>
              <a:gd name="connsiteY11" fmla="*/ 765069 h 2237474"/>
              <a:gd name="connsiteX12" fmla="*/ 10739478 w 12192000"/>
              <a:gd name="connsiteY12" fmla="*/ 776841 h 2237474"/>
              <a:gd name="connsiteX13" fmla="*/ 10458762 w 12192000"/>
              <a:gd name="connsiteY13" fmla="*/ 755400 h 2237474"/>
              <a:gd name="connsiteX14" fmla="*/ 10211200 w 12192000"/>
              <a:gd name="connsiteY14" fmla="*/ 767513 h 2237474"/>
              <a:gd name="connsiteX15" fmla="*/ 10167995 w 12192000"/>
              <a:gd name="connsiteY15" fmla="*/ 760843 h 2237474"/>
              <a:gd name="connsiteX16" fmla="*/ 9997044 w 12192000"/>
              <a:gd name="connsiteY16" fmla="*/ 780129 h 2237474"/>
              <a:gd name="connsiteX17" fmla="*/ 9943887 w 12192000"/>
              <a:gd name="connsiteY17" fmla="*/ 804141 h 2237474"/>
              <a:gd name="connsiteX18" fmla="*/ 9918248 w 12192000"/>
              <a:gd name="connsiteY18" fmla="*/ 816628 h 2237474"/>
              <a:gd name="connsiteX19" fmla="*/ 9767091 w 12192000"/>
              <a:gd name="connsiteY19" fmla="*/ 870550 h 2237474"/>
              <a:gd name="connsiteX20" fmla="*/ 9683005 w 12192000"/>
              <a:gd name="connsiteY20" fmla="*/ 894128 h 2237474"/>
              <a:gd name="connsiteX21" fmla="*/ 9594438 w 12192000"/>
              <a:gd name="connsiteY21" fmla="*/ 919051 h 2237474"/>
              <a:gd name="connsiteX22" fmla="*/ 9544189 w 12192000"/>
              <a:gd name="connsiteY22" fmla="*/ 938966 h 2237474"/>
              <a:gd name="connsiteX23" fmla="*/ 9500499 w 12192000"/>
              <a:gd name="connsiteY23" fmla="*/ 954680 h 2237474"/>
              <a:gd name="connsiteX24" fmla="*/ 9410017 w 12192000"/>
              <a:gd name="connsiteY24" fmla="*/ 993931 h 2237474"/>
              <a:gd name="connsiteX25" fmla="*/ 9392919 w 12192000"/>
              <a:gd name="connsiteY25" fmla="*/ 994656 h 2237474"/>
              <a:gd name="connsiteX26" fmla="*/ 9268019 w 12192000"/>
              <a:gd name="connsiteY26" fmla="*/ 1007442 h 2237474"/>
              <a:gd name="connsiteX27" fmla="*/ 9188177 w 12192000"/>
              <a:gd name="connsiteY27" fmla="*/ 1035474 h 2237474"/>
              <a:gd name="connsiteX28" fmla="*/ 9155969 w 12192000"/>
              <a:gd name="connsiteY28" fmla="*/ 1046804 h 2237474"/>
              <a:gd name="connsiteX29" fmla="*/ 9133985 w 12192000"/>
              <a:gd name="connsiteY29" fmla="*/ 1046450 h 2237474"/>
              <a:gd name="connsiteX30" fmla="*/ 9003462 w 12192000"/>
              <a:gd name="connsiteY30" fmla="*/ 1042406 h 2237474"/>
              <a:gd name="connsiteX31" fmla="*/ 8968445 w 12192000"/>
              <a:gd name="connsiteY31" fmla="*/ 1052169 h 2237474"/>
              <a:gd name="connsiteX32" fmla="*/ 8886001 w 12192000"/>
              <a:gd name="connsiteY32" fmla="*/ 1067468 h 2237474"/>
              <a:gd name="connsiteX33" fmla="*/ 8838610 w 12192000"/>
              <a:gd name="connsiteY33" fmla="*/ 1075091 h 2237474"/>
              <a:gd name="connsiteX34" fmla="*/ 8750383 w 12192000"/>
              <a:gd name="connsiteY34" fmla="*/ 1097387 h 2237474"/>
              <a:gd name="connsiteX35" fmla="*/ 8665605 w 12192000"/>
              <a:gd name="connsiteY35" fmla="*/ 1110791 h 2237474"/>
              <a:gd name="connsiteX36" fmla="*/ 8584946 w 12192000"/>
              <a:gd name="connsiteY36" fmla="*/ 1135226 h 2237474"/>
              <a:gd name="connsiteX37" fmla="*/ 8419755 w 12192000"/>
              <a:gd name="connsiteY37" fmla="*/ 1216260 h 2237474"/>
              <a:gd name="connsiteX38" fmla="*/ 8411626 w 12192000"/>
              <a:gd name="connsiteY38" fmla="*/ 1214397 h 2237474"/>
              <a:gd name="connsiteX39" fmla="*/ 8363469 w 12192000"/>
              <a:gd name="connsiteY39" fmla="*/ 1246658 h 2237474"/>
              <a:gd name="connsiteX40" fmla="*/ 8275497 w 12192000"/>
              <a:gd name="connsiteY40" fmla="*/ 1264396 h 2237474"/>
              <a:gd name="connsiteX41" fmla="*/ 8074238 w 12192000"/>
              <a:gd name="connsiteY41" fmla="*/ 1301895 h 2237474"/>
              <a:gd name="connsiteX42" fmla="*/ 7942099 w 12192000"/>
              <a:gd name="connsiteY42" fmla="*/ 1336332 h 2237474"/>
              <a:gd name="connsiteX43" fmla="*/ 7902328 w 12192000"/>
              <a:gd name="connsiteY43" fmla="*/ 1345865 h 2237474"/>
              <a:gd name="connsiteX44" fmla="*/ 7840612 w 12192000"/>
              <a:gd name="connsiteY44" fmla="*/ 1369373 h 2237474"/>
              <a:gd name="connsiteX45" fmla="*/ 7786819 w 12192000"/>
              <a:gd name="connsiteY45" fmla="*/ 1378970 h 2237474"/>
              <a:gd name="connsiteX46" fmla="*/ 7548172 w 12192000"/>
              <a:gd name="connsiteY46" fmla="*/ 1417460 h 2237474"/>
              <a:gd name="connsiteX47" fmla="*/ 7483437 w 12192000"/>
              <a:gd name="connsiteY47" fmla="*/ 1478152 h 2237474"/>
              <a:gd name="connsiteX48" fmla="*/ 7377870 w 12192000"/>
              <a:gd name="connsiteY48" fmla="*/ 1523319 h 2237474"/>
              <a:gd name="connsiteX49" fmla="*/ 7230737 w 12192000"/>
              <a:gd name="connsiteY49" fmla="*/ 1562633 h 2237474"/>
              <a:gd name="connsiteX50" fmla="*/ 7224458 w 12192000"/>
              <a:gd name="connsiteY50" fmla="*/ 1573008 h 2237474"/>
              <a:gd name="connsiteX51" fmla="*/ 7183121 w 12192000"/>
              <a:gd name="connsiteY51" fmla="*/ 1595162 h 2237474"/>
              <a:gd name="connsiteX52" fmla="*/ 7164601 w 12192000"/>
              <a:gd name="connsiteY52" fmla="*/ 1606490 h 2237474"/>
              <a:gd name="connsiteX53" fmla="*/ 6900177 w 12192000"/>
              <a:gd name="connsiteY53" fmla="*/ 1636016 h 2237474"/>
              <a:gd name="connsiteX54" fmla="*/ 6795372 w 12192000"/>
              <a:gd name="connsiteY54" fmla="*/ 1644845 h 2237474"/>
              <a:gd name="connsiteX55" fmla="*/ 6692251 w 12192000"/>
              <a:gd name="connsiteY55" fmla="*/ 1656357 h 2237474"/>
              <a:gd name="connsiteX56" fmla="*/ 6655235 w 12192000"/>
              <a:gd name="connsiteY56" fmla="*/ 1661869 h 2237474"/>
              <a:gd name="connsiteX57" fmla="*/ 6554894 w 12192000"/>
              <a:gd name="connsiteY57" fmla="*/ 1664428 h 2237474"/>
              <a:gd name="connsiteX58" fmla="*/ 6516595 w 12192000"/>
              <a:gd name="connsiteY58" fmla="*/ 1667475 h 2237474"/>
              <a:gd name="connsiteX59" fmla="*/ 6508541 w 12192000"/>
              <a:gd name="connsiteY59" fmla="*/ 1668757 h 2237474"/>
              <a:gd name="connsiteX60" fmla="*/ 6471012 w 12192000"/>
              <a:gd name="connsiteY60" fmla="*/ 1678604 h 2237474"/>
              <a:gd name="connsiteX61" fmla="*/ 6364035 w 12192000"/>
              <a:gd name="connsiteY61" fmla="*/ 1667683 h 2237474"/>
              <a:gd name="connsiteX62" fmla="*/ 6280959 w 12192000"/>
              <a:gd name="connsiteY62" fmla="*/ 1689329 h 2237474"/>
              <a:gd name="connsiteX63" fmla="*/ 6243319 w 12192000"/>
              <a:gd name="connsiteY63" fmla="*/ 1695560 h 2237474"/>
              <a:gd name="connsiteX64" fmla="*/ 6098321 w 12192000"/>
              <a:gd name="connsiteY64" fmla="*/ 1721646 h 2237474"/>
              <a:gd name="connsiteX65" fmla="*/ 5880652 w 12192000"/>
              <a:gd name="connsiteY65" fmla="*/ 1779643 h 2237474"/>
              <a:gd name="connsiteX66" fmla="*/ 5785959 w 12192000"/>
              <a:gd name="connsiteY66" fmla="*/ 1775307 h 2237474"/>
              <a:gd name="connsiteX67" fmla="*/ 5643534 w 12192000"/>
              <a:gd name="connsiteY67" fmla="*/ 1802919 h 2237474"/>
              <a:gd name="connsiteX68" fmla="*/ 5518799 w 12192000"/>
              <a:gd name="connsiteY68" fmla="*/ 1818312 h 2237474"/>
              <a:gd name="connsiteX69" fmla="*/ 5505014 w 12192000"/>
              <a:gd name="connsiteY69" fmla="*/ 1819259 h 2237474"/>
              <a:gd name="connsiteX70" fmla="*/ 5453307 w 12192000"/>
              <a:gd name="connsiteY70" fmla="*/ 1815450 h 2237474"/>
              <a:gd name="connsiteX71" fmla="*/ 5221533 w 12192000"/>
              <a:gd name="connsiteY71" fmla="*/ 1846950 h 2237474"/>
              <a:gd name="connsiteX72" fmla="*/ 5149802 w 12192000"/>
              <a:gd name="connsiteY72" fmla="*/ 1844846 h 2237474"/>
              <a:gd name="connsiteX73" fmla="*/ 5114927 w 12192000"/>
              <a:gd name="connsiteY73" fmla="*/ 1847827 h 2237474"/>
              <a:gd name="connsiteX74" fmla="*/ 5108970 w 12192000"/>
              <a:gd name="connsiteY74" fmla="*/ 1847935 h 2237474"/>
              <a:gd name="connsiteX75" fmla="*/ 5067961 w 12192000"/>
              <a:gd name="connsiteY75" fmla="*/ 1845917 h 2237474"/>
              <a:gd name="connsiteX76" fmla="*/ 5007075 w 12192000"/>
              <a:gd name="connsiteY76" fmla="*/ 1838626 h 2237474"/>
              <a:gd name="connsiteX77" fmla="*/ 4944087 w 12192000"/>
              <a:gd name="connsiteY77" fmla="*/ 1823332 h 2237474"/>
              <a:gd name="connsiteX78" fmla="*/ 4907662 w 12192000"/>
              <a:gd name="connsiteY78" fmla="*/ 1816900 h 2237474"/>
              <a:gd name="connsiteX79" fmla="*/ 4882386 w 12192000"/>
              <a:gd name="connsiteY79" fmla="*/ 1809844 h 2237474"/>
              <a:gd name="connsiteX80" fmla="*/ 4811440 w 12192000"/>
              <a:gd name="connsiteY80" fmla="*/ 1804655 h 2237474"/>
              <a:gd name="connsiteX81" fmla="*/ 4691075 w 12192000"/>
              <a:gd name="connsiteY81" fmla="*/ 1801389 h 2237474"/>
              <a:gd name="connsiteX82" fmla="*/ 4640313 w 12192000"/>
              <a:gd name="connsiteY82" fmla="*/ 1784307 h 2237474"/>
              <a:gd name="connsiteX83" fmla="*/ 4536503 w 12192000"/>
              <a:gd name="connsiteY83" fmla="*/ 1785334 h 2237474"/>
              <a:gd name="connsiteX84" fmla="*/ 4513724 w 12192000"/>
              <a:gd name="connsiteY84" fmla="*/ 1791996 h 2237474"/>
              <a:gd name="connsiteX85" fmla="*/ 4459810 w 12192000"/>
              <a:gd name="connsiteY85" fmla="*/ 1797886 h 2237474"/>
              <a:gd name="connsiteX86" fmla="*/ 4379064 w 12192000"/>
              <a:gd name="connsiteY86" fmla="*/ 1817177 h 2237474"/>
              <a:gd name="connsiteX87" fmla="*/ 4290981 w 12192000"/>
              <a:gd name="connsiteY87" fmla="*/ 1839677 h 2237474"/>
              <a:gd name="connsiteX88" fmla="*/ 4238372 w 12192000"/>
              <a:gd name="connsiteY88" fmla="*/ 1851480 h 2237474"/>
              <a:gd name="connsiteX89" fmla="*/ 4232517 w 12192000"/>
              <a:gd name="connsiteY89" fmla="*/ 1852567 h 2237474"/>
              <a:gd name="connsiteX90" fmla="*/ 4191732 w 12192000"/>
              <a:gd name="connsiteY90" fmla="*/ 1857328 h 2237474"/>
              <a:gd name="connsiteX91" fmla="*/ 4065532 w 12192000"/>
              <a:gd name="connsiteY91" fmla="*/ 1855477 h 2237474"/>
              <a:gd name="connsiteX92" fmla="*/ 4028460 w 12192000"/>
              <a:gd name="connsiteY92" fmla="*/ 1855137 h 2237474"/>
              <a:gd name="connsiteX93" fmla="*/ 4002267 w 12192000"/>
              <a:gd name="connsiteY93" fmla="*/ 1852352 h 2237474"/>
              <a:gd name="connsiteX94" fmla="*/ 3931396 w 12192000"/>
              <a:gd name="connsiteY94" fmla="*/ 1858915 h 2237474"/>
              <a:gd name="connsiteX95" fmla="*/ 3812162 w 12192000"/>
              <a:gd name="connsiteY95" fmla="*/ 1875501 h 2237474"/>
              <a:gd name="connsiteX96" fmla="*/ 3758105 w 12192000"/>
              <a:gd name="connsiteY96" fmla="*/ 1871856 h 2237474"/>
              <a:gd name="connsiteX97" fmla="*/ 3715896 w 12192000"/>
              <a:gd name="connsiteY97" fmla="*/ 1881552 h 2237474"/>
              <a:gd name="connsiteX98" fmla="*/ 3567259 w 12192000"/>
              <a:gd name="connsiteY98" fmla="*/ 1893482 h 2237474"/>
              <a:gd name="connsiteX99" fmla="*/ 3405770 w 12192000"/>
              <a:gd name="connsiteY99" fmla="*/ 1904591 h 2237474"/>
              <a:gd name="connsiteX100" fmla="*/ 3280097 w 12192000"/>
              <a:gd name="connsiteY100" fmla="*/ 1919610 h 2237474"/>
              <a:gd name="connsiteX101" fmla="*/ 3009910 w 12192000"/>
              <a:gd name="connsiteY101" fmla="*/ 1957866 h 2237474"/>
              <a:gd name="connsiteX102" fmla="*/ 2995934 w 12192000"/>
              <a:gd name="connsiteY102" fmla="*/ 1967085 h 2237474"/>
              <a:gd name="connsiteX103" fmla="*/ 2942858 w 12192000"/>
              <a:gd name="connsiteY103" fmla="*/ 1981367 h 2237474"/>
              <a:gd name="connsiteX104" fmla="*/ 2875436 w 12192000"/>
              <a:gd name="connsiteY104" fmla="*/ 1996977 h 2237474"/>
              <a:gd name="connsiteX105" fmla="*/ 2874892 w 12192000"/>
              <a:gd name="connsiteY105" fmla="*/ 1996085 h 2237474"/>
              <a:gd name="connsiteX106" fmla="*/ 2843662 w 12192000"/>
              <a:gd name="connsiteY106" fmla="*/ 1992498 h 2237474"/>
              <a:gd name="connsiteX107" fmla="*/ 2718916 w 12192000"/>
              <a:gd name="connsiteY107" fmla="*/ 1990867 h 2237474"/>
              <a:gd name="connsiteX108" fmla="*/ 2713522 w 12192000"/>
              <a:gd name="connsiteY108" fmla="*/ 1990173 h 2237474"/>
              <a:gd name="connsiteX109" fmla="*/ 2476147 w 12192000"/>
              <a:gd name="connsiteY109" fmla="*/ 1998305 h 2237474"/>
              <a:gd name="connsiteX110" fmla="*/ 2373568 w 12192000"/>
              <a:gd name="connsiteY110" fmla="*/ 2003219 h 2237474"/>
              <a:gd name="connsiteX111" fmla="*/ 2287219 w 12192000"/>
              <a:gd name="connsiteY111" fmla="*/ 1998750 h 2237474"/>
              <a:gd name="connsiteX112" fmla="*/ 2243069 w 12192000"/>
              <a:gd name="connsiteY112" fmla="*/ 2005321 h 2237474"/>
              <a:gd name="connsiteX113" fmla="*/ 2164831 w 12192000"/>
              <a:gd name="connsiteY113" fmla="*/ 2010143 h 2237474"/>
              <a:gd name="connsiteX114" fmla="*/ 2085228 w 12192000"/>
              <a:gd name="connsiteY114" fmla="*/ 2046431 h 2237474"/>
              <a:gd name="connsiteX115" fmla="*/ 2058061 w 12192000"/>
              <a:gd name="connsiteY115" fmla="*/ 2047942 h 2237474"/>
              <a:gd name="connsiteX116" fmla="*/ 2042244 w 12192000"/>
              <a:gd name="connsiteY116" fmla="*/ 2055560 h 2237474"/>
              <a:gd name="connsiteX117" fmla="*/ 1877728 w 12192000"/>
              <a:gd name="connsiteY117" fmla="*/ 2101004 h 2237474"/>
              <a:gd name="connsiteX118" fmla="*/ 1759056 w 12192000"/>
              <a:gd name="connsiteY118" fmla="*/ 2125608 h 2237474"/>
              <a:gd name="connsiteX119" fmla="*/ 1637948 w 12192000"/>
              <a:gd name="connsiteY119" fmla="*/ 2172597 h 2237474"/>
              <a:gd name="connsiteX120" fmla="*/ 1434549 w 12192000"/>
              <a:gd name="connsiteY120" fmla="*/ 2234522 h 2237474"/>
              <a:gd name="connsiteX121" fmla="*/ 1398481 w 12192000"/>
              <a:gd name="connsiteY121" fmla="*/ 2237074 h 2237474"/>
              <a:gd name="connsiteX122" fmla="*/ 1398407 w 12192000"/>
              <a:gd name="connsiteY122" fmla="*/ 2237095 h 2237474"/>
              <a:gd name="connsiteX123" fmla="*/ 1370962 w 12192000"/>
              <a:gd name="connsiteY123" fmla="*/ 2237474 h 2237474"/>
              <a:gd name="connsiteX124" fmla="*/ 1356367 w 12192000"/>
              <a:gd name="connsiteY124" fmla="*/ 2235089 h 2237474"/>
              <a:gd name="connsiteX125" fmla="*/ 1279765 w 12192000"/>
              <a:gd name="connsiteY125" fmla="*/ 2229639 h 2237474"/>
              <a:gd name="connsiteX126" fmla="*/ 1195347 w 12192000"/>
              <a:gd name="connsiteY126" fmla="*/ 2212354 h 2237474"/>
              <a:gd name="connsiteX127" fmla="*/ 970251 w 12192000"/>
              <a:gd name="connsiteY127" fmla="*/ 2221029 h 2237474"/>
              <a:gd name="connsiteX128" fmla="*/ 812914 w 12192000"/>
              <a:gd name="connsiteY128" fmla="*/ 2210095 h 2237474"/>
              <a:gd name="connsiteX129" fmla="*/ 776382 w 12192000"/>
              <a:gd name="connsiteY129" fmla="*/ 2204512 h 2237474"/>
              <a:gd name="connsiteX130" fmla="*/ 597225 w 12192000"/>
              <a:gd name="connsiteY130" fmla="*/ 2180999 h 2237474"/>
              <a:gd name="connsiteX131" fmla="*/ 520671 w 12192000"/>
              <a:gd name="connsiteY131" fmla="*/ 2180980 h 2237474"/>
              <a:gd name="connsiteX132" fmla="*/ 515024 w 12192000"/>
              <a:gd name="connsiteY132" fmla="*/ 2179258 h 2237474"/>
              <a:gd name="connsiteX133" fmla="*/ 413835 w 12192000"/>
              <a:gd name="connsiteY133" fmla="*/ 2156783 h 2237474"/>
              <a:gd name="connsiteX134" fmla="*/ 376513 w 12192000"/>
              <a:gd name="connsiteY134" fmla="*/ 2154014 h 2237474"/>
              <a:gd name="connsiteX135" fmla="*/ 273386 w 12192000"/>
              <a:gd name="connsiteY135" fmla="*/ 2142551 h 2237474"/>
              <a:gd name="connsiteX136" fmla="*/ 169207 w 12192000"/>
              <a:gd name="connsiteY136" fmla="*/ 2128100 h 2237474"/>
              <a:gd name="connsiteX137" fmla="*/ 77641 w 12192000"/>
              <a:gd name="connsiteY137" fmla="*/ 2126835 h 2237474"/>
              <a:gd name="connsiteX138" fmla="*/ 37645 w 12192000"/>
              <a:gd name="connsiteY138" fmla="*/ 2115401 h 2237474"/>
              <a:gd name="connsiteX139" fmla="*/ 4572 w 12192000"/>
              <a:gd name="connsiteY139" fmla="*/ 2111091 h 2237474"/>
              <a:gd name="connsiteX140" fmla="*/ 0 w 12192000"/>
              <a:gd name="connsiteY140" fmla="*/ 2110468 h 2237474"/>
              <a:gd name="connsiteX141" fmla="*/ 0 w 12192000"/>
              <a:gd name="connsiteY141" fmla="*/ 0 h 2237474"/>
              <a:gd name="connsiteX0" fmla="*/ 0 w 12192000"/>
              <a:gd name="connsiteY0" fmla="*/ 0 h 2237474"/>
              <a:gd name="connsiteX1" fmla="*/ 12192000 w 12192000"/>
              <a:gd name="connsiteY1" fmla="*/ 0 h 2237474"/>
              <a:gd name="connsiteX2" fmla="*/ 12192000 w 12192000"/>
              <a:gd name="connsiteY2" fmla="*/ 751299 h 2237474"/>
              <a:gd name="connsiteX3" fmla="*/ 11890686 w 12192000"/>
              <a:gd name="connsiteY3" fmla="*/ 732766 h 2237474"/>
              <a:gd name="connsiteX4" fmla="*/ 11820512 w 12192000"/>
              <a:gd name="connsiteY4" fmla="*/ 745392 h 2237474"/>
              <a:gd name="connsiteX5" fmla="*/ 11649954 w 12192000"/>
              <a:gd name="connsiteY5" fmla="*/ 749628 h 2237474"/>
              <a:gd name="connsiteX6" fmla="*/ 11560424 w 12192000"/>
              <a:gd name="connsiteY6" fmla="*/ 748017 h 2237474"/>
              <a:gd name="connsiteX7" fmla="*/ 11358455 w 12192000"/>
              <a:gd name="connsiteY7" fmla="*/ 747593 h 2237474"/>
              <a:gd name="connsiteX8" fmla="*/ 11165209 w 12192000"/>
              <a:gd name="connsiteY8" fmla="*/ 748852 h 2237474"/>
              <a:gd name="connsiteX9" fmla="*/ 11058755 w 12192000"/>
              <a:gd name="connsiteY9" fmla="*/ 749617 h 2237474"/>
              <a:gd name="connsiteX10" fmla="*/ 10846594 w 12192000"/>
              <a:gd name="connsiteY10" fmla="*/ 765069 h 2237474"/>
              <a:gd name="connsiteX11" fmla="*/ 10739478 w 12192000"/>
              <a:gd name="connsiteY11" fmla="*/ 776841 h 2237474"/>
              <a:gd name="connsiteX12" fmla="*/ 10458762 w 12192000"/>
              <a:gd name="connsiteY12" fmla="*/ 755400 h 2237474"/>
              <a:gd name="connsiteX13" fmla="*/ 10211200 w 12192000"/>
              <a:gd name="connsiteY13" fmla="*/ 767513 h 2237474"/>
              <a:gd name="connsiteX14" fmla="*/ 10167995 w 12192000"/>
              <a:gd name="connsiteY14" fmla="*/ 760843 h 2237474"/>
              <a:gd name="connsiteX15" fmla="*/ 9997044 w 12192000"/>
              <a:gd name="connsiteY15" fmla="*/ 780129 h 2237474"/>
              <a:gd name="connsiteX16" fmla="*/ 9943887 w 12192000"/>
              <a:gd name="connsiteY16" fmla="*/ 804141 h 2237474"/>
              <a:gd name="connsiteX17" fmla="*/ 9918248 w 12192000"/>
              <a:gd name="connsiteY17" fmla="*/ 816628 h 2237474"/>
              <a:gd name="connsiteX18" fmla="*/ 9767091 w 12192000"/>
              <a:gd name="connsiteY18" fmla="*/ 870550 h 2237474"/>
              <a:gd name="connsiteX19" fmla="*/ 9683005 w 12192000"/>
              <a:gd name="connsiteY19" fmla="*/ 894128 h 2237474"/>
              <a:gd name="connsiteX20" fmla="*/ 9594438 w 12192000"/>
              <a:gd name="connsiteY20" fmla="*/ 919051 h 2237474"/>
              <a:gd name="connsiteX21" fmla="*/ 9544189 w 12192000"/>
              <a:gd name="connsiteY21" fmla="*/ 938966 h 2237474"/>
              <a:gd name="connsiteX22" fmla="*/ 9500499 w 12192000"/>
              <a:gd name="connsiteY22" fmla="*/ 954680 h 2237474"/>
              <a:gd name="connsiteX23" fmla="*/ 9410017 w 12192000"/>
              <a:gd name="connsiteY23" fmla="*/ 993931 h 2237474"/>
              <a:gd name="connsiteX24" fmla="*/ 9392919 w 12192000"/>
              <a:gd name="connsiteY24" fmla="*/ 994656 h 2237474"/>
              <a:gd name="connsiteX25" fmla="*/ 9268019 w 12192000"/>
              <a:gd name="connsiteY25" fmla="*/ 1007442 h 2237474"/>
              <a:gd name="connsiteX26" fmla="*/ 9188177 w 12192000"/>
              <a:gd name="connsiteY26" fmla="*/ 1035474 h 2237474"/>
              <a:gd name="connsiteX27" fmla="*/ 9155969 w 12192000"/>
              <a:gd name="connsiteY27" fmla="*/ 1046804 h 2237474"/>
              <a:gd name="connsiteX28" fmla="*/ 9133985 w 12192000"/>
              <a:gd name="connsiteY28" fmla="*/ 1046450 h 2237474"/>
              <a:gd name="connsiteX29" fmla="*/ 9003462 w 12192000"/>
              <a:gd name="connsiteY29" fmla="*/ 1042406 h 2237474"/>
              <a:gd name="connsiteX30" fmla="*/ 8968445 w 12192000"/>
              <a:gd name="connsiteY30" fmla="*/ 1052169 h 2237474"/>
              <a:gd name="connsiteX31" fmla="*/ 8886001 w 12192000"/>
              <a:gd name="connsiteY31" fmla="*/ 1067468 h 2237474"/>
              <a:gd name="connsiteX32" fmla="*/ 8838610 w 12192000"/>
              <a:gd name="connsiteY32" fmla="*/ 1075091 h 2237474"/>
              <a:gd name="connsiteX33" fmla="*/ 8750383 w 12192000"/>
              <a:gd name="connsiteY33" fmla="*/ 1097387 h 2237474"/>
              <a:gd name="connsiteX34" fmla="*/ 8665605 w 12192000"/>
              <a:gd name="connsiteY34" fmla="*/ 1110791 h 2237474"/>
              <a:gd name="connsiteX35" fmla="*/ 8584946 w 12192000"/>
              <a:gd name="connsiteY35" fmla="*/ 1135226 h 2237474"/>
              <a:gd name="connsiteX36" fmla="*/ 8419755 w 12192000"/>
              <a:gd name="connsiteY36" fmla="*/ 1216260 h 2237474"/>
              <a:gd name="connsiteX37" fmla="*/ 8411626 w 12192000"/>
              <a:gd name="connsiteY37" fmla="*/ 1214397 h 2237474"/>
              <a:gd name="connsiteX38" fmla="*/ 8363469 w 12192000"/>
              <a:gd name="connsiteY38" fmla="*/ 1246658 h 2237474"/>
              <a:gd name="connsiteX39" fmla="*/ 8275497 w 12192000"/>
              <a:gd name="connsiteY39" fmla="*/ 1264396 h 2237474"/>
              <a:gd name="connsiteX40" fmla="*/ 8074238 w 12192000"/>
              <a:gd name="connsiteY40" fmla="*/ 1301895 h 2237474"/>
              <a:gd name="connsiteX41" fmla="*/ 7942099 w 12192000"/>
              <a:gd name="connsiteY41" fmla="*/ 1336332 h 2237474"/>
              <a:gd name="connsiteX42" fmla="*/ 7902328 w 12192000"/>
              <a:gd name="connsiteY42" fmla="*/ 1345865 h 2237474"/>
              <a:gd name="connsiteX43" fmla="*/ 7840612 w 12192000"/>
              <a:gd name="connsiteY43" fmla="*/ 1369373 h 2237474"/>
              <a:gd name="connsiteX44" fmla="*/ 7786819 w 12192000"/>
              <a:gd name="connsiteY44" fmla="*/ 1378970 h 2237474"/>
              <a:gd name="connsiteX45" fmla="*/ 7548172 w 12192000"/>
              <a:gd name="connsiteY45" fmla="*/ 1417460 h 2237474"/>
              <a:gd name="connsiteX46" fmla="*/ 7483437 w 12192000"/>
              <a:gd name="connsiteY46" fmla="*/ 1478152 h 2237474"/>
              <a:gd name="connsiteX47" fmla="*/ 7377870 w 12192000"/>
              <a:gd name="connsiteY47" fmla="*/ 1523319 h 2237474"/>
              <a:gd name="connsiteX48" fmla="*/ 7230737 w 12192000"/>
              <a:gd name="connsiteY48" fmla="*/ 1562633 h 2237474"/>
              <a:gd name="connsiteX49" fmla="*/ 7224458 w 12192000"/>
              <a:gd name="connsiteY49" fmla="*/ 1573008 h 2237474"/>
              <a:gd name="connsiteX50" fmla="*/ 7183121 w 12192000"/>
              <a:gd name="connsiteY50" fmla="*/ 1595162 h 2237474"/>
              <a:gd name="connsiteX51" fmla="*/ 7164601 w 12192000"/>
              <a:gd name="connsiteY51" fmla="*/ 1606490 h 2237474"/>
              <a:gd name="connsiteX52" fmla="*/ 6900177 w 12192000"/>
              <a:gd name="connsiteY52" fmla="*/ 1636016 h 2237474"/>
              <a:gd name="connsiteX53" fmla="*/ 6795372 w 12192000"/>
              <a:gd name="connsiteY53" fmla="*/ 1644845 h 2237474"/>
              <a:gd name="connsiteX54" fmla="*/ 6692251 w 12192000"/>
              <a:gd name="connsiteY54" fmla="*/ 1656357 h 2237474"/>
              <a:gd name="connsiteX55" fmla="*/ 6655235 w 12192000"/>
              <a:gd name="connsiteY55" fmla="*/ 1661869 h 2237474"/>
              <a:gd name="connsiteX56" fmla="*/ 6554894 w 12192000"/>
              <a:gd name="connsiteY56" fmla="*/ 1664428 h 2237474"/>
              <a:gd name="connsiteX57" fmla="*/ 6516595 w 12192000"/>
              <a:gd name="connsiteY57" fmla="*/ 1667475 h 2237474"/>
              <a:gd name="connsiteX58" fmla="*/ 6508541 w 12192000"/>
              <a:gd name="connsiteY58" fmla="*/ 1668757 h 2237474"/>
              <a:gd name="connsiteX59" fmla="*/ 6471012 w 12192000"/>
              <a:gd name="connsiteY59" fmla="*/ 1678604 h 2237474"/>
              <a:gd name="connsiteX60" fmla="*/ 6364035 w 12192000"/>
              <a:gd name="connsiteY60" fmla="*/ 1667683 h 2237474"/>
              <a:gd name="connsiteX61" fmla="*/ 6280959 w 12192000"/>
              <a:gd name="connsiteY61" fmla="*/ 1689329 h 2237474"/>
              <a:gd name="connsiteX62" fmla="*/ 6243319 w 12192000"/>
              <a:gd name="connsiteY62" fmla="*/ 1695560 h 2237474"/>
              <a:gd name="connsiteX63" fmla="*/ 6098321 w 12192000"/>
              <a:gd name="connsiteY63" fmla="*/ 1721646 h 2237474"/>
              <a:gd name="connsiteX64" fmla="*/ 5880652 w 12192000"/>
              <a:gd name="connsiteY64" fmla="*/ 1779643 h 2237474"/>
              <a:gd name="connsiteX65" fmla="*/ 5785959 w 12192000"/>
              <a:gd name="connsiteY65" fmla="*/ 1775307 h 2237474"/>
              <a:gd name="connsiteX66" fmla="*/ 5643534 w 12192000"/>
              <a:gd name="connsiteY66" fmla="*/ 1802919 h 2237474"/>
              <a:gd name="connsiteX67" fmla="*/ 5518799 w 12192000"/>
              <a:gd name="connsiteY67" fmla="*/ 1818312 h 2237474"/>
              <a:gd name="connsiteX68" fmla="*/ 5505014 w 12192000"/>
              <a:gd name="connsiteY68" fmla="*/ 1819259 h 2237474"/>
              <a:gd name="connsiteX69" fmla="*/ 5453307 w 12192000"/>
              <a:gd name="connsiteY69" fmla="*/ 1815450 h 2237474"/>
              <a:gd name="connsiteX70" fmla="*/ 5221533 w 12192000"/>
              <a:gd name="connsiteY70" fmla="*/ 1846950 h 2237474"/>
              <a:gd name="connsiteX71" fmla="*/ 5149802 w 12192000"/>
              <a:gd name="connsiteY71" fmla="*/ 1844846 h 2237474"/>
              <a:gd name="connsiteX72" fmla="*/ 5114927 w 12192000"/>
              <a:gd name="connsiteY72" fmla="*/ 1847827 h 2237474"/>
              <a:gd name="connsiteX73" fmla="*/ 5108970 w 12192000"/>
              <a:gd name="connsiteY73" fmla="*/ 1847935 h 2237474"/>
              <a:gd name="connsiteX74" fmla="*/ 5067961 w 12192000"/>
              <a:gd name="connsiteY74" fmla="*/ 1845917 h 2237474"/>
              <a:gd name="connsiteX75" fmla="*/ 5007075 w 12192000"/>
              <a:gd name="connsiteY75" fmla="*/ 1838626 h 2237474"/>
              <a:gd name="connsiteX76" fmla="*/ 4944087 w 12192000"/>
              <a:gd name="connsiteY76" fmla="*/ 1823332 h 2237474"/>
              <a:gd name="connsiteX77" fmla="*/ 4907662 w 12192000"/>
              <a:gd name="connsiteY77" fmla="*/ 1816900 h 2237474"/>
              <a:gd name="connsiteX78" fmla="*/ 4882386 w 12192000"/>
              <a:gd name="connsiteY78" fmla="*/ 1809844 h 2237474"/>
              <a:gd name="connsiteX79" fmla="*/ 4811440 w 12192000"/>
              <a:gd name="connsiteY79" fmla="*/ 1804655 h 2237474"/>
              <a:gd name="connsiteX80" fmla="*/ 4691075 w 12192000"/>
              <a:gd name="connsiteY80" fmla="*/ 1801389 h 2237474"/>
              <a:gd name="connsiteX81" fmla="*/ 4640313 w 12192000"/>
              <a:gd name="connsiteY81" fmla="*/ 1784307 h 2237474"/>
              <a:gd name="connsiteX82" fmla="*/ 4536503 w 12192000"/>
              <a:gd name="connsiteY82" fmla="*/ 1785334 h 2237474"/>
              <a:gd name="connsiteX83" fmla="*/ 4513724 w 12192000"/>
              <a:gd name="connsiteY83" fmla="*/ 1791996 h 2237474"/>
              <a:gd name="connsiteX84" fmla="*/ 4459810 w 12192000"/>
              <a:gd name="connsiteY84" fmla="*/ 1797886 h 2237474"/>
              <a:gd name="connsiteX85" fmla="*/ 4379064 w 12192000"/>
              <a:gd name="connsiteY85" fmla="*/ 1817177 h 2237474"/>
              <a:gd name="connsiteX86" fmla="*/ 4290981 w 12192000"/>
              <a:gd name="connsiteY86" fmla="*/ 1839677 h 2237474"/>
              <a:gd name="connsiteX87" fmla="*/ 4238372 w 12192000"/>
              <a:gd name="connsiteY87" fmla="*/ 1851480 h 2237474"/>
              <a:gd name="connsiteX88" fmla="*/ 4232517 w 12192000"/>
              <a:gd name="connsiteY88" fmla="*/ 1852567 h 2237474"/>
              <a:gd name="connsiteX89" fmla="*/ 4191732 w 12192000"/>
              <a:gd name="connsiteY89" fmla="*/ 1857328 h 2237474"/>
              <a:gd name="connsiteX90" fmla="*/ 4065532 w 12192000"/>
              <a:gd name="connsiteY90" fmla="*/ 1855477 h 2237474"/>
              <a:gd name="connsiteX91" fmla="*/ 4028460 w 12192000"/>
              <a:gd name="connsiteY91" fmla="*/ 1855137 h 2237474"/>
              <a:gd name="connsiteX92" fmla="*/ 4002267 w 12192000"/>
              <a:gd name="connsiteY92" fmla="*/ 1852352 h 2237474"/>
              <a:gd name="connsiteX93" fmla="*/ 3931396 w 12192000"/>
              <a:gd name="connsiteY93" fmla="*/ 1858915 h 2237474"/>
              <a:gd name="connsiteX94" fmla="*/ 3812162 w 12192000"/>
              <a:gd name="connsiteY94" fmla="*/ 1875501 h 2237474"/>
              <a:gd name="connsiteX95" fmla="*/ 3758105 w 12192000"/>
              <a:gd name="connsiteY95" fmla="*/ 1871856 h 2237474"/>
              <a:gd name="connsiteX96" fmla="*/ 3715896 w 12192000"/>
              <a:gd name="connsiteY96" fmla="*/ 1881552 h 2237474"/>
              <a:gd name="connsiteX97" fmla="*/ 3567259 w 12192000"/>
              <a:gd name="connsiteY97" fmla="*/ 1893482 h 2237474"/>
              <a:gd name="connsiteX98" fmla="*/ 3405770 w 12192000"/>
              <a:gd name="connsiteY98" fmla="*/ 1904591 h 2237474"/>
              <a:gd name="connsiteX99" fmla="*/ 3280097 w 12192000"/>
              <a:gd name="connsiteY99" fmla="*/ 1919610 h 2237474"/>
              <a:gd name="connsiteX100" fmla="*/ 3009910 w 12192000"/>
              <a:gd name="connsiteY100" fmla="*/ 1957866 h 2237474"/>
              <a:gd name="connsiteX101" fmla="*/ 2995934 w 12192000"/>
              <a:gd name="connsiteY101" fmla="*/ 1967085 h 2237474"/>
              <a:gd name="connsiteX102" fmla="*/ 2942858 w 12192000"/>
              <a:gd name="connsiteY102" fmla="*/ 1981367 h 2237474"/>
              <a:gd name="connsiteX103" fmla="*/ 2875436 w 12192000"/>
              <a:gd name="connsiteY103" fmla="*/ 1996977 h 2237474"/>
              <a:gd name="connsiteX104" fmla="*/ 2874892 w 12192000"/>
              <a:gd name="connsiteY104" fmla="*/ 1996085 h 2237474"/>
              <a:gd name="connsiteX105" fmla="*/ 2843662 w 12192000"/>
              <a:gd name="connsiteY105" fmla="*/ 1992498 h 2237474"/>
              <a:gd name="connsiteX106" fmla="*/ 2718916 w 12192000"/>
              <a:gd name="connsiteY106" fmla="*/ 1990867 h 2237474"/>
              <a:gd name="connsiteX107" fmla="*/ 2713522 w 12192000"/>
              <a:gd name="connsiteY107" fmla="*/ 1990173 h 2237474"/>
              <a:gd name="connsiteX108" fmla="*/ 2476147 w 12192000"/>
              <a:gd name="connsiteY108" fmla="*/ 1998305 h 2237474"/>
              <a:gd name="connsiteX109" fmla="*/ 2373568 w 12192000"/>
              <a:gd name="connsiteY109" fmla="*/ 2003219 h 2237474"/>
              <a:gd name="connsiteX110" fmla="*/ 2287219 w 12192000"/>
              <a:gd name="connsiteY110" fmla="*/ 1998750 h 2237474"/>
              <a:gd name="connsiteX111" fmla="*/ 2243069 w 12192000"/>
              <a:gd name="connsiteY111" fmla="*/ 2005321 h 2237474"/>
              <a:gd name="connsiteX112" fmla="*/ 2164831 w 12192000"/>
              <a:gd name="connsiteY112" fmla="*/ 2010143 h 2237474"/>
              <a:gd name="connsiteX113" fmla="*/ 2085228 w 12192000"/>
              <a:gd name="connsiteY113" fmla="*/ 2046431 h 2237474"/>
              <a:gd name="connsiteX114" fmla="*/ 2058061 w 12192000"/>
              <a:gd name="connsiteY114" fmla="*/ 2047942 h 2237474"/>
              <a:gd name="connsiteX115" fmla="*/ 2042244 w 12192000"/>
              <a:gd name="connsiteY115" fmla="*/ 2055560 h 2237474"/>
              <a:gd name="connsiteX116" fmla="*/ 1877728 w 12192000"/>
              <a:gd name="connsiteY116" fmla="*/ 2101004 h 2237474"/>
              <a:gd name="connsiteX117" fmla="*/ 1759056 w 12192000"/>
              <a:gd name="connsiteY117" fmla="*/ 2125608 h 2237474"/>
              <a:gd name="connsiteX118" fmla="*/ 1637948 w 12192000"/>
              <a:gd name="connsiteY118" fmla="*/ 2172597 h 2237474"/>
              <a:gd name="connsiteX119" fmla="*/ 1434549 w 12192000"/>
              <a:gd name="connsiteY119" fmla="*/ 2234522 h 2237474"/>
              <a:gd name="connsiteX120" fmla="*/ 1398481 w 12192000"/>
              <a:gd name="connsiteY120" fmla="*/ 2237074 h 2237474"/>
              <a:gd name="connsiteX121" fmla="*/ 1398407 w 12192000"/>
              <a:gd name="connsiteY121" fmla="*/ 2237095 h 2237474"/>
              <a:gd name="connsiteX122" fmla="*/ 1370962 w 12192000"/>
              <a:gd name="connsiteY122" fmla="*/ 2237474 h 2237474"/>
              <a:gd name="connsiteX123" fmla="*/ 1356367 w 12192000"/>
              <a:gd name="connsiteY123" fmla="*/ 2235089 h 2237474"/>
              <a:gd name="connsiteX124" fmla="*/ 1279765 w 12192000"/>
              <a:gd name="connsiteY124" fmla="*/ 2229639 h 2237474"/>
              <a:gd name="connsiteX125" fmla="*/ 1195347 w 12192000"/>
              <a:gd name="connsiteY125" fmla="*/ 2212354 h 2237474"/>
              <a:gd name="connsiteX126" fmla="*/ 970251 w 12192000"/>
              <a:gd name="connsiteY126" fmla="*/ 2221029 h 2237474"/>
              <a:gd name="connsiteX127" fmla="*/ 812914 w 12192000"/>
              <a:gd name="connsiteY127" fmla="*/ 2210095 h 2237474"/>
              <a:gd name="connsiteX128" fmla="*/ 776382 w 12192000"/>
              <a:gd name="connsiteY128" fmla="*/ 2204512 h 2237474"/>
              <a:gd name="connsiteX129" fmla="*/ 597225 w 12192000"/>
              <a:gd name="connsiteY129" fmla="*/ 2180999 h 2237474"/>
              <a:gd name="connsiteX130" fmla="*/ 520671 w 12192000"/>
              <a:gd name="connsiteY130" fmla="*/ 2180980 h 2237474"/>
              <a:gd name="connsiteX131" fmla="*/ 515024 w 12192000"/>
              <a:gd name="connsiteY131" fmla="*/ 2179258 h 2237474"/>
              <a:gd name="connsiteX132" fmla="*/ 413835 w 12192000"/>
              <a:gd name="connsiteY132" fmla="*/ 2156783 h 2237474"/>
              <a:gd name="connsiteX133" fmla="*/ 376513 w 12192000"/>
              <a:gd name="connsiteY133" fmla="*/ 2154014 h 2237474"/>
              <a:gd name="connsiteX134" fmla="*/ 273386 w 12192000"/>
              <a:gd name="connsiteY134" fmla="*/ 2142551 h 2237474"/>
              <a:gd name="connsiteX135" fmla="*/ 169207 w 12192000"/>
              <a:gd name="connsiteY135" fmla="*/ 2128100 h 2237474"/>
              <a:gd name="connsiteX136" fmla="*/ 77641 w 12192000"/>
              <a:gd name="connsiteY136" fmla="*/ 2126835 h 2237474"/>
              <a:gd name="connsiteX137" fmla="*/ 37645 w 12192000"/>
              <a:gd name="connsiteY137" fmla="*/ 2115401 h 2237474"/>
              <a:gd name="connsiteX138" fmla="*/ 4572 w 12192000"/>
              <a:gd name="connsiteY138" fmla="*/ 2111091 h 2237474"/>
              <a:gd name="connsiteX139" fmla="*/ 0 w 12192000"/>
              <a:gd name="connsiteY139" fmla="*/ 2110468 h 2237474"/>
              <a:gd name="connsiteX140" fmla="*/ 0 w 12192000"/>
              <a:gd name="connsiteY140" fmla="*/ 0 h 2237474"/>
              <a:gd name="connsiteX0" fmla="*/ 0 w 12192000"/>
              <a:gd name="connsiteY0" fmla="*/ 0 h 2237474"/>
              <a:gd name="connsiteX1" fmla="*/ 12192000 w 12192000"/>
              <a:gd name="connsiteY1" fmla="*/ 0 h 2237474"/>
              <a:gd name="connsiteX2" fmla="*/ 12192000 w 12192000"/>
              <a:gd name="connsiteY2" fmla="*/ 751299 h 2237474"/>
              <a:gd name="connsiteX3" fmla="*/ 11890686 w 12192000"/>
              <a:gd name="connsiteY3" fmla="*/ 732766 h 2237474"/>
              <a:gd name="connsiteX4" fmla="*/ 11820512 w 12192000"/>
              <a:gd name="connsiteY4" fmla="*/ 745392 h 2237474"/>
              <a:gd name="connsiteX5" fmla="*/ 11649954 w 12192000"/>
              <a:gd name="connsiteY5" fmla="*/ 749628 h 2237474"/>
              <a:gd name="connsiteX6" fmla="*/ 11560424 w 12192000"/>
              <a:gd name="connsiteY6" fmla="*/ 748017 h 2237474"/>
              <a:gd name="connsiteX7" fmla="*/ 11358455 w 12192000"/>
              <a:gd name="connsiteY7" fmla="*/ 747593 h 2237474"/>
              <a:gd name="connsiteX8" fmla="*/ 11165209 w 12192000"/>
              <a:gd name="connsiteY8" fmla="*/ 748852 h 2237474"/>
              <a:gd name="connsiteX9" fmla="*/ 11058755 w 12192000"/>
              <a:gd name="connsiteY9" fmla="*/ 749617 h 2237474"/>
              <a:gd name="connsiteX10" fmla="*/ 10846594 w 12192000"/>
              <a:gd name="connsiteY10" fmla="*/ 765069 h 2237474"/>
              <a:gd name="connsiteX11" fmla="*/ 10739478 w 12192000"/>
              <a:gd name="connsiteY11" fmla="*/ 776841 h 2237474"/>
              <a:gd name="connsiteX12" fmla="*/ 10458762 w 12192000"/>
              <a:gd name="connsiteY12" fmla="*/ 755400 h 2237474"/>
              <a:gd name="connsiteX13" fmla="*/ 10211200 w 12192000"/>
              <a:gd name="connsiteY13" fmla="*/ 767513 h 2237474"/>
              <a:gd name="connsiteX14" fmla="*/ 10167995 w 12192000"/>
              <a:gd name="connsiteY14" fmla="*/ 760843 h 2237474"/>
              <a:gd name="connsiteX15" fmla="*/ 9997044 w 12192000"/>
              <a:gd name="connsiteY15" fmla="*/ 780129 h 2237474"/>
              <a:gd name="connsiteX16" fmla="*/ 9943887 w 12192000"/>
              <a:gd name="connsiteY16" fmla="*/ 804141 h 2237474"/>
              <a:gd name="connsiteX17" fmla="*/ 9918248 w 12192000"/>
              <a:gd name="connsiteY17" fmla="*/ 816628 h 2237474"/>
              <a:gd name="connsiteX18" fmla="*/ 9767091 w 12192000"/>
              <a:gd name="connsiteY18" fmla="*/ 870550 h 2237474"/>
              <a:gd name="connsiteX19" fmla="*/ 9683005 w 12192000"/>
              <a:gd name="connsiteY19" fmla="*/ 894128 h 2237474"/>
              <a:gd name="connsiteX20" fmla="*/ 9594438 w 12192000"/>
              <a:gd name="connsiteY20" fmla="*/ 919051 h 2237474"/>
              <a:gd name="connsiteX21" fmla="*/ 9544189 w 12192000"/>
              <a:gd name="connsiteY21" fmla="*/ 938966 h 2237474"/>
              <a:gd name="connsiteX22" fmla="*/ 9500499 w 12192000"/>
              <a:gd name="connsiteY22" fmla="*/ 954680 h 2237474"/>
              <a:gd name="connsiteX23" fmla="*/ 9410017 w 12192000"/>
              <a:gd name="connsiteY23" fmla="*/ 993931 h 2237474"/>
              <a:gd name="connsiteX24" fmla="*/ 9392919 w 12192000"/>
              <a:gd name="connsiteY24" fmla="*/ 994656 h 2237474"/>
              <a:gd name="connsiteX25" fmla="*/ 9268019 w 12192000"/>
              <a:gd name="connsiteY25" fmla="*/ 1007442 h 2237474"/>
              <a:gd name="connsiteX26" fmla="*/ 9188177 w 12192000"/>
              <a:gd name="connsiteY26" fmla="*/ 1035474 h 2237474"/>
              <a:gd name="connsiteX27" fmla="*/ 9155969 w 12192000"/>
              <a:gd name="connsiteY27" fmla="*/ 1046804 h 2237474"/>
              <a:gd name="connsiteX28" fmla="*/ 9133985 w 12192000"/>
              <a:gd name="connsiteY28" fmla="*/ 1046450 h 2237474"/>
              <a:gd name="connsiteX29" fmla="*/ 9003462 w 12192000"/>
              <a:gd name="connsiteY29" fmla="*/ 1042406 h 2237474"/>
              <a:gd name="connsiteX30" fmla="*/ 8968445 w 12192000"/>
              <a:gd name="connsiteY30" fmla="*/ 1052169 h 2237474"/>
              <a:gd name="connsiteX31" fmla="*/ 8886001 w 12192000"/>
              <a:gd name="connsiteY31" fmla="*/ 1067468 h 2237474"/>
              <a:gd name="connsiteX32" fmla="*/ 8838610 w 12192000"/>
              <a:gd name="connsiteY32" fmla="*/ 1075091 h 2237474"/>
              <a:gd name="connsiteX33" fmla="*/ 8750383 w 12192000"/>
              <a:gd name="connsiteY33" fmla="*/ 1097387 h 2237474"/>
              <a:gd name="connsiteX34" fmla="*/ 8665605 w 12192000"/>
              <a:gd name="connsiteY34" fmla="*/ 1110791 h 2237474"/>
              <a:gd name="connsiteX35" fmla="*/ 8584946 w 12192000"/>
              <a:gd name="connsiteY35" fmla="*/ 1135226 h 2237474"/>
              <a:gd name="connsiteX36" fmla="*/ 8419755 w 12192000"/>
              <a:gd name="connsiteY36" fmla="*/ 1216260 h 2237474"/>
              <a:gd name="connsiteX37" fmla="*/ 8411626 w 12192000"/>
              <a:gd name="connsiteY37" fmla="*/ 1214397 h 2237474"/>
              <a:gd name="connsiteX38" fmla="*/ 8363469 w 12192000"/>
              <a:gd name="connsiteY38" fmla="*/ 1246658 h 2237474"/>
              <a:gd name="connsiteX39" fmla="*/ 8275497 w 12192000"/>
              <a:gd name="connsiteY39" fmla="*/ 1264396 h 2237474"/>
              <a:gd name="connsiteX40" fmla="*/ 8074238 w 12192000"/>
              <a:gd name="connsiteY40" fmla="*/ 1301895 h 2237474"/>
              <a:gd name="connsiteX41" fmla="*/ 7942099 w 12192000"/>
              <a:gd name="connsiteY41" fmla="*/ 1336332 h 2237474"/>
              <a:gd name="connsiteX42" fmla="*/ 7902328 w 12192000"/>
              <a:gd name="connsiteY42" fmla="*/ 1345865 h 2237474"/>
              <a:gd name="connsiteX43" fmla="*/ 7840612 w 12192000"/>
              <a:gd name="connsiteY43" fmla="*/ 1369373 h 2237474"/>
              <a:gd name="connsiteX44" fmla="*/ 7786819 w 12192000"/>
              <a:gd name="connsiteY44" fmla="*/ 1378970 h 2237474"/>
              <a:gd name="connsiteX45" fmla="*/ 7548172 w 12192000"/>
              <a:gd name="connsiteY45" fmla="*/ 1417460 h 2237474"/>
              <a:gd name="connsiteX46" fmla="*/ 7483437 w 12192000"/>
              <a:gd name="connsiteY46" fmla="*/ 1478152 h 2237474"/>
              <a:gd name="connsiteX47" fmla="*/ 7377870 w 12192000"/>
              <a:gd name="connsiteY47" fmla="*/ 1523319 h 2237474"/>
              <a:gd name="connsiteX48" fmla="*/ 7230737 w 12192000"/>
              <a:gd name="connsiteY48" fmla="*/ 1562633 h 2237474"/>
              <a:gd name="connsiteX49" fmla="*/ 7224458 w 12192000"/>
              <a:gd name="connsiteY49" fmla="*/ 1573008 h 2237474"/>
              <a:gd name="connsiteX50" fmla="*/ 7183121 w 12192000"/>
              <a:gd name="connsiteY50" fmla="*/ 1595162 h 2237474"/>
              <a:gd name="connsiteX51" fmla="*/ 7164601 w 12192000"/>
              <a:gd name="connsiteY51" fmla="*/ 1606490 h 2237474"/>
              <a:gd name="connsiteX52" fmla="*/ 6900177 w 12192000"/>
              <a:gd name="connsiteY52" fmla="*/ 1636016 h 2237474"/>
              <a:gd name="connsiteX53" fmla="*/ 6795372 w 12192000"/>
              <a:gd name="connsiteY53" fmla="*/ 1644845 h 2237474"/>
              <a:gd name="connsiteX54" fmla="*/ 6692251 w 12192000"/>
              <a:gd name="connsiteY54" fmla="*/ 1656357 h 2237474"/>
              <a:gd name="connsiteX55" fmla="*/ 6655235 w 12192000"/>
              <a:gd name="connsiteY55" fmla="*/ 1661869 h 2237474"/>
              <a:gd name="connsiteX56" fmla="*/ 6554894 w 12192000"/>
              <a:gd name="connsiteY56" fmla="*/ 1664428 h 2237474"/>
              <a:gd name="connsiteX57" fmla="*/ 6516595 w 12192000"/>
              <a:gd name="connsiteY57" fmla="*/ 1667475 h 2237474"/>
              <a:gd name="connsiteX58" fmla="*/ 6508541 w 12192000"/>
              <a:gd name="connsiteY58" fmla="*/ 1668757 h 2237474"/>
              <a:gd name="connsiteX59" fmla="*/ 6471012 w 12192000"/>
              <a:gd name="connsiteY59" fmla="*/ 1678604 h 2237474"/>
              <a:gd name="connsiteX60" fmla="*/ 6364035 w 12192000"/>
              <a:gd name="connsiteY60" fmla="*/ 1667683 h 2237474"/>
              <a:gd name="connsiteX61" fmla="*/ 6280959 w 12192000"/>
              <a:gd name="connsiteY61" fmla="*/ 1689329 h 2237474"/>
              <a:gd name="connsiteX62" fmla="*/ 6243319 w 12192000"/>
              <a:gd name="connsiteY62" fmla="*/ 1695560 h 2237474"/>
              <a:gd name="connsiteX63" fmla="*/ 6098321 w 12192000"/>
              <a:gd name="connsiteY63" fmla="*/ 1721646 h 2237474"/>
              <a:gd name="connsiteX64" fmla="*/ 5880652 w 12192000"/>
              <a:gd name="connsiteY64" fmla="*/ 1779643 h 2237474"/>
              <a:gd name="connsiteX65" fmla="*/ 5785959 w 12192000"/>
              <a:gd name="connsiteY65" fmla="*/ 1775307 h 2237474"/>
              <a:gd name="connsiteX66" fmla="*/ 5643534 w 12192000"/>
              <a:gd name="connsiteY66" fmla="*/ 1802919 h 2237474"/>
              <a:gd name="connsiteX67" fmla="*/ 5518799 w 12192000"/>
              <a:gd name="connsiteY67" fmla="*/ 1818312 h 2237474"/>
              <a:gd name="connsiteX68" fmla="*/ 5505014 w 12192000"/>
              <a:gd name="connsiteY68" fmla="*/ 1819259 h 2237474"/>
              <a:gd name="connsiteX69" fmla="*/ 5453307 w 12192000"/>
              <a:gd name="connsiteY69" fmla="*/ 1815450 h 2237474"/>
              <a:gd name="connsiteX70" fmla="*/ 5221533 w 12192000"/>
              <a:gd name="connsiteY70" fmla="*/ 1846950 h 2237474"/>
              <a:gd name="connsiteX71" fmla="*/ 5149802 w 12192000"/>
              <a:gd name="connsiteY71" fmla="*/ 1844846 h 2237474"/>
              <a:gd name="connsiteX72" fmla="*/ 5114927 w 12192000"/>
              <a:gd name="connsiteY72" fmla="*/ 1847827 h 2237474"/>
              <a:gd name="connsiteX73" fmla="*/ 5108970 w 12192000"/>
              <a:gd name="connsiteY73" fmla="*/ 1847935 h 2237474"/>
              <a:gd name="connsiteX74" fmla="*/ 5067961 w 12192000"/>
              <a:gd name="connsiteY74" fmla="*/ 1845917 h 2237474"/>
              <a:gd name="connsiteX75" fmla="*/ 5007075 w 12192000"/>
              <a:gd name="connsiteY75" fmla="*/ 1838626 h 2237474"/>
              <a:gd name="connsiteX76" fmla="*/ 4944087 w 12192000"/>
              <a:gd name="connsiteY76" fmla="*/ 1823332 h 2237474"/>
              <a:gd name="connsiteX77" fmla="*/ 4907662 w 12192000"/>
              <a:gd name="connsiteY77" fmla="*/ 1816900 h 2237474"/>
              <a:gd name="connsiteX78" fmla="*/ 4882386 w 12192000"/>
              <a:gd name="connsiteY78" fmla="*/ 1809844 h 2237474"/>
              <a:gd name="connsiteX79" fmla="*/ 4811440 w 12192000"/>
              <a:gd name="connsiteY79" fmla="*/ 1804655 h 2237474"/>
              <a:gd name="connsiteX80" fmla="*/ 4691075 w 12192000"/>
              <a:gd name="connsiteY80" fmla="*/ 1801389 h 2237474"/>
              <a:gd name="connsiteX81" fmla="*/ 4640313 w 12192000"/>
              <a:gd name="connsiteY81" fmla="*/ 1784307 h 2237474"/>
              <a:gd name="connsiteX82" fmla="*/ 4536503 w 12192000"/>
              <a:gd name="connsiteY82" fmla="*/ 1785334 h 2237474"/>
              <a:gd name="connsiteX83" fmla="*/ 4513724 w 12192000"/>
              <a:gd name="connsiteY83" fmla="*/ 1791996 h 2237474"/>
              <a:gd name="connsiteX84" fmla="*/ 4459810 w 12192000"/>
              <a:gd name="connsiteY84" fmla="*/ 1797886 h 2237474"/>
              <a:gd name="connsiteX85" fmla="*/ 4379064 w 12192000"/>
              <a:gd name="connsiteY85" fmla="*/ 1817177 h 2237474"/>
              <a:gd name="connsiteX86" fmla="*/ 4290981 w 12192000"/>
              <a:gd name="connsiteY86" fmla="*/ 1839677 h 2237474"/>
              <a:gd name="connsiteX87" fmla="*/ 4238372 w 12192000"/>
              <a:gd name="connsiteY87" fmla="*/ 1851480 h 2237474"/>
              <a:gd name="connsiteX88" fmla="*/ 4232517 w 12192000"/>
              <a:gd name="connsiteY88" fmla="*/ 1852567 h 2237474"/>
              <a:gd name="connsiteX89" fmla="*/ 4191732 w 12192000"/>
              <a:gd name="connsiteY89" fmla="*/ 1857328 h 2237474"/>
              <a:gd name="connsiteX90" fmla="*/ 4065532 w 12192000"/>
              <a:gd name="connsiteY90" fmla="*/ 1855477 h 2237474"/>
              <a:gd name="connsiteX91" fmla="*/ 4028460 w 12192000"/>
              <a:gd name="connsiteY91" fmla="*/ 1855137 h 2237474"/>
              <a:gd name="connsiteX92" fmla="*/ 4002267 w 12192000"/>
              <a:gd name="connsiteY92" fmla="*/ 1852352 h 2237474"/>
              <a:gd name="connsiteX93" fmla="*/ 3931396 w 12192000"/>
              <a:gd name="connsiteY93" fmla="*/ 1858915 h 2237474"/>
              <a:gd name="connsiteX94" fmla="*/ 3812162 w 12192000"/>
              <a:gd name="connsiteY94" fmla="*/ 1875501 h 2237474"/>
              <a:gd name="connsiteX95" fmla="*/ 3758105 w 12192000"/>
              <a:gd name="connsiteY95" fmla="*/ 1871856 h 2237474"/>
              <a:gd name="connsiteX96" fmla="*/ 3715896 w 12192000"/>
              <a:gd name="connsiteY96" fmla="*/ 1881552 h 2237474"/>
              <a:gd name="connsiteX97" fmla="*/ 3567259 w 12192000"/>
              <a:gd name="connsiteY97" fmla="*/ 1893482 h 2237474"/>
              <a:gd name="connsiteX98" fmla="*/ 3405770 w 12192000"/>
              <a:gd name="connsiteY98" fmla="*/ 1904591 h 2237474"/>
              <a:gd name="connsiteX99" fmla="*/ 3280097 w 12192000"/>
              <a:gd name="connsiteY99" fmla="*/ 1919610 h 2237474"/>
              <a:gd name="connsiteX100" fmla="*/ 3009910 w 12192000"/>
              <a:gd name="connsiteY100" fmla="*/ 1957866 h 2237474"/>
              <a:gd name="connsiteX101" fmla="*/ 2995934 w 12192000"/>
              <a:gd name="connsiteY101" fmla="*/ 1967085 h 2237474"/>
              <a:gd name="connsiteX102" fmla="*/ 2942858 w 12192000"/>
              <a:gd name="connsiteY102" fmla="*/ 1981367 h 2237474"/>
              <a:gd name="connsiteX103" fmla="*/ 2875436 w 12192000"/>
              <a:gd name="connsiteY103" fmla="*/ 1996977 h 2237474"/>
              <a:gd name="connsiteX104" fmla="*/ 2874892 w 12192000"/>
              <a:gd name="connsiteY104" fmla="*/ 1996085 h 2237474"/>
              <a:gd name="connsiteX105" fmla="*/ 2843662 w 12192000"/>
              <a:gd name="connsiteY105" fmla="*/ 1992498 h 2237474"/>
              <a:gd name="connsiteX106" fmla="*/ 2718916 w 12192000"/>
              <a:gd name="connsiteY106" fmla="*/ 1990867 h 2237474"/>
              <a:gd name="connsiteX107" fmla="*/ 2713522 w 12192000"/>
              <a:gd name="connsiteY107" fmla="*/ 1990173 h 2237474"/>
              <a:gd name="connsiteX108" fmla="*/ 2476147 w 12192000"/>
              <a:gd name="connsiteY108" fmla="*/ 1998305 h 2237474"/>
              <a:gd name="connsiteX109" fmla="*/ 2373568 w 12192000"/>
              <a:gd name="connsiteY109" fmla="*/ 2003219 h 2237474"/>
              <a:gd name="connsiteX110" fmla="*/ 2287219 w 12192000"/>
              <a:gd name="connsiteY110" fmla="*/ 1998750 h 2237474"/>
              <a:gd name="connsiteX111" fmla="*/ 2243069 w 12192000"/>
              <a:gd name="connsiteY111" fmla="*/ 2005321 h 2237474"/>
              <a:gd name="connsiteX112" fmla="*/ 2164831 w 12192000"/>
              <a:gd name="connsiteY112" fmla="*/ 2010143 h 2237474"/>
              <a:gd name="connsiteX113" fmla="*/ 2085228 w 12192000"/>
              <a:gd name="connsiteY113" fmla="*/ 2046431 h 2237474"/>
              <a:gd name="connsiteX114" fmla="*/ 2058061 w 12192000"/>
              <a:gd name="connsiteY114" fmla="*/ 2047942 h 2237474"/>
              <a:gd name="connsiteX115" fmla="*/ 2042244 w 12192000"/>
              <a:gd name="connsiteY115" fmla="*/ 2055560 h 2237474"/>
              <a:gd name="connsiteX116" fmla="*/ 1877728 w 12192000"/>
              <a:gd name="connsiteY116" fmla="*/ 2101004 h 2237474"/>
              <a:gd name="connsiteX117" fmla="*/ 1759056 w 12192000"/>
              <a:gd name="connsiteY117" fmla="*/ 2125608 h 2237474"/>
              <a:gd name="connsiteX118" fmla="*/ 1637948 w 12192000"/>
              <a:gd name="connsiteY118" fmla="*/ 2172597 h 2237474"/>
              <a:gd name="connsiteX119" fmla="*/ 1434549 w 12192000"/>
              <a:gd name="connsiteY119" fmla="*/ 2234522 h 2237474"/>
              <a:gd name="connsiteX120" fmla="*/ 1398481 w 12192000"/>
              <a:gd name="connsiteY120" fmla="*/ 2237074 h 2237474"/>
              <a:gd name="connsiteX121" fmla="*/ 1398407 w 12192000"/>
              <a:gd name="connsiteY121" fmla="*/ 2237095 h 2237474"/>
              <a:gd name="connsiteX122" fmla="*/ 1370962 w 12192000"/>
              <a:gd name="connsiteY122" fmla="*/ 2237474 h 2237474"/>
              <a:gd name="connsiteX123" fmla="*/ 1356367 w 12192000"/>
              <a:gd name="connsiteY123" fmla="*/ 2235089 h 2237474"/>
              <a:gd name="connsiteX124" fmla="*/ 1279765 w 12192000"/>
              <a:gd name="connsiteY124" fmla="*/ 2229639 h 2237474"/>
              <a:gd name="connsiteX125" fmla="*/ 1195347 w 12192000"/>
              <a:gd name="connsiteY125" fmla="*/ 2212354 h 2237474"/>
              <a:gd name="connsiteX126" fmla="*/ 970251 w 12192000"/>
              <a:gd name="connsiteY126" fmla="*/ 2221029 h 2237474"/>
              <a:gd name="connsiteX127" fmla="*/ 812914 w 12192000"/>
              <a:gd name="connsiteY127" fmla="*/ 2210095 h 2237474"/>
              <a:gd name="connsiteX128" fmla="*/ 776382 w 12192000"/>
              <a:gd name="connsiteY128" fmla="*/ 2204512 h 2237474"/>
              <a:gd name="connsiteX129" fmla="*/ 597225 w 12192000"/>
              <a:gd name="connsiteY129" fmla="*/ 2180999 h 2237474"/>
              <a:gd name="connsiteX130" fmla="*/ 520671 w 12192000"/>
              <a:gd name="connsiteY130" fmla="*/ 2180980 h 2237474"/>
              <a:gd name="connsiteX131" fmla="*/ 515024 w 12192000"/>
              <a:gd name="connsiteY131" fmla="*/ 2179258 h 2237474"/>
              <a:gd name="connsiteX132" fmla="*/ 413835 w 12192000"/>
              <a:gd name="connsiteY132" fmla="*/ 2156783 h 2237474"/>
              <a:gd name="connsiteX133" fmla="*/ 376513 w 12192000"/>
              <a:gd name="connsiteY133" fmla="*/ 2154014 h 2237474"/>
              <a:gd name="connsiteX134" fmla="*/ 273386 w 12192000"/>
              <a:gd name="connsiteY134" fmla="*/ 2142551 h 2237474"/>
              <a:gd name="connsiteX135" fmla="*/ 169207 w 12192000"/>
              <a:gd name="connsiteY135" fmla="*/ 2128100 h 2237474"/>
              <a:gd name="connsiteX136" fmla="*/ 77641 w 12192000"/>
              <a:gd name="connsiteY136" fmla="*/ 2126835 h 2237474"/>
              <a:gd name="connsiteX137" fmla="*/ 37645 w 12192000"/>
              <a:gd name="connsiteY137" fmla="*/ 2115401 h 2237474"/>
              <a:gd name="connsiteX138" fmla="*/ 4572 w 12192000"/>
              <a:gd name="connsiteY138" fmla="*/ 2111091 h 2237474"/>
              <a:gd name="connsiteX139" fmla="*/ 0 w 12192000"/>
              <a:gd name="connsiteY139" fmla="*/ 2110468 h 2237474"/>
              <a:gd name="connsiteX140" fmla="*/ 0 w 12192000"/>
              <a:gd name="connsiteY140" fmla="*/ 0 h 2237474"/>
              <a:gd name="connsiteX0" fmla="*/ 0 w 12192000"/>
              <a:gd name="connsiteY0" fmla="*/ 0 h 2237474"/>
              <a:gd name="connsiteX1" fmla="*/ 12192000 w 12192000"/>
              <a:gd name="connsiteY1" fmla="*/ 0 h 2237474"/>
              <a:gd name="connsiteX2" fmla="*/ 12192000 w 12192000"/>
              <a:gd name="connsiteY2" fmla="*/ 751299 h 2237474"/>
              <a:gd name="connsiteX3" fmla="*/ 11890686 w 12192000"/>
              <a:gd name="connsiteY3" fmla="*/ 732766 h 2237474"/>
              <a:gd name="connsiteX4" fmla="*/ 11820512 w 12192000"/>
              <a:gd name="connsiteY4" fmla="*/ 745392 h 2237474"/>
              <a:gd name="connsiteX5" fmla="*/ 11649954 w 12192000"/>
              <a:gd name="connsiteY5" fmla="*/ 749628 h 2237474"/>
              <a:gd name="connsiteX6" fmla="*/ 11560424 w 12192000"/>
              <a:gd name="connsiteY6" fmla="*/ 748017 h 2237474"/>
              <a:gd name="connsiteX7" fmla="*/ 11358455 w 12192000"/>
              <a:gd name="connsiteY7" fmla="*/ 747593 h 2237474"/>
              <a:gd name="connsiteX8" fmla="*/ 11165209 w 12192000"/>
              <a:gd name="connsiteY8" fmla="*/ 748852 h 2237474"/>
              <a:gd name="connsiteX9" fmla="*/ 11058755 w 12192000"/>
              <a:gd name="connsiteY9" fmla="*/ 749617 h 2237474"/>
              <a:gd name="connsiteX10" fmla="*/ 10846594 w 12192000"/>
              <a:gd name="connsiteY10" fmla="*/ 765069 h 2237474"/>
              <a:gd name="connsiteX11" fmla="*/ 10739478 w 12192000"/>
              <a:gd name="connsiteY11" fmla="*/ 776841 h 2237474"/>
              <a:gd name="connsiteX12" fmla="*/ 10458762 w 12192000"/>
              <a:gd name="connsiteY12" fmla="*/ 755400 h 2237474"/>
              <a:gd name="connsiteX13" fmla="*/ 10211200 w 12192000"/>
              <a:gd name="connsiteY13" fmla="*/ 767513 h 2237474"/>
              <a:gd name="connsiteX14" fmla="*/ 10167995 w 12192000"/>
              <a:gd name="connsiteY14" fmla="*/ 760843 h 2237474"/>
              <a:gd name="connsiteX15" fmla="*/ 9997044 w 12192000"/>
              <a:gd name="connsiteY15" fmla="*/ 780129 h 2237474"/>
              <a:gd name="connsiteX16" fmla="*/ 9943887 w 12192000"/>
              <a:gd name="connsiteY16" fmla="*/ 804141 h 2237474"/>
              <a:gd name="connsiteX17" fmla="*/ 9918248 w 12192000"/>
              <a:gd name="connsiteY17" fmla="*/ 816628 h 2237474"/>
              <a:gd name="connsiteX18" fmla="*/ 9767091 w 12192000"/>
              <a:gd name="connsiteY18" fmla="*/ 870550 h 2237474"/>
              <a:gd name="connsiteX19" fmla="*/ 9683005 w 12192000"/>
              <a:gd name="connsiteY19" fmla="*/ 894128 h 2237474"/>
              <a:gd name="connsiteX20" fmla="*/ 9594438 w 12192000"/>
              <a:gd name="connsiteY20" fmla="*/ 919051 h 2237474"/>
              <a:gd name="connsiteX21" fmla="*/ 9544189 w 12192000"/>
              <a:gd name="connsiteY21" fmla="*/ 938966 h 2237474"/>
              <a:gd name="connsiteX22" fmla="*/ 9500499 w 12192000"/>
              <a:gd name="connsiteY22" fmla="*/ 954680 h 2237474"/>
              <a:gd name="connsiteX23" fmla="*/ 9410017 w 12192000"/>
              <a:gd name="connsiteY23" fmla="*/ 993931 h 2237474"/>
              <a:gd name="connsiteX24" fmla="*/ 9392919 w 12192000"/>
              <a:gd name="connsiteY24" fmla="*/ 994656 h 2237474"/>
              <a:gd name="connsiteX25" fmla="*/ 9268019 w 12192000"/>
              <a:gd name="connsiteY25" fmla="*/ 1007442 h 2237474"/>
              <a:gd name="connsiteX26" fmla="*/ 9188177 w 12192000"/>
              <a:gd name="connsiteY26" fmla="*/ 1035474 h 2237474"/>
              <a:gd name="connsiteX27" fmla="*/ 9155969 w 12192000"/>
              <a:gd name="connsiteY27" fmla="*/ 1046804 h 2237474"/>
              <a:gd name="connsiteX28" fmla="*/ 9133985 w 12192000"/>
              <a:gd name="connsiteY28" fmla="*/ 1046450 h 2237474"/>
              <a:gd name="connsiteX29" fmla="*/ 9003462 w 12192000"/>
              <a:gd name="connsiteY29" fmla="*/ 1042406 h 2237474"/>
              <a:gd name="connsiteX30" fmla="*/ 8968445 w 12192000"/>
              <a:gd name="connsiteY30" fmla="*/ 1052169 h 2237474"/>
              <a:gd name="connsiteX31" fmla="*/ 8886001 w 12192000"/>
              <a:gd name="connsiteY31" fmla="*/ 1067468 h 2237474"/>
              <a:gd name="connsiteX32" fmla="*/ 8838610 w 12192000"/>
              <a:gd name="connsiteY32" fmla="*/ 1075091 h 2237474"/>
              <a:gd name="connsiteX33" fmla="*/ 8750383 w 12192000"/>
              <a:gd name="connsiteY33" fmla="*/ 1097387 h 2237474"/>
              <a:gd name="connsiteX34" fmla="*/ 8665605 w 12192000"/>
              <a:gd name="connsiteY34" fmla="*/ 1110791 h 2237474"/>
              <a:gd name="connsiteX35" fmla="*/ 8584946 w 12192000"/>
              <a:gd name="connsiteY35" fmla="*/ 1135226 h 2237474"/>
              <a:gd name="connsiteX36" fmla="*/ 8419755 w 12192000"/>
              <a:gd name="connsiteY36" fmla="*/ 1216260 h 2237474"/>
              <a:gd name="connsiteX37" fmla="*/ 8411626 w 12192000"/>
              <a:gd name="connsiteY37" fmla="*/ 1214397 h 2237474"/>
              <a:gd name="connsiteX38" fmla="*/ 8363469 w 12192000"/>
              <a:gd name="connsiteY38" fmla="*/ 1246658 h 2237474"/>
              <a:gd name="connsiteX39" fmla="*/ 8275497 w 12192000"/>
              <a:gd name="connsiteY39" fmla="*/ 1264396 h 2237474"/>
              <a:gd name="connsiteX40" fmla="*/ 8074238 w 12192000"/>
              <a:gd name="connsiteY40" fmla="*/ 1301895 h 2237474"/>
              <a:gd name="connsiteX41" fmla="*/ 7942099 w 12192000"/>
              <a:gd name="connsiteY41" fmla="*/ 1336332 h 2237474"/>
              <a:gd name="connsiteX42" fmla="*/ 7902328 w 12192000"/>
              <a:gd name="connsiteY42" fmla="*/ 1345865 h 2237474"/>
              <a:gd name="connsiteX43" fmla="*/ 7840612 w 12192000"/>
              <a:gd name="connsiteY43" fmla="*/ 1369373 h 2237474"/>
              <a:gd name="connsiteX44" fmla="*/ 7786819 w 12192000"/>
              <a:gd name="connsiteY44" fmla="*/ 1378970 h 2237474"/>
              <a:gd name="connsiteX45" fmla="*/ 7548172 w 12192000"/>
              <a:gd name="connsiteY45" fmla="*/ 1417460 h 2237474"/>
              <a:gd name="connsiteX46" fmla="*/ 7483437 w 12192000"/>
              <a:gd name="connsiteY46" fmla="*/ 1478152 h 2237474"/>
              <a:gd name="connsiteX47" fmla="*/ 7377870 w 12192000"/>
              <a:gd name="connsiteY47" fmla="*/ 1523319 h 2237474"/>
              <a:gd name="connsiteX48" fmla="*/ 7230737 w 12192000"/>
              <a:gd name="connsiteY48" fmla="*/ 1562633 h 2237474"/>
              <a:gd name="connsiteX49" fmla="*/ 7224458 w 12192000"/>
              <a:gd name="connsiteY49" fmla="*/ 1573008 h 2237474"/>
              <a:gd name="connsiteX50" fmla="*/ 7183121 w 12192000"/>
              <a:gd name="connsiteY50" fmla="*/ 1595162 h 2237474"/>
              <a:gd name="connsiteX51" fmla="*/ 7164601 w 12192000"/>
              <a:gd name="connsiteY51" fmla="*/ 1606490 h 2237474"/>
              <a:gd name="connsiteX52" fmla="*/ 6900177 w 12192000"/>
              <a:gd name="connsiteY52" fmla="*/ 1636016 h 2237474"/>
              <a:gd name="connsiteX53" fmla="*/ 6795372 w 12192000"/>
              <a:gd name="connsiteY53" fmla="*/ 1644845 h 2237474"/>
              <a:gd name="connsiteX54" fmla="*/ 6692251 w 12192000"/>
              <a:gd name="connsiteY54" fmla="*/ 1656357 h 2237474"/>
              <a:gd name="connsiteX55" fmla="*/ 6655235 w 12192000"/>
              <a:gd name="connsiteY55" fmla="*/ 1661869 h 2237474"/>
              <a:gd name="connsiteX56" fmla="*/ 6554894 w 12192000"/>
              <a:gd name="connsiteY56" fmla="*/ 1664428 h 2237474"/>
              <a:gd name="connsiteX57" fmla="*/ 6516595 w 12192000"/>
              <a:gd name="connsiteY57" fmla="*/ 1667475 h 2237474"/>
              <a:gd name="connsiteX58" fmla="*/ 6508541 w 12192000"/>
              <a:gd name="connsiteY58" fmla="*/ 1668757 h 2237474"/>
              <a:gd name="connsiteX59" fmla="*/ 6471012 w 12192000"/>
              <a:gd name="connsiteY59" fmla="*/ 1678604 h 2237474"/>
              <a:gd name="connsiteX60" fmla="*/ 6364035 w 12192000"/>
              <a:gd name="connsiteY60" fmla="*/ 1667683 h 2237474"/>
              <a:gd name="connsiteX61" fmla="*/ 6280959 w 12192000"/>
              <a:gd name="connsiteY61" fmla="*/ 1689329 h 2237474"/>
              <a:gd name="connsiteX62" fmla="*/ 6243319 w 12192000"/>
              <a:gd name="connsiteY62" fmla="*/ 1695560 h 2237474"/>
              <a:gd name="connsiteX63" fmla="*/ 6098321 w 12192000"/>
              <a:gd name="connsiteY63" fmla="*/ 1721646 h 2237474"/>
              <a:gd name="connsiteX64" fmla="*/ 5880652 w 12192000"/>
              <a:gd name="connsiteY64" fmla="*/ 1779643 h 2237474"/>
              <a:gd name="connsiteX65" fmla="*/ 5785959 w 12192000"/>
              <a:gd name="connsiteY65" fmla="*/ 1775307 h 2237474"/>
              <a:gd name="connsiteX66" fmla="*/ 5643534 w 12192000"/>
              <a:gd name="connsiteY66" fmla="*/ 1802919 h 2237474"/>
              <a:gd name="connsiteX67" fmla="*/ 5518799 w 12192000"/>
              <a:gd name="connsiteY67" fmla="*/ 1818312 h 2237474"/>
              <a:gd name="connsiteX68" fmla="*/ 5505014 w 12192000"/>
              <a:gd name="connsiteY68" fmla="*/ 1819259 h 2237474"/>
              <a:gd name="connsiteX69" fmla="*/ 5453307 w 12192000"/>
              <a:gd name="connsiteY69" fmla="*/ 1815450 h 2237474"/>
              <a:gd name="connsiteX70" fmla="*/ 5221533 w 12192000"/>
              <a:gd name="connsiteY70" fmla="*/ 1846950 h 2237474"/>
              <a:gd name="connsiteX71" fmla="*/ 5149802 w 12192000"/>
              <a:gd name="connsiteY71" fmla="*/ 1844846 h 2237474"/>
              <a:gd name="connsiteX72" fmla="*/ 5114927 w 12192000"/>
              <a:gd name="connsiteY72" fmla="*/ 1847827 h 2237474"/>
              <a:gd name="connsiteX73" fmla="*/ 5108970 w 12192000"/>
              <a:gd name="connsiteY73" fmla="*/ 1847935 h 2237474"/>
              <a:gd name="connsiteX74" fmla="*/ 5067961 w 12192000"/>
              <a:gd name="connsiteY74" fmla="*/ 1845917 h 2237474"/>
              <a:gd name="connsiteX75" fmla="*/ 5007075 w 12192000"/>
              <a:gd name="connsiteY75" fmla="*/ 1838626 h 2237474"/>
              <a:gd name="connsiteX76" fmla="*/ 4944087 w 12192000"/>
              <a:gd name="connsiteY76" fmla="*/ 1823332 h 2237474"/>
              <a:gd name="connsiteX77" fmla="*/ 4907662 w 12192000"/>
              <a:gd name="connsiteY77" fmla="*/ 1816900 h 2237474"/>
              <a:gd name="connsiteX78" fmla="*/ 4882386 w 12192000"/>
              <a:gd name="connsiteY78" fmla="*/ 1809844 h 2237474"/>
              <a:gd name="connsiteX79" fmla="*/ 4811440 w 12192000"/>
              <a:gd name="connsiteY79" fmla="*/ 1804655 h 2237474"/>
              <a:gd name="connsiteX80" fmla="*/ 4691075 w 12192000"/>
              <a:gd name="connsiteY80" fmla="*/ 1801389 h 2237474"/>
              <a:gd name="connsiteX81" fmla="*/ 4640313 w 12192000"/>
              <a:gd name="connsiteY81" fmla="*/ 1784307 h 2237474"/>
              <a:gd name="connsiteX82" fmla="*/ 4536503 w 12192000"/>
              <a:gd name="connsiteY82" fmla="*/ 1785334 h 2237474"/>
              <a:gd name="connsiteX83" fmla="*/ 4513724 w 12192000"/>
              <a:gd name="connsiteY83" fmla="*/ 1791996 h 2237474"/>
              <a:gd name="connsiteX84" fmla="*/ 4459810 w 12192000"/>
              <a:gd name="connsiteY84" fmla="*/ 1797886 h 2237474"/>
              <a:gd name="connsiteX85" fmla="*/ 4379064 w 12192000"/>
              <a:gd name="connsiteY85" fmla="*/ 1817177 h 2237474"/>
              <a:gd name="connsiteX86" fmla="*/ 4290981 w 12192000"/>
              <a:gd name="connsiteY86" fmla="*/ 1839677 h 2237474"/>
              <a:gd name="connsiteX87" fmla="*/ 4238372 w 12192000"/>
              <a:gd name="connsiteY87" fmla="*/ 1851480 h 2237474"/>
              <a:gd name="connsiteX88" fmla="*/ 4232517 w 12192000"/>
              <a:gd name="connsiteY88" fmla="*/ 1852567 h 2237474"/>
              <a:gd name="connsiteX89" fmla="*/ 4191732 w 12192000"/>
              <a:gd name="connsiteY89" fmla="*/ 1857328 h 2237474"/>
              <a:gd name="connsiteX90" fmla="*/ 4065532 w 12192000"/>
              <a:gd name="connsiteY90" fmla="*/ 1855477 h 2237474"/>
              <a:gd name="connsiteX91" fmla="*/ 4028460 w 12192000"/>
              <a:gd name="connsiteY91" fmla="*/ 1855137 h 2237474"/>
              <a:gd name="connsiteX92" fmla="*/ 4002267 w 12192000"/>
              <a:gd name="connsiteY92" fmla="*/ 1852352 h 2237474"/>
              <a:gd name="connsiteX93" fmla="*/ 3931396 w 12192000"/>
              <a:gd name="connsiteY93" fmla="*/ 1858915 h 2237474"/>
              <a:gd name="connsiteX94" fmla="*/ 3812162 w 12192000"/>
              <a:gd name="connsiteY94" fmla="*/ 1875501 h 2237474"/>
              <a:gd name="connsiteX95" fmla="*/ 3758105 w 12192000"/>
              <a:gd name="connsiteY95" fmla="*/ 1871856 h 2237474"/>
              <a:gd name="connsiteX96" fmla="*/ 3567259 w 12192000"/>
              <a:gd name="connsiteY96" fmla="*/ 1893482 h 2237474"/>
              <a:gd name="connsiteX97" fmla="*/ 3405770 w 12192000"/>
              <a:gd name="connsiteY97" fmla="*/ 1904591 h 2237474"/>
              <a:gd name="connsiteX98" fmla="*/ 3280097 w 12192000"/>
              <a:gd name="connsiteY98" fmla="*/ 1919610 h 2237474"/>
              <a:gd name="connsiteX99" fmla="*/ 3009910 w 12192000"/>
              <a:gd name="connsiteY99" fmla="*/ 1957866 h 2237474"/>
              <a:gd name="connsiteX100" fmla="*/ 2995934 w 12192000"/>
              <a:gd name="connsiteY100" fmla="*/ 1967085 h 2237474"/>
              <a:gd name="connsiteX101" fmla="*/ 2942858 w 12192000"/>
              <a:gd name="connsiteY101" fmla="*/ 1981367 h 2237474"/>
              <a:gd name="connsiteX102" fmla="*/ 2875436 w 12192000"/>
              <a:gd name="connsiteY102" fmla="*/ 1996977 h 2237474"/>
              <a:gd name="connsiteX103" fmla="*/ 2874892 w 12192000"/>
              <a:gd name="connsiteY103" fmla="*/ 1996085 h 2237474"/>
              <a:gd name="connsiteX104" fmla="*/ 2843662 w 12192000"/>
              <a:gd name="connsiteY104" fmla="*/ 1992498 h 2237474"/>
              <a:gd name="connsiteX105" fmla="*/ 2718916 w 12192000"/>
              <a:gd name="connsiteY105" fmla="*/ 1990867 h 2237474"/>
              <a:gd name="connsiteX106" fmla="*/ 2713522 w 12192000"/>
              <a:gd name="connsiteY106" fmla="*/ 1990173 h 2237474"/>
              <a:gd name="connsiteX107" fmla="*/ 2476147 w 12192000"/>
              <a:gd name="connsiteY107" fmla="*/ 1998305 h 2237474"/>
              <a:gd name="connsiteX108" fmla="*/ 2373568 w 12192000"/>
              <a:gd name="connsiteY108" fmla="*/ 2003219 h 2237474"/>
              <a:gd name="connsiteX109" fmla="*/ 2287219 w 12192000"/>
              <a:gd name="connsiteY109" fmla="*/ 1998750 h 2237474"/>
              <a:gd name="connsiteX110" fmla="*/ 2243069 w 12192000"/>
              <a:gd name="connsiteY110" fmla="*/ 2005321 h 2237474"/>
              <a:gd name="connsiteX111" fmla="*/ 2164831 w 12192000"/>
              <a:gd name="connsiteY111" fmla="*/ 2010143 h 2237474"/>
              <a:gd name="connsiteX112" fmla="*/ 2085228 w 12192000"/>
              <a:gd name="connsiteY112" fmla="*/ 2046431 h 2237474"/>
              <a:gd name="connsiteX113" fmla="*/ 2058061 w 12192000"/>
              <a:gd name="connsiteY113" fmla="*/ 2047942 h 2237474"/>
              <a:gd name="connsiteX114" fmla="*/ 2042244 w 12192000"/>
              <a:gd name="connsiteY114" fmla="*/ 2055560 h 2237474"/>
              <a:gd name="connsiteX115" fmla="*/ 1877728 w 12192000"/>
              <a:gd name="connsiteY115" fmla="*/ 2101004 h 2237474"/>
              <a:gd name="connsiteX116" fmla="*/ 1759056 w 12192000"/>
              <a:gd name="connsiteY116" fmla="*/ 2125608 h 2237474"/>
              <a:gd name="connsiteX117" fmla="*/ 1637948 w 12192000"/>
              <a:gd name="connsiteY117" fmla="*/ 2172597 h 2237474"/>
              <a:gd name="connsiteX118" fmla="*/ 1434549 w 12192000"/>
              <a:gd name="connsiteY118" fmla="*/ 2234522 h 2237474"/>
              <a:gd name="connsiteX119" fmla="*/ 1398481 w 12192000"/>
              <a:gd name="connsiteY119" fmla="*/ 2237074 h 2237474"/>
              <a:gd name="connsiteX120" fmla="*/ 1398407 w 12192000"/>
              <a:gd name="connsiteY120" fmla="*/ 2237095 h 2237474"/>
              <a:gd name="connsiteX121" fmla="*/ 1370962 w 12192000"/>
              <a:gd name="connsiteY121" fmla="*/ 2237474 h 2237474"/>
              <a:gd name="connsiteX122" fmla="*/ 1356367 w 12192000"/>
              <a:gd name="connsiteY122" fmla="*/ 2235089 h 2237474"/>
              <a:gd name="connsiteX123" fmla="*/ 1279765 w 12192000"/>
              <a:gd name="connsiteY123" fmla="*/ 2229639 h 2237474"/>
              <a:gd name="connsiteX124" fmla="*/ 1195347 w 12192000"/>
              <a:gd name="connsiteY124" fmla="*/ 2212354 h 2237474"/>
              <a:gd name="connsiteX125" fmla="*/ 970251 w 12192000"/>
              <a:gd name="connsiteY125" fmla="*/ 2221029 h 2237474"/>
              <a:gd name="connsiteX126" fmla="*/ 812914 w 12192000"/>
              <a:gd name="connsiteY126" fmla="*/ 2210095 h 2237474"/>
              <a:gd name="connsiteX127" fmla="*/ 776382 w 12192000"/>
              <a:gd name="connsiteY127" fmla="*/ 2204512 h 2237474"/>
              <a:gd name="connsiteX128" fmla="*/ 597225 w 12192000"/>
              <a:gd name="connsiteY128" fmla="*/ 2180999 h 2237474"/>
              <a:gd name="connsiteX129" fmla="*/ 520671 w 12192000"/>
              <a:gd name="connsiteY129" fmla="*/ 2180980 h 2237474"/>
              <a:gd name="connsiteX130" fmla="*/ 515024 w 12192000"/>
              <a:gd name="connsiteY130" fmla="*/ 2179258 h 2237474"/>
              <a:gd name="connsiteX131" fmla="*/ 413835 w 12192000"/>
              <a:gd name="connsiteY131" fmla="*/ 2156783 h 2237474"/>
              <a:gd name="connsiteX132" fmla="*/ 376513 w 12192000"/>
              <a:gd name="connsiteY132" fmla="*/ 2154014 h 2237474"/>
              <a:gd name="connsiteX133" fmla="*/ 273386 w 12192000"/>
              <a:gd name="connsiteY133" fmla="*/ 2142551 h 2237474"/>
              <a:gd name="connsiteX134" fmla="*/ 169207 w 12192000"/>
              <a:gd name="connsiteY134" fmla="*/ 2128100 h 2237474"/>
              <a:gd name="connsiteX135" fmla="*/ 77641 w 12192000"/>
              <a:gd name="connsiteY135" fmla="*/ 2126835 h 2237474"/>
              <a:gd name="connsiteX136" fmla="*/ 37645 w 12192000"/>
              <a:gd name="connsiteY136" fmla="*/ 2115401 h 2237474"/>
              <a:gd name="connsiteX137" fmla="*/ 4572 w 12192000"/>
              <a:gd name="connsiteY137" fmla="*/ 2111091 h 2237474"/>
              <a:gd name="connsiteX138" fmla="*/ 0 w 12192000"/>
              <a:gd name="connsiteY138" fmla="*/ 2110468 h 2237474"/>
              <a:gd name="connsiteX139" fmla="*/ 0 w 12192000"/>
              <a:gd name="connsiteY139" fmla="*/ 0 h 2237474"/>
              <a:gd name="connsiteX0" fmla="*/ 0 w 12192000"/>
              <a:gd name="connsiteY0" fmla="*/ 0 h 2237474"/>
              <a:gd name="connsiteX1" fmla="*/ 12192000 w 12192000"/>
              <a:gd name="connsiteY1" fmla="*/ 0 h 2237474"/>
              <a:gd name="connsiteX2" fmla="*/ 12192000 w 12192000"/>
              <a:gd name="connsiteY2" fmla="*/ 751299 h 2237474"/>
              <a:gd name="connsiteX3" fmla="*/ 11890686 w 12192000"/>
              <a:gd name="connsiteY3" fmla="*/ 732766 h 2237474"/>
              <a:gd name="connsiteX4" fmla="*/ 11820512 w 12192000"/>
              <a:gd name="connsiteY4" fmla="*/ 745392 h 2237474"/>
              <a:gd name="connsiteX5" fmla="*/ 11649954 w 12192000"/>
              <a:gd name="connsiteY5" fmla="*/ 749628 h 2237474"/>
              <a:gd name="connsiteX6" fmla="*/ 11560424 w 12192000"/>
              <a:gd name="connsiteY6" fmla="*/ 748017 h 2237474"/>
              <a:gd name="connsiteX7" fmla="*/ 11358455 w 12192000"/>
              <a:gd name="connsiteY7" fmla="*/ 747593 h 2237474"/>
              <a:gd name="connsiteX8" fmla="*/ 11165209 w 12192000"/>
              <a:gd name="connsiteY8" fmla="*/ 748852 h 2237474"/>
              <a:gd name="connsiteX9" fmla="*/ 11058755 w 12192000"/>
              <a:gd name="connsiteY9" fmla="*/ 749617 h 2237474"/>
              <a:gd name="connsiteX10" fmla="*/ 10846594 w 12192000"/>
              <a:gd name="connsiteY10" fmla="*/ 765069 h 2237474"/>
              <a:gd name="connsiteX11" fmla="*/ 10739478 w 12192000"/>
              <a:gd name="connsiteY11" fmla="*/ 776841 h 2237474"/>
              <a:gd name="connsiteX12" fmla="*/ 10458762 w 12192000"/>
              <a:gd name="connsiteY12" fmla="*/ 755400 h 2237474"/>
              <a:gd name="connsiteX13" fmla="*/ 10211200 w 12192000"/>
              <a:gd name="connsiteY13" fmla="*/ 767513 h 2237474"/>
              <a:gd name="connsiteX14" fmla="*/ 10167995 w 12192000"/>
              <a:gd name="connsiteY14" fmla="*/ 760843 h 2237474"/>
              <a:gd name="connsiteX15" fmla="*/ 9997044 w 12192000"/>
              <a:gd name="connsiteY15" fmla="*/ 780129 h 2237474"/>
              <a:gd name="connsiteX16" fmla="*/ 9943887 w 12192000"/>
              <a:gd name="connsiteY16" fmla="*/ 804141 h 2237474"/>
              <a:gd name="connsiteX17" fmla="*/ 9918248 w 12192000"/>
              <a:gd name="connsiteY17" fmla="*/ 816628 h 2237474"/>
              <a:gd name="connsiteX18" fmla="*/ 9767091 w 12192000"/>
              <a:gd name="connsiteY18" fmla="*/ 870550 h 2237474"/>
              <a:gd name="connsiteX19" fmla="*/ 9683005 w 12192000"/>
              <a:gd name="connsiteY19" fmla="*/ 894128 h 2237474"/>
              <a:gd name="connsiteX20" fmla="*/ 9594438 w 12192000"/>
              <a:gd name="connsiteY20" fmla="*/ 919051 h 2237474"/>
              <a:gd name="connsiteX21" fmla="*/ 9544189 w 12192000"/>
              <a:gd name="connsiteY21" fmla="*/ 938966 h 2237474"/>
              <a:gd name="connsiteX22" fmla="*/ 9500499 w 12192000"/>
              <a:gd name="connsiteY22" fmla="*/ 954680 h 2237474"/>
              <a:gd name="connsiteX23" fmla="*/ 9410017 w 12192000"/>
              <a:gd name="connsiteY23" fmla="*/ 993931 h 2237474"/>
              <a:gd name="connsiteX24" fmla="*/ 9392919 w 12192000"/>
              <a:gd name="connsiteY24" fmla="*/ 994656 h 2237474"/>
              <a:gd name="connsiteX25" fmla="*/ 9268019 w 12192000"/>
              <a:gd name="connsiteY25" fmla="*/ 1007442 h 2237474"/>
              <a:gd name="connsiteX26" fmla="*/ 9188177 w 12192000"/>
              <a:gd name="connsiteY26" fmla="*/ 1035474 h 2237474"/>
              <a:gd name="connsiteX27" fmla="*/ 9155969 w 12192000"/>
              <a:gd name="connsiteY27" fmla="*/ 1046804 h 2237474"/>
              <a:gd name="connsiteX28" fmla="*/ 9133985 w 12192000"/>
              <a:gd name="connsiteY28" fmla="*/ 1046450 h 2237474"/>
              <a:gd name="connsiteX29" fmla="*/ 9003462 w 12192000"/>
              <a:gd name="connsiteY29" fmla="*/ 1042406 h 2237474"/>
              <a:gd name="connsiteX30" fmla="*/ 8968445 w 12192000"/>
              <a:gd name="connsiteY30" fmla="*/ 1052169 h 2237474"/>
              <a:gd name="connsiteX31" fmla="*/ 8886001 w 12192000"/>
              <a:gd name="connsiteY31" fmla="*/ 1067468 h 2237474"/>
              <a:gd name="connsiteX32" fmla="*/ 8838610 w 12192000"/>
              <a:gd name="connsiteY32" fmla="*/ 1075091 h 2237474"/>
              <a:gd name="connsiteX33" fmla="*/ 8750383 w 12192000"/>
              <a:gd name="connsiteY33" fmla="*/ 1097387 h 2237474"/>
              <a:gd name="connsiteX34" fmla="*/ 8665605 w 12192000"/>
              <a:gd name="connsiteY34" fmla="*/ 1110791 h 2237474"/>
              <a:gd name="connsiteX35" fmla="*/ 8584946 w 12192000"/>
              <a:gd name="connsiteY35" fmla="*/ 1135226 h 2237474"/>
              <a:gd name="connsiteX36" fmla="*/ 8419755 w 12192000"/>
              <a:gd name="connsiteY36" fmla="*/ 1216260 h 2237474"/>
              <a:gd name="connsiteX37" fmla="*/ 8411626 w 12192000"/>
              <a:gd name="connsiteY37" fmla="*/ 1214397 h 2237474"/>
              <a:gd name="connsiteX38" fmla="*/ 8363469 w 12192000"/>
              <a:gd name="connsiteY38" fmla="*/ 1246658 h 2237474"/>
              <a:gd name="connsiteX39" fmla="*/ 8275497 w 12192000"/>
              <a:gd name="connsiteY39" fmla="*/ 1264396 h 2237474"/>
              <a:gd name="connsiteX40" fmla="*/ 8074238 w 12192000"/>
              <a:gd name="connsiteY40" fmla="*/ 1301895 h 2237474"/>
              <a:gd name="connsiteX41" fmla="*/ 7942099 w 12192000"/>
              <a:gd name="connsiteY41" fmla="*/ 1336332 h 2237474"/>
              <a:gd name="connsiteX42" fmla="*/ 7902328 w 12192000"/>
              <a:gd name="connsiteY42" fmla="*/ 1345865 h 2237474"/>
              <a:gd name="connsiteX43" fmla="*/ 7840612 w 12192000"/>
              <a:gd name="connsiteY43" fmla="*/ 1369373 h 2237474"/>
              <a:gd name="connsiteX44" fmla="*/ 7786819 w 12192000"/>
              <a:gd name="connsiteY44" fmla="*/ 1378970 h 2237474"/>
              <a:gd name="connsiteX45" fmla="*/ 7548172 w 12192000"/>
              <a:gd name="connsiteY45" fmla="*/ 1417460 h 2237474"/>
              <a:gd name="connsiteX46" fmla="*/ 7483437 w 12192000"/>
              <a:gd name="connsiteY46" fmla="*/ 1478152 h 2237474"/>
              <a:gd name="connsiteX47" fmla="*/ 7377870 w 12192000"/>
              <a:gd name="connsiteY47" fmla="*/ 1523319 h 2237474"/>
              <a:gd name="connsiteX48" fmla="*/ 7230737 w 12192000"/>
              <a:gd name="connsiteY48" fmla="*/ 1562633 h 2237474"/>
              <a:gd name="connsiteX49" fmla="*/ 7224458 w 12192000"/>
              <a:gd name="connsiteY49" fmla="*/ 1573008 h 2237474"/>
              <a:gd name="connsiteX50" fmla="*/ 7183121 w 12192000"/>
              <a:gd name="connsiteY50" fmla="*/ 1595162 h 2237474"/>
              <a:gd name="connsiteX51" fmla="*/ 7164601 w 12192000"/>
              <a:gd name="connsiteY51" fmla="*/ 1606490 h 2237474"/>
              <a:gd name="connsiteX52" fmla="*/ 6900177 w 12192000"/>
              <a:gd name="connsiteY52" fmla="*/ 1636016 h 2237474"/>
              <a:gd name="connsiteX53" fmla="*/ 6795372 w 12192000"/>
              <a:gd name="connsiteY53" fmla="*/ 1644845 h 2237474"/>
              <a:gd name="connsiteX54" fmla="*/ 6692251 w 12192000"/>
              <a:gd name="connsiteY54" fmla="*/ 1656357 h 2237474"/>
              <a:gd name="connsiteX55" fmla="*/ 6655235 w 12192000"/>
              <a:gd name="connsiteY55" fmla="*/ 1661869 h 2237474"/>
              <a:gd name="connsiteX56" fmla="*/ 6554894 w 12192000"/>
              <a:gd name="connsiteY56" fmla="*/ 1664428 h 2237474"/>
              <a:gd name="connsiteX57" fmla="*/ 6516595 w 12192000"/>
              <a:gd name="connsiteY57" fmla="*/ 1667475 h 2237474"/>
              <a:gd name="connsiteX58" fmla="*/ 6508541 w 12192000"/>
              <a:gd name="connsiteY58" fmla="*/ 1668757 h 2237474"/>
              <a:gd name="connsiteX59" fmla="*/ 6471012 w 12192000"/>
              <a:gd name="connsiteY59" fmla="*/ 1678604 h 2237474"/>
              <a:gd name="connsiteX60" fmla="*/ 6364035 w 12192000"/>
              <a:gd name="connsiteY60" fmla="*/ 1667683 h 2237474"/>
              <a:gd name="connsiteX61" fmla="*/ 6280959 w 12192000"/>
              <a:gd name="connsiteY61" fmla="*/ 1689329 h 2237474"/>
              <a:gd name="connsiteX62" fmla="*/ 6243319 w 12192000"/>
              <a:gd name="connsiteY62" fmla="*/ 1695560 h 2237474"/>
              <a:gd name="connsiteX63" fmla="*/ 6098321 w 12192000"/>
              <a:gd name="connsiteY63" fmla="*/ 1721646 h 2237474"/>
              <a:gd name="connsiteX64" fmla="*/ 5880652 w 12192000"/>
              <a:gd name="connsiteY64" fmla="*/ 1779643 h 2237474"/>
              <a:gd name="connsiteX65" fmla="*/ 5785959 w 12192000"/>
              <a:gd name="connsiteY65" fmla="*/ 1775307 h 2237474"/>
              <a:gd name="connsiteX66" fmla="*/ 5643534 w 12192000"/>
              <a:gd name="connsiteY66" fmla="*/ 1802919 h 2237474"/>
              <a:gd name="connsiteX67" fmla="*/ 5518799 w 12192000"/>
              <a:gd name="connsiteY67" fmla="*/ 1818312 h 2237474"/>
              <a:gd name="connsiteX68" fmla="*/ 5505014 w 12192000"/>
              <a:gd name="connsiteY68" fmla="*/ 1819259 h 2237474"/>
              <a:gd name="connsiteX69" fmla="*/ 5453307 w 12192000"/>
              <a:gd name="connsiteY69" fmla="*/ 1815450 h 2237474"/>
              <a:gd name="connsiteX70" fmla="*/ 5221533 w 12192000"/>
              <a:gd name="connsiteY70" fmla="*/ 1846950 h 2237474"/>
              <a:gd name="connsiteX71" fmla="*/ 5149802 w 12192000"/>
              <a:gd name="connsiteY71" fmla="*/ 1844846 h 2237474"/>
              <a:gd name="connsiteX72" fmla="*/ 5114927 w 12192000"/>
              <a:gd name="connsiteY72" fmla="*/ 1847827 h 2237474"/>
              <a:gd name="connsiteX73" fmla="*/ 5108970 w 12192000"/>
              <a:gd name="connsiteY73" fmla="*/ 1847935 h 2237474"/>
              <a:gd name="connsiteX74" fmla="*/ 5067961 w 12192000"/>
              <a:gd name="connsiteY74" fmla="*/ 1845917 h 2237474"/>
              <a:gd name="connsiteX75" fmla="*/ 5007075 w 12192000"/>
              <a:gd name="connsiteY75" fmla="*/ 1838626 h 2237474"/>
              <a:gd name="connsiteX76" fmla="*/ 4944087 w 12192000"/>
              <a:gd name="connsiteY76" fmla="*/ 1823332 h 2237474"/>
              <a:gd name="connsiteX77" fmla="*/ 4907662 w 12192000"/>
              <a:gd name="connsiteY77" fmla="*/ 1816900 h 2237474"/>
              <a:gd name="connsiteX78" fmla="*/ 4882386 w 12192000"/>
              <a:gd name="connsiteY78" fmla="*/ 1809844 h 2237474"/>
              <a:gd name="connsiteX79" fmla="*/ 4811440 w 12192000"/>
              <a:gd name="connsiteY79" fmla="*/ 1804655 h 2237474"/>
              <a:gd name="connsiteX80" fmla="*/ 4691075 w 12192000"/>
              <a:gd name="connsiteY80" fmla="*/ 1801389 h 2237474"/>
              <a:gd name="connsiteX81" fmla="*/ 4640313 w 12192000"/>
              <a:gd name="connsiteY81" fmla="*/ 1784307 h 2237474"/>
              <a:gd name="connsiteX82" fmla="*/ 4536503 w 12192000"/>
              <a:gd name="connsiteY82" fmla="*/ 1785334 h 2237474"/>
              <a:gd name="connsiteX83" fmla="*/ 4513724 w 12192000"/>
              <a:gd name="connsiteY83" fmla="*/ 1791996 h 2237474"/>
              <a:gd name="connsiteX84" fmla="*/ 4459810 w 12192000"/>
              <a:gd name="connsiteY84" fmla="*/ 1797886 h 2237474"/>
              <a:gd name="connsiteX85" fmla="*/ 4379064 w 12192000"/>
              <a:gd name="connsiteY85" fmla="*/ 1817177 h 2237474"/>
              <a:gd name="connsiteX86" fmla="*/ 4290981 w 12192000"/>
              <a:gd name="connsiteY86" fmla="*/ 1839677 h 2237474"/>
              <a:gd name="connsiteX87" fmla="*/ 4238372 w 12192000"/>
              <a:gd name="connsiteY87" fmla="*/ 1851480 h 2237474"/>
              <a:gd name="connsiteX88" fmla="*/ 4232517 w 12192000"/>
              <a:gd name="connsiteY88" fmla="*/ 1852567 h 2237474"/>
              <a:gd name="connsiteX89" fmla="*/ 4191732 w 12192000"/>
              <a:gd name="connsiteY89" fmla="*/ 1857328 h 2237474"/>
              <a:gd name="connsiteX90" fmla="*/ 4065532 w 12192000"/>
              <a:gd name="connsiteY90" fmla="*/ 1855477 h 2237474"/>
              <a:gd name="connsiteX91" fmla="*/ 4028460 w 12192000"/>
              <a:gd name="connsiteY91" fmla="*/ 1855137 h 2237474"/>
              <a:gd name="connsiteX92" fmla="*/ 4002267 w 12192000"/>
              <a:gd name="connsiteY92" fmla="*/ 1852352 h 2237474"/>
              <a:gd name="connsiteX93" fmla="*/ 3931396 w 12192000"/>
              <a:gd name="connsiteY93" fmla="*/ 1858915 h 2237474"/>
              <a:gd name="connsiteX94" fmla="*/ 3812162 w 12192000"/>
              <a:gd name="connsiteY94" fmla="*/ 1875501 h 2237474"/>
              <a:gd name="connsiteX95" fmla="*/ 3758105 w 12192000"/>
              <a:gd name="connsiteY95" fmla="*/ 1871856 h 2237474"/>
              <a:gd name="connsiteX96" fmla="*/ 3567259 w 12192000"/>
              <a:gd name="connsiteY96" fmla="*/ 1893482 h 2237474"/>
              <a:gd name="connsiteX97" fmla="*/ 3405770 w 12192000"/>
              <a:gd name="connsiteY97" fmla="*/ 1904591 h 2237474"/>
              <a:gd name="connsiteX98" fmla="*/ 3280097 w 12192000"/>
              <a:gd name="connsiteY98" fmla="*/ 1919610 h 2237474"/>
              <a:gd name="connsiteX99" fmla="*/ 3009910 w 12192000"/>
              <a:gd name="connsiteY99" fmla="*/ 1957866 h 2237474"/>
              <a:gd name="connsiteX100" fmla="*/ 2995934 w 12192000"/>
              <a:gd name="connsiteY100" fmla="*/ 1967085 h 2237474"/>
              <a:gd name="connsiteX101" fmla="*/ 2942858 w 12192000"/>
              <a:gd name="connsiteY101" fmla="*/ 1981367 h 2237474"/>
              <a:gd name="connsiteX102" fmla="*/ 2875436 w 12192000"/>
              <a:gd name="connsiteY102" fmla="*/ 1996977 h 2237474"/>
              <a:gd name="connsiteX103" fmla="*/ 2874892 w 12192000"/>
              <a:gd name="connsiteY103" fmla="*/ 1996085 h 2237474"/>
              <a:gd name="connsiteX104" fmla="*/ 2843662 w 12192000"/>
              <a:gd name="connsiteY104" fmla="*/ 1992498 h 2237474"/>
              <a:gd name="connsiteX105" fmla="*/ 2718916 w 12192000"/>
              <a:gd name="connsiteY105" fmla="*/ 1990867 h 2237474"/>
              <a:gd name="connsiteX106" fmla="*/ 2713522 w 12192000"/>
              <a:gd name="connsiteY106" fmla="*/ 1990173 h 2237474"/>
              <a:gd name="connsiteX107" fmla="*/ 2476147 w 12192000"/>
              <a:gd name="connsiteY107" fmla="*/ 1998305 h 2237474"/>
              <a:gd name="connsiteX108" fmla="*/ 2373568 w 12192000"/>
              <a:gd name="connsiteY108" fmla="*/ 2003219 h 2237474"/>
              <a:gd name="connsiteX109" fmla="*/ 2287219 w 12192000"/>
              <a:gd name="connsiteY109" fmla="*/ 1998750 h 2237474"/>
              <a:gd name="connsiteX110" fmla="*/ 2243069 w 12192000"/>
              <a:gd name="connsiteY110" fmla="*/ 2005321 h 2237474"/>
              <a:gd name="connsiteX111" fmla="*/ 2164831 w 12192000"/>
              <a:gd name="connsiteY111" fmla="*/ 2010143 h 2237474"/>
              <a:gd name="connsiteX112" fmla="*/ 2085228 w 12192000"/>
              <a:gd name="connsiteY112" fmla="*/ 2046431 h 2237474"/>
              <a:gd name="connsiteX113" fmla="*/ 2058061 w 12192000"/>
              <a:gd name="connsiteY113" fmla="*/ 2047942 h 2237474"/>
              <a:gd name="connsiteX114" fmla="*/ 2042244 w 12192000"/>
              <a:gd name="connsiteY114" fmla="*/ 2055560 h 2237474"/>
              <a:gd name="connsiteX115" fmla="*/ 1877728 w 12192000"/>
              <a:gd name="connsiteY115" fmla="*/ 2101004 h 2237474"/>
              <a:gd name="connsiteX116" fmla="*/ 1759056 w 12192000"/>
              <a:gd name="connsiteY116" fmla="*/ 2125608 h 2237474"/>
              <a:gd name="connsiteX117" fmla="*/ 1637948 w 12192000"/>
              <a:gd name="connsiteY117" fmla="*/ 2172597 h 2237474"/>
              <a:gd name="connsiteX118" fmla="*/ 1434549 w 12192000"/>
              <a:gd name="connsiteY118" fmla="*/ 2234522 h 2237474"/>
              <a:gd name="connsiteX119" fmla="*/ 1398481 w 12192000"/>
              <a:gd name="connsiteY119" fmla="*/ 2237074 h 2237474"/>
              <a:gd name="connsiteX120" fmla="*/ 1398407 w 12192000"/>
              <a:gd name="connsiteY120" fmla="*/ 2237095 h 2237474"/>
              <a:gd name="connsiteX121" fmla="*/ 1370962 w 12192000"/>
              <a:gd name="connsiteY121" fmla="*/ 2237474 h 2237474"/>
              <a:gd name="connsiteX122" fmla="*/ 1356367 w 12192000"/>
              <a:gd name="connsiteY122" fmla="*/ 2235089 h 2237474"/>
              <a:gd name="connsiteX123" fmla="*/ 1279765 w 12192000"/>
              <a:gd name="connsiteY123" fmla="*/ 2229639 h 2237474"/>
              <a:gd name="connsiteX124" fmla="*/ 1195347 w 12192000"/>
              <a:gd name="connsiteY124" fmla="*/ 2212354 h 2237474"/>
              <a:gd name="connsiteX125" fmla="*/ 970251 w 12192000"/>
              <a:gd name="connsiteY125" fmla="*/ 2221029 h 2237474"/>
              <a:gd name="connsiteX126" fmla="*/ 812914 w 12192000"/>
              <a:gd name="connsiteY126" fmla="*/ 2210095 h 2237474"/>
              <a:gd name="connsiteX127" fmla="*/ 776382 w 12192000"/>
              <a:gd name="connsiteY127" fmla="*/ 2204512 h 2237474"/>
              <a:gd name="connsiteX128" fmla="*/ 597225 w 12192000"/>
              <a:gd name="connsiteY128" fmla="*/ 2180999 h 2237474"/>
              <a:gd name="connsiteX129" fmla="*/ 520671 w 12192000"/>
              <a:gd name="connsiteY129" fmla="*/ 2180980 h 2237474"/>
              <a:gd name="connsiteX130" fmla="*/ 515024 w 12192000"/>
              <a:gd name="connsiteY130" fmla="*/ 2179258 h 2237474"/>
              <a:gd name="connsiteX131" fmla="*/ 413835 w 12192000"/>
              <a:gd name="connsiteY131" fmla="*/ 2156783 h 2237474"/>
              <a:gd name="connsiteX132" fmla="*/ 376513 w 12192000"/>
              <a:gd name="connsiteY132" fmla="*/ 2154014 h 2237474"/>
              <a:gd name="connsiteX133" fmla="*/ 273386 w 12192000"/>
              <a:gd name="connsiteY133" fmla="*/ 2142551 h 2237474"/>
              <a:gd name="connsiteX134" fmla="*/ 77641 w 12192000"/>
              <a:gd name="connsiteY134" fmla="*/ 2126835 h 2237474"/>
              <a:gd name="connsiteX135" fmla="*/ 37645 w 12192000"/>
              <a:gd name="connsiteY135" fmla="*/ 2115401 h 2237474"/>
              <a:gd name="connsiteX136" fmla="*/ 4572 w 12192000"/>
              <a:gd name="connsiteY136" fmla="*/ 2111091 h 2237474"/>
              <a:gd name="connsiteX137" fmla="*/ 0 w 12192000"/>
              <a:gd name="connsiteY137" fmla="*/ 2110468 h 2237474"/>
              <a:gd name="connsiteX138" fmla="*/ 0 w 12192000"/>
              <a:gd name="connsiteY138" fmla="*/ 0 h 2237474"/>
              <a:gd name="connsiteX0" fmla="*/ 0 w 12192000"/>
              <a:gd name="connsiteY0" fmla="*/ 0 h 2237627"/>
              <a:gd name="connsiteX1" fmla="*/ 12192000 w 12192000"/>
              <a:gd name="connsiteY1" fmla="*/ 0 h 2237627"/>
              <a:gd name="connsiteX2" fmla="*/ 12192000 w 12192000"/>
              <a:gd name="connsiteY2" fmla="*/ 751299 h 2237627"/>
              <a:gd name="connsiteX3" fmla="*/ 11890686 w 12192000"/>
              <a:gd name="connsiteY3" fmla="*/ 732766 h 2237627"/>
              <a:gd name="connsiteX4" fmla="*/ 11820512 w 12192000"/>
              <a:gd name="connsiteY4" fmla="*/ 745392 h 2237627"/>
              <a:gd name="connsiteX5" fmla="*/ 11649954 w 12192000"/>
              <a:gd name="connsiteY5" fmla="*/ 749628 h 2237627"/>
              <a:gd name="connsiteX6" fmla="*/ 11560424 w 12192000"/>
              <a:gd name="connsiteY6" fmla="*/ 748017 h 2237627"/>
              <a:gd name="connsiteX7" fmla="*/ 11358455 w 12192000"/>
              <a:gd name="connsiteY7" fmla="*/ 747593 h 2237627"/>
              <a:gd name="connsiteX8" fmla="*/ 11165209 w 12192000"/>
              <a:gd name="connsiteY8" fmla="*/ 748852 h 2237627"/>
              <a:gd name="connsiteX9" fmla="*/ 11058755 w 12192000"/>
              <a:gd name="connsiteY9" fmla="*/ 749617 h 2237627"/>
              <a:gd name="connsiteX10" fmla="*/ 10846594 w 12192000"/>
              <a:gd name="connsiteY10" fmla="*/ 765069 h 2237627"/>
              <a:gd name="connsiteX11" fmla="*/ 10739478 w 12192000"/>
              <a:gd name="connsiteY11" fmla="*/ 776841 h 2237627"/>
              <a:gd name="connsiteX12" fmla="*/ 10458762 w 12192000"/>
              <a:gd name="connsiteY12" fmla="*/ 755400 h 2237627"/>
              <a:gd name="connsiteX13" fmla="*/ 10211200 w 12192000"/>
              <a:gd name="connsiteY13" fmla="*/ 767513 h 2237627"/>
              <a:gd name="connsiteX14" fmla="*/ 10167995 w 12192000"/>
              <a:gd name="connsiteY14" fmla="*/ 760843 h 2237627"/>
              <a:gd name="connsiteX15" fmla="*/ 9997044 w 12192000"/>
              <a:gd name="connsiteY15" fmla="*/ 780129 h 2237627"/>
              <a:gd name="connsiteX16" fmla="*/ 9943887 w 12192000"/>
              <a:gd name="connsiteY16" fmla="*/ 804141 h 2237627"/>
              <a:gd name="connsiteX17" fmla="*/ 9918248 w 12192000"/>
              <a:gd name="connsiteY17" fmla="*/ 816628 h 2237627"/>
              <a:gd name="connsiteX18" fmla="*/ 9767091 w 12192000"/>
              <a:gd name="connsiteY18" fmla="*/ 870550 h 2237627"/>
              <a:gd name="connsiteX19" fmla="*/ 9683005 w 12192000"/>
              <a:gd name="connsiteY19" fmla="*/ 894128 h 2237627"/>
              <a:gd name="connsiteX20" fmla="*/ 9594438 w 12192000"/>
              <a:gd name="connsiteY20" fmla="*/ 919051 h 2237627"/>
              <a:gd name="connsiteX21" fmla="*/ 9544189 w 12192000"/>
              <a:gd name="connsiteY21" fmla="*/ 938966 h 2237627"/>
              <a:gd name="connsiteX22" fmla="*/ 9500499 w 12192000"/>
              <a:gd name="connsiteY22" fmla="*/ 954680 h 2237627"/>
              <a:gd name="connsiteX23" fmla="*/ 9410017 w 12192000"/>
              <a:gd name="connsiteY23" fmla="*/ 993931 h 2237627"/>
              <a:gd name="connsiteX24" fmla="*/ 9392919 w 12192000"/>
              <a:gd name="connsiteY24" fmla="*/ 994656 h 2237627"/>
              <a:gd name="connsiteX25" fmla="*/ 9268019 w 12192000"/>
              <a:gd name="connsiteY25" fmla="*/ 1007442 h 2237627"/>
              <a:gd name="connsiteX26" fmla="*/ 9188177 w 12192000"/>
              <a:gd name="connsiteY26" fmla="*/ 1035474 h 2237627"/>
              <a:gd name="connsiteX27" fmla="*/ 9155969 w 12192000"/>
              <a:gd name="connsiteY27" fmla="*/ 1046804 h 2237627"/>
              <a:gd name="connsiteX28" fmla="*/ 9133985 w 12192000"/>
              <a:gd name="connsiteY28" fmla="*/ 1046450 h 2237627"/>
              <a:gd name="connsiteX29" fmla="*/ 9003462 w 12192000"/>
              <a:gd name="connsiteY29" fmla="*/ 1042406 h 2237627"/>
              <a:gd name="connsiteX30" fmla="*/ 8968445 w 12192000"/>
              <a:gd name="connsiteY30" fmla="*/ 1052169 h 2237627"/>
              <a:gd name="connsiteX31" fmla="*/ 8886001 w 12192000"/>
              <a:gd name="connsiteY31" fmla="*/ 1067468 h 2237627"/>
              <a:gd name="connsiteX32" fmla="*/ 8838610 w 12192000"/>
              <a:gd name="connsiteY32" fmla="*/ 1075091 h 2237627"/>
              <a:gd name="connsiteX33" fmla="*/ 8750383 w 12192000"/>
              <a:gd name="connsiteY33" fmla="*/ 1097387 h 2237627"/>
              <a:gd name="connsiteX34" fmla="*/ 8665605 w 12192000"/>
              <a:gd name="connsiteY34" fmla="*/ 1110791 h 2237627"/>
              <a:gd name="connsiteX35" fmla="*/ 8584946 w 12192000"/>
              <a:gd name="connsiteY35" fmla="*/ 1135226 h 2237627"/>
              <a:gd name="connsiteX36" fmla="*/ 8419755 w 12192000"/>
              <a:gd name="connsiteY36" fmla="*/ 1216260 h 2237627"/>
              <a:gd name="connsiteX37" fmla="*/ 8411626 w 12192000"/>
              <a:gd name="connsiteY37" fmla="*/ 1214397 h 2237627"/>
              <a:gd name="connsiteX38" fmla="*/ 8363469 w 12192000"/>
              <a:gd name="connsiteY38" fmla="*/ 1246658 h 2237627"/>
              <a:gd name="connsiteX39" fmla="*/ 8275497 w 12192000"/>
              <a:gd name="connsiteY39" fmla="*/ 1264396 h 2237627"/>
              <a:gd name="connsiteX40" fmla="*/ 8074238 w 12192000"/>
              <a:gd name="connsiteY40" fmla="*/ 1301895 h 2237627"/>
              <a:gd name="connsiteX41" fmla="*/ 7942099 w 12192000"/>
              <a:gd name="connsiteY41" fmla="*/ 1336332 h 2237627"/>
              <a:gd name="connsiteX42" fmla="*/ 7902328 w 12192000"/>
              <a:gd name="connsiteY42" fmla="*/ 1345865 h 2237627"/>
              <a:gd name="connsiteX43" fmla="*/ 7840612 w 12192000"/>
              <a:gd name="connsiteY43" fmla="*/ 1369373 h 2237627"/>
              <a:gd name="connsiteX44" fmla="*/ 7786819 w 12192000"/>
              <a:gd name="connsiteY44" fmla="*/ 1378970 h 2237627"/>
              <a:gd name="connsiteX45" fmla="*/ 7548172 w 12192000"/>
              <a:gd name="connsiteY45" fmla="*/ 1417460 h 2237627"/>
              <a:gd name="connsiteX46" fmla="*/ 7483437 w 12192000"/>
              <a:gd name="connsiteY46" fmla="*/ 1478152 h 2237627"/>
              <a:gd name="connsiteX47" fmla="*/ 7377870 w 12192000"/>
              <a:gd name="connsiteY47" fmla="*/ 1523319 h 2237627"/>
              <a:gd name="connsiteX48" fmla="*/ 7230737 w 12192000"/>
              <a:gd name="connsiteY48" fmla="*/ 1562633 h 2237627"/>
              <a:gd name="connsiteX49" fmla="*/ 7224458 w 12192000"/>
              <a:gd name="connsiteY49" fmla="*/ 1573008 h 2237627"/>
              <a:gd name="connsiteX50" fmla="*/ 7183121 w 12192000"/>
              <a:gd name="connsiteY50" fmla="*/ 1595162 h 2237627"/>
              <a:gd name="connsiteX51" fmla="*/ 7164601 w 12192000"/>
              <a:gd name="connsiteY51" fmla="*/ 1606490 h 2237627"/>
              <a:gd name="connsiteX52" fmla="*/ 6900177 w 12192000"/>
              <a:gd name="connsiteY52" fmla="*/ 1636016 h 2237627"/>
              <a:gd name="connsiteX53" fmla="*/ 6795372 w 12192000"/>
              <a:gd name="connsiteY53" fmla="*/ 1644845 h 2237627"/>
              <a:gd name="connsiteX54" fmla="*/ 6692251 w 12192000"/>
              <a:gd name="connsiteY54" fmla="*/ 1656357 h 2237627"/>
              <a:gd name="connsiteX55" fmla="*/ 6655235 w 12192000"/>
              <a:gd name="connsiteY55" fmla="*/ 1661869 h 2237627"/>
              <a:gd name="connsiteX56" fmla="*/ 6554894 w 12192000"/>
              <a:gd name="connsiteY56" fmla="*/ 1664428 h 2237627"/>
              <a:gd name="connsiteX57" fmla="*/ 6516595 w 12192000"/>
              <a:gd name="connsiteY57" fmla="*/ 1667475 h 2237627"/>
              <a:gd name="connsiteX58" fmla="*/ 6508541 w 12192000"/>
              <a:gd name="connsiteY58" fmla="*/ 1668757 h 2237627"/>
              <a:gd name="connsiteX59" fmla="*/ 6471012 w 12192000"/>
              <a:gd name="connsiteY59" fmla="*/ 1678604 h 2237627"/>
              <a:gd name="connsiteX60" fmla="*/ 6364035 w 12192000"/>
              <a:gd name="connsiteY60" fmla="*/ 1667683 h 2237627"/>
              <a:gd name="connsiteX61" fmla="*/ 6280959 w 12192000"/>
              <a:gd name="connsiteY61" fmla="*/ 1689329 h 2237627"/>
              <a:gd name="connsiteX62" fmla="*/ 6243319 w 12192000"/>
              <a:gd name="connsiteY62" fmla="*/ 1695560 h 2237627"/>
              <a:gd name="connsiteX63" fmla="*/ 6098321 w 12192000"/>
              <a:gd name="connsiteY63" fmla="*/ 1721646 h 2237627"/>
              <a:gd name="connsiteX64" fmla="*/ 5880652 w 12192000"/>
              <a:gd name="connsiteY64" fmla="*/ 1779643 h 2237627"/>
              <a:gd name="connsiteX65" fmla="*/ 5785959 w 12192000"/>
              <a:gd name="connsiteY65" fmla="*/ 1775307 h 2237627"/>
              <a:gd name="connsiteX66" fmla="*/ 5643534 w 12192000"/>
              <a:gd name="connsiteY66" fmla="*/ 1802919 h 2237627"/>
              <a:gd name="connsiteX67" fmla="*/ 5518799 w 12192000"/>
              <a:gd name="connsiteY67" fmla="*/ 1818312 h 2237627"/>
              <a:gd name="connsiteX68" fmla="*/ 5505014 w 12192000"/>
              <a:gd name="connsiteY68" fmla="*/ 1819259 h 2237627"/>
              <a:gd name="connsiteX69" fmla="*/ 5453307 w 12192000"/>
              <a:gd name="connsiteY69" fmla="*/ 1815450 h 2237627"/>
              <a:gd name="connsiteX70" fmla="*/ 5221533 w 12192000"/>
              <a:gd name="connsiteY70" fmla="*/ 1846950 h 2237627"/>
              <a:gd name="connsiteX71" fmla="*/ 5149802 w 12192000"/>
              <a:gd name="connsiteY71" fmla="*/ 1844846 h 2237627"/>
              <a:gd name="connsiteX72" fmla="*/ 5114927 w 12192000"/>
              <a:gd name="connsiteY72" fmla="*/ 1847827 h 2237627"/>
              <a:gd name="connsiteX73" fmla="*/ 5108970 w 12192000"/>
              <a:gd name="connsiteY73" fmla="*/ 1847935 h 2237627"/>
              <a:gd name="connsiteX74" fmla="*/ 5067961 w 12192000"/>
              <a:gd name="connsiteY74" fmla="*/ 1845917 h 2237627"/>
              <a:gd name="connsiteX75" fmla="*/ 5007075 w 12192000"/>
              <a:gd name="connsiteY75" fmla="*/ 1838626 h 2237627"/>
              <a:gd name="connsiteX76" fmla="*/ 4944087 w 12192000"/>
              <a:gd name="connsiteY76" fmla="*/ 1823332 h 2237627"/>
              <a:gd name="connsiteX77" fmla="*/ 4907662 w 12192000"/>
              <a:gd name="connsiteY77" fmla="*/ 1816900 h 2237627"/>
              <a:gd name="connsiteX78" fmla="*/ 4882386 w 12192000"/>
              <a:gd name="connsiteY78" fmla="*/ 1809844 h 2237627"/>
              <a:gd name="connsiteX79" fmla="*/ 4811440 w 12192000"/>
              <a:gd name="connsiteY79" fmla="*/ 1804655 h 2237627"/>
              <a:gd name="connsiteX80" fmla="*/ 4691075 w 12192000"/>
              <a:gd name="connsiteY80" fmla="*/ 1801389 h 2237627"/>
              <a:gd name="connsiteX81" fmla="*/ 4640313 w 12192000"/>
              <a:gd name="connsiteY81" fmla="*/ 1784307 h 2237627"/>
              <a:gd name="connsiteX82" fmla="*/ 4536503 w 12192000"/>
              <a:gd name="connsiteY82" fmla="*/ 1785334 h 2237627"/>
              <a:gd name="connsiteX83" fmla="*/ 4513724 w 12192000"/>
              <a:gd name="connsiteY83" fmla="*/ 1791996 h 2237627"/>
              <a:gd name="connsiteX84" fmla="*/ 4459810 w 12192000"/>
              <a:gd name="connsiteY84" fmla="*/ 1797886 h 2237627"/>
              <a:gd name="connsiteX85" fmla="*/ 4379064 w 12192000"/>
              <a:gd name="connsiteY85" fmla="*/ 1817177 h 2237627"/>
              <a:gd name="connsiteX86" fmla="*/ 4290981 w 12192000"/>
              <a:gd name="connsiteY86" fmla="*/ 1839677 h 2237627"/>
              <a:gd name="connsiteX87" fmla="*/ 4238372 w 12192000"/>
              <a:gd name="connsiteY87" fmla="*/ 1851480 h 2237627"/>
              <a:gd name="connsiteX88" fmla="*/ 4232517 w 12192000"/>
              <a:gd name="connsiteY88" fmla="*/ 1852567 h 2237627"/>
              <a:gd name="connsiteX89" fmla="*/ 4191732 w 12192000"/>
              <a:gd name="connsiteY89" fmla="*/ 1857328 h 2237627"/>
              <a:gd name="connsiteX90" fmla="*/ 4065532 w 12192000"/>
              <a:gd name="connsiteY90" fmla="*/ 1855477 h 2237627"/>
              <a:gd name="connsiteX91" fmla="*/ 4028460 w 12192000"/>
              <a:gd name="connsiteY91" fmla="*/ 1855137 h 2237627"/>
              <a:gd name="connsiteX92" fmla="*/ 4002267 w 12192000"/>
              <a:gd name="connsiteY92" fmla="*/ 1852352 h 2237627"/>
              <a:gd name="connsiteX93" fmla="*/ 3931396 w 12192000"/>
              <a:gd name="connsiteY93" fmla="*/ 1858915 h 2237627"/>
              <a:gd name="connsiteX94" fmla="*/ 3812162 w 12192000"/>
              <a:gd name="connsiteY94" fmla="*/ 1875501 h 2237627"/>
              <a:gd name="connsiteX95" fmla="*/ 3758105 w 12192000"/>
              <a:gd name="connsiteY95" fmla="*/ 1871856 h 2237627"/>
              <a:gd name="connsiteX96" fmla="*/ 3567259 w 12192000"/>
              <a:gd name="connsiteY96" fmla="*/ 1893482 h 2237627"/>
              <a:gd name="connsiteX97" fmla="*/ 3405770 w 12192000"/>
              <a:gd name="connsiteY97" fmla="*/ 1904591 h 2237627"/>
              <a:gd name="connsiteX98" fmla="*/ 3280097 w 12192000"/>
              <a:gd name="connsiteY98" fmla="*/ 1919610 h 2237627"/>
              <a:gd name="connsiteX99" fmla="*/ 3009910 w 12192000"/>
              <a:gd name="connsiteY99" fmla="*/ 1957866 h 2237627"/>
              <a:gd name="connsiteX100" fmla="*/ 2995934 w 12192000"/>
              <a:gd name="connsiteY100" fmla="*/ 1967085 h 2237627"/>
              <a:gd name="connsiteX101" fmla="*/ 2942858 w 12192000"/>
              <a:gd name="connsiteY101" fmla="*/ 1981367 h 2237627"/>
              <a:gd name="connsiteX102" fmla="*/ 2875436 w 12192000"/>
              <a:gd name="connsiteY102" fmla="*/ 1996977 h 2237627"/>
              <a:gd name="connsiteX103" fmla="*/ 2874892 w 12192000"/>
              <a:gd name="connsiteY103" fmla="*/ 1996085 h 2237627"/>
              <a:gd name="connsiteX104" fmla="*/ 2843662 w 12192000"/>
              <a:gd name="connsiteY104" fmla="*/ 1992498 h 2237627"/>
              <a:gd name="connsiteX105" fmla="*/ 2718916 w 12192000"/>
              <a:gd name="connsiteY105" fmla="*/ 1990867 h 2237627"/>
              <a:gd name="connsiteX106" fmla="*/ 2713522 w 12192000"/>
              <a:gd name="connsiteY106" fmla="*/ 1990173 h 2237627"/>
              <a:gd name="connsiteX107" fmla="*/ 2476147 w 12192000"/>
              <a:gd name="connsiteY107" fmla="*/ 1998305 h 2237627"/>
              <a:gd name="connsiteX108" fmla="*/ 2373568 w 12192000"/>
              <a:gd name="connsiteY108" fmla="*/ 2003219 h 2237627"/>
              <a:gd name="connsiteX109" fmla="*/ 2287219 w 12192000"/>
              <a:gd name="connsiteY109" fmla="*/ 1998750 h 2237627"/>
              <a:gd name="connsiteX110" fmla="*/ 2243069 w 12192000"/>
              <a:gd name="connsiteY110" fmla="*/ 2005321 h 2237627"/>
              <a:gd name="connsiteX111" fmla="*/ 2164831 w 12192000"/>
              <a:gd name="connsiteY111" fmla="*/ 2010143 h 2237627"/>
              <a:gd name="connsiteX112" fmla="*/ 2085228 w 12192000"/>
              <a:gd name="connsiteY112" fmla="*/ 2046431 h 2237627"/>
              <a:gd name="connsiteX113" fmla="*/ 2058061 w 12192000"/>
              <a:gd name="connsiteY113" fmla="*/ 2047942 h 2237627"/>
              <a:gd name="connsiteX114" fmla="*/ 2042244 w 12192000"/>
              <a:gd name="connsiteY114" fmla="*/ 2055560 h 2237627"/>
              <a:gd name="connsiteX115" fmla="*/ 1877728 w 12192000"/>
              <a:gd name="connsiteY115" fmla="*/ 2101004 h 2237627"/>
              <a:gd name="connsiteX116" fmla="*/ 1759056 w 12192000"/>
              <a:gd name="connsiteY116" fmla="*/ 2125608 h 2237627"/>
              <a:gd name="connsiteX117" fmla="*/ 1637948 w 12192000"/>
              <a:gd name="connsiteY117" fmla="*/ 2172597 h 2237627"/>
              <a:gd name="connsiteX118" fmla="*/ 1434549 w 12192000"/>
              <a:gd name="connsiteY118" fmla="*/ 2234522 h 2237627"/>
              <a:gd name="connsiteX119" fmla="*/ 1398481 w 12192000"/>
              <a:gd name="connsiteY119" fmla="*/ 2237074 h 2237627"/>
              <a:gd name="connsiteX120" fmla="*/ 1370962 w 12192000"/>
              <a:gd name="connsiteY120" fmla="*/ 2237474 h 2237627"/>
              <a:gd name="connsiteX121" fmla="*/ 1356367 w 12192000"/>
              <a:gd name="connsiteY121" fmla="*/ 2235089 h 2237627"/>
              <a:gd name="connsiteX122" fmla="*/ 1279765 w 12192000"/>
              <a:gd name="connsiteY122" fmla="*/ 2229639 h 2237627"/>
              <a:gd name="connsiteX123" fmla="*/ 1195347 w 12192000"/>
              <a:gd name="connsiteY123" fmla="*/ 2212354 h 2237627"/>
              <a:gd name="connsiteX124" fmla="*/ 970251 w 12192000"/>
              <a:gd name="connsiteY124" fmla="*/ 2221029 h 2237627"/>
              <a:gd name="connsiteX125" fmla="*/ 812914 w 12192000"/>
              <a:gd name="connsiteY125" fmla="*/ 2210095 h 2237627"/>
              <a:gd name="connsiteX126" fmla="*/ 776382 w 12192000"/>
              <a:gd name="connsiteY126" fmla="*/ 2204512 h 2237627"/>
              <a:gd name="connsiteX127" fmla="*/ 597225 w 12192000"/>
              <a:gd name="connsiteY127" fmla="*/ 2180999 h 2237627"/>
              <a:gd name="connsiteX128" fmla="*/ 520671 w 12192000"/>
              <a:gd name="connsiteY128" fmla="*/ 2180980 h 2237627"/>
              <a:gd name="connsiteX129" fmla="*/ 515024 w 12192000"/>
              <a:gd name="connsiteY129" fmla="*/ 2179258 h 2237627"/>
              <a:gd name="connsiteX130" fmla="*/ 413835 w 12192000"/>
              <a:gd name="connsiteY130" fmla="*/ 2156783 h 2237627"/>
              <a:gd name="connsiteX131" fmla="*/ 376513 w 12192000"/>
              <a:gd name="connsiteY131" fmla="*/ 2154014 h 2237627"/>
              <a:gd name="connsiteX132" fmla="*/ 273386 w 12192000"/>
              <a:gd name="connsiteY132" fmla="*/ 2142551 h 2237627"/>
              <a:gd name="connsiteX133" fmla="*/ 77641 w 12192000"/>
              <a:gd name="connsiteY133" fmla="*/ 2126835 h 2237627"/>
              <a:gd name="connsiteX134" fmla="*/ 37645 w 12192000"/>
              <a:gd name="connsiteY134" fmla="*/ 2115401 h 2237627"/>
              <a:gd name="connsiteX135" fmla="*/ 4572 w 12192000"/>
              <a:gd name="connsiteY135" fmla="*/ 2111091 h 2237627"/>
              <a:gd name="connsiteX136" fmla="*/ 0 w 12192000"/>
              <a:gd name="connsiteY136" fmla="*/ 2110468 h 2237627"/>
              <a:gd name="connsiteX137" fmla="*/ 0 w 12192000"/>
              <a:gd name="connsiteY137" fmla="*/ 0 h 2237627"/>
              <a:gd name="connsiteX0" fmla="*/ 0 w 12192000"/>
              <a:gd name="connsiteY0" fmla="*/ 0 h 2240205"/>
              <a:gd name="connsiteX1" fmla="*/ 12192000 w 12192000"/>
              <a:gd name="connsiteY1" fmla="*/ 0 h 2240205"/>
              <a:gd name="connsiteX2" fmla="*/ 12192000 w 12192000"/>
              <a:gd name="connsiteY2" fmla="*/ 751299 h 2240205"/>
              <a:gd name="connsiteX3" fmla="*/ 11890686 w 12192000"/>
              <a:gd name="connsiteY3" fmla="*/ 732766 h 2240205"/>
              <a:gd name="connsiteX4" fmla="*/ 11820512 w 12192000"/>
              <a:gd name="connsiteY4" fmla="*/ 745392 h 2240205"/>
              <a:gd name="connsiteX5" fmla="*/ 11649954 w 12192000"/>
              <a:gd name="connsiteY5" fmla="*/ 749628 h 2240205"/>
              <a:gd name="connsiteX6" fmla="*/ 11560424 w 12192000"/>
              <a:gd name="connsiteY6" fmla="*/ 748017 h 2240205"/>
              <a:gd name="connsiteX7" fmla="*/ 11358455 w 12192000"/>
              <a:gd name="connsiteY7" fmla="*/ 747593 h 2240205"/>
              <a:gd name="connsiteX8" fmla="*/ 11165209 w 12192000"/>
              <a:gd name="connsiteY8" fmla="*/ 748852 h 2240205"/>
              <a:gd name="connsiteX9" fmla="*/ 11058755 w 12192000"/>
              <a:gd name="connsiteY9" fmla="*/ 749617 h 2240205"/>
              <a:gd name="connsiteX10" fmla="*/ 10846594 w 12192000"/>
              <a:gd name="connsiteY10" fmla="*/ 765069 h 2240205"/>
              <a:gd name="connsiteX11" fmla="*/ 10739478 w 12192000"/>
              <a:gd name="connsiteY11" fmla="*/ 776841 h 2240205"/>
              <a:gd name="connsiteX12" fmla="*/ 10458762 w 12192000"/>
              <a:gd name="connsiteY12" fmla="*/ 755400 h 2240205"/>
              <a:gd name="connsiteX13" fmla="*/ 10211200 w 12192000"/>
              <a:gd name="connsiteY13" fmla="*/ 767513 h 2240205"/>
              <a:gd name="connsiteX14" fmla="*/ 10167995 w 12192000"/>
              <a:gd name="connsiteY14" fmla="*/ 760843 h 2240205"/>
              <a:gd name="connsiteX15" fmla="*/ 9997044 w 12192000"/>
              <a:gd name="connsiteY15" fmla="*/ 780129 h 2240205"/>
              <a:gd name="connsiteX16" fmla="*/ 9943887 w 12192000"/>
              <a:gd name="connsiteY16" fmla="*/ 804141 h 2240205"/>
              <a:gd name="connsiteX17" fmla="*/ 9918248 w 12192000"/>
              <a:gd name="connsiteY17" fmla="*/ 816628 h 2240205"/>
              <a:gd name="connsiteX18" fmla="*/ 9767091 w 12192000"/>
              <a:gd name="connsiteY18" fmla="*/ 870550 h 2240205"/>
              <a:gd name="connsiteX19" fmla="*/ 9683005 w 12192000"/>
              <a:gd name="connsiteY19" fmla="*/ 894128 h 2240205"/>
              <a:gd name="connsiteX20" fmla="*/ 9594438 w 12192000"/>
              <a:gd name="connsiteY20" fmla="*/ 919051 h 2240205"/>
              <a:gd name="connsiteX21" fmla="*/ 9544189 w 12192000"/>
              <a:gd name="connsiteY21" fmla="*/ 938966 h 2240205"/>
              <a:gd name="connsiteX22" fmla="*/ 9500499 w 12192000"/>
              <a:gd name="connsiteY22" fmla="*/ 954680 h 2240205"/>
              <a:gd name="connsiteX23" fmla="*/ 9410017 w 12192000"/>
              <a:gd name="connsiteY23" fmla="*/ 993931 h 2240205"/>
              <a:gd name="connsiteX24" fmla="*/ 9392919 w 12192000"/>
              <a:gd name="connsiteY24" fmla="*/ 994656 h 2240205"/>
              <a:gd name="connsiteX25" fmla="*/ 9268019 w 12192000"/>
              <a:gd name="connsiteY25" fmla="*/ 1007442 h 2240205"/>
              <a:gd name="connsiteX26" fmla="*/ 9188177 w 12192000"/>
              <a:gd name="connsiteY26" fmla="*/ 1035474 h 2240205"/>
              <a:gd name="connsiteX27" fmla="*/ 9155969 w 12192000"/>
              <a:gd name="connsiteY27" fmla="*/ 1046804 h 2240205"/>
              <a:gd name="connsiteX28" fmla="*/ 9133985 w 12192000"/>
              <a:gd name="connsiteY28" fmla="*/ 1046450 h 2240205"/>
              <a:gd name="connsiteX29" fmla="*/ 9003462 w 12192000"/>
              <a:gd name="connsiteY29" fmla="*/ 1042406 h 2240205"/>
              <a:gd name="connsiteX30" fmla="*/ 8968445 w 12192000"/>
              <a:gd name="connsiteY30" fmla="*/ 1052169 h 2240205"/>
              <a:gd name="connsiteX31" fmla="*/ 8886001 w 12192000"/>
              <a:gd name="connsiteY31" fmla="*/ 1067468 h 2240205"/>
              <a:gd name="connsiteX32" fmla="*/ 8838610 w 12192000"/>
              <a:gd name="connsiteY32" fmla="*/ 1075091 h 2240205"/>
              <a:gd name="connsiteX33" fmla="*/ 8750383 w 12192000"/>
              <a:gd name="connsiteY33" fmla="*/ 1097387 h 2240205"/>
              <a:gd name="connsiteX34" fmla="*/ 8665605 w 12192000"/>
              <a:gd name="connsiteY34" fmla="*/ 1110791 h 2240205"/>
              <a:gd name="connsiteX35" fmla="*/ 8584946 w 12192000"/>
              <a:gd name="connsiteY35" fmla="*/ 1135226 h 2240205"/>
              <a:gd name="connsiteX36" fmla="*/ 8419755 w 12192000"/>
              <a:gd name="connsiteY36" fmla="*/ 1216260 h 2240205"/>
              <a:gd name="connsiteX37" fmla="*/ 8411626 w 12192000"/>
              <a:gd name="connsiteY37" fmla="*/ 1214397 h 2240205"/>
              <a:gd name="connsiteX38" fmla="*/ 8363469 w 12192000"/>
              <a:gd name="connsiteY38" fmla="*/ 1246658 h 2240205"/>
              <a:gd name="connsiteX39" fmla="*/ 8275497 w 12192000"/>
              <a:gd name="connsiteY39" fmla="*/ 1264396 h 2240205"/>
              <a:gd name="connsiteX40" fmla="*/ 8074238 w 12192000"/>
              <a:gd name="connsiteY40" fmla="*/ 1301895 h 2240205"/>
              <a:gd name="connsiteX41" fmla="*/ 7942099 w 12192000"/>
              <a:gd name="connsiteY41" fmla="*/ 1336332 h 2240205"/>
              <a:gd name="connsiteX42" fmla="*/ 7902328 w 12192000"/>
              <a:gd name="connsiteY42" fmla="*/ 1345865 h 2240205"/>
              <a:gd name="connsiteX43" fmla="*/ 7840612 w 12192000"/>
              <a:gd name="connsiteY43" fmla="*/ 1369373 h 2240205"/>
              <a:gd name="connsiteX44" fmla="*/ 7786819 w 12192000"/>
              <a:gd name="connsiteY44" fmla="*/ 1378970 h 2240205"/>
              <a:gd name="connsiteX45" fmla="*/ 7548172 w 12192000"/>
              <a:gd name="connsiteY45" fmla="*/ 1417460 h 2240205"/>
              <a:gd name="connsiteX46" fmla="*/ 7483437 w 12192000"/>
              <a:gd name="connsiteY46" fmla="*/ 1478152 h 2240205"/>
              <a:gd name="connsiteX47" fmla="*/ 7377870 w 12192000"/>
              <a:gd name="connsiteY47" fmla="*/ 1523319 h 2240205"/>
              <a:gd name="connsiteX48" fmla="*/ 7230737 w 12192000"/>
              <a:gd name="connsiteY48" fmla="*/ 1562633 h 2240205"/>
              <a:gd name="connsiteX49" fmla="*/ 7224458 w 12192000"/>
              <a:gd name="connsiteY49" fmla="*/ 1573008 h 2240205"/>
              <a:gd name="connsiteX50" fmla="*/ 7183121 w 12192000"/>
              <a:gd name="connsiteY50" fmla="*/ 1595162 h 2240205"/>
              <a:gd name="connsiteX51" fmla="*/ 7164601 w 12192000"/>
              <a:gd name="connsiteY51" fmla="*/ 1606490 h 2240205"/>
              <a:gd name="connsiteX52" fmla="*/ 6900177 w 12192000"/>
              <a:gd name="connsiteY52" fmla="*/ 1636016 h 2240205"/>
              <a:gd name="connsiteX53" fmla="*/ 6795372 w 12192000"/>
              <a:gd name="connsiteY53" fmla="*/ 1644845 h 2240205"/>
              <a:gd name="connsiteX54" fmla="*/ 6692251 w 12192000"/>
              <a:gd name="connsiteY54" fmla="*/ 1656357 h 2240205"/>
              <a:gd name="connsiteX55" fmla="*/ 6655235 w 12192000"/>
              <a:gd name="connsiteY55" fmla="*/ 1661869 h 2240205"/>
              <a:gd name="connsiteX56" fmla="*/ 6554894 w 12192000"/>
              <a:gd name="connsiteY56" fmla="*/ 1664428 h 2240205"/>
              <a:gd name="connsiteX57" fmla="*/ 6516595 w 12192000"/>
              <a:gd name="connsiteY57" fmla="*/ 1667475 h 2240205"/>
              <a:gd name="connsiteX58" fmla="*/ 6508541 w 12192000"/>
              <a:gd name="connsiteY58" fmla="*/ 1668757 h 2240205"/>
              <a:gd name="connsiteX59" fmla="*/ 6471012 w 12192000"/>
              <a:gd name="connsiteY59" fmla="*/ 1678604 h 2240205"/>
              <a:gd name="connsiteX60" fmla="*/ 6364035 w 12192000"/>
              <a:gd name="connsiteY60" fmla="*/ 1667683 h 2240205"/>
              <a:gd name="connsiteX61" fmla="*/ 6280959 w 12192000"/>
              <a:gd name="connsiteY61" fmla="*/ 1689329 h 2240205"/>
              <a:gd name="connsiteX62" fmla="*/ 6243319 w 12192000"/>
              <a:gd name="connsiteY62" fmla="*/ 1695560 h 2240205"/>
              <a:gd name="connsiteX63" fmla="*/ 6098321 w 12192000"/>
              <a:gd name="connsiteY63" fmla="*/ 1721646 h 2240205"/>
              <a:gd name="connsiteX64" fmla="*/ 5880652 w 12192000"/>
              <a:gd name="connsiteY64" fmla="*/ 1779643 h 2240205"/>
              <a:gd name="connsiteX65" fmla="*/ 5785959 w 12192000"/>
              <a:gd name="connsiteY65" fmla="*/ 1775307 h 2240205"/>
              <a:gd name="connsiteX66" fmla="*/ 5643534 w 12192000"/>
              <a:gd name="connsiteY66" fmla="*/ 1802919 h 2240205"/>
              <a:gd name="connsiteX67" fmla="*/ 5518799 w 12192000"/>
              <a:gd name="connsiteY67" fmla="*/ 1818312 h 2240205"/>
              <a:gd name="connsiteX68" fmla="*/ 5505014 w 12192000"/>
              <a:gd name="connsiteY68" fmla="*/ 1819259 h 2240205"/>
              <a:gd name="connsiteX69" fmla="*/ 5453307 w 12192000"/>
              <a:gd name="connsiteY69" fmla="*/ 1815450 h 2240205"/>
              <a:gd name="connsiteX70" fmla="*/ 5221533 w 12192000"/>
              <a:gd name="connsiteY70" fmla="*/ 1846950 h 2240205"/>
              <a:gd name="connsiteX71" fmla="*/ 5149802 w 12192000"/>
              <a:gd name="connsiteY71" fmla="*/ 1844846 h 2240205"/>
              <a:gd name="connsiteX72" fmla="*/ 5114927 w 12192000"/>
              <a:gd name="connsiteY72" fmla="*/ 1847827 h 2240205"/>
              <a:gd name="connsiteX73" fmla="*/ 5108970 w 12192000"/>
              <a:gd name="connsiteY73" fmla="*/ 1847935 h 2240205"/>
              <a:gd name="connsiteX74" fmla="*/ 5067961 w 12192000"/>
              <a:gd name="connsiteY74" fmla="*/ 1845917 h 2240205"/>
              <a:gd name="connsiteX75" fmla="*/ 5007075 w 12192000"/>
              <a:gd name="connsiteY75" fmla="*/ 1838626 h 2240205"/>
              <a:gd name="connsiteX76" fmla="*/ 4944087 w 12192000"/>
              <a:gd name="connsiteY76" fmla="*/ 1823332 h 2240205"/>
              <a:gd name="connsiteX77" fmla="*/ 4907662 w 12192000"/>
              <a:gd name="connsiteY77" fmla="*/ 1816900 h 2240205"/>
              <a:gd name="connsiteX78" fmla="*/ 4882386 w 12192000"/>
              <a:gd name="connsiteY78" fmla="*/ 1809844 h 2240205"/>
              <a:gd name="connsiteX79" fmla="*/ 4811440 w 12192000"/>
              <a:gd name="connsiteY79" fmla="*/ 1804655 h 2240205"/>
              <a:gd name="connsiteX80" fmla="*/ 4691075 w 12192000"/>
              <a:gd name="connsiteY80" fmla="*/ 1801389 h 2240205"/>
              <a:gd name="connsiteX81" fmla="*/ 4640313 w 12192000"/>
              <a:gd name="connsiteY81" fmla="*/ 1784307 h 2240205"/>
              <a:gd name="connsiteX82" fmla="*/ 4536503 w 12192000"/>
              <a:gd name="connsiteY82" fmla="*/ 1785334 h 2240205"/>
              <a:gd name="connsiteX83" fmla="*/ 4513724 w 12192000"/>
              <a:gd name="connsiteY83" fmla="*/ 1791996 h 2240205"/>
              <a:gd name="connsiteX84" fmla="*/ 4459810 w 12192000"/>
              <a:gd name="connsiteY84" fmla="*/ 1797886 h 2240205"/>
              <a:gd name="connsiteX85" fmla="*/ 4379064 w 12192000"/>
              <a:gd name="connsiteY85" fmla="*/ 1817177 h 2240205"/>
              <a:gd name="connsiteX86" fmla="*/ 4290981 w 12192000"/>
              <a:gd name="connsiteY86" fmla="*/ 1839677 h 2240205"/>
              <a:gd name="connsiteX87" fmla="*/ 4238372 w 12192000"/>
              <a:gd name="connsiteY87" fmla="*/ 1851480 h 2240205"/>
              <a:gd name="connsiteX88" fmla="*/ 4232517 w 12192000"/>
              <a:gd name="connsiteY88" fmla="*/ 1852567 h 2240205"/>
              <a:gd name="connsiteX89" fmla="*/ 4191732 w 12192000"/>
              <a:gd name="connsiteY89" fmla="*/ 1857328 h 2240205"/>
              <a:gd name="connsiteX90" fmla="*/ 4065532 w 12192000"/>
              <a:gd name="connsiteY90" fmla="*/ 1855477 h 2240205"/>
              <a:gd name="connsiteX91" fmla="*/ 4028460 w 12192000"/>
              <a:gd name="connsiteY91" fmla="*/ 1855137 h 2240205"/>
              <a:gd name="connsiteX92" fmla="*/ 4002267 w 12192000"/>
              <a:gd name="connsiteY92" fmla="*/ 1852352 h 2240205"/>
              <a:gd name="connsiteX93" fmla="*/ 3931396 w 12192000"/>
              <a:gd name="connsiteY93" fmla="*/ 1858915 h 2240205"/>
              <a:gd name="connsiteX94" fmla="*/ 3812162 w 12192000"/>
              <a:gd name="connsiteY94" fmla="*/ 1875501 h 2240205"/>
              <a:gd name="connsiteX95" fmla="*/ 3758105 w 12192000"/>
              <a:gd name="connsiteY95" fmla="*/ 1871856 h 2240205"/>
              <a:gd name="connsiteX96" fmla="*/ 3567259 w 12192000"/>
              <a:gd name="connsiteY96" fmla="*/ 1893482 h 2240205"/>
              <a:gd name="connsiteX97" fmla="*/ 3405770 w 12192000"/>
              <a:gd name="connsiteY97" fmla="*/ 1904591 h 2240205"/>
              <a:gd name="connsiteX98" fmla="*/ 3280097 w 12192000"/>
              <a:gd name="connsiteY98" fmla="*/ 1919610 h 2240205"/>
              <a:gd name="connsiteX99" fmla="*/ 3009910 w 12192000"/>
              <a:gd name="connsiteY99" fmla="*/ 1957866 h 2240205"/>
              <a:gd name="connsiteX100" fmla="*/ 2995934 w 12192000"/>
              <a:gd name="connsiteY100" fmla="*/ 1967085 h 2240205"/>
              <a:gd name="connsiteX101" fmla="*/ 2942858 w 12192000"/>
              <a:gd name="connsiteY101" fmla="*/ 1981367 h 2240205"/>
              <a:gd name="connsiteX102" fmla="*/ 2875436 w 12192000"/>
              <a:gd name="connsiteY102" fmla="*/ 1996977 h 2240205"/>
              <a:gd name="connsiteX103" fmla="*/ 2874892 w 12192000"/>
              <a:gd name="connsiteY103" fmla="*/ 1996085 h 2240205"/>
              <a:gd name="connsiteX104" fmla="*/ 2843662 w 12192000"/>
              <a:gd name="connsiteY104" fmla="*/ 1992498 h 2240205"/>
              <a:gd name="connsiteX105" fmla="*/ 2718916 w 12192000"/>
              <a:gd name="connsiteY105" fmla="*/ 1990867 h 2240205"/>
              <a:gd name="connsiteX106" fmla="*/ 2713522 w 12192000"/>
              <a:gd name="connsiteY106" fmla="*/ 1990173 h 2240205"/>
              <a:gd name="connsiteX107" fmla="*/ 2476147 w 12192000"/>
              <a:gd name="connsiteY107" fmla="*/ 1998305 h 2240205"/>
              <a:gd name="connsiteX108" fmla="*/ 2373568 w 12192000"/>
              <a:gd name="connsiteY108" fmla="*/ 2003219 h 2240205"/>
              <a:gd name="connsiteX109" fmla="*/ 2287219 w 12192000"/>
              <a:gd name="connsiteY109" fmla="*/ 1998750 h 2240205"/>
              <a:gd name="connsiteX110" fmla="*/ 2243069 w 12192000"/>
              <a:gd name="connsiteY110" fmla="*/ 2005321 h 2240205"/>
              <a:gd name="connsiteX111" fmla="*/ 2164831 w 12192000"/>
              <a:gd name="connsiteY111" fmla="*/ 2010143 h 2240205"/>
              <a:gd name="connsiteX112" fmla="*/ 2085228 w 12192000"/>
              <a:gd name="connsiteY112" fmla="*/ 2046431 h 2240205"/>
              <a:gd name="connsiteX113" fmla="*/ 2058061 w 12192000"/>
              <a:gd name="connsiteY113" fmla="*/ 2047942 h 2240205"/>
              <a:gd name="connsiteX114" fmla="*/ 2042244 w 12192000"/>
              <a:gd name="connsiteY114" fmla="*/ 2055560 h 2240205"/>
              <a:gd name="connsiteX115" fmla="*/ 1877728 w 12192000"/>
              <a:gd name="connsiteY115" fmla="*/ 2101004 h 2240205"/>
              <a:gd name="connsiteX116" fmla="*/ 1759056 w 12192000"/>
              <a:gd name="connsiteY116" fmla="*/ 2125608 h 2240205"/>
              <a:gd name="connsiteX117" fmla="*/ 1637948 w 12192000"/>
              <a:gd name="connsiteY117" fmla="*/ 2172597 h 2240205"/>
              <a:gd name="connsiteX118" fmla="*/ 1434549 w 12192000"/>
              <a:gd name="connsiteY118" fmla="*/ 2234522 h 2240205"/>
              <a:gd name="connsiteX119" fmla="*/ 1370962 w 12192000"/>
              <a:gd name="connsiteY119" fmla="*/ 2237474 h 2240205"/>
              <a:gd name="connsiteX120" fmla="*/ 1356367 w 12192000"/>
              <a:gd name="connsiteY120" fmla="*/ 2235089 h 2240205"/>
              <a:gd name="connsiteX121" fmla="*/ 1279765 w 12192000"/>
              <a:gd name="connsiteY121" fmla="*/ 2229639 h 2240205"/>
              <a:gd name="connsiteX122" fmla="*/ 1195347 w 12192000"/>
              <a:gd name="connsiteY122" fmla="*/ 2212354 h 2240205"/>
              <a:gd name="connsiteX123" fmla="*/ 970251 w 12192000"/>
              <a:gd name="connsiteY123" fmla="*/ 2221029 h 2240205"/>
              <a:gd name="connsiteX124" fmla="*/ 812914 w 12192000"/>
              <a:gd name="connsiteY124" fmla="*/ 2210095 h 2240205"/>
              <a:gd name="connsiteX125" fmla="*/ 776382 w 12192000"/>
              <a:gd name="connsiteY125" fmla="*/ 2204512 h 2240205"/>
              <a:gd name="connsiteX126" fmla="*/ 597225 w 12192000"/>
              <a:gd name="connsiteY126" fmla="*/ 2180999 h 2240205"/>
              <a:gd name="connsiteX127" fmla="*/ 520671 w 12192000"/>
              <a:gd name="connsiteY127" fmla="*/ 2180980 h 2240205"/>
              <a:gd name="connsiteX128" fmla="*/ 515024 w 12192000"/>
              <a:gd name="connsiteY128" fmla="*/ 2179258 h 2240205"/>
              <a:gd name="connsiteX129" fmla="*/ 413835 w 12192000"/>
              <a:gd name="connsiteY129" fmla="*/ 2156783 h 2240205"/>
              <a:gd name="connsiteX130" fmla="*/ 376513 w 12192000"/>
              <a:gd name="connsiteY130" fmla="*/ 2154014 h 2240205"/>
              <a:gd name="connsiteX131" fmla="*/ 273386 w 12192000"/>
              <a:gd name="connsiteY131" fmla="*/ 2142551 h 2240205"/>
              <a:gd name="connsiteX132" fmla="*/ 77641 w 12192000"/>
              <a:gd name="connsiteY132" fmla="*/ 2126835 h 2240205"/>
              <a:gd name="connsiteX133" fmla="*/ 37645 w 12192000"/>
              <a:gd name="connsiteY133" fmla="*/ 2115401 h 2240205"/>
              <a:gd name="connsiteX134" fmla="*/ 4572 w 12192000"/>
              <a:gd name="connsiteY134" fmla="*/ 2111091 h 2240205"/>
              <a:gd name="connsiteX135" fmla="*/ 0 w 12192000"/>
              <a:gd name="connsiteY135" fmla="*/ 2110468 h 2240205"/>
              <a:gd name="connsiteX136" fmla="*/ 0 w 12192000"/>
              <a:gd name="connsiteY136" fmla="*/ 0 h 2240205"/>
              <a:gd name="connsiteX0" fmla="*/ 0 w 12192000"/>
              <a:gd name="connsiteY0" fmla="*/ 0 h 2240205"/>
              <a:gd name="connsiteX1" fmla="*/ 12192000 w 12192000"/>
              <a:gd name="connsiteY1" fmla="*/ 0 h 2240205"/>
              <a:gd name="connsiteX2" fmla="*/ 12192000 w 12192000"/>
              <a:gd name="connsiteY2" fmla="*/ 751299 h 2240205"/>
              <a:gd name="connsiteX3" fmla="*/ 11890686 w 12192000"/>
              <a:gd name="connsiteY3" fmla="*/ 732766 h 2240205"/>
              <a:gd name="connsiteX4" fmla="*/ 11820512 w 12192000"/>
              <a:gd name="connsiteY4" fmla="*/ 745392 h 2240205"/>
              <a:gd name="connsiteX5" fmla="*/ 11649954 w 12192000"/>
              <a:gd name="connsiteY5" fmla="*/ 749628 h 2240205"/>
              <a:gd name="connsiteX6" fmla="*/ 11560424 w 12192000"/>
              <a:gd name="connsiteY6" fmla="*/ 748017 h 2240205"/>
              <a:gd name="connsiteX7" fmla="*/ 11358455 w 12192000"/>
              <a:gd name="connsiteY7" fmla="*/ 747593 h 2240205"/>
              <a:gd name="connsiteX8" fmla="*/ 11165209 w 12192000"/>
              <a:gd name="connsiteY8" fmla="*/ 748852 h 2240205"/>
              <a:gd name="connsiteX9" fmla="*/ 11058755 w 12192000"/>
              <a:gd name="connsiteY9" fmla="*/ 749617 h 2240205"/>
              <a:gd name="connsiteX10" fmla="*/ 10846594 w 12192000"/>
              <a:gd name="connsiteY10" fmla="*/ 765069 h 2240205"/>
              <a:gd name="connsiteX11" fmla="*/ 10739478 w 12192000"/>
              <a:gd name="connsiteY11" fmla="*/ 776841 h 2240205"/>
              <a:gd name="connsiteX12" fmla="*/ 10458762 w 12192000"/>
              <a:gd name="connsiteY12" fmla="*/ 755400 h 2240205"/>
              <a:gd name="connsiteX13" fmla="*/ 10211200 w 12192000"/>
              <a:gd name="connsiteY13" fmla="*/ 767513 h 2240205"/>
              <a:gd name="connsiteX14" fmla="*/ 10167995 w 12192000"/>
              <a:gd name="connsiteY14" fmla="*/ 760843 h 2240205"/>
              <a:gd name="connsiteX15" fmla="*/ 9997044 w 12192000"/>
              <a:gd name="connsiteY15" fmla="*/ 780129 h 2240205"/>
              <a:gd name="connsiteX16" fmla="*/ 9943887 w 12192000"/>
              <a:gd name="connsiteY16" fmla="*/ 804141 h 2240205"/>
              <a:gd name="connsiteX17" fmla="*/ 9918248 w 12192000"/>
              <a:gd name="connsiteY17" fmla="*/ 816628 h 2240205"/>
              <a:gd name="connsiteX18" fmla="*/ 9767091 w 12192000"/>
              <a:gd name="connsiteY18" fmla="*/ 870550 h 2240205"/>
              <a:gd name="connsiteX19" fmla="*/ 9683005 w 12192000"/>
              <a:gd name="connsiteY19" fmla="*/ 894128 h 2240205"/>
              <a:gd name="connsiteX20" fmla="*/ 9594438 w 12192000"/>
              <a:gd name="connsiteY20" fmla="*/ 919051 h 2240205"/>
              <a:gd name="connsiteX21" fmla="*/ 9544189 w 12192000"/>
              <a:gd name="connsiteY21" fmla="*/ 938966 h 2240205"/>
              <a:gd name="connsiteX22" fmla="*/ 9500499 w 12192000"/>
              <a:gd name="connsiteY22" fmla="*/ 954680 h 2240205"/>
              <a:gd name="connsiteX23" fmla="*/ 9410017 w 12192000"/>
              <a:gd name="connsiteY23" fmla="*/ 993931 h 2240205"/>
              <a:gd name="connsiteX24" fmla="*/ 9392919 w 12192000"/>
              <a:gd name="connsiteY24" fmla="*/ 994656 h 2240205"/>
              <a:gd name="connsiteX25" fmla="*/ 9268019 w 12192000"/>
              <a:gd name="connsiteY25" fmla="*/ 1007442 h 2240205"/>
              <a:gd name="connsiteX26" fmla="*/ 9188177 w 12192000"/>
              <a:gd name="connsiteY26" fmla="*/ 1035474 h 2240205"/>
              <a:gd name="connsiteX27" fmla="*/ 9155969 w 12192000"/>
              <a:gd name="connsiteY27" fmla="*/ 1046804 h 2240205"/>
              <a:gd name="connsiteX28" fmla="*/ 9133985 w 12192000"/>
              <a:gd name="connsiteY28" fmla="*/ 1046450 h 2240205"/>
              <a:gd name="connsiteX29" fmla="*/ 9003462 w 12192000"/>
              <a:gd name="connsiteY29" fmla="*/ 1042406 h 2240205"/>
              <a:gd name="connsiteX30" fmla="*/ 8968445 w 12192000"/>
              <a:gd name="connsiteY30" fmla="*/ 1052169 h 2240205"/>
              <a:gd name="connsiteX31" fmla="*/ 8886001 w 12192000"/>
              <a:gd name="connsiteY31" fmla="*/ 1067468 h 2240205"/>
              <a:gd name="connsiteX32" fmla="*/ 8838610 w 12192000"/>
              <a:gd name="connsiteY32" fmla="*/ 1075091 h 2240205"/>
              <a:gd name="connsiteX33" fmla="*/ 8750383 w 12192000"/>
              <a:gd name="connsiteY33" fmla="*/ 1097387 h 2240205"/>
              <a:gd name="connsiteX34" fmla="*/ 8665605 w 12192000"/>
              <a:gd name="connsiteY34" fmla="*/ 1110791 h 2240205"/>
              <a:gd name="connsiteX35" fmla="*/ 8584946 w 12192000"/>
              <a:gd name="connsiteY35" fmla="*/ 1135226 h 2240205"/>
              <a:gd name="connsiteX36" fmla="*/ 8419755 w 12192000"/>
              <a:gd name="connsiteY36" fmla="*/ 1216260 h 2240205"/>
              <a:gd name="connsiteX37" fmla="*/ 8411626 w 12192000"/>
              <a:gd name="connsiteY37" fmla="*/ 1214397 h 2240205"/>
              <a:gd name="connsiteX38" fmla="*/ 8363469 w 12192000"/>
              <a:gd name="connsiteY38" fmla="*/ 1246658 h 2240205"/>
              <a:gd name="connsiteX39" fmla="*/ 8275497 w 12192000"/>
              <a:gd name="connsiteY39" fmla="*/ 1264396 h 2240205"/>
              <a:gd name="connsiteX40" fmla="*/ 8074238 w 12192000"/>
              <a:gd name="connsiteY40" fmla="*/ 1301895 h 2240205"/>
              <a:gd name="connsiteX41" fmla="*/ 7942099 w 12192000"/>
              <a:gd name="connsiteY41" fmla="*/ 1336332 h 2240205"/>
              <a:gd name="connsiteX42" fmla="*/ 7902328 w 12192000"/>
              <a:gd name="connsiteY42" fmla="*/ 1345865 h 2240205"/>
              <a:gd name="connsiteX43" fmla="*/ 7840612 w 12192000"/>
              <a:gd name="connsiteY43" fmla="*/ 1369373 h 2240205"/>
              <a:gd name="connsiteX44" fmla="*/ 7786819 w 12192000"/>
              <a:gd name="connsiteY44" fmla="*/ 1378970 h 2240205"/>
              <a:gd name="connsiteX45" fmla="*/ 7548172 w 12192000"/>
              <a:gd name="connsiteY45" fmla="*/ 1417460 h 2240205"/>
              <a:gd name="connsiteX46" fmla="*/ 7483437 w 12192000"/>
              <a:gd name="connsiteY46" fmla="*/ 1478152 h 2240205"/>
              <a:gd name="connsiteX47" fmla="*/ 7377870 w 12192000"/>
              <a:gd name="connsiteY47" fmla="*/ 1523319 h 2240205"/>
              <a:gd name="connsiteX48" fmla="*/ 7230737 w 12192000"/>
              <a:gd name="connsiteY48" fmla="*/ 1562633 h 2240205"/>
              <a:gd name="connsiteX49" fmla="*/ 7224458 w 12192000"/>
              <a:gd name="connsiteY49" fmla="*/ 1573008 h 2240205"/>
              <a:gd name="connsiteX50" fmla="*/ 7183121 w 12192000"/>
              <a:gd name="connsiteY50" fmla="*/ 1595162 h 2240205"/>
              <a:gd name="connsiteX51" fmla="*/ 7164601 w 12192000"/>
              <a:gd name="connsiteY51" fmla="*/ 1606490 h 2240205"/>
              <a:gd name="connsiteX52" fmla="*/ 6900177 w 12192000"/>
              <a:gd name="connsiteY52" fmla="*/ 1636016 h 2240205"/>
              <a:gd name="connsiteX53" fmla="*/ 6795372 w 12192000"/>
              <a:gd name="connsiteY53" fmla="*/ 1644845 h 2240205"/>
              <a:gd name="connsiteX54" fmla="*/ 6692251 w 12192000"/>
              <a:gd name="connsiteY54" fmla="*/ 1656357 h 2240205"/>
              <a:gd name="connsiteX55" fmla="*/ 6655235 w 12192000"/>
              <a:gd name="connsiteY55" fmla="*/ 1661869 h 2240205"/>
              <a:gd name="connsiteX56" fmla="*/ 6554894 w 12192000"/>
              <a:gd name="connsiteY56" fmla="*/ 1664428 h 2240205"/>
              <a:gd name="connsiteX57" fmla="*/ 6516595 w 12192000"/>
              <a:gd name="connsiteY57" fmla="*/ 1667475 h 2240205"/>
              <a:gd name="connsiteX58" fmla="*/ 6508541 w 12192000"/>
              <a:gd name="connsiteY58" fmla="*/ 1668757 h 2240205"/>
              <a:gd name="connsiteX59" fmla="*/ 6471012 w 12192000"/>
              <a:gd name="connsiteY59" fmla="*/ 1678604 h 2240205"/>
              <a:gd name="connsiteX60" fmla="*/ 6364035 w 12192000"/>
              <a:gd name="connsiteY60" fmla="*/ 1667683 h 2240205"/>
              <a:gd name="connsiteX61" fmla="*/ 6243319 w 12192000"/>
              <a:gd name="connsiteY61" fmla="*/ 1695560 h 2240205"/>
              <a:gd name="connsiteX62" fmla="*/ 6098321 w 12192000"/>
              <a:gd name="connsiteY62" fmla="*/ 1721646 h 2240205"/>
              <a:gd name="connsiteX63" fmla="*/ 5880652 w 12192000"/>
              <a:gd name="connsiteY63" fmla="*/ 1779643 h 2240205"/>
              <a:gd name="connsiteX64" fmla="*/ 5785959 w 12192000"/>
              <a:gd name="connsiteY64" fmla="*/ 1775307 h 2240205"/>
              <a:gd name="connsiteX65" fmla="*/ 5643534 w 12192000"/>
              <a:gd name="connsiteY65" fmla="*/ 1802919 h 2240205"/>
              <a:gd name="connsiteX66" fmla="*/ 5518799 w 12192000"/>
              <a:gd name="connsiteY66" fmla="*/ 1818312 h 2240205"/>
              <a:gd name="connsiteX67" fmla="*/ 5505014 w 12192000"/>
              <a:gd name="connsiteY67" fmla="*/ 1819259 h 2240205"/>
              <a:gd name="connsiteX68" fmla="*/ 5453307 w 12192000"/>
              <a:gd name="connsiteY68" fmla="*/ 1815450 h 2240205"/>
              <a:gd name="connsiteX69" fmla="*/ 5221533 w 12192000"/>
              <a:gd name="connsiteY69" fmla="*/ 1846950 h 2240205"/>
              <a:gd name="connsiteX70" fmla="*/ 5149802 w 12192000"/>
              <a:gd name="connsiteY70" fmla="*/ 1844846 h 2240205"/>
              <a:gd name="connsiteX71" fmla="*/ 5114927 w 12192000"/>
              <a:gd name="connsiteY71" fmla="*/ 1847827 h 2240205"/>
              <a:gd name="connsiteX72" fmla="*/ 5108970 w 12192000"/>
              <a:gd name="connsiteY72" fmla="*/ 1847935 h 2240205"/>
              <a:gd name="connsiteX73" fmla="*/ 5067961 w 12192000"/>
              <a:gd name="connsiteY73" fmla="*/ 1845917 h 2240205"/>
              <a:gd name="connsiteX74" fmla="*/ 5007075 w 12192000"/>
              <a:gd name="connsiteY74" fmla="*/ 1838626 h 2240205"/>
              <a:gd name="connsiteX75" fmla="*/ 4944087 w 12192000"/>
              <a:gd name="connsiteY75" fmla="*/ 1823332 h 2240205"/>
              <a:gd name="connsiteX76" fmla="*/ 4907662 w 12192000"/>
              <a:gd name="connsiteY76" fmla="*/ 1816900 h 2240205"/>
              <a:gd name="connsiteX77" fmla="*/ 4882386 w 12192000"/>
              <a:gd name="connsiteY77" fmla="*/ 1809844 h 2240205"/>
              <a:gd name="connsiteX78" fmla="*/ 4811440 w 12192000"/>
              <a:gd name="connsiteY78" fmla="*/ 1804655 h 2240205"/>
              <a:gd name="connsiteX79" fmla="*/ 4691075 w 12192000"/>
              <a:gd name="connsiteY79" fmla="*/ 1801389 h 2240205"/>
              <a:gd name="connsiteX80" fmla="*/ 4640313 w 12192000"/>
              <a:gd name="connsiteY80" fmla="*/ 1784307 h 2240205"/>
              <a:gd name="connsiteX81" fmla="*/ 4536503 w 12192000"/>
              <a:gd name="connsiteY81" fmla="*/ 1785334 h 2240205"/>
              <a:gd name="connsiteX82" fmla="*/ 4513724 w 12192000"/>
              <a:gd name="connsiteY82" fmla="*/ 1791996 h 2240205"/>
              <a:gd name="connsiteX83" fmla="*/ 4459810 w 12192000"/>
              <a:gd name="connsiteY83" fmla="*/ 1797886 h 2240205"/>
              <a:gd name="connsiteX84" fmla="*/ 4379064 w 12192000"/>
              <a:gd name="connsiteY84" fmla="*/ 1817177 h 2240205"/>
              <a:gd name="connsiteX85" fmla="*/ 4290981 w 12192000"/>
              <a:gd name="connsiteY85" fmla="*/ 1839677 h 2240205"/>
              <a:gd name="connsiteX86" fmla="*/ 4238372 w 12192000"/>
              <a:gd name="connsiteY86" fmla="*/ 1851480 h 2240205"/>
              <a:gd name="connsiteX87" fmla="*/ 4232517 w 12192000"/>
              <a:gd name="connsiteY87" fmla="*/ 1852567 h 2240205"/>
              <a:gd name="connsiteX88" fmla="*/ 4191732 w 12192000"/>
              <a:gd name="connsiteY88" fmla="*/ 1857328 h 2240205"/>
              <a:gd name="connsiteX89" fmla="*/ 4065532 w 12192000"/>
              <a:gd name="connsiteY89" fmla="*/ 1855477 h 2240205"/>
              <a:gd name="connsiteX90" fmla="*/ 4028460 w 12192000"/>
              <a:gd name="connsiteY90" fmla="*/ 1855137 h 2240205"/>
              <a:gd name="connsiteX91" fmla="*/ 4002267 w 12192000"/>
              <a:gd name="connsiteY91" fmla="*/ 1852352 h 2240205"/>
              <a:gd name="connsiteX92" fmla="*/ 3931396 w 12192000"/>
              <a:gd name="connsiteY92" fmla="*/ 1858915 h 2240205"/>
              <a:gd name="connsiteX93" fmla="*/ 3812162 w 12192000"/>
              <a:gd name="connsiteY93" fmla="*/ 1875501 h 2240205"/>
              <a:gd name="connsiteX94" fmla="*/ 3758105 w 12192000"/>
              <a:gd name="connsiteY94" fmla="*/ 1871856 h 2240205"/>
              <a:gd name="connsiteX95" fmla="*/ 3567259 w 12192000"/>
              <a:gd name="connsiteY95" fmla="*/ 1893482 h 2240205"/>
              <a:gd name="connsiteX96" fmla="*/ 3405770 w 12192000"/>
              <a:gd name="connsiteY96" fmla="*/ 1904591 h 2240205"/>
              <a:gd name="connsiteX97" fmla="*/ 3280097 w 12192000"/>
              <a:gd name="connsiteY97" fmla="*/ 1919610 h 2240205"/>
              <a:gd name="connsiteX98" fmla="*/ 3009910 w 12192000"/>
              <a:gd name="connsiteY98" fmla="*/ 1957866 h 2240205"/>
              <a:gd name="connsiteX99" fmla="*/ 2995934 w 12192000"/>
              <a:gd name="connsiteY99" fmla="*/ 1967085 h 2240205"/>
              <a:gd name="connsiteX100" fmla="*/ 2942858 w 12192000"/>
              <a:gd name="connsiteY100" fmla="*/ 1981367 h 2240205"/>
              <a:gd name="connsiteX101" fmla="*/ 2875436 w 12192000"/>
              <a:gd name="connsiteY101" fmla="*/ 1996977 h 2240205"/>
              <a:gd name="connsiteX102" fmla="*/ 2874892 w 12192000"/>
              <a:gd name="connsiteY102" fmla="*/ 1996085 h 2240205"/>
              <a:gd name="connsiteX103" fmla="*/ 2843662 w 12192000"/>
              <a:gd name="connsiteY103" fmla="*/ 1992498 h 2240205"/>
              <a:gd name="connsiteX104" fmla="*/ 2718916 w 12192000"/>
              <a:gd name="connsiteY104" fmla="*/ 1990867 h 2240205"/>
              <a:gd name="connsiteX105" fmla="*/ 2713522 w 12192000"/>
              <a:gd name="connsiteY105" fmla="*/ 1990173 h 2240205"/>
              <a:gd name="connsiteX106" fmla="*/ 2476147 w 12192000"/>
              <a:gd name="connsiteY106" fmla="*/ 1998305 h 2240205"/>
              <a:gd name="connsiteX107" fmla="*/ 2373568 w 12192000"/>
              <a:gd name="connsiteY107" fmla="*/ 2003219 h 2240205"/>
              <a:gd name="connsiteX108" fmla="*/ 2287219 w 12192000"/>
              <a:gd name="connsiteY108" fmla="*/ 1998750 h 2240205"/>
              <a:gd name="connsiteX109" fmla="*/ 2243069 w 12192000"/>
              <a:gd name="connsiteY109" fmla="*/ 2005321 h 2240205"/>
              <a:gd name="connsiteX110" fmla="*/ 2164831 w 12192000"/>
              <a:gd name="connsiteY110" fmla="*/ 2010143 h 2240205"/>
              <a:gd name="connsiteX111" fmla="*/ 2085228 w 12192000"/>
              <a:gd name="connsiteY111" fmla="*/ 2046431 h 2240205"/>
              <a:gd name="connsiteX112" fmla="*/ 2058061 w 12192000"/>
              <a:gd name="connsiteY112" fmla="*/ 2047942 h 2240205"/>
              <a:gd name="connsiteX113" fmla="*/ 2042244 w 12192000"/>
              <a:gd name="connsiteY113" fmla="*/ 2055560 h 2240205"/>
              <a:gd name="connsiteX114" fmla="*/ 1877728 w 12192000"/>
              <a:gd name="connsiteY114" fmla="*/ 2101004 h 2240205"/>
              <a:gd name="connsiteX115" fmla="*/ 1759056 w 12192000"/>
              <a:gd name="connsiteY115" fmla="*/ 2125608 h 2240205"/>
              <a:gd name="connsiteX116" fmla="*/ 1637948 w 12192000"/>
              <a:gd name="connsiteY116" fmla="*/ 2172597 h 2240205"/>
              <a:gd name="connsiteX117" fmla="*/ 1434549 w 12192000"/>
              <a:gd name="connsiteY117" fmla="*/ 2234522 h 2240205"/>
              <a:gd name="connsiteX118" fmla="*/ 1370962 w 12192000"/>
              <a:gd name="connsiteY118" fmla="*/ 2237474 h 2240205"/>
              <a:gd name="connsiteX119" fmla="*/ 1356367 w 12192000"/>
              <a:gd name="connsiteY119" fmla="*/ 2235089 h 2240205"/>
              <a:gd name="connsiteX120" fmla="*/ 1279765 w 12192000"/>
              <a:gd name="connsiteY120" fmla="*/ 2229639 h 2240205"/>
              <a:gd name="connsiteX121" fmla="*/ 1195347 w 12192000"/>
              <a:gd name="connsiteY121" fmla="*/ 2212354 h 2240205"/>
              <a:gd name="connsiteX122" fmla="*/ 970251 w 12192000"/>
              <a:gd name="connsiteY122" fmla="*/ 2221029 h 2240205"/>
              <a:gd name="connsiteX123" fmla="*/ 812914 w 12192000"/>
              <a:gd name="connsiteY123" fmla="*/ 2210095 h 2240205"/>
              <a:gd name="connsiteX124" fmla="*/ 776382 w 12192000"/>
              <a:gd name="connsiteY124" fmla="*/ 2204512 h 2240205"/>
              <a:gd name="connsiteX125" fmla="*/ 597225 w 12192000"/>
              <a:gd name="connsiteY125" fmla="*/ 2180999 h 2240205"/>
              <a:gd name="connsiteX126" fmla="*/ 520671 w 12192000"/>
              <a:gd name="connsiteY126" fmla="*/ 2180980 h 2240205"/>
              <a:gd name="connsiteX127" fmla="*/ 515024 w 12192000"/>
              <a:gd name="connsiteY127" fmla="*/ 2179258 h 2240205"/>
              <a:gd name="connsiteX128" fmla="*/ 413835 w 12192000"/>
              <a:gd name="connsiteY128" fmla="*/ 2156783 h 2240205"/>
              <a:gd name="connsiteX129" fmla="*/ 376513 w 12192000"/>
              <a:gd name="connsiteY129" fmla="*/ 2154014 h 2240205"/>
              <a:gd name="connsiteX130" fmla="*/ 273386 w 12192000"/>
              <a:gd name="connsiteY130" fmla="*/ 2142551 h 2240205"/>
              <a:gd name="connsiteX131" fmla="*/ 77641 w 12192000"/>
              <a:gd name="connsiteY131" fmla="*/ 2126835 h 2240205"/>
              <a:gd name="connsiteX132" fmla="*/ 37645 w 12192000"/>
              <a:gd name="connsiteY132" fmla="*/ 2115401 h 2240205"/>
              <a:gd name="connsiteX133" fmla="*/ 4572 w 12192000"/>
              <a:gd name="connsiteY133" fmla="*/ 2111091 h 2240205"/>
              <a:gd name="connsiteX134" fmla="*/ 0 w 12192000"/>
              <a:gd name="connsiteY134" fmla="*/ 2110468 h 2240205"/>
              <a:gd name="connsiteX135" fmla="*/ 0 w 12192000"/>
              <a:gd name="connsiteY135" fmla="*/ 0 h 2240205"/>
              <a:gd name="connsiteX0" fmla="*/ 0 w 12192000"/>
              <a:gd name="connsiteY0" fmla="*/ 0 h 2240205"/>
              <a:gd name="connsiteX1" fmla="*/ 12192000 w 12192000"/>
              <a:gd name="connsiteY1" fmla="*/ 0 h 2240205"/>
              <a:gd name="connsiteX2" fmla="*/ 12192000 w 12192000"/>
              <a:gd name="connsiteY2" fmla="*/ 751299 h 2240205"/>
              <a:gd name="connsiteX3" fmla="*/ 11890686 w 12192000"/>
              <a:gd name="connsiteY3" fmla="*/ 732766 h 2240205"/>
              <a:gd name="connsiteX4" fmla="*/ 11820512 w 12192000"/>
              <a:gd name="connsiteY4" fmla="*/ 745392 h 2240205"/>
              <a:gd name="connsiteX5" fmla="*/ 11649954 w 12192000"/>
              <a:gd name="connsiteY5" fmla="*/ 749628 h 2240205"/>
              <a:gd name="connsiteX6" fmla="*/ 11560424 w 12192000"/>
              <a:gd name="connsiteY6" fmla="*/ 748017 h 2240205"/>
              <a:gd name="connsiteX7" fmla="*/ 11358455 w 12192000"/>
              <a:gd name="connsiteY7" fmla="*/ 747593 h 2240205"/>
              <a:gd name="connsiteX8" fmla="*/ 11165209 w 12192000"/>
              <a:gd name="connsiteY8" fmla="*/ 748852 h 2240205"/>
              <a:gd name="connsiteX9" fmla="*/ 11058755 w 12192000"/>
              <a:gd name="connsiteY9" fmla="*/ 749617 h 2240205"/>
              <a:gd name="connsiteX10" fmla="*/ 10846594 w 12192000"/>
              <a:gd name="connsiteY10" fmla="*/ 765069 h 2240205"/>
              <a:gd name="connsiteX11" fmla="*/ 10739478 w 12192000"/>
              <a:gd name="connsiteY11" fmla="*/ 776841 h 2240205"/>
              <a:gd name="connsiteX12" fmla="*/ 10458762 w 12192000"/>
              <a:gd name="connsiteY12" fmla="*/ 755400 h 2240205"/>
              <a:gd name="connsiteX13" fmla="*/ 10211200 w 12192000"/>
              <a:gd name="connsiteY13" fmla="*/ 767513 h 2240205"/>
              <a:gd name="connsiteX14" fmla="*/ 10167995 w 12192000"/>
              <a:gd name="connsiteY14" fmla="*/ 760843 h 2240205"/>
              <a:gd name="connsiteX15" fmla="*/ 9997044 w 12192000"/>
              <a:gd name="connsiteY15" fmla="*/ 780129 h 2240205"/>
              <a:gd name="connsiteX16" fmla="*/ 9943887 w 12192000"/>
              <a:gd name="connsiteY16" fmla="*/ 804141 h 2240205"/>
              <a:gd name="connsiteX17" fmla="*/ 9918248 w 12192000"/>
              <a:gd name="connsiteY17" fmla="*/ 816628 h 2240205"/>
              <a:gd name="connsiteX18" fmla="*/ 9767091 w 12192000"/>
              <a:gd name="connsiteY18" fmla="*/ 870550 h 2240205"/>
              <a:gd name="connsiteX19" fmla="*/ 9683005 w 12192000"/>
              <a:gd name="connsiteY19" fmla="*/ 894128 h 2240205"/>
              <a:gd name="connsiteX20" fmla="*/ 9594438 w 12192000"/>
              <a:gd name="connsiteY20" fmla="*/ 919051 h 2240205"/>
              <a:gd name="connsiteX21" fmla="*/ 9544189 w 12192000"/>
              <a:gd name="connsiteY21" fmla="*/ 938966 h 2240205"/>
              <a:gd name="connsiteX22" fmla="*/ 9500499 w 12192000"/>
              <a:gd name="connsiteY22" fmla="*/ 954680 h 2240205"/>
              <a:gd name="connsiteX23" fmla="*/ 9410017 w 12192000"/>
              <a:gd name="connsiteY23" fmla="*/ 993931 h 2240205"/>
              <a:gd name="connsiteX24" fmla="*/ 9392919 w 12192000"/>
              <a:gd name="connsiteY24" fmla="*/ 994656 h 2240205"/>
              <a:gd name="connsiteX25" fmla="*/ 9268019 w 12192000"/>
              <a:gd name="connsiteY25" fmla="*/ 1007442 h 2240205"/>
              <a:gd name="connsiteX26" fmla="*/ 9188177 w 12192000"/>
              <a:gd name="connsiteY26" fmla="*/ 1035474 h 2240205"/>
              <a:gd name="connsiteX27" fmla="*/ 9155969 w 12192000"/>
              <a:gd name="connsiteY27" fmla="*/ 1046804 h 2240205"/>
              <a:gd name="connsiteX28" fmla="*/ 9133985 w 12192000"/>
              <a:gd name="connsiteY28" fmla="*/ 1046450 h 2240205"/>
              <a:gd name="connsiteX29" fmla="*/ 9003462 w 12192000"/>
              <a:gd name="connsiteY29" fmla="*/ 1042406 h 2240205"/>
              <a:gd name="connsiteX30" fmla="*/ 8968445 w 12192000"/>
              <a:gd name="connsiteY30" fmla="*/ 1052169 h 2240205"/>
              <a:gd name="connsiteX31" fmla="*/ 8886001 w 12192000"/>
              <a:gd name="connsiteY31" fmla="*/ 1067468 h 2240205"/>
              <a:gd name="connsiteX32" fmla="*/ 8838610 w 12192000"/>
              <a:gd name="connsiteY32" fmla="*/ 1075091 h 2240205"/>
              <a:gd name="connsiteX33" fmla="*/ 8665605 w 12192000"/>
              <a:gd name="connsiteY33" fmla="*/ 1110791 h 2240205"/>
              <a:gd name="connsiteX34" fmla="*/ 8584946 w 12192000"/>
              <a:gd name="connsiteY34" fmla="*/ 1135226 h 2240205"/>
              <a:gd name="connsiteX35" fmla="*/ 8419755 w 12192000"/>
              <a:gd name="connsiteY35" fmla="*/ 1216260 h 2240205"/>
              <a:gd name="connsiteX36" fmla="*/ 8411626 w 12192000"/>
              <a:gd name="connsiteY36" fmla="*/ 1214397 h 2240205"/>
              <a:gd name="connsiteX37" fmla="*/ 8363469 w 12192000"/>
              <a:gd name="connsiteY37" fmla="*/ 1246658 h 2240205"/>
              <a:gd name="connsiteX38" fmla="*/ 8275497 w 12192000"/>
              <a:gd name="connsiteY38" fmla="*/ 1264396 h 2240205"/>
              <a:gd name="connsiteX39" fmla="*/ 8074238 w 12192000"/>
              <a:gd name="connsiteY39" fmla="*/ 1301895 h 2240205"/>
              <a:gd name="connsiteX40" fmla="*/ 7942099 w 12192000"/>
              <a:gd name="connsiteY40" fmla="*/ 1336332 h 2240205"/>
              <a:gd name="connsiteX41" fmla="*/ 7902328 w 12192000"/>
              <a:gd name="connsiteY41" fmla="*/ 1345865 h 2240205"/>
              <a:gd name="connsiteX42" fmla="*/ 7840612 w 12192000"/>
              <a:gd name="connsiteY42" fmla="*/ 1369373 h 2240205"/>
              <a:gd name="connsiteX43" fmla="*/ 7786819 w 12192000"/>
              <a:gd name="connsiteY43" fmla="*/ 1378970 h 2240205"/>
              <a:gd name="connsiteX44" fmla="*/ 7548172 w 12192000"/>
              <a:gd name="connsiteY44" fmla="*/ 1417460 h 2240205"/>
              <a:gd name="connsiteX45" fmla="*/ 7483437 w 12192000"/>
              <a:gd name="connsiteY45" fmla="*/ 1478152 h 2240205"/>
              <a:gd name="connsiteX46" fmla="*/ 7377870 w 12192000"/>
              <a:gd name="connsiteY46" fmla="*/ 1523319 h 2240205"/>
              <a:gd name="connsiteX47" fmla="*/ 7230737 w 12192000"/>
              <a:gd name="connsiteY47" fmla="*/ 1562633 h 2240205"/>
              <a:gd name="connsiteX48" fmla="*/ 7224458 w 12192000"/>
              <a:gd name="connsiteY48" fmla="*/ 1573008 h 2240205"/>
              <a:gd name="connsiteX49" fmla="*/ 7183121 w 12192000"/>
              <a:gd name="connsiteY49" fmla="*/ 1595162 h 2240205"/>
              <a:gd name="connsiteX50" fmla="*/ 7164601 w 12192000"/>
              <a:gd name="connsiteY50" fmla="*/ 1606490 h 2240205"/>
              <a:gd name="connsiteX51" fmla="*/ 6900177 w 12192000"/>
              <a:gd name="connsiteY51" fmla="*/ 1636016 h 2240205"/>
              <a:gd name="connsiteX52" fmla="*/ 6795372 w 12192000"/>
              <a:gd name="connsiteY52" fmla="*/ 1644845 h 2240205"/>
              <a:gd name="connsiteX53" fmla="*/ 6692251 w 12192000"/>
              <a:gd name="connsiteY53" fmla="*/ 1656357 h 2240205"/>
              <a:gd name="connsiteX54" fmla="*/ 6655235 w 12192000"/>
              <a:gd name="connsiteY54" fmla="*/ 1661869 h 2240205"/>
              <a:gd name="connsiteX55" fmla="*/ 6554894 w 12192000"/>
              <a:gd name="connsiteY55" fmla="*/ 1664428 h 2240205"/>
              <a:gd name="connsiteX56" fmla="*/ 6516595 w 12192000"/>
              <a:gd name="connsiteY56" fmla="*/ 1667475 h 2240205"/>
              <a:gd name="connsiteX57" fmla="*/ 6508541 w 12192000"/>
              <a:gd name="connsiteY57" fmla="*/ 1668757 h 2240205"/>
              <a:gd name="connsiteX58" fmla="*/ 6471012 w 12192000"/>
              <a:gd name="connsiteY58" fmla="*/ 1678604 h 2240205"/>
              <a:gd name="connsiteX59" fmla="*/ 6364035 w 12192000"/>
              <a:gd name="connsiteY59" fmla="*/ 1667683 h 2240205"/>
              <a:gd name="connsiteX60" fmla="*/ 6243319 w 12192000"/>
              <a:gd name="connsiteY60" fmla="*/ 1695560 h 2240205"/>
              <a:gd name="connsiteX61" fmla="*/ 6098321 w 12192000"/>
              <a:gd name="connsiteY61" fmla="*/ 1721646 h 2240205"/>
              <a:gd name="connsiteX62" fmla="*/ 5880652 w 12192000"/>
              <a:gd name="connsiteY62" fmla="*/ 1779643 h 2240205"/>
              <a:gd name="connsiteX63" fmla="*/ 5785959 w 12192000"/>
              <a:gd name="connsiteY63" fmla="*/ 1775307 h 2240205"/>
              <a:gd name="connsiteX64" fmla="*/ 5643534 w 12192000"/>
              <a:gd name="connsiteY64" fmla="*/ 1802919 h 2240205"/>
              <a:gd name="connsiteX65" fmla="*/ 5518799 w 12192000"/>
              <a:gd name="connsiteY65" fmla="*/ 1818312 h 2240205"/>
              <a:gd name="connsiteX66" fmla="*/ 5505014 w 12192000"/>
              <a:gd name="connsiteY66" fmla="*/ 1819259 h 2240205"/>
              <a:gd name="connsiteX67" fmla="*/ 5453307 w 12192000"/>
              <a:gd name="connsiteY67" fmla="*/ 1815450 h 2240205"/>
              <a:gd name="connsiteX68" fmla="*/ 5221533 w 12192000"/>
              <a:gd name="connsiteY68" fmla="*/ 1846950 h 2240205"/>
              <a:gd name="connsiteX69" fmla="*/ 5149802 w 12192000"/>
              <a:gd name="connsiteY69" fmla="*/ 1844846 h 2240205"/>
              <a:gd name="connsiteX70" fmla="*/ 5114927 w 12192000"/>
              <a:gd name="connsiteY70" fmla="*/ 1847827 h 2240205"/>
              <a:gd name="connsiteX71" fmla="*/ 5108970 w 12192000"/>
              <a:gd name="connsiteY71" fmla="*/ 1847935 h 2240205"/>
              <a:gd name="connsiteX72" fmla="*/ 5067961 w 12192000"/>
              <a:gd name="connsiteY72" fmla="*/ 1845917 h 2240205"/>
              <a:gd name="connsiteX73" fmla="*/ 5007075 w 12192000"/>
              <a:gd name="connsiteY73" fmla="*/ 1838626 h 2240205"/>
              <a:gd name="connsiteX74" fmla="*/ 4944087 w 12192000"/>
              <a:gd name="connsiteY74" fmla="*/ 1823332 h 2240205"/>
              <a:gd name="connsiteX75" fmla="*/ 4907662 w 12192000"/>
              <a:gd name="connsiteY75" fmla="*/ 1816900 h 2240205"/>
              <a:gd name="connsiteX76" fmla="*/ 4882386 w 12192000"/>
              <a:gd name="connsiteY76" fmla="*/ 1809844 h 2240205"/>
              <a:gd name="connsiteX77" fmla="*/ 4811440 w 12192000"/>
              <a:gd name="connsiteY77" fmla="*/ 1804655 h 2240205"/>
              <a:gd name="connsiteX78" fmla="*/ 4691075 w 12192000"/>
              <a:gd name="connsiteY78" fmla="*/ 1801389 h 2240205"/>
              <a:gd name="connsiteX79" fmla="*/ 4640313 w 12192000"/>
              <a:gd name="connsiteY79" fmla="*/ 1784307 h 2240205"/>
              <a:gd name="connsiteX80" fmla="*/ 4536503 w 12192000"/>
              <a:gd name="connsiteY80" fmla="*/ 1785334 h 2240205"/>
              <a:gd name="connsiteX81" fmla="*/ 4513724 w 12192000"/>
              <a:gd name="connsiteY81" fmla="*/ 1791996 h 2240205"/>
              <a:gd name="connsiteX82" fmla="*/ 4459810 w 12192000"/>
              <a:gd name="connsiteY82" fmla="*/ 1797886 h 2240205"/>
              <a:gd name="connsiteX83" fmla="*/ 4379064 w 12192000"/>
              <a:gd name="connsiteY83" fmla="*/ 1817177 h 2240205"/>
              <a:gd name="connsiteX84" fmla="*/ 4290981 w 12192000"/>
              <a:gd name="connsiteY84" fmla="*/ 1839677 h 2240205"/>
              <a:gd name="connsiteX85" fmla="*/ 4238372 w 12192000"/>
              <a:gd name="connsiteY85" fmla="*/ 1851480 h 2240205"/>
              <a:gd name="connsiteX86" fmla="*/ 4232517 w 12192000"/>
              <a:gd name="connsiteY86" fmla="*/ 1852567 h 2240205"/>
              <a:gd name="connsiteX87" fmla="*/ 4191732 w 12192000"/>
              <a:gd name="connsiteY87" fmla="*/ 1857328 h 2240205"/>
              <a:gd name="connsiteX88" fmla="*/ 4065532 w 12192000"/>
              <a:gd name="connsiteY88" fmla="*/ 1855477 h 2240205"/>
              <a:gd name="connsiteX89" fmla="*/ 4028460 w 12192000"/>
              <a:gd name="connsiteY89" fmla="*/ 1855137 h 2240205"/>
              <a:gd name="connsiteX90" fmla="*/ 4002267 w 12192000"/>
              <a:gd name="connsiteY90" fmla="*/ 1852352 h 2240205"/>
              <a:gd name="connsiteX91" fmla="*/ 3931396 w 12192000"/>
              <a:gd name="connsiteY91" fmla="*/ 1858915 h 2240205"/>
              <a:gd name="connsiteX92" fmla="*/ 3812162 w 12192000"/>
              <a:gd name="connsiteY92" fmla="*/ 1875501 h 2240205"/>
              <a:gd name="connsiteX93" fmla="*/ 3758105 w 12192000"/>
              <a:gd name="connsiteY93" fmla="*/ 1871856 h 2240205"/>
              <a:gd name="connsiteX94" fmla="*/ 3567259 w 12192000"/>
              <a:gd name="connsiteY94" fmla="*/ 1893482 h 2240205"/>
              <a:gd name="connsiteX95" fmla="*/ 3405770 w 12192000"/>
              <a:gd name="connsiteY95" fmla="*/ 1904591 h 2240205"/>
              <a:gd name="connsiteX96" fmla="*/ 3280097 w 12192000"/>
              <a:gd name="connsiteY96" fmla="*/ 1919610 h 2240205"/>
              <a:gd name="connsiteX97" fmla="*/ 3009910 w 12192000"/>
              <a:gd name="connsiteY97" fmla="*/ 1957866 h 2240205"/>
              <a:gd name="connsiteX98" fmla="*/ 2995934 w 12192000"/>
              <a:gd name="connsiteY98" fmla="*/ 1967085 h 2240205"/>
              <a:gd name="connsiteX99" fmla="*/ 2942858 w 12192000"/>
              <a:gd name="connsiteY99" fmla="*/ 1981367 h 2240205"/>
              <a:gd name="connsiteX100" fmla="*/ 2875436 w 12192000"/>
              <a:gd name="connsiteY100" fmla="*/ 1996977 h 2240205"/>
              <a:gd name="connsiteX101" fmla="*/ 2874892 w 12192000"/>
              <a:gd name="connsiteY101" fmla="*/ 1996085 h 2240205"/>
              <a:gd name="connsiteX102" fmla="*/ 2843662 w 12192000"/>
              <a:gd name="connsiteY102" fmla="*/ 1992498 h 2240205"/>
              <a:gd name="connsiteX103" fmla="*/ 2718916 w 12192000"/>
              <a:gd name="connsiteY103" fmla="*/ 1990867 h 2240205"/>
              <a:gd name="connsiteX104" fmla="*/ 2713522 w 12192000"/>
              <a:gd name="connsiteY104" fmla="*/ 1990173 h 2240205"/>
              <a:gd name="connsiteX105" fmla="*/ 2476147 w 12192000"/>
              <a:gd name="connsiteY105" fmla="*/ 1998305 h 2240205"/>
              <a:gd name="connsiteX106" fmla="*/ 2373568 w 12192000"/>
              <a:gd name="connsiteY106" fmla="*/ 2003219 h 2240205"/>
              <a:gd name="connsiteX107" fmla="*/ 2287219 w 12192000"/>
              <a:gd name="connsiteY107" fmla="*/ 1998750 h 2240205"/>
              <a:gd name="connsiteX108" fmla="*/ 2243069 w 12192000"/>
              <a:gd name="connsiteY108" fmla="*/ 2005321 h 2240205"/>
              <a:gd name="connsiteX109" fmla="*/ 2164831 w 12192000"/>
              <a:gd name="connsiteY109" fmla="*/ 2010143 h 2240205"/>
              <a:gd name="connsiteX110" fmla="*/ 2085228 w 12192000"/>
              <a:gd name="connsiteY110" fmla="*/ 2046431 h 2240205"/>
              <a:gd name="connsiteX111" fmla="*/ 2058061 w 12192000"/>
              <a:gd name="connsiteY111" fmla="*/ 2047942 h 2240205"/>
              <a:gd name="connsiteX112" fmla="*/ 2042244 w 12192000"/>
              <a:gd name="connsiteY112" fmla="*/ 2055560 h 2240205"/>
              <a:gd name="connsiteX113" fmla="*/ 1877728 w 12192000"/>
              <a:gd name="connsiteY113" fmla="*/ 2101004 h 2240205"/>
              <a:gd name="connsiteX114" fmla="*/ 1759056 w 12192000"/>
              <a:gd name="connsiteY114" fmla="*/ 2125608 h 2240205"/>
              <a:gd name="connsiteX115" fmla="*/ 1637948 w 12192000"/>
              <a:gd name="connsiteY115" fmla="*/ 2172597 h 2240205"/>
              <a:gd name="connsiteX116" fmla="*/ 1434549 w 12192000"/>
              <a:gd name="connsiteY116" fmla="*/ 2234522 h 2240205"/>
              <a:gd name="connsiteX117" fmla="*/ 1370962 w 12192000"/>
              <a:gd name="connsiteY117" fmla="*/ 2237474 h 2240205"/>
              <a:gd name="connsiteX118" fmla="*/ 1356367 w 12192000"/>
              <a:gd name="connsiteY118" fmla="*/ 2235089 h 2240205"/>
              <a:gd name="connsiteX119" fmla="*/ 1279765 w 12192000"/>
              <a:gd name="connsiteY119" fmla="*/ 2229639 h 2240205"/>
              <a:gd name="connsiteX120" fmla="*/ 1195347 w 12192000"/>
              <a:gd name="connsiteY120" fmla="*/ 2212354 h 2240205"/>
              <a:gd name="connsiteX121" fmla="*/ 970251 w 12192000"/>
              <a:gd name="connsiteY121" fmla="*/ 2221029 h 2240205"/>
              <a:gd name="connsiteX122" fmla="*/ 812914 w 12192000"/>
              <a:gd name="connsiteY122" fmla="*/ 2210095 h 2240205"/>
              <a:gd name="connsiteX123" fmla="*/ 776382 w 12192000"/>
              <a:gd name="connsiteY123" fmla="*/ 2204512 h 2240205"/>
              <a:gd name="connsiteX124" fmla="*/ 597225 w 12192000"/>
              <a:gd name="connsiteY124" fmla="*/ 2180999 h 2240205"/>
              <a:gd name="connsiteX125" fmla="*/ 520671 w 12192000"/>
              <a:gd name="connsiteY125" fmla="*/ 2180980 h 2240205"/>
              <a:gd name="connsiteX126" fmla="*/ 515024 w 12192000"/>
              <a:gd name="connsiteY126" fmla="*/ 2179258 h 2240205"/>
              <a:gd name="connsiteX127" fmla="*/ 413835 w 12192000"/>
              <a:gd name="connsiteY127" fmla="*/ 2156783 h 2240205"/>
              <a:gd name="connsiteX128" fmla="*/ 376513 w 12192000"/>
              <a:gd name="connsiteY128" fmla="*/ 2154014 h 2240205"/>
              <a:gd name="connsiteX129" fmla="*/ 273386 w 12192000"/>
              <a:gd name="connsiteY129" fmla="*/ 2142551 h 2240205"/>
              <a:gd name="connsiteX130" fmla="*/ 77641 w 12192000"/>
              <a:gd name="connsiteY130" fmla="*/ 2126835 h 2240205"/>
              <a:gd name="connsiteX131" fmla="*/ 37645 w 12192000"/>
              <a:gd name="connsiteY131" fmla="*/ 2115401 h 2240205"/>
              <a:gd name="connsiteX132" fmla="*/ 4572 w 12192000"/>
              <a:gd name="connsiteY132" fmla="*/ 2111091 h 2240205"/>
              <a:gd name="connsiteX133" fmla="*/ 0 w 12192000"/>
              <a:gd name="connsiteY133" fmla="*/ 2110468 h 2240205"/>
              <a:gd name="connsiteX134" fmla="*/ 0 w 12192000"/>
              <a:gd name="connsiteY134" fmla="*/ 0 h 2240205"/>
              <a:gd name="connsiteX0" fmla="*/ 0 w 12192000"/>
              <a:gd name="connsiteY0" fmla="*/ 0 h 2240205"/>
              <a:gd name="connsiteX1" fmla="*/ 12192000 w 12192000"/>
              <a:gd name="connsiteY1" fmla="*/ 0 h 2240205"/>
              <a:gd name="connsiteX2" fmla="*/ 12192000 w 12192000"/>
              <a:gd name="connsiteY2" fmla="*/ 751299 h 2240205"/>
              <a:gd name="connsiteX3" fmla="*/ 11890686 w 12192000"/>
              <a:gd name="connsiteY3" fmla="*/ 732766 h 2240205"/>
              <a:gd name="connsiteX4" fmla="*/ 11820512 w 12192000"/>
              <a:gd name="connsiteY4" fmla="*/ 745392 h 2240205"/>
              <a:gd name="connsiteX5" fmla="*/ 11649954 w 12192000"/>
              <a:gd name="connsiteY5" fmla="*/ 749628 h 2240205"/>
              <a:gd name="connsiteX6" fmla="*/ 11560424 w 12192000"/>
              <a:gd name="connsiteY6" fmla="*/ 748017 h 2240205"/>
              <a:gd name="connsiteX7" fmla="*/ 11358455 w 12192000"/>
              <a:gd name="connsiteY7" fmla="*/ 747593 h 2240205"/>
              <a:gd name="connsiteX8" fmla="*/ 11165209 w 12192000"/>
              <a:gd name="connsiteY8" fmla="*/ 748852 h 2240205"/>
              <a:gd name="connsiteX9" fmla="*/ 11058755 w 12192000"/>
              <a:gd name="connsiteY9" fmla="*/ 749617 h 2240205"/>
              <a:gd name="connsiteX10" fmla="*/ 10846594 w 12192000"/>
              <a:gd name="connsiteY10" fmla="*/ 765069 h 2240205"/>
              <a:gd name="connsiteX11" fmla="*/ 10739478 w 12192000"/>
              <a:gd name="connsiteY11" fmla="*/ 776841 h 2240205"/>
              <a:gd name="connsiteX12" fmla="*/ 10458762 w 12192000"/>
              <a:gd name="connsiteY12" fmla="*/ 755400 h 2240205"/>
              <a:gd name="connsiteX13" fmla="*/ 10211200 w 12192000"/>
              <a:gd name="connsiteY13" fmla="*/ 767513 h 2240205"/>
              <a:gd name="connsiteX14" fmla="*/ 10167995 w 12192000"/>
              <a:gd name="connsiteY14" fmla="*/ 760843 h 2240205"/>
              <a:gd name="connsiteX15" fmla="*/ 9997044 w 12192000"/>
              <a:gd name="connsiteY15" fmla="*/ 780129 h 2240205"/>
              <a:gd name="connsiteX16" fmla="*/ 9943887 w 12192000"/>
              <a:gd name="connsiteY16" fmla="*/ 804141 h 2240205"/>
              <a:gd name="connsiteX17" fmla="*/ 9918248 w 12192000"/>
              <a:gd name="connsiteY17" fmla="*/ 816628 h 2240205"/>
              <a:gd name="connsiteX18" fmla="*/ 9767091 w 12192000"/>
              <a:gd name="connsiteY18" fmla="*/ 870550 h 2240205"/>
              <a:gd name="connsiteX19" fmla="*/ 9683005 w 12192000"/>
              <a:gd name="connsiteY19" fmla="*/ 894128 h 2240205"/>
              <a:gd name="connsiteX20" fmla="*/ 9594438 w 12192000"/>
              <a:gd name="connsiteY20" fmla="*/ 919051 h 2240205"/>
              <a:gd name="connsiteX21" fmla="*/ 9544189 w 12192000"/>
              <a:gd name="connsiteY21" fmla="*/ 938966 h 2240205"/>
              <a:gd name="connsiteX22" fmla="*/ 9500499 w 12192000"/>
              <a:gd name="connsiteY22" fmla="*/ 954680 h 2240205"/>
              <a:gd name="connsiteX23" fmla="*/ 9410017 w 12192000"/>
              <a:gd name="connsiteY23" fmla="*/ 993931 h 2240205"/>
              <a:gd name="connsiteX24" fmla="*/ 9392919 w 12192000"/>
              <a:gd name="connsiteY24" fmla="*/ 994656 h 2240205"/>
              <a:gd name="connsiteX25" fmla="*/ 9268019 w 12192000"/>
              <a:gd name="connsiteY25" fmla="*/ 1007442 h 2240205"/>
              <a:gd name="connsiteX26" fmla="*/ 9188177 w 12192000"/>
              <a:gd name="connsiteY26" fmla="*/ 1035474 h 2240205"/>
              <a:gd name="connsiteX27" fmla="*/ 9155969 w 12192000"/>
              <a:gd name="connsiteY27" fmla="*/ 1046804 h 2240205"/>
              <a:gd name="connsiteX28" fmla="*/ 9133985 w 12192000"/>
              <a:gd name="connsiteY28" fmla="*/ 1046450 h 2240205"/>
              <a:gd name="connsiteX29" fmla="*/ 9003462 w 12192000"/>
              <a:gd name="connsiteY29" fmla="*/ 1042406 h 2240205"/>
              <a:gd name="connsiteX30" fmla="*/ 8968445 w 12192000"/>
              <a:gd name="connsiteY30" fmla="*/ 1052169 h 2240205"/>
              <a:gd name="connsiteX31" fmla="*/ 8886001 w 12192000"/>
              <a:gd name="connsiteY31" fmla="*/ 1067468 h 2240205"/>
              <a:gd name="connsiteX32" fmla="*/ 8838610 w 12192000"/>
              <a:gd name="connsiteY32" fmla="*/ 1075091 h 2240205"/>
              <a:gd name="connsiteX33" fmla="*/ 8665605 w 12192000"/>
              <a:gd name="connsiteY33" fmla="*/ 1110791 h 2240205"/>
              <a:gd name="connsiteX34" fmla="*/ 8584946 w 12192000"/>
              <a:gd name="connsiteY34" fmla="*/ 1135226 h 2240205"/>
              <a:gd name="connsiteX35" fmla="*/ 8419755 w 12192000"/>
              <a:gd name="connsiteY35" fmla="*/ 1216260 h 2240205"/>
              <a:gd name="connsiteX36" fmla="*/ 8411626 w 12192000"/>
              <a:gd name="connsiteY36" fmla="*/ 1214397 h 2240205"/>
              <a:gd name="connsiteX37" fmla="*/ 8363469 w 12192000"/>
              <a:gd name="connsiteY37" fmla="*/ 1246658 h 2240205"/>
              <a:gd name="connsiteX38" fmla="*/ 8275497 w 12192000"/>
              <a:gd name="connsiteY38" fmla="*/ 1264396 h 2240205"/>
              <a:gd name="connsiteX39" fmla="*/ 8074238 w 12192000"/>
              <a:gd name="connsiteY39" fmla="*/ 1301895 h 2240205"/>
              <a:gd name="connsiteX40" fmla="*/ 7942099 w 12192000"/>
              <a:gd name="connsiteY40" fmla="*/ 1336332 h 2240205"/>
              <a:gd name="connsiteX41" fmla="*/ 7902328 w 12192000"/>
              <a:gd name="connsiteY41" fmla="*/ 1345865 h 2240205"/>
              <a:gd name="connsiteX42" fmla="*/ 7840612 w 12192000"/>
              <a:gd name="connsiteY42" fmla="*/ 1369373 h 2240205"/>
              <a:gd name="connsiteX43" fmla="*/ 7786819 w 12192000"/>
              <a:gd name="connsiteY43" fmla="*/ 1378970 h 2240205"/>
              <a:gd name="connsiteX44" fmla="*/ 7548172 w 12192000"/>
              <a:gd name="connsiteY44" fmla="*/ 1417460 h 2240205"/>
              <a:gd name="connsiteX45" fmla="*/ 7483437 w 12192000"/>
              <a:gd name="connsiteY45" fmla="*/ 1478152 h 2240205"/>
              <a:gd name="connsiteX46" fmla="*/ 7377870 w 12192000"/>
              <a:gd name="connsiteY46" fmla="*/ 1523319 h 2240205"/>
              <a:gd name="connsiteX47" fmla="*/ 7230737 w 12192000"/>
              <a:gd name="connsiteY47" fmla="*/ 1562633 h 2240205"/>
              <a:gd name="connsiteX48" fmla="*/ 7224458 w 12192000"/>
              <a:gd name="connsiteY48" fmla="*/ 1573008 h 2240205"/>
              <a:gd name="connsiteX49" fmla="*/ 7183121 w 12192000"/>
              <a:gd name="connsiteY49" fmla="*/ 1595162 h 2240205"/>
              <a:gd name="connsiteX50" fmla="*/ 7164601 w 12192000"/>
              <a:gd name="connsiteY50" fmla="*/ 1606490 h 2240205"/>
              <a:gd name="connsiteX51" fmla="*/ 6900177 w 12192000"/>
              <a:gd name="connsiteY51" fmla="*/ 1636016 h 2240205"/>
              <a:gd name="connsiteX52" fmla="*/ 6795372 w 12192000"/>
              <a:gd name="connsiteY52" fmla="*/ 1644845 h 2240205"/>
              <a:gd name="connsiteX53" fmla="*/ 6692251 w 12192000"/>
              <a:gd name="connsiteY53" fmla="*/ 1656357 h 2240205"/>
              <a:gd name="connsiteX54" fmla="*/ 6655235 w 12192000"/>
              <a:gd name="connsiteY54" fmla="*/ 1661869 h 2240205"/>
              <a:gd name="connsiteX55" fmla="*/ 6554894 w 12192000"/>
              <a:gd name="connsiteY55" fmla="*/ 1664428 h 2240205"/>
              <a:gd name="connsiteX56" fmla="*/ 6516595 w 12192000"/>
              <a:gd name="connsiteY56" fmla="*/ 1667475 h 2240205"/>
              <a:gd name="connsiteX57" fmla="*/ 6508541 w 12192000"/>
              <a:gd name="connsiteY57" fmla="*/ 1668757 h 2240205"/>
              <a:gd name="connsiteX58" fmla="*/ 6471012 w 12192000"/>
              <a:gd name="connsiteY58" fmla="*/ 1678604 h 2240205"/>
              <a:gd name="connsiteX59" fmla="*/ 6364035 w 12192000"/>
              <a:gd name="connsiteY59" fmla="*/ 1667683 h 2240205"/>
              <a:gd name="connsiteX60" fmla="*/ 6243319 w 12192000"/>
              <a:gd name="connsiteY60" fmla="*/ 1695560 h 2240205"/>
              <a:gd name="connsiteX61" fmla="*/ 6098321 w 12192000"/>
              <a:gd name="connsiteY61" fmla="*/ 1721646 h 2240205"/>
              <a:gd name="connsiteX62" fmla="*/ 5880652 w 12192000"/>
              <a:gd name="connsiteY62" fmla="*/ 1779643 h 2240205"/>
              <a:gd name="connsiteX63" fmla="*/ 5785959 w 12192000"/>
              <a:gd name="connsiteY63" fmla="*/ 1775307 h 2240205"/>
              <a:gd name="connsiteX64" fmla="*/ 5643534 w 12192000"/>
              <a:gd name="connsiteY64" fmla="*/ 1802919 h 2240205"/>
              <a:gd name="connsiteX65" fmla="*/ 5518799 w 12192000"/>
              <a:gd name="connsiteY65" fmla="*/ 1818312 h 2240205"/>
              <a:gd name="connsiteX66" fmla="*/ 5505014 w 12192000"/>
              <a:gd name="connsiteY66" fmla="*/ 1819259 h 2240205"/>
              <a:gd name="connsiteX67" fmla="*/ 5453307 w 12192000"/>
              <a:gd name="connsiteY67" fmla="*/ 1815450 h 2240205"/>
              <a:gd name="connsiteX68" fmla="*/ 5221533 w 12192000"/>
              <a:gd name="connsiteY68" fmla="*/ 1846950 h 2240205"/>
              <a:gd name="connsiteX69" fmla="*/ 5149802 w 12192000"/>
              <a:gd name="connsiteY69" fmla="*/ 1844846 h 2240205"/>
              <a:gd name="connsiteX70" fmla="*/ 5114927 w 12192000"/>
              <a:gd name="connsiteY70" fmla="*/ 1847827 h 2240205"/>
              <a:gd name="connsiteX71" fmla="*/ 5108970 w 12192000"/>
              <a:gd name="connsiteY71" fmla="*/ 1847935 h 2240205"/>
              <a:gd name="connsiteX72" fmla="*/ 5067961 w 12192000"/>
              <a:gd name="connsiteY72" fmla="*/ 1845917 h 2240205"/>
              <a:gd name="connsiteX73" fmla="*/ 5007075 w 12192000"/>
              <a:gd name="connsiteY73" fmla="*/ 1838626 h 2240205"/>
              <a:gd name="connsiteX74" fmla="*/ 4944087 w 12192000"/>
              <a:gd name="connsiteY74" fmla="*/ 1823332 h 2240205"/>
              <a:gd name="connsiteX75" fmla="*/ 4907662 w 12192000"/>
              <a:gd name="connsiteY75" fmla="*/ 1816900 h 2240205"/>
              <a:gd name="connsiteX76" fmla="*/ 4882386 w 12192000"/>
              <a:gd name="connsiteY76" fmla="*/ 1809844 h 2240205"/>
              <a:gd name="connsiteX77" fmla="*/ 4811440 w 12192000"/>
              <a:gd name="connsiteY77" fmla="*/ 1804655 h 2240205"/>
              <a:gd name="connsiteX78" fmla="*/ 4691075 w 12192000"/>
              <a:gd name="connsiteY78" fmla="*/ 1801389 h 2240205"/>
              <a:gd name="connsiteX79" fmla="*/ 4640313 w 12192000"/>
              <a:gd name="connsiteY79" fmla="*/ 1784307 h 2240205"/>
              <a:gd name="connsiteX80" fmla="*/ 4536503 w 12192000"/>
              <a:gd name="connsiteY80" fmla="*/ 1785334 h 2240205"/>
              <a:gd name="connsiteX81" fmla="*/ 4513724 w 12192000"/>
              <a:gd name="connsiteY81" fmla="*/ 1791996 h 2240205"/>
              <a:gd name="connsiteX82" fmla="*/ 4459810 w 12192000"/>
              <a:gd name="connsiteY82" fmla="*/ 1797886 h 2240205"/>
              <a:gd name="connsiteX83" fmla="*/ 4379064 w 12192000"/>
              <a:gd name="connsiteY83" fmla="*/ 1817177 h 2240205"/>
              <a:gd name="connsiteX84" fmla="*/ 4290981 w 12192000"/>
              <a:gd name="connsiteY84" fmla="*/ 1839677 h 2240205"/>
              <a:gd name="connsiteX85" fmla="*/ 4238372 w 12192000"/>
              <a:gd name="connsiteY85" fmla="*/ 1851480 h 2240205"/>
              <a:gd name="connsiteX86" fmla="*/ 4232517 w 12192000"/>
              <a:gd name="connsiteY86" fmla="*/ 1852567 h 2240205"/>
              <a:gd name="connsiteX87" fmla="*/ 4191732 w 12192000"/>
              <a:gd name="connsiteY87" fmla="*/ 1857328 h 2240205"/>
              <a:gd name="connsiteX88" fmla="*/ 4065532 w 12192000"/>
              <a:gd name="connsiteY88" fmla="*/ 1855477 h 2240205"/>
              <a:gd name="connsiteX89" fmla="*/ 4028460 w 12192000"/>
              <a:gd name="connsiteY89" fmla="*/ 1855137 h 2240205"/>
              <a:gd name="connsiteX90" fmla="*/ 4002267 w 12192000"/>
              <a:gd name="connsiteY90" fmla="*/ 1852352 h 2240205"/>
              <a:gd name="connsiteX91" fmla="*/ 3931396 w 12192000"/>
              <a:gd name="connsiteY91" fmla="*/ 1858915 h 2240205"/>
              <a:gd name="connsiteX92" fmla="*/ 3812162 w 12192000"/>
              <a:gd name="connsiteY92" fmla="*/ 1875501 h 2240205"/>
              <a:gd name="connsiteX93" fmla="*/ 3758105 w 12192000"/>
              <a:gd name="connsiteY93" fmla="*/ 1871856 h 2240205"/>
              <a:gd name="connsiteX94" fmla="*/ 3567259 w 12192000"/>
              <a:gd name="connsiteY94" fmla="*/ 1893482 h 2240205"/>
              <a:gd name="connsiteX95" fmla="*/ 3405770 w 12192000"/>
              <a:gd name="connsiteY95" fmla="*/ 1904591 h 2240205"/>
              <a:gd name="connsiteX96" fmla="*/ 3280097 w 12192000"/>
              <a:gd name="connsiteY96" fmla="*/ 1919610 h 2240205"/>
              <a:gd name="connsiteX97" fmla="*/ 3009910 w 12192000"/>
              <a:gd name="connsiteY97" fmla="*/ 1957866 h 2240205"/>
              <a:gd name="connsiteX98" fmla="*/ 2995934 w 12192000"/>
              <a:gd name="connsiteY98" fmla="*/ 1967085 h 2240205"/>
              <a:gd name="connsiteX99" fmla="*/ 2942858 w 12192000"/>
              <a:gd name="connsiteY99" fmla="*/ 1981367 h 2240205"/>
              <a:gd name="connsiteX100" fmla="*/ 2875436 w 12192000"/>
              <a:gd name="connsiteY100" fmla="*/ 1996977 h 2240205"/>
              <a:gd name="connsiteX101" fmla="*/ 2874892 w 12192000"/>
              <a:gd name="connsiteY101" fmla="*/ 1996085 h 2240205"/>
              <a:gd name="connsiteX102" fmla="*/ 2843662 w 12192000"/>
              <a:gd name="connsiteY102" fmla="*/ 1992498 h 2240205"/>
              <a:gd name="connsiteX103" fmla="*/ 2718916 w 12192000"/>
              <a:gd name="connsiteY103" fmla="*/ 1990867 h 2240205"/>
              <a:gd name="connsiteX104" fmla="*/ 2713522 w 12192000"/>
              <a:gd name="connsiteY104" fmla="*/ 1990173 h 2240205"/>
              <a:gd name="connsiteX105" fmla="*/ 2476147 w 12192000"/>
              <a:gd name="connsiteY105" fmla="*/ 1998305 h 2240205"/>
              <a:gd name="connsiteX106" fmla="*/ 2373568 w 12192000"/>
              <a:gd name="connsiteY106" fmla="*/ 2003219 h 2240205"/>
              <a:gd name="connsiteX107" fmla="*/ 2287219 w 12192000"/>
              <a:gd name="connsiteY107" fmla="*/ 1998750 h 2240205"/>
              <a:gd name="connsiteX108" fmla="*/ 2243069 w 12192000"/>
              <a:gd name="connsiteY108" fmla="*/ 2005321 h 2240205"/>
              <a:gd name="connsiteX109" fmla="*/ 2164831 w 12192000"/>
              <a:gd name="connsiteY109" fmla="*/ 2010143 h 2240205"/>
              <a:gd name="connsiteX110" fmla="*/ 2085228 w 12192000"/>
              <a:gd name="connsiteY110" fmla="*/ 2046431 h 2240205"/>
              <a:gd name="connsiteX111" fmla="*/ 2058061 w 12192000"/>
              <a:gd name="connsiteY111" fmla="*/ 2047942 h 2240205"/>
              <a:gd name="connsiteX112" fmla="*/ 2042244 w 12192000"/>
              <a:gd name="connsiteY112" fmla="*/ 2055560 h 2240205"/>
              <a:gd name="connsiteX113" fmla="*/ 1877728 w 12192000"/>
              <a:gd name="connsiteY113" fmla="*/ 2101004 h 2240205"/>
              <a:gd name="connsiteX114" fmla="*/ 1759056 w 12192000"/>
              <a:gd name="connsiteY114" fmla="*/ 2125608 h 2240205"/>
              <a:gd name="connsiteX115" fmla="*/ 1637948 w 12192000"/>
              <a:gd name="connsiteY115" fmla="*/ 2172597 h 2240205"/>
              <a:gd name="connsiteX116" fmla="*/ 1434549 w 12192000"/>
              <a:gd name="connsiteY116" fmla="*/ 2234522 h 2240205"/>
              <a:gd name="connsiteX117" fmla="*/ 1370962 w 12192000"/>
              <a:gd name="connsiteY117" fmla="*/ 2237474 h 2240205"/>
              <a:gd name="connsiteX118" fmla="*/ 1356367 w 12192000"/>
              <a:gd name="connsiteY118" fmla="*/ 2235089 h 2240205"/>
              <a:gd name="connsiteX119" fmla="*/ 1279765 w 12192000"/>
              <a:gd name="connsiteY119" fmla="*/ 2229639 h 2240205"/>
              <a:gd name="connsiteX120" fmla="*/ 1195347 w 12192000"/>
              <a:gd name="connsiteY120" fmla="*/ 2212354 h 2240205"/>
              <a:gd name="connsiteX121" fmla="*/ 970251 w 12192000"/>
              <a:gd name="connsiteY121" fmla="*/ 2221029 h 2240205"/>
              <a:gd name="connsiteX122" fmla="*/ 812914 w 12192000"/>
              <a:gd name="connsiteY122" fmla="*/ 2210095 h 2240205"/>
              <a:gd name="connsiteX123" fmla="*/ 776382 w 12192000"/>
              <a:gd name="connsiteY123" fmla="*/ 2204512 h 2240205"/>
              <a:gd name="connsiteX124" fmla="*/ 597225 w 12192000"/>
              <a:gd name="connsiteY124" fmla="*/ 2180999 h 2240205"/>
              <a:gd name="connsiteX125" fmla="*/ 520671 w 12192000"/>
              <a:gd name="connsiteY125" fmla="*/ 2180980 h 2240205"/>
              <a:gd name="connsiteX126" fmla="*/ 515024 w 12192000"/>
              <a:gd name="connsiteY126" fmla="*/ 2179258 h 2240205"/>
              <a:gd name="connsiteX127" fmla="*/ 413835 w 12192000"/>
              <a:gd name="connsiteY127" fmla="*/ 2156783 h 2240205"/>
              <a:gd name="connsiteX128" fmla="*/ 376513 w 12192000"/>
              <a:gd name="connsiteY128" fmla="*/ 2154014 h 2240205"/>
              <a:gd name="connsiteX129" fmla="*/ 273386 w 12192000"/>
              <a:gd name="connsiteY129" fmla="*/ 2142551 h 2240205"/>
              <a:gd name="connsiteX130" fmla="*/ 77641 w 12192000"/>
              <a:gd name="connsiteY130" fmla="*/ 2126835 h 2240205"/>
              <a:gd name="connsiteX131" fmla="*/ 37645 w 12192000"/>
              <a:gd name="connsiteY131" fmla="*/ 2115401 h 2240205"/>
              <a:gd name="connsiteX132" fmla="*/ 4572 w 12192000"/>
              <a:gd name="connsiteY132" fmla="*/ 2111091 h 2240205"/>
              <a:gd name="connsiteX133" fmla="*/ 0 w 12192000"/>
              <a:gd name="connsiteY133" fmla="*/ 2110468 h 2240205"/>
              <a:gd name="connsiteX134" fmla="*/ 0 w 12192000"/>
              <a:gd name="connsiteY134" fmla="*/ 0 h 2240205"/>
              <a:gd name="connsiteX0" fmla="*/ 0 w 12192000"/>
              <a:gd name="connsiteY0" fmla="*/ 0 h 2240205"/>
              <a:gd name="connsiteX1" fmla="*/ 12192000 w 12192000"/>
              <a:gd name="connsiteY1" fmla="*/ 0 h 2240205"/>
              <a:gd name="connsiteX2" fmla="*/ 12192000 w 12192000"/>
              <a:gd name="connsiteY2" fmla="*/ 751299 h 2240205"/>
              <a:gd name="connsiteX3" fmla="*/ 11890686 w 12192000"/>
              <a:gd name="connsiteY3" fmla="*/ 732766 h 2240205"/>
              <a:gd name="connsiteX4" fmla="*/ 11820512 w 12192000"/>
              <a:gd name="connsiteY4" fmla="*/ 745392 h 2240205"/>
              <a:gd name="connsiteX5" fmla="*/ 11649954 w 12192000"/>
              <a:gd name="connsiteY5" fmla="*/ 749628 h 2240205"/>
              <a:gd name="connsiteX6" fmla="*/ 11560424 w 12192000"/>
              <a:gd name="connsiteY6" fmla="*/ 748017 h 2240205"/>
              <a:gd name="connsiteX7" fmla="*/ 11358455 w 12192000"/>
              <a:gd name="connsiteY7" fmla="*/ 747593 h 2240205"/>
              <a:gd name="connsiteX8" fmla="*/ 11165209 w 12192000"/>
              <a:gd name="connsiteY8" fmla="*/ 748852 h 2240205"/>
              <a:gd name="connsiteX9" fmla="*/ 11058755 w 12192000"/>
              <a:gd name="connsiteY9" fmla="*/ 749617 h 2240205"/>
              <a:gd name="connsiteX10" fmla="*/ 10846594 w 12192000"/>
              <a:gd name="connsiteY10" fmla="*/ 765069 h 2240205"/>
              <a:gd name="connsiteX11" fmla="*/ 10739478 w 12192000"/>
              <a:gd name="connsiteY11" fmla="*/ 776841 h 2240205"/>
              <a:gd name="connsiteX12" fmla="*/ 10458762 w 12192000"/>
              <a:gd name="connsiteY12" fmla="*/ 755400 h 2240205"/>
              <a:gd name="connsiteX13" fmla="*/ 10211200 w 12192000"/>
              <a:gd name="connsiteY13" fmla="*/ 767513 h 2240205"/>
              <a:gd name="connsiteX14" fmla="*/ 10167995 w 12192000"/>
              <a:gd name="connsiteY14" fmla="*/ 760843 h 2240205"/>
              <a:gd name="connsiteX15" fmla="*/ 9997044 w 12192000"/>
              <a:gd name="connsiteY15" fmla="*/ 780129 h 2240205"/>
              <a:gd name="connsiteX16" fmla="*/ 9943887 w 12192000"/>
              <a:gd name="connsiteY16" fmla="*/ 804141 h 2240205"/>
              <a:gd name="connsiteX17" fmla="*/ 9918248 w 12192000"/>
              <a:gd name="connsiteY17" fmla="*/ 816628 h 2240205"/>
              <a:gd name="connsiteX18" fmla="*/ 9767091 w 12192000"/>
              <a:gd name="connsiteY18" fmla="*/ 870550 h 2240205"/>
              <a:gd name="connsiteX19" fmla="*/ 9683005 w 12192000"/>
              <a:gd name="connsiteY19" fmla="*/ 894128 h 2240205"/>
              <a:gd name="connsiteX20" fmla="*/ 9594438 w 12192000"/>
              <a:gd name="connsiteY20" fmla="*/ 919051 h 2240205"/>
              <a:gd name="connsiteX21" fmla="*/ 9544189 w 12192000"/>
              <a:gd name="connsiteY21" fmla="*/ 938966 h 2240205"/>
              <a:gd name="connsiteX22" fmla="*/ 9500499 w 12192000"/>
              <a:gd name="connsiteY22" fmla="*/ 954680 h 2240205"/>
              <a:gd name="connsiteX23" fmla="*/ 9410017 w 12192000"/>
              <a:gd name="connsiteY23" fmla="*/ 993931 h 2240205"/>
              <a:gd name="connsiteX24" fmla="*/ 9392919 w 12192000"/>
              <a:gd name="connsiteY24" fmla="*/ 994656 h 2240205"/>
              <a:gd name="connsiteX25" fmla="*/ 9268019 w 12192000"/>
              <a:gd name="connsiteY25" fmla="*/ 1007442 h 2240205"/>
              <a:gd name="connsiteX26" fmla="*/ 9188177 w 12192000"/>
              <a:gd name="connsiteY26" fmla="*/ 1035474 h 2240205"/>
              <a:gd name="connsiteX27" fmla="*/ 9155969 w 12192000"/>
              <a:gd name="connsiteY27" fmla="*/ 1046804 h 2240205"/>
              <a:gd name="connsiteX28" fmla="*/ 9133985 w 12192000"/>
              <a:gd name="connsiteY28" fmla="*/ 1046450 h 2240205"/>
              <a:gd name="connsiteX29" fmla="*/ 9003462 w 12192000"/>
              <a:gd name="connsiteY29" fmla="*/ 1042406 h 2240205"/>
              <a:gd name="connsiteX30" fmla="*/ 8968445 w 12192000"/>
              <a:gd name="connsiteY30" fmla="*/ 1052169 h 2240205"/>
              <a:gd name="connsiteX31" fmla="*/ 8886001 w 12192000"/>
              <a:gd name="connsiteY31" fmla="*/ 1067468 h 2240205"/>
              <a:gd name="connsiteX32" fmla="*/ 8838610 w 12192000"/>
              <a:gd name="connsiteY32" fmla="*/ 1075091 h 2240205"/>
              <a:gd name="connsiteX33" fmla="*/ 8665605 w 12192000"/>
              <a:gd name="connsiteY33" fmla="*/ 1110791 h 2240205"/>
              <a:gd name="connsiteX34" fmla="*/ 8584946 w 12192000"/>
              <a:gd name="connsiteY34" fmla="*/ 1135226 h 2240205"/>
              <a:gd name="connsiteX35" fmla="*/ 8419755 w 12192000"/>
              <a:gd name="connsiteY35" fmla="*/ 1216260 h 2240205"/>
              <a:gd name="connsiteX36" fmla="*/ 8411626 w 12192000"/>
              <a:gd name="connsiteY36" fmla="*/ 1214397 h 2240205"/>
              <a:gd name="connsiteX37" fmla="*/ 8363469 w 12192000"/>
              <a:gd name="connsiteY37" fmla="*/ 1246658 h 2240205"/>
              <a:gd name="connsiteX38" fmla="*/ 8275497 w 12192000"/>
              <a:gd name="connsiteY38" fmla="*/ 1264396 h 2240205"/>
              <a:gd name="connsiteX39" fmla="*/ 8074238 w 12192000"/>
              <a:gd name="connsiteY39" fmla="*/ 1301895 h 2240205"/>
              <a:gd name="connsiteX40" fmla="*/ 7902328 w 12192000"/>
              <a:gd name="connsiteY40" fmla="*/ 1345865 h 2240205"/>
              <a:gd name="connsiteX41" fmla="*/ 7840612 w 12192000"/>
              <a:gd name="connsiteY41" fmla="*/ 1369373 h 2240205"/>
              <a:gd name="connsiteX42" fmla="*/ 7786819 w 12192000"/>
              <a:gd name="connsiteY42" fmla="*/ 1378970 h 2240205"/>
              <a:gd name="connsiteX43" fmla="*/ 7548172 w 12192000"/>
              <a:gd name="connsiteY43" fmla="*/ 1417460 h 2240205"/>
              <a:gd name="connsiteX44" fmla="*/ 7483437 w 12192000"/>
              <a:gd name="connsiteY44" fmla="*/ 1478152 h 2240205"/>
              <a:gd name="connsiteX45" fmla="*/ 7377870 w 12192000"/>
              <a:gd name="connsiteY45" fmla="*/ 1523319 h 2240205"/>
              <a:gd name="connsiteX46" fmla="*/ 7230737 w 12192000"/>
              <a:gd name="connsiteY46" fmla="*/ 1562633 h 2240205"/>
              <a:gd name="connsiteX47" fmla="*/ 7224458 w 12192000"/>
              <a:gd name="connsiteY47" fmla="*/ 1573008 h 2240205"/>
              <a:gd name="connsiteX48" fmla="*/ 7183121 w 12192000"/>
              <a:gd name="connsiteY48" fmla="*/ 1595162 h 2240205"/>
              <a:gd name="connsiteX49" fmla="*/ 7164601 w 12192000"/>
              <a:gd name="connsiteY49" fmla="*/ 1606490 h 2240205"/>
              <a:gd name="connsiteX50" fmla="*/ 6900177 w 12192000"/>
              <a:gd name="connsiteY50" fmla="*/ 1636016 h 2240205"/>
              <a:gd name="connsiteX51" fmla="*/ 6795372 w 12192000"/>
              <a:gd name="connsiteY51" fmla="*/ 1644845 h 2240205"/>
              <a:gd name="connsiteX52" fmla="*/ 6692251 w 12192000"/>
              <a:gd name="connsiteY52" fmla="*/ 1656357 h 2240205"/>
              <a:gd name="connsiteX53" fmla="*/ 6655235 w 12192000"/>
              <a:gd name="connsiteY53" fmla="*/ 1661869 h 2240205"/>
              <a:gd name="connsiteX54" fmla="*/ 6554894 w 12192000"/>
              <a:gd name="connsiteY54" fmla="*/ 1664428 h 2240205"/>
              <a:gd name="connsiteX55" fmla="*/ 6516595 w 12192000"/>
              <a:gd name="connsiteY55" fmla="*/ 1667475 h 2240205"/>
              <a:gd name="connsiteX56" fmla="*/ 6508541 w 12192000"/>
              <a:gd name="connsiteY56" fmla="*/ 1668757 h 2240205"/>
              <a:gd name="connsiteX57" fmla="*/ 6471012 w 12192000"/>
              <a:gd name="connsiteY57" fmla="*/ 1678604 h 2240205"/>
              <a:gd name="connsiteX58" fmla="*/ 6364035 w 12192000"/>
              <a:gd name="connsiteY58" fmla="*/ 1667683 h 2240205"/>
              <a:gd name="connsiteX59" fmla="*/ 6243319 w 12192000"/>
              <a:gd name="connsiteY59" fmla="*/ 1695560 h 2240205"/>
              <a:gd name="connsiteX60" fmla="*/ 6098321 w 12192000"/>
              <a:gd name="connsiteY60" fmla="*/ 1721646 h 2240205"/>
              <a:gd name="connsiteX61" fmla="*/ 5880652 w 12192000"/>
              <a:gd name="connsiteY61" fmla="*/ 1779643 h 2240205"/>
              <a:gd name="connsiteX62" fmla="*/ 5785959 w 12192000"/>
              <a:gd name="connsiteY62" fmla="*/ 1775307 h 2240205"/>
              <a:gd name="connsiteX63" fmla="*/ 5643534 w 12192000"/>
              <a:gd name="connsiteY63" fmla="*/ 1802919 h 2240205"/>
              <a:gd name="connsiteX64" fmla="*/ 5518799 w 12192000"/>
              <a:gd name="connsiteY64" fmla="*/ 1818312 h 2240205"/>
              <a:gd name="connsiteX65" fmla="*/ 5505014 w 12192000"/>
              <a:gd name="connsiteY65" fmla="*/ 1819259 h 2240205"/>
              <a:gd name="connsiteX66" fmla="*/ 5453307 w 12192000"/>
              <a:gd name="connsiteY66" fmla="*/ 1815450 h 2240205"/>
              <a:gd name="connsiteX67" fmla="*/ 5221533 w 12192000"/>
              <a:gd name="connsiteY67" fmla="*/ 1846950 h 2240205"/>
              <a:gd name="connsiteX68" fmla="*/ 5149802 w 12192000"/>
              <a:gd name="connsiteY68" fmla="*/ 1844846 h 2240205"/>
              <a:gd name="connsiteX69" fmla="*/ 5114927 w 12192000"/>
              <a:gd name="connsiteY69" fmla="*/ 1847827 h 2240205"/>
              <a:gd name="connsiteX70" fmla="*/ 5108970 w 12192000"/>
              <a:gd name="connsiteY70" fmla="*/ 1847935 h 2240205"/>
              <a:gd name="connsiteX71" fmla="*/ 5067961 w 12192000"/>
              <a:gd name="connsiteY71" fmla="*/ 1845917 h 2240205"/>
              <a:gd name="connsiteX72" fmla="*/ 5007075 w 12192000"/>
              <a:gd name="connsiteY72" fmla="*/ 1838626 h 2240205"/>
              <a:gd name="connsiteX73" fmla="*/ 4944087 w 12192000"/>
              <a:gd name="connsiteY73" fmla="*/ 1823332 h 2240205"/>
              <a:gd name="connsiteX74" fmla="*/ 4907662 w 12192000"/>
              <a:gd name="connsiteY74" fmla="*/ 1816900 h 2240205"/>
              <a:gd name="connsiteX75" fmla="*/ 4882386 w 12192000"/>
              <a:gd name="connsiteY75" fmla="*/ 1809844 h 2240205"/>
              <a:gd name="connsiteX76" fmla="*/ 4811440 w 12192000"/>
              <a:gd name="connsiteY76" fmla="*/ 1804655 h 2240205"/>
              <a:gd name="connsiteX77" fmla="*/ 4691075 w 12192000"/>
              <a:gd name="connsiteY77" fmla="*/ 1801389 h 2240205"/>
              <a:gd name="connsiteX78" fmla="*/ 4640313 w 12192000"/>
              <a:gd name="connsiteY78" fmla="*/ 1784307 h 2240205"/>
              <a:gd name="connsiteX79" fmla="*/ 4536503 w 12192000"/>
              <a:gd name="connsiteY79" fmla="*/ 1785334 h 2240205"/>
              <a:gd name="connsiteX80" fmla="*/ 4513724 w 12192000"/>
              <a:gd name="connsiteY80" fmla="*/ 1791996 h 2240205"/>
              <a:gd name="connsiteX81" fmla="*/ 4459810 w 12192000"/>
              <a:gd name="connsiteY81" fmla="*/ 1797886 h 2240205"/>
              <a:gd name="connsiteX82" fmla="*/ 4379064 w 12192000"/>
              <a:gd name="connsiteY82" fmla="*/ 1817177 h 2240205"/>
              <a:gd name="connsiteX83" fmla="*/ 4290981 w 12192000"/>
              <a:gd name="connsiteY83" fmla="*/ 1839677 h 2240205"/>
              <a:gd name="connsiteX84" fmla="*/ 4238372 w 12192000"/>
              <a:gd name="connsiteY84" fmla="*/ 1851480 h 2240205"/>
              <a:gd name="connsiteX85" fmla="*/ 4232517 w 12192000"/>
              <a:gd name="connsiteY85" fmla="*/ 1852567 h 2240205"/>
              <a:gd name="connsiteX86" fmla="*/ 4191732 w 12192000"/>
              <a:gd name="connsiteY86" fmla="*/ 1857328 h 2240205"/>
              <a:gd name="connsiteX87" fmla="*/ 4065532 w 12192000"/>
              <a:gd name="connsiteY87" fmla="*/ 1855477 h 2240205"/>
              <a:gd name="connsiteX88" fmla="*/ 4028460 w 12192000"/>
              <a:gd name="connsiteY88" fmla="*/ 1855137 h 2240205"/>
              <a:gd name="connsiteX89" fmla="*/ 4002267 w 12192000"/>
              <a:gd name="connsiteY89" fmla="*/ 1852352 h 2240205"/>
              <a:gd name="connsiteX90" fmla="*/ 3931396 w 12192000"/>
              <a:gd name="connsiteY90" fmla="*/ 1858915 h 2240205"/>
              <a:gd name="connsiteX91" fmla="*/ 3812162 w 12192000"/>
              <a:gd name="connsiteY91" fmla="*/ 1875501 h 2240205"/>
              <a:gd name="connsiteX92" fmla="*/ 3758105 w 12192000"/>
              <a:gd name="connsiteY92" fmla="*/ 1871856 h 2240205"/>
              <a:gd name="connsiteX93" fmla="*/ 3567259 w 12192000"/>
              <a:gd name="connsiteY93" fmla="*/ 1893482 h 2240205"/>
              <a:gd name="connsiteX94" fmla="*/ 3405770 w 12192000"/>
              <a:gd name="connsiteY94" fmla="*/ 1904591 h 2240205"/>
              <a:gd name="connsiteX95" fmla="*/ 3280097 w 12192000"/>
              <a:gd name="connsiteY95" fmla="*/ 1919610 h 2240205"/>
              <a:gd name="connsiteX96" fmla="*/ 3009910 w 12192000"/>
              <a:gd name="connsiteY96" fmla="*/ 1957866 h 2240205"/>
              <a:gd name="connsiteX97" fmla="*/ 2995934 w 12192000"/>
              <a:gd name="connsiteY97" fmla="*/ 1967085 h 2240205"/>
              <a:gd name="connsiteX98" fmla="*/ 2942858 w 12192000"/>
              <a:gd name="connsiteY98" fmla="*/ 1981367 h 2240205"/>
              <a:gd name="connsiteX99" fmla="*/ 2875436 w 12192000"/>
              <a:gd name="connsiteY99" fmla="*/ 1996977 h 2240205"/>
              <a:gd name="connsiteX100" fmla="*/ 2874892 w 12192000"/>
              <a:gd name="connsiteY100" fmla="*/ 1996085 h 2240205"/>
              <a:gd name="connsiteX101" fmla="*/ 2843662 w 12192000"/>
              <a:gd name="connsiteY101" fmla="*/ 1992498 h 2240205"/>
              <a:gd name="connsiteX102" fmla="*/ 2718916 w 12192000"/>
              <a:gd name="connsiteY102" fmla="*/ 1990867 h 2240205"/>
              <a:gd name="connsiteX103" fmla="*/ 2713522 w 12192000"/>
              <a:gd name="connsiteY103" fmla="*/ 1990173 h 2240205"/>
              <a:gd name="connsiteX104" fmla="*/ 2476147 w 12192000"/>
              <a:gd name="connsiteY104" fmla="*/ 1998305 h 2240205"/>
              <a:gd name="connsiteX105" fmla="*/ 2373568 w 12192000"/>
              <a:gd name="connsiteY105" fmla="*/ 2003219 h 2240205"/>
              <a:gd name="connsiteX106" fmla="*/ 2287219 w 12192000"/>
              <a:gd name="connsiteY106" fmla="*/ 1998750 h 2240205"/>
              <a:gd name="connsiteX107" fmla="*/ 2243069 w 12192000"/>
              <a:gd name="connsiteY107" fmla="*/ 2005321 h 2240205"/>
              <a:gd name="connsiteX108" fmla="*/ 2164831 w 12192000"/>
              <a:gd name="connsiteY108" fmla="*/ 2010143 h 2240205"/>
              <a:gd name="connsiteX109" fmla="*/ 2085228 w 12192000"/>
              <a:gd name="connsiteY109" fmla="*/ 2046431 h 2240205"/>
              <a:gd name="connsiteX110" fmla="*/ 2058061 w 12192000"/>
              <a:gd name="connsiteY110" fmla="*/ 2047942 h 2240205"/>
              <a:gd name="connsiteX111" fmla="*/ 2042244 w 12192000"/>
              <a:gd name="connsiteY111" fmla="*/ 2055560 h 2240205"/>
              <a:gd name="connsiteX112" fmla="*/ 1877728 w 12192000"/>
              <a:gd name="connsiteY112" fmla="*/ 2101004 h 2240205"/>
              <a:gd name="connsiteX113" fmla="*/ 1759056 w 12192000"/>
              <a:gd name="connsiteY113" fmla="*/ 2125608 h 2240205"/>
              <a:gd name="connsiteX114" fmla="*/ 1637948 w 12192000"/>
              <a:gd name="connsiteY114" fmla="*/ 2172597 h 2240205"/>
              <a:gd name="connsiteX115" fmla="*/ 1434549 w 12192000"/>
              <a:gd name="connsiteY115" fmla="*/ 2234522 h 2240205"/>
              <a:gd name="connsiteX116" fmla="*/ 1370962 w 12192000"/>
              <a:gd name="connsiteY116" fmla="*/ 2237474 h 2240205"/>
              <a:gd name="connsiteX117" fmla="*/ 1356367 w 12192000"/>
              <a:gd name="connsiteY117" fmla="*/ 2235089 h 2240205"/>
              <a:gd name="connsiteX118" fmla="*/ 1279765 w 12192000"/>
              <a:gd name="connsiteY118" fmla="*/ 2229639 h 2240205"/>
              <a:gd name="connsiteX119" fmla="*/ 1195347 w 12192000"/>
              <a:gd name="connsiteY119" fmla="*/ 2212354 h 2240205"/>
              <a:gd name="connsiteX120" fmla="*/ 970251 w 12192000"/>
              <a:gd name="connsiteY120" fmla="*/ 2221029 h 2240205"/>
              <a:gd name="connsiteX121" fmla="*/ 812914 w 12192000"/>
              <a:gd name="connsiteY121" fmla="*/ 2210095 h 2240205"/>
              <a:gd name="connsiteX122" fmla="*/ 776382 w 12192000"/>
              <a:gd name="connsiteY122" fmla="*/ 2204512 h 2240205"/>
              <a:gd name="connsiteX123" fmla="*/ 597225 w 12192000"/>
              <a:gd name="connsiteY123" fmla="*/ 2180999 h 2240205"/>
              <a:gd name="connsiteX124" fmla="*/ 520671 w 12192000"/>
              <a:gd name="connsiteY124" fmla="*/ 2180980 h 2240205"/>
              <a:gd name="connsiteX125" fmla="*/ 515024 w 12192000"/>
              <a:gd name="connsiteY125" fmla="*/ 2179258 h 2240205"/>
              <a:gd name="connsiteX126" fmla="*/ 413835 w 12192000"/>
              <a:gd name="connsiteY126" fmla="*/ 2156783 h 2240205"/>
              <a:gd name="connsiteX127" fmla="*/ 376513 w 12192000"/>
              <a:gd name="connsiteY127" fmla="*/ 2154014 h 2240205"/>
              <a:gd name="connsiteX128" fmla="*/ 273386 w 12192000"/>
              <a:gd name="connsiteY128" fmla="*/ 2142551 h 2240205"/>
              <a:gd name="connsiteX129" fmla="*/ 77641 w 12192000"/>
              <a:gd name="connsiteY129" fmla="*/ 2126835 h 2240205"/>
              <a:gd name="connsiteX130" fmla="*/ 37645 w 12192000"/>
              <a:gd name="connsiteY130" fmla="*/ 2115401 h 2240205"/>
              <a:gd name="connsiteX131" fmla="*/ 4572 w 12192000"/>
              <a:gd name="connsiteY131" fmla="*/ 2111091 h 2240205"/>
              <a:gd name="connsiteX132" fmla="*/ 0 w 12192000"/>
              <a:gd name="connsiteY132" fmla="*/ 2110468 h 2240205"/>
              <a:gd name="connsiteX133" fmla="*/ 0 w 12192000"/>
              <a:gd name="connsiteY133" fmla="*/ 0 h 2240205"/>
              <a:gd name="connsiteX0" fmla="*/ 0 w 12192000"/>
              <a:gd name="connsiteY0" fmla="*/ 0 h 2240205"/>
              <a:gd name="connsiteX1" fmla="*/ 12192000 w 12192000"/>
              <a:gd name="connsiteY1" fmla="*/ 0 h 2240205"/>
              <a:gd name="connsiteX2" fmla="*/ 12192000 w 12192000"/>
              <a:gd name="connsiteY2" fmla="*/ 751299 h 2240205"/>
              <a:gd name="connsiteX3" fmla="*/ 11890686 w 12192000"/>
              <a:gd name="connsiteY3" fmla="*/ 732766 h 2240205"/>
              <a:gd name="connsiteX4" fmla="*/ 11820512 w 12192000"/>
              <a:gd name="connsiteY4" fmla="*/ 745392 h 2240205"/>
              <a:gd name="connsiteX5" fmla="*/ 11649954 w 12192000"/>
              <a:gd name="connsiteY5" fmla="*/ 749628 h 2240205"/>
              <a:gd name="connsiteX6" fmla="*/ 11560424 w 12192000"/>
              <a:gd name="connsiteY6" fmla="*/ 748017 h 2240205"/>
              <a:gd name="connsiteX7" fmla="*/ 11358455 w 12192000"/>
              <a:gd name="connsiteY7" fmla="*/ 747593 h 2240205"/>
              <a:gd name="connsiteX8" fmla="*/ 11165209 w 12192000"/>
              <a:gd name="connsiteY8" fmla="*/ 748852 h 2240205"/>
              <a:gd name="connsiteX9" fmla="*/ 11058755 w 12192000"/>
              <a:gd name="connsiteY9" fmla="*/ 749617 h 2240205"/>
              <a:gd name="connsiteX10" fmla="*/ 10846594 w 12192000"/>
              <a:gd name="connsiteY10" fmla="*/ 765069 h 2240205"/>
              <a:gd name="connsiteX11" fmla="*/ 10739478 w 12192000"/>
              <a:gd name="connsiteY11" fmla="*/ 776841 h 2240205"/>
              <a:gd name="connsiteX12" fmla="*/ 10458762 w 12192000"/>
              <a:gd name="connsiteY12" fmla="*/ 755400 h 2240205"/>
              <a:gd name="connsiteX13" fmla="*/ 10211200 w 12192000"/>
              <a:gd name="connsiteY13" fmla="*/ 767513 h 2240205"/>
              <a:gd name="connsiteX14" fmla="*/ 10167995 w 12192000"/>
              <a:gd name="connsiteY14" fmla="*/ 760843 h 2240205"/>
              <a:gd name="connsiteX15" fmla="*/ 9997044 w 12192000"/>
              <a:gd name="connsiteY15" fmla="*/ 780129 h 2240205"/>
              <a:gd name="connsiteX16" fmla="*/ 9943887 w 12192000"/>
              <a:gd name="connsiteY16" fmla="*/ 804141 h 2240205"/>
              <a:gd name="connsiteX17" fmla="*/ 9918248 w 12192000"/>
              <a:gd name="connsiteY17" fmla="*/ 816628 h 2240205"/>
              <a:gd name="connsiteX18" fmla="*/ 9767091 w 12192000"/>
              <a:gd name="connsiteY18" fmla="*/ 870550 h 2240205"/>
              <a:gd name="connsiteX19" fmla="*/ 9683005 w 12192000"/>
              <a:gd name="connsiteY19" fmla="*/ 894128 h 2240205"/>
              <a:gd name="connsiteX20" fmla="*/ 9594438 w 12192000"/>
              <a:gd name="connsiteY20" fmla="*/ 919051 h 2240205"/>
              <a:gd name="connsiteX21" fmla="*/ 9544189 w 12192000"/>
              <a:gd name="connsiteY21" fmla="*/ 938966 h 2240205"/>
              <a:gd name="connsiteX22" fmla="*/ 9500499 w 12192000"/>
              <a:gd name="connsiteY22" fmla="*/ 954680 h 2240205"/>
              <a:gd name="connsiteX23" fmla="*/ 9410017 w 12192000"/>
              <a:gd name="connsiteY23" fmla="*/ 993931 h 2240205"/>
              <a:gd name="connsiteX24" fmla="*/ 9392919 w 12192000"/>
              <a:gd name="connsiteY24" fmla="*/ 994656 h 2240205"/>
              <a:gd name="connsiteX25" fmla="*/ 9268019 w 12192000"/>
              <a:gd name="connsiteY25" fmla="*/ 1007442 h 2240205"/>
              <a:gd name="connsiteX26" fmla="*/ 9188177 w 12192000"/>
              <a:gd name="connsiteY26" fmla="*/ 1035474 h 2240205"/>
              <a:gd name="connsiteX27" fmla="*/ 9155969 w 12192000"/>
              <a:gd name="connsiteY27" fmla="*/ 1046804 h 2240205"/>
              <a:gd name="connsiteX28" fmla="*/ 9133985 w 12192000"/>
              <a:gd name="connsiteY28" fmla="*/ 1046450 h 2240205"/>
              <a:gd name="connsiteX29" fmla="*/ 9003462 w 12192000"/>
              <a:gd name="connsiteY29" fmla="*/ 1042406 h 2240205"/>
              <a:gd name="connsiteX30" fmla="*/ 8968445 w 12192000"/>
              <a:gd name="connsiteY30" fmla="*/ 1052169 h 2240205"/>
              <a:gd name="connsiteX31" fmla="*/ 8886001 w 12192000"/>
              <a:gd name="connsiteY31" fmla="*/ 1067468 h 2240205"/>
              <a:gd name="connsiteX32" fmla="*/ 8838610 w 12192000"/>
              <a:gd name="connsiteY32" fmla="*/ 1075091 h 2240205"/>
              <a:gd name="connsiteX33" fmla="*/ 8665605 w 12192000"/>
              <a:gd name="connsiteY33" fmla="*/ 1110791 h 2240205"/>
              <a:gd name="connsiteX34" fmla="*/ 8584946 w 12192000"/>
              <a:gd name="connsiteY34" fmla="*/ 1135226 h 2240205"/>
              <a:gd name="connsiteX35" fmla="*/ 8419755 w 12192000"/>
              <a:gd name="connsiteY35" fmla="*/ 1216260 h 2240205"/>
              <a:gd name="connsiteX36" fmla="*/ 8411626 w 12192000"/>
              <a:gd name="connsiteY36" fmla="*/ 1214397 h 2240205"/>
              <a:gd name="connsiteX37" fmla="*/ 8363469 w 12192000"/>
              <a:gd name="connsiteY37" fmla="*/ 1246658 h 2240205"/>
              <a:gd name="connsiteX38" fmla="*/ 8275497 w 12192000"/>
              <a:gd name="connsiteY38" fmla="*/ 1264396 h 2240205"/>
              <a:gd name="connsiteX39" fmla="*/ 8074238 w 12192000"/>
              <a:gd name="connsiteY39" fmla="*/ 1301895 h 2240205"/>
              <a:gd name="connsiteX40" fmla="*/ 7902328 w 12192000"/>
              <a:gd name="connsiteY40" fmla="*/ 1345865 h 2240205"/>
              <a:gd name="connsiteX41" fmla="*/ 7840612 w 12192000"/>
              <a:gd name="connsiteY41" fmla="*/ 1369373 h 2240205"/>
              <a:gd name="connsiteX42" fmla="*/ 7786819 w 12192000"/>
              <a:gd name="connsiteY42" fmla="*/ 1378970 h 2240205"/>
              <a:gd name="connsiteX43" fmla="*/ 7548172 w 12192000"/>
              <a:gd name="connsiteY43" fmla="*/ 1417460 h 2240205"/>
              <a:gd name="connsiteX44" fmla="*/ 7483437 w 12192000"/>
              <a:gd name="connsiteY44" fmla="*/ 1478152 h 2240205"/>
              <a:gd name="connsiteX45" fmla="*/ 7377870 w 12192000"/>
              <a:gd name="connsiteY45" fmla="*/ 1523319 h 2240205"/>
              <a:gd name="connsiteX46" fmla="*/ 7230737 w 12192000"/>
              <a:gd name="connsiteY46" fmla="*/ 1562633 h 2240205"/>
              <a:gd name="connsiteX47" fmla="*/ 7224458 w 12192000"/>
              <a:gd name="connsiteY47" fmla="*/ 1573008 h 2240205"/>
              <a:gd name="connsiteX48" fmla="*/ 7183121 w 12192000"/>
              <a:gd name="connsiteY48" fmla="*/ 1595162 h 2240205"/>
              <a:gd name="connsiteX49" fmla="*/ 7164601 w 12192000"/>
              <a:gd name="connsiteY49" fmla="*/ 1606490 h 2240205"/>
              <a:gd name="connsiteX50" fmla="*/ 6900177 w 12192000"/>
              <a:gd name="connsiteY50" fmla="*/ 1636016 h 2240205"/>
              <a:gd name="connsiteX51" fmla="*/ 6795372 w 12192000"/>
              <a:gd name="connsiteY51" fmla="*/ 1644845 h 2240205"/>
              <a:gd name="connsiteX52" fmla="*/ 6692251 w 12192000"/>
              <a:gd name="connsiteY52" fmla="*/ 1656357 h 2240205"/>
              <a:gd name="connsiteX53" fmla="*/ 6655235 w 12192000"/>
              <a:gd name="connsiteY53" fmla="*/ 1661869 h 2240205"/>
              <a:gd name="connsiteX54" fmla="*/ 6554894 w 12192000"/>
              <a:gd name="connsiteY54" fmla="*/ 1664428 h 2240205"/>
              <a:gd name="connsiteX55" fmla="*/ 6516595 w 12192000"/>
              <a:gd name="connsiteY55" fmla="*/ 1667475 h 2240205"/>
              <a:gd name="connsiteX56" fmla="*/ 6508541 w 12192000"/>
              <a:gd name="connsiteY56" fmla="*/ 1668757 h 2240205"/>
              <a:gd name="connsiteX57" fmla="*/ 6471012 w 12192000"/>
              <a:gd name="connsiteY57" fmla="*/ 1678604 h 2240205"/>
              <a:gd name="connsiteX58" fmla="*/ 6364035 w 12192000"/>
              <a:gd name="connsiteY58" fmla="*/ 1667683 h 2240205"/>
              <a:gd name="connsiteX59" fmla="*/ 6243319 w 12192000"/>
              <a:gd name="connsiteY59" fmla="*/ 1695560 h 2240205"/>
              <a:gd name="connsiteX60" fmla="*/ 6098321 w 12192000"/>
              <a:gd name="connsiteY60" fmla="*/ 1721646 h 2240205"/>
              <a:gd name="connsiteX61" fmla="*/ 5880652 w 12192000"/>
              <a:gd name="connsiteY61" fmla="*/ 1779643 h 2240205"/>
              <a:gd name="connsiteX62" fmla="*/ 5785959 w 12192000"/>
              <a:gd name="connsiteY62" fmla="*/ 1775307 h 2240205"/>
              <a:gd name="connsiteX63" fmla="*/ 5643534 w 12192000"/>
              <a:gd name="connsiteY63" fmla="*/ 1802919 h 2240205"/>
              <a:gd name="connsiteX64" fmla="*/ 5518799 w 12192000"/>
              <a:gd name="connsiteY64" fmla="*/ 1818312 h 2240205"/>
              <a:gd name="connsiteX65" fmla="*/ 5505014 w 12192000"/>
              <a:gd name="connsiteY65" fmla="*/ 1819259 h 2240205"/>
              <a:gd name="connsiteX66" fmla="*/ 5453307 w 12192000"/>
              <a:gd name="connsiteY66" fmla="*/ 1815450 h 2240205"/>
              <a:gd name="connsiteX67" fmla="*/ 5221533 w 12192000"/>
              <a:gd name="connsiteY67" fmla="*/ 1846950 h 2240205"/>
              <a:gd name="connsiteX68" fmla="*/ 5149802 w 12192000"/>
              <a:gd name="connsiteY68" fmla="*/ 1844846 h 2240205"/>
              <a:gd name="connsiteX69" fmla="*/ 5114927 w 12192000"/>
              <a:gd name="connsiteY69" fmla="*/ 1847827 h 2240205"/>
              <a:gd name="connsiteX70" fmla="*/ 5108970 w 12192000"/>
              <a:gd name="connsiteY70" fmla="*/ 1847935 h 2240205"/>
              <a:gd name="connsiteX71" fmla="*/ 5067961 w 12192000"/>
              <a:gd name="connsiteY71" fmla="*/ 1845917 h 2240205"/>
              <a:gd name="connsiteX72" fmla="*/ 5007075 w 12192000"/>
              <a:gd name="connsiteY72" fmla="*/ 1838626 h 2240205"/>
              <a:gd name="connsiteX73" fmla="*/ 4944087 w 12192000"/>
              <a:gd name="connsiteY73" fmla="*/ 1823332 h 2240205"/>
              <a:gd name="connsiteX74" fmla="*/ 4907662 w 12192000"/>
              <a:gd name="connsiteY74" fmla="*/ 1816900 h 2240205"/>
              <a:gd name="connsiteX75" fmla="*/ 4882386 w 12192000"/>
              <a:gd name="connsiteY75" fmla="*/ 1809844 h 2240205"/>
              <a:gd name="connsiteX76" fmla="*/ 4811440 w 12192000"/>
              <a:gd name="connsiteY76" fmla="*/ 1804655 h 2240205"/>
              <a:gd name="connsiteX77" fmla="*/ 4691075 w 12192000"/>
              <a:gd name="connsiteY77" fmla="*/ 1801389 h 2240205"/>
              <a:gd name="connsiteX78" fmla="*/ 4640313 w 12192000"/>
              <a:gd name="connsiteY78" fmla="*/ 1784307 h 2240205"/>
              <a:gd name="connsiteX79" fmla="*/ 4536503 w 12192000"/>
              <a:gd name="connsiteY79" fmla="*/ 1785334 h 2240205"/>
              <a:gd name="connsiteX80" fmla="*/ 4513724 w 12192000"/>
              <a:gd name="connsiteY80" fmla="*/ 1791996 h 2240205"/>
              <a:gd name="connsiteX81" fmla="*/ 4459810 w 12192000"/>
              <a:gd name="connsiteY81" fmla="*/ 1797886 h 2240205"/>
              <a:gd name="connsiteX82" fmla="*/ 4379064 w 12192000"/>
              <a:gd name="connsiteY82" fmla="*/ 1817177 h 2240205"/>
              <a:gd name="connsiteX83" fmla="*/ 4290981 w 12192000"/>
              <a:gd name="connsiteY83" fmla="*/ 1839677 h 2240205"/>
              <a:gd name="connsiteX84" fmla="*/ 4238372 w 12192000"/>
              <a:gd name="connsiteY84" fmla="*/ 1851480 h 2240205"/>
              <a:gd name="connsiteX85" fmla="*/ 4232517 w 12192000"/>
              <a:gd name="connsiteY85" fmla="*/ 1852567 h 2240205"/>
              <a:gd name="connsiteX86" fmla="*/ 4191732 w 12192000"/>
              <a:gd name="connsiteY86" fmla="*/ 1857328 h 2240205"/>
              <a:gd name="connsiteX87" fmla="*/ 4065532 w 12192000"/>
              <a:gd name="connsiteY87" fmla="*/ 1855477 h 2240205"/>
              <a:gd name="connsiteX88" fmla="*/ 4028460 w 12192000"/>
              <a:gd name="connsiteY88" fmla="*/ 1855137 h 2240205"/>
              <a:gd name="connsiteX89" fmla="*/ 4002267 w 12192000"/>
              <a:gd name="connsiteY89" fmla="*/ 1852352 h 2240205"/>
              <a:gd name="connsiteX90" fmla="*/ 3931396 w 12192000"/>
              <a:gd name="connsiteY90" fmla="*/ 1858915 h 2240205"/>
              <a:gd name="connsiteX91" fmla="*/ 3812162 w 12192000"/>
              <a:gd name="connsiteY91" fmla="*/ 1875501 h 2240205"/>
              <a:gd name="connsiteX92" fmla="*/ 3758105 w 12192000"/>
              <a:gd name="connsiteY92" fmla="*/ 1871856 h 2240205"/>
              <a:gd name="connsiteX93" fmla="*/ 3567259 w 12192000"/>
              <a:gd name="connsiteY93" fmla="*/ 1893482 h 2240205"/>
              <a:gd name="connsiteX94" fmla="*/ 3405770 w 12192000"/>
              <a:gd name="connsiteY94" fmla="*/ 1904591 h 2240205"/>
              <a:gd name="connsiteX95" fmla="*/ 3280097 w 12192000"/>
              <a:gd name="connsiteY95" fmla="*/ 1919610 h 2240205"/>
              <a:gd name="connsiteX96" fmla="*/ 3009910 w 12192000"/>
              <a:gd name="connsiteY96" fmla="*/ 1957866 h 2240205"/>
              <a:gd name="connsiteX97" fmla="*/ 2995934 w 12192000"/>
              <a:gd name="connsiteY97" fmla="*/ 1967085 h 2240205"/>
              <a:gd name="connsiteX98" fmla="*/ 2942858 w 12192000"/>
              <a:gd name="connsiteY98" fmla="*/ 1981367 h 2240205"/>
              <a:gd name="connsiteX99" fmla="*/ 2875436 w 12192000"/>
              <a:gd name="connsiteY99" fmla="*/ 1996977 h 2240205"/>
              <a:gd name="connsiteX100" fmla="*/ 2874892 w 12192000"/>
              <a:gd name="connsiteY100" fmla="*/ 1996085 h 2240205"/>
              <a:gd name="connsiteX101" fmla="*/ 2843662 w 12192000"/>
              <a:gd name="connsiteY101" fmla="*/ 1992498 h 2240205"/>
              <a:gd name="connsiteX102" fmla="*/ 2718916 w 12192000"/>
              <a:gd name="connsiteY102" fmla="*/ 1990867 h 2240205"/>
              <a:gd name="connsiteX103" fmla="*/ 2713522 w 12192000"/>
              <a:gd name="connsiteY103" fmla="*/ 1990173 h 2240205"/>
              <a:gd name="connsiteX104" fmla="*/ 2476147 w 12192000"/>
              <a:gd name="connsiteY104" fmla="*/ 1998305 h 2240205"/>
              <a:gd name="connsiteX105" fmla="*/ 2373568 w 12192000"/>
              <a:gd name="connsiteY105" fmla="*/ 2003219 h 2240205"/>
              <a:gd name="connsiteX106" fmla="*/ 2287219 w 12192000"/>
              <a:gd name="connsiteY106" fmla="*/ 1998750 h 2240205"/>
              <a:gd name="connsiteX107" fmla="*/ 2243069 w 12192000"/>
              <a:gd name="connsiteY107" fmla="*/ 2005321 h 2240205"/>
              <a:gd name="connsiteX108" fmla="*/ 2164831 w 12192000"/>
              <a:gd name="connsiteY108" fmla="*/ 2010143 h 2240205"/>
              <a:gd name="connsiteX109" fmla="*/ 2085228 w 12192000"/>
              <a:gd name="connsiteY109" fmla="*/ 2046431 h 2240205"/>
              <a:gd name="connsiteX110" fmla="*/ 2058061 w 12192000"/>
              <a:gd name="connsiteY110" fmla="*/ 2047942 h 2240205"/>
              <a:gd name="connsiteX111" fmla="*/ 2042244 w 12192000"/>
              <a:gd name="connsiteY111" fmla="*/ 2055560 h 2240205"/>
              <a:gd name="connsiteX112" fmla="*/ 1877728 w 12192000"/>
              <a:gd name="connsiteY112" fmla="*/ 2101004 h 2240205"/>
              <a:gd name="connsiteX113" fmla="*/ 1759056 w 12192000"/>
              <a:gd name="connsiteY113" fmla="*/ 2125608 h 2240205"/>
              <a:gd name="connsiteX114" fmla="*/ 1637948 w 12192000"/>
              <a:gd name="connsiteY114" fmla="*/ 2172597 h 2240205"/>
              <a:gd name="connsiteX115" fmla="*/ 1434549 w 12192000"/>
              <a:gd name="connsiteY115" fmla="*/ 2234522 h 2240205"/>
              <a:gd name="connsiteX116" fmla="*/ 1370962 w 12192000"/>
              <a:gd name="connsiteY116" fmla="*/ 2237474 h 2240205"/>
              <a:gd name="connsiteX117" fmla="*/ 1356367 w 12192000"/>
              <a:gd name="connsiteY117" fmla="*/ 2235089 h 2240205"/>
              <a:gd name="connsiteX118" fmla="*/ 1279765 w 12192000"/>
              <a:gd name="connsiteY118" fmla="*/ 2229639 h 2240205"/>
              <a:gd name="connsiteX119" fmla="*/ 1195347 w 12192000"/>
              <a:gd name="connsiteY119" fmla="*/ 2212354 h 2240205"/>
              <a:gd name="connsiteX120" fmla="*/ 970251 w 12192000"/>
              <a:gd name="connsiteY120" fmla="*/ 2221029 h 2240205"/>
              <a:gd name="connsiteX121" fmla="*/ 812914 w 12192000"/>
              <a:gd name="connsiteY121" fmla="*/ 2210095 h 2240205"/>
              <a:gd name="connsiteX122" fmla="*/ 776382 w 12192000"/>
              <a:gd name="connsiteY122" fmla="*/ 2204512 h 2240205"/>
              <a:gd name="connsiteX123" fmla="*/ 597225 w 12192000"/>
              <a:gd name="connsiteY123" fmla="*/ 2180999 h 2240205"/>
              <a:gd name="connsiteX124" fmla="*/ 520671 w 12192000"/>
              <a:gd name="connsiteY124" fmla="*/ 2180980 h 2240205"/>
              <a:gd name="connsiteX125" fmla="*/ 515024 w 12192000"/>
              <a:gd name="connsiteY125" fmla="*/ 2179258 h 2240205"/>
              <a:gd name="connsiteX126" fmla="*/ 413835 w 12192000"/>
              <a:gd name="connsiteY126" fmla="*/ 2156783 h 2240205"/>
              <a:gd name="connsiteX127" fmla="*/ 376513 w 12192000"/>
              <a:gd name="connsiteY127" fmla="*/ 2154014 h 2240205"/>
              <a:gd name="connsiteX128" fmla="*/ 273386 w 12192000"/>
              <a:gd name="connsiteY128" fmla="*/ 2142551 h 2240205"/>
              <a:gd name="connsiteX129" fmla="*/ 77641 w 12192000"/>
              <a:gd name="connsiteY129" fmla="*/ 2126835 h 2240205"/>
              <a:gd name="connsiteX130" fmla="*/ 37645 w 12192000"/>
              <a:gd name="connsiteY130" fmla="*/ 2115401 h 2240205"/>
              <a:gd name="connsiteX131" fmla="*/ 4572 w 12192000"/>
              <a:gd name="connsiteY131" fmla="*/ 2111091 h 2240205"/>
              <a:gd name="connsiteX132" fmla="*/ 0 w 12192000"/>
              <a:gd name="connsiteY132" fmla="*/ 2110468 h 2240205"/>
              <a:gd name="connsiteX133" fmla="*/ 0 w 12192000"/>
              <a:gd name="connsiteY133" fmla="*/ 0 h 2240205"/>
              <a:gd name="connsiteX0" fmla="*/ 0 w 12192000"/>
              <a:gd name="connsiteY0" fmla="*/ 0 h 2240205"/>
              <a:gd name="connsiteX1" fmla="*/ 12192000 w 12192000"/>
              <a:gd name="connsiteY1" fmla="*/ 0 h 2240205"/>
              <a:gd name="connsiteX2" fmla="*/ 12192000 w 12192000"/>
              <a:gd name="connsiteY2" fmla="*/ 751299 h 2240205"/>
              <a:gd name="connsiteX3" fmla="*/ 11890686 w 12192000"/>
              <a:gd name="connsiteY3" fmla="*/ 732766 h 2240205"/>
              <a:gd name="connsiteX4" fmla="*/ 11820512 w 12192000"/>
              <a:gd name="connsiteY4" fmla="*/ 745392 h 2240205"/>
              <a:gd name="connsiteX5" fmla="*/ 11649954 w 12192000"/>
              <a:gd name="connsiteY5" fmla="*/ 749628 h 2240205"/>
              <a:gd name="connsiteX6" fmla="*/ 11560424 w 12192000"/>
              <a:gd name="connsiteY6" fmla="*/ 748017 h 2240205"/>
              <a:gd name="connsiteX7" fmla="*/ 11358455 w 12192000"/>
              <a:gd name="connsiteY7" fmla="*/ 747593 h 2240205"/>
              <a:gd name="connsiteX8" fmla="*/ 11165209 w 12192000"/>
              <a:gd name="connsiteY8" fmla="*/ 748852 h 2240205"/>
              <a:gd name="connsiteX9" fmla="*/ 11058755 w 12192000"/>
              <a:gd name="connsiteY9" fmla="*/ 749617 h 2240205"/>
              <a:gd name="connsiteX10" fmla="*/ 10846594 w 12192000"/>
              <a:gd name="connsiteY10" fmla="*/ 765069 h 2240205"/>
              <a:gd name="connsiteX11" fmla="*/ 10739478 w 12192000"/>
              <a:gd name="connsiteY11" fmla="*/ 776841 h 2240205"/>
              <a:gd name="connsiteX12" fmla="*/ 10458762 w 12192000"/>
              <a:gd name="connsiteY12" fmla="*/ 755400 h 2240205"/>
              <a:gd name="connsiteX13" fmla="*/ 10211200 w 12192000"/>
              <a:gd name="connsiteY13" fmla="*/ 767513 h 2240205"/>
              <a:gd name="connsiteX14" fmla="*/ 10167995 w 12192000"/>
              <a:gd name="connsiteY14" fmla="*/ 760843 h 2240205"/>
              <a:gd name="connsiteX15" fmla="*/ 9997044 w 12192000"/>
              <a:gd name="connsiteY15" fmla="*/ 780129 h 2240205"/>
              <a:gd name="connsiteX16" fmla="*/ 9943887 w 12192000"/>
              <a:gd name="connsiteY16" fmla="*/ 804141 h 2240205"/>
              <a:gd name="connsiteX17" fmla="*/ 9918248 w 12192000"/>
              <a:gd name="connsiteY17" fmla="*/ 816628 h 2240205"/>
              <a:gd name="connsiteX18" fmla="*/ 9767091 w 12192000"/>
              <a:gd name="connsiteY18" fmla="*/ 870550 h 2240205"/>
              <a:gd name="connsiteX19" fmla="*/ 9683005 w 12192000"/>
              <a:gd name="connsiteY19" fmla="*/ 894128 h 2240205"/>
              <a:gd name="connsiteX20" fmla="*/ 9544189 w 12192000"/>
              <a:gd name="connsiteY20" fmla="*/ 938966 h 2240205"/>
              <a:gd name="connsiteX21" fmla="*/ 9500499 w 12192000"/>
              <a:gd name="connsiteY21" fmla="*/ 954680 h 2240205"/>
              <a:gd name="connsiteX22" fmla="*/ 9410017 w 12192000"/>
              <a:gd name="connsiteY22" fmla="*/ 993931 h 2240205"/>
              <a:gd name="connsiteX23" fmla="*/ 9392919 w 12192000"/>
              <a:gd name="connsiteY23" fmla="*/ 994656 h 2240205"/>
              <a:gd name="connsiteX24" fmla="*/ 9268019 w 12192000"/>
              <a:gd name="connsiteY24" fmla="*/ 1007442 h 2240205"/>
              <a:gd name="connsiteX25" fmla="*/ 9188177 w 12192000"/>
              <a:gd name="connsiteY25" fmla="*/ 1035474 h 2240205"/>
              <a:gd name="connsiteX26" fmla="*/ 9155969 w 12192000"/>
              <a:gd name="connsiteY26" fmla="*/ 1046804 h 2240205"/>
              <a:gd name="connsiteX27" fmla="*/ 9133985 w 12192000"/>
              <a:gd name="connsiteY27" fmla="*/ 1046450 h 2240205"/>
              <a:gd name="connsiteX28" fmla="*/ 9003462 w 12192000"/>
              <a:gd name="connsiteY28" fmla="*/ 1042406 h 2240205"/>
              <a:gd name="connsiteX29" fmla="*/ 8968445 w 12192000"/>
              <a:gd name="connsiteY29" fmla="*/ 1052169 h 2240205"/>
              <a:gd name="connsiteX30" fmla="*/ 8886001 w 12192000"/>
              <a:gd name="connsiteY30" fmla="*/ 1067468 h 2240205"/>
              <a:gd name="connsiteX31" fmla="*/ 8838610 w 12192000"/>
              <a:gd name="connsiteY31" fmla="*/ 1075091 h 2240205"/>
              <a:gd name="connsiteX32" fmla="*/ 8665605 w 12192000"/>
              <a:gd name="connsiteY32" fmla="*/ 1110791 h 2240205"/>
              <a:gd name="connsiteX33" fmla="*/ 8584946 w 12192000"/>
              <a:gd name="connsiteY33" fmla="*/ 1135226 h 2240205"/>
              <a:gd name="connsiteX34" fmla="*/ 8419755 w 12192000"/>
              <a:gd name="connsiteY34" fmla="*/ 1216260 h 2240205"/>
              <a:gd name="connsiteX35" fmla="*/ 8411626 w 12192000"/>
              <a:gd name="connsiteY35" fmla="*/ 1214397 h 2240205"/>
              <a:gd name="connsiteX36" fmla="*/ 8363469 w 12192000"/>
              <a:gd name="connsiteY36" fmla="*/ 1246658 h 2240205"/>
              <a:gd name="connsiteX37" fmla="*/ 8275497 w 12192000"/>
              <a:gd name="connsiteY37" fmla="*/ 1264396 h 2240205"/>
              <a:gd name="connsiteX38" fmla="*/ 8074238 w 12192000"/>
              <a:gd name="connsiteY38" fmla="*/ 1301895 h 2240205"/>
              <a:gd name="connsiteX39" fmla="*/ 7902328 w 12192000"/>
              <a:gd name="connsiteY39" fmla="*/ 1345865 h 2240205"/>
              <a:gd name="connsiteX40" fmla="*/ 7840612 w 12192000"/>
              <a:gd name="connsiteY40" fmla="*/ 1369373 h 2240205"/>
              <a:gd name="connsiteX41" fmla="*/ 7786819 w 12192000"/>
              <a:gd name="connsiteY41" fmla="*/ 1378970 h 2240205"/>
              <a:gd name="connsiteX42" fmla="*/ 7548172 w 12192000"/>
              <a:gd name="connsiteY42" fmla="*/ 1417460 h 2240205"/>
              <a:gd name="connsiteX43" fmla="*/ 7483437 w 12192000"/>
              <a:gd name="connsiteY43" fmla="*/ 1478152 h 2240205"/>
              <a:gd name="connsiteX44" fmla="*/ 7377870 w 12192000"/>
              <a:gd name="connsiteY44" fmla="*/ 1523319 h 2240205"/>
              <a:gd name="connsiteX45" fmla="*/ 7230737 w 12192000"/>
              <a:gd name="connsiteY45" fmla="*/ 1562633 h 2240205"/>
              <a:gd name="connsiteX46" fmla="*/ 7224458 w 12192000"/>
              <a:gd name="connsiteY46" fmla="*/ 1573008 h 2240205"/>
              <a:gd name="connsiteX47" fmla="*/ 7183121 w 12192000"/>
              <a:gd name="connsiteY47" fmla="*/ 1595162 h 2240205"/>
              <a:gd name="connsiteX48" fmla="*/ 7164601 w 12192000"/>
              <a:gd name="connsiteY48" fmla="*/ 1606490 h 2240205"/>
              <a:gd name="connsiteX49" fmla="*/ 6900177 w 12192000"/>
              <a:gd name="connsiteY49" fmla="*/ 1636016 h 2240205"/>
              <a:gd name="connsiteX50" fmla="*/ 6795372 w 12192000"/>
              <a:gd name="connsiteY50" fmla="*/ 1644845 h 2240205"/>
              <a:gd name="connsiteX51" fmla="*/ 6692251 w 12192000"/>
              <a:gd name="connsiteY51" fmla="*/ 1656357 h 2240205"/>
              <a:gd name="connsiteX52" fmla="*/ 6655235 w 12192000"/>
              <a:gd name="connsiteY52" fmla="*/ 1661869 h 2240205"/>
              <a:gd name="connsiteX53" fmla="*/ 6554894 w 12192000"/>
              <a:gd name="connsiteY53" fmla="*/ 1664428 h 2240205"/>
              <a:gd name="connsiteX54" fmla="*/ 6516595 w 12192000"/>
              <a:gd name="connsiteY54" fmla="*/ 1667475 h 2240205"/>
              <a:gd name="connsiteX55" fmla="*/ 6508541 w 12192000"/>
              <a:gd name="connsiteY55" fmla="*/ 1668757 h 2240205"/>
              <a:gd name="connsiteX56" fmla="*/ 6471012 w 12192000"/>
              <a:gd name="connsiteY56" fmla="*/ 1678604 h 2240205"/>
              <a:gd name="connsiteX57" fmla="*/ 6364035 w 12192000"/>
              <a:gd name="connsiteY57" fmla="*/ 1667683 h 2240205"/>
              <a:gd name="connsiteX58" fmla="*/ 6243319 w 12192000"/>
              <a:gd name="connsiteY58" fmla="*/ 1695560 h 2240205"/>
              <a:gd name="connsiteX59" fmla="*/ 6098321 w 12192000"/>
              <a:gd name="connsiteY59" fmla="*/ 1721646 h 2240205"/>
              <a:gd name="connsiteX60" fmla="*/ 5880652 w 12192000"/>
              <a:gd name="connsiteY60" fmla="*/ 1779643 h 2240205"/>
              <a:gd name="connsiteX61" fmla="*/ 5785959 w 12192000"/>
              <a:gd name="connsiteY61" fmla="*/ 1775307 h 2240205"/>
              <a:gd name="connsiteX62" fmla="*/ 5643534 w 12192000"/>
              <a:gd name="connsiteY62" fmla="*/ 1802919 h 2240205"/>
              <a:gd name="connsiteX63" fmla="*/ 5518799 w 12192000"/>
              <a:gd name="connsiteY63" fmla="*/ 1818312 h 2240205"/>
              <a:gd name="connsiteX64" fmla="*/ 5505014 w 12192000"/>
              <a:gd name="connsiteY64" fmla="*/ 1819259 h 2240205"/>
              <a:gd name="connsiteX65" fmla="*/ 5453307 w 12192000"/>
              <a:gd name="connsiteY65" fmla="*/ 1815450 h 2240205"/>
              <a:gd name="connsiteX66" fmla="*/ 5221533 w 12192000"/>
              <a:gd name="connsiteY66" fmla="*/ 1846950 h 2240205"/>
              <a:gd name="connsiteX67" fmla="*/ 5149802 w 12192000"/>
              <a:gd name="connsiteY67" fmla="*/ 1844846 h 2240205"/>
              <a:gd name="connsiteX68" fmla="*/ 5114927 w 12192000"/>
              <a:gd name="connsiteY68" fmla="*/ 1847827 h 2240205"/>
              <a:gd name="connsiteX69" fmla="*/ 5108970 w 12192000"/>
              <a:gd name="connsiteY69" fmla="*/ 1847935 h 2240205"/>
              <a:gd name="connsiteX70" fmla="*/ 5067961 w 12192000"/>
              <a:gd name="connsiteY70" fmla="*/ 1845917 h 2240205"/>
              <a:gd name="connsiteX71" fmla="*/ 5007075 w 12192000"/>
              <a:gd name="connsiteY71" fmla="*/ 1838626 h 2240205"/>
              <a:gd name="connsiteX72" fmla="*/ 4944087 w 12192000"/>
              <a:gd name="connsiteY72" fmla="*/ 1823332 h 2240205"/>
              <a:gd name="connsiteX73" fmla="*/ 4907662 w 12192000"/>
              <a:gd name="connsiteY73" fmla="*/ 1816900 h 2240205"/>
              <a:gd name="connsiteX74" fmla="*/ 4882386 w 12192000"/>
              <a:gd name="connsiteY74" fmla="*/ 1809844 h 2240205"/>
              <a:gd name="connsiteX75" fmla="*/ 4811440 w 12192000"/>
              <a:gd name="connsiteY75" fmla="*/ 1804655 h 2240205"/>
              <a:gd name="connsiteX76" fmla="*/ 4691075 w 12192000"/>
              <a:gd name="connsiteY76" fmla="*/ 1801389 h 2240205"/>
              <a:gd name="connsiteX77" fmla="*/ 4640313 w 12192000"/>
              <a:gd name="connsiteY77" fmla="*/ 1784307 h 2240205"/>
              <a:gd name="connsiteX78" fmla="*/ 4536503 w 12192000"/>
              <a:gd name="connsiteY78" fmla="*/ 1785334 h 2240205"/>
              <a:gd name="connsiteX79" fmla="*/ 4513724 w 12192000"/>
              <a:gd name="connsiteY79" fmla="*/ 1791996 h 2240205"/>
              <a:gd name="connsiteX80" fmla="*/ 4459810 w 12192000"/>
              <a:gd name="connsiteY80" fmla="*/ 1797886 h 2240205"/>
              <a:gd name="connsiteX81" fmla="*/ 4379064 w 12192000"/>
              <a:gd name="connsiteY81" fmla="*/ 1817177 h 2240205"/>
              <a:gd name="connsiteX82" fmla="*/ 4290981 w 12192000"/>
              <a:gd name="connsiteY82" fmla="*/ 1839677 h 2240205"/>
              <a:gd name="connsiteX83" fmla="*/ 4238372 w 12192000"/>
              <a:gd name="connsiteY83" fmla="*/ 1851480 h 2240205"/>
              <a:gd name="connsiteX84" fmla="*/ 4232517 w 12192000"/>
              <a:gd name="connsiteY84" fmla="*/ 1852567 h 2240205"/>
              <a:gd name="connsiteX85" fmla="*/ 4191732 w 12192000"/>
              <a:gd name="connsiteY85" fmla="*/ 1857328 h 2240205"/>
              <a:gd name="connsiteX86" fmla="*/ 4065532 w 12192000"/>
              <a:gd name="connsiteY86" fmla="*/ 1855477 h 2240205"/>
              <a:gd name="connsiteX87" fmla="*/ 4028460 w 12192000"/>
              <a:gd name="connsiteY87" fmla="*/ 1855137 h 2240205"/>
              <a:gd name="connsiteX88" fmla="*/ 4002267 w 12192000"/>
              <a:gd name="connsiteY88" fmla="*/ 1852352 h 2240205"/>
              <a:gd name="connsiteX89" fmla="*/ 3931396 w 12192000"/>
              <a:gd name="connsiteY89" fmla="*/ 1858915 h 2240205"/>
              <a:gd name="connsiteX90" fmla="*/ 3812162 w 12192000"/>
              <a:gd name="connsiteY90" fmla="*/ 1875501 h 2240205"/>
              <a:gd name="connsiteX91" fmla="*/ 3758105 w 12192000"/>
              <a:gd name="connsiteY91" fmla="*/ 1871856 h 2240205"/>
              <a:gd name="connsiteX92" fmla="*/ 3567259 w 12192000"/>
              <a:gd name="connsiteY92" fmla="*/ 1893482 h 2240205"/>
              <a:gd name="connsiteX93" fmla="*/ 3405770 w 12192000"/>
              <a:gd name="connsiteY93" fmla="*/ 1904591 h 2240205"/>
              <a:gd name="connsiteX94" fmla="*/ 3280097 w 12192000"/>
              <a:gd name="connsiteY94" fmla="*/ 1919610 h 2240205"/>
              <a:gd name="connsiteX95" fmla="*/ 3009910 w 12192000"/>
              <a:gd name="connsiteY95" fmla="*/ 1957866 h 2240205"/>
              <a:gd name="connsiteX96" fmla="*/ 2995934 w 12192000"/>
              <a:gd name="connsiteY96" fmla="*/ 1967085 h 2240205"/>
              <a:gd name="connsiteX97" fmla="*/ 2942858 w 12192000"/>
              <a:gd name="connsiteY97" fmla="*/ 1981367 h 2240205"/>
              <a:gd name="connsiteX98" fmla="*/ 2875436 w 12192000"/>
              <a:gd name="connsiteY98" fmla="*/ 1996977 h 2240205"/>
              <a:gd name="connsiteX99" fmla="*/ 2874892 w 12192000"/>
              <a:gd name="connsiteY99" fmla="*/ 1996085 h 2240205"/>
              <a:gd name="connsiteX100" fmla="*/ 2843662 w 12192000"/>
              <a:gd name="connsiteY100" fmla="*/ 1992498 h 2240205"/>
              <a:gd name="connsiteX101" fmla="*/ 2718916 w 12192000"/>
              <a:gd name="connsiteY101" fmla="*/ 1990867 h 2240205"/>
              <a:gd name="connsiteX102" fmla="*/ 2713522 w 12192000"/>
              <a:gd name="connsiteY102" fmla="*/ 1990173 h 2240205"/>
              <a:gd name="connsiteX103" fmla="*/ 2476147 w 12192000"/>
              <a:gd name="connsiteY103" fmla="*/ 1998305 h 2240205"/>
              <a:gd name="connsiteX104" fmla="*/ 2373568 w 12192000"/>
              <a:gd name="connsiteY104" fmla="*/ 2003219 h 2240205"/>
              <a:gd name="connsiteX105" fmla="*/ 2287219 w 12192000"/>
              <a:gd name="connsiteY105" fmla="*/ 1998750 h 2240205"/>
              <a:gd name="connsiteX106" fmla="*/ 2243069 w 12192000"/>
              <a:gd name="connsiteY106" fmla="*/ 2005321 h 2240205"/>
              <a:gd name="connsiteX107" fmla="*/ 2164831 w 12192000"/>
              <a:gd name="connsiteY107" fmla="*/ 2010143 h 2240205"/>
              <a:gd name="connsiteX108" fmla="*/ 2085228 w 12192000"/>
              <a:gd name="connsiteY108" fmla="*/ 2046431 h 2240205"/>
              <a:gd name="connsiteX109" fmla="*/ 2058061 w 12192000"/>
              <a:gd name="connsiteY109" fmla="*/ 2047942 h 2240205"/>
              <a:gd name="connsiteX110" fmla="*/ 2042244 w 12192000"/>
              <a:gd name="connsiteY110" fmla="*/ 2055560 h 2240205"/>
              <a:gd name="connsiteX111" fmla="*/ 1877728 w 12192000"/>
              <a:gd name="connsiteY111" fmla="*/ 2101004 h 2240205"/>
              <a:gd name="connsiteX112" fmla="*/ 1759056 w 12192000"/>
              <a:gd name="connsiteY112" fmla="*/ 2125608 h 2240205"/>
              <a:gd name="connsiteX113" fmla="*/ 1637948 w 12192000"/>
              <a:gd name="connsiteY113" fmla="*/ 2172597 h 2240205"/>
              <a:gd name="connsiteX114" fmla="*/ 1434549 w 12192000"/>
              <a:gd name="connsiteY114" fmla="*/ 2234522 h 2240205"/>
              <a:gd name="connsiteX115" fmla="*/ 1370962 w 12192000"/>
              <a:gd name="connsiteY115" fmla="*/ 2237474 h 2240205"/>
              <a:gd name="connsiteX116" fmla="*/ 1356367 w 12192000"/>
              <a:gd name="connsiteY116" fmla="*/ 2235089 h 2240205"/>
              <a:gd name="connsiteX117" fmla="*/ 1279765 w 12192000"/>
              <a:gd name="connsiteY117" fmla="*/ 2229639 h 2240205"/>
              <a:gd name="connsiteX118" fmla="*/ 1195347 w 12192000"/>
              <a:gd name="connsiteY118" fmla="*/ 2212354 h 2240205"/>
              <a:gd name="connsiteX119" fmla="*/ 970251 w 12192000"/>
              <a:gd name="connsiteY119" fmla="*/ 2221029 h 2240205"/>
              <a:gd name="connsiteX120" fmla="*/ 812914 w 12192000"/>
              <a:gd name="connsiteY120" fmla="*/ 2210095 h 2240205"/>
              <a:gd name="connsiteX121" fmla="*/ 776382 w 12192000"/>
              <a:gd name="connsiteY121" fmla="*/ 2204512 h 2240205"/>
              <a:gd name="connsiteX122" fmla="*/ 597225 w 12192000"/>
              <a:gd name="connsiteY122" fmla="*/ 2180999 h 2240205"/>
              <a:gd name="connsiteX123" fmla="*/ 520671 w 12192000"/>
              <a:gd name="connsiteY123" fmla="*/ 2180980 h 2240205"/>
              <a:gd name="connsiteX124" fmla="*/ 515024 w 12192000"/>
              <a:gd name="connsiteY124" fmla="*/ 2179258 h 2240205"/>
              <a:gd name="connsiteX125" fmla="*/ 413835 w 12192000"/>
              <a:gd name="connsiteY125" fmla="*/ 2156783 h 2240205"/>
              <a:gd name="connsiteX126" fmla="*/ 376513 w 12192000"/>
              <a:gd name="connsiteY126" fmla="*/ 2154014 h 2240205"/>
              <a:gd name="connsiteX127" fmla="*/ 273386 w 12192000"/>
              <a:gd name="connsiteY127" fmla="*/ 2142551 h 2240205"/>
              <a:gd name="connsiteX128" fmla="*/ 77641 w 12192000"/>
              <a:gd name="connsiteY128" fmla="*/ 2126835 h 2240205"/>
              <a:gd name="connsiteX129" fmla="*/ 37645 w 12192000"/>
              <a:gd name="connsiteY129" fmla="*/ 2115401 h 2240205"/>
              <a:gd name="connsiteX130" fmla="*/ 4572 w 12192000"/>
              <a:gd name="connsiteY130" fmla="*/ 2111091 h 2240205"/>
              <a:gd name="connsiteX131" fmla="*/ 0 w 12192000"/>
              <a:gd name="connsiteY131" fmla="*/ 2110468 h 2240205"/>
              <a:gd name="connsiteX132" fmla="*/ 0 w 12192000"/>
              <a:gd name="connsiteY132" fmla="*/ 0 h 2240205"/>
              <a:gd name="connsiteX0" fmla="*/ 0 w 12192000"/>
              <a:gd name="connsiteY0" fmla="*/ 0 h 2240205"/>
              <a:gd name="connsiteX1" fmla="*/ 12192000 w 12192000"/>
              <a:gd name="connsiteY1" fmla="*/ 0 h 2240205"/>
              <a:gd name="connsiteX2" fmla="*/ 12192000 w 12192000"/>
              <a:gd name="connsiteY2" fmla="*/ 751299 h 2240205"/>
              <a:gd name="connsiteX3" fmla="*/ 11890686 w 12192000"/>
              <a:gd name="connsiteY3" fmla="*/ 732766 h 2240205"/>
              <a:gd name="connsiteX4" fmla="*/ 11820512 w 12192000"/>
              <a:gd name="connsiteY4" fmla="*/ 745392 h 2240205"/>
              <a:gd name="connsiteX5" fmla="*/ 11649954 w 12192000"/>
              <a:gd name="connsiteY5" fmla="*/ 749628 h 2240205"/>
              <a:gd name="connsiteX6" fmla="*/ 11560424 w 12192000"/>
              <a:gd name="connsiteY6" fmla="*/ 748017 h 2240205"/>
              <a:gd name="connsiteX7" fmla="*/ 11358455 w 12192000"/>
              <a:gd name="connsiteY7" fmla="*/ 747593 h 2240205"/>
              <a:gd name="connsiteX8" fmla="*/ 11165209 w 12192000"/>
              <a:gd name="connsiteY8" fmla="*/ 748852 h 2240205"/>
              <a:gd name="connsiteX9" fmla="*/ 11058755 w 12192000"/>
              <a:gd name="connsiteY9" fmla="*/ 749617 h 2240205"/>
              <a:gd name="connsiteX10" fmla="*/ 10846594 w 12192000"/>
              <a:gd name="connsiteY10" fmla="*/ 765069 h 2240205"/>
              <a:gd name="connsiteX11" fmla="*/ 10739478 w 12192000"/>
              <a:gd name="connsiteY11" fmla="*/ 776841 h 2240205"/>
              <a:gd name="connsiteX12" fmla="*/ 10458762 w 12192000"/>
              <a:gd name="connsiteY12" fmla="*/ 755400 h 2240205"/>
              <a:gd name="connsiteX13" fmla="*/ 10211200 w 12192000"/>
              <a:gd name="connsiteY13" fmla="*/ 767513 h 2240205"/>
              <a:gd name="connsiteX14" fmla="*/ 10167995 w 12192000"/>
              <a:gd name="connsiteY14" fmla="*/ 760843 h 2240205"/>
              <a:gd name="connsiteX15" fmla="*/ 9997044 w 12192000"/>
              <a:gd name="connsiteY15" fmla="*/ 780129 h 2240205"/>
              <a:gd name="connsiteX16" fmla="*/ 9943887 w 12192000"/>
              <a:gd name="connsiteY16" fmla="*/ 804141 h 2240205"/>
              <a:gd name="connsiteX17" fmla="*/ 9918248 w 12192000"/>
              <a:gd name="connsiteY17" fmla="*/ 816628 h 2240205"/>
              <a:gd name="connsiteX18" fmla="*/ 9767091 w 12192000"/>
              <a:gd name="connsiteY18" fmla="*/ 870550 h 2240205"/>
              <a:gd name="connsiteX19" fmla="*/ 9683005 w 12192000"/>
              <a:gd name="connsiteY19" fmla="*/ 894128 h 2240205"/>
              <a:gd name="connsiteX20" fmla="*/ 9500499 w 12192000"/>
              <a:gd name="connsiteY20" fmla="*/ 954680 h 2240205"/>
              <a:gd name="connsiteX21" fmla="*/ 9410017 w 12192000"/>
              <a:gd name="connsiteY21" fmla="*/ 993931 h 2240205"/>
              <a:gd name="connsiteX22" fmla="*/ 9392919 w 12192000"/>
              <a:gd name="connsiteY22" fmla="*/ 994656 h 2240205"/>
              <a:gd name="connsiteX23" fmla="*/ 9268019 w 12192000"/>
              <a:gd name="connsiteY23" fmla="*/ 1007442 h 2240205"/>
              <a:gd name="connsiteX24" fmla="*/ 9188177 w 12192000"/>
              <a:gd name="connsiteY24" fmla="*/ 1035474 h 2240205"/>
              <a:gd name="connsiteX25" fmla="*/ 9155969 w 12192000"/>
              <a:gd name="connsiteY25" fmla="*/ 1046804 h 2240205"/>
              <a:gd name="connsiteX26" fmla="*/ 9133985 w 12192000"/>
              <a:gd name="connsiteY26" fmla="*/ 1046450 h 2240205"/>
              <a:gd name="connsiteX27" fmla="*/ 9003462 w 12192000"/>
              <a:gd name="connsiteY27" fmla="*/ 1042406 h 2240205"/>
              <a:gd name="connsiteX28" fmla="*/ 8968445 w 12192000"/>
              <a:gd name="connsiteY28" fmla="*/ 1052169 h 2240205"/>
              <a:gd name="connsiteX29" fmla="*/ 8886001 w 12192000"/>
              <a:gd name="connsiteY29" fmla="*/ 1067468 h 2240205"/>
              <a:gd name="connsiteX30" fmla="*/ 8838610 w 12192000"/>
              <a:gd name="connsiteY30" fmla="*/ 1075091 h 2240205"/>
              <a:gd name="connsiteX31" fmla="*/ 8665605 w 12192000"/>
              <a:gd name="connsiteY31" fmla="*/ 1110791 h 2240205"/>
              <a:gd name="connsiteX32" fmla="*/ 8584946 w 12192000"/>
              <a:gd name="connsiteY32" fmla="*/ 1135226 h 2240205"/>
              <a:gd name="connsiteX33" fmla="*/ 8419755 w 12192000"/>
              <a:gd name="connsiteY33" fmla="*/ 1216260 h 2240205"/>
              <a:gd name="connsiteX34" fmla="*/ 8411626 w 12192000"/>
              <a:gd name="connsiteY34" fmla="*/ 1214397 h 2240205"/>
              <a:gd name="connsiteX35" fmla="*/ 8363469 w 12192000"/>
              <a:gd name="connsiteY35" fmla="*/ 1246658 h 2240205"/>
              <a:gd name="connsiteX36" fmla="*/ 8275497 w 12192000"/>
              <a:gd name="connsiteY36" fmla="*/ 1264396 h 2240205"/>
              <a:gd name="connsiteX37" fmla="*/ 8074238 w 12192000"/>
              <a:gd name="connsiteY37" fmla="*/ 1301895 h 2240205"/>
              <a:gd name="connsiteX38" fmla="*/ 7902328 w 12192000"/>
              <a:gd name="connsiteY38" fmla="*/ 1345865 h 2240205"/>
              <a:gd name="connsiteX39" fmla="*/ 7840612 w 12192000"/>
              <a:gd name="connsiteY39" fmla="*/ 1369373 h 2240205"/>
              <a:gd name="connsiteX40" fmla="*/ 7786819 w 12192000"/>
              <a:gd name="connsiteY40" fmla="*/ 1378970 h 2240205"/>
              <a:gd name="connsiteX41" fmla="*/ 7548172 w 12192000"/>
              <a:gd name="connsiteY41" fmla="*/ 1417460 h 2240205"/>
              <a:gd name="connsiteX42" fmla="*/ 7483437 w 12192000"/>
              <a:gd name="connsiteY42" fmla="*/ 1478152 h 2240205"/>
              <a:gd name="connsiteX43" fmla="*/ 7377870 w 12192000"/>
              <a:gd name="connsiteY43" fmla="*/ 1523319 h 2240205"/>
              <a:gd name="connsiteX44" fmla="*/ 7230737 w 12192000"/>
              <a:gd name="connsiteY44" fmla="*/ 1562633 h 2240205"/>
              <a:gd name="connsiteX45" fmla="*/ 7224458 w 12192000"/>
              <a:gd name="connsiteY45" fmla="*/ 1573008 h 2240205"/>
              <a:gd name="connsiteX46" fmla="*/ 7183121 w 12192000"/>
              <a:gd name="connsiteY46" fmla="*/ 1595162 h 2240205"/>
              <a:gd name="connsiteX47" fmla="*/ 7164601 w 12192000"/>
              <a:gd name="connsiteY47" fmla="*/ 1606490 h 2240205"/>
              <a:gd name="connsiteX48" fmla="*/ 6900177 w 12192000"/>
              <a:gd name="connsiteY48" fmla="*/ 1636016 h 2240205"/>
              <a:gd name="connsiteX49" fmla="*/ 6795372 w 12192000"/>
              <a:gd name="connsiteY49" fmla="*/ 1644845 h 2240205"/>
              <a:gd name="connsiteX50" fmla="*/ 6692251 w 12192000"/>
              <a:gd name="connsiteY50" fmla="*/ 1656357 h 2240205"/>
              <a:gd name="connsiteX51" fmla="*/ 6655235 w 12192000"/>
              <a:gd name="connsiteY51" fmla="*/ 1661869 h 2240205"/>
              <a:gd name="connsiteX52" fmla="*/ 6554894 w 12192000"/>
              <a:gd name="connsiteY52" fmla="*/ 1664428 h 2240205"/>
              <a:gd name="connsiteX53" fmla="*/ 6516595 w 12192000"/>
              <a:gd name="connsiteY53" fmla="*/ 1667475 h 2240205"/>
              <a:gd name="connsiteX54" fmla="*/ 6508541 w 12192000"/>
              <a:gd name="connsiteY54" fmla="*/ 1668757 h 2240205"/>
              <a:gd name="connsiteX55" fmla="*/ 6471012 w 12192000"/>
              <a:gd name="connsiteY55" fmla="*/ 1678604 h 2240205"/>
              <a:gd name="connsiteX56" fmla="*/ 6364035 w 12192000"/>
              <a:gd name="connsiteY56" fmla="*/ 1667683 h 2240205"/>
              <a:gd name="connsiteX57" fmla="*/ 6243319 w 12192000"/>
              <a:gd name="connsiteY57" fmla="*/ 1695560 h 2240205"/>
              <a:gd name="connsiteX58" fmla="*/ 6098321 w 12192000"/>
              <a:gd name="connsiteY58" fmla="*/ 1721646 h 2240205"/>
              <a:gd name="connsiteX59" fmla="*/ 5880652 w 12192000"/>
              <a:gd name="connsiteY59" fmla="*/ 1779643 h 2240205"/>
              <a:gd name="connsiteX60" fmla="*/ 5785959 w 12192000"/>
              <a:gd name="connsiteY60" fmla="*/ 1775307 h 2240205"/>
              <a:gd name="connsiteX61" fmla="*/ 5643534 w 12192000"/>
              <a:gd name="connsiteY61" fmla="*/ 1802919 h 2240205"/>
              <a:gd name="connsiteX62" fmla="*/ 5518799 w 12192000"/>
              <a:gd name="connsiteY62" fmla="*/ 1818312 h 2240205"/>
              <a:gd name="connsiteX63" fmla="*/ 5505014 w 12192000"/>
              <a:gd name="connsiteY63" fmla="*/ 1819259 h 2240205"/>
              <a:gd name="connsiteX64" fmla="*/ 5453307 w 12192000"/>
              <a:gd name="connsiteY64" fmla="*/ 1815450 h 2240205"/>
              <a:gd name="connsiteX65" fmla="*/ 5221533 w 12192000"/>
              <a:gd name="connsiteY65" fmla="*/ 1846950 h 2240205"/>
              <a:gd name="connsiteX66" fmla="*/ 5149802 w 12192000"/>
              <a:gd name="connsiteY66" fmla="*/ 1844846 h 2240205"/>
              <a:gd name="connsiteX67" fmla="*/ 5114927 w 12192000"/>
              <a:gd name="connsiteY67" fmla="*/ 1847827 h 2240205"/>
              <a:gd name="connsiteX68" fmla="*/ 5108970 w 12192000"/>
              <a:gd name="connsiteY68" fmla="*/ 1847935 h 2240205"/>
              <a:gd name="connsiteX69" fmla="*/ 5067961 w 12192000"/>
              <a:gd name="connsiteY69" fmla="*/ 1845917 h 2240205"/>
              <a:gd name="connsiteX70" fmla="*/ 5007075 w 12192000"/>
              <a:gd name="connsiteY70" fmla="*/ 1838626 h 2240205"/>
              <a:gd name="connsiteX71" fmla="*/ 4944087 w 12192000"/>
              <a:gd name="connsiteY71" fmla="*/ 1823332 h 2240205"/>
              <a:gd name="connsiteX72" fmla="*/ 4907662 w 12192000"/>
              <a:gd name="connsiteY72" fmla="*/ 1816900 h 2240205"/>
              <a:gd name="connsiteX73" fmla="*/ 4882386 w 12192000"/>
              <a:gd name="connsiteY73" fmla="*/ 1809844 h 2240205"/>
              <a:gd name="connsiteX74" fmla="*/ 4811440 w 12192000"/>
              <a:gd name="connsiteY74" fmla="*/ 1804655 h 2240205"/>
              <a:gd name="connsiteX75" fmla="*/ 4691075 w 12192000"/>
              <a:gd name="connsiteY75" fmla="*/ 1801389 h 2240205"/>
              <a:gd name="connsiteX76" fmla="*/ 4640313 w 12192000"/>
              <a:gd name="connsiteY76" fmla="*/ 1784307 h 2240205"/>
              <a:gd name="connsiteX77" fmla="*/ 4536503 w 12192000"/>
              <a:gd name="connsiteY77" fmla="*/ 1785334 h 2240205"/>
              <a:gd name="connsiteX78" fmla="*/ 4513724 w 12192000"/>
              <a:gd name="connsiteY78" fmla="*/ 1791996 h 2240205"/>
              <a:gd name="connsiteX79" fmla="*/ 4459810 w 12192000"/>
              <a:gd name="connsiteY79" fmla="*/ 1797886 h 2240205"/>
              <a:gd name="connsiteX80" fmla="*/ 4379064 w 12192000"/>
              <a:gd name="connsiteY80" fmla="*/ 1817177 h 2240205"/>
              <a:gd name="connsiteX81" fmla="*/ 4290981 w 12192000"/>
              <a:gd name="connsiteY81" fmla="*/ 1839677 h 2240205"/>
              <a:gd name="connsiteX82" fmla="*/ 4238372 w 12192000"/>
              <a:gd name="connsiteY82" fmla="*/ 1851480 h 2240205"/>
              <a:gd name="connsiteX83" fmla="*/ 4232517 w 12192000"/>
              <a:gd name="connsiteY83" fmla="*/ 1852567 h 2240205"/>
              <a:gd name="connsiteX84" fmla="*/ 4191732 w 12192000"/>
              <a:gd name="connsiteY84" fmla="*/ 1857328 h 2240205"/>
              <a:gd name="connsiteX85" fmla="*/ 4065532 w 12192000"/>
              <a:gd name="connsiteY85" fmla="*/ 1855477 h 2240205"/>
              <a:gd name="connsiteX86" fmla="*/ 4028460 w 12192000"/>
              <a:gd name="connsiteY86" fmla="*/ 1855137 h 2240205"/>
              <a:gd name="connsiteX87" fmla="*/ 4002267 w 12192000"/>
              <a:gd name="connsiteY87" fmla="*/ 1852352 h 2240205"/>
              <a:gd name="connsiteX88" fmla="*/ 3931396 w 12192000"/>
              <a:gd name="connsiteY88" fmla="*/ 1858915 h 2240205"/>
              <a:gd name="connsiteX89" fmla="*/ 3812162 w 12192000"/>
              <a:gd name="connsiteY89" fmla="*/ 1875501 h 2240205"/>
              <a:gd name="connsiteX90" fmla="*/ 3758105 w 12192000"/>
              <a:gd name="connsiteY90" fmla="*/ 1871856 h 2240205"/>
              <a:gd name="connsiteX91" fmla="*/ 3567259 w 12192000"/>
              <a:gd name="connsiteY91" fmla="*/ 1893482 h 2240205"/>
              <a:gd name="connsiteX92" fmla="*/ 3405770 w 12192000"/>
              <a:gd name="connsiteY92" fmla="*/ 1904591 h 2240205"/>
              <a:gd name="connsiteX93" fmla="*/ 3280097 w 12192000"/>
              <a:gd name="connsiteY93" fmla="*/ 1919610 h 2240205"/>
              <a:gd name="connsiteX94" fmla="*/ 3009910 w 12192000"/>
              <a:gd name="connsiteY94" fmla="*/ 1957866 h 2240205"/>
              <a:gd name="connsiteX95" fmla="*/ 2995934 w 12192000"/>
              <a:gd name="connsiteY95" fmla="*/ 1967085 h 2240205"/>
              <a:gd name="connsiteX96" fmla="*/ 2942858 w 12192000"/>
              <a:gd name="connsiteY96" fmla="*/ 1981367 h 2240205"/>
              <a:gd name="connsiteX97" fmla="*/ 2875436 w 12192000"/>
              <a:gd name="connsiteY97" fmla="*/ 1996977 h 2240205"/>
              <a:gd name="connsiteX98" fmla="*/ 2874892 w 12192000"/>
              <a:gd name="connsiteY98" fmla="*/ 1996085 h 2240205"/>
              <a:gd name="connsiteX99" fmla="*/ 2843662 w 12192000"/>
              <a:gd name="connsiteY99" fmla="*/ 1992498 h 2240205"/>
              <a:gd name="connsiteX100" fmla="*/ 2718916 w 12192000"/>
              <a:gd name="connsiteY100" fmla="*/ 1990867 h 2240205"/>
              <a:gd name="connsiteX101" fmla="*/ 2713522 w 12192000"/>
              <a:gd name="connsiteY101" fmla="*/ 1990173 h 2240205"/>
              <a:gd name="connsiteX102" fmla="*/ 2476147 w 12192000"/>
              <a:gd name="connsiteY102" fmla="*/ 1998305 h 2240205"/>
              <a:gd name="connsiteX103" fmla="*/ 2373568 w 12192000"/>
              <a:gd name="connsiteY103" fmla="*/ 2003219 h 2240205"/>
              <a:gd name="connsiteX104" fmla="*/ 2287219 w 12192000"/>
              <a:gd name="connsiteY104" fmla="*/ 1998750 h 2240205"/>
              <a:gd name="connsiteX105" fmla="*/ 2243069 w 12192000"/>
              <a:gd name="connsiteY105" fmla="*/ 2005321 h 2240205"/>
              <a:gd name="connsiteX106" fmla="*/ 2164831 w 12192000"/>
              <a:gd name="connsiteY106" fmla="*/ 2010143 h 2240205"/>
              <a:gd name="connsiteX107" fmla="*/ 2085228 w 12192000"/>
              <a:gd name="connsiteY107" fmla="*/ 2046431 h 2240205"/>
              <a:gd name="connsiteX108" fmla="*/ 2058061 w 12192000"/>
              <a:gd name="connsiteY108" fmla="*/ 2047942 h 2240205"/>
              <a:gd name="connsiteX109" fmla="*/ 2042244 w 12192000"/>
              <a:gd name="connsiteY109" fmla="*/ 2055560 h 2240205"/>
              <a:gd name="connsiteX110" fmla="*/ 1877728 w 12192000"/>
              <a:gd name="connsiteY110" fmla="*/ 2101004 h 2240205"/>
              <a:gd name="connsiteX111" fmla="*/ 1759056 w 12192000"/>
              <a:gd name="connsiteY111" fmla="*/ 2125608 h 2240205"/>
              <a:gd name="connsiteX112" fmla="*/ 1637948 w 12192000"/>
              <a:gd name="connsiteY112" fmla="*/ 2172597 h 2240205"/>
              <a:gd name="connsiteX113" fmla="*/ 1434549 w 12192000"/>
              <a:gd name="connsiteY113" fmla="*/ 2234522 h 2240205"/>
              <a:gd name="connsiteX114" fmla="*/ 1370962 w 12192000"/>
              <a:gd name="connsiteY114" fmla="*/ 2237474 h 2240205"/>
              <a:gd name="connsiteX115" fmla="*/ 1356367 w 12192000"/>
              <a:gd name="connsiteY115" fmla="*/ 2235089 h 2240205"/>
              <a:gd name="connsiteX116" fmla="*/ 1279765 w 12192000"/>
              <a:gd name="connsiteY116" fmla="*/ 2229639 h 2240205"/>
              <a:gd name="connsiteX117" fmla="*/ 1195347 w 12192000"/>
              <a:gd name="connsiteY117" fmla="*/ 2212354 h 2240205"/>
              <a:gd name="connsiteX118" fmla="*/ 970251 w 12192000"/>
              <a:gd name="connsiteY118" fmla="*/ 2221029 h 2240205"/>
              <a:gd name="connsiteX119" fmla="*/ 812914 w 12192000"/>
              <a:gd name="connsiteY119" fmla="*/ 2210095 h 2240205"/>
              <a:gd name="connsiteX120" fmla="*/ 776382 w 12192000"/>
              <a:gd name="connsiteY120" fmla="*/ 2204512 h 2240205"/>
              <a:gd name="connsiteX121" fmla="*/ 597225 w 12192000"/>
              <a:gd name="connsiteY121" fmla="*/ 2180999 h 2240205"/>
              <a:gd name="connsiteX122" fmla="*/ 520671 w 12192000"/>
              <a:gd name="connsiteY122" fmla="*/ 2180980 h 2240205"/>
              <a:gd name="connsiteX123" fmla="*/ 515024 w 12192000"/>
              <a:gd name="connsiteY123" fmla="*/ 2179258 h 2240205"/>
              <a:gd name="connsiteX124" fmla="*/ 413835 w 12192000"/>
              <a:gd name="connsiteY124" fmla="*/ 2156783 h 2240205"/>
              <a:gd name="connsiteX125" fmla="*/ 376513 w 12192000"/>
              <a:gd name="connsiteY125" fmla="*/ 2154014 h 2240205"/>
              <a:gd name="connsiteX126" fmla="*/ 273386 w 12192000"/>
              <a:gd name="connsiteY126" fmla="*/ 2142551 h 2240205"/>
              <a:gd name="connsiteX127" fmla="*/ 77641 w 12192000"/>
              <a:gd name="connsiteY127" fmla="*/ 2126835 h 2240205"/>
              <a:gd name="connsiteX128" fmla="*/ 37645 w 12192000"/>
              <a:gd name="connsiteY128" fmla="*/ 2115401 h 2240205"/>
              <a:gd name="connsiteX129" fmla="*/ 4572 w 12192000"/>
              <a:gd name="connsiteY129" fmla="*/ 2111091 h 2240205"/>
              <a:gd name="connsiteX130" fmla="*/ 0 w 12192000"/>
              <a:gd name="connsiteY130" fmla="*/ 2110468 h 2240205"/>
              <a:gd name="connsiteX131" fmla="*/ 0 w 12192000"/>
              <a:gd name="connsiteY131" fmla="*/ 0 h 2240205"/>
              <a:gd name="connsiteX0" fmla="*/ 0 w 12192000"/>
              <a:gd name="connsiteY0" fmla="*/ 0 h 2240205"/>
              <a:gd name="connsiteX1" fmla="*/ 12192000 w 12192000"/>
              <a:gd name="connsiteY1" fmla="*/ 0 h 2240205"/>
              <a:gd name="connsiteX2" fmla="*/ 12192000 w 12192000"/>
              <a:gd name="connsiteY2" fmla="*/ 751299 h 2240205"/>
              <a:gd name="connsiteX3" fmla="*/ 11890686 w 12192000"/>
              <a:gd name="connsiteY3" fmla="*/ 732766 h 2240205"/>
              <a:gd name="connsiteX4" fmla="*/ 11820512 w 12192000"/>
              <a:gd name="connsiteY4" fmla="*/ 745392 h 2240205"/>
              <a:gd name="connsiteX5" fmla="*/ 11649954 w 12192000"/>
              <a:gd name="connsiteY5" fmla="*/ 749628 h 2240205"/>
              <a:gd name="connsiteX6" fmla="*/ 11560424 w 12192000"/>
              <a:gd name="connsiteY6" fmla="*/ 748017 h 2240205"/>
              <a:gd name="connsiteX7" fmla="*/ 11358455 w 12192000"/>
              <a:gd name="connsiteY7" fmla="*/ 747593 h 2240205"/>
              <a:gd name="connsiteX8" fmla="*/ 11165209 w 12192000"/>
              <a:gd name="connsiteY8" fmla="*/ 748852 h 2240205"/>
              <a:gd name="connsiteX9" fmla="*/ 11058755 w 12192000"/>
              <a:gd name="connsiteY9" fmla="*/ 749617 h 2240205"/>
              <a:gd name="connsiteX10" fmla="*/ 10846594 w 12192000"/>
              <a:gd name="connsiteY10" fmla="*/ 765069 h 2240205"/>
              <a:gd name="connsiteX11" fmla="*/ 10739478 w 12192000"/>
              <a:gd name="connsiteY11" fmla="*/ 776841 h 2240205"/>
              <a:gd name="connsiteX12" fmla="*/ 10458762 w 12192000"/>
              <a:gd name="connsiteY12" fmla="*/ 755400 h 2240205"/>
              <a:gd name="connsiteX13" fmla="*/ 10211200 w 12192000"/>
              <a:gd name="connsiteY13" fmla="*/ 767513 h 2240205"/>
              <a:gd name="connsiteX14" fmla="*/ 10167995 w 12192000"/>
              <a:gd name="connsiteY14" fmla="*/ 760843 h 2240205"/>
              <a:gd name="connsiteX15" fmla="*/ 9997044 w 12192000"/>
              <a:gd name="connsiteY15" fmla="*/ 780129 h 2240205"/>
              <a:gd name="connsiteX16" fmla="*/ 9943887 w 12192000"/>
              <a:gd name="connsiteY16" fmla="*/ 804141 h 2240205"/>
              <a:gd name="connsiteX17" fmla="*/ 9918248 w 12192000"/>
              <a:gd name="connsiteY17" fmla="*/ 816628 h 2240205"/>
              <a:gd name="connsiteX18" fmla="*/ 9767091 w 12192000"/>
              <a:gd name="connsiteY18" fmla="*/ 870550 h 2240205"/>
              <a:gd name="connsiteX19" fmla="*/ 9683005 w 12192000"/>
              <a:gd name="connsiteY19" fmla="*/ 894128 h 2240205"/>
              <a:gd name="connsiteX20" fmla="*/ 9500499 w 12192000"/>
              <a:gd name="connsiteY20" fmla="*/ 954680 h 2240205"/>
              <a:gd name="connsiteX21" fmla="*/ 9410017 w 12192000"/>
              <a:gd name="connsiteY21" fmla="*/ 993931 h 2240205"/>
              <a:gd name="connsiteX22" fmla="*/ 9392919 w 12192000"/>
              <a:gd name="connsiteY22" fmla="*/ 994656 h 2240205"/>
              <a:gd name="connsiteX23" fmla="*/ 9268019 w 12192000"/>
              <a:gd name="connsiteY23" fmla="*/ 1007442 h 2240205"/>
              <a:gd name="connsiteX24" fmla="*/ 9188177 w 12192000"/>
              <a:gd name="connsiteY24" fmla="*/ 1035474 h 2240205"/>
              <a:gd name="connsiteX25" fmla="*/ 9155969 w 12192000"/>
              <a:gd name="connsiteY25" fmla="*/ 1046804 h 2240205"/>
              <a:gd name="connsiteX26" fmla="*/ 9133985 w 12192000"/>
              <a:gd name="connsiteY26" fmla="*/ 1046450 h 2240205"/>
              <a:gd name="connsiteX27" fmla="*/ 9003462 w 12192000"/>
              <a:gd name="connsiteY27" fmla="*/ 1042406 h 2240205"/>
              <a:gd name="connsiteX28" fmla="*/ 8968445 w 12192000"/>
              <a:gd name="connsiteY28" fmla="*/ 1052169 h 2240205"/>
              <a:gd name="connsiteX29" fmla="*/ 8886001 w 12192000"/>
              <a:gd name="connsiteY29" fmla="*/ 1067468 h 2240205"/>
              <a:gd name="connsiteX30" fmla="*/ 8838610 w 12192000"/>
              <a:gd name="connsiteY30" fmla="*/ 1075091 h 2240205"/>
              <a:gd name="connsiteX31" fmla="*/ 8665605 w 12192000"/>
              <a:gd name="connsiteY31" fmla="*/ 1110791 h 2240205"/>
              <a:gd name="connsiteX32" fmla="*/ 8584946 w 12192000"/>
              <a:gd name="connsiteY32" fmla="*/ 1135226 h 2240205"/>
              <a:gd name="connsiteX33" fmla="*/ 8419755 w 12192000"/>
              <a:gd name="connsiteY33" fmla="*/ 1216260 h 2240205"/>
              <a:gd name="connsiteX34" fmla="*/ 8411626 w 12192000"/>
              <a:gd name="connsiteY34" fmla="*/ 1214397 h 2240205"/>
              <a:gd name="connsiteX35" fmla="*/ 8363469 w 12192000"/>
              <a:gd name="connsiteY35" fmla="*/ 1246658 h 2240205"/>
              <a:gd name="connsiteX36" fmla="*/ 8275497 w 12192000"/>
              <a:gd name="connsiteY36" fmla="*/ 1264396 h 2240205"/>
              <a:gd name="connsiteX37" fmla="*/ 8074238 w 12192000"/>
              <a:gd name="connsiteY37" fmla="*/ 1301895 h 2240205"/>
              <a:gd name="connsiteX38" fmla="*/ 7902328 w 12192000"/>
              <a:gd name="connsiteY38" fmla="*/ 1345865 h 2240205"/>
              <a:gd name="connsiteX39" fmla="*/ 7840612 w 12192000"/>
              <a:gd name="connsiteY39" fmla="*/ 1369373 h 2240205"/>
              <a:gd name="connsiteX40" fmla="*/ 7786819 w 12192000"/>
              <a:gd name="connsiteY40" fmla="*/ 1378970 h 2240205"/>
              <a:gd name="connsiteX41" fmla="*/ 7548172 w 12192000"/>
              <a:gd name="connsiteY41" fmla="*/ 1417460 h 2240205"/>
              <a:gd name="connsiteX42" fmla="*/ 7483437 w 12192000"/>
              <a:gd name="connsiteY42" fmla="*/ 1478152 h 2240205"/>
              <a:gd name="connsiteX43" fmla="*/ 7377870 w 12192000"/>
              <a:gd name="connsiteY43" fmla="*/ 1523319 h 2240205"/>
              <a:gd name="connsiteX44" fmla="*/ 7230737 w 12192000"/>
              <a:gd name="connsiteY44" fmla="*/ 1562633 h 2240205"/>
              <a:gd name="connsiteX45" fmla="*/ 7224458 w 12192000"/>
              <a:gd name="connsiteY45" fmla="*/ 1573008 h 2240205"/>
              <a:gd name="connsiteX46" fmla="*/ 7183121 w 12192000"/>
              <a:gd name="connsiteY46" fmla="*/ 1595162 h 2240205"/>
              <a:gd name="connsiteX47" fmla="*/ 7164601 w 12192000"/>
              <a:gd name="connsiteY47" fmla="*/ 1606490 h 2240205"/>
              <a:gd name="connsiteX48" fmla="*/ 6900177 w 12192000"/>
              <a:gd name="connsiteY48" fmla="*/ 1636016 h 2240205"/>
              <a:gd name="connsiteX49" fmla="*/ 6795372 w 12192000"/>
              <a:gd name="connsiteY49" fmla="*/ 1644845 h 2240205"/>
              <a:gd name="connsiteX50" fmla="*/ 6692251 w 12192000"/>
              <a:gd name="connsiteY50" fmla="*/ 1656357 h 2240205"/>
              <a:gd name="connsiteX51" fmla="*/ 6655235 w 12192000"/>
              <a:gd name="connsiteY51" fmla="*/ 1661869 h 2240205"/>
              <a:gd name="connsiteX52" fmla="*/ 6554894 w 12192000"/>
              <a:gd name="connsiteY52" fmla="*/ 1664428 h 2240205"/>
              <a:gd name="connsiteX53" fmla="*/ 6516595 w 12192000"/>
              <a:gd name="connsiteY53" fmla="*/ 1667475 h 2240205"/>
              <a:gd name="connsiteX54" fmla="*/ 6508541 w 12192000"/>
              <a:gd name="connsiteY54" fmla="*/ 1668757 h 2240205"/>
              <a:gd name="connsiteX55" fmla="*/ 6471012 w 12192000"/>
              <a:gd name="connsiteY55" fmla="*/ 1678604 h 2240205"/>
              <a:gd name="connsiteX56" fmla="*/ 6364035 w 12192000"/>
              <a:gd name="connsiteY56" fmla="*/ 1667683 h 2240205"/>
              <a:gd name="connsiteX57" fmla="*/ 6243319 w 12192000"/>
              <a:gd name="connsiteY57" fmla="*/ 1695560 h 2240205"/>
              <a:gd name="connsiteX58" fmla="*/ 6098321 w 12192000"/>
              <a:gd name="connsiteY58" fmla="*/ 1721646 h 2240205"/>
              <a:gd name="connsiteX59" fmla="*/ 5880652 w 12192000"/>
              <a:gd name="connsiteY59" fmla="*/ 1779643 h 2240205"/>
              <a:gd name="connsiteX60" fmla="*/ 5785959 w 12192000"/>
              <a:gd name="connsiteY60" fmla="*/ 1775307 h 2240205"/>
              <a:gd name="connsiteX61" fmla="*/ 5643534 w 12192000"/>
              <a:gd name="connsiteY61" fmla="*/ 1802919 h 2240205"/>
              <a:gd name="connsiteX62" fmla="*/ 5518799 w 12192000"/>
              <a:gd name="connsiteY62" fmla="*/ 1818312 h 2240205"/>
              <a:gd name="connsiteX63" fmla="*/ 5505014 w 12192000"/>
              <a:gd name="connsiteY63" fmla="*/ 1819259 h 2240205"/>
              <a:gd name="connsiteX64" fmla="*/ 5453307 w 12192000"/>
              <a:gd name="connsiteY64" fmla="*/ 1815450 h 2240205"/>
              <a:gd name="connsiteX65" fmla="*/ 5221533 w 12192000"/>
              <a:gd name="connsiteY65" fmla="*/ 1846950 h 2240205"/>
              <a:gd name="connsiteX66" fmla="*/ 5149802 w 12192000"/>
              <a:gd name="connsiteY66" fmla="*/ 1844846 h 2240205"/>
              <a:gd name="connsiteX67" fmla="*/ 5114927 w 12192000"/>
              <a:gd name="connsiteY67" fmla="*/ 1847827 h 2240205"/>
              <a:gd name="connsiteX68" fmla="*/ 5108970 w 12192000"/>
              <a:gd name="connsiteY68" fmla="*/ 1847935 h 2240205"/>
              <a:gd name="connsiteX69" fmla="*/ 5067961 w 12192000"/>
              <a:gd name="connsiteY69" fmla="*/ 1845917 h 2240205"/>
              <a:gd name="connsiteX70" fmla="*/ 5007075 w 12192000"/>
              <a:gd name="connsiteY70" fmla="*/ 1838626 h 2240205"/>
              <a:gd name="connsiteX71" fmla="*/ 4944087 w 12192000"/>
              <a:gd name="connsiteY71" fmla="*/ 1823332 h 2240205"/>
              <a:gd name="connsiteX72" fmla="*/ 4907662 w 12192000"/>
              <a:gd name="connsiteY72" fmla="*/ 1816900 h 2240205"/>
              <a:gd name="connsiteX73" fmla="*/ 4882386 w 12192000"/>
              <a:gd name="connsiteY73" fmla="*/ 1809844 h 2240205"/>
              <a:gd name="connsiteX74" fmla="*/ 4811440 w 12192000"/>
              <a:gd name="connsiteY74" fmla="*/ 1804655 h 2240205"/>
              <a:gd name="connsiteX75" fmla="*/ 4691075 w 12192000"/>
              <a:gd name="connsiteY75" fmla="*/ 1801389 h 2240205"/>
              <a:gd name="connsiteX76" fmla="*/ 4640313 w 12192000"/>
              <a:gd name="connsiteY76" fmla="*/ 1784307 h 2240205"/>
              <a:gd name="connsiteX77" fmla="*/ 4536503 w 12192000"/>
              <a:gd name="connsiteY77" fmla="*/ 1785334 h 2240205"/>
              <a:gd name="connsiteX78" fmla="*/ 4513724 w 12192000"/>
              <a:gd name="connsiteY78" fmla="*/ 1791996 h 2240205"/>
              <a:gd name="connsiteX79" fmla="*/ 4459810 w 12192000"/>
              <a:gd name="connsiteY79" fmla="*/ 1797886 h 2240205"/>
              <a:gd name="connsiteX80" fmla="*/ 4379064 w 12192000"/>
              <a:gd name="connsiteY80" fmla="*/ 1817177 h 2240205"/>
              <a:gd name="connsiteX81" fmla="*/ 4290981 w 12192000"/>
              <a:gd name="connsiteY81" fmla="*/ 1839677 h 2240205"/>
              <a:gd name="connsiteX82" fmla="*/ 4238372 w 12192000"/>
              <a:gd name="connsiteY82" fmla="*/ 1851480 h 2240205"/>
              <a:gd name="connsiteX83" fmla="*/ 4232517 w 12192000"/>
              <a:gd name="connsiteY83" fmla="*/ 1852567 h 2240205"/>
              <a:gd name="connsiteX84" fmla="*/ 4191732 w 12192000"/>
              <a:gd name="connsiteY84" fmla="*/ 1857328 h 2240205"/>
              <a:gd name="connsiteX85" fmla="*/ 4065532 w 12192000"/>
              <a:gd name="connsiteY85" fmla="*/ 1855477 h 2240205"/>
              <a:gd name="connsiteX86" fmla="*/ 4028460 w 12192000"/>
              <a:gd name="connsiteY86" fmla="*/ 1855137 h 2240205"/>
              <a:gd name="connsiteX87" fmla="*/ 4002267 w 12192000"/>
              <a:gd name="connsiteY87" fmla="*/ 1852352 h 2240205"/>
              <a:gd name="connsiteX88" fmla="*/ 3931396 w 12192000"/>
              <a:gd name="connsiteY88" fmla="*/ 1858915 h 2240205"/>
              <a:gd name="connsiteX89" fmla="*/ 3812162 w 12192000"/>
              <a:gd name="connsiteY89" fmla="*/ 1875501 h 2240205"/>
              <a:gd name="connsiteX90" fmla="*/ 3758105 w 12192000"/>
              <a:gd name="connsiteY90" fmla="*/ 1871856 h 2240205"/>
              <a:gd name="connsiteX91" fmla="*/ 3567259 w 12192000"/>
              <a:gd name="connsiteY91" fmla="*/ 1893482 h 2240205"/>
              <a:gd name="connsiteX92" fmla="*/ 3405770 w 12192000"/>
              <a:gd name="connsiteY92" fmla="*/ 1904591 h 2240205"/>
              <a:gd name="connsiteX93" fmla="*/ 3280097 w 12192000"/>
              <a:gd name="connsiteY93" fmla="*/ 1919610 h 2240205"/>
              <a:gd name="connsiteX94" fmla="*/ 3009910 w 12192000"/>
              <a:gd name="connsiteY94" fmla="*/ 1957866 h 2240205"/>
              <a:gd name="connsiteX95" fmla="*/ 2995934 w 12192000"/>
              <a:gd name="connsiteY95" fmla="*/ 1967085 h 2240205"/>
              <a:gd name="connsiteX96" fmla="*/ 2942858 w 12192000"/>
              <a:gd name="connsiteY96" fmla="*/ 1981367 h 2240205"/>
              <a:gd name="connsiteX97" fmla="*/ 2875436 w 12192000"/>
              <a:gd name="connsiteY97" fmla="*/ 1996977 h 2240205"/>
              <a:gd name="connsiteX98" fmla="*/ 2874892 w 12192000"/>
              <a:gd name="connsiteY98" fmla="*/ 1996085 h 2240205"/>
              <a:gd name="connsiteX99" fmla="*/ 2843662 w 12192000"/>
              <a:gd name="connsiteY99" fmla="*/ 1992498 h 2240205"/>
              <a:gd name="connsiteX100" fmla="*/ 2718916 w 12192000"/>
              <a:gd name="connsiteY100" fmla="*/ 1990867 h 2240205"/>
              <a:gd name="connsiteX101" fmla="*/ 2713522 w 12192000"/>
              <a:gd name="connsiteY101" fmla="*/ 1990173 h 2240205"/>
              <a:gd name="connsiteX102" fmla="*/ 2476147 w 12192000"/>
              <a:gd name="connsiteY102" fmla="*/ 1998305 h 2240205"/>
              <a:gd name="connsiteX103" fmla="*/ 2373568 w 12192000"/>
              <a:gd name="connsiteY103" fmla="*/ 2003219 h 2240205"/>
              <a:gd name="connsiteX104" fmla="*/ 2287219 w 12192000"/>
              <a:gd name="connsiteY104" fmla="*/ 1998750 h 2240205"/>
              <a:gd name="connsiteX105" fmla="*/ 2243069 w 12192000"/>
              <a:gd name="connsiteY105" fmla="*/ 2005321 h 2240205"/>
              <a:gd name="connsiteX106" fmla="*/ 2164831 w 12192000"/>
              <a:gd name="connsiteY106" fmla="*/ 2010143 h 2240205"/>
              <a:gd name="connsiteX107" fmla="*/ 2085228 w 12192000"/>
              <a:gd name="connsiteY107" fmla="*/ 2046431 h 2240205"/>
              <a:gd name="connsiteX108" fmla="*/ 2058061 w 12192000"/>
              <a:gd name="connsiteY108" fmla="*/ 2047942 h 2240205"/>
              <a:gd name="connsiteX109" fmla="*/ 2042244 w 12192000"/>
              <a:gd name="connsiteY109" fmla="*/ 2055560 h 2240205"/>
              <a:gd name="connsiteX110" fmla="*/ 1877728 w 12192000"/>
              <a:gd name="connsiteY110" fmla="*/ 2101004 h 2240205"/>
              <a:gd name="connsiteX111" fmla="*/ 1759056 w 12192000"/>
              <a:gd name="connsiteY111" fmla="*/ 2125608 h 2240205"/>
              <a:gd name="connsiteX112" fmla="*/ 1637948 w 12192000"/>
              <a:gd name="connsiteY112" fmla="*/ 2172597 h 2240205"/>
              <a:gd name="connsiteX113" fmla="*/ 1434549 w 12192000"/>
              <a:gd name="connsiteY113" fmla="*/ 2234522 h 2240205"/>
              <a:gd name="connsiteX114" fmla="*/ 1370962 w 12192000"/>
              <a:gd name="connsiteY114" fmla="*/ 2237474 h 2240205"/>
              <a:gd name="connsiteX115" fmla="*/ 1356367 w 12192000"/>
              <a:gd name="connsiteY115" fmla="*/ 2235089 h 2240205"/>
              <a:gd name="connsiteX116" fmla="*/ 1279765 w 12192000"/>
              <a:gd name="connsiteY116" fmla="*/ 2229639 h 2240205"/>
              <a:gd name="connsiteX117" fmla="*/ 1195347 w 12192000"/>
              <a:gd name="connsiteY117" fmla="*/ 2212354 h 2240205"/>
              <a:gd name="connsiteX118" fmla="*/ 970251 w 12192000"/>
              <a:gd name="connsiteY118" fmla="*/ 2221029 h 2240205"/>
              <a:gd name="connsiteX119" fmla="*/ 812914 w 12192000"/>
              <a:gd name="connsiteY119" fmla="*/ 2210095 h 2240205"/>
              <a:gd name="connsiteX120" fmla="*/ 776382 w 12192000"/>
              <a:gd name="connsiteY120" fmla="*/ 2204512 h 2240205"/>
              <a:gd name="connsiteX121" fmla="*/ 597225 w 12192000"/>
              <a:gd name="connsiteY121" fmla="*/ 2180999 h 2240205"/>
              <a:gd name="connsiteX122" fmla="*/ 520671 w 12192000"/>
              <a:gd name="connsiteY122" fmla="*/ 2180980 h 2240205"/>
              <a:gd name="connsiteX123" fmla="*/ 515024 w 12192000"/>
              <a:gd name="connsiteY123" fmla="*/ 2179258 h 2240205"/>
              <a:gd name="connsiteX124" fmla="*/ 413835 w 12192000"/>
              <a:gd name="connsiteY124" fmla="*/ 2156783 h 2240205"/>
              <a:gd name="connsiteX125" fmla="*/ 376513 w 12192000"/>
              <a:gd name="connsiteY125" fmla="*/ 2154014 h 2240205"/>
              <a:gd name="connsiteX126" fmla="*/ 273386 w 12192000"/>
              <a:gd name="connsiteY126" fmla="*/ 2142551 h 2240205"/>
              <a:gd name="connsiteX127" fmla="*/ 77641 w 12192000"/>
              <a:gd name="connsiteY127" fmla="*/ 2126835 h 2240205"/>
              <a:gd name="connsiteX128" fmla="*/ 37645 w 12192000"/>
              <a:gd name="connsiteY128" fmla="*/ 2115401 h 2240205"/>
              <a:gd name="connsiteX129" fmla="*/ 4572 w 12192000"/>
              <a:gd name="connsiteY129" fmla="*/ 2111091 h 2240205"/>
              <a:gd name="connsiteX130" fmla="*/ 0 w 12192000"/>
              <a:gd name="connsiteY130" fmla="*/ 2110468 h 2240205"/>
              <a:gd name="connsiteX131" fmla="*/ 0 w 12192000"/>
              <a:gd name="connsiteY131" fmla="*/ 0 h 2240205"/>
              <a:gd name="connsiteX0" fmla="*/ 0 w 12192000"/>
              <a:gd name="connsiteY0" fmla="*/ 0 h 2240205"/>
              <a:gd name="connsiteX1" fmla="*/ 12192000 w 12192000"/>
              <a:gd name="connsiteY1" fmla="*/ 0 h 2240205"/>
              <a:gd name="connsiteX2" fmla="*/ 12192000 w 12192000"/>
              <a:gd name="connsiteY2" fmla="*/ 751299 h 2240205"/>
              <a:gd name="connsiteX3" fmla="*/ 11890686 w 12192000"/>
              <a:gd name="connsiteY3" fmla="*/ 732766 h 2240205"/>
              <a:gd name="connsiteX4" fmla="*/ 11649954 w 12192000"/>
              <a:gd name="connsiteY4" fmla="*/ 749628 h 2240205"/>
              <a:gd name="connsiteX5" fmla="*/ 11560424 w 12192000"/>
              <a:gd name="connsiteY5" fmla="*/ 748017 h 2240205"/>
              <a:gd name="connsiteX6" fmla="*/ 11358455 w 12192000"/>
              <a:gd name="connsiteY6" fmla="*/ 747593 h 2240205"/>
              <a:gd name="connsiteX7" fmla="*/ 11165209 w 12192000"/>
              <a:gd name="connsiteY7" fmla="*/ 748852 h 2240205"/>
              <a:gd name="connsiteX8" fmla="*/ 11058755 w 12192000"/>
              <a:gd name="connsiteY8" fmla="*/ 749617 h 2240205"/>
              <a:gd name="connsiteX9" fmla="*/ 10846594 w 12192000"/>
              <a:gd name="connsiteY9" fmla="*/ 765069 h 2240205"/>
              <a:gd name="connsiteX10" fmla="*/ 10739478 w 12192000"/>
              <a:gd name="connsiteY10" fmla="*/ 776841 h 2240205"/>
              <a:gd name="connsiteX11" fmla="*/ 10458762 w 12192000"/>
              <a:gd name="connsiteY11" fmla="*/ 755400 h 2240205"/>
              <a:gd name="connsiteX12" fmla="*/ 10211200 w 12192000"/>
              <a:gd name="connsiteY12" fmla="*/ 767513 h 2240205"/>
              <a:gd name="connsiteX13" fmla="*/ 10167995 w 12192000"/>
              <a:gd name="connsiteY13" fmla="*/ 760843 h 2240205"/>
              <a:gd name="connsiteX14" fmla="*/ 9997044 w 12192000"/>
              <a:gd name="connsiteY14" fmla="*/ 780129 h 2240205"/>
              <a:gd name="connsiteX15" fmla="*/ 9943887 w 12192000"/>
              <a:gd name="connsiteY15" fmla="*/ 804141 h 2240205"/>
              <a:gd name="connsiteX16" fmla="*/ 9918248 w 12192000"/>
              <a:gd name="connsiteY16" fmla="*/ 816628 h 2240205"/>
              <a:gd name="connsiteX17" fmla="*/ 9767091 w 12192000"/>
              <a:gd name="connsiteY17" fmla="*/ 870550 h 2240205"/>
              <a:gd name="connsiteX18" fmla="*/ 9683005 w 12192000"/>
              <a:gd name="connsiteY18" fmla="*/ 894128 h 2240205"/>
              <a:gd name="connsiteX19" fmla="*/ 9500499 w 12192000"/>
              <a:gd name="connsiteY19" fmla="*/ 954680 h 2240205"/>
              <a:gd name="connsiteX20" fmla="*/ 9410017 w 12192000"/>
              <a:gd name="connsiteY20" fmla="*/ 993931 h 2240205"/>
              <a:gd name="connsiteX21" fmla="*/ 9392919 w 12192000"/>
              <a:gd name="connsiteY21" fmla="*/ 994656 h 2240205"/>
              <a:gd name="connsiteX22" fmla="*/ 9268019 w 12192000"/>
              <a:gd name="connsiteY22" fmla="*/ 1007442 h 2240205"/>
              <a:gd name="connsiteX23" fmla="*/ 9188177 w 12192000"/>
              <a:gd name="connsiteY23" fmla="*/ 1035474 h 2240205"/>
              <a:gd name="connsiteX24" fmla="*/ 9155969 w 12192000"/>
              <a:gd name="connsiteY24" fmla="*/ 1046804 h 2240205"/>
              <a:gd name="connsiteX25" fmla="*/ 9133985 w 12192000"/>
              <a:gd name="connsiteY25" fmla="*/ 1046450 h 2240205"/>
              <a:gd name="connsiteX26" fmla="*/ 9003462 w 12192000"/>
              <a:gd name="connsiteY26" fmla="*/ 1042406 h 2240205"/>
              <a:gd name="connsiteX27" fmla="*/ 8968445 w 12192000"/>
              <a:gd name="connsiteY27" fmla="*/ 1052169 h 2240205"/>
              <a:gd name="connsiteX28" fmla="*/ 8886001 w 12192000"/>
              <a:gd name="connsiteY28" fmla="*/ 1067468 h 2240205"/>
              <a:gd name="connsiteX29" fmla="*/ 8838610 w 12192000"/>
              <a:gd name="connsiteY29" fmla="*/ 1075091 h 2240205"/>
              <a:gd name="connsiteX30" fmla="*/ 8665605 w 12192000"/>
              <a:gd name="connsiteY30" fmla="*/ 1110791 h 2240205"/>
              <a:gd name="connsiteX31" fmla="*/ 8584946 w 12192000"/>
              <a:gd name="connsiteY31" fmla="*/ 1135226 h 2240205"/>
              <a:gd name="connsiteX32" fmla="*/ 8419755 w 12192000"/>
              <a:gd name="connsiteY32" fmla="*/ 1216260 h 2240205"/>
              <a:gd name="connsiteX33" fmla="*/ 8411626 w 12192000"/>
              <a:gd name="connsiteY33" fmla="*/ 1214397 h 2240205"/>
              <a:gd name="connsiteX34" fmla="*/ 8363469 w 12192000"/>
              <a:gd name="connsiteY34" fmla="*/ 1246658 h 2240205"/>
              <a:gd name="connsiteX35" fmla="*/ 8275497 w 12192000"/>
              <a:gd name="connsiteY35" fmla="*/ 1264396 h 2240205"/>
              <a:gd name="connsiteX36" fmla="*/ 8074238 w 12192000"/>
              <a:gd name="connsiteY36" fmla="*/ 1301895 h 2240205"/>
              <a:gd name="connsiteX37" fmla="*/ 7902328 w 12192000"/>
              <a:gd name="connsiteY37" fmla="*/ 1345865 h 2240205"/>
              <a:gd name="connsiteX38" fmla="*/ 7840612 w 12192000"/>
              <a:gd name="connsiteY38" fmla="*/ 1369373 h 2240205"/>
              <a:gd name="connsiteX39" fmla="*/ 7786819 w 12192000"/>
              <a:gd name="connsiteY39" fmla="*/ 1378970 h 2240205"/>
              <a:gd name="connsiteX40" fmla="*/ 7548172 w 12192000"/>
              <a:gd name="connsiteY40" fmla="*/ 1417460 h 2240205"/>
              <a:gd name="connsiteX41" fmla="*/ 7483437 w 12192000"/>
              <a:gd name="connsiteY41" fmla="*/ 1478152 h 2240205"/>
              <a:gd name="connsiteX42" fmla="*/ 7377870 w 12192000"/>
              <a:gd name="connsiteY42" fmla="*/ 1523319 h 2240205"/>
              <a:gd name="connsiteX43" fmla="*/ 7230737 w 12192000"/>
              <a:gd name="connsiteY43" fmla="*/ 1562633 h 2240205"/>
              <a:gd name="connsiteX44" fmla="*/ 7224458 w 12192000"/>
              <a:gd name="connsiteY44" fmla="*/ 1573008 h 2240205"/>
              <a:gd name="connsiteX45" fmla="*/ 7183121 w 12192000"/>
              <a:gd name="connsiteY45" fmla="*/ 1595162 h 2240205"/>
              <a:gd name="connsiteX46" fmla="*/ 7164601 w 12192000"/>
              <a:gd name="connsiteY46" fmla="*/ 1606490 h 2240205"/>
              <a:gd name="connsiteX47" fmla="*/ 6900177 w 12192000"/>
              <a:gd name="connsiteY47" fmla="*/ 1636016 h 2240205"/>
              <a:gd name="connsiteX48" fmla="*/ 6795372 w 12192000"/>
              <a:gd name="connsiteY48" fmla="*/ 1644845 h 2240205"/>
              <a:gd name="connsiteX49" fmla="*/ 6692251 w 12192000"/>
              <a:gd name="connsiteY49" fmla="*/ 1656357 h 2240205"/>
              <a:gd name="connsiteX50" fmla="*/ 6655235 w 12192000"/>
              <a:gd name="connsiteY50" fmla="*/ 1661869 h 2240205"/>
              <a:gd name="connsiteX51" fmla="*/ 6554894 w 12192000"/>
              <a:gd name="connsiteY51" fmla="*/ 1664428 h 2240205"/>
              <a:gd name="connsiteX52" fmla="*/ 6516595 w 12192000"/>
              <a:gd name="connsiteY52" fmla="*/ 1667475 h 2240205"/>
              <a:gd name="connsiteX53" fmla="*/ 6508541 w 12192000"/>
              <a:gd name="connsiteY53" fmla="*/ 1668757 h 2240205"/>
              <a:gd name="connsiteX54" fmla="*/ 6471012 w 12192000"/>
              <a:gd name="connsiteY54" fmla="*/ 1678604 h 2240205"/>
              <a:gd name="connsiteX55" fmla="*/ 6364035 w 12192000"/>
              <a:gd name="connsiteY55" fmla="*/ 1667683 h 2240205"/>
              <a:gd name="connsiteX56" fmla="*/ 6243319 w 12192000"/>
              <a:gd name="connsiteY56" fmla="*/ 1695560 h 2240205"/>
              <a:gd name="connsiteX57" fmla="*/ 6098321 w 12192000"/>
              <a:gd name="connsiteY57" fmla="*/ 1721646 h 2240205"/>
              <a:gd name="connsiteX58" fmla="*/ 5880652 w 12192000"/>
              <a:gd name="connsiteY58" fmla="*/ 1779643 h 2240205"/>
              <a:gd name="connsiteX59" fmla="*/ 5785959 w 12192000"/>
              <a:gd name="connsiteY59" fmla="*/ 1775307 h 2240205"/>
              <a:gd name="connsiteX60" fmla="*/ 5643534 w 12192000"/>
              <a:gd name="connsiteY60" fmla="*/ 1802919 h 2240205"/>
              <a:gd name="connsiteX61" fmla="*/ 5518799 w 12192000"/>
              <a:gd name="connsiteY61" fmla="*/ 1818312 h 2240205"/>
              <a:gd name="connsiteX62" fmla="*/ 5505014 w 12192000"/>
              <a:gd name="connsiteY62" fmla="*/ 1819259 h 2240205"/>
              <a:gd name="connsiteX63" fmla="*/ 5453307 w 12192000"/>
              <a:gd name="connsiteY63" fmla="*/ 1815450 h 2240205"/>
              <a:gd name="connsiteX64" fmla="*/ 5221533 w 12192000"/>
              <a:gd name="connsiteY64" fmla="*/ 1846950 h 2240205"/>
              <a:gd name="connsiteX65" fmla="*/ 5149802 w 12192000"/>
              <a:gd name="connsiteY65" fmla="*/ 1844846 h 2240205"/>
              <a:gd name="connsiteX66" fmla="*/ 5114927 w 12192000"/>
              <a:gd name="connsiteY66" fmla="*/ 1847827 h 2240205"/>
              <a:gd name="connsiteX67" fmla="*/ 5108970 w 12192000"/>
              <a:gd name="connsiteY67" fmla="*/ 1847935 h 2240205"/>
              <a:gd name="connsiteX68" fmla="*/ 5067961 w 12192000"/>
              <a:gd name="connsiteY68" fmla="*/ 1845917 h 2240205"/>
              <a:gd name="connsiteX69" fmla="*/ 5007075 w 12192000"/>
              <a:gd name="connsiteY69" fmla="*/ 1838626 h 2240205"/>
              <a:gd name="connsiteX70" fmla="*/ 4944087 w 12192000"/>
              <a:gd name="connsiteY70" fmla="*/ 1823332 h 2240205"/>
              <a:gd name="connsiteX71" fmla="*/ 4907662 w 12192000"/>
              <a:gd name="connsiteY71" fmla="*/ 1816900 h 2240205"/>
              <a:gd name="connsiteX72" fmla="*/ 4882386 w 12192000"/>
              <a:gd name="connsiteY72" fmla="*/ 1809844 h 2240205"/>
              <a:gd name="connsiteX73" fmla="*/ 4811440 w 12192000"/>
              <a:gd name="connsiteY73" fmla="*/ 1804655 h 2240205"/>
              <a:gd name="connsiteX74" fmla="*/ 4691075 w 12192000"/>
              <a:gd name="connsiteY74" fmla="*/ 1801389 h 2240205"/>
              <a:gd name="connsiteX75" fmla="*/ 4640313 w 12192000"/>
              <a:gd name="connsiteY75" fmla="*/ 1784307 h 2240205"/>
              <a:gd name="connsiteX76" fmla="*/ 4536503 w 12192000"/>
              <a:gd name="connsiteY76" fmla="*/ 1785334 h 2240205"/>
              <a:gd name="connsiteX77" fmla="*/ 4513724 w 12192000"/>
              <a:gd name="connsiteY77" fmla="*/ 1791996 h 2240205"/>
              <a:gd name="connsiteX78" fmla="*/ 4459810 w 12192000"/>
              <a:gd name="connsiteY78" fmla="*/ 1797886 h 2240205"/>
              <a:gd name="connsiteX79" fmla="*/ 4379064 w 12192000"/>
              <a:gd name="connsiteY79" fmla="*/ 1817177 h 2240205"/>
              <a:gd name="connsiteX80" fmla="*/ 4290981 w 12192000"/>
              <a:gd name="connsiteY80" fmla="*/ 1839677 h 2240205"/>
              <a:gd name="connsiteX81" fmla="*/ 4238372 w 12192000"/>
              <a:gd name="connsiteY81" fmla="*/ 1851480 h 2240205"/>
              <a:gd name="connsiteX82" fmla="*/ 4232517 w 12192000"/>
              <a:gd name="connsiteY82" fmla="*/ 1852567 h 2240205"/>
              <a:gd name="connsiteX83" fmla="*/ 4191732 w 12192000"/>
              <a:gd name="connsiteY83" fmla="*/ 1857328 h 2240205"/>
              <a:gd name="connsiteX84" fmla="*/ 4065532 w 12192000"/>
              <a:gd name="connsiteY84" fmla="*/ 1855477 h 2240205"/>
              <a:gd name="connsiteX85" fmla="*/ 4028460 w 12192000"/>
              <a:gd name="connsiteY85" fmla="*/ 1855137 h 2240205"/>
              <a:gd name="connsiteX86" fmla="*/ 4002267 w 12192000"/>
              <a:gd name="connsiteY86" fmla="*/ 1852352 h 2240205"/>
              <a:gd name="connsiteX87" fmla="*/ 3931396 w 12192000"/>
              <a:gd name="connsiteY87" fmla="*/ 1858915 h 2240205"/>
              <a:gd name="connsiteX88" fmla="*/ 3812162 w 12192000"/>
              <a:gd name="connsiteY88" fmla="*/ 1875501 h 2240205"/>
              <a:gd name="connsiteX89" fmla="*/ 3758105 w 12192000"/>
              <a:gd name="connsiteY89" fmla="*/ 1871856 h 2240205"/>
              <a:gd name="connsiteX90" fmla="*/ 3567259 w 12192000"/>
              <a:gd name="connsiteY90" fmla="*/ 1893482 h 2240205"/>
              <a:gd name="connsiteX91" fmla="*/ 3405770 w 12192000"/>
              <a:gd name="connsiteY91" fmla="*/ 1904591 h 2240205"/>
              <a:gd name="connsiteX92" fmla="*/ 3280097 w 12192000"/>
              <a:gd name="connsiteY92" fmla="*/ 1919610 h 2240205"/>
              <a:gd name="connsiteX93" fmla="*/ 3009910 w 12192000"/>
              <a:gd name="connsiteY93" fmla="*/ 1957866 h 2240205"/>
              <a:gd name="connsiteX94" fmla="*/ 2995934 w 12192000"/>
              <a:gd name="connsiteY94" fmla="*/ 1967085 h 2240205"/>
              <a:gd name="connsiteX95" fmla="*/ 2942858 w 12192000"/>
              <a:gd name="connsiteY95" fmla="*/ 1981367 h 2240205"/>
              <a:gd name="connsiteX96" fmla="*/ 2875436 w 12192000"/>
              <a:gd name="connsiteY96" fmla="*/ 1996977 h 2240205"/>
              <a:gd name="connsiteX97" fmla="*/ 2874892 w 12192000"/>
              <a:gd name="connsiteY97" fmla="*/ 1996085 h 2240205"/>
              <a:gd name="connsiteX98" fmla="*/ 2843662 w 12192000"/>
              <a:gd name="connsiteY98" fmla="*/ 1992498 h 2240205"/>
              <a:gd name="connsiteX99" fmla="*/ 2718916 w 12192000"/>
              <a:gd name="connsiteY99" fmla="*/ 1990867 h 2240205"/>
              <a:gd name="connsiteX100" fmla="*/ 2713522 w 12192000"/>
              <a:gd name="connsiteY100" fmla="*/ 1990173 h 2240205"/>
              <a:gd name="connsiteX101" fmla="*/ 2476147 w 12192000"/>
              <a:gd name="connsiteY101" fmla="*/ 1998305 h 2240205"/>
              <a:gd name="connsiteX102" fmla="*/ 2373568 w 12192000"/>
              <a:gd name="connsiteY102" fmla="*/ 2003219 h 2240205"/>
              <a:gd name="connsiteX103" fmla="*/ 2287219 w 12192000"/>
              <a:gd name="connsiteY103" fmla="*/ 1998750 h 2240205"/>
              <a:gd name="connsiteX104" fmla="*/ 2243069 w 12192000"/>
              <a:gd name="connsiteY104" fmla="*/ 2005321 h 2240205"/>
              <a:gd name="connsiteX105" fmla="*/ 2164831 w 12192000"/>
              <a:gd name="connsiteY105" fmla="*/ 2010143 h 2240205"/>
              <a:gd name="connsiteX106" fmla="*/ 2085228 w 12192000"/>
              <a:gd name="connsiteY106" fmla="*/ 2046431 h 2240205"/>
              <a:gd name="connsiteX107" fmla="*/ 2058061 w 12192000"/>
              <a:gd name="connsiteY107" fmla="*/ 2047942 h 2240205"/>
              <a:gd name="connsiteX108" fmla="*/ 2042244 w 12192000"/>
              <a:gd name="connsiteY108" fmla="*/ 2055560 h 2240205"/>
              <a:gd name="connsiteX109" fmla="*/ 1877728 w 12192000"/>
              <a:gd name="connsiteY109" fmla="*/ 2101004 h 2240205"/>
              <a:gd name="connsiteX110" fmla="*/ 1759056 w 12192000"/>
              <a:gd name="connsiteY110" fmla="*/ 2125608 h 2240205"/>
              <a:gd name="connsiteX111" fmla="*/ 1637948 w 12192000"/>
              <a:gd name="connsiteY111" fmla="*/ 2172597 h 2240205"/>
              <a:gd name="connsiteX112" fmla="*/ 1434549 w 12192000"/>
              <a:gd name="connsiteY112" fmla="*/ 2234522 h 2240205"/>
              <a:gd name="connsiteX113" fmla="*/ 1370962 w 12192000"/>
              <a:gd name="connsiteY113" fmla="*/ 2237474 h 2240205"/>
              <a:gd name="connsiteX114" fmla="*/ 1356367 w 12192000"/>
              <a:gd name="connsiteY114" fmla="*/ 2235089 h 2240205"/>
              <a:gd name="connsiteX115" fmla="*/ 1279765 w 12192000"/>
              <a:gd name="connsiteY115" fmla="*/ 2229639 h 2240205"/>
              <a:gd name="connsiteX116" fmla="*/ 1195347 w 12192000"/>
              <a:gd name="connsiteY116" fmla="*/ 2212354 h 2240205"/>
              <a:gd name="connsiteX117" fmla="*/ 970251 w 12192000"/>
              <a:gd name="connsiteY117" fmla="*/ 2221029 h 2240205"/>
              <a:gd name="connsiteX118" fmla="*/ 812914 w 12192000"/>
              <a:gd name="connsiteY118" fmla="*/ 2210095 h 2240205"/>
              <a:gd name="connsiteX119" fmla="*/ 776382 w 12192000"/>
              <a:gd name="connsiteY119" fmla="*/ 2204512 h 2240205"/>
              <a:gd name="connsiteX120" fmla="*/ 597225 w 12192000"/>
              <a:gd name="connsiteY120" fmla="*/ 2180999 h 2240205"/>
              <a:gd name="connsiteX121" fmla="*/ 520671 w 12192000"/>
              <a:gd name="connsiteY121" fmla="*/ 2180980 h 2240205"/>
              <a:gd name="connsiteX122" fmla="*/ 515024 w 12192000"/>
              <a:gd name="connsiteY122" fmla="*/ 2179258 h 2240205"/>
              <a:gd name="connsiteX123" fmla="*/ 413835 w 12192000"/>
              <a:gd name="connsiteY123" fmla="*/ 2156783 h 2240205"/>
              <a:gd name="connsiteX124" fmla="*/ 376513 w 12192000"/>
              <a:gd name="connsiteY124" fmla="*/ 2154014 h 2240205"/>
              <a:gd name="connsiteX125" fmla="*/ 273386 w 12192000"/>
              <a:gd name="connsiteY125" fmla="*/ 2142551 h 2240205"/>
              <a:gd name="connsiteX126" fmla="*/ 77641 w 12192000"/>
              <a:gd name="connsiteY126" fmla="*/ 2126835 h 2240205"/>
              <a:gd name="connsiteX127" fmla="*/ 37645 w 12192000"/>
              <a:gd name="connsiteY127" fmla="*/ 2115401 h 2240205"/>
              <a:gd name="connsiteX128" fmla="*/ 4572 w 12192000"/>
              <a:gd name="connsiteY128" fmla="*/ 2111091 h 2240205"/>
              <a:gd name="connsiteX129" fmla="*/ 0 w 12192000"/>
              <a:gd name="connsiteY129" fmla="*/ 2110468 h 2240205"/>
              <a:gd name="connsiteX130" fmla="*/ 0 w 12192000"/>
              <a:gd name="connsiteY130" fmla="*/ 0 h 2240205"/>
              <a:gd name="connsiteX0" fmla="*/ 0 w 12192000"/>
              <a:gd name="connsiteY0" fmla="*/ 0 h 2240205"/>
              <a:gd name="connsiteX1" fmla="*/ 12192000 w 12192000"/>
              <a:gd name="connsiteY1" fmla="*/ 0 h 2240205"/>
              <a:gd name="connsiteX2" fmla="*/ 12192000 w 12192000"/>
              <a:gd name="connsiteY2" fmla="*/ 751299 h 2240205"/>
              <a:gd name="connsiteX3" fmla="*/ 11890686 w 12192000"/>
              <a:gd name="connsiteY3" fmla="*/ 732766 h 2240205"/>
              <a:gd name="connsiteX4" fmla="*/ 11649954 w 12192000"/>
              <a:gd name="connsiteY4" fmla="*/ 749628 h 2240205"/>
              <a:gd name="connsiteX5" fmla="*/ 11560424 w 12192000"/>
              <a:gd name="connsiteY5" fmla="*/ 748017 h 2240205"/>
              <a:gd name="connsiteX6" fmla="*/ 11358455 w 12192000"/>
              <a:gd name="connsiteY6" fmla="*/ 747593 h 2240205"/>
              <a:gd name="connsiteX7" fmla="*/ 11165209 w 12192000"/>
              <a:gd name="connsiteY7" fmla="*/ 748852 h 2240205"/>
              <a:gd name="connsiteX8" fmla="*/ 11058755 w 12192000"/>
              <a:gd name="connsiteY8" fmla="*/ 749617 h 2240205"/>
              <a:gd name="connsiteX9" fmla="*/ 10739478 w 12192000"/>
              <a:gd name="connsiteY9" fmla="*/ 776841 h 2240205"/>
              <a:gd name="connsiteX10" fmla="*/ 10458762 w 12192000"/>
              <a:gd name="connsiteY10" fmla="*/ 755400 h 2240205"/>
              <a:gd name="connsiteX11" fmla="*/ 10211200 w 12192000"/>
              <a:gd name="connsiteY11" fmla="*/ 767513 h 2240205"/>
              <a:gd name="connsiteX12" fmla="*/ 10167995 w 12192000"/>
              <a:gd name="connsiteY12" fmla="*/ 760843 h 2240205"/>
              <a:gd name="connsiteX13" fmla="*/ 9997044 w 12192000"/>
              <a:gd name="connsiteY13" fmla="*/ 780129 h 2240205"/>
              <a:gd name="connsiteX14" fmla="*/ 9943887 w 12192000"/>
              <a:gd name="connsiteY14" fmla="*/ 804141 h 2240205"/>
              <a:gd name="connsiteX15" fmla="*/ 9918248 w 12192000"/>
              <a:gd name="connsiteY15" fmla="*/ 816628 h 2240205"/>
              <a:gd name="connsiteX16" fmla="*/ 9767091 w 12192000"/>
              <a:gd name="connsiteY16" fmla="*/ 870550 h 2240205"/>
              <a:gd name="connsiteX17" fmla="*/ 9683005 w 12192000"/>
              <a:gd name="connsiteY17" fmla="*/ 894128 h 2240205"/>
              <a:gd name="connsiteX18" fmla="*/ 9500499 w 12192000"/>
              <a:gd name="connsiteY18" fmla="*/ 954680 h 2240205"/>
              <a:gd name="connsiteX19" fmla="*/ 9410017 w 12192000"/>
              <a:gd name="connsiteY19" fmla="*/ 993931 h 2240205"/>
              <a:gd name="connsiteX20" fmla="*/ 9392919 w 12192000"/>
              <a:gd name="connsiteY20" fmla="*/ 994656 h 2240205"/>
              <a:gd name="connsiteX21" fmla="*/ 9268019 w 12192000"/>
              <a:gd name="connsiteY21" fmla="*/ 1007442 h 2240205"/>
              <a:gd name="connsiteX22" fmla="*/ 9188177 w 12192000"/>
              <a:gd name="connsiteY22" fmla="*/ 1035474 h 2240205"/>
              <a:gd name="connsiteX23" fmla="*/ 9155969 w 12192000"/>
              <a:gd name="connsiteY23" fmla="*/ 1046804 h 2240205"/>
              <a:gd name="connsiteX24" fmla="*/ 9133985 w 12192000"/>
              <a:gd name="connsiteY24" fmla="*/ 1046450 h 2240205"/>
              <a:gd name="connsiteX25" fmla="*/ 9003462 w 12192000"/>
              <a:gd name="connsiteY25" fmla="*/ 1042406 h 2240205"/>
              <a:gd name="connsiteX26" fmla="*/ 8968445 w 12192000"/>
              <a:gd name="connsiteY26" fmla="*/ 1052169 h 2240205"/>
              <a:gd name="connsiteX27" fmla="*/ 8886001 w 12192000"/>
              <a:gd name="connsiteY27" fmla="*/ 1067468 h 2240205"/>
              <a:gd name="connsiteX28" fmla="*/ 8838610 w 12192000"/>
              <a:gd name="connsiteY28" fmla="*/ 1075091 h 2240205"/>
              <a:gd name="connsiteX29" fmla="*/ 8665605 w 12192000"/>
              <a:gd name="connsiteY29" fmla="*/ 1110791 h 2240205"/>
              <a:gd name="connsiteX30" fmla="*/ 8584946 w 12192000"/>
              <a:gd name="connsiteY30" fmla="*/ 1135226 h 2240205"/>
              <a:gd name="connsiteX31" fmla="*/ 8419755 w 12192000"/>
              <a:gd name="connsiteY31" fmla="*/ 1216260 h 2240205"/>
              <a:gd name="connsiteX32" fmla="*/ 8411626 w 12192000"/>
              <a:gd name="connsiteY32" fmla="*/ 1214397 h 2240205"/>
              <a:gd name="connsiteX33" fmla="*/ 8363469 w 12192000"/>
              <a:gd name="connsiteY33" fmla="*/ 1246658 h 2240205"/>
              <a:gd name="connsiteX34" fmla="*/ 8275497 w 12192000"/>
              <a:gd name="connsiteY34" fmla="*/ 1264396 h 2240205"/>
              <a:gd name="connsiteX35" fmla="*/ 8074238 w 12192000"/>
              <a:gd name="connsiteY35" fmla="*/ 1301895 h 2240205"/>
              <a:gd name="connsiteX36" fmla="*/ 7902328 w 12192000"/>
              <a:gd name="connsiteY36" fmla="*/ 1345865 h 2240205"/>
              <a:gd name="connsiteX37" fmla="*/ 7840612 w 12192000"/>
              <a:gd name="connsiteY37" fmla="*/ 1369373 h 2240205"/>
              <a:gd name="connsiteX38" fmla="*/ 7786819 w 12192000"/>
              <a:gd name="connsiteY38" fmla="*/ 1378970 h 2240205"/>
              <a:gd name="connsiteX39" fmla="*/ 7548172 w 12192000"/>
              <a:gd name="connsiteY39" fmla="*/ 1417460 h 2240205"/>
              <a:gd name="connsiteX40" fmla="*/ 7483437 w 12192000"/>
              <a:gd name="connsiteY40" fmla="*/ 1478152 h 2240205"/>
              <a:gd name="connsiteX41" fmla="*/ 7377870 w 12192000"/>
              <a:gd name="connsiteY41" fmla="*/ 1523319 h 2240205"/>
              <a:gd name="connsiteX42" fmla="*/ 7230737 w 12192000"/>
              <a:gd name="connsiteY42" fmla="*/ 1562633 h 2240205"/>
              <a:gd name="connsiteX43" fmla="*/ 7224458 w 12192000"/>
              <a:gd name="connsiteY43" fmla="*/ 1573008 h 2240205"/>
              <a:gd name="connsiteX44" fmla="*/ 7183121 w 12192000"/>
              <a:gd name="connsiteY44" fmla="*/ 1595162 h 2240205"/>
              <a:gd name="connsiteX45" fmla="*/ 7164601 w 12192000"/>
              <a:gd name="connsiteY45" fmla="*/ 1606490 h 2240205"/>
              <a:gd name="connsiteX46" fmla="*/ 6900177 w 12192000"/>
              <a:gd name="connsiteY46" fmla="*/ 1636016 h 2240205"/>
              <a:gd name="connsiteX47" fmla="*/ 6795372 w 12192000"/>
              <a:gd name="connsiteY47" fmla="*/ 1644845 h 2240205"/>
              <a:gd name="connsiteX48" fmla="*/ 6692251 w 12192000"/>
              <a:gd name="connsiteY48" fmla="*/ 1656357 h 2240205"/>
              <a:gd name="connsiteX49" fmla="*/ 6655235 w 12192000"/>
              <a:gd name="connsiteY49" fmla="*/ 1661869 h 2240205"/>
              <a:gd name="connsiteX50" fmla="*/ 6554894 w 12192000"/>
              <a:gd name="connsiteY50" fmla="*/ 1664428 h 2240205"/>
              <a:gd name="connsiteX51" fmla="*/ 6516595 w 12192000"/>
              <a:gd name="connsiteY51" fmla="*/ 1667475 h 2240205"/>
              <a:gd name="connsiteX52" fmla="*/ 6508541 w 12192000"/>
              <a:gd name="connsiteY52" fmla="*/ 1668757 h 2240205"/>
              <a:gd name="connsiteX53" fmla="*/ 6471012 w 12192000"/>
              <a:gd name="connsiteY53" fmla="*/ 1678604 h 2240205"/>
              <a:gd name="connsiteX54" fmla="*/ 6364035 w 12192000"/>
              <a:gd name="connsiteY54" fmla="*/ 1667683 h 2240205"/>
              <a:gd name="connsiteX55" fmla="*/ 6243319 w 12192000"/>
              <a:gd name="connsiteY55" fmla="*/ 1695560 h 2240205"/>
              <a:gd name="connsiteX56" fmla="*/ 6098321 w 12192000"/>
              <a:gd name="connsiteY56" fmla="*/ 1721646 h 2240205"/>
              <a:gd name="connsiteX57" fmla="*/ 5880652 w 12192000"/>
              <a:gd name="connsiteY57" fmla="*/ 1779643 h 2240205"/>
              <a:gd name="connsiteX58" fmla="*/ 5785959 w 12192000"/>
              <a:gd name="connsiteY58" fmla="*/ 1775307 h 2240205"/>
              <a:gd name="connsiteX59" fmla="*/ 5643534 w 12192000"/>
              <a:gd name="connsiteY59" fmla="*/ 1802919 h 2240205"/>
              <a:gd name="connsiteX60" fmla="*/ 5518799 w 12192000"/>
              <a:gd name="connsiteY60" fmla="*/ 1818312 h 2240205"/>
              <a:gd name="connsiteX61" fmla="*/ 5505014 w 12192000"/>
              <a:gd name="connsiteY61" fmla="*/ 1819259 h 2240205"/>
              <a:gd name="connsiteX62" fmla="*/ 5453307 w 12192000"/>
              <a:gd name="connsiteY62" fmla="*/ 1815450 h 2240205"/>
              <a:gd name="connsiteX63" fmla="*/ 5221533 w 12192000"/>
              <a:gd name="connsiteY63" fmla="*/ 1846950 h 2240205"/>
              <a:gd name="connsiteX64" fmla="*/ 5149802 w 12192000"/>
              <a:gd name="connsiteY64" fmla="*/ 1844846 h 2240205"/>
              <a:gd name="connsiteX65" fmla="*/ 5114927 w 12192000"/>
              <a:gd name="connsiteY65" fmla="*/ 1847827 h 2240205"/>
              <a:gd name="connsiteX66" fmla="*/ 5108970 w 12192000"/>
              <a:gd name="connsiteY66" fmla="*/ 1847935 h 2240205"/>
              <a:gd name="connsiteX67" fmla="*/ 5067961 w 12192000"/>
              <a:gd name="connsiteY67" fmla="*/ 1845917 h 2240205"/>
              <a:gd name="connsiteX68" fmla="*/ 5007075 w 12192000"/>
              <a:gd name="connsiteY68" fmla="*/ 1838626 h 2240205"/>
              <a:gd name="connsiteX69" fmla="*/ 4944087 w 12192000"/>
              <a:gd name="connsiteY69" fmla="*/ 1823332 h 2240205"/>
              <a:gd name="connsiteX70" fmla="*/ 4907662 w 12192000"/>
              <a:gd name="connsiteY70" fmla="*/ 1816900 h 2240205"/>
              <a:gd name="connsiteX71" fmla="*/ 4882386 w 12192000"/>
              <a:gd name="connsiteY71" fmla="*/ 1809844 h 2240205"/>
              <a:gd name="connsiteX72" fmla="*/ 4811440 w 12192000"/>
              <a:gd name="connsiteY72" fmla="*/ 1804655 h 2240205"/>
              <a:gd name="connsiteX73" fmla="*/ 4691075 w 12192000"/>
              <a:gd name="connsiteY73" fmla="*/ 1801389 h 2240205"/>
              <a:gd name="connsiteX74" fmla="*/ 4640313 w 12192000"/>
              <a:gd name="connsiteY74" fmla="*/ 1784307 h 2240205"/>
              <a:gd name="connsiteX75" fmla="*/ 4536503 w 12192000"/>
              <a:gd name="connsiteY75" fmla="*/ 1785334 h 2240205"/>
              <a:gd name="connsiteX76" fmla="*/ 4513724 w 12192000"/>
              <a:gd name="connsiteY76" fmla="*/ 1791996 h 2240205"/>
              <a:gd name="connsiteX77" fmla="*/ 4459810 w 12192000"/>
              <a:gd name="connsiteY77" fmla="*/ 1797886 h 2240205"/>
              <a:gd name="connsiteX78" fmla="*/ 4379064 w 12192000"/>
              <a:gd name="connsiteY78" fmla="*/ 1817177 h 2240205"/>
              <a:gd name="connsiteX79" fmla="*/ 4290981 w 12192000"/>
              <a:gd name="connsiteY79" fmla="*/ 1839677 h 2240205"/>
              <a:gd name="connsiteX80" fmla="*/ 4238372 w 12192000"/>
              <a:gd name="connsiteY80" fmla="*/ 1851480 h 2240205"/>
              <a:gd name="connsiteX81" fmla="*/ 4232517 w 12192000"/>
              <a:gd name="connsiteY81" fmla="*/ 1852567 h 2240205"/>
              <a:gd name="connsiteX82" fmla="*/ 4191732 w 12192000"/>
              <a:gd name="connsiteY82" fmla="*/ 1857328 h 2240205"/>
              <a:gd name="connsiteX83" fmla="*/ 4065532 w 12192000"/>
              <a:gd name="connsiteY83" fmla="*/ 1855477 h 2240205"/>
              <a:gd name="connsiteX84" fmla="*/ 4028460 w 12192000"/>
              <a:gd name="connsiteY84" fmla="*/ 1855137 h 2240205"/>
              <a:gd name="connsiteX85" fmla="*/ 4002267 w 12192000"/>
              <a:gd name="connsiteY85" fmla="*/ 1852352 h 2240205"/>
              <a:gd name="connsiteX86" fmla="*/ 3931396 w 12192000"/>
              <a:gd name="connsiteY86" fmla="*/ 1858915 h 2240205"/>
              <a:gd name="connsiteX87" fmla="*/ 3812162 w 12192000"/>
              <a:gd name="connsiteY87" fmla="*/ 1875501 h 2240205"/>
              <a:gd name="connsiteX88" fmla="*/ 3758105 w 12192000"/>
              <a:gd name="connsiteY88" fmla="*/ 1871856 h 2240205"/>
              <a:gd name="connsiteX89" fmla="*/ 3567259 w 12192000"/>
              <a:gd name="connsiteY89" fmla="*/ 1893482 h 2240205"/>
              <a:gd name="connsiteX90" fmla="*/ 3405770 w 12192000"/>
              <a:gd name="connsiteY90" fmla="*/ 1904591 h 2240205"/>
              <a:gd name="connsiteX91" fmla="*/ 3280097 w 12192000"/>
              <a:gd name="connsiteY91" fmla="*/ 1919610 h 2240205"/>
              <a:gd name="connsiteX92" fmla="*/ 3009910 w 12192000"/>
              <a:gd name="connsiteY92" fmla="*/ 1957866 h 2240205"/>
              <a:gd name="connsiteX93" fmla="*/ 2995934 w 12192000"/>
              <a:gd name="connsiteY93" fmla="*/ 1967085 h 2240205"/>
              <a:gd name="connsiteX94" fmla="*/ 2942858 w 12192000"/>
              <a:gd name="connsiteY94" fmla="*/ 1981367 h 2240205"/>
              <a:gd name="connsiteX95" fmla="*/ 2875436 w 12192000"/>
              <a:gd name="connsiteY95" fmla="*/ 1996977 h 2240205"/>
              <a:gd name="connsiteX96" fmla="*/ 2874892 w 12192000"/>
              <a:gd name="connsiteY96" fmla="*/ 1996085 h 2240205"/>
              <a:gd name="connsiteX97" fmla="*/ 2843662 w 12192000"/>
              <a:gd name="connsiteY97" fmla="*/ 1992498 h 2240205"/>
              <a:gd name="connsiteX98" fmla="*/ 2718916 w 12192000"/>
              <a:gd name="connsiteY98" fmla="*/ 1990867 h 2240205"/>
              <a:gd name="connsiteX99" fmla="*/ 2713522 w 12192000"/>
              <a:gd name="connsiteY99" fmla="*/ 1990173 h 2240205"/>
              <a:gd name="connsiteX100" fmla="*/ 2476147 w 12192000"/>
              <a:gd name="connsiteY100" fmla="*/ 1998305 h 2240205"/>
              <a:gd name="connsiteX101" fmla="*/ 2373568 w 12192000"/>
              <a:gd name="connsiteY101" fmla="*/ 2003219 h 2240205"/>
              <a:gd name="connsiteX102" fmla="*/ 2287219 w 12192000"/>
              <a:gd name="connsiteY102" fmla="*/ 1998750 h 2240205"/>
              <a:gd name="connsiteX103" fmla="*/ 2243069 w 12192000"/>
              <a:gd name="connsiteY103" fmla="*/ 2005321 h 2240205"/>
              <a:gd name="connsiteX104" fmla="*/ 2164831 w 12192000"/>
              <a:gd name="connsiteY104" fmla="*/ 2010143 h 2240205"/>
              <a:gd name="connsiteX105" fmla="*/ 2085228 w 12192000"/>
              <a:gd name="connsiteY105" fmla="*/ 2046431 h 2240205"/>
              <a:gd name="connsiteX106" fmla="*/ 2058061 w 12192000"/>
              <a:gd name="connsiteY106" fmla="*/ 2047942 h 2240205"/>
              <a:gd name="connsiteX107" fmla="*/ 2042244 w 12192000"/>
              <a:gd name="connsiteY107" fmla="*/ 2055560 h 2240205"/>
              <a:gd name="connsiteX108" fmla="*/ 1877728 w 12192000"/>
              <a:gd name="connsiteY108" fmla="*/ 2101004 h 2240205"/>
              <a:gd name="connsiteX109" fmla="*/ 1759056 w 12192000"/>
              <a:gd name="connsiteY109" fmla="*/ 2125608 h 2240205"/>
              <a:gd name="connsiteX110" fmla="*/ 1637948 w 12192000"/>
              <a:gd name="connsiteY110" fmla="*/ 2172597 h 2240205"/>
              <a:gd name="connsiteX111" fmla="*/ 1434549 w 12192000"/>
              <a:gd name="connsiteY111" fmla="*/ 2234522 h 2240205"/>
              <a:gd name="connsiteX112" fmla="*/ 1370962 w 12192000"/>
              <a:gd name="connsiteY112" fmla="*/ 2237474 h 2240205"/>
              <a:gd name="connsiteX113" fmla="*/ 1356367 w 12192000"/>
              <a:gd name="connsiteY113" fmla="*/ 2235089 h 2240205"/>
              <a:gd name="connsiteX114" fmla="*/ 1279765 w 12192000"/>
              <a:gd name="connsiteY114" fmla="*/ 2229639 h 2240205"/>
              <a:gd name="connsiteX115" fmla="*/ 1195347 w 12192000"/>
              <a:gd name="connsiteY115" fmla="*/ 2212354 h 2240205"/>
              <a:gd name="connsiteX116" fmla="*/ 970251 w 12192000"/>
              <a:gd name="connsiteY116" fmla="*/ 2221029 h 2240205"/>
              <a:gd name="connsiteX117" fmla="*/ 812914 w 12192000"/>
              <a:gd name="connsiteY117" fmla="*/ 2210095 h 2240205"/>
              <a:gd name="connsiteX118" fmla="*/ 776382 w 12192000"/>
              <a:gd name="connsiteY118" fmla="*/ 2204512 h 2240205"/>
              <a:gd name="connsiteX119" fmla="*/ 597225 w 12192000"/>
              <a:gd name="connsiteY119" fmla="*/ 2180999 h 2240205"/>
              <a:gd name="connsiteX120" fmla="*/ 520671 w 12192000"/>
              <a:gd name="connsiteY120" fmla="*/ 2180980 h 2240205"/>
              <a:gd name="connsiteX121" fmla="*/ 515024 w 12192000"/>
              <a:gd name="connsiteY121" fmla="*/ 2179258 h 2240205"/>
              <a:gd name="connsiteX122" fmla="*/ 413835 w 12192000"/>
              <a:gd name="connsiteY122" fmla="*/ 2156783 h 2240205"/>
              <a:gd name="connsiteX123" fmla="*/ 376513 w 12192000"/>
              <a:gd name="connsiteY123" fmla="*/ 2154014 h 2240205"/>
              <a:gd name="connsiteX124" fmla="*/ 273386 w 12192000"/>
              <a:gd name="connsiteY124" fmla="*/ 2142551 h 2240205"/>
              <a:gd name="connsiteX125" fmla="*/ 77641 w 12192000"/>
              <a:gd name="connsiteY125" fmla="*/ 2126835 h 2240205"/>
              <a:gd name="connsiteX126" fmla="*/ 37645 w 12192000"/>
              <a:gd name="connsiteY126" fmla="*/ 2115401 h 2240205"/>
              <a:gd name="connsiteX127" fmla="*/ 4572 w 12192000"/>
              <a:gd name="connsiteY127" fmla="*/ 2111091 h 2240205"/>
              <a:gd name="connsiteX128" fmla="*/ 0 w 12192000"/>
              <a:gd name="connsiteY128" fmla="*/ 2110468 h 2240205"/>
              <a:gd name="connsiteX129" fmla="*/ 0 w 12192000"/>
              <a:gd name="connsiteY129" fmla="*/ 0 h 2240205"/>
              <a:gd name="connsiteX0" fmla="*/ 0 w 12192000"/>
              <a:gd name="connsiteY0" fmla="*/ 0 h 2240205"/>
              <a:gd name="connsiteX1" fmla="*/ 12192000 w 12192000"/>
              <a:gd name="connsiteY1" fmla="*/ 0 h 2240205"/>
              <a:gd name="connsiteX2" fmla="*/ 12192000 w 12192000"/>
              <a:gd name="connsiteY2" fmla="*/ 751299 h 2240205"/>
              <a:gd name="connsiteX3" fmla="*/ 11890686 w 12192000"/>
              <a:gd name="connsiteY3" fmla="*/ 732766 h 2240205"/>
              <a:gd name="connsiteX4" fmla="*/ 11649954 w 12192000"/>
              <a:gd name="connsiteY4" fmla="*/ 749628 h 2240205"/>
              <a:gd name="connsiteX5" fmla="*/ 11560424 w 12192000"/>
              <a:gd name="connsiteY5" fmla="*/ 748017 h 2240205"/>
              <a:gd name="connsiteX6" fmla="*/ 11358455 w 12192000"/>
              <a:gd name="connsiteY6" fmla="*/ 747593 h 2240205"/>
              <a:gd name="connsiteX7" fmla="*/ 11165209 w 12192000"/>
              <a:gd name="connsiteY7" fmla="*/ 748852 h 2240205"/>
              <a:gd name="connsiteX8" fmla="*/ 11058755 w 12192000"/>
              <a:gd name="connsiteY8" fmla="*/ 749617 h 2240205"/>
              <a:gd name="connsiteX9" fmla="*/ 10803046 w 12192000"/>
              <a:gd name="connsiteY9" fmla="*/ 774328 h 2240205"/>
              <a:gd name="connsiteX10" fmla="*/ 10458762 w 12192000"/>
              <a:gd name="connsiteY10" fmla="*/ 755400 h 2240205"/>
              <a:gd name="connsiteX11" fmla="*/ 10211200 w 12192000"/>
              <a:gd name="connsiteY11" fmla="*/ 767513 h 2240205"/>
              <a:gd name="connsiteX12" fmla="*/ 10167995 w 12192000"/>
              <a:gd name="connsiteY12" fmla="*/ 760843 h 2240205"/>
              <a:gd name="connsiteX13" fmla="*/ 9997044 w 12192000"/>
              <a:gd name="connsiteY13" fmla="*/ 780129 h 2240205"/>
              <a:gd name="connsiteX14" fmla="*/ 9943887 w 12192000"/>
              <a:gd name="connsiteY14" fmla="*/ 804141 h 2240205"/>
              <a:gd name="connsiteX15" fmla="*/ 9918248 w 12192000"/>
              <a:gd name="connsiteY15" fmla="*/ 816628 h 2240205"/>
              <a:gd name="connsiteX16" fmla="*/ 9767091 w 12192000"/>
              <a:gd name="connsiteY16" fmla="*/ 870550 h 2240205"/>
              <a:gd name="connsiteX17" fmla="*/ 9683005 w 12192000"/>
              <a:gd name="connsiteY17" fmla="*/ 894128 h 2240205"/>
              <a:gd name="connsiteX18" fmla="*/ 9500499 w 12192000"/>
              <a:gd name="connsiteY18" fmla="*/ 954680 h 2240205"/>
              <a:gd name="connsiteX19" fmla="*/ 9410017 w 12192000"/>
              <a:gd name="connsiteY19" fmla="*/ 993931 h 2240205"/>
              <a:gd name="connsiteX20" fmla="*/ 9392919 w 12192000"/>
              <a:gd name="connsiteY20" fmla="*/ 994656 h 2240205"/>
              <a:gd name="connsiteX21" fmla="*/ 9268019 w 12192000"/>
              <a:gd name="connsiteY21" fmla="*/ 1007442 h 2240205"/>
              <a:gd name="connsiteX22" fmla="*/ 9188177 w 12192000"/>
              <a:gd name="connsiteY22" fmla="*/ 1035474 h 2240205"/>
              <a:gd name="connsiteX23" fmla="*/ 9155969 w 12192000"/>
              <a:gd name="connsiteY23" fmla="*/ 1046804 h 2240205"/>
              <a:gd name="connsiteX24" fmla="*/ 9133985 w 12192000"/>
              <a:gd name="connsiteY24" fmla="*/ 1046450 h 2240205"/>
              <a:gd name="connsiteX25" fmla="*/ 9003462 w 12192000"/>
              <a:gd name="connsiteY25" fmla="*/ 1042406 h 2240205"/>
              <a:gd name="connsiteX26" fmla="*/ 8968445 w 12192000"/>
              <a:gd name="connsiteY26" fmla="*/ 1052169 h 2240205"/>
              <a:gd name="connsiteX27" fmla="*/ 8886001 w 12192000"/>
              <a:gd name="connsiteY27" fmla="*/ 1067468 h 2240205"/>
              <a:gd name="connsiteX28" fmla="*/ 8838610 w 12192000"/>
              <a:gd name="connsiteY28" fmla="*/ 1075091 h 2240205"/>
              <a:gd name="connsiteX29" fmla="*/ 8665605 w 12192000"/>
              <a:gd name="connsiteY29" fmla="*/ 1110791 h 2240205"/>
              <a:gd name="connsiteX30" fmla="*/ 8584946 w 12192000"/>
              <a:gd name="connsiteY30" fmla="*/ 1135226 h 2240205"/>
              <a:gd name="connsiteX31" fmla="*/ 8419755 w 12192000"/>
              <a:gd name="connsiteY31" fmla="*/ 1216260 h 2240205"/>
              <a:gd name="connsiteX32" fmla="*/ 8411626 w 12192000"/>
              <a:gd name="connsiteY32" fmla="*/ 1214397 h 2240205"/>
              <a:gd name="connsiteX33" fmla="*/ 8363469 w 12192000"/>
              <a:gd name="connsiteY33" fmla="*/ 1246658 h 2240205"/>
              <a:gd name="connsiteX34" fmla="*/ 8275497 w 12192000"/>
              <a:gd name="connsiteY34" fmla="*/ 1264396 h 2240205"/>
              <a:gd name="connsiteX35" fmla="*/ 8074238 w 12192000"/>
              <a:gd name="connsiteY35" fmla="*/ 1301895 h 2240205"/>
              <a:gd name="connsiteX36" fmla="*/ 7902328 w 12192000"/>
              <a:gd name="connsiteY36" fmla="*/ 1345865 h 2240205"/>
              <a:gd name="connsiteX37" fmla="*/ 7840612 w 12192000"/>
              <a:gd name="connsiteY37" fmla="*/ 1369373 h 2240205"/>
              <a:gd name="connsiteX38" fmla="*/ 7786819 w 12192000"/>
              <a:gd name="connsiteY38" fmla="*/ 1378970 h 2240205"/>
              <a:gd name="connsiteX39" fmla="*/ 7548172 w 12192000"/>
              <a:gd name="connsiteY39" fmla="*/ 1417460 h 2240205"/>
              <a:gd name="connsiteX40" fmla="*/ 7483437 w 12192000"/>
              <a:gd name="connsiteY40" fmla="*/ 1478152 h 2240205"/>
              <a:gd name="connsiteX41" fmla="*/ 7377870 w 12192000"/>
              <a:gd name="connsiteY41" fmla="*/ 1523319 h 2240205"/>
              <a:gd name="connsiteX42" fmla="*/ 7230737 w 12192000"/>
              <a:gd name="connsiteY42" fmla="*/ 1562633 h 2240205"/>
              <a:gd name="connsiteX43" fmla="*/ 7224458 w 12192000"/>
              <a:gd name="connsiteY43" fmla="*/ 1573008 h 2240205"/>
              <a:gd name="connsiteX44" fmla="*/ 7183121 w 12192000"/>
              <a:gd name="connsiteY44" fmla="*/ 1595162 h 2240205"/>
              <a:gd name="connsiteX45" fmla="*/ 7164601 w 12192000"/>
              <a:gd name="connsiteY45" fmla="*/ 1606490 h 2240205"/>
              <a:gd name="connsiteX46" fmla="*/ 6900177 w 12192000"/>
              <a:gd name="connsiteY46" fmla="*/ 1636016 h 2240205"/>
              <a:gd name="connsiteX47" fmla="*/ 6795372 w 12192000"/>
              <a:gd name="connsiteY47" fmla="*/ 1644845 h 2240205"/>
              <a:gd name="connsiteX48" fmla="*/ 6692251 w 12192000"/>
              <a:gd name="connsiteY48" fmla="*/ 1656357 h 2240205"/>
              <a:gd name="connsiteX49" fmla="*/ 6655235 w 12192000"/>
              <a:gd name="connsiteY49" fmla="*/ 1661869 h 2240205"/>
              <a:gd name="connsiteX50" fmla="*/ 6554894 w 12192000"/>
              <a:gd name="connsiteY50" fmla="*/ 1664428 h 2240205"/>
              <a:gd name="connsiteX51" fmla="*/ 6516595 w 12192000"/>
              <a:gd name="connsiteY51" fmla="*/ 1667475 h 2240205"/>
              <a:gd name="connsiteX52" fmla="*/ 6508541 w 12192000"/>
              <a:gd name="connsiteY52" fmla="*/ 1668757 h 2240205"/>
              <a:gd name="connsiteX53" fmla="*/ 6471012 w 12192000"/>
              <a:gd name="connsiteY53" fmla="*/ 1678604 h 2240205"/>
              <a:gd name="connsiteX54" fmla="*/ 6364035 w 12192000"/>
              <a:gd name="connsiteY54" fmla="*/ 1667683 h 2240205"/>
              <a:gd name="connsiteX55" fmla="*/ 6243319 w 12192000"/>
              <a:gd name="connsiteY55" fmla="*/ 1695560 h 2240205"/>
              <a:gd name="connsiteX56" fmla="*/ 6098321 w 12192000"/>
              <a:gd name="connsiteY56" fmla="*/ 1721646 h 2240205"/>
              <a:gd name="connsiteX57" fmla="*/ 5880652 w 12192000"/>
              <a:gd name="connsiteY57" fmla="*/ 1779643 h 2240205"/>
              <a:gd name="connsiteX58" fmla="*/ 5785959 w 12192000"/>
              <a:gd name="connsiteY58" fmla="*/ 1775307 h 2240205"/>
              <a:gd name="connsiteX59" fmla="*/ 5643534 w 12192000"/>
              <a:gd name="connsiteY59" fmla="*/ 1802919 h 2240205"/>
              <a:gd name="connsiteX60" fmla="*/ 5518799 w 12192000"/>
              <a:gd name="connsiteY60" fmla="*/ 1818312 h 2240205"/>
              <a:gd name="connsiteX61" fmla="*/ 5505014 w 12192000"/>
              <a:gd name="connsiteY61" fmla="*/ 1819259 h 2240205"/>
              <a:gd name="connsiteX62" fmla="*/ 5453307 w 12192000"/>
              <a:gd name="connsiteY62" fmla="*/ 1815450 h 2240205"/>
              <a:gd name="connsiteX63" fmla="*/ 5221533 w 12192000"/>
              <a:gd name="connsiteY63" fmla="*/ 1846950 h 2240205"/>
              <a:gd name="connsiteX64" fmla="*/ 5149802 w 12192000"/>
              <a:gd name="connsiteY64" fmla="*/ 1844846 h 2240205"/>
              <a:gd name="connsiteX65" fmla="*/ 5114927 w 12192000"/>
              <a:gd name="connsiteY65" fmla="*/ 1847827 h 2240205"/>
              <a:gd name="connsiteX66" fmla="*/ 5108970 w 12192000"/>
              <a:gd name="connsiteY66" fmla="*/ 1847935 h 2240205"/>
              <a:gd name="connsiteX67" fmla="*/ 5067961 w 12192000"/>
              <a:gd name="connsiteY67" fmla="*/ 1845917 h 2240205"/>
              <a:gd name="connsiteX68" fmla="*/ 5007075 w 12192000"/>
              <a:gd name="connsiteY68" fmla="*/ 1838626 h 2240205"/>
              <a:gd name="connsiteX69" fmla="*/ 4944087 w 12192000"/>
              <a:gd name="connsiteY69" fmla="*/ 1823332 h 2240205"/>
              <a:gd name="connsiteX70" fmla="*/ 4907662 w 12192000"/>
              <a:gd name="connsiteY70" fmla="*/ 1816900 h 2240205"/>
              <a:gd name="connsiteX71" fmla="*/ 4882386 w 12192000"/>
              <a:gd name="connsiteY71" fmla="*/ 1809844 h 2240205"/>
              <a:gd name="connsiteX72" fmla="*/ 4811440 w 12192000"/>
              <a:gd name="connsiteY72" fmla="*/ 1804655 h 2240205"/>
              <a:gd name="connsiteX73" fmla="*/ 4691075 w 12192000"/>
              <a:gd name="connsiteY73" fmla="*/ 1801389 h 2240205"/>
              <a:gd name="connsiteX74" fmla="*/ 4640313 w 12192000"/>
              <a:gd name="connsiteY74" fmla="*/ 1784307 h 2240205"/>
              <a:gd name="connsiteX75" fmla="*/ 4536503 w 12192000"/>
              <a:gd name="connsiteY75" fmla="*/ 1785334 h 2240205"/>
              <a:gd name="connsiteX76" fmla="*/ 4513724 w 12192000"/>
              <a:gd name="connsiteY76" fmla="*/ 1791996 h 2240205"/>
              <a:gd name="connsiteX77" fmla="*/ 4459810 w 12192000"/>
              <a:gd name="connsiteY77" fmla="*/ 1797886 h 2240205"/>
              <a:gd name="connsiteX78" fmla="*/ 4379064 w 12192000"/>
              <a:gd name="connsiteY78" fmla="*/ 1817177 h 2240205"/>
              <a:gd name="connsiteX79" fmla="*/ 4290981 w 12192000"/>
              <a:gd name="connsiteY79" fmla="*/ 1839677 h 2240205"/>
              <a:gd name="connsiteX80" fmla="*/ 4238372 w 12192000"/>
              <a:gd name="connsiteY80" fmla="*/ 1851480 h 2240205"/>
              <a:gd name="connsiteX81" fmla="*/ 4232517 w 12192000"/>
              <a:gd name="connsiteY81" fmla="*/ 1852567 h 2240205"/>
              <a:gd name="connsiteX82" fmla="*/ 4191732 w 12192000"/>
              <a:gd name="connsiteY82" fmla="*/ 1857328 h 2240205"/>
              <a:gd name="connsiteX83" fmla="*/ 4065532 w 12192000"/>
              <a:gd name="connsiteY83" fmla="*/ 1855477 h 2240205"/>
              <a:gd name="connsiteX84" fmla="*/ 4028460 w 12192000"/>
              <a:gd name="connsiteY84" fmla="*/ 1855137 h 2240205"/>
              <a:gd name="connsiteX85" fmla="*/ 4002267 w 12192000"/>
              <a:gd name="connsiteY85" fmla="*/ 1852352 h 2240205"/>
              <a:gd name="connsiteX86" fmla="*/ 3931396 w 12192000"/>
              <a:gd name="connsiteY86" fmla="*/ 1858915 h 2240205"/>
              <a:gd name="connsiteX87" fmla="*/ 3812162 w 12192000"/>
              <a:gd name="connsiteY87" fmla="*/ 1875501 h 2240205"/>
              <a:gd name="connsiteX88" fmla="*/ 3758105 w 12192000"/>
              <a:gd name="connsiteY88" fmla="*/ 1871856 h 2240205"/>
              <a:gd name="connsiteX89" fmla="*/ 3567259 w 12192000"/>
              <a:gd name="connsiteY89" fmla="*/ 1893482 h 2240205"/>
              <a:gd name="connsiteX90" fmla="*/ 3405770 w 12192000"/>
              <a:gd name="connsiteY90" fmla="*/ 1904591 h 2240205"/>
              <a:gd name="connsiteX91" fmla="*/ 3280097 w 12192000"/>
              <a:gd name="connsiteY91" fmla="*/ 1919610 h 2240205"/>
              <a:gd name="connsiteX92" fmla="*/ 3009910 w 12192000"/>
              <a:gd name="connsiteY92" fmla="*/ 1957866 h 2240205"/>
              <a:gd name="connsiteX93" fmla="*/ 2995934 w 12192000"/>
              <a:gd name="connsiteY93" fmla="*/ 1967085 h 2240205"/>
              <a:gd name="connsiteX94" fmla="*/ 2942858 w 12192000"/>
              <a:gd name="connsiteY94" fmla="*/ 1981367 h 2240205"/>
              <a:gd name="connsiteX95" fmla="*/ 2875436 w 12192000"/>
              <a:gd name="connsiteY95" fmla="*/ 1996977 h 2240205"/>
              <a:gd name="connsiteX96" fmla="*/ 2874892 w 12192000"/>
              <a:gd name="connsiteY96" fmla="*/ 1996085 h 2240205"/>
              <a:gd name="connsiteX97" fmla="*/ 2843662 w 12192000"/>
              <a:gd name="connsiteY97" fmla="*/ 1992498 h 2240205"/>
              <a:gd name="connsiteX98" fmla="*/ 2718916 w 12192000"/>
              <a:gd name="connsiteY98" fmla="*/ 1990867 h 2240205"/>
              <a:gd name="connsiteX99" fmla="*/ 2713522 w 12192000"/>
              <a:gd name="connsiteY99" fmla="*/ 1990173 h 2240205"/>
              <a:gd name="connsiteX100" fmla="*/ 2476147 w 12192000"/>
              <a:gd name="connsiteY100" fmla="*/ 1998305 h 2240205"/>
              <a:gd name="connsiteX101" fmla="*/ 2373568 w 12192000"/>
              <a:gd name="connsiteY101" fmla="*/ 2003219 h 2240205"/>
              <a:gd name="connsiteX102" fmla="*/ 2287219 w 12192000"/>
              <a:gd name="connsiteY102" fmla="*/ 1998750 h 2240205"/>
              <a:gd name="connsiteX103" fmla="*/ 2243069 w 12192000"/>
              <a:gd name="connsiteY103" fmla="*/ 2005321 h 2240205"/>
              <a:gd name="connsiteX104" fmla="*/ 2164831 w 12192000"/>
              <a:gd name="connsiteY104" fmla="*/ 2010143 h 2240205"/>
              <a:gd name="connsiteX105" fmla="*/ 2085228 w 12192000"/>
              <a:gd name="connsiteY105" fmla="*/ 2046431 h 2240205"/>
              <a:gd name="connsiteX106" fmla="*/ 2058061 w 12192000"/>
              <a:gd name="connsiteY106" fmla="*/ 2047942 h 2240205"/>
              <a:gd name="connsiteX107" fmla="*/ 2042244 w 12192000"/>
              <a:gd name="connsiteY107" fmla="*/ 2055560 h 2240205"/>
              <a:gd name="connsiteX108" fmla="*/ 1877728 w 12192000"/>
              <a:gd name="connsiteY108" fmla="*/ 2101004 h 2240205"/>
              <a:gd name="connsiteX109" fmla="*/ 1759056 w 12192000"/>
              <a:gd name="connsiteY109" fmla="*/ 2125608 h 2240205"/>
              <a:gd name="connsiteX110" fmla="*/ 1637948 w 12192000"/>
              <a:gd name="connsiteY110" fmla="*/ 2172597 h 2240205"/>
              <a:gd name="connsiteX111" fmla="*/ 1434549 w 12192000"/>
              <a:gd name="connsiteY111" fmla="*/ 2234522 h 2240205"/>
              <a:gd name="connsiteX112" fmla="*/ 1370962 w 12192000"/>
              <a:gd name="connsiteY112" fmla="*/ 2237474 h 2240205"/>
              <a:gd name="connsiteX113" fmla="*/ 1356367 w 12192000"/>
              <a:gd name="connsiteY113" fmla="*/ 2235089 h 2240205"/>
              <a:gd name="connsiteX114" fmla="*/ 1279765 w 12192000"/>
              <a:gd name="connsiteY114" fmla="*/ 2229639 h 2240205"/>
              <a:gd name="connsiteX115" fmla="*/ 1195347 w 12192000"/>
              <a:gd name="connsiteY115" fmla="*/ 2212354 h 2240205"/>
              <a:gd name="connsiteX116" fmla="*/ 970251 w 12192000"/>
              <a:gd name="connsiteY116" fmla="*/ 2221029 h 2240205"/>
              <a:gd name="connsiteX117" fmla="*/ 812914 w 12192000"/>
              <a:gd name="connsiteY117" fmla="*/ 2210095 h 2240205"/>
              <a:gd name="connsiteX118" fmla="*/ 776382 w 12192000"/>
              <a:gd name="connsiteY118" fmla="*/ 2204512 h 2240205"/>
              <a:gd name="connsiteX119" fmla="*/ 597225 w 12192000"/>
              <a:gd name="connsiteY119" fmla="*/ 2180999 h 2240205"/>
              <a:gd name="connsiteX120" fmla="*/ 520671 w 12192000"/>
              <a:gd name="connsiteY120" fmla="*/ 2180980 h 2240205"/>
              <a:gd name="connsiteX121" fmla="*/ 515024 w 12192000"/>
              <a:gd name="connsiteY121" fmla="*/ 2179258 h 2240205"/>
              <a:gd name="connsiteX122" fmla="*/ 413835 w 12192000"/>
              <a:gd name="connsiteY122" fmla="*/ 2156783 h 2240205"/>
              <a:gd name="connsiteX123" fmla="*/ 376513 w 12192000"/>
              <a:gd name="connsiteY123" fmla="*/ 2154014 h 2240205"/>
              <a:gd name="connsiteX124" fmla="*/ 273386 w 12192000"/>
              <a:gd name="connsiteY124" fmla="*/ 2142551 h 2240205"/>
              <a:gd name="connsiteX125" fmla="*/ 77641 w 12192000"/>
              <a:gd name="connsiteY125" fmla="*/ 2126835 h 2240205"/>
              <a:gd name="connsiteX126" fmla="*/ 37645 w 12192000"/>
              <a:gd name="connsiteY126" fmla="*/ 2115401 h 2240205"/>
              <a:gd name="connsiteX127" fmla="*/ 4572 w 12192000"/>
              <a:gd name="connsiteY127" fmla="*/ 2111091 h 2240205"/>
              <a:gd name="connsiteX128" fmla="*/ 0 w 12192000"/>
              <a:gd name="connsiteY128" fmla="*/ 2110468 h 2240205"/>
              <a:gd name="connsiteX129" fmla="*/ 0 w 12192000"/>
              <a:gd name="connsiteY129" fmla="*/ 0 h 2240205"/>
              <a:gd name="connsiteX0" fmla="*/ 0 w 12192000"/>
              <a:gd name="connsiteY0" fmla="*/ 0 h 2240205"/>
              <a:gd name="connsiteX1" fmla="*/ 12192000 w 12192000"/>
              <a:gd name="connsiteY1" fmla="*/ 0 h 2240205"/>
              <a:gd name="connsiteX2" fmla="*/ 12192000 w 12192000"/>
              <a:gd name="connsiteY2" fmla="*/ 751299 h 2240205"/>
              <a:gd name="connsiteX3" fmla="*/ 11890686 w 12192000"/>
              <a:gd name="connsiteY3" fmla="*/ 732766 h 2240205"/>
              <a:gd name="connsiteX4" fmla="*/ 11649954 w 12192000"/>
              <a:gd name="connsiteY4" fmla="*/ 749628 h 2240205"/>
              <a:gd name="connsiteX5" fmla="*/ 11560424 w 12192000"/>
              <a:gd name="connsiteY5" fmla="*/ 748017 h 2240205"/>
              <a:gd name="connsiteX6" fmla="*/ 11358455 w 12192000"/>
              <a:gd name="connsiteY6" fmla="*/ 747593 h 2240205"/>
              <a:gd name="connsiteX7" fmla="*/ 11165209 w 12192000"/>
              <a:gd name="connsiteY7" fmla="*/ 748852 h 2240205"/>
              <a:gd name="connsiteX8" fmla="*/ 11058755 w 12192000"/>
              <a:gd name="connsiteY8" fmla="*/ 749617 h 2240205"/>
              <a:gd name="connsiteX9" fmla="*/ 10803046 w 12192000"/>
              <a:gd name="connsiteY9" fmla="*/ 774328 h 2240205"/>
              <a:gd name="connsiteX10" fmla="*/ 10458762 w 12192000"/>
              <a:gd name="connsiteY10" fmla="*/ 755400 h 2240205"/>
              <a:gd name="connsiteX11" fmla="*/ 10211200 w 12192000"/>
              <a:gd name="connsiteY11" fmla="*/ 767513 h 2240205"/>
              <a:gd name="connsiteX12" fmla="*/ 10167995 w 12192000"/>
              <a:gd name="connsiteY12" fmla="*/ 760843 h 2240205"/>
              <a:gd name="connsiteX13" fmla="*/ 9997044 w 12192000"/>
              <a:gd name="connsiteY13" fmla="*/ 780129 h 2240205"/>
              <a:gd name="connsiteX14" fmla="*/ 9943887 w 12192000"/>
              <a:gd name="connsiteY14" fmla="*/ 804141 h 2240205"/>
              <a:gd name="connsiteX15" fmla="*/ 9918248 w 12192000"/>
              <a:gd name="connsiteY15" fmla="*/ 816628 h 2240205"/>
              <a:gd name="connsiteX16" fmla="*/ 9767091 w 12192000"/>
              <a:gd name="connsiteY16" fmla="*/ 870550 h 2240205"/>
              <a:gd name="connsiteX17" fmla="*/ 9683005 w 12192000"/>
              <a:gd name="connsiteY17" fmla="*/ 894128 h 2240205"/>
              <a:gd name="connsiteX18" fmla="*/ 9500499 w 12192000"/>
              <a:gd name="connsiteY18" fmla="*/ 954680 h 2240205"/>
              <a:gd name="connsiteX19" fmla="*/ 9410017 w 12192000"/>
              <a:gd name="connsiteY19" fmla="*/ 993931 h 2240205"/>
              <a:gd name="connsiteX20" fmla="*/ 9392919 w 12192000"/>
              <a:gd name="connsiteY20" fmla="*/ 994656 h 2240205"/>
              <a:gd name="connsiteX21" fmla="*/ 9268019 w 12192000"/>
              <a:gd name="connsiteY21" fmla="*/ 1007442 h 2240205"/>
              <a:gd name="connsiteX22" fmla="*/ 9188177 w 12192000"/>
              <a:gd name="connsiteY22" fmla="*/ 1035474 h 2240205"/>
              <a:gd name="connsiteX23" fmla="*/ 9155969 w 12192000"/>
              <a:gd name="connsiteY23" fmla="*/ 1046804 h 2240205"/>
              <a:gd name="connsiteX24" fmla="*/ 9133985 w 12192000"/>
              <a:gd name="connsiteY24" fmla="*/ 1046450 h 2240205"/>
              <a:gd name="connsiteX25" fmla="*/ 9003462 w 12192000"/>
              <a:gd name="connsiteY25" fmla="*/ 1042406 h 2240205"/>
              <a:gd name="connsiteX26" fmla="*/ 8968445 w 12192000"/>
              <a:gd name="connsiteY26" fmla="*/ 1052169 h 2240205"/>
              <a:gd name="connsiteX27" fmla="*/ 8886001 w 12192000"/>
              <a:gd name="connsiteY27" fmla="*/ 1067468 h 2240205"/>
              <a:gd name="connsiteX28" fmla="*/ 8838610 w 12192000"/>
              <a:gd name="connsiteY28" fmla="*/ 1075091 h 2240205"/>
              <a:gd name="connsiteX29" fmla="*/ 8665605 w 12192000"/>
              <a:gd name="connsiteY29" fmla="*/ 1110791 h 2240205"/>
              <a:gd name="connsiteX30" fmla="*/ 8584946 w 12192000"/>
              <a:gd name="connsiteY30" fmla="*/ 1135226 h 2240205"/>
              <a:gd name="connsiteX31" fmla="*/ 8419755 w 12192000"/>
              <a:gd name="connsiteY31" fmla="*/ 1216260 h 2240205"/>
              <a:gd name="connsiteX32" fmla="*/ 8411626 w 12192000"/>
              <a:gd name="connsiteY32" fmla="*/ 1214397 h 2240205"/>
              <a:gd name="connsiteX33" fmla="*/ 8363469 w 12192000"/>
              <a:gd name="connsiteY33" fmla="*/ 1246658 h 2240205"/>
              <a:gd name="connsiteX34" fmla="*/ 8275497 w 12192000"/>
              <a:gd name="connsiteY34" fmla="*/ 1264396 h 2240205"/>
              <a:gd name="connsiteX35" fmla="*/ 8074238 w 12192000"/>
              <a:gd name="connsiteY35" fmla="*/ 1301895 h 2240205"/>
              <a:gd name="connsiteX36" fmla="*/ 7902328 w 12192000"/>
              <a:gd name="connsiteY36" fmla="*/ 1345865 h 2240205"/>
              <a:gd name="connsiteX37" fmla="*/ 7840612 w 12192000"/>
              <a:gd name="connsiteY37" fmla="*/ 1369373 h 2240205"/>
              <a:gd name="connsiteX38" fmla="*/ 7786819 w 12192000"/>
              <a:gd name="connsiteY38" fmla="*/ 1378970 h 2240205"/>
              <a:gd name="connsiteX39" fmla="*/ 7548172 w 12192000"/>
              <a:gd name="connsiteY39" fmla="*/ 1417460 h 2240205"/>
              <a:gd name="connsiteX40" fmla="*/ 7483437 w 12192000"/>
              <a:gd name="connsiteY40" fmla="*/ 1478152 h 2240205"/>
              <a:gd name="connsiteX41" fmla="*/ 7377870 w 12192000"/>
              <a:gd name="connsiteY41" fmla="*/ 1523319 h 2240205"/>
              <a:gd name="connsiteX42" fmla="*/ 7230737 w 12192000"/>
              <a:gd name="connsiteY42" fmla="*/ 1562633 h 2240205"/>
              <a:gd name="connsiteX43" fmla="*/ 7224458 w 12192000"/>
              <a:gd name="connsiteY43" fmla="*/ 1573008 h 2240205"/>
              <a:gd name="connsiteX44" fmla="*/ 7183121 w 12192000"/>
              <a:gd name="connsiteY44" fmla="*/ 1595162 h 2240205"/>
              <a:gd name="connsiteX45" fmla="*/ 7164601 w 12192000"/>
              <a:gd name="connsiteY45" fmla="*/ 1606490 h 2240205"/>
              <a:gd name="connsiteX46" fmla="*/ 6900177 w 12192000"/>
              <a:gd name="connsiteY46" fmla="*/ 1636016 h 2240205"/>
              <a:gd name="connsiteX47" fmla="*/ 6795372 w 12192000"/>
              <a:gd name="connsiteY47" fmla="*/ 1644845 h 2240205"/>
              <a:gd name="connsiteX48" fmla="*/ 6692251 w 12192000"/>
              <a:gd name="connsiteY48" fmla="*/ 1656357 h 2240205"/>
              <a:gd name="connsiteX49" fmla="*/ 6655235 w 12192000"/>
              <a:gd name="connsiteY49" fmla="*/ 1661869 h 2240205"/>
              <a:gd name="connsiteX50" fmla="*/ 6554894 w 12192000"/>
              <a:gd name="connsiteY50" fmla="*/ 1664428 h 2240205"/>
              <a:gd name="connsiteX51" fmla="*/ 6516595 w 12192000"/>
              <a:gd name="connsiteY51" fmla="*/ 1667475 h 2240205"/>
              <a:gd name="connsiteX52" fmla="*/ 6508541 w 12192000"/>
              <a:gd name="connsiteY52" fmla="*/ 1668757 h 2240205"/>
              <a:gd name="connsiteX53" fmla="*/ 6471012 w 12192000"/>
              <a:gd name="connsiteY53" fmla="*/ 1678604 h 2240205"/>
              <a:gd name="connsiteX54" fmla="*/ 6364035 w 12192000"/>
              <a:gd name="connsiteY54" fmla="*/ 1667683 h 2240205"/>
              <a:gd name="connsiteX55" fmla="*/ 6243319 w 12192000"/>
              <a:gd name="connsiteY55" fmla="*/ 1695560 h 2240205"/>
              <a:gd name="connsiteX56" fmla="*/ 6098321 w 12192000"/>
              <a:gd name="connsiteY56" fmla="*/ 1721646 h 2240205"/>
              <a:gd name="connsiteX57" fmla="*/ 5880652 w 12192000"/>
              <a:gd name="connsiteY57" fmla="*/ 1779643 h 2240205"/>
              <a:gd name="connsiteX58" fmla="*/ 5785959 w 12192000"/>
              <a:gd name="connsiteY58" fmla="*/ 1775307 h 2240205"/>
              <a:gd name="connsiteX59" fmla="*/ 5643534 w 12192000"/>
              <a:gd name="connsiteY59" fmla="*/ 1802919 h 2240205"/>
              <a:gd name="connsiteX60" fmla="*/ 5518799 w 12192000"/>
              <a:gd name="connsiteY60" fmla="*/ 1818312 h 2240205"/>
              <a:gd name="connsiteX61" fmla="*/ 5505014 w 12192000"/>
              <a:gd name="connsiteY61" fmla="*/ 1819259 h 2240205"/>
              <a:gd name="connsiteX62" fmla="*/ 5453307 w 12192000"/>
              <a:gd name="connsiteY62" fmla="*/ 1815450 h 2240205"/>
              <a:gd name="connsiteX63" fmla="*/ 5221533 w 12192000"/>
              <a:gd name="connsiteY63" fmla="*/ 1846950 h 2240205"/>
              <a:gd name="connsiteX64" fmla="*/ 5149802 w 12192000"/>
              <a:gd name="connsiteY64" fmla="*/ 1844846 h 2240205"/>
              <a:gd name="connsiteX65" fmla="*/ 5114927 w 12192000"/>
              <a:gd name="connsiteY65" fmla="*/ 1847827 h 2240205"/>
              <a:gd name="connsiteX66" fmla="*/ 5108970 w 12192000"/>
              <a:gd name="connsiteY66" fmla="*/ 1847935 h 2240205"/>
              <a:gd name="connsiteX67" fmla="*/ 5067961 w 12192000"/>
              <a:gd name="connsiteY67" fmla="*/ 1845917 h 2240205"/>
              <a:gd name="connsiteX68" fmla="*/ 5007075 w 12192000"/>
              <a:gd name="connsiteY68" fmla="*/ 1838626 h 2240205"/>
              <a:gd name="connsiteX69" fmla="*/ 4944087 w 12192000"/>
              <a:gd name="connsiteY69" fmla="*/ 1823332 h 2240205"/>
              <a:gd name="connsiteX70" fmla="*/ 4907662 w 12192000"/>
              <a:gd name="connsiteY70" fmla="*/ 1816900 h 2240205"/>
              <a:gd name="connsiteX71" fmla="*/ 4882386 w 12192000"/>
              <a:gd name="connsiteY71" fmla="*/ 1809844 h 2240205"/>
              <a:gd name="connsiteX72" fmla="*/ 4811440 w 12192000"/>
              <a:gd name="connsiteY72" fmla="*/ 1804655 h 2240205"/>
              <a:gd name="connsiteX73" fmla="*/ 4691075 w 12192000"/>
              <a:gd name="connsiteY73" fmla="*/ 1801389 h 2240205"/>
              <a:gd name="connsiteX74" fmla="*/ 4640313 w 12192000"/>
              <a:gd name="connsiteY74" fmla="*/ 1784307 h 2240205"/>
              <a:gd name="connsiteX75" fmla="*/ 4536503 w 12192000"/>
              <a:gd name="connsiteY75" fmla="*/ 1785334 h 2240205"/>
              <a:gd name="connsiteX76" fmla="*/ 4513724 w 12192000"/>
              <a:gd name="connsiteY76" fmla="*/ 1791996 h 2240205"/>
              <a:gd name="connsiteX77" fmla="*/ 4459810 w 12192000"/>
              <a:gd name="connsiteY77" fmla="*/ 1797886 h 2240205"/>
              <a:gd name="connsiteX78" fmla="*/ 4379064 w 12192000"/>
              <a:gd name="connsiteY78" fmla="*/ 1817177 h 2240205"/>
              <a:gd name="connsiteX79" fmla="*/ 4290981 w 12192000"/>
              <a:gd name="connsiteY79" fmla="*/ 1839677 h 2240205"/>
              <a:gd name="connsiteX80" fmla="*/ 4238372 w 12192000"/>
              <a:gd name="connsiteY80" fmla="*/ 1851480 h 2240205"/>
              <a:gd name="connsiteX81" fmla="*/ 4232517 w 12192000"/>
              <a:gd name="connsiteY81" fmla="*/ 1852567 h 2240205"/>
              <a:gd name="connsiteX82" fmla="*/ 4191732 w 12192000"/>
              <a:gd name="connsiteY82" fmla="*/ 1857328 h 2240205"/>
              <a:gd name="connsiteX83" fmla="*/ 4065532 w 12192000"/>
              <a:gd name="connsiteY83" fmla="*/ 1855477 h 2240205"/>
              <a:gd name="connsiteX84" fmla="*/ 4028460 w 12192000"/>
              <a:gd name="connsiteY84" fmla="*/ 1855137 h 2240205"/>
              <a:gd name="connsiteX85" fmla="*/ 4002267 w 12192000"/>
              <a:gd name="connsiteY85" fmla="*/ 1852352 h 2240205"/>
              <a:gd name="connsiteX86" fmla="*/ 3931396 w 12192000"/>
              <a:gd name="connsiteY86" fmla="*/ 1858915 h 2240205"/>
              <a:gd name="connsiteX87" fmla="*/ 3812162 w 12192000"/>
              <a:gd name="connsiteY87" fmla="*/ 1875501 h 2240205"/>
              <a:gd name="connsiteX88" fmla="*/ 3758105 w 12192000"/>
              <a:gd name="connsiteY88" fmla="*/ 1871856 h 2240205"/>
              <a:gd name="connsiteX89" fmla="*/ 3567259 w 12192000"/>
              <a:gd name="connsiteY89" fmla="*/ 1893482 h 2240205"/>
              <a:gd name="connsiteX90" fmla="*/ 3405770 w 12192000"/>
              <a:gd name="connsiteY90" fmla="*/ 1904591 h 2240205"/>
              <a:gd name="connsiteX91" fmla="*/ 3280097 w 12192000"/>
              <a:gd name="connsiteY91" fmla="*/ 1919610 h 2240205"/>
              <a:gd name="connsiteX92" fmla="*/ 3009910 w 12192000"/>
              <a:gd name="connsiteY92" fmla="*/ 1957866 h 2240205"/>
              <a:gd name="connsiteX93" fmla="*/ 2995934 w 12192000"/>
              <a:gd name="connsiteY93" fmla="*/ 1967085 h 2240205"/>
              <a:gd name="connsiteX94" fmla="*/ 2942858 w 12192000"/>
              <a:gd name="connsiteY94" fmla="*/ 1981367 h 2240205"/>
              <a:gd name="connsiteX95" fmla="*/ 2875436 w 12192000"/>
              <a:gd name="connsiteY95" fmla="*/ 1996977 h 2240205"/>
              <a:gd name="connsiteX96" fmla="*/ 2874892 w 12192000"/>
              <a:gd name="connsiteY96" fmla="*/ 1996085 h 2240205"/>
              <a:gd name="connsiteX97" fmla="*/ 2843662 w 12192000"/>
              <a:gd name="connsiteY97" fmla="*/ 1992498 h 2240205"/>
              <a:gd name="connsiteX98" fmla="*/ 2718916 w 12192000"/>
              <a:gd name="connsiteY98" fmla="*/ 1990867 h 2240205"/>
              <a:gd name="connsiteX99" fmla="*/ 2713522 w 12192000"/>
              <a:gd name="connsiteY99" fmla="*/ 1990173 h 2240205"/>
              <a:gd name="connsiteX100" fmla="*/ 2476147 w 12192000"/>
              <a:gd name="connsiteY100" fmla="*/ 1998305 h 2240205"/>
              <a:gd name="connsiteX101" fmla="*/ 2373568 w 12192000"/>
              <a:gd name="connsiteY101" fmla="*/ 2003219 h 2240205"/>
              <a:gd name="connsiteX102" fmla="*/ 2287219 w 12192000"/>
              <a:gd name="connsiteY102" fmla="*/ 1998750 h 2240205"/>
              <a:gd name="connsiteX103" fmla="*/ 2243069 w 12192000"/>
              <a:gd name="connsiteY103" fmla="*/ 2005321 h 2240205"/>
              <a:gd name="connsiteX104" fmla="*/ 2164831 w 12192000"/>
              <a:gd name="connsiteY104" fmla="*/ 2010143 h 2240205"/>
              <a:gd name="connsiteX105" fmla="*/ 2085228 w 12192000"/>
              <a:gd name="connsiteY105" fmla="*/ 2046431 h 2240205"/>
              <a:gd name="connsiteX106" fmla="*/ 2058061 w 12192000"/>
              <a:gd name="connsiteY106" fmla="*/ 2047942 h 2240205"/>
              <a:gd name="connsiteX107" fmla="*/ 2042244 w 12192000"/>
              <a:gd name="connsiteY107" fmla="*/ 2055560 h 2240205"/>
              <a:gd name="connsiteX108" fmla="*/ 1877728 w 12192000"/>
              <a:gd name="connsiteY108" fmla="*/ 2101004 h 2240205"/>
              <a:gd name="connsiteX109" fmla="*/ 1759056 w 12192000"/>
              <a:gd name="connsiteY109" fmla="*/ 2125608 h 2240205"/>
              <a:gd name="connsiteX110" fmla="*/ 1637948 w 12192000"/>
              <a:gd name="connsiteY110" fmla="*/ 2172597 h 2240205"/>
              <a:gd name="connsiteX111" fmla="*/ 1434549 w 12192000"/>
              <a:gd name="connsiteY111" fmla="*/ 2234522 h 2240205"/>
              <a:gd name="connsiteX112" fmla="*/ 1370962 w 12192000"/>
              <a:gd name="connsiteY112" fmla="*/ 2237474 h 2240205"/>
              <a:gd name="connsiteX113" fmla="*/ 1356367 w 12192000"/>
              <a:gd name="connsiteY113" fmla="*/ 2235089 h 2240205"/>
              <a:gd name="connsiteX114" fmla="*/ 1279765 w 12192000"/>
              <a:gd name="connsiteY114" fmla="*/ 2229639 h 2240205"/>
              <a:gd name="connsiteX115" fmla="*/ 1195347 w 12192000"/>
              <a:gd name="connsiteY115" fmla="*/ 2212354 h 2240205"/>
              <a:gd name="connsiteX116" fmla="*/ 970251 w 12192000"/>
              <a:gd name="connsiteY116" fmla="*/ 2221029 h 2240205"/>
              <a:gd name="connsiteX117" fmla="*/ 812914 w 12192000"/>
              <a:gd name="connsiteY117" fmla="*/ 2210095 h 2240205"/>
              <a:gd name="connsiteX118" fmla="*/ 776382 w 12192000"/>
              <a:gd name="connsiteY118" fmla="*/ 2204512 h 2240205"/>
              <a:gd name="connsiteX119" fmla="*/ 597225 w 12192000"/>
              <a:gd name="connsiteY119" fmla="*/ 2180999 h 2240205"/>
              <a:gd name="connsiteX120" fmla="*/ 520671 w 12192000"/>
              <a:gd name="connsiteY120" fmla="*/ 2180980 h 2240205"/>
              <a:gd name="connsiteX121" fmla="*/ 515024 w 12192000"/>
              <a:gd name="connsiteY121" fmla="*/ 2179258 h 2240205"/>
              <a:gd name="connsiteX122" fmla="*/ 413835 w 12192000"/>
              <a:gd name="connsiteY122" fmla="*/ 2156783 h 2240205"/>
              <a:gd name="connsiteX123" fmla="*/ 376513 w 12192000"/>
              <a:gd name="connsiteY123" fmla="*/ 2154014 h 2240205"/>
              <a:gd name="connsiteX124" fmla="*/ 273386 w 12192000"/>
              <a:gd name="connsiteY124" fmla="*/ 2142551 h 2240205"/>
              <a:gd name="connsiteX125" fmla="*/ 77641 w 12192000"/>
              <a:gd name="connsiteY125" fmla="*/ 2126835 h 2240205"/>
              <a:gd name="connsiteX126" fmla="*/ 37645 w 12192000"/>
              <a:gd name="connsiteY126" fmla="*/ 2115401 h 2240205"/>
              <a:gd name="connsiteX127" fmla="*/ 4572 w 12192000"/>
              <a:gd name="connsiteY127" fmla="*/ 2111091 h 2240205"/>
              <a:gd name="connsiteX128" fmla="*/ 0 w 12192000"/>
              <a:gd name="connsiteY128" fmla="*/ 2110468 h 2240205"/>
              <a:gd name="connsiteX129" fmla="*/ 0 w 12192000"/>
              <a:gd name="connsiteY129" fmla="*/ 0 h 2240205"/>
              <a:gd name="connsiteX0" fmla="*/ 0 w 12192000"/>
              <a:gd name="connsiteY0" fmla="*/ 0 h 2240205"/>
              <a:gd name="connsiteX1" fmla="*/ 12192000 w 12192000"/>
              <a:gd name="connsiteY1" fmla="*/ 0 h 2240205"/>
              <a:gd name="connsiteX2" fmla="*/ 12192000 w 12192000"/>
              <a:gd name="connsiteY2" fmla="*/ 751299 h 2240205"/>
              <a:gd name="connsiteX3" fmla="*/ 11890686 w 12192000"/>
              <a:gd name="connsiteY3" fmla="*/ 732766 h 2240205"/>
              <a:gd name="connsiteX4" fmla="*/ 11649954 w 12192000"/>
              <a:gd name="connsiteY4" fmla="*/ 749628 h 2240205"/>
              <a:gd name="connsiteX5" fmla="*/ 11560424 w 12192000"/>
              <a:gd name="connsiteY5" fmla="*/ 748017 h 2240205"/>
              <a:gd name="connsiteX6" fmla="*/ 11358455 w 12192000"/>
              <a:gd name="connsiteY6" fmla="*/ 747593 h 2240205"/>
              <a:gd name="connsiteX7" fmla="*/ 11165209 w 12192000"/>
              <a:gd name="connsiteY7" fmla="*/ 748852 h 2240205"/>
              <a:gd name="connsiteX8" fmla="*/ 11058755 w 12192000"/>
              <a:gd name="connsiteY8" fmla="*/ 749617 h 2240205"/>
              <a:gd name="connsiteX9" fmla="*/ 10803046 w 12192000"/>
              <a:gd name="connsiteY9" fmla="*/ 774328 h 2240205"/>
              <a:gd name="connsiteX10" fmla="*/ 10458762 w 12192000"/>
              <a:gd name="connsiteY10" fmla="*/ 755400 h 2240205"/>
              <a:gd name="connsiteX11" fmla="*/ 10211200 w 12192000"/>
              <a:gd name="connsiteY11" fmla="*/ 767513 h 2240205"/>
              <a:gd name="connsiteX12" fmla="*/ 10167995 w 12192000"/>
              <a:gd name="connsiteY12" fmla="*/ 760843 h 2240205"/>
              <a:gd name="connsiteX13" fmla="*/ 9997044 w 12192000"/>
              <a:gd name="connsiteY13" fmla="*/ 780129 h 2240205"/>
              <a:gd name="connsiteX14" fmla="*/ 9943887 w 12192000"/>
              <a:gd name="connsiteY14" fmla="*/ 804141 h 2240205"/>
              <a:gd name="connsiteX15" fmla="*/ 9918248 w 12192000"/>
              <a:gd name="connsiteY15" fmla="*/ 816628 h 2240205"/>
              <a:gd name="connsiteX16" fmla="*/ 9767091 w 12192000"/>
              <a:gd name="connsiteY16" fmla="*/ 870550 h 2240205"/>
              <a:gd name="connsiteX17" fmla="*/ 9683005 w 12192000"/>
              <a:gd name="connsiteY17" fmla="*/ 894128 h 2240205"/>
              <a:gd name="connsiteX18" fmla="*/ 9500499 w 12192000"/>
              <a:gd name="connsiteY18" fmla="*/ 954680 h 2240205"/>
              <a:gd name="connsiteX19" fmla="*/ 9410017 w 12192000"/>
              <a:gd name="connsiteY19" fmla="*/ 993931 h 2240205"/>
              <a:gd name="connsiteX20" fmla="*/ 9392919 w 12192000"/>
              <a:gd name="connsiteY20" fmla="*/ 994656 h 2240205"/>
              <a:gd name="connsiteX21" fmla="*/ 9268019 w 12192000"/>
              <a:gd name="connsiteY21" fmla="*/ 1007442 h 2240205"/>
              <a:gd name="connsiteX22" fmla="*/ 9188177 w 12192000"/>
              <a:gd name="connsiteY22" fmla="*/ 1035474 h 2240205"/>
              <a:gd name="connsiteX23" fmla="*/ 9155969 w 12192000"/>
              <a:gd name="connsiteY23" fmla="*/ 1046804 h 2240205"/>
              <a:gd name="connsiteX24" fmla="*/ 9133985 w 12192000"/>
              <a:gd name="connsiteY24" fmla="*/ 1046450 h 2240205"/>
              <a:gd name="connsiteX25" fmla="*/ 9003462 w 12192000"/>
              <a:gd name="connsiteY25" fmla="*/ 1042406 h 2240205"/>
              <a:gd name="connsiteX26" fmla="*/ 8968445 w 12192000"/>
              <a:gd name="connsiteY26" fmla="*/ 1052169 h 2240205"/>
              <a:gd name="connsiteX27" fmla="*/ 8886001 w 12192000"/>
              <a:gd name="connsiteY27" fmla="*/ 1067468 h 2240205"/>
              <a:gd name="connsiteX28" fmla="*/ 8838610 w 12192000"/>
              <a:gd name="connsiteY28" fmla="*/ 1075091 h 2240205"/>
              <a:gd name="connsiteX29" fmla="*/ 8665605 w 12192000"/>
              <a:gd name="connsiteY29" fmla="*/ 1110791 h 2240205"/>
              <a:gd name="connsiteX30" fmla="*/ 8419755 w 12192000"/>
              <a:gd name="connsiteY30" fmla="*/ 1216260 h 2240205"/>
              <a:gd name="connsiteX31" fmla="*/ 8411626 w 12192000"/>
              <a:gd name="connsiteY31" fmla="*/ 1214397 h 2240205"/>
              <a:gd name="connsiteX32" fmla="*/ 8363469 w 12192000"/>
              <a:gd name="connsiteY32" fmla="*/ 1246658 h 2240205"/>
              <a:gd name="connsiteX33" fmla="*/ 8275497 w 12192000"/>
              <a:gd name="connsiteY33" fmla="*/ 1264396 h 2240205"/>
              <a:gd name="connsiteX34" fmla="*/ 8074238 w 12192000"/>
              <a:gd name="connsiteY34" fmla="*/ 1301895 h 2240205"/>
              <a:gd name="connsiteX35" fmla="*/ 7902328 w 12192000"/>
              <a:gd name="connsiteY35" fmla="*/ 1345865 h 2240205"/>
              <a:gd name="connsiteX36" fmla="*/ 7840612 w 12192000"/>
              <a:gd name="connsiteY36" fmla="*/ 1369373 h 2240205"/>
              <a:gd name="connsiteX37" fmla="*/ 7786819 w 12192000"/>
              <a:gd name="connsiteY37" fmla="*/ 1378970 h 2240205"/>
              <a:gd name="connsiteX38" fmla="*/ 7548172 w 12192000"/>
              <a:gd name="connsiteY38" fmla="*/ 1417460 h 2240205"/>
              <a:gd name="connsiteX39" fmla="*/ 7483437 w 12192000"/>
              <a:gd name="connsiteY39" fmla="*/ 1478152 h 2240205"/>
              <a:gd name="connsiteX40" fmla="*/ 7377870 w 12192000"/>
              <a:gd name="connsiteY40" fmla="*/ 1523319 h 2240205"/>
              <a:gd name="connsiteX41" fmla="*/ 7230737 w 12192000"/>
              <a:gd name="connsiteY41" fmla="*/ 1562633 h 2240205"/>
              <a:gd name="connsiteX42" fmla="*/ 7224458 w 12192000"/>
              <a:gd name="connsiteY42" fmla="*/ 1573008 h 2240205"/>
              <a:gd name="connsiteX43" fmla="*/ 7183121 w 12192000"/>
              <a:gd name="connsiteY43" fmla="*/ 1595162 h 2240205"/>
              <a:gd name="connsiteX44" fmla="*/ 7164601 w 12192000"/>
              <a:gd name="connsiteY44" fmla="*/ 1606490 h 2240205"/>
              <a:gd name="connsiteX45" fmla="*/ 6900177 w 12192000"/>
              <a:gd name="connsiteY45" fmla="*/ 1636016 h 2240205"/>
              <a:gd name="connsiteX46" fmla="*/ 6795372 w 12192000"/>
              <a:gd name="connsiteY46" fmla="*/ 1644845 h 2240205"/>
              <a:gd name="connsiteX47" fmla="*/ 6692251 w 12192000"/>
              <a:gd name="connsiteY47" fmla="*/ 1656357 h 2240205"/>
              <a:gd name="connsiteX48" fmla="*/ 6655235 w 12192000"/>
              <a:gd name="connsiteY48" fmla="*/ 1661869 h 2240205"/>
              <a:gd name="connsiteX49" fmla="*/ 6554894 w 12192000"/>
              <a:gd name="connsiteY49" fmla="*/ 1664428 h 2240205"/>
              <a:gd name="connsiteX50" fmla="*/ 6516595 w 12192000"/>
              <a:gd name="connsiteY50" fmla="*/ 1667475 h 2240205"/>
              <a:gd name="connsiteX51" fmla="*/ 6508541 w 12192000"/>
              <a:gd name="connsiteY51" fmla="*/ 1668757 h 2240205"/>
              <a:gd name="connsiteX52" fmla="*/ 6471012 w 12192000"/>
              <a:gd name="connsiteY52" fmla="*/ 1678604 h 2240205"/>
              <a:gd name="connsiteX53" fmla="*/ 6364035 w 12192000"/>
              <a:gd name="connsiteY53" fmla="*/ 1667683 h 2240205"/>
              <a:gd name="connsiteX54" fmla="*/ 6243319 w 12192000"/>
              <a:gd name="connsiteY54" fmla="*/ 1695560 h 2240205"/>
              <a:gd name="connsiteX55" fmla="*/ 6098321 w 12192000"/>
              <a:gd name="connsiteY55" fmla="*/ 1721646 h 2240205"/>
              <a:gd name="connsiteX56" fmla="*/ 5880652 w 12192000"/>
              <a:gd name="connsiteY56" fmla="*/ 1779643 h 2240205"/>
              <a:gd name="connsiteX57" fmla="*/ 5785959 w 12192000"/>
              <a:gd name="connsiteY57" fmla="*/ 1775307 h 2240205"/>
              <a:gd name="connsiteX58" fmla="*/ 5643534 w 12192000"/>
              <a:gd name="connsiteY58" fmla="*/ 1802919 h 2240205"/>
              <a:gd name="connsiteX59" fmla="*/ 5518799 w 12192000"/>
              <a:gd name="connsiteY59" fmla="*/ 1818312 h 2240205"/>
              <a:gd name="connsiteX60" fmla="*/ 5505014 w 12192000"/>
              <a:gd name="connsiteY60" fmla="*/ 1819259 h 2240205"/>
              <a:gd name="connsiteX61" fmla="*/ 5453307 w 12192000"/>
              <a:gd name="connsiteY61" fmla="*/ 1815450 h 2240205"/>
              <a:gd name="connsiteX62" fmla="*/ 5221533 w 12192000"/>
              <a:gd name="connsiteY62" fmla="*/ 1846950 h 2240205"/>
              <a:gd name="connsiteX63" fmla="*/ 5149802 w 12192000"/>
              <a:gd name="connsiteY63" fmla="*/ 1844846 h 2240205"/>
              <a:gd name="connsiteX64" fmla="*/ 5114927 w 12192000"/>
              <a:gd name="connsiteY64" fmla="*/ 1847827 h 2240205"/>
              <a:gd name="connsiteX65" fmla="*/ 5108970 w 12192000"/>
              <a:gd name="connsiteY65" fmla="*/ 1847935 h 2240205"/>
              <a:gd name="connsiteX66" fmla="*/ 5067961 w 12192000"/>
              <a:gd name="connsiteY66" fmla="*/ 1845917 h 2240205"/>
              <a:gd name="connsiteX67" fmla="*/ 5007075 w 12192000"/>
              <a:gd name="connsiteY67" fmla="*/ 1838626 h 2240205"/>
              <a:gd name="connsiteX68" fmla="*/ 4944087 w 12192000"/>
              <a:gd name="connsiteY68" fmla="*/ 1823332 h 2240205"/>
              <a:gd name="connsiteX69" fmla="*/ 4907662 w 12192000"/>
              <a:gd name="connsiteY69" fmla="*/ 1816900 h 2240205"/>
              <a:gd name="connsiteX70" fmla="*/ 4882386 w 12192000"/>
              <a:gd name="connsiteY70" fmla="*/ 1809844 h 2240205"/>
              <a:gd name="connsiteX71" fmla="*/ 4811440 w 12192000"/>
              <a:gd name="connsiteY71" fmla="*/ 1804655 h 2240205"/>
              <a:gd name="connsiteX72" fmla="*/ 4691075 w 12192000"/>
              <a:gd name="connsiteY72" fmla="*/ 1801389 h 2240205"/>
              <a:gd name="connsiteX73" fmla="*/ 4640313 w 12192000"/>
              <a:gd name="connsiteY73" fmla="*/ 1784307 h 2240205"/>
              <a:gd name="connsiteX74" fmla="*/ 4536503 w 12192000"/>
              <a:gd name="connsiteY74" fmla="*/ 1785334 h 2240205"/>
              <a:gd name="connsiteX75" fmla="*/ 4513724 w 12192000"/>
              <a:gd name="connsiteY75" fmla="*/ 1791996 h 2240205"/>
              <a:gd name="connsiteX76" fmla="*/ 4459810 w 12192000"/>
              <a:gd name="connsiteY76" fmla="*/ 1797886 h 2240205"/>
              <a:gd name="connsiteX77" fmla="*/ 4379064 w 12192000"/>
              <a:gd name="connsiteY77" fmla="*/ 1817177 h 2240205"/>
              <a:gd name="connsiteX78" fmla="*/ 4290981 w 12192000"/>
              <a:gd name="connsiteY78" fmla="*/ 1839677 h 2240205"/>
              <a:gd name="connsiteX79" fmla="*/ 4238372 w 12192000"/>
              <a:gd name="connsiteY79" fmla="*/ 1851480 h 2240205"/>
              <a:gd name="connsiteX80" fmla="*/ 4232517 w 12192000"/>
              <a:gd name="connsiteY80" fmla="*/ 1852567 h 2240205"/>
              <a:gd name="connsiteX81" fmla="*/ 4191732 w 12192000"/>
              <a:gd name="connsiteY81" fmla="*/ 1857328 h 2240205"/>
              <a:gd name="connsiteX82" fmla="*/ 4065532 w 12192000"/>
              <a:gd name="connsiteY82" fmla="*/ 1855477 h 2240205"/>
              <a:gd name="connsiteX83" fmla="*/ 4028460 w 12192000"/>
              <a:gd name="connsiteY83" fmla="*/ 1855137 h 2240205"/>
              <a:gd name="connsiteX84" fmla="*/ 4002267 w 12192000"/>
              <a:gd name="connsiteY84" fmla="*/ 1852352 h 2240205"/>
              <a:gd name="connsiteX85" fmla="*/ 3931396 w 12192000"/>
              <a:gd name="connsiteY85" fmla="*/ 1858915 h 2240205"/>
              <a:gd name="connsiteX86" fmla="*/ 3812162 w 12192000"/>
              <a:gd name="connsiteY86" fmla="*/ 1875501 h 2240205"/>
              <a:gd name="connsiteX87" fmla="*/ 3758105 w 12192000"/>
              <a:gd name="connsiteY87" fmla="*/ 1871856 h 2240205"/>
              <a:gd name="connsiteX88" fmla="*/ 3567259 w 12192000"/>
              <a:gd name="connsiteY88" fmla="*/ 1893482 h 2240205"/>
              <a:gd name="connsiteX89" fmla="*/ 3405770 w 12192000"/>
              <a:gd name="connsiteY89" fmla="*/ 1904591 h 2240205"/>
              <a:gd name="connsiteX90" fmla="*/ 3280097 w 12192000"/>
              <a:gd name="connsiteY90" fmla="*/ 1919610 h 2240205"/>
              <a:gd name="connsiteX91" fmla="*/ 3009910 w 12192000"/>
              <a:gd name="connsiteY91" fmla="*/ 1957866 h 2240205"/>
              <a:gd name="connsiteX92" fmla="*/ 2995934 w 12192000"/>
              <a:gd name="connsiteY92" fmla="*/ 1967085 h 2240205"/>
              <a:gd name="connsiteX93" fmla="*/ 2942858 w 12192000"/>
              <a:gd name="connsiteY93" fmla="*/ 1981367 h 2240205"/>
              <a:gd name="connsiteX94" fmla="*/ 2875436 w 12192000"/>
              <a:gd name="connsiteY94" fmla="*/ 1996977 h 2240205"/>
              <a:gd name="connsiteX95" fmla="*/ 2874892 w 12192000"/>
              <a:gd name="connsiteY95" fmla="*/ 1996085 h 2240205"/>
              <a:gd name="connsiteX96" fmla="*/ 2843662 w 12192000"/>
              <a:gd name="connsiteY96" fmla="*/ 1992498 h 2240205"/>
              <a:gd name="connsiteX97" fmla="*/ 2718916 w 12192000"/>
              <a:gd name="connsiteY97" fmla="*/ 1990867 h 2240205"/>
              <a:gd name="connsiteX98" fmla="*/ 2713522 w 12192000"/>
              <a:gd name="connsiteY98" fmla="*/ 1990173 h 2240205"/>
              <a:gd name="connsiteX99" fmla="*/ 2476147 w 12192000"/>
              <a:gd name="connsiteY99" fmla="*/ 1998305 h 2240205"/>
              <a:gd name="connsiteX100" fmla="*/ 2373568 w 12192000"/>
              <a:gd name="connsiteY100" fmla="*/ 2003219 h 2240205"/>
              <a:gd name="connsiteX101" fmla="*/ 2287219 w 12192000"/>
              <a:gd name="connsiteY101" fmla="*/ 1998750 h 2240205"/>
              <a:gd name="connsiteX102" fmla="*/ 2243069 w 12192000"/>
              <a:gd name="connsiteY102" fmla="*/ 2005321 h 2240205"/>
              <a:gd name="connsiteX103" fmla="*/ 2164831 w 12192000"/>
              <a:gd name="connsiteY103" fmla="*/ 2010143 h 2240205"/>
              <a:gd name="connsiteX104" fmla="*/ 2085228 w 12192000"/>
              <a:gd name="connsiteY104" fmla="*/ 2046431 h 2240205"/>
              <a:gd name="connsiteX105" fmla="*/ 2058061 w 12192000"/>
              <a:gd name="connsiteY105" fmla="*/ 2047942 h 2240205"/>
              <a:gd name="connsiteX106" fmla="*/ 2042244 w 12192000"/>
              <a:gd name="connsiteY106" fmla="*/ 2055560 h 2240205"/>
              <a:gd name="connsiteX107" fmla="*/ 1877728 w 12192000"/>
              <a:gd name="connsiteY107" fmla="*/ 2101004 h 2240205"/>
              <a:gd name="connsiteX108" fmla="*/ 1759056 w 12192000"/>
              <a:gd name="connsiteY108" fmla="*/ 2125608 h 2240205"/>
              <a:gd name="connsiteX109" fmla="*/ 1637948 w 12192000"/>
              <a:gd name="connsiteY109" fmla="*/ 2172597 h 2240205"/>
              <a:gd name="connsiteX110" fmla="*/ 1434549 w 12192000"/>
              <a:gd name="connsiteY110" fmla="*/ 2234522 h 2240205"/>
              <a:gd name="connsiteX111" fmla="*/ 1370962 w 12192000"/>
              <a:gd name="connsiteY111" fmla="*/ 2237474 h 2240205"/>
              <a:gd name="connsiteX112" fmla="*/ 1356367 w 12192000"/>
              <a:gd name="connsiteY112" fmla="*/ 2235089 h 2240205"/>
              <a:gd name="connsiteX113" fmla="*/ 1279765 w 12192000"/>
              <a:gd name="connsiteY113" fmla="*/ 2229639 h 2240205"/>
              <a:gd name="connsiteX114" fmla="*/ 1195347 w 12192000"/>
              <a:gd name="connsiteY114" fmla="*/ 2212354 h 2240205"/>
              <a:gd name="connsiteX115" fmla="*/ 970251 w 12192000"/>
              <a:gd name="connsiteY115" fmla="*/ 2221029 h 2240205"/>
              <a:gd name="connsiteX116" fmla="*/ 812914 w 12192000"/>
              <a:gd name="connsiteY116" fmla="*/ 2210095 h 2240205"/>
              <a:gd name="connsiteX117" fmla="*/ 776382 w 12192000"/>
              <a:gd name="connsiteY117" fmla="*/ 2204512 h 2240205"/>
              <a:gd name="connsiteX118" fmla="*/ 597225 w 12192000"/>
              <a:gd name="connsiteY118" fmla="*/ 2180999 h 2240205"/>
              <a:gd name="connsiteX119" fmla="*/ 520671 w 12192000"/>
              <a:gd name="connsiteY119" fmla="*/ 2180980 h 2240205"/>
              <a:gd name="connsiteX120" fmla="*/ 515024 w 12192000"/>
              <a:gd name="connsiteY120" fmla="*/ 2179258 h 2240205"/>
              <a:gd name="connsiteX121" fmla="*/ 413835 w 12192000"/>
              <a:gd name="connsiteY121" fmla="*/ 2156783 h 2240205"/>
              <a:gd name="connsiteX122" fmla="*/ 376513 w 12192000"/>
              <a:gd name="connsiteY122" fmla="*/ 2154014 h 2240205"/>
              <a:gd name="connsiteX123" fmla="*/ 273386 w 12192000"/>
              <a:gd name="connsiteY123" fmla="*/ 2142551 h 2240205"/>
              <a:gd name="connsiteX124" fmla="*/ 77641 w 12192000"/>
              <a:gd name="connsiteY124" fmla="*/ 2126835 h 2240205"/>
              <a:gd name="connsiteX125" fmla="*/ 37645 w 12192000"/>
              <a:gd name="connsiteY125" fmla="*/ 2115401 h 2240205"/>
              <a:gd name="connsiteX126" fmla="*/ 4572 w 12192000"/>
              <a:gd name="connsiteY126" fmla="*/ 2111091 h 2240205"/>
              <a:gd name="connsiteX127" fmla="*/ 0 w 12192000"/>
              <a:gd name="connsiteY127" fmla="*/ 2110468 h 2240205"/>
              <a:gd name="connsiteX128" fmla="*/ 0 w 12192000"/>
              <a:gd name="connsiteY128" fmla="*/ 0 h 2240205"/>
              <a:gd name="connsiteX0" fmla="*/ 0 w 12192000"/>
              <a:gd name="connsiteY0" fmla="*/ 0 h 2240205"/>
              <a:gd name="connsiteX1" fmla="*/ 12192000 w 12192000"/>
              <a:gd name="connsiteY1" fmla="*/ 0 h 2240205"/>
              <a:gd name="connsiteX2" fmla="*/ 12192000 w 12192000"/>
              <a:gd name="connsiteY2" fmla="*/ 751299 h 2240205"/>
              <a:gd name="connsiteX3" fmla="*/ 11890686 w 12192000"/>
              <a:gd name="connsiteY3" fmla="*/ 732766 h 2240205"/>
              <a:gd name="connsiteX4" fmla="*/ 11649954 w 12192000"/>
              <a:gd name="connsiteY4" fmla="*/ 749628 h 2240205"/>
              <a:gd name="connsiteX5" fmla="*/ 11560424 w 12192000"/>
              <a:gd name="connsiteY5" fmla="*/ 748017 h 2240205"/>
              <a:gd name="connsiteX6" fmla="*/ 11358455 w 12192000"/>
              <a:gd name="connsiteY6" fmla="*/ 747593 h 2240205"/>
              <a:gd name="connsiteX7" fmla="*/ 11165209 w 12192000"/>
              <a:gd name="connsiteY7" fmla="*/ 748852 h 2240205"/>
              <a:gd name="connsiteX8" fmla="*/ 11058755 w 12192000"/>
              <a:gd name="connsiteY8" fmla="*/ 749617 h 2240205"/>
              <a:gd name="connsiteX9" fmla="*/ 10803046 w 12192000"/>
              <a:gd name="connsiteY9" fmla="*/ 774328 h 2240205"/>
              <a:gd name="connsiteX10" fmla="*/ 10458762 w 12192000"/>
              <a:gd name="connsiteY10" fmla="*/ 755400 h 2240205"/>
              <a:gd name="connsiteX11" fmla="*/ 10211200 w 12192000"/>
              <a:gd name="connsiteY11" fmla="*/ 767513 h 2240205"/>
              <a:gd name="connsiteX12" fmla="*/ 10167995 w 12192000"/>
              <a:gd name="connsiteY12" fmla="*/ 760843 h 2240205"/>
              <a:gd name="connsiteX13" fmla="*/ 9997044 w 12192000"/>
              <a:gd name="connsiteY13" fmla="*/ 780129 h 2240205"/>
              <a:gd name="connsiteX14" fmla="*/ 9943887 w 12192000"/>
              <a:gd name="connsiteY14" fmla="*/ 804141 h 2240205"/>
              <a:gd name="connsiteX15" fmla="*/ 9918248 w 12192000"/>
              <a:gd name="connsiteY15" fmla="*/ 816628 h 2240205"/>
              <a:gd name="connsiteX16" fmla="*/ 9767091 w 12192000"/>
              <a:gd name="connsiteY16" fmla="*/ 870550 h 2240205"/>
              <a:gd name="connsiteX17" fmla="*/ 9683005 w 12192000"/>
              <a:gd name="connsiteY17" fmla="*/ 894128 h 2240205"/>
              <a:gd name="connsiteX18" fmla="*/ 9500499 w 12192000"/>
              <a:gd name="connsiteY18" fmla="*/ 954680 h 2240205"/>
              <a:gd name="connsiteX19" fmla="*/ 9410017 w 12192000"/>
              <a:gd name="connsiteY19" fmla="*/ 993931 h 2240205"/>
              <a:gd name="connsiteX20" fmla="*/ 9392919 w 12192000"/>
              <a:gd name="connsiteY20" fmla="*/ 994656 h 2240205"/>
              <a:gd name="connsiteX21" fmla="*/ 9268019 w 12192000"/>
              <a:gd name="connsiteY21" fmla="*/ 1007442 h 2240205"/>
              <a:gd name="connsiteX22" fmla="*/ 9188177 w 12192000"/>
              <a:gd name="connsiteY22" fmla="*/ 1035474 h 2240205"/>
              <a:gd name="connsiteX23" fmla="*/ 9155969 w 12192000"/>
              <a:gd name="connsiteY23" fmla="*/ 1046804 h 2240205"/>
              <a:gd name="connsiteX24" fmla="*/ 9133985 w 12192000"/>
              <a:gd name="connsiteY24" fmla="*/ 1046450 h 2240205"/>
              <a:gd name="connsiteX25" fmla="*/ 9003462 w 12192000"/>
              <a:gd name="connsiteY25" fmla="*/ 1042406 h 2240205"/>
              <a:gd name="connsiteX26" fmla="*/ 8968445 w 12192000"/>
              <a:gd name="connsiteY26" fmla="*/ 1052169 h 2240205"/>
              <a:gd name="connsiteX27" fmla="*/ 8886001 w 12192000"/>
              <a:gd name="connsiteY27" fmla="*/ 1067468 h 2240205"/>
              <a:gd name="connsiteX28" fmla="*/ 8838610 w 12192000"/>
              <a:gd name="connsiteY28" fmla="*/ 1075091 h 2240205"/>
              <a:gd name="connsiteX29" fmla="*/ 8665605 w 12192000"/>
              <a:gd name="connsiteY29" fmla="*/ 1110791 h 2240205"/>
              <a:gd name="connsiteX30" fmla="*/ 8419755 w 12192000"/>
              <a:gd name="connsiteY30" fmla="*/ 1216260 h 2240205"/>
              <a:gd name="connsiteX31" fmla="*/ 8411626 w 12192000"/>
              <a:gd name="connsiteY31" fmla="*/ 1214397 h 2240205"/>
              <a:gd name="connsiteX32" fmla="*/ 8363469 w 12192000"/>
              <a:gd name="connsiteY32" fmla="*/ 1246658 h 2240205"/>
              <a:gd name="connsiteX33" fmla="*/ 8275497 w 12192000"/>
              <a:gd name="connsiteY33" fmla="*/ 1264396 h 2240205"/>
              <a:gd name="connsiteX34" fmla="*/ 8074238 w 12192000"/>
              <a:gd name="connsiteY34" fmla="*/ 1301895 h 2240205"/>
              <a:gd name="connsiteX35" fmla="*/ 7902328 w 12192000"/>
              <a:gd name="connsiteY35" fmla="*/ 1345865 h 2240205"/>
              <a:gd name="connsiteX36" fmla="*/ 7840612 w 12192000"/>
              <a:gd name="connsiteY36" fmla="*/ 1369373 h 2240205"/>
              <a:gd name="connsiteX37" fmla="*/ 7786819 w 12192000"/>
              <a:gd name="connsiteY37" fmla="*/ 1378970 h 2240205"/>
              <a:gd name="connsiteX38" fmla="*/ 7548172 w 12192000"/>
              <a:gd name="connsiteY38" fmla="*/ 1417460 h 2240205"/>
              <a:gd name="connsiteX39" fmla="*/ 7483437 w 12192000"/>
              <a:gd name="connsiteY39" fmla="*/ 1478152 h 2240205"/>
              <a:gd name="connsiteX40" fmla="*/ 7377870 w 12192000"/>
              <a:gd name="connsiteY40" fmla="*/ 1523319 h 2240205"/>
              <a:gd name="connsiteX41" fmla="*/ 7230737 w 12192000"/>
              <a:gd name="connsiteY41" fmla="*/ 1562633 h 2240205"/>
              <a:gd name="connsiteX42" fmla="*/ 7224458 w 12192000"/>
              <a:gd name="connsiteY42" fmla="*/ 1573008 h 2240205"/>
              <a:gd name="connsiteX43" fmla="*/ 7183121 w 12192000"/>
              <a:gd name="connsiteY43" fmla="*/ 1595162 h 2240205"/>
              <a:gd name="connsiteX44" fmla="*/ 7164601 w 12192000"/>
              <a:gd name="connsiteY44" fmla="*/ 1606490 h 2240205"/>
              <a:gd name="connsiteX45" fmla="*/ 6900177 w 12192000"/>
              <a:gd name="connsiteY45" fmla="*/ 1636016 h 2240205"/>
              <a:gd name="connsiteX46" fmla="*/ 6795372 w 12192000"/>
              <a:gd name="connsiteY46" fmla="*/ 1644845 h 2240205"/>
              <a:gd name="connsiteX47" fmla="*/ 6692251 w 12192000"/>
              <a:gd name="connsiteY47" fmla="*/ 1656357 h 2240205"/>
              <a:gd name="connsiteX48" fmla="*/ 6655235 w 12192000"/>
              <a:gd name="connsiteY48" fmla="*/ 1661869 h 2240205"/>
              <a:gd name="connsiteX49" fmla="*/ 6554894 w 12192000"/>
              <a:gd name="connsiteY49" fmla="*/ 1664428 h 2240205"/>
              <a:gd name="connsiteX50" fmla="*/ 6516595 w 12192000"/>
              <a:gd name="connsiteY50" fmla="*/ 1667475 h 2240205"/>
              <a:gd name="connsiteX51" fmla="*/ 6508541 w 12192000"/>
              <a:gd name="connsiteY51" fmla="*/ 1668757 h 2240205"/>
              <a:gd name="connsiteX52" fmla="*/ 6471012 w 12192000"/>
              <a:gd name="connsiteY52" fmla="*/ 1678604 h 2240205"/>
              <a:gd name="connsiteX53" fmla="*/ 6364035 w 12192000"/>
              <a:gd name="connsiteY53" fmla="*/ 1667683 h 2240205"/>
              <a:gd name="connsiteX54" fmla="*/ 6243319 w 12192000"/>
              <a:gd name="connsiteY54" fmla="*/ 1695560 h 2240205"/>
              <a:gd name="connsiteX55" fmla="*/ 6098321 w 12192000"/>
              <a:gd name="connsiteY55" fmla="*/ 1721646 h 2240205"/>
              <a:gd name="connsiteX56" fmla="*/ 5880652 w 12192000"/>
              <a:gd name="connsiteY56" fmla="*/ 1779643 h 2240205"/>
              <a:gd name="connsiteX57" fmla="*/ 5785959 w 12192000"/>
              <a:gd name="connsiteY57" fmla="*/ 1775307 h 2240205"/>
              <a:gd name="connsiteX58" fmla="*/ 5643534 w 12192000"/>
              <a:gd name="connsiteY58" fmla="*/ 1802919 h 2240205"/>
              <a:gd name="connsiteX59" fmla="*/ 5518799 w 12192000"/>
              <a:gd name="connsiteY59" fmla="*/ 1818312 h 2240205"/>
              <a:gd name="connsiteX60" fmla="*/ 5505014 w 12192000"/>
              <a:gd name="connsiteY60" fmla="*/ 1819259 h 2240205"/>
              <a:gd name="connsiteX61" fmla="*/ 5453307 w 12192000"/>
              <a:gd name="connsiteY61" fmla="*/ 1815450 h 2240205"/>
              <a:gd name="connsiteX62" fmla="*/ 5221533 w 12192000"/>
              <a:gd name="connsiteY62" fmla="*/ 1846950 h 2240205"/>
              <a:gd name="connsiteX63" fmla="*/ 5149802 w 12192000"/>
              <a:gd name="connsiteY63" fmla="*/ 1844846 h 2240205"/>
              <a:gd name="connsiteX64" fmla="*/ 5114927 w 12192000"/>
              <a:gd name="connsiteY64" fmla="*/ 1847827 h 2240205"/>
              <a:gd name="connsiteX65" fmla="*/ 5108970 w 12192000"/>
              <a:gd name="connsiteY65" fmla="*/ 1847935 h 2240205"/>
              <a:gd name="connsiteX66" fmla="*/ 5067961 w 12192000"/>
              <a:gd name="connsiteY66" fmla="*/ 1845917 h 2240205"/>
              <a:gd name="connsiteX67" fmla="*/ 5007075 w 12192000"/>
              <a:gd name="connsiteY67" fmla="*/ 1838626 h 2240205"/>
              <a:gd name="connsiteX68" fmla="*/ 4944087 w 12192000"/>
              <a:gd name="connsiteY68" fmla="*/ 1823332 h 2240205"/>
              <a:gd name="connsiteX69" fmla="*/ 4907662 w 12192000"/>
              <a:gd name="connsiteY69" fmla="*/ 1816900 h 2240205"/>
              <a:gd name="connsiteX70" fmla="*/ 4882386 w 12192000"/>
              <a:gd name="connsiteY70" fmla="*/ 1809844 h 2240205"/>
              <a:gd name="connsiteX71" fmla="*/ 4811440 w 12192000"/>
              <a:gd name="connsiteY71" fmla="*/ 1804655 h 2240205"/>
              <a:gd name="connsiteX72" fmla="*/ 4691075 w 12192000"/>
              <a:gd name="connsiteY72" fmla="*/ 1801389 h 2240205"/>
              <a:gd name="connsiteX73" fmla="*/ 4640313 w 12192000"/>
              <a:gd name="connsiteY73" fmla="*/ 1784307 h 2240205"/>
              <a:gd name="connsiteX74" fmla="*/ 4536503 w 12192000"/>
              <a:gd name="connsiteY74" fmla="*/ 1785334 h 2240205"/>
              <a:gd name="connsiteX75" fmla="*/ 4513724 w 12192000"/>
              <a:gd name="connsiteY75" fmla="*/ 1791996 h 2240205"/>
              <a:gd name="connsiteX76" fmla="*/ 4459810 w 12192000"/>
              <a:gd name="connsiteY76" fmla="*/ 1797886 h 2240205"/>
              <a:gd name="connsiteX77" fmla="*/ 4379064 w 12192000"/>
              <a:gd name="connsiteY77" fmla="*/ 1817177 h 2240205"/>
              <a:gd name="connsiteX78" fmla="*/ 4290981 w 12192000"/>
              <a:gd name="connsiteY78" fmla="*/ 1839677 h 2240205"/>
              <a:gd name="connsiteX79" fmla="*/ 4238372 w 12192000"/>
              <a:gd name="connsiteY79" fmla="*/ 1851480 h 2240205"/>
              <a:gd name="connsiteX80" fmla="*/ 4232517 w 12192000"/>
              <a:gd name="connsiteY80" fmla="*/ 1852567 h 2240205"/>
              <a:gd name="connsiteX81" fmla="*/ 4191732 w 12192000"/>
              <a:gd name="connsiteY81" fmla="*/ 1857328 h 2240205"/>
              <a:gd name="connsiteX82" fmla="*/ 4065532 w 12192000"/>
              <a:gd name="connsiteY82" fmla="*/ 1855477 h 2240205"/>
              <a:gd name="connsiteX83" fmla="*/ 4028460 w 12192000"/>
              <a:gd name="connsiteY83" fmla="*/ 1855137 h 2240205"/>
              <a:gd name="connsiteX84" fmla="*/ 4002267 w 12192000"/>
              <a:gd name="connsiteY84" fmla="*/ 1852352 h 2240205"/>
              <a:gd name="connsiteX85" fmla="*/ 3931396 w 12192000"/>
              <a:gd name="connsiteY85" fmla="*/ 1858915 h 2240205"/>
              <a:gd name="connsiteX86" fmla="*/ 3812162 w 12192000"/>
              <a:gd name="connsiteY86" fmla="*/ 1875501 h 2240205"/>
              <a:gd name="connsiteX87" fmla="*/ 3758105 w 12192000"/>
              <a:gd name="connsiteY87" fmla="*/ 1871856 h 2240205"/>
              <a:gd name="connsiteX88" fmla="*/ 3567259 w 12192000"/>
              <a:gd name="connsiteY88" fmla="*/ 1893482 h 2240205"/>
              <a:gd name="connsiteX89" fmla="*/ 3405770 w 12192000"/>
              <a:gd name="connsiteY89" fmla="*/ 1904591 h 2240205"/>
              <a:gd name="connsiteX90" fmla="*/ 3280097 w 12192000"/>
              <a:gd name="connsiteY90" fmla="*/ 1919610 h 2240205"/>
              <a:gd name="connsiteX91" fmla="*/ 3009910 w 12192000"/>
              <a:gd name="connsiteY91" fmla="*/ 1957866 h 2240205"/>
              <a:gd name="connsiteX92" fmla="*/ 2995934 w 12192000"/>
              <a:gd name="connsiteY92" fmla="*/ 1967085 h 2240205"/>
              <a:gd name="connsiteX93" fmla="*/ 2942858 w 12192000"/>
              <a:gd name="connsiteY93" fmla="*/ 1981367 h 2240205"/>
              <a:gd name="connsiteX94" fmla="*/ 2875436 w 12192000"/>
              <a:gd name="connsiteY94" fmla="*/ 1996977 h 2240205"/>
              <a:gd name="connsiteX95" fmla="*/ 2874892 w 12192000"/>
              <a:gd name="connsiteY95" fmla="*/ 1996085 h 2240205"/>
              <a:gd name="connsiteX96" fmla="*/ 2843662 w 12192000"/>
              <a:gd name="connsiteY96" fmla="*/ 1992498 h 2240205"/>
              <a:gd name="connsiteX97" fmla="*/ 2718916 w 12192000"/>
              <a:gd name="connsiteY97" fmla="*/ 1990867 h 2240205"/>
              <a:gd name="connsiteX98" fmla="*/ 2713522 w 12192000"/>
              <a:gd name="connsiteY98" fmla="*/ 1990173 h 2240205"/>
              <a:gd name="connsiteX99" fmla="*/ 2476147 w 12192000"/>
              <a:gd name="connsiteY99" fmla="*/ 1998305 h 2240205"/>
              <a:gd name="connsiteX100" fmla="*/ 2373568 w 12192000"/>
              <a:gd name="connsiteY100" fmla="*/ 2003219 h 2240205"/>
              <a:gd name="connsiteX101" fmla="*/ 2287219 w 12192000"/>
              <a:gd name="connsiteY101" fmla="*/ 1998750 h 2240205"/>
              <a:gd name="connsiteX102" fmla="*/ 2243069 w 12192000"/>
              <a:gd name="connsiteY102" fmla="*/ 2005321 h 2240205"/>
              <a:gd name="connsiteX103" fmla="*/ 2164831 w 12192000"/>
              <a:gd name="connsiteY103" fmla="*/ 2010143 h 2240205"/>
              <a:gd name="connsiteX104" fmla="*/ 2085228 w 12192000"/>
              <a:gd name="connsiteY104" fmla="*/ 2046431 h 2240205"/>
              <a:gd name="connsiteX105" fmla="*/ 2058061 w 12192000"/>
              <a:gd name="connsiteY105" fmla="*/ 2047942 h 2240205"/>
              <a:gd name="connsiteX106" fmla="*/ 2042244 w 12192000"/>
              <a:gd name="connsiteY106" fmla="*/ 2055560 h 2240205"/>
              <a:gd name="connsiteX107" fmla="*/ 1877728 w 12192000"/>
              <a:gd name="connsiteY107" fmla="*/ 2101004 h 2240205"/>
              <a:gd name="connsiteX108" fmla="*/ 1759056 w 12192000"/>
              <a:gd name="connsiteY108" fmla="*/ 2125608 h 2240205"/>
              <a:gd name="connsiteX109" fmla="*/ 1637948 w 12192000"/>
              <a:gd name="connsiteY109" fmla="*/ 2172597 h 2240205"/>
              <a:gd name="connsiteX110" fmla="*/ 1434549 w 12192000"/>
              <a:gd name="connsiteY110" fmla="*/ 2234522 h 2240205"/>
              <a:gd name="connsiteX111" fmla="*/ 1370962 w 12192000"/>
              <a:gd name="connsiteY111" fmla="*/ 2237474 h 2240205"/>
              <a:gd name="connsiteX112" fmla="*/ 1356367 w 12192000"/>
              <a:gd name="connsiteY112" fmla="*/ 2235089 h 2240205"/>
              <a:gd name="connsiteX113" fmla="*/ 1279765 w 12192000"/>
              <a:gd name="connsiteY113" fmla="*/ 2229639 h 2240205"/>
              <a:gd name="connsiteX114" fmla="*/ 1195347 w 12192000"/>
              <a:gd name="connsiteY114" fmla="*/ 2212354 h 2240205"/>
              <a:gd name="connsiteX115" fmla="*/ 970251 w 12192000"/>
              <a:gd name="connsiteY115" fmla="*/ 2221029 h 2240205"/>
              <a:gd name="connsiteX116" fmla="*/ 812914 w 12192000"/>
              <a:gd name="connsiteY116" fmla="*/ 2210095 h 2240205"/>
              <a:gd name="connsiteX117" fmla="*/ 776382 w 12192000"/>
              <a:gd name="connsiteY117" fmla="*/ 2204512 h 2240205"/>
              <a:gd name="connsiteX118" fmla="*/ 597225 w 12192000"/>
              <a:gd name="connsiteY118" fmla="*/ 2180999 h 2240205"/>
              <a:gd name="connsiteX119" fmla="*/ 520671 w 12192000"/>
              <a:gd name="connsiteY119" fmla="*/ 2180980 h 2240205"/>
              <a:gd name="connsiteX120" fmla="*/ 515024 w 12192000"/>
              <a:gd name="connsiteY120" fmla="*/ 2179258 h 2240205"/>
              <a:gd name="connsiteX121" fmla="*/ 413835 w 12192000"/>
              <a:gd name="connsiteY121" fmla="*/ 2156783 h 2240205"/>
              <a:gd name="connsiteX122" fmla="*/ 376513 w 12192000"/>
              <a:gd name="connsiteY122" fmla="*/ 2154014 h 2240205"/>
              <a:gd name="connsiteX123" fmla="*/ 273386 w 12192000"/>
              <a:gd name="connsiteY123" fmla="*/ 2142551 h 2240205"/>
              <a:gd name="connsiteX124" fmla="*/ 77641 w 12192000"/>
              <a:gd name="connsiteY124" fmla="*/ 2126835 h 2240205"/>
              <a:gd name="connsiteX125" fmla="*/ 37645 w 12192000"/>
              <a:gd name="connsiteY125" fmla="*/ 2115401 h 2240205"/>
              <a:gd name="connsiteX126" fmla="*/ 4572 w 12192000"/>
              <a:gd name="connsiteY126" fmla="*/ 2111091 h 2240205"/>
              <a:gd name="connsiteX127" fmla="*/ 0 w 12192000"/>
              <a:gd name="connsiteY127" fmla="*/ 2110468 h 2240205"/>
              <a:gd name="connsiteX128" fmla="*/ 0 w 12192000"/>
              <a:gd name="connsiteY128" fmla="*/ 0 h 2240205"/>
              <a:gd name="connsiteX0" fmla="*/ 0 w 12192000"/>
              <a:gd name="connsiteY0" fmla="*/ 0 h 2240205"/>
              <a:gd name="connsiteX1" fmla="*/ 12192000 w 12192000"/>
              <a:gd name="connsiteY1" fmla="*/ 0 h 2240205"/>
              <a:gd name="connsiteX2" fmla="*/ 12192000 w 12192000"/>
              <a:gd name="connsiteY2" fmla="*/ 751299 h 2240205"/>
              <a:gd name="connsiteX3" fmla="*/ 11890686 w 12192000"/>
              <a:gd name="connsiteY3" fmla="*/ 732766 h 2240205"/>
              <a:gd name="connsiteX4" fmla="*/ 11649954 w 12192000"/>
              <a:gd name="connsiteY4" fmla="*/ 749628 h 2240205"/>
              <a:gd name="connsiteX5" fmla="*/ 11560424 w 12192000"/>
              <a:gd name="connsiteY5" fmla="*/ 748017 h 2240205"/>
              <a:gd name="connsiteX6" fmla="*/ 11358455 w 12192000"/>
              <a:gd name="connsiteY6" fmla="*/ 747593 h 2240205"/>
              <a:gd name="connsiteX7" fmla="*/ 11165209 w 12192000"/>
              <a:gd name="connsiteY7" fmla="*/ 748852 h 2240205"/>
              <a:gd name="connsiteX8" fmla="*/ 11058755 w 12192000"/>
              <a:gd name="connsiteY8" fmla="*/ 749617 h 2240205"/>
              <a:gd name="connsiteX9" fmla="*/ 10803046 w 12192000"/>
              <a:gd name="connsiteY9" fmla="*/ 774328 h 2240205"/>
              <a:gd name="connsiteX10" fmla="*/ 10458762 w 12192000"/>
              <a:gd name="connsiteY10" fmla="*/ 755400 h 2240205"/>
              <a:gd name="connsiteX11" fmla="*/ 10211200 w 12192000"/>
              <a:gd name="connsiteY11" fmla="*/ 767513 h 2240205"/>
              <a:gd name="connsiteX12" fmla="*/ 10167995 w 12192000"/>
              <a:gd name="connsiteY12" fmla="*/ 760843 h 2240205"/>
              <a:gd name="connsiteX13" fmla="*/ 9997044 w 12192000"/>
              <a:gd name="connsiteY13" fmla="*/ 780129 h 2240205"/>
              <a:gd name="connsiteX14" fmla="*/ 9943887 w 12192000"/>
              <a:gd name="connsiteY14" fmla="*/ 804141 h 2240205"/>
              <a:gd name="connsiteX15" fmla="*/ 9918248 w 12192000"/>
              <a:gd name="connsiteY15" fmla="*/ 816628 h 2240205"/>
              <a:gd name="connsiteX16" fmla="*/ 9767091 w 12192000"/>
              <a:gd name="connsiteY16" fmla="*/ 870550 h 2240205"/>
              <a:gd name="connsiteX17" fmla="*/ 9683005 w 12192000"/>
              <a:gd name="connsiteY17" fmla="*/ 894128 h 2240205"/>
              <a:gd name="connsiteX18" fmla="*/ 9500499 w 12192000"/>
              <a:gd name="connsiteY18" fmla="*/ 954680 h 2240205"/>
              <a:gd name="connsiteX19" fmla="*/ 9410017 w 12192000"/>
              <a:gd name="connsiteY19" fmla="*/ 993931 h 2240205"/>
              <a:gd name="connsiteX20" fmla="*/ 9392919 w 12192000"/>
              <a:gd name="connsiteY20" fmla="*/ 994656 h 2240205"/>
              <a:gd name="connsiteX21" fmla="*/ 9268019 w 12192000"/>
              <a:gd name="connsiteY21" fmla="*/ 1007442 h 2240205"/>
              <a:gd name="connsiteX22" fmla="*/ 9188177 w 12192000"/>
              <a:gd name="connsiteY22" fmla="*/ 1035474 h 2240205"/>
              <a:gd name="connsiteX23" fmla="*/ 9155969 w 12192000"/>
              <a:gd name="connsiteY23" fmla="*/ 1046804 h 2240205"/>
              <a:gd name="connsiteX24" fmla="*/ 9133985 w 12192000"/>
              <a:gd name="connsiteY24" fmla="*/ 1046450 h 2240205"/>
              <a:gd name="connsiteX25" fmla="*/ 9003462 w 12192000"/>
              <a:gd name="connsiteY25" fmla="*/ 1042406 h 2240205"/>
              <a:gd name="connsiteX26" fmla="*/ 8968445 w 12192000"/>
              <a:gd name="connsiteY26" fmla="*/ 1052169 h 2240205"/>
              <a:gd name="connsiteX27" fmla="*/ 8886001 w 12192000"/>
              <a:gd name="connsiteY27" fmla="*/ 1067468 h 2240205"/>
              <a:gd name="connsiteX28" fmla="*/ 8838610 w 12192000"/>
              <a:gd name="connsiteY28" fmla="*/ 1075091 h 2240205"/>
              <a:gd name="connsiteX29" fmla="*/ 8665605 w 12192000"/>
              <a:gd name="connsiteY29" fmla="*/ 1110791 h 2240205"/>
              <a:gd name="connsiteX30" fmla="*/ 8419755 w 12192000"/>
              <a:gd name="connsiteY30" fmla="*/ 1216260 h 2240205"/>
              <a:gd name="connsiteX31" fmla="*/ 8411626 w 12192000"/>
              <a:gd name="connsiteY31" fmla="*/ 1214397 h 2240205"/>
              <a:gd name="connsiteX32" fmla="*/ 8363469 w 12192000"/>
              <a:gd name="connsiteY32" fmla="*/ 1246658 h 2240205"/>
              <a:gd name="connsiteX33" fmla="*/ 8275497 w 12192000"/>
              <a:gd name="connsiteY33" fmla="*/ 1264396 h 2240205"/>
              <a:gd name="connsiteX34" fmla="*/ 8074238 w 12192000"/>
              <a:gd name="connsiteY34" fmla="*/ 1301895 h 2240205"/>
              <a:gd name="connsiteX35" fmla="*/ 7902328 w 12192000"/>
              <a:gd name="connsiteY35" fmla="*/ 1345865 h 2240205"/>
              <a:gd name="connsiteX36" fmla="*/ 7840612 w 12192000"/>
              <a:gd name="connsiteY36" fmla="*/ 1369373 h 2240205"/>
              <a:gd name="connsiteX37" fmla="*/ 7786819 w 12192000"/>
              <a:gd name="connsiteY37" fmla="*/ 1378970 h 2240205"/>
              <a:gd name="connsiteX38" fmla="*/ 7548172 w 12192000"/>
              <a:gd name="connsiteY38" fmla="*/ 1417460 h 2240205"/>
              <a:gd name="connsiteX39" fmla="*/ 7483437 w 12192000"/>
              <a:gd name="connsiteY39" fmla="*/ 1478152 h 2240205"/>
              <a:gd name="connsiteX40" fmla="*/ 7377870 w 12192000"/>
              <a:gd name="connsiteY40" fmla="*/ 1523319 h 2240205"/>
              <a:gd name="connsiteX41" fmla="*/ 7230737 w 12192000"/>
              <a:gd name="connsiteY41" fmla="*/ 1562633 h 2240205"/>
              <a:gd name="connsiteX42" fmla="*/ 7224458 w 12192000"/>
              <a:gd name="connsiteY42" fmla="*/ 1573008 h 2240205"/>
              <a:gd name="connsiteX43" fmla="*/ 7183121 w 12192000"/>
              <a:gd name="connsiteY43" fmla="*/ 1595162 h 2240205"/>
              <a:gd name="connsiteX44" fmla="*/ 7164601 w 12192000"/>
              <a:gd name="connsiteY44" fmla="*/ 1606490 h 2240205"/>
              <a:gd name="connsiteX45" fmla="*/ 6900177 w 12192000"/>
              <a:gd name="connsiteY45" fmla="*/ 1636016 h 2240205"/>
              <a:gd name="connsiteX46" fmla="*/ 6795372 w 12192000"/>
              <a:gd name="connsiteY46" fmla="*/ 1644845 h 2240205"/>
              <a:gd name="connsiteX47" fmla="*/ 6692251 w 12192000"/>
              <a:gd name="connsiteY47" fmla="*/ 1656357 h 2240205"/>
              <a:gd name="connsiteX48" fmla="*/ 6655235 w 12192000"/>
              <a:gd name="connsiteY48" fmla="*/ 1661869 h 2240205"/>
              <a:gd name="connsiteX49" fmla="*/ 6554894 w 12192000"/>
              <a:gd name="connsiteY49" fmla="*/ 1664428 h 2240205"/>
              <a:gd name="connsiteX50" fmla="*/ 6516595 w 12192000"/>
              <a:gd name="connsiteY50" fmla="*/ 1667475 h 2240205"/>
              <a:gd name="connsiteX51" fmla="*/ 6508541 w 12192000"/>
              <a:gd name="connsiteY51" fmla="*/ 1668757 h 2240205"/>
              <a:gd name="connsiteX52" fmla="*/ 6471012 w 12192000"/>
              <a:gd name="connsiteY52" fmla="*/ 1678604 h 2240205"/>
              <a:gd name="connsiteX53" fmla="*/ 6364035 w 12192000"/>
              <a:gd name="connsiteY53" fmla="*/ 1667683 h 2240205"/>
              <a:gd name="connsiteX54" fmla="*/ 6243319 w 12192000"/>
              <a:gd name="connsiteY54" fmla="*/ 1695560 h 2240205"/>
              <a:gd name="connsiteX55" fmla="*/ 6098321 w 12192000"/>
              <a:gd name="connsiteY55" fmla="*/ 1721646 h 2240205"/>
              <a:gd name="connsiteX56" fmla="*/ 5880652 w 12192000"/>
              <a:gd name="connsiteY56" fmla="*/ 1779643 h 2240205"/>
              <a:gd name="connsiteX57" fmla="*/ 5785959 w 12192000"/>
              <a:gd name="connsiteY57" fmla="*/ 1775307 h 2240205"/>
              <a:gd name="connsiteX58" fmla="*/ 5643534 w 12192000"/>
              <a:gd name="connsiteY58" fmla="*/ 1802919 h 2240205"/>
              <a:gd name="connsiteX59" fmla="*/ 5518799 w 12192000"/>
              <a:gd name="connsiteY59" fmla="*/ 1818312 h 2240205"/>
              <a:gd name="connsiteX60" fmla="*/ 5505014 w 12192000"/>
              <a:gd name="connsiteY60" fmla="*/ 1819259 h 2240205"/>
              <a:gd name="connsiteX61" fmla="*/ 5453307 w 12192000"/>
              <a:gd name="connsiteY61" fmla="*/ 1815450 h 2240205"/>
              <a:gd name="connsiteX62" fmla="*/ 5221533 w 12192000"/>
              <a:gd name="connsiteY62" fmla="*/ 1846950 h 2240205"/>
              <a:gd name="connsiteX63" fmla="*/ 5149802 w 12192000"/>
              <a:gd name="connsiteY63" fmla="*/ 1844846 h 2240205"/>
              <a:gd name="connsiteX64" fmla="*/ 5114927 w 12192000"/>
              <a:gd name="connsiteY64" fmla="*/ 1847827 h 2240205"/>
              <a:gd name="connsiteX65" fmla="*/ 5108970 w 12192000"/>
              <a:gd name="connsiteY65" fmla="*/ 1847935 h 2240205"/>
              <a:gd name="connsiteX66" fmla="*/ 5067961 w 12192000"/>
              <a:gd name="connsiteY66" fmla="*/ 1845917 h 2240205"/>
              <a:gd name="connsiteX67" fmla="*/ 5007075 w 12192000"/>
              <a:gd name="connsiteY67" fmla="*/ 1838626 h 2240205"/>
              <a:gd name="connsiteX68" fmla="*/ 4944087 w 12192000"/>
              <a:gd name="connsiteY68" fmla="*/ 1823332 h 2240205"/>
              <a:gd name="connsiteX69" fmla="*/ 4907662 w 12192000"/>
              <a:gd name="connsiteY69" fmla="*/ 1816900 h 2240205"/>
              <a:gd name="connsiteX70" fmla="*/ 4882386 w 12192000"/>
              <a:gd name="connsiteY70" fmla="*/ 1809844 h 2240205"/>
              <a:gd name="connsiteX71" fmla="*/ 4811440 w 12192000"/>
              <a:gd name="connsiteY71" fmla="*/ 1804655 h 2240205"/>
              <a:gd name="connsiteX72" fmla="*/ 4691075 w 12192000"/>
              <a:gd name="connsiteY72" fmla="*/ 1801389 h 2240205"/>
              <a:gd name="connsiteX73" fmla="*/ 4640313 w 12192000"/>
              <a:gd name="connsiteY73" fmla="*/ 1784307 h 2240205"/>
              <a:gd name="connsiteX74" fmla="*/ 4536503 w 12192000"/>
              <a:gd name="connsiteY74" fmla="*/ 1785334 h 2240205"/>
              <a:gd name="connsiteX75" fmla="*/ 4513724 w 12192000"/>
              <a:gd name="connsiteY75" fmla="*/ 1791996 h 2240205"/>
              <a:gd name="connsiteX76" fmla="*/ 4459810 w 12192000"/>
              <a:gd name="connsiteY76" fmla="*/ 1797886 h 2240205"/>
              <a:gd name="connsiteX77" fmla="*/ 4379064 w 12192000"/>
              <a:gd name="connsiteY77" fmla="*/ 1817177 h 2240205"/>
              <a:gd name="connsiteX78" fmla="*/ 4290981 w 12192000"/>
              <a:gd name="connsiteY78" fmla="*/ 1839677 h 2240205"/>
              <a:gd name="connsiteX79" fmla="*/ 4238372 w 12192000"/>
              <a:gd name="connsiteY79" fmla="*/ 1851480 h 2240205"/>
              <a:gd name="connsiteX80" fmla="*/ 4232517 w 12192000"/>
              <a:gd name="connsiteY80" fmla="*/ 1852567 h 2240205"/>
              <a:gd name="connsiteX81" fmla="*/ 4191732 w 12192000"/>
              <a:gd name="connsiteY81" fmla="*/ 1857328 h 2240205"/>
              <a:gd name="connsiteX82" fmla="*/ 4065532 w 12192000"/>
              <a:gd name="connsiteY82" fmla="*/ 1855477 h 2240205"/>
              <a:gd name="connsiteX83" fmla="*/ 4028460 w 12192000"/>
              <a:gd name="connsiteY83" fmla="*/ 1855137 h 2240205"/>
              <a:gd name="connsiteX84" fmla="*/ 4002267 w 12192000"/>
              <a:gd name="connsiteY84" fmla="*/ 1852352 h 2240205"/>
              <a:gd name="connsiteX85" fmla="*/ 3931396 w 12192000"/>
              <a:gd name="connsiteY85" fmla="*/ 1858915 h 2240205"/>
              <a:gd name="connsiteX86" fmla="*/ 3812162 w 12192000"/>
              <a:gd name="connsiteY86" fmla="*/ 1875501 h 2240205"/>
              <a:gd name="connsiteX87" fmla="*/ 3758105 w 12192000"/>
              <a:gd name="connsiteY87" fmla="*/ 1871856 h 2240205"/>
              <a:gd name="connsiteX88" fmla="*/ 3567259 w 12192000"/>
              <a:gd name="connsiteY88" fmla="*/ 1893482 h 2240205"/>
              <a:gd name="connsiteX89" fmla="*/ 3405770 w 12192000"/>
              <a:gd name="connsiteY89" fmla="*/ 1904591 h 2240205"/>
              <a:gd name="connsiteX90" fmla="*/ 3280097 w 12192000"/>
              <a:gd name="connsiteY90" fmla="*/ 1919610 h 2240205"/>
              <a:gd name="connsiteX91" fmla="*/ 3009910 w 12192000"/>
              <a:gd name="connsiteY91" fmla="*/ 1957866 h 2240205"/>
              <a:gd name="connsiteX92" fmla="*/ 2995934 w 12192000"/>
              <a:gd name="connsiteY92" fmla="*/ 1967085 h 2240205"/>
              <a:gd name="connsiteX93" fmla="*/ 2942858 w 12192000"/>
              <a:gd name="connsiteY93" fmla="*/ 1981367 h 2240205"/>
              <a:gd name="connsiteX94" fmla="*/ 2875436 w 12192000"/>
              <a:gd name="connsiteY94" fmla="*/ 1996977 h 2240205"/>
              <a:gd name="connsiteX95" fmla="*/ 2874892 w 12192000"/>
              <a:gd name="connsiteY95" fmla="*/ 1996085 h 2240205"/>
              <a:gd name="connsiteX96" fmla="*/ 2843662 w 12192000"/>
              <a:gd name="connsiteY96" fmla="*/ 1992498 h 2240205"/>
              <a:gd name="connsiteX97" fmla="*/ 2718916 w 12192000"/>
              <a:gd name="connsiteY97" fmla="*/ 1990867 h 2240205"/>
              <a:gd name="connsiteX98" fmla="*/ 2713522 w 12192000"/>
              <a:gd name="connsiteY98" fmla="*/ 1990173 h 2240205"/>
              <a:gd name="connsiteX99" fmla="*/ 2476147 w 12192000"/>
              <a:gd name="connsiteY99" fmla="*/ 1998305 h 2240205"/>
              <a:gd name="connsiteX100" fmla="*/ 2373568 w 12192000"/>
              <a:gd name="connsiteY100" fmla="*/ 2003219 h 2240205"/>
              <a:gd name="connsiteX101" fmla="*/ 2287219 w 12192000"/>
              <a:gd name="connsiteY101" fmla="*/ 1998750 h 2240205"/>
              <a:gd name="connsiteX102" fmla="*/ 2243069 w 12192000"/>
              <a:gd name="connsiteY102" fmla="*/ 2005321 h 2240205"/>
              <a:gd name="connsiteX103" fmla="*/ 2164831 w 12192000"/>
              <a:gd name="connsiteY103" fmla="*/ 2010143 h 2240205"/>
              <a:gd name="connsiteX104" fmla="*/ 2085228 w 12192000"/>
              <a:gd name="connsiteY104" fmla="*/ 2046431 h 2240205"/>
              <a:gd name="connsiteX105" fmla="*/ 2058061 w 12192000"/>
              <a:gd name="connsiteY105" fmla="*/ 2047942 h 2240205"/>
              <a:gd name="connsiteX106" fmla="*/ 2042244 w 12192000"/>
              <a:gd name="connsiteY106" fmla="*/ 2055560 h 2240205"/>
              <a:gd name="connsiteX107" fmla="*/ 1877728 w 12192000"/>
              <a:gd name="connsiteY107" fmla="*/ 2101004 h 2240205"/>
              <a:gd name="connsiteX108" fmla="*/ 1759056 w 12192000"/>
              <a:gd name="connsiteY108" fmla="*/ 2125608 h 2240205"/>
              <a:gd name="connsiteX109" fmla="*/ 1637948 w 12192000"/>
              <a:gd name="connsiteY109" fmla="*/ 2172597 h 2240205"/>
              <a:gd name="connsiteX110" fmla="*/ 1434549 w 12192000"/>
              <a:gd name="connsiteY110" fmla="*/ 2234522 h 2240205"/>
              <a:gd name="connsiteX111" fmla="*/ 1370962 w 12192000"/>
              <a:gd name="connsiteY111" fmla="*/ 2237474 h 2240205"/>
              <a:gd name="connsiteX112" fmla="*/ 1356367 w 12192000"/>
              <a:gd name="connsiteY112" fmla="*/ 2235089 h 2240205"/>
              <a:gd name="connsiteX113" fmla="*/ 1279765 w 12192000"/>
              <a:gd name="connsiteY113" fmla="*/ 2229639 h 2240205"/>
              <a:gd name="connsiteX114" fmla="*/ 1195347 w 12192000"/>
              <a:gd name="connsiteY114" fmla="*/ 2212354 h 2240205"/>
              <a:gd name="connsiteX115" fmla="*/ 970251 w 12192000"/>
              <a:gd name="connsiteY115" fmla="*/ 2221029 h 2240205"/>
              <a:gd name="connsiteX116" fmla="*/ 812914 w 12192000"/>
              <a:gd name="connsiteY116" fmla="*/ 2210095 h 2240205"/>
              <a:gd name="connsiteX117" fmla="*/ 776382 w 12192000"/>
              <a:gd name="connsiteY117" fmla="*/ 2204512 h 2240205"/>
              <a:gd name="connsiteX118" fmla="*/ 597225 w 12192000"/>
              <a:gd name="connsiteY118" fmla="*/ 2180999 h 2240205"/>
              <a:gd name="connsiteX119" fmla="*/ 520671 w 12192000"/>
              <a:gd name="connsiteY119" fmla="*/ 2180980 h 2240205"/>
              <a:gd name="connsiteX120" fmla="*/ 515024 w 12192000"/>
              <a:gd name="connsiteY120" fmla="*/ 2179258 h 2240205"/>
              <a:gd name="connsiteX121" fmla="*/ 413835 w 12192000"/>
              <a:gd name="connsiteY121" fmla="*/ 2156783 h 2240205"/>
              <a:gd name="connsiteX122" fmla="*/ 376513 w 12192000"/>
              <a:gd name="connsiteY122" fmla="*/ 2154014 h 2240205"/>
              <a:gd name="connsiteX123" fmla="*/ 273386 w 12192000"/>
              <a:gd name="connsiteY123" fmla="*/ 2142551 h 2240205"/>
              <a:gd name="connsiteX124" fmla="*/ 77641 w 12192000"/>
              <a:gd name="connsiteY124" fmla="*/ 2126835 h 2240205"/>
              <a:gd name="connsiteX125" fmla="*/ 37645 w 12192000"/>
              <a:gd name="connsiteY125" fmla="*/ 2115401 h 2240205"/>
              <a:gd name="connsiteX126" fmla="*/ 4572 w 12192000"/>
              <a:gd name="connsiteY126" fmla="*/ 2111091 h 2240205"/>
              <a:gd name="connsiteX127" fmla="*/ 0 w 12192000"/>
              <a:gd name="connsiteY127" fmla="*/ 2110468 h 2240205"/>
              <a:gd name="connsiteX128" fmla="*/ 0 w 12192000"/>
              <a:gd name="connsiteY128" fmla="*/ 0 h 2240205"/>
              <a:gd name="connsiteX0" fmla="*/ 0 w 12192000"/>
              <a:gd name="connsiteY0" fmla="*/ 0 h 2240205"/>
              <a:gd name="connsiteX1" fmla="*/ 12192000 w 12192000"/>
              <a:gd name="connsiteY1" fmla="*/ 0 h 2240205"/>
              <a:gd name="connsiteX2" fmla="*/ 12192000 w 12192000"/>
              <a:gd name="connsiteY2" fmla="*/ 751299 h 2240205"/>
              <a:gd name="connsiteX3" fmla="*/ 11890686 w 12192000"/>
              <a:gd name="connsiteY3" fmla="*/ 732766 h 2240205"/>
              <a:gd name="connsiteX4" fmla="*/ 11649954 w 12192000"/>
              <a:gd name="connsiteY4" fmla="*/ 749628 h 2240205"/>
              <a:gd name="connsiteX5" fmla="*/ 11560424 w 12192000"/>
              <a:gd name="connsiteY5" fmla="*/ 748017 h 2240205"/>
              <a:gd name="connsiteX6" fmla="*/ 11358455 w 12192000"/>
              <a:gd name="connsiteY6" fmla="*/ 747593 h 2240205"/>
              <a:gd name="connsiteX7" fmla="*/ 11165209 w 12192000"/>
              <a:gd name="connsiteY7" fmla="*/ 748852 h 2240205"/>
              <a:gd name="connsiteX8" fmla="*/ 11058755 w 12192000"/>
              <a:gd name="connsiteY8" fmla="*/ 749617 h 2240205"/>
              <a:gd name="connsiteX9" fmla="*/ 10803046 w 12192000"/>
              <a:gd name="connsiteY9" fmla="*/ 774328 h 2240205"/>
              <a:gd name="connsiteX10" fmla="*/ 10458762 w 12192000"/>
              <a:gd name="connsiteY10" fmla="*/ 755400 h 2240205"/>
              <a:gd name="connsiteX11" fmla="*/ 10211200 w 12192000"/>
              <a:gd name="connsiteY11" fmla="*/ 767513 h 2240205"/>
              <a:gd name="connsiteX12" fmla="*/ 10167995 w 12192000"/>
              <a:gd name="connsiteY12" fmla="*/ 760843 h 2240205"/>
              <a:gd name="connsiteX13" fmla="*/ 9997044 w 12192000"/>
              <a:gd name="connsiteY13" fmla="*/ 780129 h 2240205"/>
              <a:gd name="connsiteX14" fmla="*/ 9943887 w 12192000"/>
              <a:gd name="connsiteY14" fmla="*/ 804141 h 2240205"/>
              <a:gd name="connsiteX15" fmla="*/ 9918248 w 12192000"/>
              <a:gd name="connsiteY15" fmla="*/ 816628 h 2240205"/>
              <a:gd name="connsiteX16" fmla="*/ 9767091 w 12192000"/>
              <a:gd name="connsiteY16" fmla="*/ 870550 h 2240205"/>
              <a:gd name="connsiteX17" fmla="*/ 9683005 w 12192000"/>
              <a:gd name="connsiteY17" fmla="*/ 894128 h 2240205"/>
              <a:gd name="connsiteX18" fmla="*/ 9500499 w 12192000"/>
              <a:gd name="connsiteY18" fmla="*/ 954680 h 2240205"/>
              <a:gd name="connsiteX19" fmla="*/ 9410017 w 12192000"/>
              <a:gd name="connsiteY19" fmla="*/ 993931 h 2240205"/>
              <a:gd name="connsiteX20" fmla="*/ 9392919 w 12192000"/>
              <a:gd name="connsiteY20" fmla="*/ 994656 h 2240205"/>
              <a:gd name="connsiteX21" fmla="*/ 9268019 w 12192000"/>
              <a:gd name="connsiteY21" fmla="*/ 1007442 h 2240205"/>
              <a:gd name="connsiteX22" fmla="*/ 9188177 w 12192000"/>
              <a:gd name="connsiteY22" fmla="*/ 1035474 h 2240205"/>
              <a:gd name="connsiteX23" fmla="*/ 9155969 w 12192000"/>
              <a:gd name="connsiteY23" fmla="*/ 1046804 h 2240205"/>
              <a:gd name="connsiteX24" fmla="*/ 9133985 w 12192000"/>
              <a:gd name="connsiteY24" fmla="*/ 1046450 h 2240205"/>
              <a:gd name="connsiteX25" fmla="*/ 9003462 w 12192000"/>
              <a:gd name="connsiteY25" fmla="*/ 1042406 h 2240205"/>
              <a:gd name="connsiteX26" fmla="*/ 8968445 w 12192000"/>
              <a:gd name="connsiteY26" fmla="*/ 1052169 h 2240205"/>
              <a:gd name="connsiteX27" fmla="*/ 8886001 w 12192000"/>
              <a:gd name="connsiteY27" fmla="*/ 1067468 h 2240205"/>
              <a:gd name="connsiteX28" fmla="*/ 8838610 w 12192000"/>
              <a:gd name="connsiteY28" fmla="*/ 1075091 h 2240205"/>
              <a:gd name="connsiteX29" fmla="*/ 8665605 w 12192000"/>
              <a:gd name="connsiteY29" fmla="*/ 1110791 h 2240205"/>
              <a:gd name="connsiteX30" fmla="*/ 8419755 w 12192000"/>
              <a:gd name="connsiteY30" fmla="*/ 1216260 h 2240205"/>
              <a:gd name="connsiteX31" fmla="*/ 8411626 w 12192000"/>
              <a:gd name="connsiteY31" fmla="*/ 1214397 h 2240205"/>
              <a:gd name="connsiteX32" fmla="*/ 8363469 w 12192000"/>
              <a:gd name="connsiteY32" fmla="*/ 1246658 h 2240205"/>
              <a:gd name="connsiteX33" fmla="*/ 8275497 w 12192000"/>
              <a:gd name="connsiteY33" fmla="*/ 1264396 h 2240205"/>
              <a:gd name="connsiteX34" fmla="*/ 8074238 w 12192000"/>
              <a:gd name="connsiteY34" fmla="*/ 1301895 h 2240205"/>
              <a:gd name="connsiteX35" fmla="*/ 7902328 w 12192000"/>
              <a:gd name="connsiteY35" fmla="*/ 1345865 h 2240205"/>
              <a:gd name="connsiteX36" fmla="*/ 7840612 w 12192000"/>
              <a:gd name="connsiteY36" fmla="*/ 1369373 h 2240205"/>
              <a:gd name="connsiteX37" fmla="*/ 7786819 w 12192000"/>
              <a:gd name="connsiteY37" fmla="*/ 1378970 h 2240205"/>
              <a:gd name="connsiteX38" fmla="*/ 7548172 w 12192000"/>
              <a:gd name="connsiteY38" fmla="*/ 1417460 h 2240205"/>
              <a:gd name="connsiteX39" fmla="*/ 7483437 w 12192000"/>
              <a:gd name="connsiteY39" fmla="*/ 1478152 h 2240205"/>
              <a:gd name="connsiteX40" fmla="*/ 7377870 w 12192000"/>
              <a:gd name="connsiteY40" fmla="*/ 1523319 h 2240205"/>
              <a:gd name="connsiteX41" fmla="*/ 7230737 w 12192000"/>
              <a:gd name="connsiteY41" fmla="*/ 1562633 h 2240205"/>
              <a:gd name="connsiteX42" fmla="*/ 7224458 w 12192000"/>
              <a:gd name="connsiteY42" fmla="*/ 1573008 h 2240205"/>
              <a:gd name="connsiteX43" fmla="*/ 7183121 w 12192000"/>
              <a:gd name="connsiteY43" fmla="*/ 1595162 h 2240205"/>
              <a:gd name="connsiteX44" fmla="*/ 7164601 w 12192000"/>
              <a:gd name="connsiteY44" fmla="*/ 1606490 h 2240205"/>
              <a:gd name="connsiteX45" fmla="*/ 6900177 w 12192000"/>
              <a:gd name="connsiteY45" fmla="*/ 1636016 h 2240205"/>
              <a:gd name="connsiteX46" fmla="*/ 6795372 w 12192000"/>
              <a:gd name="connsiteY46" fmla="*/ 1644845 h 2240205"/>
              <a:gd name="connsiteX47" fmla="*/ 6692251 w 12192000"/>
              <a:gd name="connsiteY47" fmla="*/ 1656357 h 2240205"/>
              <a:gd name="connsiteX48" fmla="*/ 6655235 w 12192000"/>
              <a:gd name="connsiteY48" fmla="*/ 1661869 h 2240205"/>
              <a:gd name="connsiteX49" fmla="*/ 6554894 w 12192000"/>
              <a:gd name="connsiteY49" fmla="*/ 1664428 h 2240205"/>
              <a:gd name="connsiteX50" fmla="*/ 6516595 w 12192000"/>
              <a:gd name="connsiteY50" fmla="*/ 1667475 h 2240205"/>
              <a:gd name="connsiteX51" fmla="*/ 6508541 w 12192000"/>
              <a:gd name="connsiteY51" fmla="*/ 1668757 h 2240205"/>
              <a:gd name="connsiteX52" fmla="*/ 6471012 w 12192000"/>
              <a:gd name="connsiteY52" fmla="*/ 1678604 h 2240205"/>
              <a:gd name="connsiteX53" fmla="*/ 6364035 w 12192000"/>
              <a:gd name="connsiteY53" fmla="*/ 1667683 h 2240205"/>
              <a:gd name="connsiteX54" fmla="*/ 6243319 w 12192000"/>
              <a:gd name="connsiteY54" fmla="*/ 1695560 h 2240205"/>
              <a:gd name="connsiteX55" fmla="*/ 6098321 w 12192000"/>
              <a:gd name="connsiteY55" fmla="*/ 1721646 h 2240205"/>
              <a:gd name="connsiteX56" fmla="*/ 5880652 w 12192000"/>
              <a:gd name="connsiteY56" fmla="*/ 1779643 h 2240205"/>
              <a:gd name="connsiteX57" fmla="*/ 5785959 w 12192000"/>
              <a:gd name="connsiteY57" fmla="*/ 1775307 h 2240205"/>
              <a:gd name="connsiteX58" fmla="*/ 5643534 w 12192000"/>
              <a:gd name="connsiteY58" fmla="*/ 1802919 h 2240205"/>
              <a:gd name="connsiteX59" fmla="*/ 5518799 w 12192000"/>
              <a:gd name="connsiteY59" fmla="*/ 1818312 h 2240205"/>
              <a:gd name="connsiteX60" fmla="*/ 5505014 w 12192000"/>
              <a:gd name="connsiteY60" fmla="*/ 1819259 h 2240205"/>
              <a:gd name="connsiteX61" fmla="*/ 5453307 w 12192000"/>
              <a:gd name="connsiteY61" fmla="*/ 1815450 h 2240205"/>
              <a:gd name="connsiteX62" fmla="*/ 5221533 w 12192000"/>
              <a:gd name="connsiteY62" fmla="*/ 1846950 h 2240205"/>
              <a:gd name="connsiteX63" fmla="*/ 5149802 w 12192000"/>
              <a:gd name="connsiteY63" fmla="*/ 1844846 h 2240205"/>
              <a:gd name="connsiteX64" fmla="*/ 5114927 w 12192000"/>
              <a:gd name="connsiteY64" fmla="*/ 1847827 h 2240205"/>
              <a:gd name="connsiteX65" fmla="*/ 5108970 w 12192000"/>
              <a:gd name="connsiteY65" fmla="*/ 1847935 h 2240205"/>
              <a:gd name="connsiteX66" fmla="*/ 5067961 w 12192000"/>
              <a:gd name="connsiteY66" fmla="*/ 1845917 h 2240205"/>
              <a:gd name="connsiteX67" fmla="*/ 5007075 w 12192000"/>
              <a:gd name="connsiteY67" fmla="*/ 1838626 h 2240205"/>
              <a:gd name="connsiteX68" fmla="*/ 4944087 w 12192000"/>
              <a:gd name="connsiteY68" fmla="*/ 1823332 h 2240205"/>
              <a:gd name="connsiteX69" fmla="*/ 4907662 w 12192000"/>
              <a:gd name="connsiteY69" fmla="*/ 1816900 h 2240205"/>
              <a:gd name="connsiteX70" fmla="*/ 4882386 w 12192000"/>
              <a:gd name="connsiteY70" fmla="*/ 1809844 h 2240205"/>
              <a:gd name="connsiteX71" fmla="*/ 4811440 w 12192000"/>
              <a:gd name="connsiteY71" fmla="*/ 1804655 h 2240205"/>
              <a:gd name="connsiteX72" fmla="*/ 4691075 w 12192000"/>
              <a:gd name="connsiteY72" fmla="*/ 1801389 h 2240205"/>
              <a:gd name="connsiteX73" fmla="*/ 4640313 w 12192000"/>
              <a:gd name="connsiteY73" fmla="*/ 1784307 h 2240205"/>
              <a:gd name="connsiteX74" fmla="*/ 4536503 w 12192000"/>
              <a:gd name="connsiteY74" fmla="*/ 1785334 h 2240205"/>
              <a:gd name="connsiteX75" fmla="*/ 4513724 w 12192000"/>
              <a:gd name="connsiteY75" fmla="*/ 1791996 h 2240205"/>
              <a:gd name="connsiteX76" fmla="*/ 4459810 w 12192000"/>
              <a:gd name="connsiteY76" fmla="*/ 1797886 h 2240205"/>
              <a:gd name="connsiteX77" fmla="*/ 4379064 w 12192000"/>
              <a:gd name="connsiteY77" fmla="*/ 1817177 h 2240205"/>
              <a:gd name="connsiteX78" fmla="*/ 4290981 w 12192000"/>
              <a:gd name="connsiteY78" fmla="*/ 1839677 h 2240205"/>
              <a:gd name="connsiteX79" fmla="*/ 4238372 w 12192000"/>
              <a:gd name="connsiteY79" fmla="*/ 1851480 h 2240205"/>
              <a:gd name="connsiteX80" fmla="*/ 4232517 w 12192000"/>
              <a:gd name="connsiteY80" fmla="*/ 1852567 h 2240205"/>
              <a:gd name="connsiteX81" fmla="*/ 4191732 w 12192000"/>
              <a:gd name="connsiteY81" fmla="*/ 1857328 h 2240205"/>
              <a:gd name="connsiteX82" fmla="*/ 4065532 w 12192000"/>
              <a:gd name="connsiteY82" fmla="*/ 1855477 h 2240205"/>
              <a:gd name="connsiteX83" fmla="*/ 4028460 w 12192000"/>
              <a:gd name="connsiteY83" fmla="*/ 1855137 h 2240205"/>
              <a:gd name="connsiteX84" fmla="*/ 4002267 w 12192000"/>
              <a:gd name="connsiteY84" fmla="*/ 1852352 h 2240205"/>
              <a:gd name="connsiteX85" fmla="*/ 3931396 w 12192000"/>
              <a:gd name="connsiteY85" fmla="*/ 1858915 h 2240205"/>
              <a:gd name="connsiteX86" fmla="*/ 3812162 w 12192000"/>
              <a:gd name="connsiteY86" fmla="*/ 1875501 h 2240205"/>
              <a:gd name="connsiteX87" fmla="*/ 3758105 w 12192000"/>
              <a:gd name="connsiteY87" fmla="*/ 1871856 h 2240205"/>
              <a:gd name="connsiteX88" fmla="*/ 3567259 w 12192000"/>
              <a:gd name="connsiteY88" fmla="*/ 1893482 h 2240205"/>
              <a:gd name="connsiteX89" fmla="*/ 3405770 w 12192000"/>
              <a:gd name="connsiteY89" fmla="*/ 1904591 h 2240205"/>
              <a:gd name="connsiteX90" fmla="*/ 3280097 w 12192000"/>
              <a:gd name="connsiteY90" fmla="*/ 1919610 h 2240205"/>
              <a:gd name="connsiteX91" fmla="*/ 3009910 w 12192000"/>
              <a:gd name="connsiteY91" fmla="*/ 1957866 h 2240205"/>
              <a:gd name="connsiteX92" fmla="*/ 2995934 w 12192000"/>
              <a:gd name="connsiteY92" fmla="*/ 1967085 h 2240205"/>
              <a:gd name="connsiteX93" fmla="*/ 2942858 w 12192000"/>
              <a:gd name="connsiteY93" fmla="*/ 1981367 h 2240205"/>
              <a:gd name="connsiteX94" fmla="*/ 2875436 w 12192000"/>
              <a:gd name="connsiteY94" fmla="*/ 1996977 h 2240205"/>
              <a:gd name="connsiteX95" fmla="*/ 2874892 w 12192000"/>
              <a:gd name="connsiteY95" fmla="*/ 1996085 h 2240205"/>
              <a:gd name="connsiteX96" fmla="*/ 2843662 w 12192000"/>
              <a:gd name="connsiteY96" fmla="*/ 1992498 h 2240205"/>
              <a:gd name="connsiteX97" fmla="*/ 2718916 w 12192000"/>
              <a:gd name="connsiteY97" fmla="*/ 1990867 h 2240205"/>
              <a:gd name="connsiteX98" fmla="*/ 2713522 w 12192000"/>
              <a:gd name="connsiteY98" fmla="*/ 1990173 h 2240205"/>
              <a:gd name="connsiteX99" fmla="*/ 2476147 w 12192000"/>
              <a:gd name="connsiteY99" fmla="*/ 1998305 h 2240205"/>
              <a:gd name="connsiteX100" fmla="*/ 2373568 w 12192000"/>
              <a:gd name="connsiteY100" fmla="*/ 2003219 h 2240205"/>
              <a:gd name="connsiteX101" fmla="*/ 2287219 w 12192000"/>
              <a:gd name="connsiteY101" fmla="*/ 1998750 h 2240205"/>
              <a:gd name="connsiteX102" fmla="*/ 2243069 w 12192000"/>
              <a:gd name="connsiteY102" fmla="*/ 2005321 h 2240205"/>
              <a:gd name="connsiteX103" fmla="*/ 2164831 w 12192000"/>
              <a:gd name="connsiteY103" fmla="*/ 2010143 h 2240205"/>
              <a:gd name="connsiteX104" fmla="*/ 2058061 w 12192000"/>
              <a:gd name="connsiteY104" fmla="*/ 2047942 h 2240205"/>
              <a:gd name="connsiteX105" fmla="*/ 2042244 w 12192000"/>
              <a:gd name="connsiteY105" fmla="*/ 2055560 h 2240205"/>
              <a:gd name="connsiteX106" fmla="*/ 1877728 w 12192000"/>
              <a:gd name="connsiteY106" fmla="*/ 2101004 h 2240205"/>
              <a:gd name="connsiteX107" fmla="*/ 1759056 w 12192000"/>
              <a:gd name="connsiteY107" fmla="*/ 2125608 h 2240205"/>
              <a:gd name="connsiteX108" fmla="*/ 1637948 w 12192000"/>
              <a:gd name="connsiteY108" fmla="*/ 2172597 h 2240205"/>
              <a:gd name="connsiteX109" fmla="*/ 1434549 w 12192000"/>
              <a:gd name="connsiteY109" fmla="*/ 2234522 h 2240205"/>
              <a:gd name="connsiteX110" fmla="*/ 1370962 w 12192000"/>
              <a:gd name="connsiteY110" fmla="*/ 2237474 h 2240205"/>
              <a:gd name="connsiteX111" fmla="*/ 1356367 w 12192000"/>
              <a:gd name="connsiteY111" fmla="*/ 2235089 h 2240205"/>
              <a:gd name="connsiteX112" fmla="*/ 1279765 w 12192000"/>
              <a:gd name="connsiteY112" fmla="*/ 2229639 h 2240205"/>
              <a:gd name="connsiteX113" fmla="*/ 1195347 w 12192000"/>
              <a:gd name="connsiteY113" fmla="*/ 2212354 h 2240205"/>
              <a:gd name="connsiteX114" fmla="*/ 970251 w 12192000"/>
              <a:gd name="connsiteY114" fmla="*/ 2221029 h 2240205"/>
              <a:gd name="connsiteX115" fmla="*/ 812914 w 12192000"/>
              <a:gd name="connsiteY115" fmla="*/ 2210095 h 2240205"/>
              <a:gd name="connsiteX116" fmla="*/ 776382 w 12192000"/>
              <a:gd name="connsiteY116" fmla="*/ 2204512 h 2240205"/>
              <a:gd name="connsiteX117" fmla="*/ 597225 w 12192000"/>
              <a:gd name="connsiteY117" fmla="*/ 2180999 h 2240205"/>
              <a:gd name="connsiteX118" fmla="*/ 520671 w 12192000"/>
              <a:gd name="connsiteY118" fmla="*/ 2180980 h 2240205"/>
              <a:gd name="connsiteX119" fmla="*/ 515024 w 12192000"/>
              <a:gd name="connsiteY119" fmla="*/ 2179258 h 2240205"/>
              <a:gd name="connsiteX120" fmla="*/ 413835 w 12192000"/>
              <a:gd name="connsiteY120" fmla="*/ 2156783 h 2240205"/>
              <a:gd name="connsiteX121" fmla="*/ 376513 w 12192000"/>
              <a:gd name="connsiteY121" fmla="*/ 2154014 h 2240205"/>
              <a:gd name="connsiteX122" fmla="*/ 273386 w 12192000"/>
              <a:gd name="connsiteY122" fmla="*/ 2142551 h 2240205"/>
              <a:gd name="connsiteX123" fmla="*/ 77641 w 12192000"/>
              <a:gd name="connsiteY123" fmla="*/ 2126835 h 2240205"/>
              <a:gd name="connsiteX124" fmla="*/ 37645 w 12192000"/>
              <a:gd name="connsiteY124" fmla="*/ 2115401 h 2240205"/>
              <a:gd name="connsiteX125" fmla="*/ 4572 w 12192000"/>
              <a:gd name="connsiteY125" fmla="*/ 2111091 h 2240205"/>
              <a:gd name="connsiteX126" fmla="*/ 0 w 12192000"/>
              <a:gd name="connsiteY126" fmla="*/ 2110468 h 2240205"/>
              <a:gd name="connsiteX127" fmla="*/ 0 w 12192000"/>
              <a:gd name="connsiteY127" fmla="*/ 0 h 2240205"/>
              <a:gd name="connsiteX0" fmla="*/ 0 w 12192000"/>
              <a:gd name="connsiteY0" fmla="*/ 0 h 2240205"/>
              <a:gd name="connsiteX1" fmla="*/ 12192000 w 12192000"/>
              <a:gd name="connsiteY1" fmla="*/ 0 h 2240205"/>
              <a:gd name="connsiteX2" fmla="*/ 12192000 w 12192000"/>
              <a:gd name="connsiteY2" fmla="*/ 751299 h 2240205"/>
              <a:gd name="connsiteX3" fmla="*/ 11890686 w 12192000"/>
              <a:gd name="connsiteY3" fmla="*/ 732766 h 2240205"/>
              <a:gd name="connsiteX4" fmla="*/ 11649954 w 12192000"/>
              <a:gd name="connsiteY4" fmla="*/ 749628 h 2240205"/>
              <a:gd name="connsiteX5" fmla="*/ 11560424 w 12192000"/>
              <a:gd name="connsiteY5" fmla="*/ 748017 h 2240205"/>
              <a:gd name="connsiteX6" fmla="*/ 11358455 w 12192000"/>
              <a:gd name="connsiteY6" fmla="*/ 747593 h 2240205"/>
              <a:gd name="connsiteX7" fmla="*/ 11165209 w 12192000"/>
              <a:gd name="connsiteY7" fmla="*/ 748852 h 2240205"/>
              <a:gd name="connsiteX8" fmla="*/ 11058755 w 12192000"/>
              <a:gd name="connsiteY8" fmla="*/ 749617 h 2240205"/>
              <a:gd name="connsiteX9" fmla="*/ 10803046 w 12192000"/>
              <a:gd name="connsiteY9" fmla="*/ 774328 h 2240205"/>
              <a:gd name="connsiteX10" fmla="*/ 10458762 w 12192000"/>
              <a:gd name="connsiteY10" fmla="*/ 755400 h 2240205"/>
              <a:gd name="connsiteX11" fmla="*/ 10211200 w 12192000"/>
              <a:gd name="connsiteY11" fmla="*/ 767513 h 2240205"/>
              <a:gd name="connsiteX12" fmla="*/ 10167995 w 12192000"/>
              <a:gd name="connsiteY12" fmla="*/ 760843 h 2240205"/>
              <a:gd name="connsiteX13" fmla="*/ 9997044 w 12192000"/>
              <a:gd name="connsiteY13" fmla="*/ 780129 h 2240205"/>
              <a:gd name="connsiteX14" fmla="*/ 9943887 w 12192000"/>
              <a:gd name="connsiteY14" fmla="*/ 804141 h 2240205"/>
              <a:gd name="connsiteX15" fmla="*/ 9918248 w 12192000"/>
              <a:gd name="connsiteY15" fmla="*/ 816628 h 2240205"/>
              <a:gd name="connsiteX16" fmla="*/ 9767091 w 12192000"/>
              <a:gd name="connsiteY16" fmla="*/ 870550 h 2240205"/>
              <a:gd name="connsiteX17" fmla="*/ 9683005 w 12192000"/>
              <a:gd name="connsiteY17" fmla="*/ 894128 h 2240205"/>
              <a:gd name="connsiteX18" fmla="*/ 9500499 w 12192000"/>
              <a:gd name="connsiteY18" fmla="*/ 954680 h 2240205"/>
              <a:gd name="connsiteX19" fmla="*/ 9410017 w 12192000"/>
              <a:gd name="connsiteY19" fmla="*/ 993931 h 2240205"/>
              <a:gd name="connsiteX20" fmla="*/ 9392919 w 12192000"/>
              <a:gd name="connsiteY20" fmla="*/ 994656 h 2240205"/>
              <a:gd name="connsiteX21" fmla="*/ 9268019 w 12192000"/>
              <a:gd name="connsiteY21" fmla="*/ 1007442 h 2240205"/>
              <a:gd name="connsiteX22" fmla="*/ 9188177 w 12192000"/>
              <a:gd name="connsiteY22" fmla="*/ 1035474 h 2240205"/>
              <a:gd name="connsiteX23" fmla="*/ 9155969 w 12192000"/>
              <a:gd name="connsiteY23" fmla="*/ 1046804 h 2240205"/>
              <a:gd name="connsiteX24" fmla="*/ 9133985 w 12192000"/>
              <a:gd name="connsiteY24" fmla="*/ 1046450 h 2240205"/>
              <a:gd name="connsiteX25" fmla="*/ 9003462 w 12192000"/>
              <a:gd name="connsiteY25" fmla="*/ 1042406 h 2240205"/>
              <a:gd name="connsiteX26" fmla="*/ 8968445 w 12192000"/>
              <a:gd name="connsiteY26" fmla="*/ 1052169 h 2240205"/>
              <a:gd name="connsiteX27" fmla="*/ 8886001 w 12192000"/>
              <a:gd name="connsiteY27" fmla="*/ 1067468 h 2240205"/>
              <a:gd name="connsiteX28" fmla="*/ 8838610 w 12192000"/>
              <a:gd name="connsiteY28" fmla="*/ 1075091 h 2240205"/>
              <a:gd name="connsiteX29" fmla="*/ 8665605 w 12192000"/>
              <a:gd name="connsiteY29" fmla="*/ 1110791 h 2240205"/>
              <a:gd name="connsiteX30" fmla="*/ 8419755 w 12192000"/>
              <a:gd name="connsiteY30" fmla="*/ 1216260 h 2240205"/>
              <a:gd name="connsiteX31" fmla="*/ 8411626 w 12192000"/>
              <a:gd name="connsiteY31" fmla="*/ 1214397 h 2240205"/>
              <a:gd name="connsiteX32" fmla="*/ 8363469 w 12192000"/>
              <a:gd name="connsiteY32" fmla="*/ 1246658 h 2240205"/>
              <a:gd name="connsiteX33" fmla="*/ 8275497 w 12192000"/>
              <a:gd name="connsiteY33" fmla="*/ 1264396 h 2240205"/>
              <a:gd name="connsiteX34" fmla="*/ 8074238 w 12192000"/>
              <a:gd name="connsiteY34" fmla="*/ 1301895 h 2240205"/>
              <a:gd name="connsiteX35" fmla="*/ 7902328 w 12192000"/>
              <a:gd name="connsiteY35" fmla="*/ 1345865 h 2240205"/>
              <a:gd name="connsiteX36" fmla="*/ 7840612 w 12192000"/>
              <a:gd name="connsiteY36" fmla="*/ 1369373 h 2240205"/>
              <a:gd name="connsiteX37" fmla="*/ 7786819 w 12192000"/>
              <a:gd name="connsiteY37" fmla="*/ 1378970 h 2240205"/>
              <a:gd name="connsiteX38" fmla="*/ 7548172 w 12192000"/>
              <a:gd name="connsiteY38" fmla="*/ 1417460 h 2240205"/>
              <a:gd name="connsiteX39" fmla="*/ 7483437 w 12192000"/>
              <a:gd name="connsiteY39" fmla="*/ 1478152 h 2240205"/>
              <a:gd name="connsiteX40" fmla="*/ 7377870 w 12192000"/>
              <a:gd name="connsiteY40" fmla="*/ 1523319 h 2240205"/>
              <a:gd name="connsiteX41" fmla="*/ 7230737 w 12192000"/>
              <a:gd name="connsiteY41" fmla="*/ 1562633 h 2240205"/>
              <a:gd name="connsiteX42" fmla="*/ 7224458 w 12192000"/>
              <a:gd name="connsiteY42" fmla="*/ 1573008 h 2240205"/>
              <a:gd name="connsiteX43" fmla="*/ 7183121 w 12192000"/>
              <a:gd name="connsiteY43" fmla="*/ 1595162 h 2240205"/>
              <a:gd name="connsiteX44" fmla="*/ 7164601 w 12192000"/>
              <a:gd name="connsiteY44" fmla="*/ 1606490 h 2240205"/>
              <a:gd name="connsiteX45" fmla="*/ 6900177 w 12192000"/>
              <a:gd name="connsiteY45" fmla="*/ 1636016 h 2240205"/>
              <a:gd name="connsiteX46" fmla="*/ 6795372 w 12192000"/>
              <a:gd name="connsiteY46" fmla="*/ 1644845 h 2240205"/>
              <a:gd name="connsiteX47" fmla="*/ 6692251 w 12192000"/>
              <a:gd name="connsiteY47" fmla="*/ 1656357 h 2240205"/>
              <a:gd name="connsiteX48" fmla="*/ 6655235 w 12192000"/>
              <a:gd name="connsiteY48" fmla="*/ 1661869 h 2240205"/>
              <a:gd name="connsiteX49" fmla="*/ 6554894 w 12192000"/>
              <a:gd name="connsiteY49" fmla="*/ 1664428 h 2240205"/>
              <a:gd name="connsiteX50" fmla="*/ 6516595 w 12192000"/>
              <a:gd name="connsiteY50" fmla="*/ 1667475 h 2240205"/>
              <a:gd name="connsiteX51" fmla="*/ 6508541 w 12192000"/>
              <a:gd name="connsiteY51" fmla="*/ 1668757 h 2240205"/>
              <a:gd name="connsiteX52" fmla="*/ 6471012 w 12192000"/>
              <a:gd name="connsiteY52" fmla="*/ 1678604 h 2240205"/>
              <a:gd name="connsiteX53" fmla="*/ 6364035 w 12192000"/>
              <a:gd name="connsiteY53" fmla="*/ 1667683 h 2240205"/>
              <a:gd name="connsiteX54" fmla="*/ 6243319 w 12192000"/>
              <a:gd name="connsiteY54" fmla="*/ 1695560 h 2240205"/>
              <a:gd name="connsiteX55" fmla="*/ 6098321 w 12192000"/>
              <a:gd name="connsiteY55" fmla="*/ 1721646 h 2240205"/>
              <a:gd name="connsiteX56" fmla="*/ 5880652 w 12192000"/>
              <a:gd name="connsiteY56" fmla="*/ 1779643 h 2240205"/>
              <a:gd name="connsiteX57" fmla="*/ 5785959 w 12192000"/>
              <a:gd name="connsiteY57" fmla="*/ 1775307 h 2240205"/>
              <a:gd name="connsiteX58" fmla="*/ 5643534 w 12192000"/>
              <a:gd name="connsiteY58" fmla="*/ 1802919 h 2240205"/>
              <a:gd name="connsiteX59" fmla="*/ 5518799 w 12192000"/>
              <a:gd name="connsiteY59" fmla="*/ 1818312 h 2240205"/>
              <a:gd name="connsiteX60" fmla="*/ 5505014 w 12192000"/>
              <a:gd name="connsiteY60" fmla="*/ 1819259 h 2240205"/>
              <a:gd name="connsiteX61" fmla="*/ 5453307 w 12192000"/>
              <a:gd name="connsiteY61" fmla="*/ 1815450 h 2240205"/>
              <a:gd name="connsiteX62" fmla="*/ 5221533 w 12192000"/>
              <a:gd name="connsiteY62" fmla="*/ 1846950 h 2240205"/>
              <a:gd name="connsiteX63" fmla="*/ 5149802 w 12192000"/>
              <a:gd name="connsiteY63" fmla="*/ 1844846 h 2240205"/>
              <a:gd name="connsiteX64" fmla="*/ 5114927 w 12192000"/>
              <a:gd name="connsiteY64" fmla="*/ 1847827 h 2240205"/>
              <a:gd name="connsiteX65" fmla="*/ 5108970 w 12192000"/>
              <a:gd name="connsiteY65" fmla="*/ 1847935 h 2240205"/>
              <a:gd name="connsiteX66" fmla="*/ 5067961 w 12192000"/>
              <a:gd name="connsiteY66" fmla="*/ 1845917 h 2240205"/>
              <a:gd name="connsiteX67" fmla="*/ 5007075 w 12192000"/>
              <a:gd name="connsiteY67" fmla="*/ 1838626 h 2240205"/>
              <a:gd name="connsiteX68" fmla="*/ 4944087 w 12192000"/>
              <a:gd name="connsiteY68" fmla="*/ 1823332 h 2240205"/>
              <a:gd name="connsiteX69" fmla="*/ 4907662 w 12192000"/>
              <a:gd name="connsiteY69" fmla="*/ 1816900 h 2240205"/>
              <a:gd name="connsiteX70" fmla="*/ 4882386 w 12192000"/>
              <a:gd name="connsiteY70" fmla="*/ 1809844 h 2240205"/>
              <a:gd name="connsiteX71" fmla="*/ 4811440 w 12192000"/>
              <a:gd name="connsiteY71" fmla="*/ 1804655 h 2240205"/>
              <a:gd name="connsiteX72" fmla="*/ 4691075 w 12192000"/>
              <a:gd name="connsiteY72" fmla="*/ 1801389 h 2240205"/>
              <a:gd name="connsiteX73" fmla="*/ 4640313 w 12192000"/>
              <a:gd name="connsiteY73" fmla="*/ 1784307 h 2240205"/>
              <a:gd name="connsiteX74" fmla="*/ 4536503 w 12192000"/>
              <a:gd name="connsiteY74" fmla="*/ 1785334 h 2240205"/>
              <a:gd name="connsiteX75" fmla="*/ 4513724 w 12192000"/>
              <a:gd name="connsiteY75" fmla="*/ 1791996 h 2240205"/>
              <a:gd name="connsiteX76" fmla="*/ 4459810 w 12192000"/>
              <a:gd name="connsiteY76" fmla="*/ 1797886 h 2240205"/>
              <a:gd name="connsiteX77" fmla="*/ 4379064 w 12192000"/>
              <a:gd name="connsiteY77" fmla="*/ 1817177 h 2240205"/>
              <a:gd name="connsiteX78" fmla="*/ 4290981 w 12192000"/>
              <a:gd name="connsiteY78" fmla="*/ 1839677 h 2240205"/>
              <a:gd name="connsiteX79" fmla="*/ 4238372 w 12192000"/>
              <a:gd name="connsiteY79" fmla="*/ 1851480 h 2240205"/>
              <a:gd name="connsiteX80" fmla="*/ 4232517 w 12192000"/>
              <a:gd name="connsiteY80" fmla="*/ 1852567 h 2240205"/>
              <a:gd name="connsiteX81" fmla="*/ 4191732 w 12192000"/>
              <a:gd name="connsiteY81" fmla="*/ 1857328 h 2240205"/>
              <a:gd name="connsiteX82" fmla="*/ 4065532 w 12192000"/>
              <a:gd name="connsiteY82" fmla="*/ 1855477 h 2240205"/>
              <a:gd name="connsiteX83" fmla="*/ 4028460 w 12192000"/>
              <a:gd name="connsiteY83" fmla="*/ 1855137 h 2240205"/>
              <a:gd name="connsiteX84" fmla="*/ 4002267 w 12192000"/>
              <a:gd name="connsiteY84" fmla="*/ 1852352 h 2240205"/>
              <a:gd name="connsiteX85" fmla="*/ 3931396 w 12192000"/>
              <a:gd name="connsiteY85" fmla="*/ 1858915 h 2240205"/>
              <a:gd name="connsiteX86" fmla="*/ 3812162 w 12192000"/>
              <a:gd name="connsiteY86" fmla="*/ 1875501 h 2240205"/>
              <a:gd name="connsiteX87" fmla="*/ 3758105 w 12192000"/>
              <a:gd name="connsiteY87" fmla="*/ 1871856 h 2240205"/>
              <a:gd name="connsiteX88" fmla="*/ 3567259 w 12192000"/>
              <a:gd name="connsiteY88" fmla="*/ 1893482 h 2240205"/>
              <a:gd name="connsiteX89" fmla="*/ 3405770 w 12192000"/>
              <a:gd name="connsiteY89" fmla="*/ 1904591 h 2240205"/>
              <a:gd name="connsiteX90" fmla="*/ 3280097 w 12192000"/>
              <a:gd name="connsiteY90" fmla="*/ 1919610 h 2240205"/>
              <a:gd name="connsiteX91" fmla="*/ 3009910 w 12192000"/>
              <a:gd name="connsiteY91" fmla="*/ 1957866 h 2240205"/>
              <a:gd name="connsiteX92" fmla="*/ 2995934 w 12192000"/>
              <a:gd name="connsiteY92" fmla="*/ 1967085 h 2240205"/>
              <a:gd name="connsiteX93" fmla="*/ 2942858 w 12192000"/>
              <a:gd name="connsiteY93" fmla="*/ 1981367 h 2240205"/>
              <a:gd name="connsiteX94" fmla="*/ 2875436 w 12192000"/>
              <a:gd name="connsiteY94" fmla="*/ 1996977 h 2240205"/>
              <a:gd name="connsiteX95" fmla="*/ 2874892 w 12192000"/>
              <a:gd name="connsiteY95" fmla="*/ 1996085 h 2240205"/>
              <a:gd name="connsiteX96" fmla="*/ 2843662 w 12192000"/>
              <a:gd name="connsiteY96" fmla="*/ 1992498 h 2240205"/>
              <a:gd name="connsiteX97" fmla="*/ 2718916 w 12192000"/>
              <a:gd name="connsiteY97" fmla="*/ 1990867 h 2240205"/>
              <a:gd name="connsiteX98" fmla="*/ 2713522 w 12192000"/>
              <a:gd name="connsiteY98" fmla="*/ 1990173 h 2240205"/>
              <a:gd name="connsiteX99" fmla="*/ 2476147 w 12192000"/>
              <a:gd name="connsiteY99" fmla="*/ 1998305 h 2240205"/>
              <a:gd name="connsiteX100" fmla="*/ 2373568 w 12192000"/>
              <a:gd name="connsiteY100" fmla="*/ 2003219 h 2240205"/>
              <a:gd name="connsiteX101" fmla="*/ 2287219 w 12192000"/>
              <a:gd name="connsiteY101" fmla="*/ 1998750 h 2240205"/>
              <a:gd name="connsiteX102" fmla="*/ 2164831 w 12192000"/>
              <a:gd name="connsiteY102" fmla="*/ 2010143 h 2240205"/>
              <a:gd name="connsiteX103" fmla="*/ 2058061 w 12192000"/>
              <a:gd name="connsiteY103" fmla="*/ 2047942 h 2240205"/>
              <a:gd name="connsiteX104" fmla="*/ 2042244 w 12192000"/>
              <a:gd name="connsiteY104" fmla="*/ 2055560 h 2240205"/>
              <a:gd name="connsiteX105" fmla="*/ 1877728 w 12192000"/>
              <a:gd name="connsiteY105" fmla="*/ 2101004 h 2240205"/>
              <a:gd name="connsiteX106" fmla="*/ 1759056 w 12192000"/>
              <a:gd name="connsiteY106" fmla="*/ 2125608 h 2240205"/>
              <a:gd name="connsiteX107" fmla="*/ 1637948 w 12192000"/>
              <a:gd name="connsiteY107" fmla="*/ 2172597 h 2240205"/>
              <a:gd name="connsiteX108" fmla="*/ 1434549 w 12192000"/>
              <a:gd name="connsiteY108" fmla="*/ 2234522 h 2240205"/>
              <a:gd name="connsiteX109" fmla="*/ 1370962 w 12192000"/>
              <a:gd name="connsiteY109" fmla="*/ 2237474 h 2240205"/>
              <a:gd name="connsiteX110" fmla="*/ 1356367 w 12192000"/>
              <a:gd name="connsiteY110" fmla="*/ 2235089 h 2240205"/>
              <a:gd name="connsiteX111" fmla="*/ 1279765 w 12192000"/>
              <a:gd name="connsiteY111" fmla="*/ 2229639 h 2240205"/>
              <a:gd name="connsiteX112" fmla="*/ 1195347 w 12192000"/>
              <a:gd name="connsiteY112" fmla="*/ 2212354 h 2240205"/>
              <a:gd name="connsiteX113" fmla="*/ 970251 w 12192000"/>
              <a:gd name="connsiteY113" fmla="*/ 2221029 h 2240205"/>
              <a:gd name="connsiteX114" fmla="*/ 812914 w 12192000"/>
              <a:gd name="connsiteY114" fmla="*/ 2210095 h 2240205"/>
              <a:gd name="connsiteX115" fmla="*/ 776382 w 12192000"/>
              <a:gd name="connsiteY115" fmla="*/ 2204512 h 2240205"/>
              <a:gd name="connsiteX116" fmla="*/ 597225 w 12192000"/>
              <a:gd name="connsiteY116" fmla="*/ 2180999 h 2240205"/>
              <a:gd name="connsiteX117" fmla="*/ 520671 w 12192000"/>
              <a:gd name="connsiteY117" fmla="*/ 2180980 h 2240205"/>
              <a:gd name="connsiteX118" fmla="*/ 515024 w 12192000"/>
              <a:gd name="connsiteY118" fmla="*/ 2179258 h 2240205"/>
              <a:gd name="connsiteX119" fmla="*/ 413835 w 12192000"/>
              <a:gd name="connsiteY119" fmla="*/ 2156783 h 2240205"/>
              <a:gd name="connsiteX120" fmla="*/ 376513 w 12192000"/>
              <a:gd name="connsiteY120" fmla="*/ 2154014 h 2240205"/>
              <a:gd name="connsiteX121" fmla="*/ 273386 w 12192000"/>
              <a:gd name="connsiteY121" fmla="*/ 2142551 h 2240205"/>
              <a:gd name="connsiteX122" fmla="*/ 77641 w 12192000"/>
              <a:gd name="connsiteY122" fmla="*/ 2126835 h 2240205"/>
              <a:gd name="connsiteX123" fmla="*/ 37645 w 12192000"/>
              <a:gd name="connsiteY123" fmla="*/ 2115401 h 2240205"/>
              <a:gd name="connsiteX124" fmla="*/ 4572 w 12192000"/>
              <a:gd name="connsiteY124" fmla="*/ 2111091 h 2240205"/>
              <a:gd name="connsiteX125" fmla="*/ 0 w 12192000"/>
              <a:gd name="connsiteY125" fmla="*/ 2110468 h 2240205"/>
              <a:gd name="connsiteX126" fmla="*/ 0 w 12192000"/>
              <a:gd name="connsiteY126" fmla="*/ 0 h 2240205"/>
              <a:gd name="connsiteX0" fmla="*/ 0 w 12192000"/>
              <a:gd name="connsiteY0" fmla="*/ 0 h 2240205"/>
              <a:gd name="connsiteX1" fmla="*/ 12192000 w 12192000"/>
              <a:gd name="connsiteY1" fmla="*/ 0 h 2240205"/>
              <a:gd name="connsiteX2" fmla="*/ 12192000 w 12192000"/>
              <a:gd name="connsiteY2" fmla="*/ 751299 h 2240205"/>
              <a:gd name="connsiteX3" fmla="*/ 11890686 w 12192000"/>
              <a:gd name="connsiteY3" fmla="*/ 732766 h 2240205"/>
              <a:gd name="connsiteX4" fmla="*/ 11649954 w 12192000"/>
              <a:gd name="connsiteY4" fmla="*/ 749628 h 2240205"/>
              <a:gd name="connsiteX5" fmla="*/ 11560424 w 12192000"/>
              <a:gd name="connsiteY5" fmla="*/ 748017 h 2240205"/>
              <a:gd name="connsiteX6" fmla="*/ 11358455 w 12192000"/>
              <a:gd name="connsiteY6" fmla="*/ 747593 h 2240205"/>
              <a:gd name="connsiteX7" fmla="*/ 11165209 w 12192000"/>
              <a:gd name="connsiteY7" fmla="*/ 748852 h 2240205"/>
              <a:gd name="connsiteX8" fmla="*/ 11058755 w 12192000"/>
              <a:gd name="connsiteY8" fmla="*/ 749617 h 2240205"/>
              <a:gd name="connsiteX9" fmla="*/ 10803046 w 12192000"/>
              <a:gd name="connsiteY9" fmla="*/ 774328 h 2240205"/>
              <a:gd name="connsiteX10" fmla="*/ 10458762 w 12192000"/>
              <a:gd name="connsiteY10" fmla="*/ 755400 h 2240205"/>
              <a:gd name="connsiteX11" fmla="*/ 10211200 w 12192000"/>
              <a:gd name="connsiteY11" fmla="*/ 767513 h 2240205"/>
              <a:gd name="connsiteX12" fmla="*/ 10167995 w 12192000"/>
              <a:gd name="connsiteY12" fmla="*/ 760843 h 2240205"/>
              <a:gd name="connsiteX13" fmla="*/ 9997044 w 12192000"/>
              <a:gd name="connsiteY13" fmla="*/ 780129 h 2240205"/>
              <a:gd name="connsiteX14" fmla="*/ 9943887 w 12192000"/>
              <a:gd name="connsiteY14" fmla="*/ 804141 h 2240205"/>
              <a:gd name="connsiteX15" fmla="*/ 9918248 w 12192000"/>
              <a:gd name="connsiteY15" fmla="*/ 816628 h 2240205"/>
              <a:gd name="connsiteX16" fmla="*/ 9767091 w 12192000"/>
              <a:gd name="connsiteY16" fmla="*/ 870550 h 2240205"/>
              <a:gd name="connsiteX17" fmla="*/ 9683005 w 12192000"/>
              <a:gd name="connsiteY17" fmla="*/ 894128 h 2240205"/>
              <a:gd name="connsiteX18" fmla="*/ 9500499 w 12192000"/>
              <a:gd name="connsiteY18" fmla="*/ 954680 h 2240205"/>
              <a:gd name="connsiteX19" fmla="*/ 9410017 w 12192000"/>
              <a:gd name="connsiteY19" fmla="*/ 993931 h 2240205"/>
              <a:gd name="connsiteX20" fmla="*/ 9392919 w 12192000"/>
              <a:gd name="connsiteY20" fmla="*/ 994656 h 2240205"/>
              <a:gd name="connsiteX21" fmla="*/ 9268019 w 12192000"/>
              <a:gd name="connsiteY21" fmla="*/ 1007442 h 2240205"/>
              <a:gd name="connsiteX22" fmla="*/ 9188177 w 12192000"/>
              <a:gd name="connsiteY22" fmla="*/ 1035474 h 2240205"/>
              <a:gd name="connsiteX23" fmla="*/ 9155969 w 12192000"/>
              <a:gd name="connsiteY23" fmla="*/ 1046804 h 2240205"/>
              <a:gd name="connsiteX24" fmla="*/ 9133985 w 12192000"/>
              <a:gd name="connsiteY24" fmla="*/ 1046450 h 2240205"/>
              <a:gd name="connsiteX25" fmla="*/ 9003462 w 12192000"/>
              <a:gd name="connsiteY25" fmla="*/ 1042406 h 2240205"/>
              <a:gd name="connsiteX26" fmla="*/ 8968445 w 12192000"/>
              <a:gd name="connsiteY26" fmla="*/ 1052169 h 2240205"/>
              <a:gd name="connsiteX27" fmla="*/ 8886001 w 12192000"/>
              <a:gd name="connsiteY27" fmla="*/ 1067468 h 2240205"/>
              <a:gd name="connsiteX28" fmla="*/ 8838610 w 12192000"/>
              <a:gd name="connsiteY28" fmla="*/ 1075091 h 2240205"/>
              <a:gd name="connsiteX29" fmla="*/ 8665605 w 12192000"/>
              <a:gd name="connsiteY29" fmla="*/ 1110791 h 2240205"/>
              <a:gd name="connsiteX30" fmla="*/ 8419755 w 12192000"/>
              <a:gd name="connsiteY30" fmla="*/ 1216260 h 2240205"/>
              <a:gd name="connsiteX31" fmla="*/ 8411626 w 12192000"/>
              <a:gd name="connsiteY31" fmla="*/ 1214397 h 2240205"/>
              <a:gd name="connsiteX32" fmla="*/ 8363469 w 12192000"/>
              <a:gd name="connsiteY32" fmla="*/ 1246658 h 2240205"/>
              <a:gd name="connsiteX33" fmla="*/ 8275497 w 12192000"/>
              <a:gd name="connsiteY33" fmla="*/ 1264396 h 2240205"/>
              <a:gd name="connsiteX34" fmla="*/ 8074238 w 12192000"/>
              <a:gd name="connsiteY34" fmla="*/ 1301895 h 2240205"/>
              <a:gd name="connsiteX35" fmla="*/ 7902328 w 12192000"/>
              <a:gd name="connsiteY35" fmla="*/ 1345865 h 2240205"/>
              <a:gd name="connsiteX36" fmla="*/ 7840612 w 12192000"/>
              <a:gd name="connsiteY36" fmla="*/ 1369373 h 2240205"/>
              <a:gd name="connsiteX37" fmla="*/ 7786819 w 12192000"/>
              <a:gd name="connsiteY37" fmla="*/ 1378970 h 2240205"/>
              <a:gd name="connsiteX38" fmla="*/ 7548172 w 12192000"/>
              <a:gd name="connsiteY38" fmla="*/ 1417460 h 2240205"/>
              <a:gd name="connsiteX39" fmla="*/ 7483437 w 12192000"/>
              <a:gd name="connsiteY39" fmla="*/ 1478152 h 2240205"/>
              <a:gd name="connsiteX40" fmla="*/ 7377870 w 12192000"/>
              <a:gd name="connsiteY40" fmla="*/ 1523319 h 2240205"/>
              <a:gd name="connsiteX41" fmla="*/ 7230737 w 12192000"/>
              <a:gd name="connsiteY41" fmla="*/ 1562633 h 2240205"/>
              <a:gd name="connsiteX42" fmla="*/ 7224458 w 12192000"/>
              <a:gd name="connsiteY42" fmla="*/ 1573008 h 2240205"/>
              <a:gd name="connsiteX43" fmla="*/ 7183121 w 12192000"/>
              <a:gd name="connsiteY43" fmla="*/ 1595162 h 2240205"/>
              <a:gd name="connsiteX44" fmla="*/ 7164601 w 12192000"/>
              <a:gd name="connsiteY44" fmla="*/ 1606490 h 2240205"/>
              <a:gd name="connsiteX45" fmla="*/ 6900177 w 12192000"/>
              <a:gd name="connsiteY45" fmla="*/ 1636016 h 2240205"/>
              <a:gd name="connsiteX46" fmla="*/ 6795372 w 12192000"/>
              <a:gd name="connsiteY46" fmla="*/ 1644845 h 2240205"/>
              <a:gd name="connsiteX47" fmla="*/ 6692251 w 12192000"/>
              <a:gd name="connsiteY47" fmla="*/ 1656357 h 2240205"/>
              <a:gd name="connsiteX48" fmla="*/ 6655235 w 12192000"/>
              <a:gd name="connsiteY48" fmla="*/ 1661869 h 2240205"/>
              <a:gd name="connsiteX49" fmla="*/ 6554894 w 12192000"/>
              <a:gd name="connsiteY49" fmla="*/ 1664428 h 2240205"/>
              <a:gd name="connsiteX50" fmla="*/ 6516595 w 12192000"/>
              <a:gd name="connsiteY50" fmla="*/ 1667475 h 2240205"/>
              <a:gd name="connsiteX51" fmla="*/ 6508541 w 12192000"/>
              <a:gd name="connsiteY51" fmla="*/ 1668757 h 2240205"/>
              <a:gd name="connsiteX52" fmla="*/ 6471012 w 12192000"/>
              <a:gd name="connsiteY52" fmla="*/ 1678604 h 2240205"/>
              <a:gd name="connsiteX53" fmla="*/ 6364035 w 12192000"/>
              <a:gd name="connsiteY53" fmla="*/ 1667683 h 2240205"/>
              <a:gd name="connsiteX54" fmla="*/ 6243319 w 12192000"/>
              <a:gd name="connsiteY54" fmla="*/ 1695560 h 2240205"/>
              <a:gd name="connsiteX55" fmla="*/ 6098321 w 12192000"/>
              <a:gd name="connsiteY55" fmla="*/ 1721646 h 2240205"/>
              <a:gd name="connsiteX56" fmla="*/ 5880652 w 12192000"/>
              <a:gd name="connsiteY56" fmla="*/ 1779643 h 2240205"/>
              <a:gd name="connsiteX57" fmla="*/ 5785959 w 12192000"/>
              <a:gd name="connsiteY57" fmla="*/ 1775307 h 2240205"/>
              <a:gd name="connsiteX58" fmla="*/ 5643534 w 12192000"/>
              <a:gd name="connsiteY58" fmla="*/ 1802919 h 2240205"/>
              <a:gd name="connsiteX59" fmla="*/ 5518799 w 12192000"/>
              <a:gd name="connsiteY59" fmla="*/ 1818312 h 2240205"/>
              <a:gd name="connsiteX60" fmla="*/ 5505014 w 12192000"/>
              <a:gd name="connsiteY60" fmla="*/ 1819259 h 2240205"/>
              <a:gd name="connsiteX61" fmla="*/ 5453307 w 12192000"/>
              <a:gd name="connsiteY61" fmla="*/ 1815450 h 2240205"/>
              <a:gd name="connsiteX62" fmla="*/ 5221533 w 12192000"/>
              <a:gd name="connsiteY62" fmla="*/ 1846950 h 2240205"/>
              <a:gd name="connsiteX63" fmla="*/ 5149802 w 12192000"/>
              <a:gd name="connsiteY63" fmla="*/ 1844846 h 2240205"/>
              <a:gd name="connsiteX64" fmla="*/ 5114927 w 12192000"/>
              <a:gd name="connsiteY64" fmla="*/ 1847827 h 2240205"/>
              <a:gd name="connsiteX65" fmla="*/ 5108970 w 12192000"/>
              <a:gd name="connsiteY65" fmla="*/ 1847935 h 2240205"/>
              <a:gd name="connsiteX66" fmla="*/ 5067961 w 12192000"/>
              <a:gd name="connsiteY66" fmla="*/ 1845917 h 2240205"/>
              <a:gd name="connsiteX67" fmla="*/ 5007075 w 12192000"/>
              <a:gd name="connsiteY67" fmla="*/ 1838626 h 2240205"/>
              <a:gd name="connsiteX68" fmla="*/ 4944087 w 12192000"/>
              <a:gd name="connsiteY68" fmla="*/ 1823332 h 2240205"/>
              <a:gd name="connsiteX69" fmla="*/ 4907662 w 12192000"/>
              <a:gd name="connsiteY69" fmla="*/ 1816900 h 2240205"/>
              <a:gd name="connsiteX70" fmla="*/ 4882386 w 12192000"/>
              <a:gd name="connsiteY70" fmla="*/ 1809844 h 2240205"/>
              <a:gd name="connsiteX71" fmla="*/ 4811440 w 12192000"/>
              <a:gd name="connsiteY71" fmla="*/ 1804655 h 2240205"/>
              <a:gd name="connsiteX72" fmla="*/ 4691075 w 12192000"/>
              <a:gd name="connsiteY72" fmla="*/ 1801389 h 2240205"/>
              <a:gd name="connsiteX73" fmla="*/ 4640313 w 12192000"/>
              <a:gd name="connsiteY73" fmla="*/ 1784307 h 2240205"/>
              <a:gd name="connsiteX74" fmla="*/ 4536503 w 12192000"/>
              <a:gd name="connsiteY74" fmla="*/ 1785334 h 2240205"/>
              <a:gd name="connsiteX75" fmla="*/ 4513724 w 12192000"/>
              <a:gd name="connsiteY75" fmla="*/ 1791996 h 2240205"/>
              <a:gd name="connsiteX76" fmla="*/ 4459810 w 12192000"/>
              <a:gd name="connsiteY76" fmla="*/ 1797886 h 2240205"/>
              <a:gd name="connsiteX77" fmla="*/ 4379064 w 12192000"/>
              <a:gd name="connsiteY77" fmla="*/ 1817177 h 2240205"/>
              <a:gd name="connsiteX78" fmla="*/ 4290981 w 12192000"/>
              <a:gd name="connsiteY78" fmla="*/ 1839677 h 2240205"/>
              <a:gd name="connsiteX79" fmla="*/ 4238372 w 12192000"/>
              <a:gd name="connsiteY79" fmla="*/ 1851480 h 2240205"/>
              <a:gd name="connsiteX80" fmla="*/ 4232517 w 12192000"/>
              <a:gd name="connsiteY80" fmla="*/ 1852567 h 2240205"/>
              <a:gd name="connsiteX81" fmla="*/ 4191732 w 12192000"/>
              <a:gd name="connsiteY81" fmla="*/ 1857328 h 2240205"/>
              <a:gd name="connsiteX82" fmla="*/ 4065532 w 12192000"/>
              <a:gd name="connsiteY82" fmla="*/ 1855477 h 2240205"/>
              <a:gd name="connsiteX83" fmla="*/ 4028460 w 12192000"/>
              <a:gd name="connsiteY83" fmla="*/ 1855137 h 2240205"/>
              <a:gd name="connsiteX84" fmla="*/ 4002267 w 12192000"/>
              <a:gd name="connsiteY84" fmla="*/ 1852352 h 2240205"/>
              <a:gd name="connsiteX85" fmla="*/ 3931396 w 12192000"/>
              <a:gd name="connsiteY85" fmla="*/ 1858915 h 2240205"/>
              <a:gd name="connsiteX86" fmla="*/ 3812162 w 12192000"/>
              <a:gd name="connsiteY86" fmla="*/ 1875501 h 2240205"/>
              <a:gd name="connsiteX87" fmla="*/ 3758105 w 12192000"/>
              <a:gd name="connsiteY87" fmla="*/ 1871856 h 2240205"/>
              <a:gd name="connsiteX88" fmla="*/ 3567259 w 12192000"/>
              <a:gd name="connsiteY88" fmla="*/ 1893482 h 2240205"/>
              <a:gd name="connsiteX89" fmla="*/ 3405770 w 12192000"/>
              <a:gd name="connsiteY89" fmla="*/ 1904591 h 2240205"/>
              <a:gd name="connsiteX90" fmla="*/ 3280097 w 12192000"/>
              <a:gd name="connsiteY90" fmla="*/ 1919610 h 2240205"/>
              <a:gd name="connsiteX91" fmla="*/ 3009910 w 12192000"/>
              <a:gd name="connsiteY91" fmla="*/ 1957866 h 2240205"/>
              <a:gd name="connsiteX92" fmla="*/ 2995934 w 12192000"/>
              <a:gd name="connsiteY92" fmla="*/ 1967085 h 2240205"/>
              <a:gd name="connsiteX93" fmla="*/ 2942858 w 12192000"/>
              <a:gd name="connsiteY93" fmla="*/ 1981367 h 2240205"/>
              <a:gd name="connsiteX94" fmla="*/ 2875436 w 12192000"/>
              <a:gd name="connsiteY94" fmla="*/ 1996977 h 2240205"/>
              <a:gd name="connsiteX95" fmla="*/ 2874892 w 12192000"/>
              <a:gd name="connsiteY95" fmla="*/ 1996085 h 2240205"/>
              <a:gd name="connsiteX96" fmla="*/ 2843662 w 12192000"/>
              <a:gd name="connsiteY96" fmla="*/ 1992498 h 2240205"/>
              <a:gd name="connsiteX97" fmla="*/ 2718916 w 12192000"/>
              <a:gd name="connsiteY97" fmla="*/ 1990867 h 2240205"/>
              <a:gd name="connsiteX98" fmla="*/ 2713522 w 12192000"/>
              <a:gd name="connsiteY98" fmla="*/ 1990173 h 2240205"/>
              <a:gd name="connsiteX99" fmla="*/ 2476147 w 12192000"/>
              <a:gd name="connsiteY99" fmla="*/ 1998305 h 2240205"/>
              <a:gd name="connsiteX100" fmla="*/ 2373568 w 12192000"/>
              <a:gd name="connsiteY100" fmla="*/ 2003219 h 2240205"/>
              <a:gd name="connsiteX101" fmla="*/ 2287219 w 12192000"/>
              <a:gd name="connsiteY101" fmla="*/ 1998750 h 2240205"/>
              <a:gd name="connsiteX102" fmla="*/ 2164831 w 12192000"/>
              <a:gd name="connsiteY102" fmla="*/ 2010143 h 2240205"/>
              <a:gd name="connsiteX103" fmla="*/ 2058061 w 12192000"/>
              <a:gd name="connsiteY103" fmla="*/ 2047942 h 2240205"/>
              <a:gd name="connsiteX104" fmla="*/ 2042244 w 12192000"/>
              <a:gd name="connsiteY104" fmla="*/ 2055560 h 2240205"/>
              <a:gd name="connsiteX105" fmla="*/ 1877728 w 12192000"/>
              <a:gd name="connsiteY105" fmla="*/ 2101004 h 2240205"/>
              <a:gd name="connsiteX106" fmla="*/ 1759056 w 12192000"/>
              <a:gd name="connsiteY106" fmla="*/ 2125608 h 2240205"/>
              <a:gd name="connsiteX107" fmla="*/ 1637948 w 12192000"/>
              <a:gd name="connsiteY107" fmla="*/ 2172597 h 2240205"/>
              <a:gd name="connsiteX108" fmla="*/ 1434549 w 12192000"/>
              <a:gd name="connsiteY108" fmla="*/ 2234522 h 2240205"/>
              <a:gd name="connsiteX109" fmla="*/ 1370962 w 12192000"/>
              <a:gd name="connsiteY109" fmla="*/ 2237474 h 2240205"/>
              <a:gd name="connsiteX110" fmla="*/ 1356367 w 12192000"/>
              <a:gd name="connsiteY110" fmla="*/ 2235089 h 2240205"/>
              <a:gd name="connsiteX111" fmla="*/ 1279765 w 12192000"/>
              <a:gd name="connsiteY111" fmla="*/ 2229639 h 2240205"/>
              <a:gd name="connsiteX112" fmla="*/ 1195347 w 12192000"/>
              <a:gd name="connsiteY112" fmla="*/ 2212354 h 2240205"/>
              <a:gd name="connsiteX113" fmla="*/ 970251 w 12192000"/>
              <a:gd name="connsiteY113" fmla="*/ 2221029 h 2240205"/>
              <a:gd name="connsiteX114" fmla="*/ 812914 w 12192000"/>
              <a:gd name="connsiteY114" fmla="*/ 2210095 h 2240205"/>
              <a:gd name="connsiteX115" fmla="*/ 776382 w 12192000"/>
              <a:gd name="connsiteY115" fmla="*/ 2204512 h 2240205"/>
              <a:gd name="connsiteX116" fmla="*/ 597225 w 12192000"/>
              <a:gd name="connsiteY116" fmla="*/ 2180999 h 2240205"/>
              <a:gd name="connsiteX117" fmla="*/ 520671 w 12192000"/>
              <a:gd name="connsiteY117" fmla="*/ 2180980 h 2240205"/>
              <a:gd name="connsiteX118" fmla="*/ 515024 w 12192000"/>
              <a:gd name="connsiteY118" fmla="*/ 2179258 h 2240205"/>
              <a:gd name="connsiteX119" fmla="*/ 413835 w 12192000"/>
              <a:gd name="connsiteY119" fmla="*/ 2156783 h 2240205"/>
              <a:gd name="connsiteX120" fmla="*/ 376513 w 12192000"/>
              <a:gd name="connsiteY120" fmla="*/ 2154014 h 2240205"/>
              <a:gd name="connsiteX121" fmla="*/ 273386 w 12192000"/>
              <a:gd name="connsiteY121" fmla="*/ 2142551 h 2240205"/>
              <a:gd name="connsiteX122" fmla="*/ 77641 w 12192000"/>
              <a:gd name="connsiteY122" fmla="*/ 2126835 h 2240205"/>
              <a:gd name="connsiteX123" fmla="*/ 37645 w 12192000"/>
              <a:gd name="connsiteY123" fmla="*/ 2115401 h 2240205"/>
              <a:gd name="connsiteX124" fmla="*/ 4572 w 12192000"/>
              <a:gd name="connsiteY124" fmla="*/ 2111091 h 2240205"/>
              <a:gd name="connsiteX125" fmla="*/ 0 w 12192000"/>
              <a:gd name="connsiteY125" fmla="*/ 2110468 h 2240205"/>
              <a:gd name="connsiteX126" fmla="*/ 0 w 12192000"/>
              <a:gd name="connsiteY126" fmla="*/ 0 h 2240205"/>
              <a:gd name="connsiteX0" fmla="*/ 0 w 12192000"/>
              <a:gd name="connsiteY0" fmla="*/ 0 h 2240205"/>
              <a:gd name="connsiteX1" fmla="*/ 12192000 w 12192000"/>
              <a:gd name="connsiteY1" fmla="*/ 0 h 2240205"/>
              <a:gd name="connsiteX2" fmla="*/ 12192000 w 12192000"/>
              <a:gd name="connsiteY2" fmla="*/ 751299 h 2240205"/>
              <a:gd name="connsiteX3" fmla="*/ 11890686 w 12192000"/>
              <a:gd name="connsiteY3" fmla="*/ 732766 h 2240205"/>
              <a:gd name="connsiteX4" fmla="*/ 11649954 w 12192000"/>
              <a:gd name="connsiteY4" fmla="*/ 749628 h 2240205"/>
              <a:gd name="connsiteX5" fmla="*/ 11560424 w 12192000"/>
              <a:gd name="connsiteY5" fmla="*/ 748017 h 2240205"/>
              <a:gd name="connsiteX6" fmla="*/ 11358455 w 12192000"/>
              <a:gd name="connsiteY6" fmla="*/ 747593 h 2240205"/>
              <a:gd name="connsiteX7" fmla="*/ 11165209 w 12192000"/>
              <a:gd name="connsiteY7" fmla="*/ 748852 h 2240205"/>
              <a:gd name="connsiteX8" fmla="*/ 11058755 w 12192000"/>
              <a:gd name="connsiteY8" fmla="*/ 749617 h 2240205"/>
              <a:gd name="connsiteX9" fmla="*/ 10803046 w 12192000"/>
              <a:gd name="connsiteY9" fmla="*/ 774328 h 2240205"/>
              <a:gd name="connsiteX10" fmla="*/ 10458762 w 12192000"/>
              <a:gd name="connsiteY10" fmla="*/ 755400 h 2240205"/>
              <a:gd name="connsiteX11" fmla="*/ 10211200 w 12192000"/>
              <a:gd name="connsiteY11" fmla="*/ 767513 h 2240205"/>
              <a:gd name="connsiteX12" fmla="*/ 10167995 w 12192000"/>
              <a:gd name="connsiteY12" fmla="*/ 760843 h 2240205"/>
              <a:gd name="connsiteX13" fmla="*/ 9997044 w 12192000"/>
              <a:gd name="connsiteY13" fmla="*/ 780129 h 2240205"/>
              <a:gd name="connsiteX14" fmla="*/ 9943887 w 12192000"/>
              <a:gd name="connsiteY14" fmla="*/ 804141 h 2240205"/>
              <a:gd name="connsiteX15" fmla="*/ 9918248 w 12192000"/>
              <a:gd name="connsiteY15" fmla="*/ 816628 h 2240205"/>
              <a:gd name="connsiteX16" fmla="*/ 9767091 w 12192000"/>
              <a:gd name="connsiteY16" fmla="*/ 870550 h 2240205"/>
              <a:gd name="connsiteX17" fmla="*/ 9683005 w 12192000"/>
              <a:gd name="connsiteY17" fmla="*/ 894128 h 2240205"/>
              <a:gd name="connsiteX18" fmla="*/ 9500499 w 12192000"/>
              <a:gd name="connsiteY18" fmla="*/ 954680 h 2240205"/>
              <a:gd name="connsiteX19" fmla="*/ 9410017 w 12192000"/>
              <a:gd name="connsiteY19" fmla="*/ 993931 h 2240205"/>
              <a:gd name="connsiteX20" fmla="*/ 9392919 w 12192000"/>
              <a:gd name="connsiteY20" fmla="*/ 994656 h 2240205"/>
              <a:gd name="connsiteX21" fmla="*/ 9268019 w 12192000"/>
              <a:gd name="connsiteY21" fmla="*/ 1007442 h 2240205"/>
              <a:gd name="connsiteX22" fmla="*/ 9188177 w 12192000"/>
              <a:gd name="connsiteY22" fmla="*/ 1035474 h 2240205"/>
              <a:gd name="connsiteX23" fmla="*/ 9155969 w 12192000"/>
              <a:gd name="connsiteY23" fmla="*/ 1046804 h 2240205"/>
              <a:gd name="connsiteX24" fmla="*/ 9133985 w 12192000"/>
              <a:gd name="connsiteY24" fmla="*/ 1046450 h 2240205"/>
              <a:gd name="connsiteX25" fmla="*/ 9003462 w 12192000"/>
              <a:gd name="connsiteY25" fmla="*/ 1042406 h 2240205"/>
              <a:gd name="connsiteX26" fmla="*/ 8968445 w 12192000"/>
              <a:gd name="connsiteY26" fmla="*/ 1052169 h 2240205"/>
              <a:gd name="connsiteX27" fmla="*/ 8886001 w 12192000"/>
              <a:gd name="connsiteY27" fmla="*/ 1067468 h 2240205"/>
              <a:gd name="connsiteX28" fmla="*/ 8838610 w 12192000"/>
              <a:gd name="connsiteY28" fmla="*/ 1075091 h 2240205"/>
              <a:gd name="connsiteX29" fmla="*/ 8665605 w 12192000"/>
              <a:gd name="connsiteY29" fmla="*/ 1110791 h 2240205"/>
              <a:gd name="connsiteX30" fmla="*/ 8419755 w 12192000"/>
              <a:gd name="connsiteY30" fmla="*/ 1216260 h 2240205"/>
              <a:gd name="connsiteX31" fmla="*/ 8411626 w 12192000"/>
              <a:gd name="connsiteY31" fmla="*/ 1214397 h 2240205"/>
              <a:gd name="connsiteX32" fmla="*/ 8363469 w 12192000"/>
              <a:gd name="connsiteY32" fmla="*/ 1246658 h 2240205"/>
              <a:gd name="connsiteX33" fmla="*/ 8275497 w 12192000"/>
              <a:gd name="connsiteY33" fmla="*/ 1264396 h 2240205"/>
              <a:gd name="connsiteX34" fmla="*/ 8074238 w 12192000"/>
              <a:gd name="connsiteY34" fmla="*/ 1301895 h 2240205"/>
              <a:gd name="connsiteX35" fmla="*/ 7902328 w 12192000"/>
              <a:gd name="connsiteY35" fmla="*/ 1345865 h 2240205"/>
              <a:gd name="connsiteX36" fmla="*/ 7840612 w 12192000"/>
              <a:gd name="connsiteY36" fmla="*/ 1369373 h 2240205"/>
              <a:gd name="connsiteX37" fmla="*/ 7786819 w 12192000"/>
              <a:gd name="connsiteY37" fmla="*/ 1378970 h 2240205"/>
              <a:gd name="connsiteX38" fmla="*/ 7548172 w 12192000"/>
              <a:gd name="connsiteY38" fmla="*/ 1417460 h 2240205"/>
              <a:gd name="connsiteX39" fmla="*/ 7483437 w 12192000"/>
              <a:gd name="connsiteY39" fmla="*/ 1478152 h 2240205"/>
              <a:gd name="connsiteX40" fmla="*/ 7377870 w 12192000"/>
              <a:gd name="connsiteY40" fmla="*/ 1523319 h 2240205"/>
              <a:gd name="connsiteX41" fmla="*/ 7230737 w 12192000"/>
              <a:gd name="connsiteY41" fmla="*/ 1562633 h 2240205"/>
              <a:gd name="connsiteX42" fmla="*/ 7224458 w 12192000"/>
              <a:gd name="connsiteY42" fmla="*/ 1573008 h 2240205"/>
              <a:gd name="connsiteX43" fmla="*/ 7183121 w 12192000"/>
              <a:gd name="connsiteY43" fmla="*/ 1595162 h 2240205"/>
              <a:gd name="connsiteX44" fmla="*/ 7164601 w 12192000"/>
              <a:gd name="connsiteY44" fmla="*/ 1606490 h 2240205"/>
              <a:gd name="connsiteX45" fmla="*/ 6900177 w 12192000"/>
              <a:gd name="connsiteY45" fmla="*/ 1636016 h 2240205"/>
              <a:gd name="connsiteX46" fmla="*/ 6795372 w 12192000"/>
              <a:gd name="connsiteY46" fmla="*/ 1644845 h 2240205"/>
              <a:gd name="connsiteX47" fmla="*/ 6692251 w 12192000"/>
              <a:gd name="connsiteY47" fmla="*/ 1656357 h 2240205"/>
              <a:gd name="connsiteX48" fmla="*/ 6655235 w 12192000"/>
              <a:gd name="connsiteY48" fmla="*/ 1661869 h 2240205"/>
              <a:gd name="connsiteX49" fmla="*/ 6554894 w 12192000"/>
              <a:gd name="connsiteY49" fmla="*/ 1664428 h 2240205"/>
              <a:gd name="connsiteX50" fmla="*/ 6516595 w 12192000"/>
              <a:gd name="connsiteY50" fmla="*/ 1667475 h 2240205"/>
              <a:gd name="connsiteX51" fmla="*/ 6508541 w 12192000"/>
              <a:gd name="connsiteY51" fmla="*/ 1668757 h 2240205"/>
              <a:gd name="connsiteX52" fmla="*/ 6471012 w 12192000"/>
              <a:gd name="connsiteY52" fmla="*/ 1678604 h 2240205"/>
              <a:gd name="connsiteX53" fmla="*/ 6364035 w 12192000"/>
              <a:gd name="connsiteY53" fmla="*/ 1667683 h 2240205"/>
              <a:gd name="connsiteX54" fmla="*/ 6243319 w 12192000"/>
              <a:gd name="connsiteY54" fmla="*/ 1695560 h 2240205"/>
              <a:gd name="connsiteX55" fmla="*/ 6098321 w 12192000"/>
              <a:gd name="connsiteY55" fmla="*/ 1721646 h 2240205"/>
              <a:gd name="connsiteX56" fmla="*/ 5880652 w 12192000"/>
              <a:gd name="connsiteY56" fmla="*/ 1779643 h 2240205"/>
              <a:gd name="connsiteX57" fmla="*/ 5785959 w 12192000"/>
              <a:gd name="connsiteY57" fmla="*/ 1775307 h 2240205"/>
              <a:gd name="connsiteX58" fmla="*/ 5643534 w 12192000"/>
              <a:gd name="connsiteY58" fmla="*/ 1802919 h 2240205"/>
              <a:gd name="connsiteX59" fmla="*/ 5518799 w 12192000"/>
              <a:gd name="connsiteY59" fmla="*/ 1818312 h 2240205"/>
              <a:gd name="connsiteX60" fmla="*/ 5505014 w 12192000"/>
              <a:gd name="connsiteY60" fmla="*/ 1819259 h 2240205"/>
              <a:gd name="connsiteX61" fmla="*/ 5453307 w 12192000"/>
              <a:gd name="connsiteY61" fmla="*/ 1815450 h 2240205"/>
              <a:gd name="connsiteX62" fmla="*/ 5221533 w 12192000"/>
              <a:gd name="connsiteY62" fmla="*/ 1846950 h 2240205"/>
              <a:gd name="connsiteX63" fmla="*/ 5149802 w 12192000"/>
              <a:gd name="connsiteY63" fmla="*/ 1844846 h 2240205"/>
              <a:gd name="connsiteX64" fmla="*/ 5114927 w 12192000"/>
              <a:gd name="connsiteY64" fmla="*/ 1847827 h 2240205"/>
              <a:gd name="connsiteX65" fmla="*/ 5108970 w 12192000"/>
              <a:gd name="connsiteY65" fmla="*/ 1847935 h 2240205"/>
              <a:gd name="connsiteX66" fmla="*/ 5067961 w 12192000"/>
              <a:gd name="connsiteY66" fmla="*/ 1845917 h 2240205"/>
              <a:gd name="connsiteX67" fmla="*/ 5007075 w 12192000"/>
              <a:gd name="connsiteY67" fmla="*/ 1838626 h 2240205"/>
              <a:gd name="connsiteX68" fmla="*/ 4944087 w 12192000"/>
              <a:gd name="connsiteY68" fmla="*/ 1823332 h 2240205"/>
              <a:gd name="connsiteX69" fmla="*/ 4907662 w 12192000"/>
              <a:gd name="connsiteY69" fmla="*/ 1816900 h 2240205"/>
              <a:gd name="connsiteX70" fmla="*/ 4882386 w 12192000"/>
              <a:gd name="connsiteY70" fmla="*/ 1809844 h 2240205"/>
              <a:gd name="connsiteX71" fmla="*/ 4811440 w 12192000"/>
              <a:gd name="connsiteY71" fmla="*/ 1804655 h 2240205"/>
              <a:gd name="connsiteX72" fmla="*/ 4691075 w 12192000"/>
              <a:gd name="connsiteY72" fmla="*/ 1801389 h 2240205"/>
              <a:gd name="connsiteX73" fmla="*/ 4640313 w 12192000"/>
              <a:gd name="connsiteY73" fmla="*/ 1784307 h 2240205"/>
              <a:gd name="connsiteX74" fmla="*/ 4536503 w 12192000"/>
              <a:gd name="connsiteY74" fmla="*/ 1785334 h 2240205"/>
              <a:gd name="connsiteX75" fmla="*/ 4513724 w 12192000"/>
              <a:gd name="connsiteY75" fmla="*/ 1791996 h 2240205"/>
              <a:gd name="connsiteX76" fmla="*/ 4459810 w 12192000"/>
              <a:gd name="connsiteY76" fmla="*/ 1797886 h 2240205"/>
              <a:gd name="connsiteX77" fmla="*/ 4379064 w 12192000"/>
              <a:gd name="connsiteY77" fmla="*/ 1817177 h 2240205"/>
              <a:gd name="connsiteX78" fmla="*/ 4290981 w 12192000"/>
              <a:gd name="connsiteY78" fmla="*/ 1839677 h 2240205"/>
              <a:gd name="connsiteX79" fmla="*/ 4238372 w 12192000"/>
              <a:gd name="connsiteY79" fmla="*/ 1851480 h 2240205"/>
              <a:gd name="connsiteX80" fmla="*/ 4232517 w 12192000"/>
              <a:gd name="connsiteY80" fmla="*/ 1852567 h 2240205"/>
              <a:gd name="connsiteX81" fmla="*/ 4191732 w 12192000"/>
              <a:gd name="connsiteY81" fmla="*/ 1857328 h 2240205"/>
              <a:gd name="connsiteX82" fmla="*/ 4065532 w 12192000"/>
              <a:gd name="connsiteY82" fmla="*/ 1855477 h 2240205"/>
              <a:gd name="connsiteX83" fmla="*/ 4028460 w 12192000"/>
              <a:gd name="connsiteY83" fmla="*/ 1855137 h 2240205"/>
              <a:gd name="connsiteX84" fmla="*/ 4002267 w 12192000"/>
              <a:gd name="connsiteY84" fmla="*/ 1852352 h 2240205"/>
              <a:gd name="connsiteX85" fmla="*/ 3931396 w 12192000"/>
              <a:gd name="connsiteY85" fmla="*/ 1858915 h 2240205"/>
              <a:gd name="connsiteX86" fmla="*/ 3812162 w 12192000"/>
              <a:gd name="connsiteY86" fmla="*/ 1875501 h 2240205"/>
              <a:gd name="connsiteX87" fmla="*/ 3758105 w 12192000"/>
              <a:gd name="connsiteY87" fmla="*/ 1871856 h 2240205"/>
              <a:gd name="connsiteX88" fmla="*/ 3567259 w 12192000"/>
              <a:gd name="connsiteY88" fmla="*/ 1893482 h 2240205"/>
              <a:gd name="connsiteX89" fmla="*/ 3405770 w 12192000"/>
              <a:gd name="connsiteY89" fmla="*/ 1904591 h 2240205"/>
              <a:gd name="connsiteX90" fmla="*/ 3280097 w 12192000"/>
              <a:gd name="connsiteY90" fmla="*/ 1919610 h 2240205"/>
              <a:gd name="connsiteX91" fmla="*/ 3009910 w 12192000"/>
              <a:gd name="connsiteY91" fmla="*/ 1957866 h 2240205"/>
              <a:gd name="connsiteX92" fmla="*/ 2995934 w 12192000"/>
              <a:gd name="connsiteY92" fmla="*/ 1967085 h 2240205"/>
              <a:gd name="connsiteX93" fmla="*/ 2942858 w 12192000"/>
              <a:gd name="connsiteY93" fmla="*/ 1981367 h 2240205"/>
              <a:gd name="connsiteX94" fmla="*/ 2875436 w 12192000"/>
              <a:gd name="connsiteY94" fmla="*/ 1996977 h 2240205"/>
              <a:gd name="connsiteX95" fmla="*/ 2874892 w 12192000"/>
              <a:gd name="connsiteY95" fmla="*/ 1996085 h 2240205"/>
              <a:gd name="connsiteX96" fmla="*/ 2843662 w 12192000"/>
              <a:gd name="connsiteY96" fmla="*/ 1992498 h 2240205"/>
              <a:gd name="connsiteX97" fmla="*/ 2718916 w 12192000"/>
              <a:gd name="connsiteY97" fmla="*/ 1990867 h 2240205"/>
              <a:gd name="connsiteX98" fmla="*/ 2713522 w 12192000"/>
              <a:gd name="connsiteY98" fmla="*/ 1990173 h 2240205"/>
              <a:gd name="connsiteX99" fmla="*/ 2476147 w 12192000"/>
              <a:gd name="connsiteY99" fmla="*/ 1998305 h 2240205"/>
              <a:gd name="connsiteX100" fmla="*/ 2373568 w 12192000"/>
              <a:gd name="connsiteY100" fmla="*/ 2003219 h 2240205"/>
              <a:gd name="connsiteX101" fmla="*/ 2287219 w 12192000"/>
              <a:gd name="connsiteY101" fmla="*/ 1998750 h 2240205"/>
              <a:gd name="connsiteX102" fmla="*/ 2164831 w 12192000"/>
              <a:gd name="connsiteY102" fmla="*/ 2010143 h 2240205"/>
              <a:gd name="connsiteX103" fmla="*/ 2058061 w 12192000"/>
              <a:gd name="connsiteY103" fmla="*/ 2047942 h 2240205"/>
              <a:gd name="connsiteX104" fmla="*/ 2042244 w 12192000"/>
              <a:gd name="connsiteY104" fmla="*/ 2055560 h 2240205"/>
              <a:gd name="connsiteX105" fmla="*/ 1877728 w 12192000"/>
              <a:gd name="connsiteY105" fmla="*/ 2101004 h 2240205"/>
              <a:gd name="connsiteX106" fmla="*/ 1759056 w 12192000"/>
              <a:gd name="connsiteY106" fmla="*/ 2125608 h 2240205"/>
              <a:gd name="connsiteX107" fmla="*/ 1637948 w 12192000"/>
              <a:gd name="connsiteY107" fmla="*/ 2172597 h 2240205"/>
              <a:gd name="connsiteX108" fmla="*/ 1434549 w 12192000"/>
              <a:gd name="connsiteY108" fmla="*/ 2234522 h 2240205"/>
              <a:gd name="connsiteX109" fmla="*/ 1370962 w 12192000"/>
              <a:gd name="connsiteY109" fmla="*/ 2237474 h 2240205"/>
              <a:gd name="connsiteX110" fmla="*/ 1356367 w 12192000"/>
              <a:gd name="connsiteY110" fmla="*/ 2235089 h 2240205"/>
              <a:gd name="connsiteX111" fmla="*/ 1279765 w 12192000"/>
              <a:gd name="connsiteY111" fmla="*/ 2229639 h 2240205"/>
              <a:gd name="connsiteX112" fmla="*/ 1195347 w 12192000"/>
              <a:gd name="connsiteY112" fmla="*/ 2212354 h 2240205"/>
              <a:gd name="connsiteX113" fmla="*/ 970251 w 12192000"/>
              <a:gd name="connsiteY113" fmla="*/ 2221029 h 2240205"/>
              <a:gd name="connsiteX114" fmla="*/ 812914 w 12192000"/>
              <a:gd name="connsiteY114" fmla="*/ 2210095 h 2240205"/>
              <a:gd name="connsiteX115" fmla="*/ 597225 w 12192000"/>
              <a:gd name="connsiteY115" fmla="*/ 2180999 h 2240205"/>
              <a:gd name="connsiteX116" fmla="*/ 520671 w 12192000"/>
              <a:gd name="connsiteY116" fmla="*/ 2180980 h 2240205"/>
              <a:gd name="connsiteX117" fmla="*/ 515024 w 12192000"/>
              <a:gd name="connsiteY117" fmla="*/ 2179258 h 2240205"/>
              <a:gd name="connsiteX118" fmla="*/ 413835 w 12192000"/>
              <a:gd name="connsiteY118" fmla="*/ 2156783 h 2240205"/>
              <a:gd name="connsiteX119" fmla="*/ 376513 w 12192000"/>
              <a:gd name="connsiteY119" fmla="*/ 2154014 h 2240205"/>
              <a:gd name="connsiteX120" fmla="*/ 273386 w 12192000"/>
              <a:gd name="connsiteY120" fmla="*/ 2142551 h 2240205"/>
              <a:gd name="connsiteX121" fmla="*/ 77641 w 12192000"/>
              <a:gd name="connsiteY121" fmla="*/ 2126835 h 2240205"/>
              <a:gd name="connsiteX122" fmla="*/ 37645 w 12192000"/>
              <a:gd name="connsiteY122" fmla="*/ 2115401 h 2240205"/>
              <a:gd name="connsiteX123" fmla="*/ 4572 w 12192000"/>
              <a:gd name="connsiteY123" fmla="*/ 2111091 h 2240205"/>
              <a:gd name="connsiteX124" fmla="*/ 0 w 12192000"/>
              <a:gd name="connsiteY124" fmla="*/ 2110468 h 2240205"/>
              <a:gd name="connsiteX125" fmla="*/ 0 w 12192000"/>
              <a:gd name="connsiteY125" fmla="*/ 0 h 2240205"/>
              <a:gd name="connsiteX0" fmla="*/ 0 w 12192000"/>
              <a:gd name="connsiteY0" fmla="*/ 0 h 2240205"/>
              <a:gd name="connsiteX1" fmla="*/ 12192000 w 12192000"/>
              <a:gd name="connsiteY1" fmla="*/ 0 h 2240205"/>
              <a:gd name="connsiteX2" fmla="*/ 12192000 w 12192000"/>
              <a:gd name="connsiteY2" fmla="*/ 751299 h 2240205"/>
              <a:gd name="connsiteX3" fmla="*/ 11890686 w 12192000"/>
              <a:gd name="connsiteY3" fmla="*/ 732766 h 2240205"/>
              <a:gd name="connsiteX4" fmla="*/ 11649954 w 12192000"/>
              <a:gd name="connsiteY4" fmla="*/ 749628 h 2240205"/>
              <a:gd name="connsiteX5" fmla="*/ 11560424 w 12192000"/>
              <a:gd name="connsiteY5" fmla="*/ 748017 h 2240205"/>
              <a:gd name="connsiteX6" fmla="*/ 11358455 w 12192000"/>
              <a:gd name="connsiteY6" fmla="*/ 747593 h 2240205"/>
              <a:gd name="connsiteX7" fmla="*/ 11165209 w 12192000"/>
              <a:gd name="connsiteY7" fmla="*/ 748852 h 2240205"/>
              <a:gd name="connsiteX8" fmla="*/ 11058755 w 12192000"/>
              <a:gd name="connsiteY8" fmla="*/ 749617 h 2240205"/>
              <a:gd name="connsiteX9" fmla="*/ 10803046 w 12192000"/>
              <a:gd name="connsiteY9" fmla="*/ 774328 h 2240205"/>
              <a:gd name="connsiteX10" fmla="*/ 10458762 w 12192000"/>
              <a:gd name="connsiteY10" fmla="*/ 755400 h 2240205"/>
              <a:gd name="connsiteX11" fmla="*/ 10211200 w 12192000"/>
              <a:gd name="connsiteY11" fmla="*/ 767513 h 2240205"/>
              <a:gd name="connsiteX12" fmla="*/ 10167995 w 12192000"/>
              <a:gd name="connsiteY12" fmla="*/ 760843 h 2240205"/>
              <a:gd name="connsiteX13" fmla="*/ 9997044 w 12192000"/>
              <a:gd name="connsiteY13" fmla="*/ 780129 h 2240205"/>
              <a:gd name="connsiteX14" fmla="*/ 9943887 w 12192000"/>
              <a:gd name="connsiteY14" fmla="*/ 804141 h 2240205"/>
              <a:gd name="connsiteX15" fmla="*/ 9918248 w 12192000"/>
              <a:gd name="connsiteY15" fmla="*/ 816628 h 2240205"/>
              <a:gd name="connsiteX16" fmla="*/ 9767091 w 12192000"/>
              <a:gd name="connsiteY16" fmla="*/ 870550 h 2240205"/>
              <a:gd name="connsiteX17" fmla="*/ 9683005 w 12192000"/>
              <a:gd name="connsiteY17" fmla="*/ 894128 h 2240205"/>
              <a:gd name="connsiteX18" fmla="*/ 9500499 w 12192000"/>
              <a:gd name="connsiteY18" fmla="*/ 954680 h 2240205"/>
              <a:gd name="connsiteX19" fmla="*/ 9410017 w 12192000"/>
              <a:gd name="connsiteY19" fmla="*/ 993931 h 2240205"/>
              <a:gd name="connsiteX20" fmla="*/ 9392919 w 12192000"/>
              <a:gd name="connsiteY20" fmla="*/ 994656 h 2240205"/>
              <a:gd name="connsiteX21" fmla="*/ 9268019 w 12192000"/>
              <a:gd name="connsiteY21" fmla="*/ 1007442 h 2240205"/>
              <a:gd name="connsiteX22" fmla="*/ 9188177 w 12192000"/>
              <a:gd name="connsiteY22" fmla="*/ 1035474 h 2240205"/>
              <a:gd name="connsiteX23" fmla="*/ 9155969 w 12192000"/>
              <a:gd name="connsiteY23" fmla="*/ 1046804 h 2240205"/>
              <a:gd name="connsiteX24" fmla="*/ 9133985 w 12192000"/>
              <a:gd name="connsiteY24" fmla="*/ 1046450 h 2240205"/>
              <a:gd name="connsiteX25" fmla="*/ 9003462 w 12192000"/>
              <a:gd name="connsiteY25" fmla="*/ 1042406 h 2240205"/>
              <a:gd name="connsiteX26" fmla="*/ 8968445 w 12192000"/>
              <a:gd name="connsiteY26" fmla="*/ 1052169 h 2240205"/>
              <a:gd name="connsiteX27" fmla="*/ 8886001 w 12192000"/>
              <a:gd name="connsiteY27" fmla="*/ 1067468 h 2240205"/>
              <a:gd name="connsiteX28" fmla="*/ 8838610 w 12192000"/>
              <a:gd name="connsiteY28" fmla="*/ 1075091 h 2240205"/>
              <a:gd name="connsiteX29" fmla="*/ 8665605 w 12192000"/>
              <a:gd name="connsiteY29" fmla="*/ 1110791 h 2240205"/>
              <a:gd name="connsiteX30" fmla="*/ 8419755 w 12192000"/>
              <a:gd name="connsiteY30" fmla="*/ 1216260 h 2240205"/>
              <a:gd name="connsiteX31" fmla="*/ 8411626 w 12192000"/>
              <a:gd name="connsiteY31" fmla="*/ 1214397 h 2240205"/>
              <a:gd name="connsiteX32" fmla="*/ 8363469 w 12192000"/>
              <a:gd name="connsiteY32" fmla="*/ 1246658 h 2240205"/>
              <a:gd name="connsiteX33" fmla="*/ 8275497 w 12192000"/>
              <a:gd name="connsiteY33" fmla="*/ 1264396 h 2240205"/>
              <a:gd name="connsiteX34" fmla="*/ 8074238 w 12192000"/>
              <a:gd name="connsiteY34" fmla="*/ 1301895 h 2240205"/>
              <a:gd name="connsiteX35" fmla="*/ 7902328 w 12192000"/>
              <a:gd name="connsiteY35" fmla="*/ 1345865 h 2240205"/>
              <a:gd name="connsiteX36" fmla="*/ 7840612 w 12192000"/>
              <a:gd name="connsiteY36" fmla="*/ 1369373 h 2240205"/>
              <a:gd name="connsiteX37" fmla="*/ 7786819 w 12192000"/>
              <a:gd name="connsiteY37" fmla="*/ 1378970 h 2240205"/>
              <a:gd name="connsiteX38" fmla="*/ 7548172 w 12192000"/>
              <a:gd name="connsiteY38" fmla="*/ 1417460 h 2240205"/>
              <a:gd name="connsiteX39" fmla="*/ 7483437 w 12192000"/>
              <a:gd name="connsiteY39" fmla="*/ 1478152 h 2240205"/>
              <a:gd name="connsiteX40" fmla="*/ 7377870 w 12192000"/>
              <a:gd name="connsiteY40" fmla="*/ 1523319 h 2240205"/>
              <a:gd name="connsiteX41" fmla="*/ 7230737 w 12192000"/>
              <a:gd name="connsiteY41" fmla="*/ 1562633 h 2240205"/>
              <a:gd name="connsiteX42" fmla="*/ 7224458 w 12192000"/>
              <a:gd name="connsiteY42" fmla="*/ 1573008 h 2240205"/>
              <a:gd name="connsiteX43" fmla="*/ 7183121 w 12192000"/>
              <a:gd name="connsiteY43" fmla="*/ 1595162 h 2240205"/>
              <a:gd name="connsiteX44" fmla="*/ 7164601 w 12192000"/>
              <a:gd name="connsiteY44" fmla="*/ 1606490 h 2240205"/>
              <a:gd name="connsiteX45" fmla="*/ 6900177 w 12192000"/>
              <a:gd name="connsiteY45" fmla="*/ 1636016 h 2240205"/>
              <a:gd name="connsiteX46" fmla="*/ 6795372 w 12192000"/>
              <a:gd name="connsiteY46" fmla="*/ 1644845 h 2240205"/>
              <a:gd name="connsiteX47" fmla="*/ 6692251 w 12192000"/>
              <a:gd name="connsiteY47" fmla="*/ 1656357 h 2240205"/>
              <a:gd name="connsiteX48" fmla="*/ 6655235 w 12192000"/>
              <a:gd name="connsiteY48" fmla="*/ 1661869 h 2240205"/>
              <a:gd name="connsiteX49" fmla="*/ 6554894 w 12192000"/>
              <a:gd name="connsiteY49" fmla="*/ 1664428 h 2240205"/>
              <a:gd name="connsiteX50" fmla="*/ 6516595 w 12192000"/>
              <a:gd name="connsiteY50" fmla="*/ 1667475 h 2240205"/>
              <a:gd name="connsiteX51" fmla="*/ 6508541 w 12192000"/>
              <a:gd name="connsiteY51" fmla="*/ 1668757 h 2240205"/>
              <a:gd name="connsiteX52" fmla="*/ 6471012 w 12192000"/>
              <a:gd name="connsiteY52" fmla="*/ 1678604 h 2240205"/>
              <a:gd name="connsiteX53" fmla="*/ 6364035 w 12192000"/>
              <a:gd name="connsiteY53" fmla="*/ 1667683 h 2240205"/>
              <a:gd name="connsiteX54" fmla="*/ 6243319 w 12192000"/>
              <a:gd name="connsiteY54" fmla="*/ 1695560 h 2240205"/>
              <a:gd name="connsiteX55" fmla="*/ 6098321 w 12192000"/>
              <a:gd name="connsiteY55" fmla="*/ 1721646 h 2240205"/>
              <a:gd name="connsiteX56" fmla="*/ 5880652 w 12192000"/>
              <a:gd name="connsiteY56" fmla="*/ 1779643 h 2240205"/>
              <a:gd name="connsiteX57" fmla="*/ 5785959 w 12192000"/>
              <a:gd name="connsiteY57" fmla="*/ 1775307 h 2240205"/>
              <a:gd name="connsiteX58" fmla="*/ 5643534 w 12192000"/>
              <a:gd name="connsiteY58" fmla="*/ 1802919 h 2240205"/>
              <a:gd name="connsiteX59" fmla="*/ 5518799 w 12192000"/>
              <a:gd name="connsiteY59" fmla="*/ 1818312 h 2240205"/>
              <a:gd name="connsiteX60" fmla="*/ 5505014 w 12192000"/>
              <a:gd name="connsiteY60" fmla="*/ 1819259 h 2240205"/>
              <a:gd name="connsiteX61" fmla="*/ 5453307 w 12192000"/>
              <a:gd name="connsiteY61" fmla="*/ 1815450 h 2240205"/>
              <a:gd name="connsiteX62" fmla="*/ 5221533 w 12192000"/>
              <a:gd name="connsiteY62" fmla="*/ 1846950 h 2240205"/>
              <a:gd name="connsiteX63" fmla="*/ 5149802 w 12192000"/>
              <a:gd name="connsiteY63" fmla="*/ 1844846 h 2240205"/>
              <a:gd name="connsiteX64" fmla="*/ 5114927 w 12192000"/>
              <a:gd name="connsiteY64" fmla="*/ 1847827 h 2240205"/>
              <a:gd name="connsiteX65" fmla="*/ 5108970 w 12192000"/>
              <a:gd name="connsiteY65" fmla="*/ 1847935 h 2240205"/>
              <a:gd name="connsiteX66" fmla="*/ 5067961 w 12192000"/>
              <a:gd name="connsiteY66" fmla="*/ 1845917 h 2240205"/>
              <a:gd name="connsiteX67" fmla="*/ 5007075 w 12192000"/>
              <a:gd name="connsiteY67" fmla="*/ 1838626 h 2240205"/>
              <a:gd name="connsiteX68" fmla="*/ 4944087 w 12192000"/>
              <a:gd name="connsiteY68" fmla="*/ 1823332 h 2240205"/>
              <a:gd name="connsiteX69" fmla="*/ 4907662 w 12192000"/>
              <a:gd name="connsiteY69" fmla="*/ 1816900 h 2240205"/>
              <a:gd name="connsiteX70" fmla="*/ 4882386 w 12192000"/>
              <a:gd name="connsiteY70" fmla="*/ 1809844 h 2240205"/>
              <a:gd name="connsiteX71" fmla="*/ 4811440 w 12192000"/>
              <a:gd name="connsiteY71" fmla="*/ 1804655 h 2240205"/>
              <a:gd name="connsiteX72" fmla="*/ 4691075 w 12192000"/>
              <a:gd name="connsiteY72" fmla="*/ 1801389 h 2240205"/>
              <a:gd name="connsiteX73" fmla="*/ 4640313 w 12192000"/>
              <a:gd name="connsiteY73" fmla="*/ 1784307 h 2240205"/>
              <a:gd name="connsiteX74" fmla="*/ 4536503 w 12192000"/>
              <a:gd name="connsiteY74" fmla="*/ 1785334 h 2240205"/>
              <a:gd name="connsiteX75" fmla="*/ 4513724 w 12192000"/>
              <a:gd name="connsiteY75" fmla="*/ 1791996 h 2240205"/>
              <a:gd name="connsiteX76" fmla="*/ 4459810 w 12192000"/>
              <a:gd name="connsiteY76" fmla="*/ 1797886 h 2240205"/>
              <a:gd name="connsiteX77" fmla="*/ 4379064 w 12192000"/>
              <a:gd name="connsiteY77" fmla="*/ 1817177 h 2240205"/>
              <a:gd name="connsiteX78" fmla="*/ 4290981 w 12192000"/>
              <a:gd name="connsiteY78" fmla="*/ 1839677 h 2240205"/>
              <a:gd name="connsiteX79" fmla="*/ 4238372 w 12192000"/>
              <a:gd name="connsiteY79" fmla="*/ 1851480 h 2240205"/>
              <a:gd name="connsiteX80" fmla="*/ 4232517 w 12192000"/>
              <a:gd name="connsiteY80" fmla="*/ 1852567 h 2240205"/>
              <a:gd name="connsiteX81" fmla="*/ 4191732 w 12192000"/>
              <a:gd name="connsiteY81" fmla="*/ 1857328 h 2240205"/>
              <a:gd name="connsiteX82" fmla="*/ 4065532 w 12192000"/>
              <a:gd name="connsiteY82" fmla="*/ 1855477 h 2240205"/>
              <a:gd name="connsiteX83" fmla="*/ 4028460 w 12192000"/>
              <a:gd name="connsiteY83" fmla="*/ 1855137 h 2240205"/>
              <a:gd name="connsiteX84" fmla="*/ 4002267 w 12192000"/>
              <a:gd name="connsiteY84" fmla="*/ 1852352 h 2240205"/>
              <a:gd name="connsiteX85" fmla="*/ 3931396 w 12192000"/>
              <a:gd name="connsiteY85" fmla="*/ 1858915 h 2240205"/>
              <a:gd name="connsiteX86" fmla="*/ 3812162 w 12192000"/>
              <a:gd name="connsiteY86" fmla="*/ 1875501 h 2240205"/>
              <a:gd name="connsiteX87" fmla="*/ 3758105 w 12192000"/>
              <a:gd name="connsiteY87" fmla="*/ 1871856 h 2240205"/>
              <a:gd name="connsiteX88" fmla="*/ 3567259 w 12192000"/>
              <a:gd name="connsiteY88" fmla="*/ 1893482 h 2240205"/>
              <a:gd name="connsiteX89" fmla="*/ 3405770 w 12192000"/>
              <a:gd name="connsiteY89" fmla="*/ 1904591 h 2240205"/>
              <a:gd name="connsiteX90" fmla="*/ 3280097 w 12192000"/>
              <a:gd name="connsiteY90" fmla="*/ 1919610 h 2240205"/>
              <a:gd name="connsiteX91" fmla="*/ 3009910 w 12192000"/>
              <a:gd name="connsiteY91" fmla="*/ 1957866 h 2240205"/>
              <a:gd name="connsiteX92" fmla="*/ 2995934 w 12192000"/>
              <a:gd name="connsiteY92" fmla="*/ 1967085 h 2240205"/>
              <a:gd name="connsiteX93" fmla="*/ 2942858 w 12192000"/>
              <a:gd name="connsiteY93" fmla="*/ 1981367 h 2240205"/>
              <a:gd name="connsiteX94" fmla="*/ 2875436 w 12192000"/>
              <a:gd name="connsiteY94" fmla="*/ 1996977 h 2240205"/>
              <a:gd name="connsiteX95" fmla="*/ 2874892 w 12192000"/>
              <a:gd name="connsiteY95" fmla="*/ 1996085 h 2240205"/>
              <a:gd name="connsiteX96" fmla="*/ 2843662 w 12192000"/>
              <a:gd name="connsiteY96" fmla="*/ 1992498 h 2240205"/>
              <a:gd name="connsiteX97" fmla="*/ 2718916 w 12192000"/>
              <a:gd name="connsiteY97" fmla="*/ 1990867 h 2240205"/>
              <a:gd name="connsiteX98" fmla="*/ 2713522 w 12192000"/>
              <a:gd name="connsiteY98" fmla="*/ 1990173 h 2240205"/>
              <a:gd name="connsiteX99" fmla="*/ 2476147 w 12192000"/>
              <a:gd name="connsiteY99" fmla="*/ 1998305 h 2240205"/>
              <a:gd name="connsiteX100" fmla="*/ 2373568 w 12192000"/>
              <a:gd name="connsiteY100" fmla="*/ 2003219 h 2240205"/>
              <a:gd name="connsiteX101" fmla="*/ 2287219 w 12192000"/>
              <a:gd name="connsiteY101" fmla="*/ 1998750 h 2240205"/>
              <a:gd name="connsiteX102" fmla="*/ 2164831 w 12192000"/>
              <a:gd name="connsiteY102" fmla="*/ 2010143 h 2240205"/>
              <a:gd name="connsiteX103" fmla="*/ 2058061 w 12192000"/>
              <a:gd name="connsiteY103" fmla="*/ 2047942 h 2240205"/>
              <a:gd name="connsiteX104" fmla="*/ 2042244 w 12192000"/>
              <a:gd name="connsiteY104" fmla="*/ 2055560 h 2240205"/>
              <a:gd name="connsiteX105" fmla="*/ 1877728 w 12192000"/>
              <a:gd name="connsiteY105" fmla="*/ 2101004 h 2240205"/>
              <a:gd name="connsiteX106" fmla="*/ 1759056 w 12192000"/>
              <a:gd name="connsiteY106" fmla="*/ 2125608 h 2240205"/>
              <a:gd name="connsiteX107" fmla="*/ 1637948 w 12192000"/>
              <a:gd name="connsiteY107" fmla="*/ 2172597 h 2240205"/>
              <a:gd name="connsiteX108" fmla="*/ 1434549 w 12192000"/>
              <a:gd name="connsiteY108" fmla="*/ 2234522 h 2240205"/>
              <a:gd name="connsiteX109" fmla="*/ 1370962 w 12192000"/>
              <a:gd name="connsiteY109" fmla="*/ 2237474 h 2240205"/>
              <a:gd name="connsiteX110" fmla="*/ 1356367 w 12192000"/>
              <a:gd name="connsiteY110" fmla="*/ 2235089 h 2240205"/>
              <a:gd name="connsiteX111" fmla="*/ 1279765 w 12192000"/>
              <a:gd name="connsiteY111" fmla="*/ 2229639 h 2240205"/>
              <a:gd name="connsiteX112" fmla="*/ 1195347 w 12192000"/>
              <a:gd name="connsiteY112" fmla="*/ 2212354 h 2240205"/>
              <a:gd name="connsiteX113" fmla="*/ 970251 w 12192000"/>
              <a:gd name="connsiteY113" fmla="*/ 2221029 h 2240205"/>
              <a:gd name="connsiteX114" fmla="*/ 812914 w 12192000"/>
              <a:gd name="connsiteY114" fmla="*/ 2210095 h 2240205"/>
              <a:gd name="connsiteX115" fmla="*/ 597225 w 12192000"/>
              <a:gd name="connsiteY115" fmla="*/ 2180999 h 2240205"/>
              <a:gd name="connsiteX116" fmla="*/ 520671 w 12192000"/>
              <a:gd name="connsiteY116" fmla="*/ 2180980 h 2240205"/>
              <a:gd name="connsiteX117" fmla="*/ 515024 w 12192000"/>
              <a:gd name="connsiteY117" fmla="*/ 2179258 h 2240205"/>
              <a:gd name="connsiteX118" fmla="*/ 413835 w 12192000"/>
              <a:gd name="connsiteY118" fmla="*/ 2156783 h 2240205"/>
              <a:gd name="connsiteX119" fmla="*/ 376513 w 12192000"/>
              <a:gd name="connsiteY119" fmla="*/ 2154014 h 2240205"/>
              <a:gd name="connsiteX120" fmla="*/ 273386 w 12192000"/>
              <a:gd name="connsiteY120" fmla="*/ 2142551 h 2240205"/>
              <a:gd name="connsiteX121" fmla="*/ 77641 w 12192000"/>
              <a:gd name="connsiteY121" fmla="*/ 2126835 h 2240205"/>
              <a:gd name="connsiteX122" fmla="*/ 37645 w 12192000"/>
              <a:gd name="connsiteY122" fmla="*/ 2115401 h 2240205"/>
              <a:gd name="connsiteX123" fmla="*/ 4572 w 12192000"/>
              <a:gd name="connsiteY123" fmla="*/ 2111091 h 2240205"/>
              <a:gd name="connsiteX124" fmla="*/ 0 w 12192000"/>
              <a:gd name="connsiteY124" fmla="*/ 2110468 h 2240205"/>
              <a:gd name="connsiteX125" fmla="*/ 0 w 12192000"/>
              <a:gd name="connsiteY125" fmla="*/ 0 h 2240205"/>
              <a:gd name="connsiteX0" fmla="*/ 0 w 12192000"/>
              <a:gd name="connsiteY0" fmla="*/ 0 h 2240205"/>
              <a:gd name="connsiteX1" fmla="*/ 12192000 w 12192000"/>
              <a:gd name="connsiteY1" fmla="*/ 0 h 2240205"/>
              <a:gd name="connsiteX2" fmla="*/ 12192000 w 12192000"/>
              <a:gd name="connsiteY2" fmla="*/ 751299 h 2240205"/>
              <a:gd name="connsiteX3" fmla="*/ 11890686 w 12192000"/>
              <a:gd name="connsiteY3" fmla="*/ 732766 h 2240205"/>
              <a:gd name="connsiteX4" fmla="*/ 11649954 w 12192000"/>
              <a:gd name="connsiteY4" fmla="*/ 749628 h 2240205"/>
              <a:gd name="connsiteX5" fmla="*/ 11560424 w 12192000"/>
              <a:gd name="connsiteY5" fmla="*/ 748017 h 2240205"/>
              <a:gd name="connsiteX6" fmla="*/ 11358455 w 12192000"/>
              <a:gd name="connsiteY6" fmla="*/ 747593 h 2240205"/>
              <a:gd name="connsiteX7" fmla="*/ 11165209 w 12192000"/>
              <a:gd name="connsiteY7" fmla="*/ 748852 h 2240205"/>
              <a:gd name="connsiteX8" fmla="*/ 11058755 w 12192000"/>
              <a:gd name="connsiteY8" fmla="*/ 749617 h 2240205"/>
              <a:gd name="connsiteX9" fmla="*/ 10803046 w 12192000"/>
              <a:gd name="connsiteY9" fmla="*/ 774328 h 2240205"/>
              <a:gd name="connsiteX10" fmla="*/ 10458762 w 12192000"/>
              <a:gd name="connsiteY10" fmla="*/ 755400 h 2240205"/>
              <a:gd name="connsiteX11" fmla="*/ 10211200 w 12192000"/>
              <a:gd name="connsiteY11" fmla="*/ 767513 h 2240205"/>
              <a:gd name="connsiteX12" fmla="*/ 10167995 w 12192000"/>
              <a:gd name="connsiteY12" fmla="*/ 760843 h 2240205"/>
              <a:gd name="connsiteX13" fmla="*/ 9997044 w 12192000"/>
              <a:gd name="connsiteY13" fmla="*/ 780129 h 2240205"/>
              <a:gd name="connsiteX14" fmla="*/ 9943887 w 12192000"/>
              <a:gd name="connsiteY14" fmla="*/ 804141 h 2240205"/>
              <a:gd name="connsiteX15" fmla="*/ 9918248 w 12192000"/>
              <a:gd name="connsiteY15" fmla="*/ 816628 h 2240205"/>
              <a:gd name="connsiteX16" fmla="*/ 9767091 w 12192000"/>
              <a:gd name="connsiteY16" fmla="*/ 870550 h 2240205"/>
              <a:gd name="connsiteX17" fmla="*/ 9683005 w 12192000"/>
              <a:gd name="connsiteY17" fmla="*/ 894128 h 2240205"/>
              <a:gd name="connsiteX18" fmla="*/ 9500499 w 12192000"/>
              <a:gd name="connsiteY18" fmla="*/ 954680 h 2240205"/>
              <a:gd name="connsiteX19" fmla="*/ 9410017 w 12192000"/>
              <a:gd name="connsiteY19" fmla="*/ 993931 h 2240205"/>
              <a:gd name="connsiteX20" fmla="*/ 9392919 w 12192000"/>
              <a:gd name="connsiteY20" fmla="*/ 994656 h 2240205"/>
              <a:gd name="connsiteX21" fmla="*/ 9268019 w 12192000"/>
              <a:gd name="connsiteY21" fmla="*/ 1007442 h 2240205"/>
              <a:gd name="connsiteX22" fmla="*/ 9188177 w 12192000"/>
              <a:gd name="connsiteY22" fmla="*/ 1035474 h 2240205"/>
              <a:gd name="connsiteX23" fmla="*/ 9155969 w 12192000"/>
              <a:gd name="connsiteY23" fmla="*/ 1046804 h 2240205"/>
              <a:gd name="connsiteX24" fmla="*/ 9133985 w 12192000"/>
              <a:gd name="connsiteY24" fmla="*/ 1046450 h 2240205"/>
              <a:gd name="connsiteX25" fmla="*/ 9003462 w 12192000"/>
              <a:gd name="connsiteY25" fmla="*/ 1042406 h 2240205"/>
              <a:gd name="connsiteX26" fmla="*/ 8968445 w 12192000"/>
              <a:gd name="connsiteY26" fmla="*/ 1052169 h 2240205"/>
              <a:gd name="connsiteX27" fmla="*/ 8886001 w 12192000"/>
              <a:gd name="connsiteY27" fmla="*/ 1067468 h 2240205"/>
              <a:gd name="connsiteX28" fmla="*/ 8838610 w 12192000"/>
              <a:gd name="connsiteY28" fmla="*/ 1075091 h 2240205"/>
              <a:gd name="connsiteX29" fmla="*/ 8665605 w 12192000"/>
              <a:gd name="connsiteY29" fmla="*/ 1110791 h 2240205"/>
              <a:gd name="connsiteX30" fmla="*/ 8419755 w 12192000"/>
              <a:gd name="connsiteY30" fmla="*/ 1216260 h 2240205"/>
              <a:gd name="connsiteX31" fmla="*/ 8411626 w 12192000"/>
              <a:gd name="connsiteY31" fmla="*/ 1214397 h 2240205"/>
              <a:gd name="connsiteX32" fmla="*/ 8363469 w 12192000"/>
              <a:gd name="connsiteY32" fmla="*/ 1246658 h 2240205"/>
              <a:gd name="connsiteX33" fmla="*/ 8275497 w 12192000"/>
              <a:gd name="connsiteY33" fmla="*/ 1264396 h 2240205"/>
              <a:gd name="connsiteX34" fmla="*/ 8074238 w 12192000"/>
              <a:gd name="connsiteY34" fmla="*/ 1301895 h 2240205"/>
              <a:gd name="connsiteX35" fmla="*/ 7902328 w 12192000"/>
              <a:gd name="connsiteY35" fmla="*/ 1345865 h 2240205"/>
              <a:gd name="connsiteX36" fmla="*/ 7840612 w 12192000"/>
              <a:gd name="connsiteY36" fmla="*/ 1369373 h 2240205"/>
              <a:gd name="connsiteX37" fmla="*/ 7786819 w 12192000"/>
              <a:gd name="connsiteY37" fmla="*/ 1378970 h 2240205"/>
              <a:gd name="connsiteX38" fmla="*/ 7548172 w 12192000"/>
              <a:gd name="connsiteY38" fmla="*/ 1417460 h 2240205"/>
              <a:gd name="connsiteX39" fmla="*/ 7483437 w 12192000"/>
              <a:gd name="connsiteY39" fmla="*/ 1478152 h 2240205"/>
              <a:gd name="connsiteX40" fmla="*/ 7377870 w 12192000"/>
              <a:gd name="connsiteY40" fmla="*/ 1523319 h 2240205"/>
              <a:gd name="connsiteX41" fmla="*/ 7230737 w 12192000"/>
              <a:gd name="connsiteY41" fmla="*/ 1562633 h 2240205"/>
              <a:gd name="connsiteX42" fmla="*/ 7224458 w 12192000"/>
              <a:gd name="connsiteY42" fmla="*/ 1573008 h 2240205"/>
              <a:gd name="connsiteX43" fmla="*/ 7183121 w 12192000"/>
              <a:gd name="connsiteY43" fmla="*/ 1595162 h 2240205"/>
              <a:gd name="connsiteX44" fmla="*/ 7164601 w 12192000"/>
              <a:gd name="connsiteY44" fmla="*/ 1606490 h 2240205"/>
              <a:gd name="connsiteX45" fmla="*/ 6900177 w 12192000"/>
              <a:gd name="connsiteY45" fmla="*/ 1636016 h 2240205"/>
              <a:gd name="connsiteX46" fmla="*/ 6795372 w 12192000"/>
              <a:gd name="connsiteY46" fmla="*/ 1644845 h 2240205"/>
              <a:gd name="connsiteX47" fmla="*/ 6692251 w 12192000"/>
              <a:gd name="connsiteY47" fmla="*/ 1656357 h 2240205"/>
              <a:gd name="connsiteX48" fmla="*/ 6655235 w 12192000"/>
              <a:gd name="connsiteY48" fmla="*/ 1661869 h 2240205"/>
              <a:gd name="connsiteX49" fmla="*/ 6554894 w 12192000"/>
              <a:gd name="connsiteY49" fmla="*/ 1664428 h 2240205"/>
              <a:gd name="connsiteX50" fmla="*/ 6516595 w 12192000"/>
              <a:gd name="connsiteY50" fmla="*/ 1667475 h 2240205"/>
              <a:gd name="connsiteX51" fmla="*/ 6508541 w 12192000"/>
              <a:gd name="connsiteY51" fmla="*/ 1668757 h 2240205"/>
              <a:gd name="connsiteX52" fmla="*/ 6471012 w 12192000"/>
              <a:gd name="connsiteY52" fmla="*/ 1678604 h 2240205"/>
              <a:gd name="connsiteX53" fmla="*/ 6364035 w 12192000"/>
              <a:gd name="connsiteY53" fmla="*/ 1667683 h 2240205"/>
              <a:gd name="connsiteX54" fmla="*/ 6243319 w 12192000"/>
              <a:gd name="connsiteY54" fmla="*/ 1695560 h 2240205"/>
              <a:gd name="connsiteX55" fmla="*/ 6098321 w 12192000"/>
              <a:gd name="connsiteY55" fmla="*/ 1721646 h 2240205"/>
              <a:gd name="connsiteX56" fmla="*/ 5880652 w 12192000"/>
              <a:gd name="connsiteY56" fmla="*/ 1779643 h 2240205"/>
              <a:gd name="connsiteX57" fmla="*/ 5785959 w 12192000"/>
              <a:gd name="connsiteY57" fmla="*/ 1775307 h 2240205"/>
              <a:gd name="connsiteX58" fmla="*/ 5643534 w 12192000"/>
              <a:gd name="connsiteY58" fmla="*/ 1802919 h 2240205"/>
              <a:gd name="connsiteX59" fmla="*/ 5518799 w 12192000"/>
              <a:gd name="connsiteY59" fmla="*/ 1818312 h 2240205"/>
              <a:gd name="connsiteX60" fmla="*/ 5505014 w 12192000"/>
              <a:gd name="connsiteY60" fmla="*/ 1819259 h 2240205"/>
              <a:gd name="connsiteX61" fmla="*/ 5453307 w 12192000"/>
              <a:gd name="connsiteY61" fmla="*/ 1815450 h 2240205"/>
              <a:gd name="connsiteX62" fmla="*/ 5221533 w 12192000"/>
              <a:gd name="connsiteY62" fmla="*/ 1846950 h 2240205"/>
              <a:gd name="connsiteX63" fmla="*/ 5149802 w 12192000"/>
              <a:gd name="connsiteY63" fmla="*/ 1844846 h 2240205"/>
              <a:gd name="connsiteX64" fmla="*/ 5114927 w 12192000"/>
              <a:gd name="connsiteY64" fmla="*/ 1847827 h 2240205"/>
              <a:gd name="connsiteX65" fmla="*/ 5108970 w 12192000"/>
              <a:gd name="connsiteY65" fmla="*/ 1847935 h 2240205"/>
              <a:gd name="connsiteX66" fmla="*/ 5067961 w 12192000"/>
              <a:gd name="connsiteY66" fmla="*/ 1845917 h 2240205"/>
              <a:gd name="connsiteX67" fmla="*/ 5007075 w 12192000"/>
              <a:gd name="connsiteY67" fmla="*/ 1838626 h 2240205"/>
              <a:gd name="connsiteX68" fmla="*/ 4944087 w 12192000"/>
              <a:gd name="connsiteY68" fmla="*/ 1823332 h 2240205"/>
              <a:gd name="connsiteX69" fmla="*/ 4907662 w 12192000"/>
              <a:gd name="connsiteY69" fmla="*/ 1816900 h 2240205"/>
              <a:gd name="connsiteX70" fmla="*/ 4882386 w 12192000"/>
              <a:gd name="connsiteY70" fmla="*/ 1809844 h 2240205"/>
              <a:gd name="connsiteX71" fmla="*/ 4811440 w 12192000"/>
              <a:gd name="connsiteY71" fmla="*/ 1804655 h 2240205"/>
              <a:gd name="connsiteX72" fmla="*/ 4691075 w 12192000"/>
              <a:gd name="connsiteY72" fmla="*/ 1801389 h 2240205"/>
              <a:gd name="connsiteX73" fmla="*/ 4640313 w 12192000"/>
              <a:gd name="connsiteY73" fmla="*/ 1784307 h 2240205"/>
              <a:gd name="connsiteX74" fmla="*/ 4536503 w 12192000"/>
              <a:gd name="connsiteY74" fmla="*/ 1785334 h 2240205"/>
              <a:gd name="connsiteX75" fmla="*/ 4513724 w 12192000"/>
              <a:gd name="connsiteY75" fmla="*/ 1791996 h 2240205"/>
              <a:gd name="connsiteX76" fmla="*/ 4459810 w 12192000"/>
              <a:gd name="connsiteY76" fmla="*/ 1797886 h 2240205"/>
              <a:gd name="connsiteX77" fmla="*/ 4379064 w 12192000"/>
              <a:gd name="connsiteY77" fmla="*/ 1817177 h 2240205"/>
              <a:gd name="connsiteX78" fmla="*/ 4290981 w 12192000"/>
              <a:gd name="connsiteY78" fmla="*/ 1839677 h 2240205"/>
              <a:gd name="connsiteX79" fmla="*/ 4238372 w 12192000"/>
              <a:gd name="connsiteY79" fmla="*/ 1851480 h 2240205"/>
              <a:gd name="connsiteX80" fmla="*/ 4232517 w 12192000"/>
              <a:gd name="connsiteY80" fmla="*/ 1852567 h 2240205"/>
              <a:gd name="connsiteX81" fmla="*/ 4191732 w 12192000"/>
              <a:gd name="connsiteY81" fmla="*/ 1857328 h 2240205"/>
              <a:gd name="connsiteX82" fmla="*/ 4065532 w 12192000"/>
              <a:gd name="connsiteY82" fmla="*/ 1855477 h 2240205"/>
              <a:gd name="connsiteX83" fmla="*/ 4028460 w 12192000"/>
              <a:gd name="connsiteY83" fmla="*/ 1855137 h 2240205"/>
              <a:gd name="connsiteX84" fmla="*/ 4002267 w 12192000"/>
              <a:gd name="connsiteY84" fmla="*/ 1852352 h 2240205"/>
              <a:gd name="connsiteX85" fmla="*/ 3931396 w 12192000"/>
              <a:gd name="connsiteY85" fmla="*/ 1858915 h 2240205"/>
              <a:gd name="connsiteX86" fmla="*/ 3812162 w 12192000"/>
              <a:gd name="connsiteY86" fmla="*/ 1875501 h 2240205"/>
              <a:gd name="connsiteX87" fmla="*/ 3758105 w 12192000"/>
              <a:gd name="connsiteY87" fmla="*/ 1871856 h 2240205"/>
              <a:gd name="connsiteX88" fmla="*/ 3567259 w 12192000"/>
              <a:gd name="connsiteY88" fmla="*/ 1893482 h 2240205"/>
              <a:gd name="connsiteX89" fmla="*/ 3405770 w 12192000"/>
              <a:gd name="connsiteY89" fmla="*/ 1904591 h 2240205"/>
              <a:gd name="connsiteX90" fmla="*/ 3280097 w 12192000"/>
              <a:gd name="connsiteY90" fmla="*/ 1919610 h 2240205"/>
              <a:gd name="connsiteX91" fmla="*/ 3009910 w 12192000"/>
              <a:gd name="connsiteY91" fmla="*/ 1957866 h 2240205"/>
              <a:gd name="connsiteX92" fmla="*/ 2995934 w 12192000"/>
              <a:gd name="connsiteY92" fmla="*/ 1967085 h 2240205"/>
              <a:gd name="connsiteX93" fmla="*/ 2942858 w 12192000"/>
              <a:gd name="connsiteY93" fmla="*/ 1981367 h 2240205"/>
              <a:gd name="connsiteX94" fmla="*/ 2875436 w 12192000"/>
              <a:gd name="connsiteY94" fmla="*/ 1996977 h 2240205"/>
              <a:gd name="connsiteX95" fmla="*/ 2874892 w 12192000"/>
              <a:gd name="connsiteY95" fmla="*/ 1996085 h 2240205"/>
              <a:gd name="connsiteX96" fmla="*/ 2843662 w 12192000"/>
              <a:gd name="connsiteY96" fmla="*/ 1992498 h 2240205"/>
              <a:gd name="connsiteX97" fmla="*/ 2718916 w 12192000"/>
              <a:gd name="connsiteY97" fmla="*/ 1990867 h 2240205"/>
              <a:gd name="connsiteX98" fmla="*/ 2713522 w 12192000"/>
              <a:gd name="connsiteY98" fmla="*/ 1990173 h 2240205"/>
              <a:gd name="connsiteX99" fmla="*/ 2476147 w 12192000"/>
              <a:gd name="connsiteY99" fmla="*/ 1998305 h 2240205"/>
              <a:gd name="connsiteX100" fmla="*/ 2373568 w 12192000"/>
              <a:gd name="connsiteY100" fmla="*/ 2003219 h 2240205"/>
              <a:gd name="connsiteX101" fmla="*/ 2287219 w 12192000"/>
              <a:gd name="connsiteY101" fmla="*/ 1998750 h 2240205"/>
              <a:gd name="connsiteX102" fmla="*/ 2164831 w 12192000"/>
              <a:gd name="connsiteY102" fmla="*/ 2010143 h 2240205"/>
              <a:gd name="connsiteX103" fmla="*/ 2058061 w 12192000"/>
              <a:gd name="connsiteY103" fmla="*/ 2047942 h 2240205"/>
              <a:gd name="connsiteX104" fmla="*/ 2042244 w 12192000"/>
              <a:gd name="connsiteY104" fmla="*/ 2055560 h 2240205"/>
              <a:gd name="connsiteX105" fmla="*/ 1877728 w 12192000"/>
              <a:gd name="connsiteY105" fmla="*/ 2101004 h 2240205"/>
              <a:gd name="connsiteX106" fmla="*/ 1759056 w 12192000"/>
              <a:gd name="connsiteY106" fmla="*/ 2125608 h 2240205"/>
              <a:gd name="connsiteX107" fmla="*/ 1637948 w 12192000"/>
              <a:gd name="connsiteY107" fmla="*/ 2172597 h 2240205"/>
              <a:gd name="connsiteX108" fmla="*/ 1434549 w 12192000"/>
              <a:gd name="connsiteY108" fmla="*/ 2234522 h 2240205"/>
              <a:gd name="connsiteX109" fmla="*/ 1370962 w 12192000"/>
              <a:gd name="connsiteY109" fmla="*/ 2237474 h 2240205"/>
              <a:gd name="connsiteX110" fmla="*/ 1356367 w 12192000"/>
              <a:gd name="connsiteY110" fmla="*/ 2235089 h 2240205"/>
              <a:gd name="connsiteX111" fmla="*/ 1279765 w 12192000"/>
              <a:gd name="connsiteY111" fmla="*/ 2229639 h 2240205"/>
              <a:gd name="connsiteX112" fmla="*/ 1195347 w 12192000"/>
              <a:gd name="connsiteY112" fmla="*/ 2212354 h 2240205"/>
              <a:gd name="connsiteX113" fmla="*/ 970251 w 12192000"/>
              <a:gd name="connsiteY113" fmla="*/ 2221029 h 2240205"/>
              <a:gd name="connsiteX114" fmla="*/ 812914 w 12192000"/>
              <a:gd name="connsiteY114" fmla="*/ 2210095 h 2240205"/>
              <a:gd name="connsiteX115" fmla="*/ 597225 w 12192000"/>
              <a:gd name="connsiteY115" fmla="*/ 2180999 h 2240205"/>
              <a:gd name="connsiteX116" fmla="*/ 520671 w 12192000"/>
              <a:gd name="connsiteY116" fmla="*/ 2180980 h 2240205"/>
              <a:gd name="connsiteX117" fmla="*/ 413835 w 12192000"/>
              <a:gd name="connsiteY117" fmla="*/ 2156783 h 2240205"/>
              <a:gd name="connsiteX118" fmla="*/ 376513 w 12192000"/>
              <a:gd name="connsiteY118" fmla="*/ 2154014 h 2240205"/>
              <a:gd name="connsiteX119" fmla="*/ 273386 w 12192000"/>
              <a:gd name="connsiteY119" fmla="*/ 2142551 h 2240205"/>
              <a:gd name="connsiteX120" fmla="*/ 77641 w 12192000"/>
              <a:gd name="connsiteY120" fmla="*/ 2126835 h 2240205"/>
              <a:gd name="connsiteX121" fmla="*/ 37645 w 12192000"/>
              <a:gd name="connsiteY121" fmla="*/ 2115401 h 2240205"/>
              <a:gd name="connsiteX122" fmla="*/ 4572 w 12192000"/>
              <a:gd name="connsiteY122" fmla="*/ 2111091 h 2240205"/>
              <a:gd name="connsiteX123" fmla="*/ 0 w 12192000"/>
              <a:gd name="connsiteY123" fmla="*/ 2110468 h 2240205"/>
              <a:gd name="connsiteX124" fmla="*/ 0 w 12192000"/>
              <a:gd name="connsiteY124" fmla="*/ 0 h 2240205"/>
              <a:gd name="connsiteX0" fmla="*/ 0 w 12192000"/>
              <a:gd name="connsiteY0" fmla="*/ 0 h 2240205"/>
              <a:gd name="connsiteX1" fmla="*/ 12192000 w 12192000"/>
              <a:gd name="connsiteY1" fmla="*/ 0 h 2240205"/>
              <a:gd name="connsiteX2" fmla="*/ 12192000 w 12192000"/>
              <a:gd name="connsiteY2" fmla="*/ 751299 h 2240205"/>
              <a:gd name="connsiteX3" fmla="*/ 11890686 w 12192000"/>
              <a:gd name="connsiteY3" fmla="*/ 732766 h 2240205"/>
              <a:gd name="connsiteX4" fmla="*/ 11649954 w 12192000"/>
              <a:gd name="connsiteY4" fmla="*/ 749628 h 2240205"/>
              <a:gd name="connsiteX5" fmla="*/ 11560424 w 12192000"/>
              <a:gd name="connsiteY5" fmla="*/ 748017 h 2240205"/>
              <a:gd name="connsiteX6" fmla="*/ 11358455 w 12192000"/>
              <a:gd name="connsiteY6" fmla="*/ 747593 h 2240205"/>
              <a:gd name="connsiteX7" fmla="*/ 11165209 w 12192000"/>
              <a:gd name="connsiteY7" fmla="*/ 748852 h 2240205"/>
              <a:gd name="connsiteX8" fmla="*/ 11058755 w 12192000"/>
              <a:gd name="connsiteY8" fmla="*/ 749617 h 2240205"/>
              <a:gd name="connsiteX9" fmla="*/ 10803046 w 12192000"/>
              <a:gd name="connsiteY9" fmla="*/ 774328 h 2240205"/>
              <a:gd name="connsiteX10" fmla="*/ 10458762 w 12192000"/>
              <a:gd name="connsiteY10" fmla="*/ 755400 h 2240205"/>
              <a:gd name="connsiteX11" fmla="*/ 10211200 w 12192000"/>
              <a:gd name="connsiteY11" fmla="*/ 767513 h 2240205"/>
              <a:gd name="connsiteX12" fmla="*/ 10167995 w 12192000"/>
              <a:gd name="connsiteY12" fmla="*/ 760843 h 2240205"/>
              <a:gd name="connsiteX13" fmla="*/ 9997044 w 12192000"/>
              <a:gd name="connsiteY13" fmla="*/ 780129 h 2240205"/>
              <a:gd name="connsiteX14" fmla="*/ 9943887 w 12192000"/>
              <a:gd name="connsiteY14" fmla="*/ 804141 h 2240205"/>
              <a:gd name="connsiteX15" fmla="*/ 9918248 w 12192000"/>
              <a:gd name="connsiteY15" fmla="*/ 816628 h 2240205"/>
              <a:gd name="connsiteX16" fmla="*/ 9767091 w 12192000"/>
              <a:gd name="connsiteY16" fmla="*/ 870550 h 2240205"/>
              <a:gd name="connsiteX17" fmla="*/ 9683005 w 12192000"/>
              <a:gd name="connsiteY17" fmla="*/ 894128 h 2240205"/>
              <a:gd name="connsiteX18" fmla="*/ 9500499 w 12192000"/>
              <a:gd name="connsiteY18" fmla="*/ 954680 h 2240205"/>
              <a:gd name="connsiteX19" fmla="*/ 9410017 w 12192000"/>
              <a:gd name="connsiteY19" fmla="*/ 993931 h 2240205"/>
              <a:gd name="connsiteX20" fmla="*/ 9392919 w 12192000"/>
              <a:gd name="connsiteY20" fmla="*/ 994656 h 2240205"/>
              <a:gd name="connsiteX21" fmla="*/ 9268019 w 12192000"/>
              <a:gd name="connsiteY21" fmla="*/ 1007442 h 2240205"/>
              <a:gd name="connsiteX22" fmla="*/ 9188177 w 12192000"/>
              <a:gd name="connsiteY22" fmla="*/ 1035474 h 2240205"/>
              <a:gd name="connsiteX23" fmla="*/ 9155969 w 12192000"/>
              <a:gd name="connsiteY23" fmla="*/ 1046804 h 2240205"/>
              <a:gd name="connsiteX24" fmla="*/ 9133985 w 12192000"/>
              <a:gd name="connsiteY24" fmla="*/ 1046450 h 2240205"/>
              <a:gd name="connsiteX25" fmla="*/ 9003462 w 12192000"/>
              <a:gd name="connsiteY25" fmla="*/ 1042406 h 2240205"/>
              <a:gd name="connsiteX26" fmla="*/ 8968445 w 12192000"/>
              <a:gd name="connsiteY26" fmla="*/ 1052169 h 2240205"/>
              <a:gd name="connsiteX27" fmla="*/ 8886001 w 12192000"/>
              <a:gd name="connsiteY27" fmla="*/ 1067468 h 2240205"/>
              <a:gd name="connsiteX28" fmla="*/ 8838610 w 12192000"/>
              <a:gd name="connsiteY28" fmla="*/ 1075091 h 2240205"/>
              <a:gd name="connsiteX29" fmla="*/ 8665605 w 12192000"/>
              <a:gd name="connsiteY29" fmla="*/ 1110791 h 2240205"/>
              <a:gd name="connsiteX30" fmla="*/ 8419755 w 12192000"/>
              <a:gd name="connsiteY30" fmla="*/ 1216260 h 2240205"/>
              <a:gd name="connsiteX31" fmla="*/ 8411626 w 12192000"/>
              <a:gd name="connsiteY31" fmla="*/ 1214397 h 2240205"/>
              <a:gd name="connsiteX32" fmla="*/ 8363469 w 12192000"/>
              <a:gd name="connsiteY32" fmla="*/ 1246658 h 2240205"/>
              <a:gd name="connsiteX33" fmla="*/ 8275497 w 12192000"/>
              <a:gd name="connsiteY33" fmla="*/ 1264396 h 2240205"/>
              <a:gd name="connsiteX34" fmla="*/ 8074238 w 12192000"/>
              <a:gd name="connsiteY34" fmla="*/ 1301895 h 2240205"/>
              <a:gd name="connsiteX35" fmla="*/ 7902328 w 12192000"/>
              <a:gd name="connsiteY35" fmla="*/ 1345865 h 2240205"/>
              <a:gd name="connsiteX36" fmla="*/ 7840612 w 12192000"/>
              <a:gd name="connsiteY36" fmla="*/ 1369373 h 2240205"/>
              <a:gd name="connsiteX37" fmla="*/ 7786819 w 12192000"/>
              <a:gd name="connsiteY37" fmla="*/ 1378970 h 2240205"/>
              <a:gd name="connsiteX38" fmla="*/ 7548172 w 12192000"/>
              <a:gd name="connsiteY38" fmla="*/ 1417460 h 2240205"/>
              <a:gd name="connsiteX39" fmla="*/ 7483437 w 12192000"/>
              <a:gd name="connsiteY39" fmla="*/ 1478152 h 2240205"/>
              <a:gd name="connsiteX40" fmla="*/ 7377870 w 12192000"/>
              <a:gd name="connsiteY40" fmla="*/ 1523319 h 2240205"/>
              <a:gd name="connsiteX41" fmla="*/ 7230737 w 12192000"/>
              <a:gd name="connsiteY41" fmla="*/ 1562633 h 2240205"/>
              <a:gd name="connsiteX42" fmla="*/ 7224458 w 12192000"/>
              <a:gd name="connsiteY42" fmla="*/ 1573008 h 2240205"/>
              <a:gd name="connsiteX43" fmla="*/ 7183121 w 12192000"/>
              <a:gd name="connsiteY43" fmla="*/ 1595162 h 2240205"/>
              <a:gd name="connsiteX44" fmla="*/ 7164601 w 12192000"/>
              <a:gd name="connsiteY44" fmla="*/ 1606490 h 2240205"/>
              <a:gd name="connsiteX45" fmla="*/ 6900177 w 12192000"/>
              <a:gd name="connsiteY45" fmla="*/ 1636016 h 2240205"/>
              <a:gd name="connsiteX46" fmla="*/ 6795372 w 12192000"/>
              <a:gd name="connsiteY46" fmla="*/ 1644845 h 2240205"/>
              <a:gd name="connsiteX47" fmla="*/ 6692251 w 12192000"/>
              <a:gd name="connsiteY47" fmla="*/ 1656357 h 2240205"/>
              <a:gd name="connsiteX48" fmla="*/ 6655235 w 12192000"/>
              <a:gd name="connsiteY48" fmla="*/ 1661869 h 2240205"/>
              <a:gd name="connsiteX49" fmla="*/ 6554894 w 12192000"/>
              <a:gd name="connsiteY49" fmla="*/ 1664428 h 2240205"/>
              <a:gd name="connsiteX50" fmla="*/ 6516595 w 12192000"/>
              <a:gd name="connsiteY50" fmla="*/ 1667475 h 2240205"/>
              <a:gd name="connsiteX51" fmla="*/ 6508541 w 12192000"/>
              <a:gd name="connsiteY51" fmla="*/ 1668757 h 2240205"/>
              <a:gd name="connsiteX52" fmla="*/ 6471012 w 12192000"/>
              <a:gd name="connsiteY52" fmla="*/ 1678604 h 2240205"/>
              <a:gd name="connsiteX53" fmla="*/ 6364035 w 12192000"/>
              <a:gd name="connsiteY53" fmla="*/ 1667683 h 2240205"/>
              <a:gd name="connsiteX54" fmla="*/ 6243319 w 12192000"/>
              <a:gd name="connsiteY54" fmla="*/ 1695560 h 2240205"/>
              <a:gd name="connsiteX55" fmla="*/ 6098321 w 12192000"/>
              <a:gd name="connsiteY55" fmla="*/ 1721646 h 2240205"/>
              <a:gd name="connsiteX56" fmla="*/ 5880652 w 12192000"/>
              <a:gd name="connsiteY56" fmla="*/ 1779643 h 2240205"/>
              <a:gd name="connsiteX57" fmla="*/ 5785959 w 12192000"/>
              <a:gd name="connsiteY57" fmla="*/ 1775307 h 2240205"/>
              <a:gd name="connsiteX58" fmla="*/ 5643534 w 12192000"/>
              <a:gd name="connsiteY58" fmla="*/ 1802919 h 2240205"/>
              <a:gd name="connsiteX59" fmla="*/ 5518799 w 12192000"/>
              <a:gd name="connsiteY59" fmla="*/ 1818312 h 2240205"/>
              <a:gd name="connsiteX60" fmla="*/ 5505014 w 12192000"/>
              <a:gd name="connsiteY60" fmla="*/ 1819259 h 2240205"/>
              <a:gd name="connsiteX61" fmla="*/ 5453307 w 12192000"/>
              <a:gd name="connsiteY61" fmla="*/ 1815450 h 2240205"/>
              <a:gd name="connsiteX62" fmla="*/ 5221533 w 12192000"/>
              <a:gd name="connsiteY62" fmla="*/ 1846950 h 2240205"/>
              <a:gd name="connsiteX63" fmla="*/ 5149802 w 12192000"/>
              <a:gd name="connsiteY63" fmla="*/ 1844846 h 2240205"/>
              <a:gd name="connsiteX64" fmla="*/ 5114927 w 12192000"/>
              <a:gd name="connsiteY64" fmla="*/ 1847827 h 2240205"/>
              <a:gd name="connsiteX65" fmla="*/ 5108970 w 12192000"/>
              <a:gd name="connsiteY65" fmla="*/ 1847935 h 2240205"/>
              <a:gd name="connsiteX66" fmla="*/ 5067961 w 12192000"/>
              <a:gd name="connsiteY66" fmla="*/ 1845917 h 2240205"/>
              <a:gd name="connsiteX67" fmla="*/ 5007075 w 12192000"/>
              <a:gd name="connsiteY67" fmla="*/ 1838626 h 2240205"/>
              <a:gd name="connsiteX68" fmla="*/ 4944087 w 12192000"/>
              <a:gd name="connsiteY68" fmla="*/ 1823332 h 2240205"/>
              <a:gd name="connsiteX69" fmla="*/ 4907662 w 12192000"/>
              <a:gd name="connsiteY69" fmla="*/ 1816900 h 2240205"/>
              <a:gd name="connsiteX70" fmla="*/ 4882386 w 12192000"/>
              <a:gd name="connsiteY70" fmla="*/ 1809844 h 2240205"/>
              <a:gd name="connsiteX71" fmla="*/ 4811440 w 12192000"/>
              <a:gd name="connsiteY71" fmla="*/ 1804655 h 2240205"/>
              <a:gd name="connsiteX72" fmla="*/ 4691075 w 12192000"/>
              <a:gd name="connsiteY72" fmla="*/ 1801389 h 2240205"/>
              <a:gd name="connsiteX73" fmla="*/ 4640313 w 12192000"/>
              <a:gd name="connsiteY73" fmla="*/ 1784307 h 2240205"/>
              <a:gd name="connsiteX74" fmla="*/ 4536503 w 12192000"/>
              <a:gd name="connsiteY74" fmla="*/ 1785334 h 2240205"/>
              <a:gd name="connsiteX75" fmla="*/ 4513724 w 12192000"/>
              <a:gd name="connsiteY75" fmla="*/ 1791996 h 2240205"/>
              <a:gd name="connsiteX76" fmla="*/ 4459810 w 12192000"/>
              <a:gd name="connsiteY76" fmla="*/ 1797886 h 2240205"/>
              <a:gd name="connsiteX77" fmla="*/ 4379064 w 12192000"/>
              <a:gd name="connsiteY77" fmla="*/ 1817177 h 2240205"/>
              <a:gd name="connsiteX78" fmla="*/ 4290981 w 12192000"/>
              <a:gd name="connsiteY78" fmla="*/ 1839677 h 2240205"/>
              <a:gd name="connsiteX79" fmla="*/ 4238372 w 12192000"/>
              <a:gd name="connsiteY79" fmla="*/ 1851480 h 2240205"/>
              <a:gd name="connsiteX80" fmla="*/ 4232517 w 12192000"/>
              <a:gd name="connsiteY80" fmla="*/ 1852567 h 2240205"/>
              <a:gd name="connsiteX81" fmla="*/ 4191732 w 12192000"/>
              <a:gd name="connsiteY81" fmla="*/ 1857328 h 2240205"/>
              <a:gd name="connsiteX82" fmla="*/ 4065532 w 12192000"/>
              <a:gd name="connsiteY82" fmla="*/ 1855477 h 2240205"/>
              <a:gd name="connsiteX83" fmla="*/ 4028460 w 12192000"/>
              <a:gd name="connsiteY83" fmla="*/ 1855137 h 2240205"/>
              <a:gd name="connsiteX84" fmla="*/ 4002267 w 12192000"/>
              <a:gd name="connsiteY84" fmla="*/ 1852352 h 2240205"/>
              <a:gd name="connsiteX85" fmla="*/ 3931396 w 12192000"/>
              <a:gd name="connsiteY85" fmla="*/ 1858915 h 2240205"/>
              <a:gd name="connsiteX86" fmla="*/ 3812162 w 12192000"/>
              <a:gd name="connsiteY86" fmla="*/ 1875501 h 2240205"/>
              <a:gd name="connsiteX87" fmla="*/ 3758105 w 12192000"/>
              <a:gd name="connsiteY87" fmla="*/ 1871856 h 2240205"/>
              <a:gd name="connsiteX88" fmla="*/ 3567259 w 12192000"/>
              <a:gd name="connsiteY88" fmla="*/ 1893482 h 2240205"/>
              <a:gd name="connsiteX89" fmla="*/ 3405770 w 12192000"/>
              <a:gd name="connsiteY89" fmla="*/ 1904591 h 2240205"/>
              <a:gd name="connsiteX90" fmla="*/ 3280097 w 12192000"/>
              <a:gd name="connsiteY90" fmla="*/ 1919610 h 2240205"/>
              <a:gd name="connsiteX91" fmla="*/ 3009910 w 12192000"/>
              <a:gd name="connsiteY91" fmla="*/ 1957866 h 2240205"/>
              <a:gd name="connsiteX92" fmla="*/ 2995934 w 12192000"/>
              <a:gd name="connsiteY92" fmla="*/ 1967085 h 2240205"/>
              <a:gd name="connsiteX93" fmla="*/ 2942858 w 12192000"/>
              <a:gd name="connsiteY93" fmla="*/ 1981367 h 2240205"/>
              <a:gd name="connsiteX94" fmla="*/ 2875436 w 12192000"/>
              <a:gd name="connsiteY94" fmla="*/ 1996977 h 2240205"/>
              <a:gd name="connsiteX95" fmla="*/ 2874892 w 12192000"/>
              <a:gd name="connsiteY95" fmla="*/ 1996085 h 2240205"/>
              <a:gd name="connsiteX96" fmla="*/ 2843662 w 12192000"/>
              <a:gd name="connsiteY96" fmla="*/ 1992498 h 2240205"/>
              <a:gd name="connsiteX97" fmla="*/ 2718916 w 12192000"/>
              <a:gd name="connsiteY97" fmla="*/ 1990867 h 2240205"/>
              <a:gd name="connsiteX98" fmla="*/ 2713522 w 12192000"/>
              <a:gd name="connsiteY98" fmla="*/ 1990173 h 2240205"/>
              <a:gd name="connsiteX99" fmla="*/ 2476147 w 12192000"/>
              <a:gd name="connsiteY99" fmla="*/ 1998305 h 2240205"/>
              <a:gd name="connsiteX100" fmla="*/ 2373568 w 12192000"/>
              <a:gd name="connsiteY100" fmla="*/ 2003219 h 2240205"/>
              <a:gd name="connsiteX101" fmla="*/ 2287219 w 12192000"/>
              <a:gd name="connsiteY101" fmla="*/ 1998750 h 2240205"/>
              <a:gd name="connsiteX102" fmla="*/ 2164831 w 12192000"/>
              <a:gd name="connsiteY102" fmla="*/ 2010143 h 2240205"/>
              <a:gd name="connsiteX103" fmla="*/ 2058061 w 12192000"/>
              <a:gd name="connsiteY103" fmla="*/ 2047942 h 2240205"/>
              <a:gd name="connsiteX104" fmla="*/ 2042244 w 12192000"/>
              <a:gd name="connsiteY104" fmla="*/ 2055560 h 2240205"/>
              <a:gd name="connsiteX105" fmla="*/ 1877728 w 12192000"/>
              <a:gd name="connsiteY105" fmla="*/ 2101004 h 2240205"/>
              <a:gd name="connsiteX106" fmla="*/ 1759056 w 12192000"/>
              <a:gd name="connsiteY106" fmla="*/ 2125608 h 2240205"/>
              <a:gd name="connsiteX107" fmla="*/ 1637948 w 12192000"/>
              <a:gd name="connsiteY107" fmla="*/ 2172597 h 2240205"/>
              <a:gd name="connsiteX108" fmla="*/ 1434549 w 12192000"/>
              <a:gd name="connsiteY108" fmla="*/ 2234522 h 2240205"/>
              <a:gd name="connsiteX109" fmla="*/ 1370962 w 12192000"/>
              <a:gd name="connsiteY109" fmla="*/ 2237474 h 2240205"/>
              <a:gd name="connsiteX110" fmla="*/ 1356367 w 12192000"/>
              <a:gd name="connsiteY110" fmla="*/ 2235089 h 2240205"/>
              <a:gd name="connsiteX111" fmla="*/ 1279765 w 12192000"/>
              <a:gd name="connsiteY111" fmla="*/ 2229639 h 2240205"/>
              <a:gd name="connsiteX112" fmla="*/ 1195347 w 12192000"/>
              <a:gd name="connsiteY112" fmla="*/ 2212354 h 2240205"/>
              <a:gd name="connsiteX113" fmla="*/ 970251 w 12192000"/>
              <a:gd name="connsiteY113" fmla="*/ 2221029 h 2240205"/>
              <a:gd name="connsiteX114" fmla="*/ 812914 w 12192000"/>
              <a:gd name="connsiteY114" fmla="*/ 2210095 h 2240205"/>
              <a:gd name="connsiteX115" fmla="*/ 597225 w 12192000"/>
              <a:gd name="connsiteY115" fmla="*/ 2180999 h 2240205"/>
              <a:gd name="connsiteX116" fmla="*/ 520671 w 12192000"/>
              <a:gd name="connsiteY116" fmla="*/ 2180980 h 2240205"/>
              <a:gd name="connsiteX117" fmla="*/ 413835 w 12192000"/>
              <a:gd name="connsiteY117" fmla="*/ 2156783 h 2240205"/>
              <a:gd name="connsiteX118" fmla="*/ 376513 w 12192000"/>
              <a:gd name="connsiteY118" fmla="*/ 2154014 h 2240205"/>
              <a:gd name="connsiteX119" fmla="*/ 273386 w 12192000"/>
              <a:gd name="connsiteY119" fmla="*/ 2142551 h 2240205"/>
              <a:gd name="connsiteX120" fmla="*/ 77641 w 12192000"/>
              <a:gd name="connsiteY120" fmla="*/ 2126835 h 2240205"/>
              <a:gd name="connsiteX121" fmla="*/ 37645 w 12192000"/>
              <a:gd name="connsiteY121" fmla="*/ 2115401 h 2240205"/>
              <a:gd name="connsiteX122" fmla="*/ 4572 w 12192000"/>
              <a:gd name="connsiteY122" fmla="*/ 2111091 h 2240205"/>
              <a:gd name="connsiteX123" fmla="*/ 0 w 12192000"/>
              <a:gd name="connsiteY123" fmla="*/ 2110468 h 2240205"/>
              <a:gd name="connsiteX124" fmla="*/ 0 w 12192000"/>
              <a:gd name="connsiteY124" fmla="*/ 0 h 22402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</a:cxnLst>
            <a:rect l="l" t="t" r="r" b="b"/>
            <a:pathLst>
              <a:path w="12192000" h="2240205">
                <a:moveTo>
                  <a:pt x="0" y="0"/>
                </a:moveTo>
                <a:lnTo>
                  <a:pt x="12192000" y="0"/>
                </a:lnTo>
                <a:lnTo>
                  <a:pt x="12192000" y="751299"/>
                </a:lnTo>
                <a:cubicBezTo>
                  <a:pt x="12034412" y="757358"/>
                  <a:pt x="11991124" y="738944"/>
                  <a:pt x="11890686" y="732766"/>
                </a:cubicBezTo>
                <a:cubicBezTo>
                  <a:pt x="11800345" y="732488"/>
                  <a:pt x="11704998" y="747086"/>
                  <a:pt x="11649954" y="749628"/>
                </a:cubicBezTo>
                <a:cubicBezTo>
                  <a:pt x="11613048" y="740951"/>
                  <a:pt x="11593031" y="740811"/>
                  <a:pt x="11560424" y="748017"/>
                </a:cubicBezTo>
                <a:cubicBezTo>
                  <a:pt x="11488916" y="747650"/>
                  <a:pt x="11449669" y="773362"/>
                  <a:pt x="11358455" y="747593"/>
                </a:cubicBezTo>
                <a:cubicBezTo>
                  <a:pt x="11316233" y="754756"/>
                  <a:pt x="11184875" y="735040"/>
                  <a:pt x="11165209" y="748852"/>
                </a:cubicBezTo>
                <a:cubicBezTo>
                  <a:pt x="11113345" y="753539"/>
                  <a:pt x="11140250" y="736122"/>
                  <a:pt x="11058755" y="749617"/>
                </a:cubicBezTo>
                <a:cubicBezTo>
                  <a:pt x="10973519" y="757854"/>
                  <a:pt x="10849163" y="781170"/>
                  <a:pt x="10803046" y="774328"/>
                </a:cubicBezTo>
                <a:cubicBezTo>
                  <a:pt x="10741852" y="776895"/>
                  <a:pt x="10540854" y="756546"/>
                  <a:pt x="10458762" y="755400"/>
                </a:cubicBezTo>
                <a:cubicBezTo>
                  <a:pt x="10426976" y="747433"/>
                  <a:pt x="10327242" y="773719"/>
                  <a:pt x="10211200" y="767513"/>
                </a:cubicBezTo>
                <a:cubicBezTo>
                  <a:pt x="10195912" y="761163"/>
                  <a:pt x="10172943" y="749095"/>
                  <a:pt x="10167995" y="760843"/>
                </a:cubicBezTo>
                <a:cubicBezTo>
                  <a:pt x="10131971" y="759999"/>
                  <a:pt x="10031208" y="777398"/>
                  <a:pt x="9997044" y="780129"/>
                </a:cubicBezTo>
                <a:cubicBezTo>
                  <a:pt x="9972443" y="801329"/>
                  <a:pt x="9951331" y="779975"/>
                  <a:pt x="9943887" y="804141"/>
                </a:cubicBezTo>
                <a:lnTo>
                  <a:pt x="9918248" y="816628"/>
                </a:lnTo>
                <a:cubicBezTo>
                  <a:pt x="9873419" y="812573"/>
                  <a:pt x="9807158" y="855024"/>
                  <a:pt x="9767091" y="870550"/>
                </a:cubicBezTo>
                <a:cubicBezTo>
                  <a:pt x="9728743" y="880857"/>
                  <a:pt x="9714210" y="859344"/>
                  <a:pt x="9683005" y="894128"/>
                </a:cubicBezTo>
                <a:cubicBezTo>
                  <a:pt x="9638573" y="908150"/>
                  <a:pt x="9553332" y="950611"/>
                  <a:pt x="9500499" y="954680"/>
                </a:cubicBezTo>
                <a:cubicBezTo>
                  <a:pt x="9451943" y="966288"/>
                  <a:pt x="9427947" y="987268"/>
                  <a:pt x="9410017" y="993931"/>
                </a:cubicBezTo>
                <a:cubicBezTo>
                  <a:pt x="9408360" y="990327"/>
                  <a:pt x="9395782" y="990863"/>
                  <a:pt x="9392919" y="994656"/>
                </a:cubicBezTo>
                <a:cubicBezTo>
                  <a:pt x="9369253" y="996908"/>
                  <a:pt x="9294395" y="1002709"/>
                  <a:pt x="9268019" y="1007442"/>
                </a:cubicBezTo>
                <a:lnTo>
                  <a:pt x="9188177" y="1035474"/>
                </a:lnTo>
                <a:cubicBezTo>
                  <a:pt x="9182118" y="1028476"/>
                  <a:pt x="9162516" y="1043719"/>
                  <a:pt x="9155969" y="1046804"/>
                </a:cubicBezTo>
                <a:cubicBezTo>
                  <a:pt x="9154734" y="1041866"/>
                  <a:pt x="9138567" y="1041606"/>
                  <a:pt x="9133985" y="1046450"/>
                </a:cubicBezTo>
                <a:cubicBezTo>
                  <a:pt x="9112169" y="1062778"/>
                  <a:pt x="9019227" y="1027247"/>
                  <a:pt x="9003462" y="1042406"/>
                </a:cubicBezTo>
                <a:lnTo>
                  <a:pt x="8968445" y="1052169"/>
                </a:lnTo>
                <a:lnTo>
                  <a:pt x="8886001" y="1067468"/>
                </a:lnTo>
                <a:cubicBezTo>
                  <a:pt x="8847384" y="1050046"/>
                  <a:pt x="8863283" y="1068286"/>
                  <a:pt x="8838610" y="1075091"/>
                </a:cubicBezTo>
                <a:cubicBezTo>
                  <a:pt x="8780942" y="1086991"/>
                  <a:pt x="8730608" y="1108943"/>
                  <a:pt x="8665605" y="1110791"/>
                </a:cubicBezTo>
                <a:cubicBezTo>
                  <a:pt x="8590906" y="1106676"/>
                  <a:pt x="8491424" y="1191452"/>
                  <a:pt x="8419755" y="1216260"/>
                </a:cubicBezTo>
                <a:cubicBezTo>
                  <a:pt x="8376553" y="1231214"/>
                  <a:pt x="8414124" y="1215234"/>
                  <a:pt x="8411626" y="1214397"/>
                </a:cubicBezTo>
                <a:cubicBezTo>
                  <a:pt x="8391326" y="1238641"/>
                  <a:pt x="8371389" y="1231045"/>
                  <a:pt x="8363469" y="1246658"/>
                </a:cubicBezTo>
                <a:cubicBezTo>
                  <a:pt x="8322316" y="1258746"/>
                  <a:pt x="8283162" y="1250600"/>
                  <a:pt x="8275497" y="1264396"/>
                </a:cubicBezTo>
                <a:cubicBezTo>
                  <a:pt x="8194123" y="1257316"/>
                  <a:pt x="8141324" y="1289395"/>
                  <a:pt x="8074238" y="1301895"/>
                </a:cubicBezTo>
                <a:cubicBezTo>
                  <a:pt x="8012043" y="1315473"/>
                  <a:pt x="7936376" y="1347185"/>
                  <a:pt x="7902328" y="1345865"/>
                </a:cubicBezTo>
                <a:cubicBezTo>
                  <a:pt x="7876994" y="1370833"/>
                  <a:pt x="7861184" y="1361537"/>
                  <a:pt x="7840612" y="1369373"/>
                </a:cubicBezTo>
                <a:cubicBezTo>
                  <a:pt x="7803208" y="1375918"/>
                  <a:pt x="7836041" y="1389289"/>
                  <a:pt x="7786819" y="1378970"/>
                </a:cubicBezTo>
                <a:cubicBezTo>
                  <a:pt x="7732613" y="1405648"/>
                  <a:pt x="7556449" y="1409729"/>
                  <a:pt x="7548172" y="1417460"/>
                </a:cubicBezTo>
                <a:cubicBezTo>
                  <a:pt x="7520370" y="1413173"/>
                  <a:pt x="7499280" y="1470447"/>
                  <a:pt x="7483437" y="1478152"/>
                </a:cubicBezTo>
                <a:cubicBezTo>
                  <a:pt x="7446517" y="1491067"/>
                  <a:pt x="7432754" y="1502351"/>
                  <a:pt x="7377870" y="1523319"/>
                </a:cubicBezTo>
                <a:cubicBezTo>
                  <a:pt x="7324166" y="1536168"/>
                  <a:pt x="7290459" y="1563749"/>
                  <a:pt x="7230737" y="1562633"/>
                </a:cubicBezTo>
                <a:cubicBezTo>
                  <a:pt x="7229794" y="1566487"/>
                  <a:pt x="7227568" y="1569908"/>
                  <a:pt x="7224458" y="1573008"/>
                </a:cubicBezTo>
                <a:lnTo>
                  <a:pt x="7183121" y="1595162"/>
                </a:lnTo>
                <a:lnTo>
                  <a:pt x="7164601" y="1606490"/>
                </a:lnTo>
                <a:cubicBezTo>
                  <a:pt x="7117444" y="1613299"/>
                  <a:pt x="6961715" y="1629624"/>
                  <a:pt x="6900177" y="1636016"/>
                </a:cubicBezTo>
                <a:cubicBezTo>
                  <a:pt x="6859708" y="1641136"/>
                  <a:pt x="6829973" y="1628753"/>
                  <a:pt x="6795372" y="1644845"/>
                </a:cubicBezTo>
                <a:cubicBezTo>
                  <a:pt x="6757466" y="1649571"/>
                  <a:pt x="6723150" y="1647290"/>
                  <a:pt x="6692251" y="1656357"/>
                </a:cubicBezTo>
                <a:cubicBezTo>
                  <a:pt x="6678032" y="1652894"/>
                  <a:pt x="6665282" y="1652445"/>
                  <a:pt x="6655235" y="1661869"/>
                </a:cubicBezTo>
                <a:cubicBezTo>
                  <a:pt x="6632342" y="1663214"/>
                  <a:pt x="6578001" y="1663494"/>
                  <a:pt x="6554894" y="1664428"/>
                </a:cubicBezTo>
                <a:lnTo>
                  <a:pt x="6516595" y="1667475"/>
                </a:lnTo>
                <a:lnTo>
                  <a:pt x="6508541" y="1668757"/>
                </a:lnTo>
                <a:cubicBezTo>
                  <a:pt x="6495493" y="1671715"/>
                  <a:pt x="6482908" y="1675051"/>
                  <a:pt x="6471012" y="1678604"/>
                </a:cubicBezTo>
                <a:cubicBezTo>
                  <a:pt x="6446928" y="1678425"/>
                  <a:pt x="6395710" y="1665896"/>
                  <a:pt x="6364035" y="1667683"/>
                </a:cubicBezTo>
                <a:lnTo>
                  <a:pt x="6243319" y="1695560"/>
                </a:lnTo>
                <a:cubicBezTo>
                  <a:pt x="6212879" y="1700946"/>
                  <a:pt x="6162673" y="1707632"/>
                  <a:pt x="6098321" y="1721646"/>
                </a:cubicBezTo>
                <a:cubicBezTo>
                  <a:pt x="6036511" y="1734126"/>
                  <a:pt x="5902526" y="1770074"/>
                  <a:pt x="5880652" y="1779643"/>
                </a:cubicBezTo>
                <a:cubicBezTo>
                  <a:pt x="5862008" y="1784877"/>
                  <a:pt x="5777344" y="1786304"/>
                  <a:pt x="5785959" y="1775307"/>
                </a:cubicBezTo>
                <a:cubicBezTo>
                  <a:pt x="5732223" y="1803618"/>
                  <a:pt x="5707481" y="1784706"/>
                  <a:pt x="5643534" y="1802919"/>
                </a:cubicBezTo>
                <a:lnTo>
                  <a:pt x="5518799" y="1818312"/>
                </a:lnTo>
                <a:lnTo>
                  <a:pt x="5505014" y="1819259"/>
                </a:lnTo>
                <a:lnTo>
                  <a:pt x="5453307" y="1815450"/>
                </a:lnTo>
                <a:cubicBezTo>
                  <a:pt x="5364785" y="1835567"/>
                  <a:pt x="5272117" y="1842051"/>
                  <a:pt x="5221533" y="1846950"/>
                </a:cubicBezTo>
                <a:lnTo>
                  <a:pt x="5149802" y="1844846"/>
                </a:lnTo>
                <a:cubicBezTo>
                  <a:pt x="5138262" y="1844584"/>
                  <a:pt x="5124907" y="1847312"/>
                  <a:pt x="5114927" y="1847827"/>
                </a:cubicBezTo>
                <a:lnTo>
                  <a:pt x="5108970" y="1847935"/>
                </a:lnTo>
                <a:lnTo>
                  <a:pt x="5067961" y="1845917"/>
                </a:lnTo>
                <a:lnTo>
                  <a:pt x="5007075" y="1838626"/>
                </a:lnTo>
                <a:cubicBezTo>
                  <a:pt x="4987003" y="1833546"/>
                  <a:pt x="4969259" y="1814096"/>
                  <a:pt x="4944087" y="1823332"/>
                </a:cubicBezTo>
                <a:cubicBezTo>
                  <a:pt x="4949882" y="1812650"/>
                  <a:pt x="4914396" y="1826154"/>
                  <a:pt x="4907662" y="1816900"/>
                </a:cubicBezTo>
                <a:cubicBezTo>
                  <a:pt x="4903760" y="1809237"/>
                  <a:pt x="4892087" y="1811549"/>
                  <a:pt x="4882386" y="1809844"/>
                </a:cubicBezTo>
                <a:cubicBezTo>
                  <a:pt x="4874062" y="1802609"/>
                  <a:pt x="4826962" y="1801349"/>
                  <a:pt x="4811440" y="1804655"/>
                </a:cubicBezTo>
                <a:cubicBezTo>
                  <a:pt x="4768806" y="1818748"/>
                  <a:pt x="4725356" y="1790961"/>
                  <a:pt x="4691075" y="1801389"/>
                </a:cubicBezTo>
                <a:cubicBezTo>
                  <a:pt x="4657791" y="1796774"/>
                  <a:pt x="4662147" y="1786932"/>
                  <a:pt x="4640313" y="1784307"/>
                </a:cubicBezTo>
                <a:cubicBezTo>
                  <a:pt x="4614551" y="1781631"/>
                  <a:pt x="4552839" y="1782829"/>
                  <a:pt x="4536503" y="1785334"/>
                </a:cubicBezTo>
                <a:lnTo>
                  <a:pt x="4513724" y="1791996"/>
                </a:lnTo>
                <a:lnTo>
                  <a:pt x="4459810" y="1797886"/>
                </a:lnTo>
                <a:lnTo>
                  <a:pt x="4379064" y="1817177"/>
                </a:lnTo>
                <a:cubicBezTo>
                  <a:pt x="4349703" y="1824677"/>
                  <a:pt x="4313198" y="1824834"/>
                  <a:pt x="4290981" y="1839677"/>
                </a:cubicBezTo>
                <a:cubicBezTo>
                  <a:pt x="4277508" y="1842452"/>
                  <a:pt x="4248116" y="1849332"/>
                  <a:pt x="4238372" y="1851480"/>
                </a:cubicBezTo>
                <a:lnTo>
                  <a:pt x="4232517" y="1852567"/>
                </a:lnTo>
                <a:lnTo>
                  <a:pt x="4191732" y="1857328"/>
                </a:lnTo>
                <a:lnTo>
                  <a:pt x="4065532" y="1855477"/>
                </a:lnTo>
                <a:cubicBezTo>
                  <a:pt x="4069305" y="1844009"/>
                  <a:pt x="4036780" y="1863138"/>
                  <a:pt x="4028460" y="1855137"/>
                </a:cubicBezTo>
                <a:cubicBezTo>
                  <a:pt x="4023224" y="1848238"/>
                  <a:pt x="4012138" y="1852433"/>
                  <a:pt x="4002267" y="1852352"/>
                </a:cubicBezTo>
                <a:cubicBezTo>
                  <a:pt x="3992749" y="1846600"/>
                  <a:pt x="3946095" y="1853107"/>
                  <a:pt x="3931396" y="1858915"/>
                </a:cubicBezTo>
                <a:cubicBezTo>
                  <a:pt x="3891932" y="1879798"/>
                  <a:pt x="3844059" y="1859600"/>
                  <a:pt x="3812162" y="1875501"/>
                </a:cubicBezTo>
                <a:cubicBezTo>
                  <a:pt x="3778518" y="1876434"/>
                  <a:pt x="3780102" y="1870848"/>
                  <a:pt x="3758105" y="1871856"/>
                </a:cubicBezTo>
                <a:cubicBezTo>
                  <a:pt x="3717288" y="1874853"/>
                  <a:pt x="3625982" y="1888026"/>
                  <a:pt x="3567259" y="1893482"/>
                </a:cubicBezTo>
                <a:cubicBezTo>
                  <a:pt x="3512865" y="1897927"/>
                  <a:pt x="3463644" y="1898121"/>
                  <a:pt x="3405770" y="1904591"/>
                </a:cubicBezTo>
                <a:cubicBezTo>
                  <a:pt x="3361027" y="1917619"/>
                  <a:pt x="3312439" y="1902759"/>
                  <a:pt x="3280097" y="1919610"/>
                </a:cubicBezTo>
                <a:cubicBezTo>
                  <a:pt x="3120979" y="1944600"/>
                  <a:pt x="3052347" y="1932877"/>
                  <a:pt x="3009910" y="1957866"/>
                </a:cubicBezTo>
                <a:cubicBezTo>
                  <a:pt x="3005875" y="1961558"/>
                  <a:pt x="3001138" y="1964570"/>
                  <a:pt x="2995934" y="1967085"/>
                </a:cubicBezTo>
                <a:lnTo>
                  <a:pt x="2942858" y="1981367"/>
                </a:lnTo>
                <a:lnTo>
                  <a:pt x="2875436" y="1996977"/>
                </a:lnTo>
                <a:lnTo>
                  <a:pt x="2874892" y="1996085"/>
                </a:lnTo>
                <a:cubicBezTo>
                  <a:pt x="2869596" y="1995339"/>
                  <a:pt x="2856789" y="1995778"/>
                  <a:pt x="2843662" y="1992498"/>
                </a:cubicBezTo>
                <a:lnTo>
                  <a:pt x="2718916" y="1990867"/>
                </a:lnTo>
                <a:lnTo>
                  <a:pt x="2713522" y="1990173"/>
                </a:lnTo>
                <a:lnTo>
                  <a:pt x="2476147" y="1998305"/>
                </a:lnTo>
                <a:cubicBezTo>
                  <a:pt x="2437134" y="2013637"/>
                  <a:pt x="2413847" y="1999542"/>
                  <a:pt x="2373568" y="2003219"/>
                </a:cubicBezTo>
                <a:cubicBezTo>
                  <a:pt x="2342080" y="2003293"/>
                  <a:pt x="2308969" y="1996768"/>
                  <a:pt x="2287219" y="1998750"/>
                </a:cubicBezTo>
                <a:cubicBezTo>
                  <a:pt x="2221974" y="2012601"/>
                  <a:pt x="2205627" y="2006345"/>
                  <a:pt x="2164831" y="2010143"/>
                </a:cubicBezTo>
                <a:cubicBezTo>
                  <a:pt x="2133996" y="2017246"/>
                  <a:pt x="2078492" y="2040373"/>
                  <a:pt x="2058061" y="2047942"/>
                </a:cubicBezTo>
                <a:lnTo>
                  <a:pt x="2042244" y="2055560"/>
                </a:lnTo>
                <a:cubicBezTo>
                  <a:pt x="2012576" y="2064443"/>
                  <a:pt x="1896351" y="2111357"/>
                  <a:pt x="1877728" y="2101004"/>
                </a:cubicBezTo>
                <a:cubicBezTo>
                  <a:pt x="1839146" y="2101989"/>
                  <a:pt x="1818769" y="2108983"/>
                  <a:pt x="1759056" y="2125608"/>
                </a:cubicBezTo>
                <a:cubicBezTo>
                  <a:pt x="1719091" y="2137539"/>
                  <a:pt x="1691494" y="2161097"/>
                  <a:pt x="1637948" y="2172597"/>
                </a:cubicBezTo>
                <a:cubicBezTo>
                  <a:pt x="1587306" y="2207053"/>
                  <a:pt x="1496241" y="2208973"/>
                  <a:pt x="1434549" y="2234522"/>
                </a:cubicBezTo>
                <a:cubicBezTo>
                  <a:pt x="1390051" y="2245335"/>
                  <a:pt x="1383992" y="2237380"/>
                  <a:pt x="1370962" y="2237474"/>
                </a:cubicBezTo>
                <a:lnTo>
                  <a:pt x="1356367" y="2235089"/>
                </a:lnTo>
                <a:cubicBezTo>
                  <a:pt x="1341168" y="2233783"/>
                  <a:pt x="1306602" y="2233428"/>
                  <a:pt x="1279765" y="2229639"/>
                </a:cubicBezTo>
                <a:cubicBezTo>
                  <a:pt x="1260110" y="2221111"/>
                  <a:pt x="1209850" y="2211602"/>
                  <a:pt x="1195347" y="2212354"/>
                </a:cubicBezTo>
                <a:cubicBezTo>
                  <a:pt x="1171903" y="2216875"/>
                  <a:pt x="1033292" y="2222456"/>
                  <a:pt x="970251" y="2221029"/>
                </a:cubicBezTo>
                <a:cubicBezTo>
                  <a:pt x="913858" y="2213074"/>
                  <a:pt x="857841" y="2217424"/>
                  <a:pt x="812914" y="2210095"/>
                </a:cubicBezTo>
                <a:cubicBezTo>
                  <a:pt x="762967" y="2180805"/>
                  <a:pt x="645932" y="2185851"/>
                  <a:pt x="597225" y="2180999"/>
                </a:cubicBezTo>
                <a:cubicBezTo>
                  <a:pt x="575890" y="2176791"/>
                  <a:pt x="534371" y="2181270"/>
                  <a:pt x="520671" y="2180980"/>
                </a:cubicBezTo>
                <a:cubicBezTo>
                  <a:pt x="455720" y="2175427"/>
                  <a:pt x="449447" y="2164849"/>
                  <a:pt x="413835" y="2156783"/>
                </a:cubicBezTo>
                <a:cubicBezTo>
                  <a:pt x="401959" y="2163765"/>
                  <a:pt x="389622" y="2160522"/>
                  <a:pt x="376513" y="2154014"/>
                </a:cubicBezTo>
                <a:cubicBezTo>
                  <a:pt x="344376" y="2156059"/>
                  <a:pt x="311403" y="2146283"/>
                  <a:pt x="273386" y="2142551"/>
                </a:cubicBezTo>
                <a:cubicBezTo>
                  <a:pt x="223574" y="2138021"/>
                  <a:pt x="116931" y="2131360"/>
                  <a:pt x="77641" y="2126835"/>
                </a:cubicBezTo>
                <a:lnTo>
                  <a:pt x="37645" y="2115401"/>
                </a:lnTo>
                <a:cubicBezTo>
                  <a:pt x="29688" y="2109582"/>
                  <a:pt x="16534" y="2111084"/>
                  <a:pt x="4572" y="2111091"/>
                </a:cubicBezTo>
                <a:lnTo>
                  <a:pt x="0" y="2110468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tile tx="0" ty="0" sx="70000" sy="70000" flip="none" algn="tl"/>
          </a:blip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EE548CA-147F-015C-FEA9-3E4E09760D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19200" y="717283"/>
            <a:ext cx="9753600" cy="1149844"/>
          </a:xfrm>
        </p:spPr>
        <p:txBody>
          <a:bodyPr anchor="ctr">
            <a:normAutofit/>
          </a:bodyPr>
          <a:lstStyle/>
          <a:p>
            <a:pPr algn="r"/>
            <a:r>
              <a:rPr lang="en-AU" dirty="0"/>
              <a:t>Risk Assessment</a:t>
            </a:r>
            <a:endParaRPr lang="en-AU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1EFA265-CB5F-FDCB-E208-56BDE966EA5B}"/>
              </a:ext>
            </a:extLst>
          </p:cNvPr>
          <p:cNvSpPr>
            <a:spLocks/>
          </p:cNvSpPr>
          <p:nvPr/>
        </p:nvSpPr>
        <p:spPr>
          <a:xfrm>
            <a:off x="1349041" y="2317750"/>
            <a:ext cx="9493918" cy="4006850"/>
          </a:xfrm>
          <a:prstGeom prst="rect">
            <a:avLst/>
          </a:prstGeom>
        </p:spPr>
        <p:txBody>
          <a:bodyPr/>
          <a:lstStyle/>
          <a:p>
            <a:pPr>
              <a:spcAft>
                <a:spcPts val="600"/>
              </a:spcAft>
            </a:pPr>
            <a:r>
              <a:rPr lang="en-AU" sz="1800" kern="1200">
                <a:solidFill>
                  <a:schemeClr val="tx1"/>
                </a:solidFill>
                <a:latin typeface="+mn-lt"/>
                <a:ea typeface="+mn-ea"/>
                <a:cs typeface="+mn-cs"/>
              </a:rPr>
              <a:t>We must measure the risk by assessing and decide how urgently action needs to be taken.</a:t>
            </a:r>
            <a:endParaRPr lang="en-AU"/>
          </a:p>
        </p:txBody>
      </p:sp>
      <p:sp>
        <p:nvSpPr>
          <p:cNvPr id="4" name="Star: 6 Points 3">
            <a:extLst>
              <a:ext uri="{FF2B5EF4-FFF2-40B4-BE49-F238E27FC236}">
                <a16:creationId xmlns:a16="http://schemas.microsoft.com/office/drawing/2014/main" id="{A2E730E0-6575-79B9-F07A-F2467EE46001}"/>
              </a:ext>
            </a:extLst>
          </p:cNvPr>
          <p:cNvSpPr/>
          <p:nvPr/>
        </p:nvSpPr>
        <p:spPr>
          <a:xfrm>
            <a:off x="1349041" y="3138392"/>
            <a:ext cx="3015262" cy="2690874"/>
          </a:xfrm>
          <a:prstGeom prst="star6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Aft>
                <a:spcPts val="600"/>
              </a:spcAft>
            </a:pPr>
            <a:r>
              <a:rPr lang="en-AU" sz="1800" kern="1200">
                <a:solidFill>
                  <a:schemeClr val="lt1"/>
                </a:solidFill>
                <a:latin typeface="+mn-lt"/>
                <a:ea typeface="+mn-ea"/>
                <a:cs typeface="+mn-cs"/>
              </a:rPr>
              <a:t>What harm could the hazard cause?</a:t>
            </a:r>
            <a:endParaRPr lang="en-AU"/>
          </a:p>
        </p:txBody>
      </p:sp>
      <p:sp>
        <p:nvSpPr>
          <p:cNvPr id="5" name="Lightning Bolt 4">
            <a:extLst>
              <a:ext uri="{FF2B5EF4-FFF2-40B4-BE49-F238E27FC236}">
                <a16:creationId xmlns:a16="http://schemas.microsoft.com/office/drawing/2014/main" id="{DC19B58D-1F17-1162-44F1-229AC8F7EB37}"/>
              </a:ext>
            </a:extLst>
          </p:cNvPr>
          <p:cNvSpPr/>
          <p:nvPr/>
        </p:nvSpPr>
        <p:spPr>
          <a:xfrm>
            <a:off x="4835520" y="3138391"/>
            <a:ext cx="2520956" cy="2690874"/>
          </a:xfrm>
          <a:prstGeom prst="lightningBol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6" name="Star: 6 Points 5">
            <a:extLst>
              <a:ext uri="{FF2B5EF4-FFF2-40B4-BE49-F238E27FC236}">
                <a16:creationId xmlns:a16="http://schemas.microsoft.com/office/drawing/2014/main" id="{0DFFCF07-C841-3F83-D3F7-98DAE33A9405}"/>
              </a:ext>
            </a:extLst>
          </p:cNvPr>
          <p:cNvSpPr/>
          <p:nvPr/>
        </p:nvSpPr>
        <p:spPr>
          <a:xfrm>
            <a:off x="7544331" y="3138392"/>
            <a:ext cx="2916400" cy="2690873"/>
          </a:xfrm>
          <a:prstGeom prst="star6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Aft>
                <a:spcPts val="600"/>
              </a:spcAft>
            </a:pPr>
            <a:r>
              <a:rPr lang="en-AU" sz="1800" kern="1200">
                <a:solidFill>
                  <a:schemeClr val="lt1"/>
                </a:solidFill>
                <a:latin typeface="+mn-lt"/>
                <a:ea typeface="+mn-ea"/>
                <a:cs typeface="+mn-cs"/>
              </a:rPr>
              <a:t>What is the likelihood of it happening?</a:t>
            </a:r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17849848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D572ED-9074-C06F-15A8-D986C5B8B5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AU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18B470A-6E51-5612-9F8C-8079B4C4E25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AU" dirty="0"/>
              <a:t>If my leads are in poor condition and I’m working in a wet area, what is the likelihood and consequence of electrocution? </a:t>
            </a:r>
            <a:r>
              <a:rPr lang="en-AU" dirty="0">
                <a:solidFill>
                  <a:srgbClr val="FF0000"/>
                </a:solidFill>
              </a:rPr>
              <a:t>EXTREME!!</a:t>
            </a:r>
            <a:endParaRPr lang="en-AU" dirty="0"/>
          </a:p>
        </p:txBody>
      </p:sp>
      <p:pic>
        <p:nvPicPr>
          <p:cNvPr id="5" name="Picture 4" descr="A chart with text on it&#10;&#10;Description automatically generated">
            <a:extLst>
              <a:ext uri="{FF2B5EF4-FFF2-40B4-BE49-F238E27FC236}">
                <a16:creationId xmlns:a16="http://schemas.microsoft.com/office/drawing/2014/main" id="{B861C07A-163A-7E35-5068-96D4E075B67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1219200" y="1368862"/>
            <a:ext cx="9486900" cy="3679656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CC1E82E9-294E-F5DE-837B-CF048217BE47}"/>
              </a:ext>
            </a:extLst>
          </p:cNvPr>
          <p:cNvSpPr txBox="1"/>
          <p:nvPr/>
        </p:nvSpPr>
        <p:spPr>
          <a:xfrm>
            <a:off x="3128962" y="4238625"/>
            <a:ext cx="5934075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900">
                <a:hlinkClick r:id="rId3" tooltip="https://blogs.ed.ac.uk/itiltattle/2019/06/21/change-management-a-risky-business/"/>
              </a:rPr>
              <a:t>This Photo</a:t>
            </a:r>
            <a:r>
              <a:rPr lang="en-AU" sz="900"/>
              <a:t> by Unknown Author is licensed under </a:t>
            </a:r>
            <a:r>
              <a:rPr lang="en-AU" sz="900">
                <a:hlinkClick r:id="rId4" tooltip="https://creativecommons.org/licenses/by/3.0/"/>
              </a:rPr>
              <a:t>CC BY</a:t>
            </a:r>
            <a:endParaRPr lang="en-AU" sz="900"/>
          </a:p>
        </p:txBody>
      </p:sp>
    </p:spTree>
    <p:extLst>
      <p:ext uri="{BB962C8B-B14F-4D97-AF65-F5344CB8AC3E}">
        <p14:creationId xmlns:p14="http://schemas.microsoft.com/office/powerpoint/2010/main" val="330661142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3B5E0B-723F-E94A-1473-036EDC8228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/>
              <a:t>Risk Management and Controls</a:t>
            </a:r>
          </a:p>
        </p:txBody>
      </p:sp>
      <p:pic>
        <p:nvPicPr>
          <p:cNvPr id="5" name="Content Placeholder 4" descr="A diagram of a pyramid">
            <a:extLst>
              <a:ext uri="{FF2B5EF4-FFF2-40B4-BE49-F238E27FC236}">
                <a16:creationId xmlns:a16="http://schemas.microsoft.com/office/drawing/2014/main" id="{6CF4B79F-3EFE-5862-1529-9CBBE8024D2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1330036" y="2078182"/>
            <a:ext cx="8575963" cy="4076555"/>
          </a:xfr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2ED93D97-3EC5-FD92-1B06-A114F8FC8D67}"/>
              </a:ext>
            </a:extLst>
          </p:cNvPr>
          <p:cNvSpPr txBox="1"/>
          <p:nvPr/>
        </p:nvSpPr>
        <p:spPr>
          <a:xfrm>
            <a:off x="3227387" y="6154737"/>
            <a:ext cx="5476875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900">
                <a:hlinkClick r:id="rId3" tooltip="https://en.wikipedia.org/wiki/Hierarchy_of_hazard_controls"/>
              </a:rPr>
              <a:t>This Photo</a:t>
            </a:r>
            <a:r>
              <a:rPr lang="en-AU" sz="900"/>
              <a:t> by Unknown Author is licensed under </a:t>
            </a:r>
            <a:r>
              <a:rPr lang="en-AU" sz="900">
                <a:hlinkClick r:id="rId4" tooltip="https://creativecommons.org/licenses/by-sa/3.0/"/>
              </a:rPr>
              <a:t>CC BY-SA</a:t>
            </a:r>
            <a:endParaRPr lang="en-AU" sz="900"/>
          </a:p>
        </p:txBody>
      </p:sp>
    </p:spTree>
    <p:extLst>
      <p:ext uri="{BB962C8B-B14F-4D97-AF65-F5344CB8AC3E}">
        <p14:creationId xmlns:p14="http://schemas.microsoft.com/office/powerpoint/2010/main" val="252063914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5CB194-1C30-173C-D2B1-59C79BCEAB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/>
              <a:t>Control Measures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84134BB-6221-6075-826D-115E2E8A836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557582" y="457201"/>
            <a:ext cx="5948618" cy="5403850"/>
          </a:xfrm>
        </p:spPr>
        <p:txBody>
          <a:bodyPr/>
          <a:lstStyle/>
          <a:p>
            <a:pPr marL="0" indent="0">
              <a:buNone/>
            </a:pPr>
            <a:r>
              <a:rPr lang="en-AU" dirty="0"/>
              <a:t>These controls must comply with the Aus/NZ standards.</a:t>
            </a:r>
          </a:p>
          <a:p>
            <a:pPr marL="0" indent="0">
              <a:buNone/>
            </a:pPr>
            <a:r>
              <a:rPr lang="en-AU" dirty="0"/>
              <a:t>We must plan works ensuring operators and workers are aware of overhead and underground lines.</a:t>
            </a:r>
          </a:p>
          <a:p>
            <a:pPr marL="0" indent="0">
              <a:buNone/>
            </a:pPr>
            <a:r>
              <a:rPr lang="en-AU" dirty="0"/>
              <a:t>Ensure exclusion zones are specified.</a:t>
            </a:r>
          </a:p>
          <a:p>
            <a:pPr marL="0" indent="0">
              <a:buNone/>
            </a:pPr>
            <a:r>
              <a:rPr lang="en-AU" dirty="0"/>
              <a:t>Follow electrical safety Codes of Practice.</a:t>
            </a:r>
          </a:p>
          <a:p>
            <a:pPr marL="0" indent="0">
              <a:buNone/>
            </a:pPr>
            <a:endParaRPr lang="en-AU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11EE588-730C-51B8-ED58-97E2307FB32F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en-AU" dirty="0"/>
              <a:t>Consider if the control measure created a new hazard.</a:t>
            </a:r>
          </a:p>
          <a:p>
            <a:r>
              <a:rPr lang="en-AU" dirty="0"/>
              <a:t>Consult with workers and provide training</a:t>
            </a:r>
          </a:p>
          <a:p>
            <a:r>
              <a:rPr lang="en-AU" dirty="0"/>
              <a:t>Develop safe work practices.</a:t>
            </a:r>
          </a:p>
        </p:txBody>
      </p:sp>
      <p:pic>
        <p:nvPicPr>
          <p:cNvPr id="6" name="Picture 5" descr="OMG Bee">
            <a:extLst>
              <a:ext uri="{FF2B5EF4-FFF2-40B4-BE49-F238E27FC236}">
                <a16:creationId xmlns:a16="http://schemas.microsoft.com/office/drawing/2014/main" id="{53183208-5CB0-DCE6-339D-A15108D4F85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67600" y="4473221"/>
            <a:ext cx="4038600" cy="23847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623664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906C41-1FA5-E2BD-84C4-26CED7DD67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/>
              <a:t>Reviews of Controls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808074C-E618-AC95-82B7-5CD51A60AD3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AU" sz="2400" dirty="0"/>
              <a:t>Under Work Health and Safety Laws we must review our controls regularly and when:</a:t>
            </a:r>
          </a:p>
          <a:p>
            <a:r>
              <a:rPr lang="en-AU" sz="2400" dirty="0"/>
              <a:t>A control is not working.</a:t>
            </a:r>
          </a:p>
          <a:p>
            <a:r>
              <a:rPr lang="en-AU" sz="2400" dirty="0"/>
              <a:t>If the control creates a new risk.</a:t>
            </a:r>
          </a:p>
          <a:p>
            <a:r>
              <a:rPr lang="en-AU" sz="2400" dirty="0"/>
              <a:t>You find a new hazard/risk.</a:t>
            </a:r>
          </a:p>
          <a:p>
            <a:r>
              <a:rPr lang="en-AU" sz="2400" dirty="0"/>
              <a:t>A report from a worker or HSR’s request a review.</a:t>
            </a:r>
          </a:p>
          <a:p>
            <a:pPr marL="0" indent="0">
              <a:buNone/>
            </a:pPr>
            <a:r>
              <a:rPr lang="en-AU" sz="2400" dirty="0"/>
              <a:t>We must continually inspect our workplace, consult with people, testing and reviewing records and data.</a:t>
            </a:r>
          </a:p>
        </p:txBody>
      </p:sp>
    </p:spTree>
    <p:extLst>
      <p:ext uri="{BB962C8B-B14F-4D97-AF65-F5344CB8AC3E}">
        <p14:creationId xmlns:p14="http://schemas.microsoft.com/office/powerpoint/2010/main" val="337088008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301B90-55E5-2D62-AE5B-4096F53772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/>
              <a:t>In conclusion</a:t>
            </a: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2F5AD403-3793-3C63-F253-2A0CFA5CEA0A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33614061"/>
              </p:ext>
            </p:extLst>
          </p:nvPr>
        </p:nvGraphicFramePr>
        <p:xfrm>
          <a:off x="1219200" y="2317750"/>
          <a:ext cx="9493250" cy="40068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117487829"/>
      </p:ext>
    </p:extLst>
  </p:cSld>
  <p:clrMapOvr>
    <a:masterClrMapping/>
  </p:clrMapOvr>
</p:sld>
</file>

<file path=ppt/theme/theme1.xml><?xml version="1.0" encoding="utf-8"?>
<a:theme xmlns:a="http://schemas.openxmlformats.org/drawingml/2006/main" name="AfterhoursVTI">
  <a:themeElements>
    <a:clrScheme name="AnalogousFromDarkSeedLeftStep">
      <a:dk1>
        <a:srgbClr val="000000"/>
      </a:dk1>
      <a:lt1>
        <a:srgbClr val="FFFFFF"/>
      </a:lt1>
      <a:dk2>
        <a:srgbClr val="171735"/>
      </a:dk2>
      <a:lt2>
        <a:srgbClr val="F0F3F1"/>
      </a:lt2>
      <a:accent1>
        <a:srgbClr val="C34DA3"/>
      </a:accent1>
      <a:accent2>
        <a:srgbClr val="A03BB1"/>
      </a:accent2>
      <a:accent3>
        <a:srgbClr val="814DC3"/>
      </a:accent3>
      <a:accent4>
        <a:srgbClr val="413EB3"/>
      </a:accent4>
      <a:accent5>
        <a:srgbClr val="4D7BC3"/>
      </a:accent5>
      <a:accent6>
        <a:srgbClr val="3B9BB1"/>
      </a:accent6>
      <a:hlink>
        <a:srgbClr val="3F5CBF"/>
      </a:hlink>
      <a:folHlink>
        <a:srgbClr val="7F7F7F"/>
      </a:folHlink>
    </a:clrScheme>
    <a:fontScheme name="Street">
      <a:majorFont>
        <a:latin typeface="Franklin Gothic Heavy"/>
        <a:ea typeface=""/>
        <a:cs typeface=""/>
      </a:majorFont>
      <a:minorFont>
        <a:latin typeface="Consolas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AfterhoursVTI" id="{90A150B1-9C08-42C7-B4E0-C1D732064FA1}" vid="{A6104589-8A83-4A64-B7F1-AAF946A40515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128</TotalTime>
  <Words>623</Words>
  <Application>Microsoft Office PowerPoint</Application>
  <PresentationFormat>Widescreen</PresentationFormat>
  <Paragraphs>57</Paragraphs>
  <Slides>11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5" baseType="lpstr">
      <vt:lpstr>Arial</vt:lpstr>
      <vt:lpstr>Consolas</vt:lpstr>
      <vt:lpstr>Franklin Gothic Heavy</vt:lpstr>
      <vt:lpstr>AfterhoursVTI</vt:lpstr>
      <vt:lpstr>WORKPLACE HAZARDS</vt:lpstr>
      <vt:lpstr>What is a Hazard? A situation or thing that can cause harm. What is a Risk? The possibility of harm when exposed to the hazard.</vt:lpstr>
      <vt:lpstr>Responsibilities</vt:lpstr>
      <vt:lpstr>Legal and Organisational Responsibilities</vt:lpstr>
      <vt:lpstr>Identify the Hazards </vt:lpstr>
      <vt:lpstr>Risk Assessment</vt:lpstr>
      <vt:lpstr>PowerPoint Presentation</vt:lpstr>
      <vt:lpstr>Risk Management and Controls</vt:lpstr>
      <vt:lpstr>Control Measures</vt:lpstr>
      <vt:lpstr>Reviews of Controls</vt:lpstr>
      <vt:lpstr>In conclusion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Alison Radford</dc:creator>
  <cp:lastModifiedBy>Alison Radford</cp:lastModifiedBy>
  <cp:revision>3</cp:revision>
  <dcterms:created xsi:type="dcterms:W3CDTF">2024-08-15T02:44:40Z</dcterms:created>
  <dcterms:modified xsi:type="dcterms:W3CDTF">2024-08-15T04:53:05Z</dcterms:modified>
</cp:coreProperties>
</file>