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4"/>
  </p:notesMasterIdLst>
  <p:handoutMasterIdLst>
    <p:handoutMasterId r:id="rId15"/>
  </p:handoutMasterIdLst>
  <p:sldIdLst>
    <p:sldId id="257" r:id="rId2"/>
    <p:sldId id="259" r:id="rId3"/>
    <p:sldId id="296" r:id="rId4"/>
    <p:sldId id="297" r:id="rId5"/>
    <p:sldId id="266" r:id="rId6"/>
    <p:sldId id="298" r:id="rId7"/>
    <p:sldId id="295" r:id="rId8"/>
    <p:sldId id="273" r:id="rId9"/>
    <p:sldId id="300" r:id="rId10"/>
    <p:sldId id="274" r:id="rId11"/>
    <p:sldId id="299" r:id="rId12"/>
    <p:sldId id="301" r:id="rId13"/>
  </p:sldIdLst>
  <p:sldSz cx="12192000" cy="6858000"/>
  <p:notesSz cx="9388475" cy="7102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143C"/>
    <a:srgbClr val="000000"/>
    <a:srgbClr val="FAC59E"/>
    <a:srgbClr val="22B24C"/>
    <a:srgbClr val="00549F"/>
    <a:srgbClr val="E6E6E6"/>
    <a:srgbClr val="DC5924"/>
    <a:srgbClr val="B7472A"/>
    <a:srgbClr val="FFFFFF"/>
    <a:srgbClr val="75D1FF"/>
  </p:clrMru>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83693" autoAdjust="0"/>
  </p:normalViewPr>
  <p:slideViewPr>
    <p:cSldViewPr snapToGrid="0">
      <p:cViewPr varScale="1">
        <p:scale>
          <a:sx n="90" d="100"/>
          <a:sy n="90" d="100"/>
        </p:scale>
        <p:origin x="1254" y="-78"/>
      </p:cViewPr>
      <p:guideLst/>
    </p:cSldViewPr>
  </p:slideViewPr>
  <p:outlineViewPr>
    <p:cViewPr>
      <p:scale>
        <a:sx n="33" d="100"/>
        <a:sy n="33" d="100"/>
      </p:scale>
      <p:origin x="0" y="-1164"/>
    </p:cViewPr>
  </p:outlineViewPr>
  <p:notesTextViewPr>
    <p:cViewPr>
      <p:scale>
        <a:sx n="1" d="1"/>
        <a:sy n="1" d="1"/>
      </p:scale>
      <p:origin x="0" y="0"/>
    </p:cViewPr>
  </p:notesTextViewPr>
  <p:sorterViewPr>
    <p:cViewPr>
      <p:scale>
        <a:sx n="108" d="100"/>
        <a:sy n="108" d="100"/>
      </p:scale>
      <p:origin x="0" y="-3162"/>
    </p:cViewPr>
  </p:sorterViewPr>
  <p:notesViewPr>
    <p:cSldViewPr snapToGrid="0">
      <p:cViewPr varScale="1">
        <p:scale>
          <a:sx n="73" d="100"/>
          <a:sy n="73" d="100"/>
        </p:scale>
        <p:origin x="583"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sz="quarter" idx="1"/>
          </p:nvPr>
        </p:nvSpPr>
        <p:spPr>
          <a:xfrm>
            <a:off x="5317963" y="1"/>
            <a:ext cx="4068339" cy="356357"/>
          </a:xfrm>
          <a:prstGeom prst="rect">
            <a:avLst/>
          </a:prstGeom>
        </p:spPr>
        <p:txBody>
          <a:bodyPr vert="horz" lIns="94229" tIns="47114" rIns="94229" bIns="47114" rtlCol="0"/>
          <a:lstStyle>
            <a:lvl1pPr algn="r">
              <a:defRPr sz="1200"/>
            </a:lvl1pPr>
          </a:lstStyle>
          <a:p>
            <a:fld id="{7CCA049B-3A46-4BDA-A8F5-2925B00FE570}" type="datetimeFigureOut">
              <a:rPr lang="en-US" smtClean="0"/>
              <a:t>5/20/2022</a:t>
            </a:fld>
            <a:endParaRPr lang="en-US"/>
          </a:p>
        </p:txBody>
      </p:sp>
      <p:sp>
        <p:nvSpPr>
          <p:cNvPr id="4" name="Footer Placeholder 3"/>
          <p:cNvSpPr>
            <a:spLocks noGrp="1"/>
          </p:cNvSpPr>
          <p:nvPr>
            <p:ph type="ftr" sz="quarter" idx="2"/>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5" name="Slide Number Placeholder 4"/>
          <p:cNvSpPr>
            <a:spLocks noGrp="1"/>
          </p:cNvSpPr>
          <p:nvPr>
            <p:ph type="sldNum" sz="quarter" idx="3"/>
          </p:nvPr>
        </p:nvSpPr>
        <p:spPr>
          <a:xfrm>
            <a:off x="5317963" y="6746119"/>
            <a:ext cx="4068339" cy="356356"/>
          </a:xfrm>
          <a:prstGeom prst="rect">
            <a:avLst/>
          </a:prstGeom>
        </p:spPr>
        <p:txBody>
          <a:bodyPr vert="horz" lIns="94229" tIns="47114" rIns="94229" bIns="47114" rtlCol="0" anchor="b"/>
          <a:lstStyle>
            <a:lvl1pPr algn="r">
              <a:defRPr sz="1200"/>
            </a:lvl1pPr>
          </a:lstStyle>
          <a:p>
            <a:fld id="{DBAA5490-FD59-4087-AC7E-016E8A4124C4}" type="slidenum">
              <a:rPr lang="en-US" smtClean="0"/>
              <a:t>‹#›</a:t>
            </a:fld>
            <a:endParaRPr lang="en-US"/>
          </a:p>
        </p:txBody>
      </p:sp>
    </p:spTree>
    <p:extLst>
      <p:ext uri="{BB962C8B-B14F-4D97-AF65-F5344CB8AC3E}">
        <p14:creationId xmlns:p14="http://schemas.microsoft.com/office/powerpoint/2010/main" val="79109266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068339" cy="356357"/>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5317963" y="1"/>
            <a:ext cx="4068339" cy="356357"/>
          </a:xfrm>
          <a:prstGeom prst="rect">
            <a:avLst/>
          </a:prstGeom>
        </p:spPr>
        <p:txBody>
          <a:bodyPr vert="horz" lIns="94229" tIns="47114" rIns="94229" bIns="47114" rtlCol="0"/>
          <a:lstStyle>
            <a:lvl1pPr algn="r">
              <a:defRPr sz="1200"/>
            </a:lvl1pPr>
          </a:lstStyle>
          <a:p>
            <a:fld id="{44C46CEC-428A-4DD0-A7C7-21AF8DE33E93}" type="datetimeFigureOut">
              <a:rPr lang="en-US" smtClean="0"/>
              <a:t>5/20/2022</a:t>
            </a:fld>
            <a:endParaRPr lang="en-US"/>
          </a:p>
        </p:txBody>
      </p:sp>
      <p:sp>
        <p:nvSpPr>
          <p:cNvPr id="4" name="Slide Image Placeholder 3"/>
          <p:cNvSpPr>
            <a:spLocks noGrp="1" noRot="1" noChangeAspect="1"/>
          </p:cNvSpPr>
          <p:nvPr>
            <p:ph type="sldImg" idx="2"/>
          </p:nvPr>
        </p:nvSpPr>
        <p:spPr>
          <a:xfrm>
            <a:off x="2563813" y="887413"/>
            <a:ext cx="4260850" cy="2397125"/>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938848" y="3418066"/>
            <a:ext cx="7510780" cy="2796600"/>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746119"/>
            <a:ext cx="4068339" cy="356356"/>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5317963" y="6746119"/>
            <a:ext cx="4068339" cy="356356"/>
          </a:xfrm>
          <a:prstGeom prst="rect">
            <a:avLst/>
          </a:prstGeom>
        </p:spPr>
        <p:txBody>
          <a:bodyPr vert="horz" lIns="94229" tIns="47114" rIns="94229" bIns="47114" rtlCol="0" anchor="b"/>
          <a:lstStyle>
            <a:lvl1pPr algn="r">
              <a:defRPr sz="1200"/>
            </a:lvl1pPr>
          </a:lstStyle>
          <a:p>
            <a:fld id="{4CBCEA92-F142-4D57-B507-37BDAF44710C}" type="slidenum">
              <a:rPr lang="en-US" smtClean="0"/>
              <a:t>‹#›</a:t>
            </a:fld>
            <a:endParaRPr lang="en-US"/>
          </a:p>
        </p:txBody>
      </p:sp>
    </p:spTree>
    <p:extLst>
      <p:ext uri="{BB962C8B-B14F-4D97-AF65-F5344CB8AC3E}">
        <p14:creationId xmlns:p14="http://schemas.microsoft.com/office/powerpoint/2010/main" val="14020205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attendees of this meeting:</a:t>
            </a:r>
          </a:p>
          <a:p>
            <a:r>
              <a:rPr lang="en-AU" dirty="0"/>
              <a:t>Directors</a:t>
            </a:r>
          </a:p>
          <a:p>
            <a:r>
              <a:rPr lang="en-AU" dirty="0"/>
              <a:t>Department Managers</a:t>
            </a:r>
          </a:p>
          <a:p>
            <a:r>
              <a:rPr lang="en-AU" dirty="0"/>
              <a:t>HSEQ Staff</a:t>
            </a:r>
          </a:p>
        </p:txBody>
      </p:sp>
      <p:sp>
        <p:nvSpPr>
          <p:cNvPr id="4" name="Slide Number Placeholder 3"/>
          <p:cNvSpPr>
            <a:spLocks noGrp="1"/>
          </p:cNvSpPr>
          <p:nvPr>
            <p:ph type="sldNum" sz="quarter" idx="5"/>
          </p:nvPr>
        </p:nvSpPr>
        <p:spPr/>
        <p:txBody>
          <a:bodyPr/>
          <a:lstStyle/>
          <a:p>
            <a:fld id="{4CBCEA92-F142-4D57-B507-37BDAF44710C}" type="slidenum">
              <a:rPr lang="en-US" smtClean="0"/>
              <a:t>1</a:t>
            </a:fld>
            <a:endParaRPr lang="en-US"/>
          </a:p>
        </p:txBody>
      </p:sp>
    </p:spTree>
    <p:extLst>
      <p:ext uri="{BB962C8B-B14F-4D97-AF65-F5344CB8AC3E}">
        <p14:creationId xmlns:p14="http://schemas.microsoft.com/office/powerpoint/2010/main" val="1522976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2</a:t>
            </a:fld>
            <a:endParaRPr lang="en-US"/>
          </a:p>
        </p:txBody>
      </p:sp>
    </p:spTree>
    <p:extLst>
      <p:ext uri="{BB962C8B-B14F-4D97-AF65-F5344CB8AC3E}">
        <p14:creationId xmlns:p14="http://schemas.microsoft.com/office/powerpoint/2010/main" val="184418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3</a:t>
            </a:fld>
            <a:endParaRPr lang="en-US"/>
          </a:p>
        </p:txBody>
      </p:sp>
    </p:spTree>
    <p:extLst>
      <p:ext uri="{BB962C8B-B14F-4D97-AF65-F5344CB8AC3E}">
        <p14:creationId xmlns:p14="http://schemas.microsoft.com/office/powerpoint/2010/main" val="3655934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4</a:t>
            </a:fld>
            <a:endParaRPr lang="en-US"/>
          </a:p>
        </p:txBody>
      </p:sp>
    </p:spTree>
    <p:extLst>
      <p:ext uri="{BB962C8B-B14F-4D97-AF65-F5344CB8AC3E}">
        <p14:creationId xmlns:p14="http://schemas.microsoft.com/office/powerpoint/2010/main" val="2544972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5</a:t>
            </a:fld>
            <a:endParaRPr lang="en-US"/>
          </a:p>
        </p:txBody>
      </p:sp>
    </p:spTree>
    <p:extLst>
      <p:ext uri="{BB962C8B-B14F-4D97-AF65-F5344CB8AC3E}">
        <p14:creationId xmlns:p14="http://schemas.microsoft.com/office/powerpoint/2010/main" val="31061858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6</a:t>
            </a:fld>
            <a:endParaRPr lang="en-US"/>
          </a:p>
        </p:txBody>
      </p:sp>
    </p:spTree>
    <p:extLst>
      <p:ext uri="{BB962C8B-B14F-4D97-AF65-F5344CB8AC3E}">
        <p14:creationId xmlns:p14="http://schemas.microsoft.com/office/powerpoint/2010/main" val="1259087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Outline the steps, what they entail &amp; the approx. time period to be completed in</a:t>
            </a:r>
          </a:p>
        </p:txBody>
      </p:sp>
      <p:sp>
        <p:nvSpPr>
          <p:cNvPr id="4" name="Slide Number Placeholder 3"/>
          <p:cNvSpPr>
            <a:spLocks noGrp="1"/>
          </p:cNvSpPr>
          <p:nvPr>
            <p:ph type="sldNum" sz="quarter" idx="5"/>
          </p:nvPr>
        </p:nvSpPr>
        <p:spPr/>
        <p:txBody>
          <a:bodyPr/>
          <a:lstStyle/>
          <a:p>
            <a:fld id="{4CBCEA92-F142-4D57-B507-37BDAF44710C}" type="slidenum">
              <a:rPr lang="en-US" smtClean="0"/>
              <a:t>7</a:t>
            </a:fld>
            <a:endParaRPr lang="en-US"/>
          </a:p>
        </p:txBody>
      </p:sp>
    </p:spTree>
    <p:extLst>
      <p:ext uri="{BB962C8B-B14F-4D97-AF65-F5344CB8AC3E}">
        <p14:creationId xmlns:p14="http://schemas.microsoft.com/office/powerpoint/2010/main" val="13409432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If attendees mention more barriers &amp; I do not have a solution for them on the spot, I will take note &amp; provide a date they will be answered by. </a:t>
            </a:r>
          </a:p>
        </p:txBody>
      </p:sp>
      <p:sp>
        <p:nvSpPr>
          <p:cNvPr id="4" name="Slide Number Placeholder 3"/>
          <p:cNvSpPr>
            <a:spLocks noGrp="1"/>
          </p:cNvSpPr>
          <p:nvPr>
            <p:ph type="sldNum" sz="quarter" idx="5"/>
          </p:nvPr>
        </p:nvSpPr>
        <p:spPr/>
        <p:txBody>
          <a:bodyPr/>
          <a:lstStyle/>
          <a:p>
            <a:fld id="{4CBCEA92-F142-4D57-B507-37BDAF44710C}" type="slidenum">
              <a:rPr lang="en-US" smtClean="0"/>
              <a:t>8</a:t>
            </a:fld>
            <a:endParaRPr lang="en-US"/>
          </a:p>
        </p:txBody>
      </p:sp>
    </p:spTree>
    <p:extLst>
      <p:ext uri="{BB962C8B-B14F-4D97-AF65-F5344CB8AC3E}">
        <p14:creationId xmlns:p14="http://schemas.microsoft.com/office/powerpoint/2010/main" val="1967301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Here I would discuss how Paynters have been going with achieving set KPI’s over the last reporting year (1 July – 30 June). The results of each graph would be discussed, including the KPI’s significance in determining WHSMS performance across the business. (e.g. few senior management inspections would indicate that upper management is not involved enough in the implementation of the WHSMS). Historical data can act as a base line for determining where we can improve as a business.</a:t>
            </a:r>
          </a:p>
        </p:txBody>
      </p:sp>
      <p:sp>
        <p:nvSpPr>
          <p:cNvPr id="4" name="Slide Number Placeholder 3"/>
          <p:cNvSpPr>
            <a:spLocks noGrp="1"/>
          </p:cNvSpPr>
          <p:nvPr>
            <p:ph type="sldNum" sz="quarter" idx="5"/>
          </p:nvPr>
        </p:nvSpPr>
        <p:spPr/>
        <p:txBody>
          <a:bodyPr/>
          <a:lstStyle/>
          <a:p>
            <a:fld id="{4CBCEA92-F142-4D57-B507-37BDAF44710C}" type="slidenum">
              <a:rPr lang="en-US" smtClean="0"/>
              <a:t>9</a:t>
            </a:fld>
            <a:endParaRPr lang="en-US"/>
          </a:p>
        </p:txBody>
      </p:sp>
    </p:spTree>
    <p:extLst>
      <p:ext uri="{BB962C8B-B14F-4D97-AF65-F5344CB8AC3E}">
        <p14:creationId xmlns:p14="http://schemas.microsoft.com/office/powerpoint/2010/main" val="1577855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Discuss the formal procedures, processes &amp; tools in place/available. Advise who is to use these tools, when &amp; how.</a:t>
            </a:r>
          </a:p>
          <a:p>
            <a:r>
              <a:rPr lang="en-AU" dirty="0"/>
              <a:t>* Mention WHSMS Audit Check sheet – distribute to attendees</a:t>
            </a:r>
          </a:p>
        </p:txBody>
      </p:sp>
      <p:sp>
        <p:nvSpPr>
          <p:cNvPr id="4" name="Slide Number Placeholder 3"/>
          <p:cNvSpPr>
            <a:spLocks noGrp="1"/>
          </p:cNvSpPr>
          <p:nvPr>
            <p:ph type="sldNum" sz="quarter" idx="5"/>
          </p:nvPr>
        </p:nvSpPr>
        <p:spPr/>
        <p:txBody>
          <a:bodyPr/>
          <a:lstStyle/>
          <a:p>
            <a:fld id="{4CBCEA92-F142-4D57-B507-37BDAF44710C}" type="slidenum">
              <a:rPr lang="en-US" smtClean="0"/>
              <a:t>10</a:t>
            </a:fld>
            <a:endParaRPr lang="en-US"/>
          </a:p>
        </p:txBody>
      </p:sp>
    </p:spTree>
    <p:extLst>
      <p:ext uri="{BB962C8B-B14F-4D97-AF65-F5344CB8AC3E}">
        <p14:creationId xmlns:p14="http://schemas.microsoft.com/office/powerpoint/2010/main" val="3377435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Meeting attendees would be invited to share their thoughts on the above &amp; discuss any areas of improvement they have come across. </a:t>
            </a:r>
          </a:p>
        </p:txBody>
      </p:sp>
      <p:sp>
        <p:nvSpPr>
          <p:cNvPr id="4" name="Slide Number Placeholder 3"/>
          <p:cNvSpPr>
            <a:spLocks noGrp="1"/>
          </p:cNvSpPr>
          <p:nvPr>
            <p:ph type="sldNum" sz="quarter" idx="5"/>
          </p:nvPr>
        </p:nvSpPr>
        <p:spPr/>
        <p:txBody>
          <a:bodyPr/>
          <a:lstStyle/>
          <a:p>
            <a:fld id="{4CBCEA92-F142-4D57-B507-37BDAF44710C}" type="slidenum">
              <a:rPr lang="en-US" smtClean="0"/>
              <a:t>11</a:t>
            </a:fld>
            <a:endParaRPr lang="en-US"/>
          </a:p>
        </p:txBody>
      </p:sp>
    </p:spTree>
    <p:extLst>
      <p:ext uri="{BB962C8B-B14F-4D97-AF65-F5344CB8AC3E}">
        <p14:creationId xmlns:p14="http://schemas.microsoft.com/office/powerpoint/2010/main" val="2457534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Outline the HSEQ’s team commitment to providing ongoing support to staff throughout the implementation process</a:t>
            </a:r>
          </a:p>
          <a:p>
            <a:endParaRPr lang="en-AU" dirty="0"/>
          </a:p>
        </p:txBody>
      </p:sp>
      <p:sp>
        <p:nvSpPr>
          <p:cNvPr id="4" name="Slide Number Placeholder 3"/>
          <p:cNvSpPr>
            <a:spLocks noGrp="1"/>
          </p:cNvSpPr>
          <p:nvPr>
            <p:ph type="sldNum" sz="quarter" idx="5"/>
          </p:nvPr>
        </p:nvSpPr>
        <p:spPr/>
        <p:txBody>
          <a:bodyPr/>
          <a:lstStyle/>
          <a:p>
            <a:fld id="{4CBCEA92-F142-4D57-B507-37BDAF44710C}" type="slidenum">
              <a:rPr lang="en-US" smtClean="0"/>
              <a:t>12</a:t>
            </a:fld>
            <a:endParaRPr lang="en-US"/>
          </a:p>
        </p:txBody>
      </p:sp>
    </p:spTree>
    <p:extLst>
      <p:ext uri="{BB962C8B-B14F-4D97-AF65-F5344CB8AC3E}">
        <p14:creationId xmlns:p14="http://schemas.microsoft.com/office/powerpoint/2010/main" val="191996333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00_TITLE OR TRANSITION">
    <p:bg>
      <p:bgPr>
        <a:solidFill>
          <a:schemeClr val="bg2"/>
        </a:solidFill>
        <a:effectLst/>
      </p:bgPr>
    </p:bg>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B4E7E7B3-028E-4C08-AF7A-A174C7989697}"/>
              </a:ext>
            </a:extLst>
          </p:cNvPr>
          <p:cNvPicPr>
            <a:picLocks noChangeAspect="1"/>
          </p:cNvPicPr>
          <p:nvPr userDrawn="1"/>
        </p:nvPicPr>
        <p:blipFill rotWithShape="1">
          <a:blip r:embed="rId2" cstate="screen">
            <a:extLst>
              <a:ext uri="{28A0092B-C50C-407E-A947-70E740481C1C}">
                <a14:useLocalDpi xmlns:a14="http://schemas.microsoft.com/office/drawing/2010/main" val="0"/>
              </a:ext>
            </a:extLst>
          </a:blip>
          <a:srcRect t="15760"/>
          <a:stretch/>
        </p:blipFill>
        <p:spPr>
          <a:xfrm>
            <a:off x="0" y="0"/>
            <a:ext cx="12192000" cy="6847020"/>
          </a:xfrm>
          <a:prstGeom prst="rect">
            <a:avLst/>
          </a:prstGeom>
        </p:spPr>
      </p:pic>
      <p:sp>
        <p:nvSpPr>
          <p:cNvPr id="5" name="Rectangle 4">
            <a:extLst>
              <a:ext uri="{FF2B5EF4-FFF2-40B4-BE49-F238E27FC236}">
                <a16:creationId xmlns:a16="http://schemas.microsoft.com/office/drawing/2014/main" id="{19EAAE3E-385E-46AE-82ED-67768C583CA9}"/>
              </a:ext>
            </a:extLst>
          </p:cNvPr>
          <p:cNvSpPr/>
          <p:nvPr userDrawn="1"/>
        </p:nvSpPr>
        <p:spPr>
          <a:xfrm>
            <a:off x="0" y="1995055"/>
            <a:ext cx="12192000" cy="4862945"/>
          </a:xfrm>
          <a:prstGeom prst="rect">
            <a:avLst/>
          </a:prstGeom>
          <a:solidFill>
            <a:srgbClr val="000000">
              <a:alpha val="2784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pic>
        <p:nvPicPr>
          <p:cNvPr id="15" name="Picture 14">
            <a:extLst>
              <a:ext uri="{FF2B5EF4-FFF2-40B4-BE49-F238E27FC236}">
                <a16:creationId xmlns:a16="http://schemas.microsoft.com/office/drawing/2014/main" id="{15335800-1566-4F2E-A219-D9B21A15423F}"/>
              </a:ext>
            </a:extLst>
          </p:cNvPr>
          <p:cNvPicPr>
            <a:picLocks noChangeAspect="1"/>
          </p:cNvPicPr>
          <p:nvPr userDrawn="1"/>
        </p:nvPicPr>
        <p:blipFill>
          <a:blip r:embed="rId3"/>
          <a:stretch>
            <a:fillRect/>
          </a:stretch>
        </p:blipFill>
        <p:spPr>
          <a:xfrm>
            <a:off x="7699110" y="3852185"/>
            <a:ext cx="4623284" cy="5468400"/>
          </a:xfrm>
          <a:prstGeom prst="rect">
            <a:avLst/>
          </a:prstGeom>
        </p:spPr>
      </p:pic>
      <p:sp>
        <p:nvSpPr>
          <p:cNvPr id="2" name="Title 1"/>
          <p:cNvSpPr>
            <a:spLocks noGrp="1"/>
          </p:cNvSpPr>
          <p:nvPr>
            <p:ph type="ctrTitle" hasCustomPrompt="1"/>
          </p:nvPr>
        </p:nvSpPr>
        <p:spPr>
          <a:xfrm>
            <a:off x="1219939" y="2569507"/>
            <a:ext cx="9107555" cy="923330"/>
          </a:xfrm>
          <a:prstGeom prst="rect">
            <a:avLst/>
          </a:prstGeom>
          <a:noFill/>
        </p:spPr>
        <p:txBody>
          <a:bodyPr anchor="b"/>
          <a:lstStyle>
            <a:lvl1pPr algn="l" defTabSz="914400" rtl="0" eaLnBrk="1" latinLnBrk="0" hangingPunct="1">
              <a:lnSpc>
                <a:spcPct val="90000"/>
              </a:lnSpc>
              <a:spcBef>
                <a:spcPct val="0"/>
              </a:spcBef>
              <a:buNone/>
              <a:defRPr lang="en-US" sz="6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r>
              <a:rPr lang="en-US" dirty="0"/>
              <a:t>CLICK TO EDIT TITLE</a:t>
            </a:r>
          </a:p>
        </p:txBody>
      </p:sp>
      <p:sp>
        <p:nvSpPr>
          <p:cNvPr id="6" name="Rectangle 5">
            <a:extLst>
              <a:ext uri="{FF2B5EF4-FFF2-40B4-BE49-F238E27FC236}">
                <a16:creationId xmlns:a16="http://schemas.microsoft.com/office/drawing/2014/main" id="{B06B953D-5F29-41F1-8160-F05B266EA0E9}"/>
              </a:ext>
            </a:extLst>
          </p:cNvPr>
          <p:cNvSpPr/>
          <p:nvPr userDrawn="1"/>
        </p:nvSpPr>
        <p:spPr>
          <a:xfrm>
            <a:off x="1" y="0"/>
            <a:ext cx="12192000" cy="1130300"/>
          </a:xfrm>
          <a:prstGeom prst="rect">
            <a:avLst/>
          </a:pr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Picture Placeholder 10">
            <a:extLst>
              <a:ext uri="{FF2B5EF4-FFF2-40B4-BE49-F238E27FC236}">
                <a16:creationId xmlns:a16="http://schemas.microsoft.com/office/drawing/2014/main" id="{732C7B06-2358-4292-9B44-A577EA718F88}"/>
              </a:ext>
            </a:extLst>
          </p:cNvPr>
          <p:cNvSpPr>
            <a:spLocks noGrp="1"/>
          </p:cNvSpPr>
          <p:nvPr>
            <p:ph type="pic" sz="quarter" idx="10" hasCustomPrompt="1"/>
          </p:nvPr>
        </p:nvSpPr>
        <p:spPr>
          <a:xfrm>
            <a:off x="489297" y="186585"/>
            <a:ext cx="1219200" cy="757130"/>
          </a:xfrm>
        </p:spPr>
        <p:txBody>
          <a:bodyPr/>
          <a:lstStyle>
            <a:lvl1pPr>
              <a:defRPr/>
            </a:lvl1pPr>
          </a:lstStyle>
          <a:p>
            <a:r>
              <a:rPr lang="en-AU" dirty="0"/>
              <a:t>Client Logo</a:t>
            </a:r>
          </a:p>
        </p:txBody>
      </p:sp>
      <p:sp>
        <p:nvSpPr>
          <p:cNvPr id="16" name="Title 1">
            <a:extLst>
              <a:ext uri="{FF2B5EF4-FFF2-40B4-BE49-F238E27FC236}">
                <a16:creationId xmlns:a16="http://schemas.microsoft.com/office/drawing/2014/main" id="{D67937EB-ACF8-40E8-B346-5C35A3E0F280}"/>
              </a:ext>
            </a:extLst>
          </p:cNvPr>
          <p:cNvSpPr txBox="1">
            <a:spLocks/>
          </p:cNvSpPr>
          <p:nvPr userDrawn="1"/>
        </p:nvSpPr>
        <p:spPr>
          <a:xfrm>
            <a:off x="1219938" y="3827246"/>
            <a:ext cx="9107555" cy="590931"/>
          </a:xfrm>
          <a:prstGeom prst="rect">
            <a:avLst/>
          </a:prstGeom>
          <a:noFill/>
        </p:spPr>
        <p:txBody>
          <a:bodyPr vert="horz" wrap="square" lIns="91440" tIns="45720" rIns="91440" bIns="45720" rtlCol="0" anchor="b" anchorCtr="0">
            <a:spAutoFit/>
          </a:bodyPr>
          <a:lstStyle>
            <a:lvl1pPr algn="ctr" defTabSz="914400" rtl="0" eaLnBrk="1" latinLnBrk="0" hangingPunct="1">
              <a:lnSpc>
                <a:spcPct val="90000"/>
              </a:lnSpc>
              <a:spcBef>
                <a:spcPct val="0"/>
              </a:spcBef>
              <a:buNone/>
              <a:defRPr lang="en-US" sz="6000" b="1" i="0" kern="1200" spc="-300" dirty="0">
                <a:gradFill>
                  <a:gsLst>
                    <a:gs pos="0">
                      <a:schemeClr val="accent1">
                        <a:lumMod val="5000"/>
                        <a:lumOff val="95000"/>
                      </a:schemeClr>
                    </a:gs>
                    <a:gs pos="100000">
                      <a:schemeClr val="tx1"/>
                    </a:gs>
                  </a:gsLst>
                  <a:lin ang="5400000" scaled="1"/>
                </a:gradFill>
                <a:latin typeface="+mn-lt"/>
                <a:ea typeface="+mn-ea"/>
                <a:cs typeface="Segoe UI Semilight" panose="020B0402040204020203" pitchFamily="34" charset="0"/>
              </a:defRPr>
            </a:lvl1pPr>
          </a:lstStyle>
          <a:p>
            <a:pPr algn="l"/>
            <a:r>
              <a:rPr lang="en-AU" sz="3600" dirty="0"/>
              <a:t>SUBTITLE</a:t>
            </a:r>
          </a:p>
        </p:txBody>
      </p:sp>
      <p:pic>
        <p:nvPicPr>
          <p:cNvPr id="7" name="Picture 6">
            <a:extLst>
              <a:ext uri="{FF2B5EF4-FFF2-40B4-BE49-F238E27FC236}">
                <a16:creationId xmlns:a16="http://schemas.microsoft.com/office/drawing/2014/main" id="{AC87C990-0D7E-4B65-9D07-68C35CD4201D}"/>
              </a:ext>
            </a:extLst>
          </p:cNvPr>
          <p:cNvPicPr>
            <a:picLocks noChangeAspect="1"/>
          </p:cNvPicPr>
          <p:nvPr userDrawn="1"/>
        </p:nvPicPr>
        <p:blipFill>
          <a:blip r:embed="rId4" cstate="screen">
            <a:extLst>
              <a:ext uri="{28A0092B-C50C-407E-A947-70E740481C1C}">
                <a14:useLocalDpi xmlns:a14="http://schemas.microsoft.com/office/drawing/2010/main" val="0"/>
              </a:ext>
            </a:extLst>
          </a:blip>
          <a:stretch>
            <a:fillRect/>
          </a:stretch>
        </p:blipFill>
        <p:spPr>
          <a:xfrm>
            <a:off x="9867900" y="427515"/>
            <a:ext cx="1693116" cy="385167"/>
          </a:xfrm>
          <a:prstGeom prst="rect">
            <a:avLst/>
          </a:prstGeom>
        </p:spPr>
      </p:pic>
    </p:spTree>
    <p:extLst>
      <p:ext uri="{BB962C8B-B14F-4D97-AF65-F5344CB8AC3E}">
        <p14:creationId xmlns:p14="http://schemas.microsoft.com/office/powerpoint/2010/main" val="2301043048"/>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with number">
    <p:bg>
      <p:bgPr>
        <a:solidFill>
          <a:srgbClr val="0D143C"/>
        </a:solidFill>
        <a:effectLst/>
      </p:bgPr>
    </p:bg>
    <p:spTree>
      <p:nvGrpSpPr>
        <p:cNvPr id="1" name=""/>
        <p:cNvGrpSpPr/>
        <p:nvPr/>
      </p:nvGrpSpPr>
      <p:grpSpPr>
        <a:xfrm>
          <a:off x="0" y="0"/>
          <a:ext cx="0" cy="0"/>
          <a:chOff x="0" y="0"/>
          <a:chExt cx="0" cy="0"/>
        </a:xfrm>
      </p:grpSpPr>
      <p:sp>
        <p:nvSpPr>
          <p:cNvPr id="19" name="Freeform: Shape 18"/>
          <p:cNvSpPr/>
          <p:nvPr userDrawn="1"/>
        </p:nvSpPr>
        <p:spPr>
          <a:xfrm>
            <a:off x="3803737" y="-1"/>
            <a:ext cx="4584526" cy="2232533"/>
          </a:xfrm>
          <a:custGeom>
            <a:avLst/>
            <a:gdLst>
              <a:gd name="connsiteX0" fmla="*/ 278 w 4584526"/>
              <a:gd name="connsiteY0" fmla="*/ 0 h 2297766"/>
              <a:gd name="connsiteX1" fmla="*/ 4584248 w 4584526"/>
              <a:gd name="connsiteY1" fmla="*/ 0 h 2297766"/>
              <a:gd name="connsiteX2" fmla="*/ 4584526 w 4584526"/>
              <a:gd name="connsiteY2" fmla="*/ 5503 h 2297766"/>
              <a:gd name="connsiteX3" fmla="*/ 2292263 w 4584526"/>
              <a:gd name="connsiteY3" fmla="*/ 2297766 h 2297766"/>
              <a:gd name="connsiteX4" fmla="*/ 0 w 4584526"/>
              <a:gd name="connsiteY4" fmla="*/ 5503 h 2297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84526" h="2297766">
                <a:moveTo>
                  <a:pt x="278" y="0"/>
                </a:moveTo>
                <a:lnTo>
                  <a:pt x="4584248" y="0"/>
                </a:lnTo>
                <a:lnTo>
                  <a:pt x="4584526" y="5503"/>
                </a:lnTo>
                <a:cubicBezTo>
                  <a:pt x="4584526" y="1271485"/>
                  <a:pt x="3558245" y="2297766"/>
                  <a:pt x="2292263" y="2297766"/>
                </a:cubicBezTo>
                <a:cubicBezTo>
                  <a:pt x="1026281" y="2297766"/>
                  <a:pt x="0" y="1271485"/>
                  <a:pt x="0" y="5503"/>
                </a:cubicBezTo>
                <a:close/>
              </a:path>
            </a:pathLst>
          </a:custGeom>
          <a:solidFill>
            <a:srgbClr val="000000"/>
          </a:soli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Segoe UI"/>
              <a:ea typeface="+mn-ea"/>
              <a:cs typeface="+mn-cs"/>
            </a:endParaRPr>
          </a:p>
        </p:txBody>
      </p:sp>
      <p:sp>
        <p:nvSpPr>
          <p:cNvPr id="17" name="Footer Placeholder 4"/>
          <p:cNvSpPr txBox="1">
            <a:spLocks/>
          </p:cNvSpPr>
          <p:nvPr userDrawn="1"/>
        </p:nvSpPr>
        <p:spPr>
          <a:xfrm>
            <a:off x="4038600" y="6356350"/>
            <a:ext cx="4114800" cy="365125"/>
          </a:xfrm>
          <a:prstGeom prst="rect">
            <a:avLst/>
          </a:prstGeom>
        </p:spPr>
        <p:txBody>
          <a:bodyPr/>
          <a:lstStyle>
            <a:defPPr>
              <a:defRPr lang="en-US"/>
            </a:defPPr>
            <a:lvl1pPr marL="0" algn="l" defTabSz="914400" rtl="0" eaLnBrk="1" latinLnBrk="0" hangingPunct="1">
              <a:defRPr sz="11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FFFFFF"/>
              </a:solidFill>
              <a:effectLst/>
              <a:uLnTx/>
              <a:uFillTx/>
              <a:latin typeface="Segoe UI"/>
              <a:ea typeface="+mn-ea"/>
              <a:cs typeface="+mn-cs"/>
            </a:endParaRPr>
          </a:p>
        </p:txBody>
      </p:sp>
      <p:sp>
        <p:nvSpPr>
          <p:cNvPr id="3" name="Title 2"/>
          <p:cNvSpPr>
            <a:spLocks noGrp="1"/>
          </p:cNvSpPr>
          <p:nvPr>
            <p:ph type="title" hasCustomPrompt="1"/>
          </p:nvPr>
        </p:nvSpPr>
        <p:spPr>
          <a:xfrm>
            <a:off x="302995" y="3383280"/>
            <a:ext cx="11660405" cy="625641"/>
          </a:xfrm>
          <a:prstGeom prst="rect">
            <a:avLst/>
          </a:prstGeom>
        </p:spPr>
        <p:txBody>
          <a:bodyPr vert="horz" lIns="457200" tIns="45720" rIns="457200" bIns="45720" rtlCol="0" anchor="b">
            <a:noAutofit/>
          </a:bodyPr>
          <a:lstStyle>
            <a:lvl1pPr algn="ctr" defTabSz="914400" rtl="0" eaLnBrk="1" latinLnBrk="0" hangingPunct="1">
              <a:lnSpc>
                <a:spcPct val="90000"/>
              </a:lnSpc>
              <a:spcBef>
                <a:spcPct val="0"/>
              </a:spcBef>
              <a:buNone/>
              <a:defRPr lang="en-US" sz="4800" b="1" i="0" kern="1200" spc="40" baseline="0" dirty="0">
                <a:gradFill>
                  <a:gsLst>
                    <a:gs pos="0">
                      <a:schemeClr val="accent1">
                        <a:lumMod val="5000"/>
                        <a:lumOff val="95000"/>
                      </a:schemeClr>
                    </a:gs>
                    <a:gs pos="100000">
                      <a:schemeClr val="bg1"/>
                    </a:gs>
                  </a:gsLst>
                  <a:lin ang="5400000" scaled="1"/>
                </a:gradFill>
                <a:latin typeface="+mn-lt"/>
                <a:ea typeface="+mn-ea"/>
                <a:cs typeface="Segoe UI Semilight" panose="020B0402040204020203" pitchFamily="34" charset="0"/>
              </a:defRPr>
            </a:lvl1pPr>
          </a:lstStyle>
          <a:p>
            <a:pPr marL="0" marR="0" lvl="0" indent="0" fontAlgn="auto">
              <a:spcAft>
                <a:spcPts val="0"/>
              </a:spcAft>
              <a:buClrTx/>
              <a:buSzTx/>
              <a:buFontTx/>
              <a:tabLst/>
            </a:pPr>
            <a:r>
              <a:rPr lang="en-US" dirty="0"/>
              <a:t>CLICK TO EDIT MASTER TITLE STYLE</a:t>
            </a:r>
          </a:p>
        </p:txBody>
      </p:sp>
      <p:sp>
        <p:nvSpPr>
          <p:cNvPr id="22" name="Text Placeholder 3"/>
          <p:cNvSpPr>
            <a:spLocks noGrp="1"/>
          </p:cNvSpPr>
          <p:nvPr>
            <p:ph type="body" sz="quarter" idx="10" hasCustomPrompt="1"/>
          </p:nvPr>
        </p:nvSpPr>
        <p:spPr>
          <a:xfrm>
            <a:off x="3923323" y="186061"/>
            <a:ext cx="4376615" cy="627351"/>
          </a:xfrm>
        </p:spPr>
        <p:txBody>
          <a:bodyPr/>
          <a:lstStyle>
            <a:lvl1pPr algn="ctr">
              <a:defRPr sz="2000">
                <a:solidFill>
                  <a:schemeClr val="bg1"/>
                </a:solidFill>
              </a:defRPr>
            </a:lvl1pPr>
            <a:lvl2pPr algn="ctr">
              <a:defRPr sz="1400">
                <a:solidFill>
                  <a:schemeClr val="bg1"/>
                </a:solidFill>
              </a:defRPr>
            </a:lvl2pPr>
            <a:lvl3pPr algn="ctr">
              <a:defRPr>
                <a:solidFill>
                  <a:schemeClr val="bg1"/>
                </a:solidFill>
              </a:defRPr>
            </a:lvl3pPr>
            <a:lvl4pPr algn="ctr">
              <a:defRPr>
                <a:solidFill>
                  <a:schemeClr val="bg1"/>
                </a:solidFill>
              </a:defRPr>
            </a:lvl4pPr>
            <a:lvl5pPr>
              <a:defRPr>
                <a:solidFill>
                  <a:schemeClr val="bg1"/>
                </a:solidFill>
              </a:defRPr>
            </a:lvl5pPr>
          </a:lstStyle>
          <a:p>
            <a:pPr lvl="0"/>
            <a:r>
              <a:rPr lang="en-US" dirty="0"/>
              <a:t>Add Your Section Title Here</a:t>
            </a:r>
          </a:p>
          <a:p>
            <a:pPr lvl="1"/>
            <a:r>
              <a:rPr lang="en-US" dirty="0"/>
              <a:t>1</a:t>
            </a:r>
          </a:p>
        </p:txBody>
      </p:sp>
      <p:sp>
        <p:nvSpPr>
          <p:cNvPr id="23" name="Text Placeholder 3"/>
          <p:cNvSpPr>
            <a:spLocks noGrp="1"/>
          </p:cNvSpPr>
          <p:nvPr>
            <p:ph type="body" sz="quarter" idx="11" hasCustomPrompt="1"/>
          </p:nvPr>
        </p:nvSpPr>
        <p:spPr>
          <a:xfrm>
            <a:off x="304801" y="4206240"/>
            <a:ext cx="11658600" cy="424732"/>
          </a:xfrm>
        </p:spPr>
        <p:txBody>
          <a:bodyPr lIns="457200" rIns="457200"/>
          <a:lstStyle>
            <a:lvl1pPr marL="0" marR="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kumimoji="0" lang="en-US" sz="2400" b="0" i="0" u="none" strike="noStrike" kern="1200" cap="none" spc="0" normalizeH="0" baseline="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FFFF">
                    <a:lumMod val="85000"/>
                    <a:lumOff val="15000"/>
                  </a:srgbClr>
                </a:solidFill>
                <a:effectLst/>
                <a:uLnTx/>
                <a:uFillTx/>
                <a:latin typeface="Segoe UI Semilight" panose="020B0402040204020203" pitchFamily="34" charset="0"/>
                <a:ea typeface="+mn-ea"/>
                <a:cs typeface="Segoe UI Semilight" panose="020B0402040204020203" pitchFamily="34" charset="0"/>
              </a:rPr>
              <a:t>Add a short summary sentence here about title/statement above</a:t>
            </a:r>
          </a:p>
        </p:txBody>
      </p:sp>
      <p:sp>
        <p:nvSpPr>
          <p:cNvPr id="6" name="Text Placeholder 5"/>
          <p:cNvSpPr>
            <a:spLocks noGrp="1"/>
          </p:cNvSpPr>
          <p:nvPr>
            <p:ph type="body" sz="quarter" idx="12" hasCustomPrompt="1"/>
          </p:nvPr>
        </p:nvSpPr>
        <p:spPr>
          <a:xfrm>
            <a:off x="5737094" y="1007413"/>
            <a:ext cx="792205" cy="1200329"/>
          </a:xfrm>
        </p:spPr>
        <p:txBody>
          <a:bodyPr wrap="none" anchor="ctr"/>
          <a:lstStyle>
            <a:lvl1pPr algn="ctr">
              <a:defRPr kumimoji="0" lang="en-US" sz="8000" b="1" i="0" u="none" strike="noStrike" kern="1200" cap="none" spc="0" normalizeH="0" baseline="0" dirty="0">
                <a:ln>
                  <a:noFill/>
                </a:ln>
                <a:solidFill>
                  <a:srgbClr val="FAC59E"/>
                </a:solidFill>
                <a:effectLst/>
                <a:uLnTx/>
                <a:uFillTx/>
                <a:latin typeface="Segoe UI" panose="020B0502040204020203" pitchFamily="34" charset="0"/>
                <a:ea typeface="+mn-ea"/>
                <a:cs typeface="Segoe UI" panose="020B0502040204020203"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a:t>
            </a:r>
          </a:p>
        </p:txBody>
      </p:sp>
      <p:pic>
        <p:nvPicPr>
          <p:cNvPr id="9" name="Picture 8">
            <a:extLst>
              <a:ext uri="{FF2B5EF4-FFF2-40B4-BE49-F238E27FC236}">
                <a16:creationId xmlns:a16="http://schemas.microsoft.com/office/drawing/2014/main" id="{0FDB70C3-CBA5-467D-9CCD-87AE27502667}"/>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spTree>
    <p:extLst>
      <p:ext uri="{BB962C8B-B14F-4D97-AF65-F5344CB8AC3E}">
        <p14:creationId xmlns:p14="http://schemas.microsoft.com/office/powerpoint/2010/main" val="2641874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DONUT BASE SECTION DIVIDER">
    <p:bg>
      <p:bgPr>
        <a:solidFill>
          <a:srgbClr val="0D143C"/>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3448777" y="2935629"/>
            <a:ext cx="5208335" cy="927824"/>
          </a:xfrm>
          <a:prstGeom prst="rect">
            <a:avLst/>
          </a:prstGeom>
        </p:spPr>
        <p:txBody>
          <a:bodyPr anchor="ctr"/>
          <a:lstStyle>
            <a:lvl1pPr algn="ctr">
              <a:lnSpc>
                <a:spcPct val="95000"/>
              </a:lnSpc>
              <a:defRPr sz="4000">
                <a:solidFill>
                  <a:schemeClr val="tx1"/>
                </a:solidFill>
              </a:defRPr>
            </a:lvl1pPr>
          </a:lstStyle>
          <a:p>
            <a:r>
              <a:rPr lang="en-US" dirty="0"/>
              <a:t>CLICK TO EDIT TITLE</a:t>
            </a:r>
          </a:p>
        </p:txBody>
      </p:sp>
      <p:pic>
        <p:nvPicPr>
          <p:cNvPr id="6" name="Picture 5">
            <a:extLst>
              <a:ext uri="{FF2B5EF4-FFF2-40B4-BE49-F238E27FC236}">
                <a16:creationId xmlns:a16="http://schemas.microsoft.com/office/drawing/2014/main" id="{AA888922-FC87-4B84-8D25-776879984FFB}"/>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pic>
        <p:nvPicPr>
          <p:cNvPr id="8" name="Picture 7">
            <a:extLst>
              <a:ext uri="{FF2B5EF4-FFF2-40B4-BE49-F238E27FC236}">
                <a16:creationId xmlns:a16="http://schemas.microsoft.com/office/drawing/2014/main" id="{D1EDD589-270C-4B00-A670-1836C473AC6E}"/>
              </a:ext>
            </a:extLst>
          </p:cNvPr>
          <p:cNvPicPr>
            <a:picLocks noChangeAspect="1"/>
          </p:cNvPicPr>
          <p:nvPr userDrawn="1"/>
        </p:nvPicPr>
        <p:blipFill>
          <a:blip r:embed="rId3"/>
          <a:stretch>
            <a:fillRect/>
          </a:stretch>
        </p:blipFill>
        <p:spPr>
          <a:xfrm rot="10800000">
            <a:off x="-187590" y="-3142862"/>
            <a:ext cx="5880572" cy="6955515"/>
          </a:xfrm>
          <a:prstGeom prst="rect">
            <a:avLst/>
          </a:prstGeom>
        </p:spPr>
      </p:pic>
    </p:spTree>
    <p:extLst>
      <p:ext uri="{BB962C8B-B14F-4D97-AF65-F5344CB8AC3E}">
        <p14:creationId xmlns:p14="http://schemas.microsoft.com/office/powerpoint/2010/main" val="370637638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Quote dark option FLUSH LEFT">
    <p:bg>
      <p:bgPr>
        <a:solidFill>
          <a:srgbClr val="0D143C"/>
        </a:solidFill>
        <a:effectLst/>
      </p:bgPr>
    </p:bg>
    <p:spTree>
      <p:nvGrpSpPr>
        <p:cNvPr id="1" name=""/>
        <p:cNvGrpSpPr/>
        <p:nvPr/>
      </p:nvGrpSpPr>
      <p:grpSpPr>
        <a:xfrm>
          <a:off x="0" y="0"/>
          <a:ext cx="0" cy="0"/>
          <a:chOff x="0" y="0"/>
          <a:chExt cx="0" cy="0"/>
        </a:xfrm>
      </p:grpSpPr>
      <p:sp>
        <p:nvSpPr>
          <p:cNvPr id="8" name="Text Placeholder 7"/>
          <p:cNvSpPr>
            <a:spLocks noGrp="1"/>
          </p:cNvSpPr>
          <p:nvPr>
            <p:ph type="body" sz="quarter" idx="13" hasCustomPrompt="1"/>
          </p:nvPr>
        </p:nvSpPr>
        <p:spPr>
          <a:xfrm>
            <a:off x="1943100" y="2884235"/>
            <a:ext cx="10020300" cy="1089529"/>
          </a:xfrm>
        </p:spPr>
        <p:txBody>
          <a:bodyPr anchor="ctr"/>
          <a:lstStyle>
            <a:lvl1pPr marL="231775" indent="-231775" algn="l">
              <a:spcBef>
                <a:spcPts val="0"/>
              </a:spcBef>
              <a:defRPr sz="3600" b="0" baseline="0">
                <a:gradFill>
                  <a:gsLst>
                    <a:gs pos="0">
                      <a:schemeClr val="accent1">
                        <a:lumMod val="5000"/>
                        <a:lumOff val="95000"/>
                      </a:schemeClr>
                    </a:gs>
                    <a:gs pos="100000">
                      <a:schemeClr val="bg1"/>
                    </a:gs>
                  </a:gsLst>
                  <a:lin ang="5400000" scaled="1"/>
                </a:gradFill>
              </a:defRPr>
            </a:lvl1pPr>
            <a:lvl2pPr marL="109538" indent="0" algn="l">
              <a:spcBef>
                <a:spcPts val="0"/>
              </a:spcBef>
              <a:defRPr sz="3600" b="1">
                <a:gradFill>
                  <a:gsLst>
                    <a:gs pos="0">
                      <a:schemeClr val="accent1">
                        <a:lumMod val="5000"/>
                        <a:lumOff val="95000"/>
                      </a:schemeClr>
                    </a:gs>
                    <a:gs pos="100000">
                      <a:schemeClr val="bg1"/>
                    </a:gs>
                  </a:gsLst>
                  <a:lin ang="5400000" scaled="1"/>
                </a:gradFill>
                <a:latin typeface="+mn-lt"/>
              </a:defRPr>
            </a:lvl2pPr>
          </a:lstStyle>
          <a:p>
            <a:pPr lvl="0"/>
            <a:r>
              <a:rPr lang="en-US" dirty="0"/>
              <a:t>“QUOTATION.”</a:t>
            </a:r>
          </a:p>
          <a:p>
            <a:pPr lvl="1"/>
            <a:r>
              <a:rPr lang="en-US" dirty="0"/>
              <a:t> BOLD</a:t>
            </a:r>
          </a:p>
        </p:txBody>
      </p:sp>
      <p:sp>
        <p:nvSpPr>
          <p:cNvPr id="3" name="Text Placeholder 2"/>
          <p:cNvSpPr>
            <a:spLocks noGrp="1"/>
          </p:cNvSpPr>
          <p:nvPr>
            <p:ph type="body" sz="quarter" idx="14" hasCustomPrompt="1"/>
          </p:nvPr>
        </p:nvSpPr>
        <p:spPr>
          <a:xfrm>
            <a:off x="3865562" y="5276808"/>
            <a:ext cx="8097838" cy="369332"/>
          </a:xfrm>
        </p:spPr>
        <p:txBody>
          <a:bodyPr/>
          <a:lstStyle>
            <a:lvl1pPr algn="r">
              <a:spcBef>
                <a:spcPts val="0"/>
              </a:spcBef>
              <a:defRPr sz="2000" b="0">
                <a:solidFill>
                  <a:schemeClr val="bg1"/>
                </a:solidFill>
              </a:defRPr>
            </a:lvl1pPr>
            <a:lvl2pPr algn="r">
              <a:defRPr>
                <a:solidFill>
                  <a:schemeClr val="bg1"/>
                </a:solidFill>
              </a:defRPr>
            </a:lvl2pPr>
          </a:lstStyle>
          <a:p>
            <a:pPr lvl="0"/>
            <a:r>
              <a:rPr lang="en-US" dirty="0"/>
              <a:t>—Name and Company/Source goes here</a:t>
            </a:r>
          </a:p>
        </p:txBody>
      </p:sp>
      <p:pic>
        <p:nvPicPr>
          <p:cNvPr id="6" name="Picture 5">
            <a:extLst>
              <a:ext uri="{FF2B5EF4-FFF2-40B4-BE49-F238E27FC236}">
                <a16:creationId xmlns:a16="http://schemas.microsoft.com/office/drawing/2014/main" id="{81F0B212-E85F-4E35-A254-03B41D639A67}"/>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9918700" y="6153745"/>
            <a:ext cx="1693116" cy="385167"/>
          </a:xfrm>
          <a:prstGeom prst="rect">
            <a:avLst/>
          </a:prstGeom>
        </p:spPr>
      </p:pic>
      <p:pic>
        <p:nvPicPr>
          <p:cNvPr id="9" name="Picture 8">
            <a:extLst>
              <a:ext uri="{FF2B5EF4-FFF2-40B4-BE49-F238E27FC236}">
                <a16:creationId xmlns:a16="http://schemas.microsoft.com/office/drawing/2014/main" id="{FEAD8980-1A97-4FA0-85AF-05A31B684EB9}"/>
              </a:ext>
            </a:extLst>
          </p:cNvPr>
          <p:cNvPicPr>
            <a:picLocks noChangeAspect="1"/>
          </p:cNvPicPr>
          <p:nvPr userDrawn="1"/>
        </p:nvPicPr>
        <p:blipFill>
          <a:blip r:embed="rId3"/>
          <a:stretch>
            <a:fillRect/>
          </a:stretch>
        </p:blipFill>
        <p:spPr>
          <a:xfrm rot="10800000">
            <a:off x="-187590" y="-3142862"/>
            <a:ext cx="5880572" cy="6955515"/>
          </a:xfrm>
          <a:prstGeom prst="rect">
            <a:avLst/>
          </a:prstGeom>
        </p:spPr>
      </p:pic>
    </p:spTree>
    <p:extLst>
      <p:ext uri="{BB962C8B-B14F-4D97-AF65-F5344CB8AC3E}">
        <p14:creationId xmlns:p14="http://schemas.microsoft.com/office/powerpoint/2010/main" val="2075739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dark Callout with small Non-bulleted">
    <p:bg>
      <p:bgPr>
        <a:solidFill>
          <a:srgbClr val="0D143C"/>
        </a:solidFill>
        <a:effectLst/>
      </p:bgPr>
    </p:bg>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304800" y="2597273"/>
            <a:ext cx="4868985"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solidFill>
                  <a:schemeClr val="bg1"/>
                </a:soli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hasCustomPrompt="1"/>
          </p:nvPr>
        </p:nvSpPr>
        <p:spPr>
          <a:xfrm>
            <a:off x="555244" y="0"/>
            <a:ext cx="4083304" cy="1357295"/>
          </a:xfrm>
          <a:prstGeom prst="rect">
            <a:avLst/>
          </a:prstGeom>
        </p:spPr>
        <p:txBody>
          <a:bodyPr lIns="146304" tIns="420624" rIns="146304" anchor="t" anchorCtr="0"/>
          <a:lstStyle>
            <a:lvl1pPr algn="ct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599498"/>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8"/>
          <p:cNvSpPr>
            <a:spLocks noGrp="1"/>
          </p:cNvSpPr>
          <p:nvPr>
            <p:ph type="body" sz="quarter" idx="13"/>
          </p:nvPr>
        </p:nvSpPr>
        <p:spPr>
          <a:xfrm>
            <a:off x="6096000" y="4779896"/>
            <a:ext cx="5671764" cy="1843069"/>
          </a:xfrm>
        </p:spPr>
        <p:txBody>
          <a:bodyPr/>
          <a:lstStyle>
            <a:lvl1pPr marL="0" indent="0" algn="l">
              <a:buNone/>
              <a:defRPr sz="2200">
                <a:gradFill>
                  <a:gsLst>
                    <a:gs pos="15000">
                      <a:schemeClr val="bg1"/>
                    </a:gs>
                    <a:gs pos="47000">
                      <a:schemeClr val="bg1"/>
                    </a:gs>
                  </a:gsLst>
                  <a:lin ang="5400000" scaled="1"/>
                </a:gradFill>
                <a:latin typeface="+mn-lt"/>
              </a:defRPr>
            </a:lvl1pPr>
            <a:lvl2pPr marL="0" indent="0" algn="l">
              <a:buNone/>
              <a:defRPr sz="2000">
                <a:gradFill>
                  <a:gsLst>
                    <a:gs pos="15000">
                      <a:schemeClr val="bg1"/>
                    </a:gs>
                    <a:gs pos="47000">
                      <a:schemeClr val="bg1"/>
                    </a:gs>
                  </a:gsLst>
                  <a:lin ang="5400000" scaled="1"/>
                </a:gradFill>
                <a:latin typeface="+mn-lt"/>
              </a:defRPr>
            </a:lvl2pPr>
            <a:lvl3pPr marL="0" indent="0" algn="l">
              <a:buNone/>
              <a:defRPr sz="1800">
                <a:gradFill>
                  <a:gsLst>
                    <a:gs pos="15000">
                      <a:schemeClr val="bg1"/>
                    </a:gs>
                    <a:gs pos="47000">
                      <a:schemeClr val="bg1"/>
                    </a:gs>
                  </a:gsLst>
                  <a:lin ang="5400000" scaled="1"/>
                </a:gradFill>
                <a:latin typeface="+mn-lt"/>
              </a:defRPr>
            </a:lvl3pPr>
            <a:lvl4pPr marL="0" indent="0" algn="l">
              <a:buNone/>
              <a:defRPr sz="1600">
                <a:gradFill>
                  <a:gsLst>
                    <a:gs pos="15000">
                      <a:schemeClr val="bg1"/>
                    </a:gs>
                    <a:gs pos="47000">
                      <a:schemeClr val="bg1"/>
                    </a:gs>
                  </a:gsLst>
                  <a:lin ang="5400000" scaled="1"/>
                </a:gradFill>
                <a:latin typeface="+mn-lt"/>
              </a:defRPr>
            </a:lvl4pPr>
            <a:lvl5pPr marL="0" indent="0" algn="l">
              <a:buNone/>
              <a:defRPr sz="1600">
                <a:gradFill>
                  <a:gsLst>
                    <a:gs pos="15000">
                      <a:schemeClr val="bg1"/>
                    </a:gs>
                    <a:gs pos="47000">
                      <a:schemeClr val="bg1"/>
                    </a:gs>
                  </a:gsLst>
                  <a:lin ang="5400000" scaled="1"/>
                </a:gradFill>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9B8F4F9F-3612-4FB6-8D85-302CCF56FCA5}"/>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304800" y="6156423"/>
            <a:ext cx="1693116" cy="385167"/>
          </a:xfrm>
          <a:prstGeom prst="rect">
            <a:avLst/>
          </a:prstGeom>
        </p:spPr>
      </p:pic>
    </p:spTree>
    <p:extLst>
      <p:ext uri="{BB962C8B-B14F-4D97-AF65-F5344CB8AC3E}">
        <p14:creationId xmlns:p14="http://schemas.microsoft.com/office/powerpoint/2010/main" val="3029200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Quote light option CENTERE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2CF17C-DD94-4766-AE9B-90B40363039C}"/>
              </a:ext>
            </a:extLst>
          </p:cNvPr>
          <p:cNvPicPr>
            <a:picLocks noChangeAspect="1"/>
          </p:cNvPicPr>
          <p:nvPr userDrawn="1"/>
        </p:nvPicPr>
        <p:blipFill>
          <a:blip r:embed="rId2"/>
          <a:stretch>
            <a:fillRect/>
          </a:stretch>
        </p:blipFill>
        <p:spPr>
          <a:xfrm>
            <a:off x="7734587" y="3865810"/>
            <a:ext cx="4622561" cy="5467545"/>
          </a:xfrm>
          <a:prstGeom prst="rect">
            <a:avLst/>
          </a:prstGeom>
        </p:spPr>
      </p:pic>
      <p:sp>
        <p:nvSpPr>
          <p:cNvPr id="6" name="Text Placeholder 7"/>
          <p:cNvSpPr>
            <a:spLocks noGrp="1"/>
          </p:cNvSpPr>
          <p:nvPr>
            <p:ph type="body" sz="quarter" idx="13" hasCustomPrompt="1"/>
          </p:nvPr>
        </p:nvSpPr>
        <p:spPr>
          <a:xfrm>
            <a:off x="266700" y="357166"/>
            <a:ext cx="11658600" cy="1089529"/>
          </a:xfrm>
        </p:spPr>
        <p:txBody>
          <a:bodyPr anchor="ctr"/>
          <a:lstStyle>
            <a:lvl1pPr algn="ctr">
              <a:spcBef>
                <a:spcPts val="0"/>
              </a:spcBef>
              <a:defRPr sz="3600" b="0" baseline="0">
                <a:solidFill>
                  <a:schemeClr val="tx1">
                    <a:lumMod val="75000"/>
                    <a:lumOff val="25000"/>
                  </a:schemeClr>
                </a:solidFill>
              </a:defRPr>
            </a:lvl1pPr>
            <a:lvl2pPr algn="ctr">
              <a:spcBef>
                <a:spcPts val="0"/>
              </a:spcBef>
              <a:defRPr sz="3600" b="1">
                <a:solidFill>
                  <a:schemeClr val="tx1">
                    <a:lumMod val="75000"/>
                    <a:lumOff val="25000"/>
                  </a:schemeClr>
                </a:solidFill>
                <a:latin typeface="+mn-lt"/>
              </a:defRPr>
            </a:lvl2pPr>
          </a:lstStyle>
          <a:p>
            <a:pPr lvl="0"/>
            <a:r>
              <a:rPr lang="en-US" dirty="0"/>
              <a:t>“QUOTATION.”</a:t>
            </a:r>
          </a:p>
          <a:p>
            <a:pPr lvl="1"/>
            <a:r>
              <a:rPr lang="en-US" dirty="0"/>
              <a:t>BOLD</a:t>
            </a:r>
          </a:p>
        </p:txBody>
      </p:sp>
      <p:pic>
        <p:nvPicPr>
          <p:cNvPr id="3" name="Picture 2">
            <a:extLst>
              <a:ext uri="{FF2B5EF4-FFF2-40B4-BE49-F238E27FC236}">
                <a16:creationId xmlns:a16="http://schemas.microsoft.com/office/drawing/2014/main" id="{D5258548-2E67-4519-9659-C47D0DA9B290}"/>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24609228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4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304800" y="2472751"/>
            <a:ext cx="4566001" cy="1643527"/>
          </a:xfrm>
        </p:spPr>
        <p:txBody>
          <a:bodyPr wrap="square" lIns="91440" rIns="91440">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2800" b="0"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096000" y="419100"/>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6096000" y="2697329"/>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8"/>
          <p:cNvSpPr>
            <a:spLocks noGrp="1"/>
          </p:cNvSpPr>
          <p:nvPr>
            <p:ph type="body" sz="quarter" idx="13"/>
          </p:nvPr>
        </p:nvSpPr>
        <p:spPr>
          <a:xfrm>
            <a:off x="6096000" y="4975558"/>
            <a:ext cx="5671764" cy="1705723"/>
          </a:xfrm>
        </p:spPr>
        <p:txBody>
          <a:bodyPr/>
          <a:lstStyle>
            <a:lvl1pPr marL="0" indent="0" algn="l">
              <a:buNone/>
              <a:defRPr sz="2200">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1" name="Picture 10">
            <a:extLst>
              <a:ext uri="{FF2B5EF4-FFF2-40B4-BE49-F238E27FC236}">
                <a16:creationId xmlns:a16="http://schemas.microsoft.com/office/drawing/2014/main" id="{B4CA1D9B-14B7-4E55-9D9A-2F787A8209E0}"/>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2660674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250"/>
                                        <p:tgtEl>
                                          <p:spTgt spid="4">
                                            <p:txEl>
                                              <p:pRg st="0" end="0"/>
                                            </p:txEl>
                                          </p:spTgt>
                                        </p:tgtEl>
                                      </p:cBhvr>
                                    </p:animEffect>
                                  </p:childTnLst>
                                </p:cTn>
                              </p:par>
                              <p:par>
                                <p:cTn id="8" presetID="63" presetClass="path" presetSubtype="0" accel="50000" decel="50000" fill="hold" grpId="1" nodeType="withEffect">
                                  <p:stCondLst>
                                    <p:cond delay="0"/>
                                  </p:stCondLst>
                                  <p:childTnLst>
                                    <p:animMotion origin="layout" path="M -4.375E-6 -4.07407E-6 L 0.03178 0.00047 " pathEditMode="relative" rAng="0" ptsTypes="AA">
                                      <p:cBhvr>
                                        <p:cTn id="9" dur="750" fill="hold"/>
                                        <p:tgtEl>
                                          <p:spTgt spid="4">
                                            <p:txEl>
                                              <p:pRg st="0" end="0"/>
                                            </p:txEl>
                                          </p:spTgt>
                                        </p:tgtEl>
                                        <p:attrNameLst>
                                          <p:attrName>ppt_x</p:attrName>
                                          <p:attrName>ppt_y</p:attrName>
                                        </p:attrNameLst>
                                      </p:cBhvr>
                                      <p:rCtr x="1589" y="2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4" grpId="1" build="p">
        <p:tmplLst>
          <p:tmpl lvl="1">
            <p:tnLst>
              <p:par>
                <p:cTn presetID="63" presetClass="path" presetSubtype="0" accel="50000" decel="50000" fill="hold" nodeType="withEffect">
                  <p:stCondLst>
                    <p:cond delay="0"/>
                  </p:stCondLst>
                  <p:childTnLst>
                    <p:animMotion origin="layout" path="M -4.375E-6 -4.07407E-6 L 0.03178 0.00047 " pathEditMode="relative" rAng="0" ptsTypes="AA">
                      <p:cBhvr>
                        <p:cTn dur="750" fill="hold"/>
                        <p:tgtEl>
                          <p:spTgt spid="4"/>
                        </p:tgtEl>
                        <p:attrNameLst>
                          <p:attrName>ppt_x</p:attrName>
                          <p:attrName>ppt_y</p:attrName>
                        </p:attrNameLst>
                      </p:cBhvr>
                      <p:rCtr x="1589" y="23"/>
                    </p:animMotion>
                  </p:childTnLst>
                </p:cTn>
              </p:par>
            </p:tnLst>
          </p:tmpl>
        </p:tmplLst>
      </p:bldP>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7_Callout with small Non-bulleted">
    <p:spTree>
      <p:nvGrpSpPr>
        <p:cNvPr id="1" name=""/>
        <p:cNvGrpSpPr/>
        <p:nvPr/>
      </p:nvGrpSpPr>
      <p:grpSpPr>
        <a:xfrm>
          <a:off x="0" y="0"/>
          <a:ext cx="0" cy="0"/>
          <a:chOff x="0" y="0"/>
          <a:chExt cx="0" cy="0"/>
        </a:xfrm>
      </p:grpSpPr>
      <p:sp>
        <p:nvSpPr>
          <p:cNvPr id="14" name="Freeform: Shape 13"/>
          <p:cNvSpPr/>
          <p:nvPr userDrawn="1"/>
        </p:nvSpPr>
        <p:spPr>
          <a:xfrm>
            <a:off x="129521" y="0"/>
            <a:ext cx="4741280" cy="2353474"/>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6096000" y="431800"/>
            <a:ext cx="5371038" cy="1830245"/>
          </a:xfrm>
        </p:spPr>
        <p:txBody>
          <a:bodyPr wrap="square" lIns="146304" rIns="146304">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5000">
                      <a:schemeClr val="tx2"/>
                    </a:gs>
                    <a:gs pos="47000">
                      <a:schemeClr val="tx2"/>
                    </a:gs>
                  </a:gsLst>
                  <a:lin ang="5400000" scaled="1"/>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293687" y="3436331"/>
            <a:ext cx="2286000" cy="1802032"/>
          </a:xfrm>
        </p:spPr>
        <p:txBody>
          <a:bodyPr lIns="182880" tIns="146304" rIns="182880"/>
          <a:lstStyle>
            <a:lvl1pPr marL="0" indent="0" algn="l">
              <a:buNone/>
              <a:defRPr sz="1600" b="1">
                <a:latin typeface="+mn-lt"/>
              </a:defRPr>
            </a:lvl1pPr>
            <a:lvl2pPr marL="0" indent="0" algn="l">
              <a:buNone/>
              <a:defRPr lang="en-US" sz="1400" b="0" kern="1200" dirty="0">
                <a:solidFill>
                  <a:schemeClr val="tx1"/>
                </a:solidFill>
                <a:latin typeface="+mn-lt"/>
                <a:ea typeface="+mn-ea"/>
                <a:cs typeface="+mn-cs"/>
              </a:defRPr>
            </a:lvl2pPr>
            <a:lvl3pPr marL="0" indent="0" algn="l">
              <a:buNone/>
              <a:defRPr sz="1200">
                <a:latin typeface="+mn-lt"/>
              </a:defRPr>
            </a:lvl3pPr>
            <a:lvl4pPr marL="0" indent="0" algn="l">
              <a:buNone/>
              <a:defRPr sz="1100">
                <a:latin typeface="+mn-lt"/>
              </a:defRPr>
            </a:lvl4pPr>
            <a:lvl5pPr marL="0" indent="0" algn="l">
              <a:buNone/>
              <a:defRPr sz="11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6"/>
          <p:cNvSpPr>
            <a:spLocks noGrp="1"/>
          </p:cNvSpPr>
          <p:nvPr>
            <p:ph type="title" hasCustomPrompt="1"/>
          </p:nvPr>
        </p:nvSpPr>
        <p:spPr>
          <a:xfrm>
            <a:off x="555244" y="0"/>
            <a:ext cx="4083304" cy="1926336"/>
          </a:xfrm>
          <a:prstGeom prst="rect">
            <a:avLst/>
          </a:prstGeom>
        </p:spPr>
        <p:txBody>
          <a:bodyPr lIns="146304" tIns="420624" rIns="146304" anchor="t" anchorCtr="0"/>
          <a:lstStyle>
            <a:lvl1pPr>
              <a:defRPr lang="en-US" sz="3200" b="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2" name="Text Placeholder 8"/>
          <p:cNvSpPr>
            <a:spLocks noGrp="1"/>
          </p:cNvSpPr>
          <p:nvPr>
            <p:ph type="body" sz="quarter" idx="12"/>
          </p:nvPr>
        </p:nvSpPr>
        <p:spPr>
          <a:xfrm>
            <a:off x="266101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0" name="Text Placeholder 8"/>
          <p:cNvSpPr>
            <a:spLocks noGrp="1"/>
          </p:cNvSpPr>
          <p:nvPr>
            <p:ph type="body" sz="quarter" idx="13"/>
          </p:nvPr>
        </p:nvSpPr>
        <p:spPr>
          <a:xfrm>
            <a:off x="502834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sz="1400" b="0">
                <a:solidFill>
                  <a:schemeClr val="tx1"/>
                </a:solidFill>
                <a:latin typeface="+mn-lt"/>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sp>
        <p:nvSpPr>
          <p:cNvPr id="11" name="Text Placeholder 8"/>
          <p:cNvSpPr>
            <a:spLocks noGrp="1"/>
          </p:cNvSpPr>
          <p:nvPr>
            <p:ph type="body" sz="quarter" idx="14"/>
          </p:nvPr>
        </p:nvSpPr>
        <p:spPr>
          <a:xfrm>
            <a:off x="7395677"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ext Placeholder 8"/>
          <p:cNvSpPr>
            <a:spLocks noGrp="1"/>
          </p:cNvSpPr>
          <p:nvPr>
            <p:ph type="body" sz="quarter" idx="15"/>
          </p:nvPr>
        </p:nvSpPr>
        <p:spPr>
          <a:xfrm>
            <a:off x="9763006" y="3436331"/>
            <a:ext cx="2286000" cy="1802032"/>
          </a:xfrm>
        </p:spPr>
        <p:txBody>
          <a:bodyPr lIns="182880" tIns="146304" rIns="91440"/>
          <a:lstStyle>
            <a:lvl1pPr marL="0" indent="0" algn="l">
              <a:buNone/>
              <a:defRPr lang="en-US" sz="1600" b="1" kern="1200" dirty="0">
                <a:solidFill>
                  <a:schemeClr val="tx1">
                    <a:lumMod val="85000"/>
                    <a:lumOff val="15000"/>
                  </a:schemeClr>
                </a:solidFill>
                <a:latin typeface="+mn-lt"/>
                <a:ea typeface="+mn-ea"/>
                <a:cs typeface="+mn-cs"/>
              </a:defRPr>
            </a:lvl1pPr>
            <a:lvl2pPr marL="0" indent="0" algn="l">
              <a:buNone/>
              <a:defRPr lang="en-US" sz="1400" b="0" kern="1200" dirty="0">
                <a:solidFill>
                  <a:schemeClr val="tx1"/>
                </a:solidFill>
                <a:latin typeface="+mn-lt"/>
                <a:ea typeface="+mn-ea"/>
                <a:cs typeface="+mn-cs"/>
              </a:defRPr>
            </a:lvl2pPr>
            <a:lvl3pPr marL="0" indent="0" algn="l">
              <a:buNone/>
              <a:defRPr sz="1200" b="0">
                <a:latin typeface="+mn-lt"/>
              </a:defRPr>
            </a:lvl3pPr>
            <a:lvl4pPr marL="0" indent="0" algn="l">
              <a:buNone/>
              <a:defRPr sz="1100" b="0">
                <a:latin typeface="+mn-lt"/>
              </a:defRPr>
            </a:lvl4pPr>
            <a:lvl5pPr marL="0" indent="0" algn="l">
              <a:buNone/>
              <a:defRPr sz="1100" b="0">
                <a:latin typeface="+mn-lt"/>
              </a:defRPr>
            </a:lvl5pPr>
          </a:lstStyle>
          <a:p>
            <a:pPr marL="0" lvl="0" indent="0" algn="l" defTabSz="914400" rtl="0" eaLnBrk="1" latinLnBrk="0" hangingPunct="1">
              <a:lnSpc>
                <a:spcPct val="90000"/>
              </a:lnSpc>
              <a:spcBef>
                <a:spcPts val="1000"/>
              </a:spcBef>
              <a:buFont typeface="Arial" panose="020B0604020202020204" pitchFamily="34" charset="0"/>
              <a:buNone/>
            </a:pPr>
            <a:r>
              <a:rPr lang="en-US"/>
              <a:t>Edit Master text styles</a:t>
            </a:r>
          </a:p>
          <a:p>
            <a:pPr marL="0" lvl="1" indent="0" algn="l" defTabSz="914400" rtl="0" eaLnBrk="1" latinLnBrk="0" hangingPunct="1">
              <a:lnSpc>
                <a:spcPct val="90000"/>
              </a:lnSpc>
              <a:spcBef>
                <a:spcPts val="1000"/>
              </a:spcBef>
              <a:buFont typeface="Arial" panose="020B0604020202020204" pitchFamily="34" charset="0"/>
              <a:buNone/>
            </a:pPr>
            <a:r>
              <a:rPr lang="en-US"/>
              <a:t>Second level</a:t>
            </a:r>
          </a:p>
          <a:p>
            <a:pPr marL="0" lvl="2" indent="0" algn="l" defTabSz="914400" rtl="0" eaLnBrk="1" latinLnBrk="0" hangingPunct="1">
              <a:lnSpc>
                <a:spcPct val="90000"/>
              </a:lnSpc>
              <a:spcBef>
                <a:spcPts val="1000"/>
              </a:spcBef>
              <a:buFont typeface="Arial" panose="020B0604020202020204" pitchFamily="34" charset="0"/>
              <a:buNone/>
            </a:pPr>
            <a:r>
              <a:rPr lang="en-US"/>
              <a:t>Third level</a:t>
            </a:r>
          </a:p>
          <a:p>
            <a:pPr marL="0" lvl="3" indent="0" algn="l" defTabSz="914400" rtl="0" eaLnBrk="1" latinLnBrk="0" hangingPunct="1">
              <a:lnSpc>
                <a:spcPct val="90000"/>
              </a:lnSpc>
              <a:spcBef>
                <a:spcPts val="1000"/>
              </a:spcBef>
              <a:buFont typeface="Arial" panose="020B0604020202020204" pitchFamily="34" charset="0"/>
              <a:buNone/>
            </a:pPr>
            <a:r>
              <a:rPr lang="en-US"/>
              <a:t>Fourth level</a:t>
            </a:r>
          </a:p>
          <a:p>
            <a:pPr marL="0" lvl="4" indent="0" algn="l" defTabSz="914400" rtl="0" eaLnBrk="1" latinLnBrk="0" hangingPunct="1">
              <a:lnSpc>
                <a:spcPct val="90000"/>
              </a:lnSpc>
              <a:spcBef>
                <a:spcPts val="1000"/>
              </a:spcBef>
              <a:buFont typeface="Arial" panose="020B0604020202020204" pitchFamily="34" charset="0"/>
              <a:buNone/>
            </a:pPr>
            <a:r>
              <a:rPr lang="en-US"/>
              <a:t>Fifth level</a:t>
            </a:r>
            <a:endParaRPr lang="en-US" dirty="0"/>
          </a:p>
        </p:txBody>
      </p:sp>
      <p:pic>
        <p:nvPicPr>
          <p:cNvPr id="17" name="Picture 16">
            <a:extLst>
              <a:ext uri="{FF2B5EF4-FFF2-40B4-BE49-F238E27FC236}">
                <a16:creationId xmlns:a16="http://schemas.microsoft.com/office/drawing/2014/main" id="{E5353E1B-7A78-4382-89B5-5298BA3F9675}"/>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2158804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tmplLst>
          <p:tmpl>
            <p:tnLst>
              <p:par>
                <p:cTn presetID="10" presetClass="entr" presetSubtype="0" fill="hold" nodeType="withEffect">
                  <p:stCondLst>
                    <p:cond delay="0"/>
                  </p:stCondLst>
                  <p:childTnLst>
                    <p:set>
                      <p:cBhvr>
                        <p:cTn dur="1" fill="hold">
                          <p:stCondLst>
                            <p:cond delay="0"/>
                          </p:stCondLst>
                        </p:cTn>
                        <p:tgtEl>
                          <p:spTgt spid="9"/>
                        </p:tgtEl>
                        <p:attrNameLst>
                          <p:attrName>style.visibility</p:attrName>
                        </p:attrNameLst>
                      </p:cBhvr>
                      <p:to>
                        <p:strVal val="visible"/>
                      </p:to>
                    </p:set>
                    <p:animEffect transition="in" filter="fade">
                      <p:cBhvr>
                        <p:cTn dur="500"/>
                        <p:tgtEl>
                          <p:spTgt spid="9"/>
                        </p:tgtEl>
                      </p:cBhvr>
                    </p:animEffect>
                  </p:childTnLst>
                </p:cTn>
              </p:par>
            </p:tnLst>
          </p:tmpl>
        </p:tmplLst>
      </p:bldP>
      <p:bldP spid="12" grpId="0">
        <p:tmplLst>
          <p:tmpl>
            <p:tnLst>
              <p:par>
                <p:cTn presetID="10" presetClass="entr" presetSubtype="0" fill="hold" nodeType="clickEffect">
                  <p:stCondLst>
                    <p:cond delay="0"/>
                  </p:stCondLst>
                  <p:childTnLst>
                    <p:set>
                      <p:cBhvr>
                        <p:cTn dur="1" fill="hold">
                          <p:stCondLst>
                            <p:cond delay="0"/>
                          </p:stCondLst>
                        </p:cTn>
                        <p:tgtEl>
                          <p:spTgt spid="12"/>
                        </p:tgtEl>
                        <p:attrNameLst>
                          <p:attrName>style.visibility</p:attrName>
                        </p:attrNameLst>
                      </p:cBhvr>
                      <p:to>
                        <p:strVal val="visible"/>
                      </p:to>
                    </p:set>
                    <p:animEffect transition="in" filter="fade">
                      <p:cBhvr>
                        <p:cTn dur="500"/>
                        <p:tgtEl>
                          <p:spTgt spid="12"/>
                        </p:tgtEl>
                      </p:cBhvr>
                    </p:animEffect>
                  </p:childTnLst>
                </p:cTn>
              </p:par>
            </p:tnLst>
          </p:tmpl>
        </p:tmplLst>
      </p:bldP>
      <p:bldP spid="10" grpId="0">
        <p:tmplLst>
          <p:tmpl>
            <p:tnLst>
              <p:par>
                <p:cTn presetID="10" presetClass="entr" presetSubtype="0" fill="hold" nodeType="clickEffect">
                  <p:stCondLst>
                    <p:cond delay="0"/>
                  </p:stCondLst>
                  <p:childTnLst>
                    <p:set>
                      <p:cBhvr>
                        <p:cTn dur="1" fill="hold">
                          <p:stCondLst>
                            <p:cond delay="0"/>
                          </p:stCondLst>
                        </p:cTn>
                        <p:tgtEl>
                          <p:spTgt spid="10"/>
                        </p:tgtEl>
                        <p:attrNameLst>
                          <p:attrName>style.visibility</p:attrName>
                        </p:attrNameLst>
                      </p:cBhvr>
                      <p:to>
                        <p:strVal val="visible"/>
                      </p:to>
                    </p:set>
                    <p:animEffect transition="in" filter="fade">
                      <p:cBhvr>
                        <p:cTn dur="500"/>
                        <p:tgtEl>
                          <p:spTgt spid="10"/>
                        </p:tgtEl>
                      </p:cBhvr>
                    </p:animEffect>
                  </p:childTnLst>
                </p:cTn>
              </p:par>
            </p:tnLst>
          </p:tmpl>
        </p:tmplLst>
      </p:bldP>
      <p:bldP spid="11" grpId="0">
        <p:tmplLst>
          <p:tmpl>
            <p:tnLst>
              <p:par>
                <p:cTn presetID="10" presetClass="entr" presetSubtype="0" fill="hold" nodeType="clickEffect">
                  <p:stCondLst>
                    <p:cond delay="0"/>
                  </p:stCondLst>
                  <p:childTnLst>
                    <p:set>
                      <p:cBhvr>
                        <p:cTn dur="1" fill="hold">
                          <p:stCondLst>
                            <p:cond delay="0"/>
                          </p:stCondLst>
                        </p:cTn>
                        <p:tgtEl>
                          <p:spTgt spid="11"/>
                        </p:tgtEl>
                        <p:attrNameLst>
                          <p:attrName>style.visibility</p:attrName>
                        </p:attrNameLst>
                      </p:cBhvr>
                      <p:to>
                        <p:strVal val="visible"/>
                      </p:to>
                    </p:set>
                    <p:animEffect transition="in" filter="fade">
                      <p:cBhvr>
                        <p:cTn dur="500"/>
                        <p:tgtEl>
                          <p:spTgt spid="11"/>
                        </p:tgtEl>
                      </p:cBhvr>
                    </p:animEffect>
                  </p:childTnLst>
                </p:cTn>
              </p:par>
            </p:tnLst>
          </p:tmpl>
        </p:tmplLst>
      </p:bldP>
      <p:bldP spid="15" grpId="0">
        <p:tmplLst>
          <p:tmpl>
            <p:tnLst>
              <p:par>
                <p:cTn presetID="10" presetClass="entr" presetSubtype="0" fill="hold" nodeType="clickEffect">
                  <p:stCondLst>
                    <p:cond delay="0"/>
                  </p:stCondLst>
                  <p:childTnLst>
                    <p:set>
                      <p:cBhvr>
                        <p:cTn dur="1" fill="hold">
                          <p:stCondLst>
                            <p:cond delay="0"/>
                          </p:stCondLst>
                        </p:cTn>
                        <p:tgtEl>
                          <p:spTgt spid="15"/>
                        </p:tgtEl>
                        <p:attrNameLst>
                          <p:attrName>style.visibility</p:attrName>
                        </p:attrNameLst>
                      </p:cBhvr>
                      <p:to>
                        <p:strVal val="visible"/>
                      </p:to>
                    </p:set>
                    <p:animEffect transition="in" filter="fade">
                      <p:cBhvr>
                        <p:cTn dur="500"/>
                        <p:tgtEl>
                          <p:spTgt spid="15"/>
                        </p:tgtEl>
                      </p:cBhvr>
                    </p:animEffect>
                  </p:childTnLst>
                </p:cTn>
              </p:par>
            </p:tnLst>
          </p:tmpl>
        </p:tmplLst>
      </p:bldP>
    </p:bldLst>
  </p:timing>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04800" y="2598127"/>
            <a:ext cx="3714704" cy="2524794"/>
          </a:xfrm>
        </p:spPr>
        <p:txBody>
          <a:bodyPr lIns="91440" rIns="91440"/>
          <a:lstStyle>
            <a:lvl1pPr algn="ctr">
              <a:spcAft>
                <a:spcPts val="3000"/>
              </a:spcAft>
              <a:defRPr sz="24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Content Placeholder 2"/>
          <p:cNvSpPr>
            <a:spLocks noGrp="1"/>
          </p:cNvSpPr>
          <p:nvPr>
            <p:ph idx="15"/>
          </p:nvPr>
        </p:nvSpPr>
        <p:spPr>
          <a:xfrm>
            <a:off x="8158238" y="2598127"/>
            <a:ext cx="3773077" cy="2524794"/>
          </a:xfrm>
        </p:spPr>
        <p:txBody>
          <a:bodyPr lIns="91440" rIns="91440"/>
          <a:lstStyle>
            <a:lvl1pPr algn="ctr">
              <a:defRPr lang="en-US" sz="2400" kern="1200" dirty="0">
                <a:gradFill>
                  <a:gsLst>
                    <a:gs pos="15000">
                      <a:schemeClr val="tx2"/>
                    </a:gs>
                    <a:gs pos="47000">
                      <a:schemeClr val="tx2"/>
                    </a:gs>
                  </a:gsLst>
                  <a:lin ang="5400000" scaled="1"/>
                </a:gradFill>
                <a:latin typeface="Segoe UI Semilight" panose="020B0402040204020203" pitchFamily="34" charset="0"/>
                <a:ea typeface="+mn-ea"/>
                <a:cs typeface="Segoe UI Semilight" panose="020B0402040204020203" pitchFamily="34" charset="0"/>
              </a:defRPr>
            </a:lvl1pPr>
            <a:lvl2pPr marL="0" indent="0" algn="ctr" defTabSz="914400" rtl="0" eaLnBrk="1" latinLnBrk="0" hangingPunct="1">
              <a:lnSpc>
                <a:spcPct val="90000"/>
              </a:lnSpc>
              <a:spcBef>
                <a:spcPts val="1000"/>
              </a:spcBef>
              <a:spcAft>
                <a:spcPts val="1200"/>
              </a:spcAft>
              <a:buFont typeface="Arial" panose="020B0604020202020204" pitchFamily="34" charset="0"/>
              <a:buNone/>
              <a:defRPr lang="en-US" sz="2000" kern="1200" dirty="0">
                <a:solidFill>
                  <a:schemeClr val="tx1"/>
                </a:solidFill>
                <a:latin typeface="Segoe UI Semilight" panose="020B0402040204020203" pitchFamily="34" charset="0"/>
                <a:ea typeface="+mn-ea"/>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spcAft>
                <a:spcPts val="3000"/>
              </a:spcAft>
              <a:buFont typeface="Arial" panose="020B0604020202020204" pitchFamily="34" charset="0"/>
              <a:buNone/>
            </a:pPr>
            <a:r>
              <a:rPr lang="en-US"/>
              <a:t>Edit Master text styles</a:t>
            </a:r>
          </a:p>
          <a:p>
            <a:pPr marL="0" lvl="1" indent="0" algn="ctr" defTabSz="914400" rtl="0" eaLnBrk="1" latinLnBrk="0" hangingPunct="1">
              <a:lnSpc>
                <a:spcPct val="90000"/>
              </a:lnSpc>
              <a:spcBef>
                <a:spcPts val="1000"/>
              </a:spcBef>
              <a:spcAft>
                <a:spcPts val="3000"/>
              </a:spcAft>
              <a:buFont typeface="Arial" panose="020B0604020202020204" pitchFamily="34" charset="0"/>
              <a:buNone/>
            </a:pPr>
            <a:r>
              <a:rPr lang="en-US"/>
              <a:t>Second level</a:t>
            </a:r>
          </a:p>
          <a:p>
            <a:pPr marL="0" lvl="2" indent="0" algn="ctr" defTabSz="914400" rtl="0" eaLnBrk="1" latinLnBrk="0" hangingPunct="1">
              <a:lnSpc>
                <a:spcPct val="90000"/>
              </a:lnSpc>
              <a:spcBef>
                <a:spcPts val="1000"/>
              </a:spcBef>
              <a:spcAft>
                <a:spcPts val="3000"/>
              </a:spcAft>
              <a:buFont typeface="Arial" panose="020B0604020202020204" pitchFamily="34" charset="0"/>
              <a:buNone/>
            </a:pPr>
            <a:r>
              <a:rPr lang="en-US"/>
              <a:t>Third level</a:t>
            </a:r>
          </a:p>
          <a:p>
            <a:pPr marL="0" lvl="3" indent="0" algn="ctr" defTabSz="914400" rtl="0" eaLnBrk="1" latinLnBrk="0" hangingPunct="1">
              <a:lnSpc>
                <a:spcPct val="90000"/>
              </a:lnSpc>
              <a:spcBef>
                <a:spcPts val="1000"/>
              </a:spcBef>
              <a:spcAft>
                <a:spcPts val="3000"/>
              </a:spcAft>
              <a:buFont typeface="Arial" panose="020B0604020202020204" pitchFamily="34" charset="0"/>
              <a:buNone/>
            </a:pPr>
            <a:r>
              <a:rPr lang="en-US"/>
              <a:t>Fourth level</a:t>
            </a:r>
          </a:p>
          <a:p>
            <a:pPr marL="0" lvl="4" indent="0" algn="ctr" defTabSz="914400" rtl="0" eaLnBrk="1" latinLnBrk="0" hangingPunct="1">
              <a:lnSpc>
                <a:spcPct val="90000"/>
              </a:lnSpc>
              <a:spcBef>
                <a:spcPts val="1000"/>
              </a:spcBef>
              <a:spcAft>
                <a:spcPts val="3000"/>
              </a:spcAft>
              <a:buFont typeface="Arial" panose="020B0604020202020204" pitchFamily="34" charset="0"/>
              <a:buNone/>
            </a:pPr>
            <a:r>
              <a:rPr lang="en-US"/>
              <a:t>Fifth level</a:t>
            </a:r>
            <a:endParaRPr lang="en-US" dirty="0"/>
          </a:p>
        </p:txBody>
      </p:sp>
      <p:sp>
        <p:nvSpPr>
          <p:cNvPr id="11" name="Freeform: Shape 10"/>
          <p:cNvSpPr/>
          <p:nvPr userDrawn="1"/>
        </p:nvSpPr>
        <p:spPr>
          <a:xfrm>
            <a:off x="129521" y="0"/>
            <a:ext cx="2749481" cy="1364786"/>
          </a:xfrm>
          <a:custGeom>
            <a:avLst/>
            <a:gdLst>
              <a:gd name="connsiteX0" fmla="*/ 0 w 4741280"/>
              <a:gd name="connsiteY0" fmla="*/ 0 h 2353474"/>
              <a:gd name="connsiteX1" fmla="*/ 4741280 w 4741280"/>
              <a:gd name="connsiteY1" fmla="*/ 0 h 2353474"/>
              <a:gd name="connsiteX2" fmla="*/ 4729949 w 4741280"/>
              <a:gd name="connsiteY2" fmla="*/ 224399 h 2353474"/>
              <a:gd name="connsiteX3" fmla="*/ 2370640 w 4741280"/>
              <a:gd name="connsiteY3" fmla="*/ 2353474 h 2353474"/>
              <a:gd name="connsiteX4" fmla="*/ 11331 w 4741280"/>
              <a:gd name="connsiteY4" fmla="*/ 224399 h 2353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41280" h="2353474">
                <a:moveTo>
                  <a:pt x="0" y="0"/>
                </a:moveTo>
                <a:lnTo>
                  <a:pt x="4741280" y="0"/>
                </a:lnTo>
                <a:lnTo>
                  <a:pt x="4729949" y="224399"/>
                </a:lnTo>
                <a:cubicBezTo>
                  <a:pt x="4608502" y="1420269"/>
                  <a:pt x="3598552" y="2353474"/>
                  <a:pt x="2370640" y="2353474"/>
                </a:cubicBezTo>
                <a:cubicBezTo>
                  <a:pt x="1142728" y="2353474"/>
                  <a:pt x="132779" y="1420269"/>
                  <a:pt x="11331" y="224399"/>
                </a:cubicBezTo>
                <a:close/>
              </a:path>
            </a:pathLst>
          </a:custGeom>
          <a:solidFill>
            <a:srgbClr val="0D14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hasCustomPrompt="1"/>
          </p:nvPr>
        </p:nvSpPr>
        <p:spPr>
          <a:xfrm>
            <a:off x="316322" y="339408"/>
            <a:ext cx="2375877" cy="535531"/>
          </a:xfrm>
        </p:spPr>
        <p:txBody>
          <a:bodyPr/>
          <a:lstStyle>
            <a:lvl1pPr algn="ctr">
              <a:defRPr lang="en-US" sz="3200" b="0" i="0" kern="1200" spc="60" baseline="0" dirty="0">
                <a:solidFill>
                  <a:schemeClr val="bg1"/>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a:t>
            </a:r>
          </a:p>
        </p:txBody>
      </p:sp>
      <p:sp>
        <p:nvSpPr>
          <p:cNvPr id="10" name="Text Placeholder 9"/>
          <p:cNvSpPr>
            <a:spLocks noGrp="1"/>
          </p:cNvSpPr>
          <p:nvPr>
            <p:ph type="body" sz="quarter" idx="16"/>
          </p:nvPr>
        </p:nvSpPr>
        <p:spPr>
          <a:xfrm>
            <a:off x="2879003" y="419100"/>
            <a:ext cx="9084398" cy="13700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icture Placeholder 5">
            <a:extLst>
              <a:ext uri="{FF2B5EF4-FFF2-40B4-BE49-F238E27FC236}">
                <a16:creationId xmlns:a16="http://schemas.microsoft.com/office/drawing/2014/main" id="{45421379-66AD-43AA-88E7-C328D445257A}"/>
              </a:ext>
            </a:extLst>
          </p:cNvPr>
          <p:cNvSpPr>
            <a:spLocks noGrp="1"/>
          </p:cNvSpPr>
          <p:nvPr>
            <p:ph type="pic" sz="quarter" idx="17"/>
          </p:nvPr>
        </p:nvSpPr>
        <p:spPr>
          <a:xfrm>
            <a:off x="4127500" y="2582251"/>
            <a:ext cx="3924300" cy="2540669"/>
          </a:xfrm>
        </p:spPr>
        <p:txBody>
          <a:bodyPr/>
          <a:lstStyle/>
          <a:p>
            <a:endParaRPr lang="en-AU"/>
          </a:p>
        </p:txBody>
      </p:sp>
      <p:pic>
        <p:nvPicPr>
          <p:cNvPr id="13" name="Picture 12">
            <a:extLst>
              <a:ext uri="{FF2B5EF4-FFF2-40B4-BE49-F238E27FC236}">
                <a16:creationId xmlns:a16="http://schemas.microsoft.com/office/drawing/2014/main" id="{5BD8BD72-8743-4BED-B1B0-F38066F10656}"/>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31538659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Title,  5 Pillars smaller text">
    <p:spTree>
      <p:nvGrpSpPr>
        <p:cNvPr id="1" name=""/>
        <p:cNvGrpSpPr/>
        <p:nvPr/>
      </p:nvGrpSpPr>
      <p:grpSpPr>
        <a:xfrm>
          <a:off x="0" y="0"/>
          <a:ext cx="0" cy="0"/>
          <a:chOff x="0" y="0"/>
          <a:chExt cx="0" cy="0"/>
        </a:xfrm>
      </p:grpSpPr>
      <p:sp>
        <p:nvSpPr>
          <p:cNvPr id="4" name="Rectangle 3"/>
          <p:cNvSpPr/>
          <p:nvPr userDrawn="1"/>
        </p:nvSpPr>
        <p:spPr>
          <a:xfrm>
            <a:off x="0" y="0"/>
            <a:ext cx="12192000" cy="1214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8658"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Content Placeholder 2"/>
          <p:cNvSpPr>
            <a:spLocks noGrp="1"/>
          </p:cNvSpPr>
          <p:nvPr>
            <p:ph idx="14"/>
          </p:nvPr>
        </p:nvSpPr>
        <p:spPr>
          <a:xfrm>
            <a:off x="2483635"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Content Placeholder 2"/>
          <p:cNvSpPr>
            <a:spLocks noGrp="1"/>
          </p:cNvSpPr>
          <p:nvPr>
            <p:ph idx="15"/>
          </p:nvPr>
        </p:nvSpPr>
        <p:spPr>
          <a:xfrm>
            <a:off x="4898612"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p:cNvSpPr>
            <a:spLocks noGrp="1"/>
          </p:cNvSpPr>
          <p:nvPr>
            <p:ph idx="16"/>
          </p:nvPr>
        </p:nvSpPr>
        <p:spPr>
          <a:xfrm>
            <a:off x="7313589"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2"/>
          <p:cNvSpPr>
            <a:spLocks noGrp="1"/>
          </p:cNvSpPr>
          <p:nvPr>
            <p:ph idx="17"/>
          </p:nvPr>
        </p:nvSpPr>
        <p:spPr>
          <a:xfrm>
            <a:off x="9728566" y="3493674"/>
            <a:ext cx="2377440" cy="2226763"/>
          </a:xfrm>
        </p:spPr>
        <p:txBody>
          <a:bodyPr lIns="146304" rIns="146304"/>
          <a:lstStyle>
            <a:lvl1pPr algn="ctr">
              <a:defRPr sz="2200">
                <a:gradFill>
                  <a:gsLst>
                    <a:gs pos="15000">
                      <a:schemeClr val="tx2"/>
                    </a:gs>
                    <a:gs pos="47000">
                      <a:schemeClr val="tx2"/>
                    </a:gs>
                  </a:gsLst>
                  <a:lin ang="5400000" scaled="1"/>
                </a:gradFill>
                <a:latin typeface="Segoe UI Semilight" panose="020B0402040204020203" pitchFamily="34" charset="0"/>
                <a:cs typeface="Segoe UI Semilight" panose="020B04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Rectangle 11"/>
          <p:cNvSpPr/>
          <p:nvPr userDrawn="1"/>
        </p:nvSpPr>
        <p:spPr>
          <a:xfrm>
            <a:off x="297258"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userDrawn="1"/>
        </p:nvSpPr>
        <p:spPr>
          <a:xfrm>
            <a:off x="2712235"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userDrawn="1"/>
        </p:nvSpPr>
        <p:spPr>
          <a:xfrm>
            <a:off x="7542189"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userDrawn="1"/>
        </p:nvSpPr>
        <p:spPr>
          <a:xfrm>
            <a:off x="9957166"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userDrawn="1"/>
        </p:nvSpPr>
        <p:spPr>
          <a:xfrm>
            <a:off x="5127212" y="3382066"/>
            <a:ext cx="1920240" cy="182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7"/>
          <p:cNvSpPr>
            <a:spLocks noGrp="1"/>
          </p:cNvSpPr>
          <p:nvPr>
            <p:ph type="body" sz="quarter" idx="13" hasCustomPrompt="1"/>
          </p:nvPr>
        </p:nvSpPr>
        <p:spPr>
          <a:xfrm>
            <a:off x="0" y="470361"/>
            <a:ext cx="12192000" cy="535531"/>
          </a:xfrm>
        </p:spPr>
        <p:txBody>
          <a:bodyPr/>
          <a:lstStyle>
            <a:lvl1pPr marL="0" indent="0" algn="ctr" defTabSz="914400" rtl="0" eaLnBrk="1" latinLnBrk="0" hangingPunct="1">
              <a:lnSpc>
                <a:spcPct val="90000"/>
              </a:lnSpc>
              <a:spcBef>
                <a:spcPts val="1000"/>
              </a:spcBef>
              <a:buFont typeface="Arial" panose="020B0604020202020204" pitchFamily="34" charset="0"/>
              <a:buNone/>
              <a:defRPr lang="en-US" sz="3200" b="0" kern="1200" dirty="0">
                <a:solidFill>
                  <a:schemeClr val="tx1">
                    <a:lumMod val="85000"/>
                    <a:lumOff val="15000"/>
                  </a:schemeClr>
                </a:solidFill>
                <a:latin typeface="+mj-lt"/>
                <a:ea typeface="+mn-ea"/>
                <a:cs typeface="Segoe UI Semilight" panose="020B0402040204020203" pitchFamily="34" charset="0"/>
              </a:defRPr>
            </a:lvl1pPr>
          </a:lstStyle>
          <a:p>
            <a:pPr marL="0" lvl="0" indent="0" algn="ctr" defTabSz="914400" rtl="0" eaLnBrk="1" latinLnBrk="0" hangingPunct="1">
              <a:lnSpc>
                <a:spcPct val="90000"/>
              </a:lnSpc>
              <a:spcBef>
                <a:spcPts val="1000"/>
              </a:spcBef>
              <a:buFont typeface="Arial" panose="020B0604020202020204" pitchFamily="34" charset="0"/>
              <a:buNone/>
            </a:pPr>
            <a:r>
              <a:rPr lang="en-US" dirty="0"/>
              <a:t>Click to edit master title style</a:t>
            </a:r>
          </a:p>
        </p:txBody>
      </p:sp>
      <p:sp>
        <p:nvSpPr>
          <p:cNvPr id="17" name="Content Placeholder 2"/>
          <p:cNvSpPr>
            <a:spLocks noGrp="1"/>
          </p:cNvSpPr>
          <p:nvPr>
            <p:ph idx="18" hasCustomPrompt="1"/>
          </p:nvPr>
        </p:nvSpPr>
        <p:spPr>
          <a:xfrm>
            <a:off x="68658" y="2577396"/>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8" name="Content Placeholder 2"/>
          <p:cNvSpPr>
            <a:spLocks noGrp="1"/>
          </p:cNvSpPr>
          <p:nvPr>
            <p:ph idx="19" hasCustomPrompt="1"/>
          </p:nvPr>
        </p:nvSpPr>
        <p:spPr>
          <a:xfrm>
            <a:off x="2483635" y="2577396"/>
            <a:ext cx="2377440" cy="840230"/>
          </a:xfrm>
        </p:spPr>
        <p:txBody>
          <a:bodyPr lIns="146304" rIns="146304"/>
          <a:lstStyle>
            <a:lvl1pPr algn="ctr">
              <a:defRPr lang="en-US" sz="5400" b="1"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marL="0" lvl="0" indent="0" algn="ctr" defTabSz="914400" rtl="0" eaLnBrk="1" latinLnBrk="0" hangingPunct="1">
              <a:lnSpc>
                <a:spcPct val="90000"/>
              </a:lnSpc>
              <a:spcBef>
                <a:spcPts val="1000"/>
              </a:spcBef>
              <a:buFont typeface="Arial" panose="020B0604020202020204" pitchFamily="34" charset="0"/>
              <a:buNone/>
            </a:pPr>
            <a:r>
              <a:rPr lang="en-US" dirty="0"/>
              <a:t>#</a:t>
            </a:r>
          </a:p>
        </p:txBody>
      </p:sp>
      <p:sp>
        <p:nvSpPr>
          <p:cNvPr id="19" name="Content Placeholder 2"/>
          <p:cNvSpPr>
            <a:spLocks noGrp="1"/>
          </p:cNvSpPr>
          <p:nvPr>
            <p:ph idx="20" hasCustomPrompt="1"/>
          </p:nvPr>
        </p:nvSpPr>
        <p:spPr>
          <a:xfrm>
            <a:off x="4898612" y="2577396"/>
            <a:ext cx="2377440" cy="840230"/>
          </a:xfrm>
        </p:spPr>
        <p:txBody>
          <a:bodyPr vert="horz" wrap="square" lIns="146304" tIns="45720" rIns="146304" bIns="45720" rtlCol="0">
            <a:spAutoFit/>
          </a:bodyPr>
          <a:lstStyle>
            <a:lvl1pPr algn="ctr">
              <a:defRPr lang="en-US" sz="54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0" name="Content Placeholder 2"/>
          <p:cNvSpPr>
            <a:spLocks noGrp="1"/>
          </p:cNvSpPr>
          <p:nvPr>
            <p:ph idx="21" hasCustomPrompt="1"/>
          </p:nvPr>
        </p:nvSpPr>
        <p:spPr>
          <a:xfrm>
            <a:off x="7313589" y="2577396"/>
            <a:ext cx="2377440" cy="840230"/>
          </a:xfrm>
        </p:spPr>
        <p:txBody>
          <a:bodyPr vert="horz" wrap="square" lIns="146304" tIns="45720" rIns="146304" bIns="45720" rtlCol="0">
            <a:spAutoFit/>
          </a:bodyPr>
          <a:lstStyle>
            <a:lvl1pPr algn="ctr">
              <a:defRPr lang="en-US" sz="54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sp>
        <p:nvSpPr>
          <p:cNvPr id="21" name="Content Placeholder 2"/>
          <p:cNvSpPr>
            <a:spLocks noGrp="1"/>
          </p:cNvSpPr>
          <p:nvPr>
            <p:ph idx="22" hasCustomPrompt="1"/>
          </p:nvPr>
        </p:nvSpPr>
        <p:spPr>
          <a:xfrm>
            <a:off x="9728566" y="2577396"/>
            <a:ext cx="2377440" cy="840230"/>
          </a:xfrm>
        </p:spPr>
        <p:txBody>
          <a:bodyPr vert="horz" wrap="square" lIns="146304" tIns="45720" rIns="146304" bIns="45720" rtlCol="0">
            <a:spAutoFit/>
          </a:bodyPr>
          <a:lstStyle>
            <a:lvl1pPr algn="ctr">
              <a:defRPr lang="en-US" sz="54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stStyle>
          <a:p>
            <a:pPr lvl="0" algn="ctr"/>
            <a:r>
              <a:rPr lang="en-US" dirty="0"/>
              <a:t>#</a:t>
            </a:r>
          </a:p>
        </p:txBody>
      </p:sp>
      <p:pic>
        <p:nvPicPr>
          <p:cNvPr id="23" name="Picture 22">
            <a:extLst>
              <a:ext uri="{FF2B5EF4-FFF2-40B4-BE49-F238E27FC236}">
                <a16:creationId xmlns:a16="http://schemas.microsoft.com/office/drawing/2014/main" id="{95FB1CCA-F135-4A06-9ED1-F32635907C1A}"/>
              </a:ext>
            </a:extLst>
          </p:cNvPr>
          <p:cNvPicPr>
            <a:picLocks noChangeAspect="1"/>
          </p:cNvPicPr>
          <p:nvPr userDrawn="1"/>
        </p:nvPicPr>
        <p:blipFill>
          <a:blip r:embed="rId2"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32491181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14:presetBounceEnd="32000">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14:bounceEnd="32000">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14:presetBounceEnd="32000">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14:bounceEnd="32000">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14:bounceEnd="32000">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14:presetBounceEnd="32000">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14:bounceEnd="32000">
                                          <p:cBhvr additive="base">
                                            <p:cTn id="39"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14:presetBounceEnd="32000">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14:bounceEnd="32000">
                                          <p:cBhvr additive="base">
                                            <p:cTn id="53"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14:presetBounceEnd="32000">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14:bounceEnd="32000">
                                          <p:cBhvr additive="base">
                                            <p:cTn id="67"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7"/>
                            </p:tgtEl>
                            <p:attrNameLst>
                              <p:attrName>style.visibility</p:attrName>
                            </p:attrNameLst>
                          </p:cBhvr>
                          <p:to>
                            <p:strVal val="visible"/>
                          </p:to>
                        </p:set>
                        <p:anim calcmode="lin" valueType="num" p14:bounceEnd="32000">
                          <p:cBhvr additive="base">
                            <p:cTn dur="750" fill="hold"/>
                            <p:tgtEl>
                              <p:spTgt spid="17"/>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14:presetBounceEnd="32000">
                      <p:stCondLst>
                        <p:cond delay="0"/>
                      </p:stCondLst>
                      <p:childTnLst>
                        <p:set>
                          <p:cBhvr>
                            <p:cTn dur="1" fill="hold">
                              <p:stCondLst>
                                <p:cond delay="0"/>
                              </p:stCondLst>
                            </p:cTn>
                            <p:tgtEl>
                              <p:spTgt spid="18"/>
                            </p:tgtEl>
                            <p:attrNameLst>
                              <p:attrName>style.visibility</p:attrName>
                            </p:attrNameLst>
                          </p:cBhvr>
                          <p:to>
                            <p:strVal val="visible"/>
                          </p:to>
                        </p:set>
                        <p:anim calcmode="lin" valueType="num" p14:bounceEnd="32000">
                          <p:cBhvr additive="base">
                            <p:cTn dur="750" fill="hold"/>
                            <p:tgtEl>
                              <p:spTgt spid="18"/>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14:presetBounceEnd="32000">
                      <p:stCondLst>
                        <p:cond delay="0"/>
                      </p:stCondLst>
                      <p:childTnLst>
                        <p:set>
                          <p:cBhvr>
                            <p:cTn dur="1" fill="hold">
                              <p:stCondLst>
                                <p:cond delay="0"/>
                              </p:stCondLst>
                            </p:cTn>
                            <p:tgtEl>
                              <p:spTgt spid="19"/>
                            </p:tgtEl>
                            <p:attrNameLst>
                              <p:attrName>style.visibility</p:attrName>
                            </p:attrNameLst>
                          </p:cBhvr>
                          <p:to>
                            <p:strVal val="visible"/>
                          </p:to>
                        </p:set>
                        <p:anim calcmode="lin" valueType="num" p14:bounceEnd="32000">
                          <p:cBhvr additive="base">
                            <p:cTn dur="750" fill="hold"/>
                            <p:tgtEl>
                              <p:spTgt spid="19"/>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14:presetBounceEnd="32000">
                      <p:stCondLst>
                        <p:cond delay="0"/>
                      </p:stCondLst>
                      <p:childTnLst>
                        <p:set>
                          <p:cBhvr>
                            <p:cTn dur="1" fill="hold">
                              <p:stCondLst>
                                <p:cond delay="0"/>
                              </p:stCondLst>
                            </p:cTn>
                            <p:tgtEl>
                              <p:spTgt spid="20"/>
                            </p:tgtEl>
                            <p:attrNameLst>
                              <p:attrName>style.visibility</p:attrName>
                            </p:attrNameLst>
                          </p:cBhvr>
                          <p:to>
                            <p:strVal val="visible"/>
                          </p:to>
                        </p:set>
                        <p:anim calcmode="lin" valueType="num" p14:bounceEnd="32000">
                          <p:cBhvr additive="base">
                            <p:cTn dur="750" fill="hold"/>
                            <p:tgtEl>
                              <p:spTgt spid="20"/>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14:presetBounceEnd="32000">
                      <p:stCondLst>
                        <p:cond delay="0"/>
                      </p:stCondLst>
                      <p:childTnLst>
                        <p:set>
                          <p:cBhvr>
                            <p:cTn dur="1" fill="hold">
                              <p:stCondLst>
                                <p:cond delay="0"/>
                              </p:stCondLst>
                            </p:cTn>
                            <p:tgtEl>
                              <p:spTgt spid="21"/>
                            </p:tgtEl>
                            <p:attrNameLst>
                              <p:attrName>style.visibility</p:attrName>
                            </p:attrNameLst>
                          </p:cBhvr>
                          <p:to>
                            <p:strVal val="visible"/>
                          </p:to>
                        </p:set>
                        <p:anim calcmode="lin" valueType="num" p14:bounceEnd="32000">
                          <p:cBhvr additive="base">
                            <p:cTn dur="750" fill="hold"/>
                            <p:tgtEl>
                              <p:spTgt spid="21"/>
                            </p:tgtEl>
                            <p:attrNameLst>
                              <p:attrName>ppt_x</p:attrName>
                            </p:attrNameLst>
                          </p:cBhvr>
                          <p:tavLst>
                            <p:tav tm="0">
                              <p:val>
                                <p:strVal val="#ppt_x"/>
                              </p:val>
                            </p:tav>
                            <p:tav tm="100000">
                              <p:val>
                                <p:strVal val="#ppt_x"/>
                              </p:val>
                            </p:tav>
                          </p:tavLst>
                        </p:anim>
                        <p:anim calcmode="lin" valueType="num" p14:bounceEnd="32000">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decel="10000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750" fill="hold"/>
                                            <p:tgtEl>
                                              <p:spTgt spid="12"/>
                                            </p:tgtEl>
                                            <p:attrNameLst>
                                              <p:attrName>ppt_x</p:attrName>
                                            </p:attrNameLst>
                                          </p:cBhvr>
                                          <p:tavLst>
                                            <p:tav tm="0">
                                              <p:val>
                                                <p:strVal val="#ppt_x"/>
                                              </p:val>
                                            </p:tav>
                                            <p:tav tm="100000">
                                              <p:val>
                                                <p:strVal val="#ppt_x"/>
                                              </p:val>
                                            </p:tav>
                                          </p:tavLst>
                                        </p:anim>
                                        <p:anim calcmode="lin" valueType="num">
                                          <p:cBhvr additive="base">
                                            <p:cTn id="8" dur="75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17">
                                                <p:txEl>
                                                  <p:pRg st="0" end="0"/>
                                                </p:txEl>
                                              </p:spTgt>
                                            </p:tgtEl>
                                            <p:attrNameLst>
                                              <p:attrName>style.visibility</p:attrName>
                                            </p:attrNameLst>
                                          </p:cBhvr>
                                          <p:to>
                                            <p:strVal val="visible"/>
                                          </p:to>
                                        </p:set>
                                        <p:anim calcmode="lin" valueType="num">
                                          <p:cBhvr additive="base">
                                            <p:cTn id="11" dur="75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12" dur="750" fill="hold"/>
                                            <p:tgtEl>
                                              <p:spTgt spid="17">
                                                <p:txEl>
                                                  <p:pRg st="0" end="0"/>
                                                </p:txEl>
                                              </p:spTgt>
                                            </p:tgtEl>
                                            <p:attrNameLst>
                                              <p:attrName>ppt_y</p:attrName>
                                            </p:attrNameLst>
                                          </p:cBhvr>
                                          <p:tavLst>
                                            <p:tav tm="0">
                                              <p:val>
                                                <p:strVal val="0-#ppt_h/2"/>
                                              </p:val>
                                            </p:tav>
                                            <p:tav tm="100000">
                                              <p:val>
                                                <p:strVal val="#ppt_y"/>
                                              </p:val>
                                            </p:tav>
                                          </p:tavLst>
                                        </p:anim>
                                      </p:childTnLst>
                                    </p:cTn>
                                  </p:par>
                                  <p:par>
                                    <p:cTn id="13" presetID="2" presetClass="entr" presetSubtype="4" decel="10000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750" fill="hold"/>
                                            <p:tgtEl>
                                              <p:spTgt spid="3"/>
                                            </p:tgtEl>
                                            <p:attrNameLst>
                                              <p:attrName>ppt_x</p:attrName>
                                            </p:attrNameLst>
                                          </p:cBhvr>
                                          <p:tavLst>
                                            <p:tav tm="0">
                                              <p:val>
                                                <p:strVal val="#ppt_x"/>
                                              </p:val>
                                            </p:tav>
                                            <p:tav tm="100000">
                                              <p:val>
                                                <p:strVal val="#ppt_x"/>
                                              </p:val>
                                            </p:tav>
                                          </p:tavLst>
                                        </p:anim>
                                        <p:anim calcmode="lin" valueType="num">
                                          <p:cBhvr additive="base">
                                            <p:cTn id="16" dur="75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decel="10000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750" fill="hold"/>
                                            <p:tgtEl>
                                              <p:spTgt spid="13"/>
                                            </p:tgtEl>
                                            <p:attrNameLst>
                                              <p:attrName>ppt_x</p:attrName>
                                            </p:attrNameLst>
                                          </p:cBhvr>
                                          <p:tavLst>
                                            <p:tav tm="0">
                                              <p:val>
                                                <p:strVal val="#ppt_x"/>
                                              </p:val>
                                            </p:tav>
                                            <p:tav tm="100000">
                                              <p:val>
                                                <p:strVal val="#ppt_x"/>
                                              </p:val>
                                            </p:tav>
                                          </p:tavLst>
                                        </p:anim>
                                        <p:anim calcmode="lin" valueType="num">
                                          <p:cBhvr additive="base">
                                            <p:cTn id="22" dur="75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18">
                                                <p:txEl>
                                                  <p:pRg st="0" end="0"/>
                                                </p:txEl>
                                              </p:spTgt>
                                            </p:tgtEl>
                                            <p:attrNameLst>
                                              <p:attrName>style.visibility</p:attrName>
                                            </p:attrNameLst>
                                          </p:cBhvr>
                                          <p:to>
                                            <p:strVal val="visible"/>
                                          </p:to>
                                        </p:set>
                                        <p:anim calcmode="lin" valueType="num">
                                          <p:cBhvr additive="base">
                                            <p:cTn id="25" dur="750" fill="hold"/>
                                            <p:tgtEl>
                                              <p:spTgt spid="18">
                                                <p:txEl>
                                                  <p:pRg st="0" end="0"/>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18">
                                                <p:txEl>
                                                  <p:pRg st="0" end="0"/>
                                                </p:txEl>
                                              </p:spTgt>
                                            </p:tgtEl>
                                            <p:attrNameLst>
                                              <p:attrName>ppt_y</p:attrName>
                                            </p:attrNameLst>
                                          </p:cBhvr>
                                          <p:tavLst>
                                            <p:tav tm="0">
                                              <p:val>
                                                <p:strVal val="0-#ppt_h/2"/>
                                              </p:val>
                                            </p:tav>
                                            <p:tav tm="100000">
                                              <p:val>
                                                <p:strVal val="#ppt_y"/>
                                              </p:val>
                                            </p:tav>
                                          </p:tavLst>
                                        </p:anim>
                                      </p:childTnLst>
                                    </p:cTn>
                                  </p:par>
                                  <p:par>
                                    <p:cTn id="27" presetID="2" presetClass="entr" presetSubtype="4" decel="10000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750" fill="hold"/>
                                            <p:tgtEl>
                                              <p:spTgt spid="7"/>
                                            </p:tgtEl>
                                            <p:attrNameLst>
                                              <p:attrName>ppt_x</p:attrName>
                                            </p:attrNameLst>
                                          </p:cBhvr>
                                          <p:tavLst>
                                            <p:tav tm="0">
                                              <p:val>
                                                <p:strVal val="#ppt_x"/>
                                              </p:val>
                                            </p:tav>
                                            <p:tav tm="100000">
                                              <p:val>
                                                <p:strVal val="#ppt_x"/>
                                              </p:val>
                                            </p:tav>
                                          </p:tavLst>
                                        </p:anim>
                                        <p:anim calcmode="lin" valueType="num">
                                          <p:cBhvr additive="base">
                                            <p:cTn id="30" dur="75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decel="10000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750" fill="hold"/>
                                            <p:tgtEl>
                                              <p:spTgt spid="16"/>
                                            </p:tgtEl>
                                            <p:attrNameLst>
                                              <p:attrName>ppt_x</p:attrName>
                                            </p:attrNameLst>
                                          </p:cBhvr>
                                          <p:tavLst>
                                            <p:tav tm="0">
                                              <p:val>
                                                <p:strVal val="#ppt_x"/>
                                              </p:val>
                                            </p:tav>
                                            <p:tav tm="100000">
                                              <p:val>
                                                <p:strVal val="#ppt_x"/>
                                              </p:val>
                                            </p:tav>
                                          </p:tavLst>
                                        </p:anim>
                                        <p:anim calcmode="lin" valueType="num">
                                          <p:cBhvr additive="base">
                                            <p:cTn id="36" dur="750" fill="hold"/>
                                            <p:tgtEl>
                                              <p:spTgt spid="16"/>
                                            </p:tgtEl>
                                            <p:attrNameLst>
                                              <p:attrName>ppt_y</p:attrName>
                                            </p:attrNameLst>
                                          </p:cBhvr>
                                          <p:tavLst>
                                            <p:tav tm="0">
                                              <p:val>
                                                <p:strVal val="1+#ppt_h/2"/>
                                              </p:val>
                                            </p:tav>
                                            <p:tav tm="100000">
                                              <p:val>
                                                <p:strVal val="#ppt_y"/>
                                              </p:val>
                                            </p:tav>
                                          </p:tavLst>
                                        </p:anim>
                                      </p:childTnLst>
                                    </p:cTn>
                                  </p:par>
                                  <p:par>
                                    <p:cTn id="37" presetID="2" presetClass="entr" presetSubtype="1"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750" fill="hold"/>
                                            <p:tgtEl>
                                              <p:spTgt spid="19"/>
                                            </p:tgtEl>
                                            <p:attrNameLst>
                                              <p:attrName>ppt_x</p:attrName>
                                            </p:attrNameLst>
                                          </p:cBhvr>
                                          <p:tavLst>
                                            <p:tav tm="0">
                                              <p:val>
                                                <p:strVal val="#ppt_x"/>
                                              </p:val>
                                            </p:tav>
                                            <p:tav tm="100000">
                                              <p:val>
                                                <p:strVal val="#ppt_x"/>
                                              </p:val>
                                            </p:tav>
                                          </p:tavLst>
                                        </p:anim>
                                        <p:anim calcmode="lin" valueType="num">
                                          <p:cBhvr additive="base">
                                            <p:cTn id="40" dur="75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4" decel="10000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750" fill="hold"/>
                                            <p:tgtEl>
                                              <p:spTgt spid="9"/>
                                            </p:tgtEl>
                                            <p:attrNameLst>
                                              <p:attrName>ppt_x</p:attrName>
                                            </p:attrNameLst>
                                          </p:cBhvr>
                                          <p:tavLst>
                                            <p:tav tm="0">
                                              <p:val>
                                                <p:strVal val="#ppt_x"/>
                                              </p:val>
                                            </p:tav>
                                            <p:tav tm="100000">
                                              <p:val>
                                                <p:strVal val="#ppt_x"/>
                                              </p:val>
                                            </p:tav>
                                          </p:tavLst>
                                        </p:anim>
                                        <p:anim calcmode="lin" valueType="num">
                                          <p:cBhvr additive="base">
                                            <p:cTn id="44" dur="75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decel="10000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750" fill="hold"/>
                                            <p:tgtEl>
                                              <p:spTgt spid="14"/>
                                            </p:tgtEl>
                                            <p:attrNameLst>
                                              <p:attrName>ppt_x</p:attrName>
                                            </p:attrNameLst>
                                          </p:cBhvr>
                                          <p:tavLst>
                                            <p:tav tm="0">
                                              <p:val>
                                                <p:strVal val="#ppt_x"/>
                                              </p:val>
                                            </p:tav>
                                            <p:tav tm="100000">
                                              <p:val>
                                                <p:strVal val="#ppt_x"/>
                                              </p:val>
                                            </p:tav>
                                          </p:tavLst>
                                        </p:anim>
                                        <p:anim calcmode="lin" valueType="num">
                                          <p:cBhvr additive="base">
                                            <p:cTn id="50" dur="75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750" fill="hold"/>
                                            <p:tgtEl>
                                              <p:spTgt spid="20"/>
                                            </p:tgtEl>
                                            <p:attrNameLst>
                                              <p:attrName>ppt_x</p:attrName>
                                            </p:attrNameLst>
                                          </p:cBhvr>
                                          <p:tavLst>
                                            <p:tav tm="0">
                                              <p:val>
                                                <p:strVal val="#ppt_x"/>
                                              </p:val>
                                            </p:tav>
                                            <p:tav tm="100000">
                                              <p:val>
                                                <p:strVal val="#ppt_x"/>
                                              </p:val>
                                            </p:tav>
                                          </p:tavLst>
                                        </p:anim>
                                        <p:anim calcmode="lin" valueType="num">
                                          <p:cBhvr additive="base">
                                            <p:cTn id="54" dur="75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4" decel="100000" fill="hold" grpId="0" nodeType="withEffect">
                                      <p:stCondLst>
                                        <p:cond delay="0"/>
                                      </p:stCondLst>
                                      <p:childTnLst>
                                        <p:set>
                                          <p:cBhvr>
                                            <p:cTn id="56" dur="1" fill="hold">
                                              <p:stCondLst>
                                                <p:cond delay="0"/>
                                              </p:stCondLst>
                                            </p:cTn>
                                            <p:tgtEl>
                                              <p:spTgt spid="10"/>
                                            </p:tgtEl>
                                            <p:attrNameLst>
                                              <p:attrName>style.visibility</p:attrName>
                                            </p:attrNameLst>
                                          </p:cBhvr>
                                          <p:to>
                                            <p:strVal val="visible"/>
                                          </p:to>
                                        </p:set>
                                        <p:anim calcmode="lin" valueType="num">
                                          <p:cBhvr additive="base">
                                            <p:cTn id="57" dur="750" fill="hold"/>
                                            <p:tgtEl>
                                              <p:spTgt spid="10"/>
                                            </p:tgtEl>
                                            <p:attrNameLst>
                                              <p:attrName>ppt_x</p:attrName>
                                            </p:attrNameLst>
                                          </p:cBhvr>
                                          <p:tavLst>
                                            <p:tav tm="0">
                                              <p:val>
                                                <p:strVal val="#ppt_x"/>
                                              </p:val>
                                            </p:tav>
                                            <p:tav tm="100000">
                                              <p:val>
                                                <p:strVal val="#ppt_x"/>
                                              </p:val>
                                            </p:tav>
                                          </p:tavLst>
                                        </p:anim>
                                        <p:anim calcmode="lin" valueType="num">
                                          <p:cBhvr additive="base">
                                            <p:cTn id="58"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decel="100000"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750" fill="hold"/>
                                            <p:tgtEl>
                                              <p:spTgt spid="15"/>
                                            </p:tgtEl>
                                            <p:attrNameLst>
                                              <p:attrName>ppt_x</p:attrName>
                                            </p:attrNameLst>
                                          </p:cBhvr>
                                          <p:tavLst>
                                            <p:tav tm="0">
                                              <p:val>
                                                <p:strVal val="#ppt_x"/>
                                              </p:val>
                                            </p:tav>
                                            <p:tav tm="100000">
                                              <p:val>
                                                <p:strVal val="#ppt_x"/>
                                              </p:val>
                                            </p:tav>
                                          </p:tavLst>
                                        </p:anim>
                                        <p:anim calcmode="lin" valueType="num">
                                          <p:cBhvr additive="base">
                                            <p:cTn id="64" dur="75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750" fill="hold"/>
                                            <p:tgtEl>
                                              <p:spTgt spid="21"/>
                                            </p:tgtEl>
                                            <p:attrNameLst>
                                              <p:attrName>ppt_x</p:attrName>
                                            </p:attrNameLst>
                                          </p:cBhvr>
                                          <p:tavLst>
                                            <p:tav tm="0">
                                              <p:val>
                                                <p:strVal val="#ppt_x"/>
                                              </p:val>
                                            </p:tav>
                                            <p:tav tm="100000">
                                              <p:val>
                                                <p:strVal val="#ppt_x"/>
                                              </p:val>
                                            </p:tav>
                                          </p:tavLst>
                                        </p:anim>
                                        <p:anim calcmode="lin" valueType="num">
                                          <p:cBhvr additive="base">
                                            <p:cTn id="68" dur="750" fill="hold"/>
                                            <p:tgtEl>
                                              <p:spTgt spid="21"/>
                                            </p:tgtEl>
                                            <p:attrNameLst>
                                              <p:attrName>ppt_y</p:attrName>
                                            </p:attrNameLst>
                                          </p:cBhvr>
                                          <p:tavLst>
                                            <p:tav tm="0">
                                              <p:val>
                                                <p:strVal val="0-#ppt_h/2"/>
                                              </p:val>
                                            </p:tav>
                                            <p:tav tm="100000">
                                              <p:val>
                                                <p:strVal val="#ppt_y"/>
                                              </p:val>
                                            </p:tav>
                                          </p:tavLst>
                                        </p:anim>
                                      </p:childTnLst>
                                    </p:cTn>
                                  </p:par>
                                  <p:par>
                                    <p:cTn id="69" presetID="2" presetClass="entr" presetSubtype="4" decel="100000" fill="hold" grpId="0" nodeType="withEffect">
                                      <p:stCondLst>
                                        <p:cond delay="0"/>
                                      </p:stCondLst>
                                      <p:childTnLst>
                                        <p:set>
                                          <p:cBhvr>
                                            <p:cTn id="70" dur="1" fill="hold">
                                              <p:stCondLst>
                                                <p:cond delay="0"/>
                                              </p:stCondLst>
                                            </p:cTn>
                                            <p:tgtEl>
                                              <p:spTgt spid="11"/>
                                            </p:tgtEl>
                                            <p:attrNameLst>
                                              <p:attrName>style.visibility</p:attrName>
                                            </p:attrNameLst>
                                          </p:cBhvr>
                                          <p:to>
                                            <p:strVal val="visible"/>
                                          </p:to>
                                        </p:set>
                                        <p:anim calcmode="lin" valueType="num">
                                          <p:cBhvr additive="base">
                                            <p:cTn id="71" dur="750" fill="hold"/>
                                            <p:tgtEl>
                                              <p:spTgt spid="11"/>
                                            </p:tgtEl>
                                            <p:attrNameLst>
                                              <p:attrName>ppt_x</p:attrName>
                                            </p:attrNameLst>
                                          </p:cBhvr>
                                          <p:tavLst>
                                            <p:tav tm="0">
                                              <p:val>
                                                <p:strVal val="#ppt_x"/>
                                              </p:val>
                                            </p:tav>
                                            <p:tav tm="100000">
                                              <p:val>
                                                <p:strVal val="#ppt_x"/>
                                              </p:val>
                                            </p:tav>
                                          </p:tavLst>
                                        </p:anim>
                                        <p:anim calcmode="lin" valueType="num">
                                          <p:cBhvr additive="base">
                                            <p:cTn id="72" dur="75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p:tmplLst>
              <p:tmpl>
                <p:tnLst>
                  <p:par>
                    <p:cTn presetID="2" presetClass="entr" presetSubtype="4" decel="100000" fill="hold" nodeType="withEffect">
                      <p:stCondLst>
                        <p:cond delay="0"/>
                      </p:stCondLst>
                      <p:childTnLst>
                        <p:set>
                          <p:cBhvr>
                            <p:cTn dur="1" fill="hold">
                              <p:stCondLst>
                                <p:cond delay="0"/>
                              </p:stCondLst>
                            </p:cTn>
                            <p:tgtEl>
                              <p:spTgt spid="3"/>
                            </p:tgtEl>
                            <p:attrNameLst>
                              <p:attrName>style.visibility</p:attrName>
                            </p:attrNameLst>
                          </p:cBhvr>
                          <p:to>
                            <p:strVal val="visible"/>
                          </p:to>
                        </p:set>
                        <p:anim calcmode="lin" valueType="num">
                          <p:cBhvr additive="base">
                            <p:cTn dur="750" fill="hold"/>
                            <p:tgtEl>
                              <p:spTgt spid="3"/>
                            </p:tgtEl>
                            <p:attrNameLst>
                              <p:attrName>ppt_x</p:attrName>
                            </p:attrNameLst>
                          </p:cBhvr>
                          <p:tavLst>
                            <p:tav tm="0">
                              <p:val>
                                <p:strVal val="#ppt_x"/>
                              </p:val>
                            </p:tav>
                            <p:tav tm="100000">
                              <p:val>
                                <p:strVal val="#ppt_x"/>
                              </p:val>
                            </p:tav>
                          </p:tavLst>
                        </p:anim>
                        <p:anim calcmode="lin" valueType="num">
                          <p:cBhvr additive="base">
                            <p:cTn dur="750" fill="hold"/>
                            <p:tgtEl>
                              <p:spTgt spid="3"/>
                            </p:tgtEl>
                            <p:attrNameLst>
                              <p:attrName>ppt_y</p:attrName>
                            </p:attrNameLst>
                          </p:cBhvr>
                          <p:tavLst>
                            <p:tav tm="0">
                              <p:val>
                                <p:strVal val="1+#ppt_h/2"/>
                              </p:val>
                            </p:tav>
                            <p:tav tm="100000">
                              <p:val>
                                <p:strVal val="#ppt_y"/>
                              </p:val>
                            </p:tav>
                          </p:tavLst>
                        </p:anim>
                      </p:childTnLst>
                    </p:cTn>
                  </p:par>
                </p:tnLst>
              </p:tmpl>
            </p:tmplLst>
          </p:bldP>
          <p:bldP spid="7" grpId="0" uiExpand="1">
            <p:tmplLst>
              <p:tmpl>
                <p:tnLst>
                  <p:par>
                    <p:cTn presetID="2" presetClass="entr" presetSubtype="4"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750" fill="hold"/>
                            <p:tgtEl>
                              <p:spTgt spid="7"/>
                            </p:tgtEl>
                            <p:attrNameLst>
                              <p:attrName>ppt_x</p:attrName>
                            </p:attrNameLst>
                          </p:cBhvr>
                          <p:tavLst>
                            <p:tav tm="0">
                              <p:val>
                                <p:strVal val="#ppt_x"/>
                              </p:val>
                            </p:tav>
                            <p:tav tm="100000">
                              <p:val>
                                <p:strVal val="#ppt_x"/>
                              </p:val>
                            </p:tav>
                          </p:tavLst>
                        </p:anim>
                        <p:anim calcmode="lin" valueType="num">
                          <p:cBhvr additive="base">
                            <p:cTn dur="750" fill="hold"/>
                            <p:tgtEl>
                              <p:spTgt spid="7"/>
                            </p:tgtEl>
                            <p:attrNameLst>
                              <p:attrName>ppt_y</p:attrName>
                            </p:attrNameLst>
                          </p:cBhvr>
                          <p:tavLst>
                            <p:tav tm="0">
                              <p:val>
                                <p:strVal val="1+#ppt_h/2"/>
                              </p:val>
                            </p:tav>
                            <p:tav tm="100000">
                              <p:val>
                                <p:strVal val="#ppt_y"/>
                              </p:val>
                            </p:tav>
                          </p:tavLst>
                        </p:anim>
                      </p:childTnLst>
                    </p:cTn>
                  </p:par>
                </p:tnLst>
              </p:tmpl>
            </p:tmplLst>
          </p:bldP>
          <p:bldP spid="9" grpId="0">
            <p:tmplLst>
              <p:tmpl>
                <p:tnLst>
                  <p:par>
                    <p:cTn presetID="2" presetClass="entr" presetSubtype="4" decel="100000" fill="hold" nodeType="withEffect">
                      <p:stCondLst>
                        <p:cond delay="0"/>
                      </p:stCondLst>
                      <p:childTnLst>
                        <p:set>
                          <p:cBhvr>
                            <p:cTn dur="1" fill="hold">
                              <p:stCondLst>
                                <p:cond delay="0"/>
                              </p:stCondLst>
                            </p:cTn>
                            <p:tgtEl>
                              <p:spTgt spid="9"/>
                            </p:tgtEl>
                            <p:attrNameLst>
                              <p:attrName>style.visibility</p:attrName>
                            </p:attrNameLst>
                          </p:cBhvr>
                          <p:to>
                            <p:strVal val="visible"/>
                          </p:to>
                        </p:set>
                        <p:anim calcmode="lin" valueType="num">
                          <p:cBhvr additive="base">
                            <p:cTn dur="750" fill="hold"/>
                            <p:tgtEl>
                              <p:spTgt spid="9"/>
                            </p:tgtEl>
                            <p:attrNameLst>
                              <p:attrName>ppt_x</p:attrName>
                            </p:attrNameLst>
                          </p:cBhvr>
                          <p:tavLst>
                            <p:tav tm="0">
                              <p:val>
                                <p:strVal val="#ppt_x"/>
                              </p:val>
                            </p:tav>
                            <p:tav tm="100000">
                              <p:val>
                                <p:strVal val="#ppt_x"/>
                              </p:val>
                            </p:tav>
                          </p:tavLst>
                        </p:anim>
                        <p:anim calcmode="lin" valueType="num">
                          <p:cBhvr additive="base">
                            <p:cTn dur="750" fill="hold"/>
                            <p:tgtEl>
                              <p:spTgt spid="9"/>
                            </p:tgtEl>
                            <p:attrNameLst>
                              <p:attrName>ppt_y</p:attrName>
                            </p:attrNameLst>
                          </p:cBhvr>
                          <p:tavLst>
                            <p:tav tm="0">
                              <p:val>
                                <p:strVal val="1+#ppt_h/2"/>
                              </p:val>
                            </p:tav>
                            <p:tav tm="100000">
                              <p:val>
                                <p:strVal val="#ppt_y"/>
                              </p:val>
                            </p:tav>
                          </p:tavLst>
                        </p:anim>
                      </p:childTnLst>
                    </p:cTn>
                  </p:par>
                </p:tnLst>
              </p:tmpl>
            </p:tmplLst>
          </p:bldP>
          <p:bldP spid="10" grpId="0">
            <p:tmplLst>
              <p:tmpl>
                <p:tnLst>
                  <p:par>
                    <p:cTn presetID="2" presetClass="entr" presetSubtype="4" decel="100000" fill="hold" nodeType="withEffect">
                      <p:stCondLst>
                        <p:cond delay="0"/>
                      </p:stCondLst>
                      <p:childTnLst>
                        <p:set>
                          <p:cBhvr>
                            <p:cTn dur="1" fill="hold">
                              <p:stCondLst>
                                <p:cond delay="0"/>
                              </p:stCondLst>
                            </p:cTn>
                            <p:tgtEl>
                              <p:spTgt spid="10"/>
                            </p:tgtEl>
                            <p:attrNameLst>
                              <p:attrName>style.visibility</p:attrName>
                            </p:attrNameLst>
                          </p:cBhvr>
                          <p:to>
                            <p:strVal val="visible"/>
                          </p:to>
                        </p:set>
                        <p:anim calcmode="lin" valueType="num">
                          <p:cBhvr additive="base">
                            <p:cTn dur="750" fill="hold"/>
                            <p:tgtEl>
                              <p:spTgt spid="10"/>
                            </p:tgtEl>
                            <p:attrNameLst>
                              <p:attrName>ppt_x</p:attrName>
                            </p:attrNameLst>
                          </p:cBhvr>
                          <p:tavLst>
                            <p:tav tm="0">
                              <p:val>
                                <p:strVal val="#ppt_x"/>
                              </p:val>
                            </p:tav>
                            <p:tav tm="100000">
                              <p:val>
                                <p:strVal val="#ppt_x"/>
                              </p:val>
                            </p:tav>
                          </p:tavLst>
                        </p:anim>
                        <p:anim calcmode="lin" valueType="num">
                          <p:cBhvr additive="base">
                            <p:cTn dur="750" fill="hold"/>
                            <p:tgtEl>
                              <p:spTgt spid="10"/>
                            </p:tgtEl>
                            <p:attrNameLst>
                              <p:attrName>ppt_y</p:attrName>
                            </p:attrNameLst>
                          </p:cBhvr>
                          <p:tavLst>
                            <p:tav tm="0">
                              <p:val>
                                <p:strVal val="1+#ppt_h/2"/>
                              </p:val>
                            </p:tav>
                            <p:tav tm="100000">
                              <p:val>
                                <p:strVal val="#ppt_y"/>
                              </p:val>
                            </p:tav>
                          </p:tavLst>
                        </p:anim>
                      </p:childTnLst>
                    </p:cTn>
                  </p:par>
                </p:tnLst>
              </p:tmpl>
            </p:tmplLst>
          </p:bldP>
          <p:bldP spid="11" grpId="0">
            <p:tmplLst>
              <p:tmpl>
                <p:tnLst>
                  <p:par>
                    <p:cTn presetID="2" presetClass="entr" presetSubtype="4" decel="100000" fill="hold" nodeType="withEffect">
                      <p:stCondLst>
                        <p:cond delay="0"/>
                      </p:stCondLst>
                      <p:childTnLst>
                        <p:set>
                          <p:cBhvr>
                            <p:cTn dur="1" fill="hold">
                              <p:stCondLst>
                                <p:cond delay="0"/>
                              </p:stCondLst>
                            </p:cTn>
                            <p:tgtEl>
                              <p:spTgt spid="11"/>
                            </p:tgtEl>
                            <p:attrNameLst>
                              <p:attrName>style.visibility</p:attrName>
                            </p:attrNameLst>
                          </p:cBhvr>
                          <p:to>
                            <p:strVal val="visible"/>
                          </p:to>
                        </p:set>
                        <p:anim calcmode="lin" valueType="num">
                          <p:cBhvr additive="base">
                            <p:cTn dur="750" fill="hold"/>
                            <p:tgtEl>
                              <p:spTgt spid="11"/>
                            </p:tgtEl>
                            <p:attrNameLst>
                              <p:attrName>ppt_x</p:attrName>
                            </p:attrNameLst>
                          </p:cBhvr>
                          <p:tavLst>
                            <p:tav tm="0">
                              <p:val>
                                <p:strVal val="#ppt_x"/>
                              </p:val>
                            </p:tav>
                            <p:tav tm="100000">
                              <p:val>
                                <p:strVal val="#ppt_x"/>
                              </p:val>
                            </p:tav>
                          </p:tavLst>
                        </p:anim>
                        <p:anim calcmode="lin" valueType="num">
                          <p:cBhvr additive="base">
                            <p:cTn dur="750" fill="hold"/>
                            <p:tgtEl>
                              <p:spTgt spid="11"/>
                            </p:tgtEl>
                            <p:attrNameLst>
                              <p:attrName>ppt_y</p:attrName>
                            </p:attrNameLst>
                          </p:cBhvr>
                          <p:tavLst>
                            <p:tav tm="0">
                              <p:val>
                                <p:strVal val="1+#ppt_h/2"/>
                              </p:val>
                            </p:tav>
                            <p:tav tm="100000">
                              <p:val>
                                <p:strVal val="#ppt_y"/>
                              </p:val>
                            </p:tav>
                          </p:tavLst>
                        </p:anim>
                      </p:childTnLst>
                    </p:cTn>
                  </p:par>
                </p:tnLst>
              </p:tmpl>
            </p:tmplLst>
          </p:bldP>
          <p:bldP spid="12" grpId="0" animBg="1"/>
          <p:bldP spid="13" grpId="0" animBg="1"/>
          <p:bldP spid="14" grpId="0" animBg="1"/>
          <p:bldP spid="15" grpId="0" animBg="1"/>
          <p:bldP spid="16" grpId="0" animBg="1"/>
          <p:bldP spid="17" grpId="0" uiExpand="1" build="p">
            <p:tmplLst>
              <p:tmpl lvl="1">
                <p:tnLst>
                  <p:par>
                    <p:cTn presetID="2" presetClass="entr" presetSubtype="1"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7"/>
                            </p:tgtEl>
                            <p:attrNameLst>
                              <p:attrName>style.visibility</p:attrName>
                            </p:attrNameLst>
                          </p:cBhvr>
                          <p:to>
                            <p:strVal val="visible"/>
                          </p:to>
                        </p:set>
                        <p:anim calcmode="lin" valueType="num">
                          <p:cBhvr additive="base">
                            <p:cTn dur="750" fill="hold"/>
                            <p:tgtEl>
                              <p:spTgt spid="17"/>
                            </p:tgtEl>
                            <p:attrNameLst>
                              <p:attrName>ppt_x</p:attrName>
                            </p:attrNameLst>
                          </p:cBhvr>
                          <p:tavLst>
                            <p:tav tm="0">
                              <p:val>
                                <p:strVal val="#ppt_x"/>
                              </p:val>
                            </p:tav>
                            <p:tav tm="100000">
                              <p:val>
                                <p:strVal val="#ppt_x"/>
                              </p:val>
                            </p:tav>
                          </p:tavLst>
                        </p:anim>
                        <p:anim calcmode="lin" valueType="num">
                          <p:cBhvr additive="base">
                            <p:cTn dur="750" fill="hold"/>
                            <p:tgtEl>
                              <p:spTgt spid="17"/>
                            </p:tgtEl>
                            <p:attrNameLst>
                              <p:attrName>ppt_y</p:attrName>
                            </p:attrNameLst>
                          </p:cBhvr>
                          <p:tavLst>
                            <p:tav tm="0">
                              <p:val>
                                <p:strVal val="1+#ppt_h/2"/>
                              </p:val>
                            </p:tav>
                            <p:tav tm="100000">
                              <p:val>
                                <p:strVal val="#ppt_y"/>
                              </p:val>
                            </p:tav>
                          </p:tavLst>
                        </p:anim>
                      </p:childTnLst>
                    </p:cTn>
                  </p:par>
                </p:tnLst>
              </p:tmpl>
            </p:tmplLst>
          </p:bldP>
          <p:bldP spid="18" grpId="0" uiExpand="1" build="p">
            <p:tmplLst>
              <p:tmpl lvl="1">
                <p:tnLst>
                  <p:par>
                    <p:cTn presetID="2" presetClass="entr" presetSubtype="1"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0-#ppt_h/2"/>
                              </p:val>
                            </p:tav>
                            <p:tav tm="100000">
                              <p:val>
                                <p:strVal val="#ppt_y"/>
                              </p:val>
                            </p:tav>
                          </p:tavLst>
                        </p:anim>
                      </p:childTnLst>
                    </p:cTn>
                  </p:par>
                </p:tnLst>
              </p:tmpl>
              <p:tmpl lvl="2">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3">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4">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 lvl="5">
                <p:tnLst>
                  <p:par>
                    <p:cTn presetID="2" presetClass="entr" presetSubtype="4" decel="100000" fill="hold" nodeType="withEffect">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750" fill="hold"/>
                            <p:tgtEl>
                              <p:spTgt spid="18"/>
                            </p:tgtEl>
                            <p:attrNameLst>
                              <p:attrName>ppt_x</p:attrName>
                            </p:attrNameLst>
                          </p:cBhvr>
                          <p:tavLst>
                            <p:tav tm="0">
                              <p:val>
                                <p:strVal val="#ppt_x"/>
                              </p:val>
                            </p:tav>
                            <p:tav tm="100000">
                              <p:val>
                                <p:strVal val="#ppt_x"/>
                              </p:val>
                            </p:tav>
                          </p:tavLst>
                        </p:anim>
                        <p:anim calcmode="lin" valueType="num">
                          <p:cBhvr additive="base">
                            <p:cTn dur="750" fill="hold"/>
                            <p:tgtEl>
                              <p:spTgt spid="18"/>
                            </p:tgtEl>
                            <p:attrNameLst>
                              <p:attrName>ppt_y</p:attrName>
                            </p:attrNameLst>
                          </p:cBhvr>
                          <p:tavLst>
                            <p:tav tm="0">
                              <p:val>
                                <p:strVal val="1+#ppt_h/2"/>
                              </p:val>
                            </p:tav>
                            <p:tav tm="100000">
                              <p:val>
                                <p:strVal val="#ppt_y"/>
                              </p:val>
                            </p:tav>
                          </p:tavLst>
                        </p:anim>
                      </p:childTnLst>
                    </p:cTn>
                  </p:par>
                </p:tnLst>
              </p:tmpl>
            </p:tmplLst>
          </p:bldP>
          <p:bldP spid="19" grpId="0">
            <p:tmplLst>
              <p:tmpl>
                <p:tnLst>
                  <p:par>
                    <p:cTn presetID="2" presetClass="entr" presetSubtype="1" fill="hold" nodeType="withEffect">
                      <p:stCondLst>
                        <p:cond delay="0"/>
                      </p:stCondLst>
                      <p:childTnLst>
                        <p:set>
                          <p:cBhvr>
                            <p:cTn dur="1" fill="hold">
                              <p:stCondLst>
                                <p:cond delay="0"/>
                              </p:stCondLst>
                            </p:cTn>
                            <p:tgtEl>
                              <p:spTgt spid="19"/>
                            </p:tgtEl>
                            <p:attrNameLst>
                              <p:attrName>style.visibility</p:attrName>
                            </p:attrNameLst>
                          </p:cBhvr>
                          <p:to>
                            <p:strVal val="visible"/>
                          </p:to>
                        </p:set>
                        <p:anim calcmode="lin" valueType="num">
                          <p:cBhvr additive="base">
                            <p:cTn dur="750" fill="hold"/>
                            <p:tgtEl>
                              <p:spTgt spid="19"/>
                            </p:tgtEl>
                            <p:attrNameLst>
                              <p:attrName>ppt_x</p:attrName>
                            </p:attrNameLst>
                          </p:cBhvr>
                          <p:tavLst>
                            <p:tav tm="0">
                              <p:val>
                                <p:strVal val="#ppt_x"/>
                              </p:val>
                            </p:tav>
                            <p:tav tm="100000">
                              <p:val>
                                <p:strVal val="#ppt_x"/>
                              </p:val>
                            </p:tav>
                          </p:tavLst>
                        </p:anim>
                        <p:anim calcmode="lin" valueType="num">
                          <p:cBhvr additive="base">
                            <p:cTn dur="750" fill="hold"/>
                            <p:tgtEl>
                              <p:spTgt spid="19"/>
                            </p:tgtEl>
                            <p:attrNameLst>
                              <p:attrName>ppt_y</p:attrName>
                            </p:attrNameLst>
                          </p:cBhvr>
                          <p:tavLst>
                            <p:tav tm="0">
                              <p:val>
                                <p:strVal val="0-#ppt_h/2"/>
                              </p:val>
                            </p:tav>
                            <p:tav tm="100000">
                              <p:val>
                                <p:strVal val="#ppt_y"/>
                              </p:val>
                            </p:tav>
                          </p:tavLst>
                        </p:anim>
                      </p:childTnLst>
                    </p:cTn>
                  </p:par>
                </p:tnLst>
              </p:tmpl>
            </p:tmplLst>
          </p:bldP>
          <p:bldP spid="20" grpId="0">
            <p:tmplLst>
              <p:tmpl>
                <p:tnLst>
                  <p:par>
                    <p:cTn presetID="2" presetClass="entr" presetSubtype="1" fill="hold" nodeType="withEffect">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750" fill="hold"/>
                            <p:tgtEl>
                              <p:spTgt spid="20"/>
                            </p:tgtEl>
                            <p:attrNameLst>
                              <p:attrName>ppt_x</p:attrName>
                            </p:attrNameLst>
                          </p:cBhvr>
                          <p:tavLst>
                            <p:tav tm="0">
                              <p:val>
                                <p:strVal val="#ppt_x"/>
                              </p:val>
                            </p:tav>
                            <p:tav tm="100000">
                              <p:val>
                                <p:strVal val="#ppt_x"/>
                              </p:val>
                            </p:tav>
                          </p:tavLst>
                        </p:anim>
                        <p:anim calcmode="lin" valueType="num">
                          <p:cBhvr additive="base">
                            <p:cTn dur="750" fill="hold"/>
                            <p:tgtEl>
                              <p:spTgt spid="20"/>
                            </p:tgtEl>
                            <p:attrNameLst>
                              <p:attrName>ppt_y</p:attrName>
                            </p:attrNameLst>
                          </p:cBhvr>
                          <p:tavLst>
                            <p:tav tm="0">
                              <p:val>
                                <p:strVal val="0-#ppt_h/2"/>
                              </p:val>
                            </p:tav>
                            <p:tav tm="100000">
                              <p:val>
                                <p:strVal val="#ppt_y"/>
                              </p:val>
                            </p:tav>
                          </p:tavLst>
                        </p:anim>
                      </p:childTnLst>
                    </p:cTn>
                  </p:par>
                </p:tnLst>
              </p:tmpl>
            </p:tmplLst>
          </p:bldP>
          <p:bldP spid="21" grpId="0">
            <p:tmplLst>
              <p:tmpl>
                <p:tnLst>
                  <p:par>
                    <p:cTn presetID="2" presetClass="entr" presetSubtype="1" fill="hold" nodeType="withEffect">
                      <p:stCondLst>
                        <p:cond delay="0"/>
                      </p:stCondLst>
                      <p:childTnLst>
                        <p:set>
                          <p:cBhvr>
                            <p:cTn dur="1" fill="hold">
                              <p:stCondLst>
                                <p:cond delay="0"/>
                              </p:stCondLst>
                            </p:cTn>
                            <p:tgtEl>
                              <p:spTgt spid="21"/>
                            </p:tgtEl>
                            <p:attrNameLst>
                              <p:attrName>style.visibility</p:attrName>
                            </p:attrNameLst>
                          </p:cBhvr>
                          <p:to>
                            <p:strVal val="visible"/>
                          </p:to>
                        </p:set>
                        <p:anim calcmode="lin" valueType="num">
                          <p:cBhvr additive="base">
                            <p:cTn dur="750" fill="hold"/>
                            <p:tgtEl>
                              <p:spTgt spid="21"/>
                            </p:tgtEl>
                            <p:attrNameLst>
                              <p:attrName>ppt_x</p:attrName>
                            </p:attrNameLst>
                          </p:cBhvr>
                          <p:tavLst>
                            <p:tav tm="0">
                              <p:val>
                                <p:strVal val="#ppt_x"/>
                              </p:val>
                            </p:tav>
                            <p:tav tm="100000">
                              <p:val>
                                <p:strVal val="#ppt_x"/>
                              </p:val>
                            </p:tav>
                          </p:tavLst>
                        </p:anim>
                        <p:anim calcmode="lin" valueType="num">
                          <p:cBhvr additive="base">
                            <p:cTn dur="750" fill="hold"/>
                            <p:tgtEl>
                              <p:spTgt spid="21"/>
                            </p:tgtEl>
                            <p:attrNameLst>
                              <p:attrName>ppt_y</p:attrName>
                            </p:attrNameLst>
                          </p:cBhvr>
                          <p:tavLst>
                            <p:tav tm="0">
                              <p:val>
                                <p:strVal val="0-#ppt_h/2"/>
                              </p:val>
                            </p:tav>
                            <p:tav tm="100000">
                              <p:val>
                                <p:strVal val="#ppt_y"/>
                              </p:val>
                            </p:tav>
                          </p:tavLst>
                        </p:anim>
                      </p:childTnLst>
                    </p:cTn>
                  </p:par>
                </p:tnLst>
              </p:tmpl>
            </p:tmplLst>
          </p:bldP>
        </p:bldLst>
      </p:timing>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50-50 Right Photo Layou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a:off x="6129304" y="0"/>
            <a:ext cx="6062696" cy="6856100"/>
          </a:xfrm>
          <a:blipFill>
            <a:blip r:embed="rId2"/>
            <a:srcRect/>
            <a:stretch>
              <a:fillRect/>
            </a:stretch>
          </a:blipFill>
        </p:spPr>
        <p:txBody>
          <a:bodyPr tIns="548640" anchor="ctr" anchorCtr="0">
            <a:noAutofit/>
          </a:bodyPr>
          <a:lstStyle>
            <a:lvl1pPr marL="0" indent="0" algn="ctr">
              <a:buNone/>
              <a:defRPr sz="3600" b="1" cap="none" baseline="0">
                <a:solidFill>
                  <a:srgbClr val="FFC000"/>
                </a:solidFill>
                <a:latin typeface="+mn-lt"/>
              </a:defRPr>
            </a:lvl1pPr>
          </a:lstStyle>
          <a:p>
            <a:r>
              <a:rPr lang="en-US"/>
              <a:t>Click icon to add picture</a:t>
            </a:r>
            <a:endParaRPr lang="en-US" dirty="0"/>
          </a:p>
        </p:txBody>
      </p:sp>
      <p:sp>
        <p:nvSpPr>
          <p:cNvPr id="7" name="Text Placeholder 6"/>
          <p:cNvSpPr>
            <a:spLocks noGrp="1"/>
          </p:cNvSpPr>
          <p:nvPr>
            <p:ph type="body" sz="quarter" idx="11"/>
          </p:nvPr>
        </p:nvSpPr>
        <p:spPr>
          <a:xfrm>
            <a:off x="0" y="2641600"/>
            <a:ext cx="6129304"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3" name="Text Placeholder 2"/>
          <p:cNvSpPr>
            <a:spLocks noGrp="1"/>
          </p:cNvSpPr>
          <p:nvPr>
            <p:ph type="body" sz="quarter" idx="19"/>
          </p:nvPr>
        </p:nvSpPr>
        <p:spPr>
          <a:xfrm>
            <a:off x="0" y="1554163"/>
            <a:ext cx="6129304"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pic>
        <p:nvPicPr>
          <p:cNvPr id="10" name="Picture 9">
            <a:extLst>
              <a:ext uri="{FF2B5EF4-FFF2-40B4-BE49-F238E27FC236}">
                <a16:creationId xmlns:a16="http://schemas.microsoft.com/office/drawing/2014/main" id="{B235E9D6-0948-4006-AEB8-629C0F5AF696}"/>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527773" y="5940809"/>
            <a:ext cx="1885227" cy="428870"/>
          </a:xfrm>
          <a:prstGeom prst="rect">
            <a:avLst/>
          </a:prstGeom>
        </p:spPr>
      </p:pic>
    </p:spTree>
    <p:extLst>
      <p:ext uri="{BB962C8B-B14F-4D97-AF65-F5344CB8AC3E}">
        <p14:creationId xmlns:p14="http://schemas.microsoft.com/office/powerpoint/2010/main" val="1888233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50-50 Left Photo Layout with text">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bwMode="ltGray">
          <a:xfrm flipH="1">
            <a:off x="-1" y="0"/>
            <a:ext cx="6094444" cy="6856100"/>
          </a:xfrm>
          <a:blipFill>
            <a:blip r:embed="rId2"/>
            <a:stretch>
              <a:fillRect/>
            </a:stretch>
          </a:blipFill>
        </p:spPr>
        <p:txBody>
          <a:bodyPr tIns="548640" anchor="ctr" anchorCtr="0">
            <a:noAutofit/>
          </a:bodyPr>
          <a:lstStyle>
            <a:lvl1pPr marL="0" indent="0" algn="ctr">
              <a:buNone/>
              <a:defRPr sz="1568" b="1" cap="none" baseline="0">
                <a:gradFill>
                  <a:gsLst>
                    <a:gs pos="0">
                      <a:srgbClr val="FFFFFF"/>
                    </a:gs>
                    <a:gs pos="27000">
                      <a:srgbClr val="FFFFFF"/>
                    </a:gs>
                  </a:gsLst>
                  <a:lin ang="5400000" scaled="0"/>
                </a:gradFill>
                <a:latin typeface="+mn-lt"/>
              </a:defRPr>
            </a:lvl1pPr>
          </a:lstStyle>
          <a:p>
            <a:r>
              <a:rPr lang="en-US"/>
              <a:t>Click icon to add picture</a:t>
            </a:r>
            <a:endParaRPr lang="en-US" dirty="0"/>
          </a:p>
        </p:txBody>
      </p:sp>
      <p:sp>
        <p:nvSpPr>
          <p:cNvPr id="8" name="Text Placeholder 6"/>
          <p:cNvSpPr>
            <a:spLocks noGrp="1"/>
          </p:cNvSpPr>
          <p:nvPr>
            <p:ph type="body" sz="quarter" idx="11"/>
          </p:nvPr>
        </p:nvSpPr>
        <p:spPr>
          <a:xfrm>
            <a:off x="6094443" y="2740040"/>
            <a:ext cx="6097555"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p:cNvSpPr>
            <a:spLocks noGrp="1"/>
          </p:cNvSpPr>
          <p:nvPr>
            <p:ph type="body" sz="quarter" idx="19"/>
          </p:nvPr>
        </p:nvSpPr>
        <p:spPr>
          <a:xfrm>
            <a:off x="6094443" y="1554163"/>
            <a:ext cx="6097556" cy="535531"/>
          </a:xfrm>
        </p:spPr>
        <p:txBody>
          <a:bodyPr/>
          <a:lstStyle>
            <a:lvl1pPr algn="ctr">
              <a:defRPr sz="3600" b="0">
                <a:latin typeface="+mj-lt"/>
              </a:defRPr>
            </a:lvl1pPr>
            <a:lvl2pPr algn="ctr">
              <a:defRPr lang="en-US" sz="3200" b="0" kern="1200" dirty="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0" indent="0" algn="ctr" defTabSz="914400" rtl="0" eaLnBrk="1" latinLnBrk="0" hangingPunct="1">
              <a:lnSpc>
                <a:spcPct val="90000"/>
              </a:lnSpc>
              <a:spcBef>
                <a:spcPts val="500"/>
              </a:spcBef>
              <a:buFont typeface="Arial" panose="020B0604020202020204" pitchFamily="34" charset="0"/>
              <a:buNone/>
            </a:pPr>
            <a:r>
              <a:rPr lang="en-US"/>
              <a:t>Edit Master text styles</a:t>
            </a:r>
          </a:p>
        </p:txBody>
      </p:sp>
      <p:sp>
        <p:nvSpPr>
          <p:cNvPr id="10" name="Content Placeholder 2"/>
          <p:cNvSpPr>
            <a:spLocks noGrp="1"/>
          </p:cNvSpPr>
          <p:nvPr>
            <p:ph idx="18" hasCustomPrompt="1"/>
          </p:nvPr>
        </p:nvSpPr>
        <p:spPr>
          <a:xfrm>
            <a:off x="7743349" y="419100"/>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pic>
        <p:nvPicPr>
          <p:cNvPr id="12" name="Picture 11">
            <a:extLst>
              <a:ext uri="{FF2B5EF4-FFF2-40B4-BE49-F238E27FC236}">
                <a16:creationId xmlns:a16="http://schemas.microsoft.com/office/drawing/2014/main" id="{2A3C713E-5085-4C5D-A251-69D8C63C04AE}"/>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9938473" y="6238629"/>
            <a:ext cx="1885227" cy="428870"/>
          </a:xfrm>
          <a:prstGeom prst="rect">
            <a:avLst/>
          </a:prstGeom>
        </p:spPr>
      </p:pic>
    </p:spTree>
    <p:extLst>
      <p:ext uri="{BB962C8B-B14F-4D97-AF65-F5344CB8AC3E}">
        <p14:creationId xmlns:p14="http://schemas.microsoft.com/office/powerpoint/2010/main" val="1798201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3_50-50 Left Photo Layout with text">
    <p:spTree>
      <p:nvGrpSpPr>
        <p:cNvPr id="1" name=""/>
        <p:cNvGrpSpPr/>
        <p:nvPr/>
      </p:nvGrpSpPr>
      <p:grpSpPr>
        <a:xfrm>
          <a:off x="0" y="0"/>
          <a:ext cx="0" cy="0"/>
          <a:chOff x="0" y="0"/>
          <a:chExt cx="0" cy="0"/>
        </a:xfrm>
      </p:grpSpPr>
      <p:sp>
        <p:nvSpPr>
          <p:cNvPr id="10" name="Picture Placeholder 9"/>
          <p:cNvSpPr>
            <a:spLocks noGrp="1"/>
          </p:cNvSpPr>
          <p:nvPr>
            <p:ph type="pic" sz="quarter" idx="12" hasCustomPrompt="1"/>
          </p:nvPr>
        </p:nvSpPr>
        <p:spPr>
          <a:xfrm>
            <a:off x="0" y="0"/>
            <a:ext cx="12190413" cy="6858000"/>
          </a:xfrm>
          <a:blipFill>
            <a:blip r:embed="rId2"/>
            <a:stretch>
              <a:fillRect/>
            </a:stretch>
          </a:blipFill>
        </p:spPr>
        <p:txBody>
          <a:bodyPr anchor="ctr" anchorCtr="0">
            <a:noAutofit/>
          </a:bodyPr>
          <a:lstStyle>
            <a:lvl1pPr algn="r">
              <a:defRPr baseline="0"/>
            </a:lvl1pPr>
          </a:lstStyle>
          <a:p>
            <a:r>
              <a:rPr lang="en-US" dirty="0"/>
              <a:t>Full Bleed Picture</a:t>
            </a:r>
          </a:p>
        </p:txBody>
      </p:sp>
      <p:sp>
        <p:nvSpPr>
          <p:cNvPr id="7" name="Content Placeholder 2"/>
          <p:cNvSpPr>
            <a:spLocks noGrp="1"/>
          </p:cNvSpPr>
          <p:nvPr>
            <p:ph idx="18" hasCustomPrompt="1"/>
          </p:nvPr>
        </p:nvSpPr>
        <p:spPr>
          <a:xfrm>
            <a:off x="1875949" y="419100"/>
            <a:ext cx="2377440" cy="840230"/>
          </a:xfrm>
        </p:spPr>
        <p:txBody>
          <a:bodyPr lIns="146304" rIns="146304"/>
          <a:lstStyle>
            <a:lvl1pPr marL="0" algn="ctr" defTabSz="914400" rtl="0" eaLnBrk="1" latinLnBrk="0" hangingPunct="1">
              <a:defRPr lang="en-US" sz="5400" kern="1200" dirty="0">
                <a:solidFill>
                  <a:srgbClr val="FAC59E"/>
                </a:solidFill>
                <a:latin typeface="Segoe UI Black" panose="020B0A02040204020203" pitchFamily="34" charset="0"/>
                <a:ea typeface="Segoe UI Black" panose="020B0A02040204020203" pitchFamily="34" charset="0"/>
                <a:cs typeface="Segoe UI Black" panose="020B0A02040204020203" pitchFamily="34" charset="0"/>
              </a:defRPr>
            </a:lvl1pPr>
            <a:lvl2pPr algn="ctr">
              <a:defRPr sz="2200">
                <a:solidFill>
                  <a:schemeClr val="tx1">
                    <a:lumMod val="75000"/>
                    <a:lumOff val="25000"/>
                  </a:schemeClr>
                </a:solidFill>
                <a:latin typeface="Segoe UI Semilight" panose="020B0402040204020203" pitchFamily="34" charset="0"/>
                <a:cs typeface="Segoe UI Semilight" panose="020B0402040204020203" pitchFamily="34" charset="0"/>
              </a:defRPr>
            </a:lvl2pPr>
            <a:lvl3pPr algn="ctr">
              <a:defRPr sz="1800"/>
            </a:lvl3pPr>
            <a:lvl4pPr algn="ctr">
              <a:defRPr sz="1800">
                <a:latin typeface="+mn-lt"/>
              </a:defRPr>
            </a:lvl4pPr>
            <a:lvl5pPr algn="ctr">
              <a:defRPr sz="1600">
                <a:latin typeface="+mn-lt"/>
              </a:defRPr>
            </a:lvl5pPr>
          </a:lstStyle>
          <a:p>
            <a:pPr lvl="0"/>
            <a:r>
              <a:rPr lang="en-US" dirty="0"/>
              <a:t>#</a:t>
            </a:r>
          </a:p>
        </p:txBody>
      </p:sp>
      <p:sp>
        <p:nvSpPr>
          <p:cNvPr id="11" name="Text Placeholder 6"/>
          <p:cNvSpPr>
            <a:spLocks noGrp="1"/>
          </p:cNvSpPr>
          <p:nvPr>
            <p:ph type="body" sz="quarter" idx="11"/>
          </p:nvPr>
        </p:nvSpPr>
        <p:spPr>
          <a:xfrm>
            <a:off x="304800" y="3429000"/>
            <a:ext cx="5960269" cy="2754087"/>
          </a:xfrm>
        </p:spPr>
        <p:txBody>
          <a:bodyPr anchor="t" anchorCtr="0"/>
          <a:lstStyle>
            <a:lvl1pPr algn="ctr" defTabSz="914400" rtl="0" eaLnBrk="1" latinLnBrk="0" hangingPunct="1">
              <a:lnSpc>
                <a:spcPct val="90000"/>
              </a:lnSpc>
              <a:spcBef>
                <a:spcPct val="0"/>
              </a:spcBef>
              <a:spcAft>
                <a:spcPts val="3000"/>
              </a:spcAft>
              <a:buNone/>
              <a:defRPr lang="en-US" sz="3600" b="0" i="0" kern="1200" spc="0" baseline="0" dirty="0">
                <a:gradFill>
                  <a:gsLst>
                    <a:gs pos="0">
                      <a:schemeClr val="tx2"/>
                    </a:gs>
                    <a:gs pos="100000">
                      <a:schemeClr val="tx2"/>
                    </a:gs>
                  </a:gsLst>
                  <a:lin ang="5400000" scaled="1"/>
                </a:gradFill>
                <a:latin typeface="Segoe UI Semibold" panose="020B0702040204020203" pitchFamily="34" charset="0"/>
                <a:ea typeface="+mn-ea"/>
                <a:cs typeface="Segoe UI Semibold" panose="020B0702040204020203" pitchFamily="34" charset="0"/>
              </a:defRPr>
            </a:lvl1pPr>
            <a:lvl2pPr algn="ctr">
              <a:defRPr sz="2800"/>
            </a:lvl2pPr>
            <a:lvl3pPr algn="ctr">
              <a:defRPr lang="en-US" sz="2400" b="0" kern="1200" dirty="0">
                <a:solidFill>
                  <a:schemeClr val="tx1">
                    <a:lumMod val="85000"/>
                    <a:lumOff val="15000"/>
                  </a:schemeClr>
                </a:solidFill>
                <a:latin typeface="+mn-lt"/>
                <a:ea typeface="+mn-ea"/>
                <a:cs typeface="+mn-cs"/>
              </a:defRPr>
            </a:lvl3pPr>
            <a:lvl4pPr algn="ctr">
              <a:defRPr sz="2000" b="1"/>
            </a:lvl4pPr>
            <a:lvl5pPr algn="ct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ext Placeholder 2"/>
          <p:cNvSpPr>
            <a:spLocks noGrp="1"/>
          </p:cNvSpPr>
          <p:nvPr>
            <p:ph type="body" sz="quarter" idx="19" hasCustomPrompt="1"/>
          </p:nvPr>
        </p:nvSpPr>
        <p:spPr>
          <a:xfrm>
            <a:off x="304800" y="1554164"/>
            <a:ext cx="5875734" cy="535531"/>
          </a:xfrm>
        </p:spPr>
        <p:txBody>
          <a:bodyPr/>
          <a:lstStyle>
            <a:lvl1pPr algn="ctr">
              <a:defRPr sz="3600" b="0">
                <a:latin typeface="+mj-lt"/>
              </a:defRPr>
            </a:lvl1pPr>
            <a:lvl2pPr marL="0" indent="0" algn="ctr" defTabSz="914400" rtl="0" eaLnBrk="1" latinLnBrk="0" hangingPunct="1">
              <a:lnSpc>
                <a:spcPct val="90000"/>
              </a:lnSpc>
              <a:spcBef>
                <a:spcPts val="500"/>
              </a:spcBef>
              <a:buFont typeface="Arial" panose="020B0604020202020204" pitchFamily="34" charset="0"/>
              <a:buNone/>
              <a:defRPr lang="en-US" sz="3200" b="0" kern="1200" dirty="0" smtClean="0">
                <a:solidFill>
                  <a:schemeClr val="tx1">
                    <a:lumMod val="65000"/>
                    <a:lumOff val="35000"/>
                  </a:schemeClr>
                </a:solidFill>
                <a:latin typeface="+mj-lt"/>
                <a:ea typeface="+mn-ea"/>
                <a:cs typeface="+mn-cs"/>
              </a:defRPr>
            </a:lvl2pPr>
            <a:lvl3pPr algn="ctr">
              <a:defRPr/>
            </a:lvl3pPr>
            <a:lvl4pPr algn="ctr">
              <a:defRPr/>
            </a:lvl4pPr>
            <a:lvl5pPr algn="ctr">
              <a:defRPr/>
            </a:lvl5pPr>
          </a:lstStyle>
          <a:p>
            <a:pPr marL="0" lvl="1" indent="0" algn="ctr" defTabSz="914400" rtl="0" eaLnBrk="1" latinLnBrk="0" hangingPunct="1">
              <a:lnSpc>
                <a:spcPct val="90000"/>
              </a:lnSpc>
              <a:spcBef>
                <a:spcPts val="500"/>
              </a:spcBef>
              <a:buFont typeface="Arial" panose="020B0604020202020204" pitchFamily="34" charset="0"/>
              <a:buNone/>
            </a:pPr>
            <a:r>
              <a:rPr lang="en-US" dirty="0"/>
              <a:t>Headline</a:t>
            </a:r>
          </a:p>
        </p:txBody>
      </p:sp>
    </p:spTree>
    <p:extLst>
      <p:ext uri="{BB962C8B-B14F-4D97-AF65-F5344CB8AC3E}">
        <p14:creationId xmlns:p14="http://schemas.microsoft.com/office/powerpoint/2010/main" val="2789140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Callout with small Non-bulleted">
    <p:spTree>
      <p:nvGrpSpPr>
        <p:cNvPr id="1" name=""/>
        <p:cNvGrpSpPr/>
        <p:nvPr/>
      </p:nvGrpSpPr>
      <p:grpSpPr>
        <a:xfrm>
          <a:off x="0" y="0"/>
          <a:ext cx="0" cy="0"/>
          <a:chOff x="0" y="0"/>
          <a:chExt cx="0" cy="0"/>
        </a:xfrm>
      </p:grpSpPr>
      <p:sp>
        <p:nvSpPr>
          <p:cNvPr id="10" name="Rectangle 9"/>
          <p:cNvSpPr/>
          <p:nvPr userDrawn="1"/>
        </p:nvSpPr>
        <p:spPr>
          <a:xfrm>
            <a:off x="0" y="0"/>
            <a:ext cx="12192000" cy="297484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quarter" idx="10" hasCustomPrompt="1"/>
          </p:nvPr>
        </p:nvSpPr>
        <p:spPr>
          <a:xfrm>
            <a:off x="269240" y="3367878"/>
            <a:ext cx="5192775" cy="1830245"/>
          </a:xfrm>
        </p:spPr>
        <p:txBody>
          <a:bodyPr wrap="square">
            <a:spAutoFit/>
          </a:bodyPr>
          <a:lstStyle>
            <a:lvl1pPr marL="0" marR="0" indent="0" algn="l" defTabSz="914367" rtl="0" eaLnBrk="1" fontAlgn="auto" latinLnBrk="0" hangingPunct="1">
              <a:lnSpc>
                <a:spcPct val="90000"/>
              </a:lnSpc>
              <a:spcBef>
                <a:spcPts val="1200"/>
              </a:spcBef>
              <a:spcAft>
                <a:spcPts val="0"/>
              </a:spcAft>
              <a:buClr>
                <a:schemeClr val="tx1"/>
              </a:buClr>
              <a:buSzPct val="90000"/>
              <a:buFont typeface="Wingdings" pitchFamily="2" charset="2"/>
              <a:buNone/>
              <a:tabLst/>
              <a:defRPr lang="en-US" sz="3137" kern="1200" spc="0" baseline="0" dirty="0">
                <a:gradFill>
                  <a:gsLst>
                    <a:gs pos="1250">
                      <a:schemeClr val="tx2"/>
                    </a:gs>
                    <a:gs pos="99000">
                      <a:schemeClr val="tx2"/>
                    </a:gs>
                  </a:gsLst>
                  <a:lin ang="5400000" scaled="0"/>
                </a:gradFill>
                <a:latin typeface="+mj-lt"/>
                <a:ea typeface="+mn-ea"/>
                <a:cs typeface="+mn-cs"/>
              </a:defRPr>
            </a:lvl1pPr>
            <a:lvl2pPr marL="0" indent="0">
              <a:buNone/>
              <a:defRPr sz="1961"/>
            </a:lvl2pPr>
            <a:lvl3pPr marL="227209" indent="0">
              <a:buNone/>
              <a:tabLst/>
              <a:defRPr sz="1961"/>
            </a:lvl3pPr>
            <a:lvl4pPr marL="451306" indent="0">
              <a:buNone/>
              <a:defRPr/>
            </a:lvl4pPr>
            <a:lvl5pPr marL="672290" indent="0">
              <a:buNone/>
              <a:tabLst/>
              <a:defRPr/>
            </a:lvl5pPr>
          </a:lstStyle>
          <a:p>
            <a:r>
              <a:rPr lang="en-US" dirty="0"/>
              <a:t>A short introduction</a:t>
            </a:r>
            <a:br>
              <a:rPr lang="en-US" dirty="0"/>
            </a:br>
            <a:r>
              <a:rPr lang="en-US" dirty="0"/>
              <a:t>to the data, revealing</a:t>
            </a:r>
            <a:br>
              <a:rPr lang="en-US" dirty="0"/>
            </a:br>
            <a:r>
              <a:rPr lang="en-US" dirty="0"/>
              <a:t>points one at a time, will enhance comprehension.</a:t>
            </a:r>
          </a:p>
        </p:txBody>
      </p:sp>
      <p:sp>
        <p:nvSpPr>
          <p:cNvPr id="9" name="Text Placeholder 8"/>
          <p:cNvSpPr>
            <a:spLocks noGrp="1"/>
          </p:cNvSpPr>
          <p:nvPr>
            <p:ph type="body" sz="quarter" idx="11"/>
          </p:nvPr>
        </p:nvSpPr>
        <p:spPr>
          <a:xfrm>
            <a:off x="6253316" y="3503950"/>
            <a:ext cx="5671764" cy="1705723"/>
          </a:xfrm>
        </p:spPr>
        <p:txBody>
          <a:bodyPr/>
          <a:lstStyle>
            <a:lvl1pPr marL="0" indent="0" algn="l">
              <a:buNone/>
              <a:defRPr sz="1961">
                <a:latin typeface="+mn-lt"/>
              </a:defRPr>
            </a:lvl1pPr>
            <a:lvl2pPr marL="0" indent="0" algn="l">
              <a:buNone/>
              <a:defRPr sz="1765">
                <a:latin typeface="+mn-lt"/>
              </a:defRPr>
            </a:lvl2pPr>
            <a:lvl3pPr marL="0" indent="0" algn="l">
              <a:buNone/>
              <a:defRPr sz="1568">
                <a:latin typeface="+mn-lt"/>
              </a:defRPr>
            </a:lvl3pPr>
            <a:lvl4pPr marL="0" indent="0" algn="l">
              <a:buNone/>
              <a:defRPr sz="1372">
                <a:latin typeface="+mn-lt"/>
              </a:defRPr>
            </a:lvl4pPr>
            <a:lvl5pPr marL="0" indent="0" algn="l">
              <a:buNone/>
              <a:defRPr sz="1372">
                <a:latin typeface="+mn-lt"/>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Picture Placeholder 2"/>
          <p:cNvSpPr>
            <a:spLocks noGrp="1"/>
          </p:cNvSpPr>
          <p:nvPr>
            <p:ph type="pic" sz="quarter" idx="12"/>
          </p:nvPr>
        </p:nvSpPr>
        <p:spPr>
          <a:xfrm>
            <a:off x="0" y="0"/>
            <a:ext cx="12192000" cy="2974848"/>
          </a:xfrm>
          <a:blipFill>
            <a:blip r:embed="rId2"/>
            <a:srcRect/>
            <a:stretch>
              <a:fillRect t="-65721" r="-4798" b="-46455"/>
            </a:stretch>
          </a:blipFill>
        </p:spPr>
        <p:txBody>
          <a:bodyPr anchor="ctr" anchorCtr="0">
            <a:noAutofit/>
          </a:bodyPr>
          <a:lstStyle/>
          <a:p>
            <a:r>
              <a:rPr lang="en-US"/>
              <a:t>Click icon to add picture</a:t>
            </a:r>
          </a:p>
        </p:txBody>
      </p:sp>
      <p:sp>
        <p:nvSpPr>
          <p:cNvPr id="2" name="Title 1"/>
          <p:cNvSpPr>
            <a:spLocks noGrp="1"/>
          </p:cNvSpPr>
          <p:nvPr>
            <p:ph type="title"/>
          </p:nvPr>
        </p:nvSpPr>
        <p:spPr/>
        <p:txBody>
          <a:bodyPr/>
          <a:lstStyle/>
          <a:p>
            <a:r>
              <a:rPr lang="en-US"/>
              <a:t>Click to edit Master title style</a:t>
            </a:r>
            <a:endParaRPr lang="en-US" dirty="0"/>
          </a:p>
        </p:txBody>
      </p:sp>
      <p:pic>
        <p:nvPicPr>
          <p:cNvPr id="12" name="Picture 11">
            <a:extLst>
              <a:ext uri="{FF2B5EF4-FFF2-40B4-BE49-F238E27FC236}">
                <a16:creationId xmlns:a16="http://schemas.microsoft.com/office/drawing/2014/main" id="{89493074-09B0-42FD-A121-D493A6DE337D}"/>
              </a:ext>
            </a:extLst>
          </p:cNvPr>
          <p:cNvPicPr>
            <a:picLocks noChangeAspect="1"/>
          </p:cNvPicPr>
          <p:nvPr userDrawn="1"/>
        </p:nvPicPr>
        <p:blipFill>
          <a:blip r:embed="rId3" cstate="screen">
            <a:extLst>
              <a:ext uri="{28A0092B-C50C-407E-A947-70E740481C1C}">
                <a14:useLocalDpi xmlns:a14="http://schemas.microsoft.com/office/drawing/2010/main" val="0"/>
              </a:ext>
            </a:extLst>
          </a:blip>
          <a:stretch>
            <a:fillRect/>
          </a:stretch>
        </p:blipFill>
        <p:spPr>
          <a:xfrm>
            <a:off x="9938473" y="6238629"/>
            <a:ext cx="1885227" cy="428870"/>
          </a:xfrm>
          <a:prstGeom prst="rect">
            <a:avLst/>
          </a:prstGeom>
        </p:spPr>
      </p:pic>
    </p:spTree>
    <p:extLst>
      <p:ext uri="{BB962C8B-B14F-4D97-AF65-F5344CB8AC3E}">
        <p14:creationId xmlns:p14="http://schemas.microsoft.com/office/powerpoint/2010/main" val="2669198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04800" y="1275347"/>
            <a:ext cx="11658600" cy="1870769"/>
          </a:xfrm>
          <a:prstGeom prst="rect">
            <a:avLst/>
          </a:prstGeom>
        </p:spPr>
        <p:txBody>
          <a:bodyPr vert="horz" wrap="square" lIns="91440" tIns="45720" rIns="91440" bIns="45720" rtlCol="0">
            <a:sp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itle Placeholder 3"/>
          <p:cNvSpPr>
            <a:spLocks noGrp="1"/>
          </p:cNvSpPr>
          <p:nvPr>
            <p:ph type="title"/>
          </p:nvPr>
        </p:nvSpPr>
        <p:spPr>
          <a:xfrm>
            <a:off x="304800" y="419100"/>
            <a:ext cx="11658600" cy="590931"/>
          </a:xfrm>
          <a:prstGeom prst="rect">
            <a:avLst/>
          </a:prstGeom>
        </p:spPr>
        <p:txBody>
          <a:bodyPr vert="horz" wrap="square" lIns="91440" tIns="45720" rIns="91440" bIns="45720" rtlCol="0" anchor="t" anchorCtr="0">
            <a:spAutoFit/>
          </a:bodyPr>
          <a:lstStyle/>
          <a:p>
            <a:r>
              <a:rPr lang="en-US"/>
              <a:t>Click to edit Master title style</a:t>
            </a:r>
            <a:endParaRPr lang="en-US" dirty="0"/>
          </a:p>
        </p:txBody>
      </p:sp>
      <p:sp>
        <p:nvSpPr>
          <p:cNvPr id="8" name="Slide Number Placeholder 7"/>
          <p:cNvSpPr>
            <a:spLocks noGrp="1"/>
          </p:cNvSpPr>
          <p:nvPr>
            <p:ph type="sldNum" sz="quarter" idx="4"/>
          </p:nvPr>
        </p:nvSpPr>
        <p:spPr>
          <a:xfrm>
            <a:off x="11668594" y="6484937"/>
            <a:ext cx="523406" cy="365125"/>
          </a:xfrm>
          <a:prstGeom prst="rect">
            <a:avLst/>
          </a:prstGeom>
        </p:spPr>
        <p:txBody>
          <a:bodyPr vert="horz" wrap="none" lIns="91440" tIns="45720" rIns="91440" bIns="45720" rtlCol="0" anchor="ctr"/>
          <a:lstStyle>
            <a:lvl1pPr algn="r">
              <a:defRPr sz="1200">
                <a:solidFill>
                  <a:schemeClr val="tx2"/>
                </a:solidFill>
              </a:defRPr>
            </a:lvl1pPr>
          </a:lstStyle>
          <a:p>
            <a:fld id="{4997E989-D798-4C62-8E93-3D2D613C2488}" type="slidenum">
              <a:rPr lang="en-US" smtClean="0"/>
              <a:pPr/>
              <a:t>‹#›</a:t>
            </a:fld>
            <a:endParaRPr lang="en-US"/>
          </a:p>
        </p:txBody>
      </p:sp>
    </p:spTree>
    <p:extLst>
      <p:ext uri="{BB962C8B-B14F-4D97-AF65-F5344CB8AC3E}">
        <p14:creationId xmlns:p14="http://schemas.microsoft.com/office/powerpoint/2010/main" val="3860510708"/>
      </p:ext>
    </p:extLst>
  </p:cSld>
  <p:clrMap bg1="lt1" tx1="dk1" bg2="lt2" tx2="dk2" accent1="accent1" accent2="accent2" accent3="accent3" accent4="accent4" accent5="accent5" accent6="accent6" hlink="hlink" folHlink="folHlink"/>
  <p:sldLayoutIdLst>
    <p:sldLayoutId id="2147483744" r:id="rId1"/>
    <p:sldLayoutId id="2147483712" r:id="rId2"/>
    <p:sldLayoutId id="2147483672" r:id="rId3"/>
    <p:sldLayoutId id="2147483752" r:id="rId4"/>
    <p:sldLayoutId id="2147483720" r:id="rId5"/>
    <p:sldLayoutId id="2147483674" r:id="rId6"/>
    <p:sldLayoutId id="2147483721" r:id="rId7"/>
    <p:sldLayoutId id="2147483732" r:id="rId8"/>
    <p:sldLayoutId id="2147483730" r:id="rId9"/>
    <p:sldLayoutId id="2147483716" r:id="rId10"/>
    <p:sldLayoutId id="2147483734" r:id="rId11"/>
    <p:sldLayoutId id="2147483701" r:id="rId12"/>
    <p:sldLayoutId id="2147483727" r:id="rId13"/>
    <p:sldLayoutId id="214748371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lang="en-US" sz="3600" b="0" i="0" kern="1200" spc="300" dirty="0">
          <a:gradFill>
            <a:gsLst>
              <a:gs pos="15000">
                <a:schemeClr val="tx1"/>
              </a:gs>
              <a:gs pos="47000">
                <a:schemeClr val="tx1"/>
              </a:gs>
            </a:gsLst>
            <a:lin ang="5400000" scaled="1"/>
          </a:gradFill>
          <a:latin typeface="Segoe UI Semibold" panose="020B0702040204020203" pitchFamily="34" charset="0"/>
          <a:ea typeface="+mn-ea"/>
          <a:cs typeface="Segoe UI Semibold" panose="020B0702040204020203" pitchFamily="34" charset="0"/>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1" kern="1200">
          <a:gradFill>
            <a:gsLst>
              <a:gs pos="15000">
                <a:schemeClr val="tx1"/>
              </a:gs>
              <a:gs pos="47000">
                <a:schemeClr val="tx1"/>
              </a:gs>
            </a:gsLst>
            <a:lin ang="5400000" scaled="1"/>
          </a:gradFill>
          <a:latin typeface="+mn-lt"/>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000" kern="1200">
          <a:solidFill>
            <a:schemeClr val="tx1">
              <a:lumMod val="65000"/>
              <a:lumOff val="35000"/>
            </a:schemeClr>
          </a:solidFill>
          <a:latin typeface="+mn-lt"/>
          <a:ea typeface="+mn-ea"/>
          <a:cs typeface="+mn-cs"/>
        </a:defRPr>
      </a:lvl2pPr>
      <a:lvl3pPr marL="0" indent="0" algn="l" defTabSz="914400" rtl="0" eaLnBrk="1" latinLnBrk="0" hangingPunct="1">
        <a:lnSpc>
          <a:spcPct val="90000"/>
        </a:lnSpc>
        <a:spcBef>
          <a:spcPts val="1200"/>
        </a:spcBef>
        <a:spcAft>
          <a:spcPts val="1200"/>
        </a:spcAft>
        <a:buFont typeface="Arial" panose="020B0604020202020204" pitchFamily="34" charset="0"/>
        <a:buNone/>
        <a:defRPr sz="2000" b="1" kern="1200">
          <a:solidFill>
            <a:schemeClr val="tx2"/>
          </a:solidFill>
          <a:latin typeface="+mn-lt"/>
          <a:ea typeface="+mn-ea"/>
          <a:cs typeface="+mn-cs"/>
        </a:defRPr>
      </a:lvl3pPr>
      <a:lvl4pPr marL="0" indent="0" algn="l" defTabSz="914400" rtl="0" eaLnBrk="1" latinLnBrk="0" hangingPunct="1">
        <a:lnSpc>
          <a:spcPct val="90000"/>
        </a:lnSpc>
        <a:spcBef>
          <a:spcPts val="0"/>
        </a:spcBef>
        <a:spcAft>
          <a:spcPts val="600"/>
        </a:spcAft>
        <a:buFont typeface="Arial" panose="020B0604020202020204" pitchFamily="34" charset="0"/>
        <a:buNone/>
        <a:defRPr sz="1600" kern="1200">
          <a:solidFill>
            <a:schemeClr val="tx1">
              <a:lumMod val="85000"/>
              <a:lumOff val="15000"/>
            </a:schemeClr>
          </a:solidFill>
          <a:latin typeface="+mn-lt"/>
          <a:ea typeface="+mn-ea"/>
          <a:cs typeface="+mn-cs"/>
        </a:defRPr>
      </a:lvl4pPr>
      <a:lvl5pPr marL="0" indent="0" algn="l" defTabSz="914400" rtl="0" eaLnBrk="1" latinLnBrk="0" hangingPunct="1">
        <a:lnSpc>
          <a:spcPct val="90000"/>
        </a:lnSpc>
        <a:spcBef>
          <a:spcPts val="0"/>
        </a:spcBef>
        <a:spcAft>
          <a:spcPts val="1200"/>
        </a:spcAft>
        <a:buFont typeface="Arial" panose="020B0604020202020204" pitchFamily="34" charset="0"/>
        <a:buNone/>
        <a:defRPr sz="1600" kern="1200">
          <a:solidFill>
            <a:schemeClr val="tx1">
              <a:lumMod val="85000"/>
              <a:lumOff val="1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192" userDrawn="1">
          <p15:clr>
            <a:srgbClr val="F26B43"/>
          </p15:clr>
        </p15:guide>
        <p15:guide id="4" pos="7536" userDrawn="1">
          <p15:clr>
            <a:srgbClr val="F26B43"/>
          </p15:clr>
        </p15:guide>
        <p15:guide id="5" orient="horz" pos="264" userDrawn="1">
          <p15:clr>
            <a:srgbClr val="F26B43"/>
          </p15:clr>
        </p15:guide>
        <p15:guide id="6" orient="horz" pos="792" userDrawn="1">
          <p15:clr>
            <a:srgbClr val="F26B43"/>
          </p15:clr>
        </p15:guide>
        <p15:guide id="7" orient="horz" pos="420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7708F-9100-4300-82AD-DC88F438E272}"/>
              </a:ext>
            </a:extLst>
          </p:cNvPr>
          <p:cNvSpPr>
            <a:spLocks noGrp="1"/>
          </p:cNvSpPr>
          <p:nvPr>
            <p:ph type="ctrTitle"/>
          </p:nvPr>
        </p:nvSpPr>
        <p:spPr>
          <a:xfrm>
            <a:off x="2986644" y="2593386"/>
            <a:ext cx="6218712" cy="1671227"/>
          </a:xfrm>
        </p:spPr>
        <p:txBody>
          <a:bodyPr/>
          <a:lstStyle/>
          <a:p>
            <a:r>
              <a:rPr lang="en-US" sz="5400" b="1" dirty="0"/>
              <a:t>WHSMS Implementation</a:t>
            </a:r>
            <a:endParaRPr lang="en-AU" sz="5400" b="1" dirty="0"/>
          </a:p>
        </p:txBody>
      </p:sp>
    </p:spTree>
    <p:extLst>
      <p:ext uri="{BB962C8B-B14F-4D97-AF65-F5344CB8AC3E}">
        <p14:creationId xmlns:p14="http://schemas.microsoft.com/office/powerpoint/2010/main" val="3096590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F503D8-ACEE-47FE-AAF3-B8659F86D583}"/>
              </a:ext>
            </a:extLst>
          </p:cNvPr>
          <p:cNvSpPr>
            <a:spLocks noGrp="1"/>
          </p:cNvSpPr>
          <p:nvPr>
            <p:ph type="body" sz="quarter" idx="4294967295"/>
          </p:nvPr>
        </p:nvSpPr>
        <p:spPr>
          <a:xfrm>
            <a:off x="886832" y="1657447"/>
            <a:ext cx="10043437" cy="2405787"/>
          </a:xfrm>
        </p:spPr>
        <p:txBody>
          <a:bodyPr/>
          <a:lstStyle/>
          <a:p>
            <a:r>
              <a:rPr lang="en-AU" sz="2000" dirty="0"/>
              <a:t>What is a Work Health &amp; Safety Management System? (WHSMS)</a:t>
            </a:r>
          </a:p>
          <a:p>
            <a:pPr marL="342900" indent="-342900">
              <a:buFont typeface="Arial" panose="020B0604020202020204" pitchFamily="34" charset="0"/>
              <a:buChar char="•"/>
            </a:pPr>
            <a:r>
              <a:rPr lang="en-AU" sz="1400" dirty="0">
                <a:effectLst/>
                <a:latin typeface="Segoe UI" panose="020B0502040204020203" pitchFamily="34" charset="0"/>
                <a:ea typeface="Times New Roman" panose="02020603050405020304" pitchFamily="18" charset="0"/>
                <a:cs typeface="Segoe UI" panose="020B0502040204020203" pitchFamily="34" charset="0"/>
              </a:rPr>
              <a:t>AS/NZS 4804:2001 </a:t>
            </a:r>
            <a:endParaRPr lang="en-AU" sz="1400" b="0" dirty="0">
              <a:solidFill>
                <a:schemeClr val="tx1"/>
              </a:solidFill>
              <a:latin typeface="Segoe UI" panose="020B0502040204020203" pitchFamily="34" charset="0"/>
              <a:cs typeface="Segoe UI" panose="020B0502040204020203" pitchFamily="34" charset="0"/>
            </a:endParaRPr>
          </a:p>
          <a:p>
            <a:pPr marL="285750" indent="-285750">
              <a:buFont typeface="Segoe UI" panose="020B0502040204020203" pitchFamily="34" charset="0"/>
              <a:buChar char="-"/>
            </a:pPr>
            <a:r>
              <a:rPr lang="en-AU" sz="1400" b="0" dirty="0">
                <a:solidFill>
                  <a:schemeClr val="tx1"/>
                </a:solidFill>
                <a:latin typeface="Segoe UI" panose="020B0502040204020203" pitchFamily="34" charset="0"/>
                <a:cs typeface="Segoe UI" panose="020B0502040204020203" pitchFamily="34" charset="0"/>
              </a:rPr>
              <a:t>“The </a:t>
            </a:r>
            <a:r>
              <a:rPr lang="en-AU" sz="1400" b="0" i="0" dirty="0">
                <a:solidFill>
                  <a:schemeClr val="tx1"/>
                </a:solidFill>
                <a:effectLst/>
                <a:latin typeface="Segoe UI" panose="020B0502040204020203" pitchFamily="34" charset="0"/>
                <a:cs typeface="Segoe UI" panose="020B0502040204020203" pitchFamily="34" charset="0"/>
              </a:rPr>
              <a:t>overall ma</a:t>
            </a:r>
            <a:r>
              <a:rPr lang="en-AU" sz="1400" b="0" dirty="0">
                <a:solidFill>
                  <a:schemeClr val="tx1"/>
                </a:solidFill>
                <a:latin typeface="Segoe UI" panose="020B0502040204020203" pitchFamily="34" charset="0"/>
                <a:cs typeface="Segoe UI" panose="020B0502040204020203" pitchFamily="34" charset="0"/>
              </a:rPr>
              <a:t>nageme</a:t>
            </a:r>
            <a:r>
              <a:rPr lang="en-AU" sz="1400" b="0" i="0" dirty="0">
                <a:solidFill>
                  <a:schemeClr val="tx1"/>
                </a:solidFill>
                <a:effectLst/>
                <a:latin typeface="Segoe UI" panose="020B0502040204020203" pitchFamily="34" charset="0"/>
                <a:cs typeface="Segoe UI" panose="020B0502040204020203" pitchFamily="34" charset="0"/>
              </a:rPr>
              <a:t>nt system which includes the organisational structure, planning activities, responsibilities, practices, procedures, processes and resources for developing, implementing, achieving, reviewing and maintaining the WHS policy, and so managing the WHS risks associated with the business of the organisation.”</a:t>
            </a:r>
          </a:p>
          <a:p>
            <a:r>
              <a:rPr lang="en-AU" sz="1600" dirty="0">
                <a:solidFill>
                  <a:schemeClr val="tx1"/>
                </a:solidFill>
              </a:rPr>
              <a:t> </a:t>
            </a:r>
            <a:br>
              <a:rPr lang="en-AU" sz="1600" dirty="0"/>
            </a:br>
            <a:endParaRPr lang="en-AU" sz="1400" dirty="0"/>
          </a:p>
          <a:p>
            <a:endParaRPr lang="en-AU" dirty="0"/>
          </a:p>
        </p:txBody>
      </p:sp>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586318"/>
            <a:ext cx="11658600" cy="590931"/>
          </a:xfrm>
        </p:spPr>
        <p:txBody>
          <a:bodyPr/>
          <a:lstStyle/>
          <a:p>
            <a:r>
              <a:rPr lang="en-US" b="1" dirty="0">
                <a:solidFill>
                  <a:srgbClr val="0D143C"/>
                </a:solidFill>
              </a:rPr>
              <a:t>Introduction</a:t>
            </a:r>
            <a:endParaRPr lang="en-AU"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2</a:t>
            </a:fld>
            <a:endParaRPr lang="en-US"/>
          </a:p>
        </p:txBody>
      </p:sp>
      <p:sp>
        <p:nvSpPr>
          <p:cNvPr id="6" name="TextBox 5">
            <a:extLst>
              <a:ext uri="{FF2B5EF4-FFF2-40B4-BE49-F238E27FC236}">
                <a16:creationId xmlns:a16="http://schemas.microsoft.com/office/drawing/2014/main" id="{2D177EED-BBEA-4D68-BE94-DE267710F794}"/>
              </a:ext>
            </a:extLst>
          </p:cNvPr>
          <p:cNvSpPr txBox="1"/>
          <p:nvPr/>
        </p:nvSpPr>
        <p:spPr>
          <a:xfrm>
            <a:off x="9654335" y="3231716"/>
            <a:ext cx="598648" cy="759602"/>
          </a:xfrm>
          <a:prstGeom prst="rect">
            <a:avLst/>
          </a:prstGeom>
          <a:solidFill>
            <a:schemeClr val="bg1"/>
          </a:solidFill>
        </p:spPr>
        <p:txBody>
          <a:bodyPr wrap="square" rtlCol="0">
            <a:spAutoFit/>
          </a:bodyPr>
          <a:lstStyle/>
          <a:p>
            <a:pPr algn="r"/>
            <a:endParaRPr lang="en-AU" sz="2000" dirty="0"/>
          </a:p>
        </p:txBody>
      </p:sp>
      <p:pic>
        <p:nvPicPr>
          <p:cNvPr id="7" name="Picture 6">
            <a:extLst>
              <a:ext uri="{FF2B5EF4-FFF2-40B4-BE49-F238E27FC236}">
                <a16:creationId xmlns:a16="http://schemas.microsoft.com/office/drawing/2014/main" id="{644F3261-05A3-419B-969B-95F7486DED2D}"/>
              </a:ext>
            </a:extLst>
          </p:cNvPr>
          <p:cNvPicPr>
            <a:picLocks noChangeAspect="1"/>
          </p:cNvPicPr>
          <p:nvPr/>
        </p:nvPicPr>
        <p:blipFill>
          <a:blip r:embed="rId3"/>
          <a:stretch>
            <a:fillRect/>
          </a:stretch>
        </p:blipFill>
        <p:spPr>
          <a:xfrm>
            <a:off x="10289347" y="3231716"/>
            <a:ext cx="355544" cy="169142"/>
          </a:xfrm>
          <a:prstGeom prst="rect">
            <a:avLst/>
          </a:prstGeom>
        </p:spPr>
      </p:pic>
    </p:spTree>
    <p:extLst>
      <p:ext uri="{BB962C8B-B14F-4D97-AF65-F5344CB8AC3E}">
        <p14:creationId xmlns:p14="http://schemas.microsoft.com/office/powerpoint/2010/main" val="4161255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F503D8-ACEE-47FE-AAF3-B8659F86D583}"/>
              </a:ext>
            </a:extLst>
          </p:cNvPr>
          <p:cNvSpPr>
            <a:spLocks noGrp="1"/>
          </p:cNvSpPr>
          <p:nvPr>
            <p:ph type="body" sz="quarter" idx="4294967295"/>
          </p:nvPr>
        </p:nvSpPr>
        <p:spPr>
          <a:xfrm>
            <a:off x="886833" y="1657447"/>
            <a:ext cx="8097838" cy="2828467"/>
          </a:xfrm>
        </p:spPr>
        <p:txBody>
          <a:bodyPr/>
          <a:lstStyle/>
          <a:p>
            <a:r>
              <a:rPr lang="en-AU" sz="2000" dirty="0"/>
              <a:t>Why is a WHSMS required?</a:t>
            </a:r>
          </a:p>
          <a:p>
            <a:r>
              <a:rPr lang="en-AU" sz="1400" b="0" dirty="0">
                <a:effectLst/>
                <a:ea typeface="Times New Roman" panose="02020603050405020304" pitchFamily="18" charset="0"/>
              </a:rPr>
              <a:t>To fulfil the legislative duties found in the WHS Act QLD 2011</a:t>
            </a:r>
          </a:p>
          <a:p>
            <a:pPr marL="285750" indent="-285750">
              <a:buFont typeface="Arial" panose="020B0604020202020204" pitchFamily="34" charset="0"/>
              <a:buChar char="•"/>
            </a:pPr>
            <a:r>
              <a:rPr lang="en-AU" sz="1400" b="0" dirty="0">
                <a:effectLst/>
                <a:ea typeface="Times New Roman" panose="02020603050405020304" pitchFamily="18" charset="0"/>
              </a:rPr>
              <a:t>Section 19 (1), (2) &amp; (3) requires the PCBU to:</a:t>
            </a:r>
          </a:p>
          <a:p>
            <a:pPr marL="285750" indent="-285750">
              <a:buFont typeface="Arial" panose="020B0604020202020204" pitchFamily="34" charset="0"/>
              <a:buChar char="-"/>
            </a:pPr>
            <a:r>
              <a:rPr lang="en-AU" sz="1400" b="0" dirty="0"/>
              <a:t>Ensure the health &amp; safety of workers </a:t>
            </a:r>
          </a:p>
          <a:p>
            <a:pPr marL="285750" indent="-285750">
              <a:buFont typeface="Arial" panose="020B0604020202020204" pitchFamily="34" charset="0"/>
              <a:buChar char="-"/>
            </a:pPr>
            <a:r>
              <a:rPr lang="en-AU" sz="1400" b="0" dirty="0"/>
              <a:t>Ensure the health and safety of other persons is not put at risk from work carried out by the business</a:t>
            </a:r>
          </a:p>
          <a:p>
            <a:pPr marL="285750" indent="-285750">
              <a:buFont typeface="Segoe UI" panose="020B0502040204020203" pitchFamily="34" charset="0"/>
              <a:buChar char="-"/>
            </a:pPr>
            <a:r>
              <a:rPr lang="en-AU" sz="1400" b="0" dirty="0"/>
              <a:t>Ensure the provision &amp; maintenance of safe systems of work</a:t>
            </a:r>
            <a:br>
              <a:rPr lang="en-AU" sz="1400" b="0" dirty="0"/>
            </a:br>
            <a:endParaRPr lang="en-AU" sz="1400" b="0" dirty="0"/>
          </a:p>
          <a:p>
            <a:endParaRPr lang="en-AU" dirty="0"/>
          </a:p>
        </p:txBody>
      </p:sp>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14018"/>
            <a:ext cx="11658600" cy="535531"/>
          </a:xfrm>
        </p:spPr>
        <p:txBody>
          <a:bodyPr/>
          <a:lstStyle/>
          <a:p>
            <a:r>
              <a:rPr lang="en-US" sz="3200" b="1" dirty="0">
                <a:solidFill>
                  <a:srgbClr val="0D143C"/>
                </a:solidFill>
              </a:rPr>
              <a:t>Introduction</a:t>
            </a:r>
            <a:endParaRPr lang="en-AU" sz="3200"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3</a:t>
            </a:fld>
            <a:endParaRPr lang="en-US"/>
          </a:p>
        </p:txBody>
      </p:sp>
      <p:sp>
        <p:nvSpPr>
          <p:cNvPr id="6" name="TextBox 5">
            <a:extLst>
              <a:ext uri="{FF2B5EF4-FFF2-40B4-BE49-F238E27FC236}">
                <a16:creationId xmlns:a16="http://schemas.microsoft.com/office/drawing/2014/main" id="{2D177EED-BBEA-4D68-BE94-DE267710F794}"/>
              </a:ext>
            </a:extLst>
          </p:cNvPr>
          <p:cNvSpPr txBox="1"/>
          <p:nvPr/>
        </p:nvSpPr>
        <p:spPr>
          <a:xfrm>
            <a:off x="9654335" y="3231716"/>
            <a:ext cx="598648" cy="759602"/>
          </a:xfrm>
          <a:prstGeom prst="rect">
            <a:avLst/>
          </a:prstGeom>
          <a:solidFill>
            <a:schemeClr val="bg1"/>
          </a:solidFill>
        </p:spPr>
        <p:txBody>
          <a:bodyPr wrap="square" rtlCol="0">
            <a:spAutoFit/>
          </a:bodyPr>
          <a:lstStyle/>
          <a:p>
            <a:pPr algn="r"/>
            <a:endParaRPr lang="en-AU" sz="2000" dirty="0"/>
          </a:p>
        </p:txBody>
      </p:sp>
      <p:pic>
        <p:nvPicPr>
          <p:cNvPr id="7" name="Picture 6">
            <a:extLst>
              <a:ext uri="{FF2B5EF4-FFF2-40B4-BE49-F238E27FC236}">
                <a16:creationId xmlns:a16="http://schemas.microsoft.com/office/drawing/2014/main" id="{644F3261-05A3-419B-969B-95F7486DED2D}"/>
              </a:ext>
            </a:extLst>
          </p:cNvPr>
          <p:cNvPicPr>
            <a:picLocks noChangeAspect="1"/>
          </p:cNvPicPr>
          <p:nvPr/>
        </p:nvPicPr>
        <p:blipFill>
          <a:blip r:embed="rId3"/>
          <a:stretch>
            <a:fillRect/>
          </a:stretch>
        </p:blipFill>
        <p:spPr>
          <a:xfrm>
            <a:off x="10289347" y="3231716"/>
            <a:ext cx="355544" cy="169142"/>
          </a:xfrm>
          <a:prstGeom prst="rect">
            <a:avLst/>
          </a:prstGeom>
        </p:spPr>
      </p:pic>
    </p:spTree>
    <p:extLst>
      <p:ext uri="{BB962C8B-B14F-4D97-AF65-F5344CB8AC3E}">
        <p14:creationId xmlns:p14="http://schemas.microsoft.com/office/powerpoint/2010/main" val="7847669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F503D8-ACEE-47FE-AAF3-B8659F86D583}"/>
              </a:ext>
            </a:extLst>
          </p:cNvPr>
          <p:cNvSpPr>
            <a:spLocks noGrp="1"/>
          </p:cNvSpPr>
          <p:nvPr>
            <p:ph type="body" sz="quarter" idx="4294967295"/>
          </p:nvPr>
        </p:nvSpPr>
        <p:spPr>
          <a:xfrm>
            <a:off x="886833" y="1657447"/>
            <a:ext cx="8097838" cy="2340128"/>
          </a:xfrm>
        </p:spPr>
        <p:txBody>
          <a:bodyPr/>
          <a:lstStyle/>
          <a:p>
            <a:r>
              <a:rPr lang="en-AU" sz="2000" dirty="0"/>
              <a:t>Aim of a WHSMS</a:t>
            </a:r>
          </a:p>
          <a:p>
            <a:pPr marL="285750" indent="-285750">
              <a:buFont typeface="Arial" panose="020B0604020202020204" pitchFamily="34" charset="0"/>
              <a:buChar char="•"/>
            </a:pPr>
            <a:r>
              <a:rPr lang="en-AU" sz="1400" b="0" dirty="0"/>
              <a:t>Manage work health and safety in a guided systematic approach</a:t>
            </a:r>
          </a:p>
          <a:p>
            <a:pPr marL="285750" indent="-285750">
              <a:buFont typeface="Arial" panose="020B0604020202020204" pitchFamily="34" charset="0"/>
              <a:buChar char="•"/>
            </a:pPr>
            <a:r>
              <a:rPr lang="en-AU" sz="1400" b="0" dirty="0"/>
              <a:t>Prevent work-related injury and ill health to workers </a:t>
            </a:r>
          </a:p>
          <a:p>
            <a:pPr marL="285750" indent="-285750">
              <a:buFont typeface="Arial" panose="020B0604020202020204" pitchFamily="34" charset="0"/>
              <a:buChar char="•"/>
            </a:pPr>
            <a:r>
              <a:rPr lang="en-AU" sz="1400" b="0" dirty="0"/>
              <a:t>Provide safe &amp; healthy workplaces</a:t>
            </a:r>
          </a:p>
          <a:p>
            <a:pPr marL="285750" indent="-285750">
              <a:buFont typeface="Arial" panose="020B0604020202020204" pitchFamily="34" charset="0"/>
              <a:buChar char="•"/>
            </a:pPr>
            <a:r>
              <a:rPr lang="en-AU" sz="1400" b="0" dirty="0"/>
              <a:t>Continually improve WHS performance</a:t>
            </a:r>
            <a:br>
              <a:rPr lang="en-AU" sz="1400" b="0" dirty="0"/>
            </a:br>
            <a:endParaRPr lang="en-AU" sz="1400" b="0" dirty="0"/>
          </a:p>
          <a:p>
            <a:endParaRPr lang="en-AU" dirty="0"/>
          </a:p>
        </p:txBody>
      </p:sp>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14018"/>
            <a:ext cx="11658600" cy="535531"/>
          </a:xfrm>
        </p:spPr>
        <p:txBody>
          <a:bodyPr/>
          <a:lstStyle/>
          <a:p>
            <a:r>
              <a:rPr lang="en-US" sz="3200" b="1" dirty="0">
                <a:solidFill>
                  <a:srgbClr val="0D143C"/>
                </a:solidFill>
              </a:rPr>
              <a:t>Introduction</a:t>
            </a:r>
            <a:endParaRPr lang="en-AU" sz="3200"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4</a:t>
            </a:fld>
            <a:endParaRPr lang="en-US"/>
          </a:p>
        </p:txBody>
      </p:sp>
      <p:sp>
        <p:nvSpPr>
          <p:cNvPr id="6" name="TextBox 5">
            <a:extLst>
              <a:ext uri="{FF2B5EF4-FFF2-40B4-BE49-F238E27FC236}">
                <a16:creationId xmlns:a16="http://schemas.microsoft.com/office/drawing/2014/main" id="{2D177EED-BBEA-4D68-BE94-DE267710F794}"/>
              </a:ext>
            </a:extLst>
          </p:cNvPr>
          <p:cNvSpPr txBox="1"/>
          <p:nvPr/>
        </p:nvSpPr>
        <p:spPr>
          <a:xfrm>
            <a:off x="9654335" y="3231716"/>
            <a:ext cx="598648" cy="759602"/>
          </a:xfrm>
          <a:prstGeom prst="rect">
            <a:avLst/>
          </a:prstGeom>
          <a:solidFill>
            <a:schemeClr val="bg1"/>
          </a:solidFill>
        </p:spPr>
        <p:txBody>
          <a:bodyPr wrap="square" rtlCol="0">
            <a:spAutoFit/>
          </a:bodyPr>
          <a:lstStyle/>
          <a:p>
            <a:pPr algn="r"/>
            <a:endParaRPr lang="en-AU" sz="2000" dirty="0"/>
          </a:p>
        </p:txBody>
      </p:sp>
      <p:pic>
        <p:nvPicPr>
          <p:cNvPr id="7" name="Picture 6">
            <a:extLst>
              <a:ext uri="{FF2B5EF4-FFF2-40B4-BE49-F238E27FC236}">
                <a16:creationId xmlns:a16="http://schemas.microsoft.com/office/drawing/2014/main" id="{644F3261-05A3-419B-969B-95F7486DED2D}"/>
              </a:ext>
            </a:extLst>
          </p:cNvPr>
          <p:cNvPicPr>
            <a:picLocks noChangeAspect="1"/>
          </p:cNvPicPr>
          <p:nvPr/>
        </p:nvPicPr>
        <p:blipFill>
          <a:blip r:embed="rId3"/>
          <a:stretch>
            <a:fillRect/>
          </a:stretch>
        </p:blipFill>
        <p:spPr>
          <a:xfrm>
            <a:off x="10289347" y="3231716"/>
            <a:ext cx="355544" cy="169142"/>
          </a:xfrm>
          <a:prstGeom prst="rect">
            <a:avLst/>
          </a:prstGeom>
        </p:spPr>
      </p:pic>
    </p:spTree>
    <p:extLst>
      <p:ext uri="{BB962C8B-B14F-4D97-AF65-F5344CB8AC3E}">
        <p14:creationId xmlns:p14="http://schemas.microsoft.com/office/powerpoint/2010/main" val="121395854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34165"/>
            <a:ext cx="11658600" cy="535531"/>
          </a:xfrm>
        </p:spPr>
        <p:txBody>
          <a:bodyPr/>
          <a:lstStyle/>
          <a:p>
            <a:r>
              <a:rPr lang="en-US" sz="3200" b="1" dirty="0">
                <a:solidFill>
                  <a:srgbClr val="0D143C"/>
                </a:solidFill>
              </a:rPr>
              <a:t>Key Stakeholders &amp; Responsibilities - Legislative</a:t>
            </a:r>
            <a:endParaRPr lang="en-AU" sz="3200"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5</a:t>
            </a:fld>
            <a:endParaRPr lang="en-US"/>
          </a:p>
        </p:txBody>
      </p:sp>
      <p:graphicFrame>
        <p:nvGraphicFramePr>
          <p:cNvPr id="5" name="Table 5">
            <a:extLst>
              <a:ext uri="{FF2B5EF4-FFF2-40B4-BE49-F238E27FC236}">
                <a16:creationId xmlns:a16="http://schemas.microsoft.com/office/drawing/2014/main" id="{B71BFCC5-54EF-E61F-32B5-F159FEC5CF0B}"/>
              </a:ext>
            </a:extLst>
          </p:cNvPr>
          <p:cNvGraphicFramePr>
            <a:graphicFrameLocks noGrp="1"/>
          </p:cNvGraphicFramePr>
          <p:nvPr>
            <p:extLst>
              <p:ext uri="{D42A27DB-BD31-4B8C-83A1-F6EECF244321}">
                <p14:modId xmlns:p14="http://schemas.microsoft.com/office/powerpoint/2010/main" val="17879319"/>
              </p:ext>
            </p:extLst>
          </p:nvPr>
        </p:nvGraphicFramePr>
        <p:xfrm>
          <a:off x="1426951" y="1691382"/>
          <a:ext cx="9338097" cy="3632200"/>
        </p:xfrm>
        <a:graphic>
          <a:graphicData uri="http://schemas.openxmlformats.org/drawingml/2006/table">
            <a:tbl>
              <a:tblPr firstRow="1" bandRow="1">
                <a:tableStyleId>{5202B0CA-FC54-4496-8BCA-5EF66A818D29}</a:tableStyleId>
              </a:tblPr>
              <a:tblGrid>
                <a:gridCol w="2352506">
                  <a:extLst>
                    <a:ext uri="{9D8B030D-6E8A-4147-A177-3AD203B41FA5}">
                      <a16:colId xmlns:a16="http://schemas.microsoft.com/office/drawing/2014/main" val="1470384053"/>
                    </a:ext>
                  </a:extLst>
                </a:gridCol>
                <a:gridCol w="6985591">
                  <a:extLst>
                    <a:ext uri="{9D8B030D-6E8A-4147-A177-3AD203B41FA5}">
                      <a16:colId xmlns:a16="http://schemas.microsoft.com/office/drawing/2014/main" val="1671029343"/>
                    </a:ext>
                  </a:extLst>
                </a:gridCol>
              </a:tblGrid>
              <a:tr h="370840">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Stakeholder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Legislative Duty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extLst>
                  <a:ext uri="{0D108BD9-81ED-4DB2-BD59-A6C34878D82A}">
                    <a16:rowId xmlns:a16="http://schemas.microsoft.com/office/drawing/2014/main" val="2693407036"/>
                  </a:ext>
                </a:extLst>
              </a:tr>
              <a:tr h="370840">
                <a:tc>
                  <a:txBody>
                    <a:bodyPr/>
                    <a:lstStyle/>
                    <a:p>
                      <a:r>
                        <a:rPr lang="en-AU" sz="1400" dirty="0">
                          <a:latin typeface="Segoe UI" panose="020B0502040204020203" pitchFamily="34" charset="0"/>
                          <a:cs typeface="Segoe UI" panose="020B0502040204020203" pitchFamily="34" charset="0"/>
                        </a:rPr>
                        <a:t>PCBU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WHS Act QLD 2011 Section 19 3(c)</a:t>
                      </a:r>
                    </a:p>
                    <a:p>
                      <a:pPr marL="285750" indent="-285750" algn="l">
                        <a:buFont typeface="Arial" panose="020B0604020202020204" pitchFamily="34" charset="0"/>
                        <a:buChar char="•"/>
                      </a:pPr>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Ensure “the provision and maintenance of safe systems of work.”</a:t>
                      </a:r>
                      <a:endParaRPr lang="en-AU" sz="1400" dirty="0">
                        <a:effectLst/>
                        <a:latin typeface="Segoe UI" panose="020B0502040204020203" pitchFamily="34" charset="0"/>
                        <a:ea typeface="Times New Roman" panose="02020603050405020304" pitchFamily="18" charset="0"/>
                        <a:cs typeface="Segoe UI" panose="020B0502040204020203" pitchFamily="34" charset="0"/>
                      </a:endParaRPr>
                    </a:p>
                    <a:p>
                      <a:pPr algn="l"/>
                      <a:endParaRPr lang="en-AU" sz="1400" dirty="0">
                        <a:effectLst/>
                        <a:latin typeface="Segoe UI" panose="020B0502040204020203" pitchFamily="34" charset="0"/>
                        <a:ea typeface="Times New Roman" panose="02020603050405020304" pitchFamily="18" charset="0"/>
                        <a:cs typeface="Segoe UI" panose="020B0502040204020203" pitchFamily="34" charset="0"/>
                      </a:endParaRPr>
                    </a:p>
                    <a:p>
                      <a:pPr algn="l"/>
                      <a:r>
                        <a:rPr lang="en-AU" sz="1400" dirty="0">
                          <a:effectLst/>
                          <a:latin typeface="Segoe UI" panose="020B0502040204020203" pitchFamily="34" charset="0"/>
                          <a:ea typeface="Times New Roman" panose="02020603050405020304" pitchFamily="18" charset="0"/>
                          <a:cs typeface="Segoe UI" panose="020B0502040204020203" pitchFamily="34" charset="0"/>
                        </a:rPr>
                        <a:t>Duty holders (general)</a:t>
                      </a:r>
                    </a:p>
                    <a:p>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WHS Act QLD 2011 S</a:t>
                      </a:r>
                      <a:r>
                        <a:rPr lang="en-AU" sz="1400" dirty="0">
                          <a:effectLst/>
                          <a:latin typeface="Segoe UI" panose="020B0502040204020203" pitchFamily="34" charset="0"/>
                          <a:ea typeface="Times New Roman" panose="02020603050405020304" pitchFamily="18" charset="0"/>
                          <a:cs typeface="Segoe UI" panose="020B0502040204020203" pitchFamily="34" charset="0"/>
                        </a:rPr>
                        <a:t>ection </a:t>
                      </a:r>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46 </a:t>
                      </a:r>
                    </a:p>
                    <a:p>
                      <a:pPr marL="285750" indent="-285750">
                        <a:buFont typeface="Arial" panose="020B0604020202020204" pitchFamily="34" charset="0"/>
                        <a:buChar char="•"/>
                      </a:pPr>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“Each person with the duty must…consult, co-operate and co-ordinate activities with all other persons who have a duty in relation to the same matter."</a:t>
                      </a:r>
                      <a:endParaRPr lang="en-AU" sz="1400" dirty="0">
                        <a:effectLs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34624533"/>
                  </a:ext>
                </a:extLst>
              </a:tr>
              <a:tr h="370840">
                <a:tc>
                  <a:txBody>
                    <a:bodyPr/>
                    <a:lstStyle/>
                    <a:p>
                      <a:r>
                        <a:rPr lang="en-AU" sz="1400" dirty="0">
                          <a:latin typeface="Segoe UI" panose="020B0502040204020203" pitchFamily="34" charset="0"/>
                          <a:cs typeface="Segoe UI" panose="020B0502040204020203" pitchFamily="34" charset="0"/>
                        </a:rPr>
                        <a:t>Workers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WHS Act QLD 2011 </a:t>
                      </a:r>
                      <a:r>
                        <a:rPr lang="en-AU" sz="1400" dirty="0">
                          <a:effectLst/>
                          <a:latin typeface="Segoe UI" panose="020B0502040204020203" pitchFamily="34" charset="0"/>
                          <a:ea typeface="Times New Roman" panose="02020603050405020304" pitchFamily="18" charset="0"/>
                          <a:cs typeface="Segoe UI" panose="020B0502040204020203" pitchFamily="34" charset="0"/>
                        </a:rPr>
                        <a:t>Section 28 (c) &amp; (d) </a:t>
                      </a:r>
                    </a:p>
                    <a:p>
                      <a:pPr marL="285750" indent="-285750" algn="l">
                        <a:buFont typeface="Arial" panose="020B0604020202020204" pitchFamily="34" charset="0"/>
                        <a:buChar char="•"/>
                      </a:pPr>
                      <a:r>
                        <a:rPr lang="en-AU" sz="1400" b="0" i="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comply with any reasonable instruction that is given by the PCBU  </a:t>
                      </a:r>
                      <a:endParaRPr lang="en-AU" sz="1400" dirty="0">
                        <a:effectLst/>
                        <a:latin typeface="Segoe UI" panose="020B0502040204020203" pitchFamily="34" charset="0"/>
                        <a:ea typeface="Times New Roman" panose="02020603050405020304" pitchFamily="18" charset="0"/>
                        <a:cs typeface="Segoe UI" panose="020B0502040204020203" pitchFamily="34" charset="0"/>
                      </a:endParaRPr>
                    </a:p>
                    <a:p>
                      <a:pPr marL="285750" lvl="0" indent="-285750" algn="l" defTabSz="914400" rtl="0" eaLnBrk="1" latinLnBrk="0" hangingPunct="1">
                        <a:buFont typeface="Arial" panose="020B0604020202020204" pitchFamily="34" charset="0"/>
                        <a:buChar char="•"/>
                      </a:pPr>
                      <a:r>
                        <a:rPr lang="en-AU" sz="1400" b="0" i="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co-operate with any reasonable policy or procedure of the PCBU relating to health or safety at the workplace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34426535"/>
                  </a:ext>
                </a:extLst>
              </a:tr>
              <a:tr h="370840">
                <a:tc>
                  <a:txBody>
                    <a:bodyPr/>
                    <a:lstStyle/>
                    <a:p>
                      <a:r>
                        <a:rPr lang="en-AU" sz="1400" dirty="0">
                          <a:latin typeface="Segoe UI" panose="020B0502040204020203" pitchFamily="34" charset="0"/>
                          <a:cs typeface="Segoe UI" panose="020B0502040204020203" pitchFamily="34" charset="0"/>
                        </a:rPr>
                        <a:t>Other persons at the workplace (e.g. clients &amp; visitors)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l"/>
                      <a:r>
                        <a:rPr lang="en-AU"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WHS Act QLD 2011 </a:t>
                      </a:r>
                      <a:r>
                        <a:rPr lang="en-AU" sz="1400" dirty="0">
                          <a:effectLst/>
                          <a:latin typeface="Segoe UI" panose="020B0502040204020203" pitchFamily="34" charset="0"/>
                          <a:ea typeface="Times New Roman" panose="02020603050405020304" pitchFamily="18" charset="0"/>
                          <a:cs typeface="Segoe UI" panose="020B0502040204020203" pitchFamily="34" charset="0"/>
                        </a:rPr>
                        <a:t>Section 29 (c) </a:t>
                      </a:r>
                    </a:p>
                    <a:p>
                      <a:pPr marL="285750" indent="-285750" algn="l">
                        <a:buFont typeface="Arial" panose="020B0604020202020204" pitchFamily="34" charset="0"/>
                        <a:buChar char="•"/>
                      </a:pPr>
                      <a:r>
                        <a:rPr lang="en-AU" sz="1400" b="0" i="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comply with any reasonable instruction that is given by the PCBU  </a:t>
                      </a:r>
                      <a:endParaRPr lang="en-AU" sz="1400" dirty="0">
                        <a:effectLs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50897821"/>
                  </a:ext>
                </a:extLst>
              </a:tr>
            </a:tbl>
          </a:graphicData>
        </a:graphic>
      </p:graphicFrame>
    </p:spTree>
    <p:extLst>
      <p:ext uri="{BB962C8B-B14F-4D97-AF65-F5344CB8AC3E}">
        <p14:creationId xmlns:p14="http://schemas.microsoft.com/office/powerpoint/2010/main" val="3109898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34165"/>
            <a:ext cx="11658600" cy="535531"/>
          </a:xfrm>
        </p:spPr>
        <p:txBody>
          <a:bodyPr/>
          <a:lstStyle/>
          <a:p>
            <a:r>
              <a:rPr lang="en-US" sz="3200" b="1" dirty="0">
                <a:solidFill>
                  <a:srgbClr val="0D143C"/>
                </a:solidFill>
              </a:rPr>
              <a:t>Key Stakeholders &amp; Responsibilities - Organisational</a:t>
            </a:r>
            <a:endParaRPr lang="en-AU" sz="3200"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6</a:t>
            </a:fld>
            <a:endParaRPr lang="en-US"/>
          </a:p>
        </p:txBody>
      </p:sp>
      <p:graphicFrame>
        <p:nvGraphicFramePr>
          <p:cNvPr id="5" name="Table 5">
            <a:extLst>
              <a:ext uri="{FF2B5EF4-FFF2-40B4-BE49-F238E27FC236}">
                <a16:creationId xmlns:a16="http://schemas.microsoft.com/office/drawing/2014/main" id="{B71BFCC5-54EF-E61F-32B5-F159FEC5CF0B}"/>
              </a:ext>
            </a:extLst>
          </p:cNvPr>
          <p:cNvGraphicFramePr>
            <a:graphicFrameLocks noGrp="1"/>
          </p:cNvGraphicFramePr>
          <p:nvPr>
            <p:extLst>
              <p:ext uri="{D42A27DB-BD31-4B8C-83A1-F6EECF244321}">
                <p14:modId xmlns:p14="http://schemas.microsoft.com/office/powerpoint/2010/main" val="2192449121"/>
              </p:ext>
            </p:extLst>
          </p:nvPr>
        </p:nvGraphicFramePr>
        <p:xfrm>
          <a:off x="1426951" y="1567180"/>
          <a:ext cx="9338097" cy="3723640"/>
        </p:xfrm>
        <a:graphic>
          <a:graphicData uri="http://schemas.openxmlformats.org/drawingml/2006/table">
            <a:tbl>
              <a:tblPr firstRow="1" bandRow="1">
                <a:tableStyleId>{5202B0CA-FC54-4496-8BCA-5EF66A818D29}</a:tableStyleId>
              </a:tblPr>
              <a:tblGrid>
                <a:gridCol w="1767715">
                  <a:extLst>
                    <a:ext uri="{9D8B030D-6E8A-4147-A177-3AD203B41FA5}">
                      <a16:colId xmlns:a16="http://schemas.microsoft.com/office/drawing/2014/main" val="1470384053"/>
                    </a:ext>
                  </a:extLst>
                </a:gridCol>
                <a:gridCol w="7570382">
                  <a:extLst>
                    <a:ext uri="{9D8B030D-6E8A-4147-A177-3AD203B41FA5}">
                      <a16:colId xmlns:a16="http://schemas.microsoft.com/office/drawing/2014/main" val="1671029343"/>
                    </a:ext>
                  </a:extLst>
                </a:gridCol>
              </a:tblGrid>
              <a:tr h="370840">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Stakeholder</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Legislative Duty</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extLst>
                  <a:ext uri="{0D108BD9-81ED-4DB2-BD59-A6C34878D82A}">
                    <a16:rowId xmlns:a16="http://schemas.microsoft.com/office/drawing/2014/main" val="2693407036"/>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Board &amp; Executive Team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Provide information regarding upcoming or current areas of change within the business.</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Participate in the change management process, and providing information, resources and direction.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34624533"/>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HSEQ Manager and Department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Supervise the WHSMS and its implementation.</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Approve changes to the WHSMS</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Ensure that the any changes to the WHSMS have been documented using the pre determined method </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Direct a review of the WHSMS &amp; monitor the success of amendments</a:t>
                      </a:r>
                      <a:endParaRPr lang="en-AU" sz="1400" kern="1200" dirty="0">
                        <a:solidFill>
                          <a:srgbClr val="000000"/>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34426535"/>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Relevant Managers and Supervisors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Managers may include Operations, Projects, Development, Technical, Shared Services Managers or similar</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Implementation of the WHSMS including any amendments made</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Ensuring that communication and consultation takes place.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50897821"/>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Workers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342900" algn="l" defTabSz="914400" rtl="0" eaLnBrk="1" latinLnBrk="0" hangingPunct="1">
                        <a:buFont typeface="Symbol" panose="05050102010706020507" pitchFamily="18" charset="2"/>
                        <a:buChar char=""/>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comply with the WHSMS </a:t>
                      </a:r>
                    </a:p>
                    <a:p>
                      <a:pPr marL="0" lvl="0" indent="-342900" algn="l" defTabSz="914400" rtl="0" eaLnBrk="1" latinLnBrk="0" hangingPunct="1">
                        <a:buFont typeface="Symbol" panose="05050102010706020507" pitchFamily="18" charset="2"/>
                        <a:buChar char=""/>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Contribute to the development, evaluation &amp; amendment of the WHSMS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33765369"/>
                  </a:ext>
                </a:extLst>
              </a:tr>
            </a:tbl>
          </a:graphicData>
        </a:graphic>
      </p:graphicFrame>
    </p:spTree>
    <p:extLst>
      <p:ext uri="{BB962C8B-B14F-4D97-AF65-F5344CB8AC3E}">
        <p14:creationId xmlns:p14="http://schemas.microsoft.com/office/powerpoint/2010/main" val="346963224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61865"/>
            <a:ext cx="11658600" cy="480131"/>
          </a:xfrm>
        </p:spPr>
        <p:txBody>
          <a:bodyPr/>
          <a:lstStyle/>
          <a:p>
            <a:r>
              <a:rPr lang="en-US" sz="2800" b="1" dirty="0">
                <a:solidFill>
                  <a:srgbClr val="0D143C"/>
                </a:solidFill>
              </a:rPr>
              <a:t>WHSMS Implementation Plan, Timeframes &amp; Resources required</a:t>
            </a:r>
            <a:endParaRPr lang="en-AU" sz="2800"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7</a:t>
            </a:fld>
            <a:endParaRPr lang="en-US"/>
          </a:p>
        </p:txBody>
      </p:sp>
      <p:graphicFrame>
        <p:nvGraphicFramePr>
          <p:cNvPr id="5" name="Table 5">
            <a:extLst>
              <a:ext uri="{FF2B5EF4-FFF2-40B4-BE49-F238E27FC236}">
                <a16:creationId xmlns:a16="http://schemas.microsoft.com/office/drawing/2014/main" id="{A8420E4D-9381-6A0C-A9C4-4CB8318C1207}"/>
              </a:ext>
            </a:extLst>
          </p:cNvPr>
          <p:cNvGraphicFramePr>
            <a:graphicFrameLocks noGrp="1"/>
          </p:cNvGraphicFramePr>
          <p:nvPr>
            <p:extLst>
              <p:ext uri="{D42A27DB-BD31-4B8C-83A1-F6EECF244321}">
                <p14:modId xmlns:p14="http://schemas.microsoft.com/office/powerpoint/2010/main" val="1476105222"/>
              </p:ext>
            </p:extLst>
          </p:nvPr>
        </p:nvGraphicFramePr>
        <p:xfrm>
          <a:off x="984605" y="1360214"/>
          <a:ext cx="9868987" cy="4241800"/>
        </p:xfrm>
        <a:graphic>
          <a:graphicData uri="http://schemas.openxmlformats.org/drawingml/2006/table">
            <a:tbl>
              <a:tblPr firstRow="1" bandRow="1">
                <a:tableStyleId>{5202B0CA-FC54-4496-8BCA-5EF66A818D29}</a:tableStyleId>
              </a:tblPr>
              <a:tblGrid>
                <a:gridCol w="1205230">
                  <a:extLst>
                    <a:ext uri="{9D8B030D-6E8A-4147-A177-3AD203B41FA5}">
                      <a16:colId xmlns:a16="http://schemas.microsoft.com/office/drawing/2014/main" val="1470384053"/>
                    </a:ext>
                  </a:extLst>
                </a:gridCol>
                <a:gridCol w="2887919">
                  <a:extLst>
                    <a:ext uri="{9D8B030D-6E8A-4147-A177-3AD203B41FA5}">
                      <a16:colId xmlns:a16="http://schemas.microsoft.com/office/drawing/2014/main" val="1671029343"/>
                    </a:ext>
                  </a:extLst>
                </a:gridCol>
                <a:gridCol w="2887919">
                  <a:extLst>
                    <a:ext uri="{9D8B030D-6E8A-4147-A177-3AD203B41FA5}">
                      <a16:colId xmlns:a16="http://schemas.microsoft.com/office/drawing/2014/main" val="1225623150"/>
                    </a:ext>
                  </a:extLst>
                </a:gridCol>
                <a:gridCol w="2887919">
                  <a:extLst>
                    <a:ext uri="{9D8B030D-6E8A-4147-A177-3AD203B41FA5}">
                      <a16:colId xmlns:a16="http://schemas.microsoft.com/office/drawing/2014/main" val="1856884773"/>
                    </a:ext>
                  </a:extLst>
                </a:gridCol>
              </a:tblGrid>
              <a:tr h="370840">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Step</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Details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indent="0" algn="l" defTabSz="914400" rtl="0" eaLnBrk="1" latinLnBrk="0" hangingPunct="1">
                        <a:lnSpc>
                          <a:spcPct val="90000"/>
                        </a:lnSpc>
                        <a:spcBef>
                          <a:spcPts val="1000"/>
                        </a:spcBef>
                        <a:buFont typeface="Arial" panose="020B0604020202020204" pitchFamily="34" charset="0"/>
                        <a:buNone/>
                      </a:pPr>
                      <a:r>
                        <a:rPr lang="en-AU" sz="1600" b="1" kern="1200" dirty="0">
                          <a:solidFill>
                            <a:schemeClr val="bg1"/>
                          </a:solidFill>
                          <a:latin typeface="+mn-lt"/>
                          <a:ea typeface="+mn-ea"/>
                          <a:cs typeface="+mn-cs"/>
                        </a:rPr>
                        <a:t>Timeframe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AU" sz="1600" b="1" kern="1200" dirty="0">
                          <a:solidFill>
                            <a:schemeClr val="bg1"/>
                          </a:solidFill>
                          <a:latin typeface="+mn-lt"/>
                          <a:ea typeface="+mn-ea"/>
                          <a:cs typeface="+mn-cs"/>
                        </a:rPr>
                        <a:t>Resources required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D143C"/>
                    </a:solidFill>
                  </a:tcPr>
                </a:tc>
                <a:extLst>
                  <a:ext uri="{0D108BD9-81ED-4DB2-BD59-A6C34878D82A}">
                    <a16:rowId xmlns:a16="http://schemas.microsoft.com/office/drawing/2014/main" val="2693407036"/>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Prepare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Understand legislative requirements</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Determine scope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marR="0" lvl="0" indent="0" algn="l" defTabSz="914400" rtl="0" eaLnBrk="1" fontAlgn="auto" latinLnBrk="0" hangingPunct="1">
                        <a:lnSpc>
                          <a:spcPct val="100000"/>
                        </a:lnSpc>
                        <a:spcBef>
                          <a:spcPts val="0"/>
                        </a:spcBef>
                        <a:spcAft>
                          <a:spcPts val="0"/>
                        </a:spcAft>
                        <a:buClrTx/>
                        <a:buSzTx/>
                        <a:buFontTx/>
                        <a:buNone/>
                        <a:tabLst/>
                        <a:defRPr/>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Board &amp; Executive Team</a:t>
                      </a:r>
                    </a:p>
                    <a:p>
                      <a:pPr marL="0" algn="l" defTabSz="914400" rtl="0" eaLnBrk="1" latinLnBrk="0" hangingPunct="1"/>
                      <a:endPar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34624533"/>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Plan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Map out WHSMS</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Consult with stakeholders to determine needs &amp; expectations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month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Board &amp; Executive Team</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General staff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34426535"/>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Implement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Formal communication of the WHSMS to all staff</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Training sessions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2 weeks (but will also be ongoing)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Board &amp; Executive Team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050897821"/>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Monitor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Make not of &amp; manage issues that arise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6 weeks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marR="0" lvl="0" indent="0" algn="l" defTabSz="914400" rtl="0" eaLnBrk="1" fontAlgn="auto" latinLnBrk="0" hangingPunct="1">
                        <a:lnSpc>
                          <a:spcPct val="100000"/>
                        </a:lnSpc>
                        <a:spcBef>
                          <a:spcPts val="0"/>
                        </a:spcBef>
                        <a:spcAft>
                          <a:spcPts val="0"/>
                        </a:spcAft>
                        <a:buClrTx/>
                        <a:buSzTx/>
                        <a:buFont typeface="Symbol" panose="05050102010706020507" pitchFamily="18" charset="2"/>
                        <a:buNone/>
                        <a:tabLst/>
                        <a:defRPr/>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433765369"/>
                  </a:ext>
                </a:extLst>
              </a:tr>
              <a:tr h="370840">
                <a:tc>
                  <a:txBody>
                    <a:bodyPr/>
                    <a:lstStyle/>
                    <a:p>
                      <a:pPr marL="0" algn="l" defTabSz="914400" rtl="0" eaLnBrk="1" latinLnBrk="0" hangingPunct="1"/>
                      <a:r>
                        <a:rPr lang="en-AU" sz="1400" kern="1200" dirty="0">
                          <a:solidFill>
                            <a:srgbClr val="000000"/>
                          </a:solidFill>
                          <a:effectLst/>
                          <a:latin typeface="Segoe UI" panose="020B0502040204020203" pitchFamily="34" charset="0"/>
                          <a:cs typeface="Segoe UI" panose="020B0502040204020203" pitchFamily="34" charset="0"/>
                        </a:rPr>
                        <a:t>Evaluate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Consolidate findings from the 6 weeks</a:t>
                      </a:r>
                    </a:p>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Formalise data &amp; present in a way that is meaningful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lvl="0" indent="0" algn="l" defTabSz="914400" rtl="0" eaLnBrk="1" latinLnBrk="0" hangingPunct="1">
                        <a:buFont typeface="Symbol" panose="05050102010706020507" pitchFamily="18" charset="2"/>
                        <a:buNone/>
                      </a:pPr>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HSEQ Team</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Board &amp; Executive Team</a:t>
                      </a:r>
                    </a:p>
                    <a:p>
                      <a:pPr marL="0" algn="l" defTabSz="914400" rtl="0" eaLnBrk="1" latinLnBrk="0" hangingPunct="1"/>
                      <a:r>
                        <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Dept Managers &amp; Supervisors</a:t>
                      </a:r>
                    </a:p>
                    <a:p>
                      <a:pPr marL="0" lvl="0" indent="0" algn="l" defTabSz="914400" rtl="0" eaLnBrk="1" latinLnBrk="0" hangingPunct="1">
                        <a:buFont typeface="Symbol" panose="05050102010706020507" pitchFamily="18" charset="2"/>
                        <a:buNone/>
                      </a:pPr>
                      <a:endParaRPr lang="en-AU" sz="1400" kern="12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070438615"/>
                  </a:ext>
                </a:extLst>
              </a:tr>
            </a:tbl>
          </a:graphicData>
        </a:graphic>
      </p:graphicFrame>
    </p:spTree>
    <p:extLst>
      <p:ext uri="{BB962C8B-B14F-4D97-AF65-F5344CB8AC3E}">
        <p14:creationId xmlns:p14="http://schemas.microsoft.com/office/powerpoint/2010/main" val="2035401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0F503D8-ACEE-47FE-AAF3-B8659F86D583}"/>
              </a:ext>
            </a:extLst>
          </p:cNvPr>
          <p:cNvSpPr>
            <a:spLocks noGrp="1"/>
          </p:cNvSpPr>
          <p:nvPr>
            <p:ph type="body" sz="quarter" idx="4294967295"/>
          </p:nvPr>
        </p:nvSpPr>
        <p:spPr>
          <a:xfrm>
            <a:off x="1770878" y="1663942"/>
            <a:ext cx="8097838" cy="4899803"/>
          </a:xfrm>
        </p:spPr>
        <p:txBody>
          <a:bodyPr/>
          <a:lstStyle/>
          <a:p>
            <a:pPr marL="285750" indent="-285750">
              <a:buFont typeface="Arial" panose="020B0604020202020204" pitchFamily="34" charset="0"/>
              <a:buChar char="•"/>
            </a:pPr>
            <a:r>
              <a:rPr lang="en-AU" sz="1400" b="0" dirty="0"/>
              <a:t>Office &amp; site locations</a:t>
            </a:r>
          </a:p>
          <a:p>
            <a:pPr marL="285750" indent="-285750">
              <a:buFont typeface="Arial" panose="020B0604020202020204" pitchFamily="34" charset="0"/>
              <a:buChar char="•"/>
            </a:pPr>
            <a:r>
              <a:rPr lang="en-AU" sz="1400" b="0" dirty="0"/>
              <a:t>Workers feeling unsupported by upper management </a:t>
            </a:r>
          </a:p>
          <a:p>
            <a:pPr marL="285750" indent="-285750">
              <a:buFont typeface="Arial" panose="020B0604020202020204" pitchFamily="34" charset="0"/>
              <a:buChar char="•"/>
            </a:pPr>
            <a:r>
              <a:rPr lang="en-AU" sz="1400" b="0" dirty="0"/>
              <a:t>Staff fearful of providing feedback</a:t>
            </a:r>
          </a:p>
          <a:p>
            <a:pPr marL="285750" indent="-285750">
              <a:buFont typeface="Arial" panose="020B0604020202020204" pitchFamily="34" charset="0"/>
              <a:buChar char="•"/>
            </a:pPr>
            <a:r>
              <a:rPr lang="en-AU" sz="1400" b="0" dirty="0"/>
              <a:t>Limited or unconstructive response/feedback from workers </a:t>
            </a:r>
          </a:p>
          <a:p>
            <a:pPr marL="285750" indent="-285750">
              <a:buFont typeface="Arial" panose="020B0604020202020204" pitchFamily="34" charset="0"/>
              <a:buChar char="•"/>
            </a:pPr>
            <a:r>
              <a:rPr lang="en-AU" sz="1400" b="0" dirty="0"/>
              <a:t>Low attendance at trainings sessions</a:t>
            </a:r>
          </a:p>
          <a:p>
            <a:pPr marL="285750" indent="-285750">
              <a:buFont typeface="Arial" panose="020B0604020202020204" pitchFamily="34" charset="0"/>
              <a:buChar char="•"/>
            </a:pPr>
            <a:r>
              <a:rPr lang="en-AU" sz="1400" b="0" dirty="0"/>
              <a:t>Resistance to change </a:t>
            </a:r>
          </a:p>
          <a:p>
            <a:pPr marL="285750" indent="-285750">
              <a:buFont typeface="Arial" panose="020B0604020202020204" pitchFamily="34" charset="0"/>
              <a:buChar char="•"/>
            </a:pPr>
            <a:r>
              <a:rPr lang="en-AU" sz="1400" b="0" dirty="0"/>
              <a:t>Stress </a:t>
            </a:r>
          </a:p>
          <a:p>
            <a:pPr marL="285750" indent="-285750">
              <a:buFont typeface="Segoe UI" panose="020B0502040204020203" pitchFamily="34" charset="0"/>
              <a:buChar char="-"/>
            </a:pPr>
            <a:r>
              <a:rPr lang="en-AU" sz="1400" b="0" dirty="0"/>
              <a:t>Staff are time poor. Introducing new elements/responsibilities may be overwhelming</a:t>
            </a:r>
            <a:r>
              <a:rPr lang="en-AU" sz="1800" dirty="0">
                <a:effectLst/>
                <a:latin typeface="Arial" panose="020B0604020202020204" pitchFamily="34" charset="0"/>
                <a:ea typeface="Times New Roman" panose="02020603050405020304" pitchFamily="18" charset="0"/>
              </a:rPr>
              <a:t>. </a:t>
            </a:r>
            <a:endParaRPr lang="en-AU" sz="1400" b="0" dirty="0"/>
          </a:p>
          <a:p>
            <a:pPr marL="285750" indent="-285750">
              <a:buFont typeface="Arial" panose="020B0604020202020204" pitchFamily="34" charset="0"/>
              <a:buChar char="•"/>
            </a:pPr>
            <a:r>
              <a:rPr lang="en-AU" sz="1400" b="0" dirty="0"/>
              <a:t>Site Staff vs Office staff</a:t>
            </a:r>
          </a:p>
          <a:p>
            <a:pPr marL="285750" indent="-285750">
              <a:buFont typeface="Segoe UI" panose="020B0502040204020203" pitchFamily="34" charset="0"/>
              <a:buChar char="-"/>
            </a:pPr>
            <a:r>
              <a:rPr lang="en-AU" sz="1400" b="0" dirty="0"/>
              <a:t>Staff will not want to listen to information that does not (or seems to not) directly involve/effect them (e.g. information would have to be filtered/presented to ensure relevance whilst also providing enough context)</a:t>
            </a:r>
          </a:p>
          <a:p>
            <a:pPr marL="571500" indent="-571500">
              <a:buFont typeface="Arial" panose="020B0604020202020204" pitchFamily="34" charset="0"/>
              <a:buChar char="•"/>
            </a:pPr>
            <a:endParaRPr lang="en-AU" sz="1400" b="0" dirty="0"/>
          </a:p>
          <a:p>
            <a:pPr marL="571500" indent="-571500">
              <a:buFont typeface="Arial" panose="020B0604020202020204" pitchFamily="34" charset="0"/>
              <a:buChar char="•"/>
            </a:pPr>
            <a:endParaRPr lang="en-AU" sz="1400" b="0" dirty="0"/>
          </a:p>
          <a:p>
            <a:endParaRPr lang="en-AU" dirty="0"/>
          </a:p>
        </p:txBody>
      </p:sp>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34165"/>
            <a:ext cx="11658600" cy="535531"/>
          </a:xfrm>
        </p:spPr>
        <p:txBody>
          <a:bodyPr/>
          <a:lstStyle/>
          <a:p>
            <a:r>
              <a:rPr lang="en-US" sz="3200" b="1" dirty="0">
                <a:solidFill>
                  <a:srgbClr val="0D143C"/>
                </a:solidFill>
              </a:rPr>
              <a:t>Potential Barriers</a:t>
            </a:r>
            <a:endParaRPr lang="en-AU" sz="3200"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8</a:t>
            </a:fld>
            <a:endParaRPr lang="en-US"/>
          </a:p>
        </p:txBody>
      </p:sp>
    </p:spTree>
    <p:extLst>
      <p:ext uri="{BB962C8B-B14F-4D97-AF65-F5344CB8AC3E}">
        <p14:creationId xmlns:p14="http://schemas.microsoft.com/office/powerpoint/2010/main" val="2370267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BB1A0CB-5D07-6103-E519-FF45FB46DD6B}"/>
              </a:ext>
            </a:extLst>
          </p:cNvPr>
          <p:cNvSpPr>
            <a:spLocks noGrp="1"/>
          </p:cNvSpPr>
          <p:nvPr>
            <p:ph type="title"/>
          </p:nvPr>
        </p:nvSpPr>
        <p:spPr>
          <a:xfrm>
            <a:off x="555244" y="0"/>
            <a:ext cx="4083304" cy="914096"/>
          </a:xfrm>
        </p:spPr>
        <p:txBody>
          <a:bodyPr/>
          <a:lstStyle/>
          <a:p>
            <a:r>
              <a:rPr lang="en-AU" dirty="0"/>
              <a:t>Historical Data</a:t>
            </a:r>
          </a:p>
        </p:txBody>
      </p:sp>
      <p:pic>
        <p:nvPicPr>
          <p:cNvPr id="7" name="Picture 6">
            <a:extLst>
              <a:ext uri="{FF2B5EF4-FFF2-40B4-BE49-F238E27FC236}">
                <a16:creationId xmlns:a16="http://schemas.microsoft.com/office/drawing/2014/main" id="{5007C3B7-9D06-4ACE-2BEC-2F75E42FDBFF}"/>
              </a:ext>
            </a:extLst>
          </p:cNvPr>
          <p:cNvPicPr>
            <a:picLocks noChangeAspect="1"/>
          </p:cNvPicPr>
          <p:nvPr/>
        </p:nvPicPr>
        <p:blipFill>
          <a:blip r:embed="rId3"/>
          <a:stretch>
            <a:fillRect/>
          </a:stretch>
        </p:blipFill>
        <p:spPr>
          <a:xfrm>
            <a:off x="6254579" y="457048"/>
            <a:ext cx="5227015" cy="2880000"/>
          </a:xfrm>
          <a:prstGeom prst="rect">
            <a:avLst/>
          </a:prstGeom>
        </p:spPr>
      </p:pic>
      <p:pic>
        <p:nvPicPr>
          <p:cNvPr id="8" name="Picture 7">
            <a:extLst>
              <a:ext uri="{FF2B5EF4-FFF2-40B4-BE49-F238E27FC236}">
                <a16:creationId xmlns:a16="http://schemas.microsoft.com/office/drawing/2014/main" id="{4F5CD362-D463-0F9B-74B7-DD699A605624}"/>
              </a:ext>
            </a:extLst>
          </p:cNvPr>
          <p:cNvPicPr>
            <a:picLocks noChangeAspect="1"/>
          </p:cNvPicPr>
          <p:nvPr/>
        </p:nvPicPr>
        <p:blipFill>
          <a:blip r:embed="rId4"/>
          <a:stretch>
            <a:fillRect/>
          </a:stretch>
        </p:blipFill>
        <p:spPr>
          <a:xfrm>
            <a:off x="5986137" y="3715620"/>
            <a:ext cx="5763900" cy="2880000"/>
          </a:xfrm>
          <a:prstGeom prst="rect">
            <a:avLst/>
          </a:prstGeom>
        </p:spPr>
      </p:pic>
      <p:pic>
        <p:nvPicPr>
          <p:cNvPr id="9" name="Picture 8">
            <a:extLst>
              <a:ext uri="{FF2B5EF4-FFF2-40B4-BE49-F238E27FC236}">
                <a16:creationId xmlns:a16="http://schemas.microsoft.com/office/drawing/2014/main" id="{EE29EB0E-A59E-9401-2836-9EE41FDCA12B}"/>
              </a:ext>
            </a:extLst>
          </p:cNvPr>
          <p:cNvPicPr>
            <a:picLocks noChangeAspect="1"/>
          </p:cNvPicPr>
          <p:nvPr/>
        </p:nvPicPr>
        <p:blipFill>
          <a:blip r:embed="rId5"/>
          <a:stretch>
            <a:fillRect/>
          </a:stretch>
        </p:blipFill>
        <p:spPr>
          <a:xfrm>
            <a:off x="441963" y="2525232"/>
            <a:ext cx="5019389" cy="2880000"/>
          </a:xfrm>
          <a:prstGeom prst="rect">
            <a:avLst/>
          </a:prstGeom>
        </p:spPr>
      </p:pic>
    </p:spTree>
    <p:extLst>
      <p:ext uri="{BB962C8B-B14F-4D97-AF65-F5344CB8AC3E}">
        <p14:creationId xmlns:p14="http://schemas.microsoft.com/office/powerpoint/2010/main" val="12549231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06465"/>
            <a:ext cx="11658600" cy="590931"/>
          </a:xfrm>
        </p:spPr>
        <p:txBody>
          <a:bodyPr/>
          <a:lstStyle/>
          <a:p>
            <a:r>
              <a:rPr lang="en-US" b="1" dirty="0">
                <a:solidFill>
                  <a:srgbClr val="0D143C"/>
                </a:solidFill>
              </a:rPr>
              <a:t>Monitor &amp; Evaluate WHSMS Implementation</a:t>
            </a:r>
            <a:endParaRPr lang="en-AU"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10</a:t>
            </a:fld>
            <a:endParaRPr lang="en-US"/>
          </a:p>
        </p:txBody>
      </p:sp>
      <p:pic>
        <p:nvPicPr>
          <p:cNvPr id="7" name="Picture 6" descr="Table&#10;&#10;Description automatically generated">
            <a:extLst>
              <a:ext uri="{FF2B5EF4-FFF2-40B4-BE49-F238E27FC236}">
                <a16:creationId xmlns:a16="http://schemas.microsoft.com/office/drawing/2014/main" id="{5E4271DB-9668-40E9-A422-81F8123BE121}"/>
              </a:ext>
            </a:extLst>
          </p:cNvPr>
          <p:cNvPicPr>
            <a:picLocks noChangeAspect="1"/>
          </p:cNvPicPr>
          <p:nvPr/>
        </p:nvPicPr>
        <p:blipFill>
          <a:blip r:embed="rId3" cstate="screen">
            <a:extLst>
              <a:ext uri="{28A0092B-C50C-407E-A947-70E740481C1C}">
                <a14:useLocalDpi xmlns:a14="http://schemas.microsoft.com/office/drawing/2010/main" val="0"/>
              </a:ext>
            </a:extLst>
          </a:blip>
          <a:stretch>
            <a:fillRect/>
          </a:stretch>
        </p:blipFill>
        <p:spPr>
          <a:xfrm>
            <a:off x="457202" y="1699928"/>
            <a:ext cx="6059788" cy="3871531"/>
          </a:xfrm>
          <a:prstGeom prst="rect">
            <a:avLst/>
          </a:prstGeom>
        </p:spPr>
      </p:pic>
      <p:pic>
        <p:nvPicPr>
          <p:cNvPr id="9" name="Picture 8" descr="Table&#10;&#10;Description automatically generated">
            <a:extLst>
              <a:ext uri="{FF2B5EF4-FFF2-40B4-BE49-F238E27FC236}">
                <a16:creationId xmlns:a16="http://schemas.microsoft.com/office/drawing/2014/main" id="{0F1F2463-6CFA-53C2-35D2-BF7E7D0CC5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2054" y="1318437"/>
            <a:ext cx="3712519" cy="4657943"/>
          </a:xfrm>
          <a:prstGeom prst="rect">
            <a:avLst/>
          </a:prstGeom>
        </p:spPr>
      </p:pic>
    </p:spTree>
    <p:extLst>
      <p:ext uri="{BB962C8B-B14F-4D97-AF65-F5344CB8AC3E}">
        <p14:creationId xmlns:p14="http://schemas.microsoft.com/office/powerpoint/2010/main" val="1307554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8A79BDC-605A-4427-97AB-391D35428208}"/>
              </a:ext>
            </a:extLst>
          </p:cNvPr>
          <p:cNvSpPr>
            <a:spLocks noGrp="1"/>
          </p:cNvSpPr>
          <p:nvPr>
            <p:ph type="body" sz="quarter" idx="13"/>
          </p:nvPr>
        </p:nvSpPr>
        <p:spPr>
          <a:xfrm>
            <a:off x="266700" y="606465"/>
            <a:ext cx="11658600" cy="590931"/>
          </a:xfrm>
        </p:spPr>
        <p:txBody>
          <a:bodyPr/>
          <a:lstStyle/>
          <a:p>
            <a:r>
              <a:rPr lang="en-US" b="1" dirty="0">
                <a:solidFill>
                  <a:srgbClr val="0D143C"/>
                </a:solidFill>
              </a:rPr>
              <a:t>Areas of Improvement</a:t>
            </a:r>
            <a:endParaRPr lang="en-AU" b="1" dirty="0">
              <a:solidFill>
                <a:srgbClr val="0D143C"/>
              </a:solidFill>
            </a:endParaRPr>
          </a:p>
        </p:txBody>
      </p:sp>
      <p:sp>
        <p:nvSpPr>
          <p:cNvPr id="4" name="Slide Number Placeholder 3">
            <a:extLst>
              <a:ext uri="{FF2B5EF4-FFF2-40B4-BE49-F238E27FC236}">
                <a16:creationId xmlns:a16="http://schemas.microsoft.com/office/drawing/2014/main" id="{115D013E-515E-4517-B754-E0A0DBB4FB40}"/>
              </a:ext>
            </a:extLst>
          </p:cNvPr>
          <p:cNvSpPr>
            <a:spLocks noGrp="1"/>
          </p:cNvSpPr>
          <p:nvPr>
            <p:ph type="sldNum" sz="quarter" idx="4294967295"/>
          </p:nvPr>
        </p:nvSpPr>
        <p:spPr>
          <a:xfrm>
            <a:off x="11668594" y="6484937"/>
            <a:ext cx="523406" cy="365125"/>
          </a:xfrm>
        </p:spPr>
        <p:txBody>
          <a:bodyPr/>
          <a:lstStyle/>
          <a:p>
            <a:fld id="{4997E989-D798-4C62-8E93-3D2D613C2488}" type="slidenum">
              <a:rPr lang="en-US" smtClean="0"/>
              <a:pPr/>
              <a:t>11</a:t>
            </a:fld>
            <a:endParaRPr lang="en-US"/>
          </a:p>
        </p:txBody>
      </p:sp>
      <p:sp>
        <p:nvSpPr>
          <p:cNvPr id="5" name="TextBox 4">
            <a:extLst>
              <a:ext uri="{FF2B5EF4-FFF2-40B4-BE49-F238E27FC236}">
                <a16:creationId xmlns:a16="http://schemas.microsoft.com/office/drawing/2014/main" id="{7E8950B4-E94C-7EDD-3B14-BE2633F420B5}"/>
              </a:ext>
            </a:extLst>
          </p:cNvPr>
          <p:cNvSpPr txBox="1"/>
          <p:nvPr/>
        </p:nvSpPr>
        <p:spPr>
          <a:xfrm>
            <a:off x="1723697" y="1650124"/>
            <a:ext cx="8744606" cy="3122906"/>
          </a:xfrm>
          <a:prstGeom prst="rect">
            <a:avLst/>
          </a:prstGeom>
          <a:noFill/>
        </p:spPr>
        <p:txBody>
          <a:bodyPr wrap="square" rtlCol="0">
            <a:spAutoFit/>
          </a:bodyPr>
          <a:lstStyle/>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Establish regular communication between departments &amp; HSEQ teams re changes to (e.g. department is to advise the HSEQ Team when they have changed how they complete a task so that this can be reflected in organisation procedures &amp; processes)</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Health &amp; Safety must be first on the agenda in every meeting</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A representative from upper management must be present at all WHSMS Meetings</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Scheduled training sessions to be added into Paynters Corporate Calendar &amp; reoccurring calendar invites sent out to staff</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Each department to nominate one department manager to champion WHSMS implementation </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Establish a formal notification process regarding the release of new, superseded or obsolete documents</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Member of the HSEQ Team to make a bi-monthly trip to a regional office/site</a:t>
            </a:r>
          </a:p>
          <a:p>
            <a:pPr marL="285750" indent="-285750">
              <a:lnSpc>
                <a:spcPct val="90000"/>
              </a:lnSpc>
              <a:spcBef>
                <a:spcPts val="1000"/>
              </a:spcBef>
              <a:buFont typeface="Arial" panose="020B0604020202020204" pitchFamily="34" charset="0"/>
              <a:buChar char="•"/>
            </a:pPr>
            <a:r>
              <a:rPr lang="en-AU" sz="1400" dirty="0">
                <a:gradFill>
                  <a:gsLst>
                    <a:gs pos="15000">
                      <a:schemeClr val="tx1"/>
                    </a:gs>
                    <a:gs pos="47000">
                      <a:schemeClr val="tx1"/>
                    </a:gs>
                  </a:gsLst>
                  <a:lin ang="5400000" scaled="1"/>
                </a:gradFill>
              </a:rPr>
              <a:t>HSEQ Team member to accompany Construction Manager when inducting a new staff member </a:t>
            </a:r>
          </a:p>
        </p:txBody>
      </p:sp>
    </p:spTree>
    <p:extLst>
      <p:ext uri="{BB962C8B-B14F-4D97-AF65-F5344CB8AC3E}">
        <p14:creationId xmlns:p14="http://schemas.microsoft.com/office/powerpoint/2010/main" val="118123520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62380-E0D6-05A9-177D-E813B0954CBC}"/>
              </a:ext>
            </a:extLst>
          </p:cNvPr>
          <p:cNvSpPr>
            <a:spLocks noGrp="1"/>
          </p:cNvSpPr>
          <p:nvPr>
            <p:ph type="title"/>
          </p:nvPr>
        </p:nvSpPr>
        <p:spPr/>
        <p:txBody>
          <a:bodyPr/>
          <a:lstStyle/>
          <a:p>
            <a:r>
              <a:rPr lang="en-AU" dirty="0"/>
              <a:t>The HSEQ Team are here to help!</a:t>
            </a:r>
          </a:p>
        </p:txBody>
      </p:sp>
      <p:sp>
        <p:nvSpPr>
          <p:cNvPr id="3" name="Text Placeholder 2">
            <a:extLst>
              <a:ext uri="{FF2B5EF4-FFF2-40B4-BE49-F238E27FC236}">
                <a16:creationId xmlns:a16="http://schemas.microsoft.com/office/drawing/2014/main" id="{4AE41C90-7B05-FCF7-CF67-E1D4DBD8AA30}"/>
              </a:ext>
            </a:extLst>
          </p:cNvPr>
          <p:cNvSpPr>
            <a:spLocks noGrp="1"/>
          </p:cNvSpPr>
          <p:nvPr>
            <p:ph type="body" sz="quarter" idx="10"/>
          </p:nvPr>
        </p:nvSpPr>
        <p:spPr>
          <a:xfrm>
            <a:off x="4582542" y="590099"/>
            <a:ext cx="4376615" cy="535531"/>
          </a:xfrm>
        </p:spPr>
        <p:txBody>
          <a:bodyPr/>
          <a:lstStyle/>
          <a:p>
            <a:pPr algn="l">
              <a:spcBef>
                <a:spcPct val="0"/>
              </a:spcBef>
            </a:pPr>
            <a:r>
              <a:rPr lang="en-AU" sz="3200" b="0" spc="60" dirty="0">
                <a:latin typeface="+mj-lt"/>
                <a:cs typeface="Segoe UI Semilight" panose="020B0402040204020203" pitchFamily="34" charset="0"/>
              </a:rPr>
              <a:t>Support Available</a:t>
            </a:r>
          </a:p>
        </p:txBody>
      </p:sp>
    </p:spTree>
    <p:extLst>
      <p:ext uri="{BB962C8B-B14F-4D97-AF65-F5344CB8AC3E}">
        <p14:creationId xmlns:p14="http://schemas.microsoft.com/office/powerpoint/2010/main" val="327401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Storybuilding Neal Creativ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ICROSOFT">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FUL Presentations.pptx" id="{F35F1979-0F96-40AB-A8BA-4291EDE5F127}" vid="{D4D34B82-5498-418F-8E4B-B445820BAA9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Powerful Presentations</Template>
  <TotalTime>525</TotalTime>
  <Words>1098</Words>
  <Application>Microsoft Office PowerPoint</Application>
  <PresentationFormat>Widescreen</PresentationFormat>
  <Paragraphs>148</Paragraphs>
  <Slides>12</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12</vt:i4>
      </vt:variant>
    </vt:vector>
  </HeadingPairs>
  <TitlesOfParts>
    <vt:vector size="22" baseType="lpstr">
      <vt:lpstr>Arial</vt:lpstr>
      <vt:lpstr>Calibri</vt:lpstr>
      <vt:lpstr>Segoe UI</vt:lpstr>
      <vt:lpstr>Segoe UI Black</vt:lpstr>
      <vt:lpstr>Segoe UI Light</vt:lpstr>
      <vt:lpstr>Segoe UI Semibold</vt:lpstr>
      <vt:lpstr>Segoe UI Semilight</vt:lpstr>
      <vt:lpstr>Symbol</vt:lpstr>
      <vt:lpstr>Wingdings</vt:lpstr>
      <vt:lpstr>Storybuilding Neal Creative</vt:lpstr>
      <vt:lpstr>WHSMS Implementation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Historical Data</vt:lpstr>
      <vt:lpstr>PowerPoint Presentation</vt:lpstr>
      <vt:lpstr>PowerPoint Presentation</vt:lpstr>
      <vt:lpstr>The HSEQ Team are here to help!</vt:lpstr>
    </vt:vector>
  </TitlesOfParts>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Click to edit Master title style</dc:title>
  <dc:subject/>
  <dc:creator>Sarah Rose</dc:creator>
  <cp:keywords/>
  <dc:description/>
  <cp:lastModifiedBy>Hannah Ockendon</cp:lastModifiedBy>
  <cp:revision>42</cp:revision>
  <dcterms:created xsi:type="dcterms:W3CDTF">2018-02-26T03:14:37Z</dcterms:created>
  <dcterms:modified xsi:type="dcterms:W3CDTF">2022-05-20T10:13:16Z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Id">
    <vt:lpwstr>1104204</vt:lpwstr>
  </property>
  <property fmtid="{D5CDD505-2E9C-101B-9397-08002B2CF9AE}" pid="3" name="AFId">
    <vt:lpwstr>14307471</vt:lpwstr>
  </property>
  <property fmtid="{D5CDD505-2E9C-101B-9397-08002B2CF9AE}" pid="4" name="ASPath">
    <vt:lpwstr>Paynters\Corporate Directory</vt:lpwstr>
  </property>
</Properties>
</file>