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6" r:id="rId6"/>
    <p:sldId id="268" r:id="rId7"/>
    <p:sldId id="267" r:id="rId8"/>
    <p:sldId id="263" r:id="rId9"/>
    <p:sldId id="262" r:id="rId10"/>
    <p:sldId id="264" r:id="rId11"/>
    <p:sldId id="265" r:id="rId12"/>
    <p:sldId id="269" r:id="rId13"/>
    <p:sldId id="270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12" d="100"/>
          <a:sy n="112" d="100"/>
        </p:scale>
        <p:origin x="9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7/24/2018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5279" y="2691925"/>
            <a:ext cx="72126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LADDERS</a:t>
            </a:r>
          </a:p>
          <a:p>
            <a:endParaRPr lang="en-AU" sz="2800" dirty="0"/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Identify the various types of ladders and their uses.</a:t>
            </a:r>
          </a:p>
          <a:p>
            <a:endParaRPr lang="en-AU" dirty="0"/>
          </a:p>
          <a:p>
            <a:pPr lvl="0"/>
            <a:r>
              <a:rPr lang="en-AU" dirty="0"/>
              <a:t>Describe the statutory and minimum requirements relating to the use, maintenance and inspection of ladders.</a:t>
            </a:r>
          </a:p>
          <a:p>
            <a:endParaRPr lang="en-AU" dirty="0"/>
          </a:p>
          <a:p>
            <a:pPr lvl="0"/>
            <a:r>
              <a:rPr lang="en-AU" dirty="0"/>
              <a:t>Describe the statutory minimum provisions relating to access and egress.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38372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Portable Ladders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A ladder is used for gaining access to areas above or below the ground, or other levels not provided with permanent access.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Portable </a:t>
            </a:r>
            <a:r>
              <a:rPr lang="en-AU" dirty="0"/>
              <a:t>ladders should comply with the requirements of the relevant Australian Standard and must be marked for ‘Industrial Use’ for use in a construction workplace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05582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Portable Ladders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AU" b="1" dirty="0" smtClean="0"/>
              <a:t>General rules:</a:t>
            </a:r>
          </a:p>
          <a:p>
            <a:r>
              <a:rPr lang="en-AU" dirty="0" smtClean="0"/>
              <a:t>All ladders should be adequately supported at the base</a:t>
            </a:r>
          </a:p>
          <a:p>
            <a:r>
              <a:rPr lang="en-AU" dirty="0" smtClean="0"/>
              <a:t>A ladder should never be ‘walked’ by a person standing on the ladder</a:t>
            </a:r>
          </a:p>
          <a:p>
            <a:r>
              <a:rPr lang="en-AU" dirty="0" smtClean="0"/>
              <a:t>Set the ladder at a slope of approximately 4 in 1</a:t>
            </a:r>
          </a:p>
          <a:p>
            <a:r>
              <a:rPr lang="en-AU" dirty="0" smtClean="0"/>
              <a:t>One ladder, one person</a:t>
            </a:r>
          </a:p>
          <a:p>
            <a:r>
              <a:rPr lang="en-AU" dirty="0" smtClean="0"/>
              <a:t>Never climb higher than the third rung from the top of the ladder</a:t>
            </a:r>
          </a:p>
          <a:p>
            <a:r>
              <a:rPr lang="en-AU" dirty="0" smtClean="0"/>
              <a:t>Fully enclosed slip resistant footwear should always be worn</a:t>
            </a:r>
          </a:p>
          <a:p>
            <a:r>
              <a:rPr lang="en-AU" dirty="0" smtClean="0"/>
              <a:t>Ladders should be stored under cover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56506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Positioning ladders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1800" dirty="0"/>
              <a:t>Any ladder used at a workplace must be set up on a solid and stable surface, and set up so as to prevent the ladder from slipping. Single and extension ladders can be prevented from slipping by: </a:t>
            </a:r>
          </a:p>
          <a:p>
            <a:r>
              <a:rPr lang="en-AU" sz="1800" dirty="0" smtClean="0"/>
              <a:t>placing </a:t>
            </a:r>
            <a:r>
              <a:rPr lang="en-AU" sz="1800" dirty="0"/>
              <a:t>ladders at a slope of 4:1, and setting up stepladders in the fully opened position </a:t>
            </a:r>
          </a:p>
          <a:p>
            <a:r>
              <a:rPr lang="en-AU" sz="1800" dirty="0" smtClean="0"/>
              <a:t>securing </a:t>
            </a:r>
            <a:r>
              <a:rPr lang="en-AU" sz="1800" dirty="0"/>
              <a:t>ladders at the top or bottom, or if necessary, at both ends (see Figure 27). </a:t>
            </a:r>
            <a:endParaRPr lang="en-AU" sz="1800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766" y="3863181"/>
            <a:ext cx="7422468" cy="278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601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Access or egress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dirty="0" smtClean="0"/>
              <a:t>Where </a:t>
            </a:r>
            <a:r>
              <a:rPr lang="en-AU" dirty="0"/>
              <a:t>fixed or extension ladders are used for access or egress, you should check that: </a:t>
            </a:r>
          </a:p>
          <a:p>
            <a:r>
              <a:rPr lang="en-AU" dirty="0" smtClean="0"/>
              <a:t>there </a:t>
            </a:r>
            <a:r>
              <a:rPr lang="en-AU" dirty="0"/>
              <a:t>is a firm, stable work platform, free from obstructions, to step onto from the ladder </a:t>
            </a:r>
          </a:p>
          <a:p>
            <a:r>
              <a:rPr lang="en-AU" dirty="0"/>
              <a:t>the ladder extends at least one metre above the stepping-off point on the working platform </a:t>
            </a:r>
          </a:p>
          <a:p>
            <a:r>
              <a:rPr lang="en-AU" dirty="0" smtClean="0"/>
              <a:t>fall </a:t>
            </a:r>
            <a:r>
              <a:rPr lang="en-AU" dirty="0"/>
              <a:t>protection is provided at the stepping-off point where people access the working platform. </a:t>
            </a:r>
          </a:p>
          <a:p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57748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Safe use of ladders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53"/>
          <a:stretch/>
        </p:blipFill>
        <p:spPr>
          <a:xfrm>
            <a:off x="2269876" y="1417638"/>
            <a:ext cx="4330964" cy="501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60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Safe use of ladders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727" y="1600200"/>
            <a:ext cx="4456632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b="1" dirty="0"/>
              <a:t>When using ladders, it is not safe to: </a:t>
            </a:r>
          </a:p>
          <a:p>
            <a:r>
              <a:rPr lang="en-AU" dirty="0" smtClean="0"/>
              <a:t>use </a:t>
            </a:r>
            <a:r>
              <a:rPr lang="en-AU" dirty="0"/>
              <a:t>metal or metal reinforced ladders when working on live electrical installations </a:t>
            </a:r>
          </a:p>
          <a:p>
            <a:r>
              <a:rPr lang="en-AU" dirty="0" smtClean="0"/>
              <a:t>carry </a:t>
            </a:r>
            <a:r>
              <a:rPr lang="en-AU" dirty="0"/>
              <a:t>out work such as arc welding or oxy cutting </a:t>
            </a:r>
          </a:p>
          <a:p>
            <a:r>
              <a:rPr lang="en-AU" dirty="0" smtClean="0"/>
              <a:t>work </a:t>
            </a:r>
            <a:r>
              <a:rPr lang="en-AU" dirty="0"/>
              <a:t>over other people </a:t>
            </a:r>
          </a:p>
          <a:p>
            <a:r>
              <a:rPr lang="en-AU" dirty="0" smtClean="0"/>
              <a:t>allow </a:t>
            </a:r>
            <a:r>
              <a:rPr lang="en-AU" dirty="0"/>
              <a:t>anyone else to be on the ladder at the same time. 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6359" y="1082734"/>
            <a:ext cx="4390461" cy="577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64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Types of ladders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Extension ladders</a:t>
            </a:r>
          </a:p>
          <a:p>
            <a:r>
              <a:rPr lang="en-AU" dirty="0" smtClean="0"/>
              <a:t>Step ladders</a:t>
            </a:r>
          </a:p>
          <a:p>
            <a:r>
              <a:rPr lang="en-AU" dirty="0" smtClean="0"/>
              <a:t>Multipurpose ladders</a:t>
            </a:r>
          </a:p>
          <a:p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pPr marL="0" indent="0">
              <a:buNone/>
            </a:pPr>
            <a:r>
              <a:rPr lang="en-AU" dirty="0" smtClean="0"/>
              <a:t>Domestic ladders should NOT be used in an industrial environment.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07821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Fixed ladders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9556" y="1279633"/>
            <a:ext cx="3929444" cy="545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522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Maintenance &amp; Inspection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AU" dirty="0"/>
              <a:t>Ladders should be regularly inspected by a competent person in accordance with the manufacturer’s recommendations.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/>
              <a:t>A thorough ladder inspection should be made</a:t>
            </a:r>
            <a:r>
              <a:rPr lang="en-AU" dirty="0" smtClean="0"/>
              <a:t>:</a:t>
            </a:r>
            <a:endParaRPr lang="en-AU" dirty="0"/>
          </a:p>
          <a:p>
            <a:pPr lvl="0"/>
            <a:r>
              <a:rPr lang="en-AU" dirty="0"/>
              <a:t>when originally purchased, received and put into service;</a:t>
            </a:r>
          </a:p>
          <a:p>
            <a:pPr lvl="0"/>
            <a:r>
              <a:rPr lang="en-AU" dirty="0"/>
              <a:t>before each use;</a:t>
            </a:r>
          </a:p>
          <a:p>
            <a:pPr lvl="0"/>
            <a:r>
              <a:rPr lang="en-AU" dirty="0"/>
              <a:t>after mishaps, drops and impacts; and</a:t>
            </a:r>
          </a:p>
          <a:p>
            <a:pPr lvl="0"/>
            <a:r>
              <a:rPr lang="en-AU" dirty="0"/>
              <a:t>periodically.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96752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dd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479" y="572390"/>
            <a:ext cx="4772025" cy="627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560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slo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198" y="1700718"/>
            <a:ext cx="4643980" cy="4482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Stairways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352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</TotalTime>
  <Words>451</Words>
  <Application>Microsoft Office PowerPoint</Application>
  <PresentationFormat>On-screen Show (4:3)</PresentationFormat>
  <Paragraphs>60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Arial</vt:lpstr>
      <vt:lpstr>Office Theme</vt:lpstr>
      <vt:lpstr>PowerPoint Presentation</vt:lpstr>
      <vt:lpstr>Assessment Criteria</vt:lpstr>
      <vt:lpstr>Portable Ladders</vt:lpstr>
      <vt:lpstr>Portable Ladders</vt:lpstr>
      <vt:lpstr>Positioning ladders</vt:lpstr>
      <vt:lpstr>Access or egress</vt:lpstr>
      <vt:lpstr>Safe use of ladders</vt:lpstr>
      <vt:lpstr>Safe use of ladders</vt:lpstr>
      <vt:lpstr>Types of ladders</vt:lpstr>
      <vt:lpstr>Fixed ladders</vt:lpstr>
      <vt:lpstr>Maintenance &amp; Inspection</vt:lpstr>
      <vt:lpstr>PowerPoint Presentation</vt:lpstr>
      <vt:lpstr>Stairways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14</cp:revision>
  <dcterms:created xsi:type="dcterms:W3CDTF">2018-06-15T02:04:24Z</dcterms:created>
  <dcterms:modified xsi:type="dcterms:W3CDTF">2018-07-24T04:04:11Z</dcterms:modified>
</cp:coreProperties>
</file>