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56" r:id="rId2"/>
    <p:sldId id="257" r:id="rId3"/>
    <p:sldId id="260" r:id="rId4"/>
    <p:sldId id="259" r:id="rId5"/>
    <p:sldId id="261" r:id="rId6"/>
    <p:sldId id="262" r:id="rId7"/>
    <p:sldId id="263" r:id="rId8"/>
    <p:sldId id="264" r:id="rId9"/>
    <p:sldId id="266" r:id="rId10"/>
    <p:sldId id="265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9C6E72-A1DC-449D-9FCE-93B315AFCBD3}" v="2" dt="2024-08-01T23:48:19.2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9D2DB2-5623-4488-A3C1-8C145B4E03B5}" type="doc">
      <dgm:prSet loTypeId="urn:microsoft.com/office/officeart/2005/8/layout/cycle4" loCatId="matrix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en-AU"/>
        </a:p>
      </dgm:t>
    </dgm:pt>
    <dgm:pt modelId="{4749F715-6E51-49F7-87DD-BA1D228FFBC9}" type="pres">
      <dgm:prSet presAssocID="{6D9D2DB2-5623-4488-A3C1-8C145B4E03B5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</dgm:ptLst>
  <dgm:cxnLst>
    <dgm:cxn modelId="{BDEBFE49-7B0D-4EC5-8ACD-5D7988BB1D35}" type="presOf" srcId="{6D9D2DB2-5623-4488-A3C1-8C145B4E03B5}" destId="{4749F715-6E51-49F7-87DD-BA1D228FFBC9}" srcOrd="0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032B915-D5AE-4706-AF8F-8BB9258D158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AU"/>
        </a:p>
      </dgm:t>
    </dgm:pt>
    <dgm:pt modelId="{44ED584A-B46F-49A2-99DE-B98D83D87F93}">
      <dgm:prSet phldrT="[Text]"/>
      <dgm:spPr/>
      <dgm:t>
        <a:bodyPr/>
        <a:lstStyle/>
        <a:p>
          <a:r>
            <a:rPr lang="en-AU" dirty="0"/>
            <a:t>Legal</a:t>
          </a:r>
        </a:p>
      </dgm:t>
    </dgm:pt>
    <dgm:pt modelId="{964852E6-5360-45D5-B4B7-76E1195F649C}" type="parTrans" cxnId="{54D26100-DE20-481E-957D-F168DBF1B4D9}">
      <dgm:prSet/>
      <dgm:spPr/>
      <dgm:t>
        <a:bodyPr/>
        <a:lstStyle/>
        <a:p>
          <a:endParaRPr lang="en-AU"/>
        </a:p>
      </dgm:t>
    </dgm:pt>
    <dgm:pt modelId="{9F24D315-6095-4642-B9EB-95862CBC5CDE}" type="sibTrans" cxnId="{54D26100-DE20-481E-957D-F168DBF1B4D9}">
      <dgm:prSet/>
      <dgm:spPr/>
      <dgm:t>
        <a:bodyPr/>
        <a:lstStyle/>
        <a:p>
          <a:endParaRPr lang="en-AU"/>
        </a:p>
      </dgm:t>
    </dgm:pt>
    <dgm:pt modelId="{BB2F02B7-498B-46C4-819F-34D5EB57856C}">
      <dgm:prSet phldrT="[Text]"/>
      <dgm:spPr/>
      <dgm:t>
        <a:bodyPr/>
        <a:lstStyle/>
        <a:p>
          <a:r>
            <a:rPr lang="en-AU" dirty="0"/>
            <a:t>Legislation, Regulations, Codes of Practice</a:t>
          </a:r>
        </a:p>
      </dgm:t>
    </dgm:pt>
    <dgm:pt modelId="{02E92209-D3DE-43A8-A1B3-55945B114875}" type="parTrans" cxnId="{71EDAD7B-46FB-4C45-A782-B01B5C83BD08}">
      <dgm:prSet/>
      <dgm:spPr/>
      <dgm:t>
        <a:bodyPr/>
        <a:lstStyle/>
        <a:p>
          <a:endParaRPr lang="en-AU"/>
        </a:p>
      </dgm:t>
    </dgm:pt>
    <dgm:pt modelId="{FFBE6299-07A4-4642-82E2-23C1DDCFD8FA}" type="sibTrans" cxnId="{71EDAD7B-46FB-4C45-A782-B01B5C83BD08}">
      <dgm:prSet/>
      <dgm:spPr/>
      <dgm:t>
        <a:bodyPr/>
        <a:lstStyle/>
        <a:p>
          <a:endParaRPr lang="en-AU"/>
        </a:p>
      </dgm:t>
    </dgm:pt>
    <dgm:pt modelId="{B572CE61-B309-4685-BD41-8DFACD3B5D71}">
      <dgm:prSet phldrT="[Text]"/>
      <dgm:spPr/>
      <dgm:t>
        <a:bodyPr/>
        <a:lstStyle/>
        <a:p>
          <a:r>
            <a:rPr lang="en-AU" dirty="0"/>
            <a:t>Australian Standards</a:t>
          </a:r>
        </a:p>
      </dgm:t>
    </dgm:pt>
    <dgm:pt modelId="{297106C3-5CEC-4257-A094-059278C4464F}" type="parTrans" cxnId="{01B830F2-E053-45F1-94F1-35BEBDBEC20F}">
      <dgm:prSet/>
      <dgm:spPr/>
      <dgm:t>
        <a:bodyPr/>
        <a:lstStyle/>
        <a:p>
          <a:endParaRPr lang="en-AU"/>
        </a:p>
      </dgm:t>
    </dgm:pt>
    <dgm:pt modelId="{AAB12EC3-5A31-46B9-B640-37402DAA6D42}" type="sibTrans" cxnId="{01B830F2-E053-45F1-94F1-35BEBDBEC20F}">
      <dgm:prSet/>
      <dgm:spPr/>
      <dgm:t>
        <a:bodyPr/>
        <a:lstStyle/>
        <a:p>
          <a:endParaRPr lang="en-AU"/>
        </a:p>
      </dgm:t>
    </dgm:pt>
    <dgm:pt modelId="{D390C717-B227-4541-BE86-F809FD9746D1}">
      <dgm:prSet phldrT="[Text]"/>
      <dgm:spPr/>
      <dgm:t>
        <a:bodyPr/>
        <a:lstStyle/>
        <a:p>
          <a:r>
            <a:rPr lang="en-AU" dirty="0"/>
            <a:t>Organisational</a:t>
          </a:r>
        </a:p>
      </dgm:t>
    </dgm:pt>
    <dgm:pt modelId="{1814AB87-32F1-47FA-AC34-68F3AF4C84F6}" type="parTrans" cxnId="{59D2BFAC-1953-4529-BC56-57616ABD88BE}">
      <dgm:prSet/>
      <dgm:spPr/>
      <dgm:t>
        <a:bodyPr/>
        <a:lstStyle/>
        <a:p>
          <a:endParaRPr lang="en-AU"/>
        </a:p>
      </dgm:t>
    </dgm:pt>
    <dgm:pt modelId="{8C650FA4-1F83-4F17-B152-8437CFF40CF3}" type="sibTrans" cxnId="{59D2BFAC-1953-4529-BC56-57616ABD88BE}">
      <dgm:prSet/>
      <dgm:spPr/>
      <dgm:t>
        <a:bodyPr/>
        <a:lstStyle/>
        <a:p>
          <a:endParaRPr lang="en-AU"/>
        </a:p>
      </dgm:t>
    </dgm:pt>
    <dgm:pt modelId="{77B96238-A9CD-49B7-9CF4-DE139DF3DF78}">
      <dgm:prSet phldrT="[Text]"/>
      <dgm:spPr/>
      <dgm:t>
        <a:bodyPr/>
        <a:lstStyle/>
        <a:p>
          <a:r>
            <a:rPr lang="en-AU" dirty="0"/>
            <a:t>WHS Policies and Procedures</a:t>
          </a:r>
        </a:p>
      </dgm:t>
    </dgm:pt>
    <dgm:pt modelId="{0E60D89B-CD41-4265-AC9A-0CD5E0F9DF5F}" type="parTrans" cxnId="{810DFA63-A953-437B-9A52-CB86FE2B530A}">
      <dgm:prSet/>
      <dgm:spPr/>
      <dgm:t>
        <a:bodyPr/>
        <a:lstStyle/>
        <a:p>
          <a:endParaRPr lang="en-AU"/>
        </a:p>
      </dgm:t>
    </dgm:pt>
    <dgm:pt modelId="{416B5864-A8F8-42CE-B992-8B768F0D148D}" type="sibTrans" cxnId="{810DFA63-A953-437B-9A52-CB86FE2B530A}">
      <dgm:prSet/>
      <dgm:spPr/>
      <dgm:t>
        <a:bodyPr/>
        <a:lstStyle/>
        <a:p>
          <a:endParaRPr lang="en-AU"/>
        </a:p>
      </dgm:t>
    </dgm:pt>
    <dgm:pt modelId="{56909BF5-2103-48B7-8CB4-C20723A1D71A}">
      <dgm:prSet phldrT="[Text]"/>
      <dgm:spPr/>
      <dgm:t>
        <a:bodyPr/>
        <a:lstStyle/>
        <a:p>
          <a:r>
            <a:rPr lang="en-AU" dirty="0"/>
            <a:t>Safe Work Method Statements</a:t>
          </a:r>
        </a:p>
      </dgm:t>
    </dgm:pt>
    <dgm:pt modelId="{4EEE3383-E1DE-43C0-B10E-D6A2D90339CE}" type="parTrans" cxnId="{D6858E71-12EC-44B9-8AA0-76E0686C0B01}">
      <dgm:prSet/>
      <dgm:spPr/>
      <dgm:t>
        <a:bodyPr/>
        <a:lstStyle/>
        <a:p>
          <a:endParaRPr lang="en-AU"/>
        </a:p>
      </dgm:t>
    </dgm:pt>
    <dgm:pt modelId="{8A1B7903-D199-4E45-B0F8-10D79ED23075}" type="sibTrans" cxnId="{D6858E71-12EC-44B9-8AA0-76E0686C0B01}">
      <dgm:prSet/>
      <dgm:spPr/>
      <dgm:t>
        <a:bodyPr/>
        <a:lstStyle/>
        <a:p>
          <a:endParaRPr lang="en-AU"/>
        </a:p>
      </dgm:t>
    </dgm:pt>
    <dgm:pt modelId="{C1755859-AB24-4688-B25B-E08DBE5CAB87}">
      <dgm:prSet phldrT="[Text]"/>
      <dgm:spPr/>
      <dgm:t>
        <a:bodyPr/>
        <a:lstStyle/>
        <a:p>
          <a:r>
            <a:rPr lang="en-AU" dirty="0"/>
            <a:t>Manufacturer</a:t>
          </a:r>
        </a:p>
      </dgm:t>
    </dgm:pt>
    <dgm:pt modelId="{491694CC-C24E-47A9-832B-09163A516D6B}" type="parTrans" cxnId="{0E37D5C6-A931-4948-9A98-F33D20DA2203}">
      <dgm:prSet/>
      <dgm:spPr/>
      <dgm:t>
        <a:bodyPr/>
        <a:lstStyle/>
        <a:p>
          <a:endParaRPr lang="en-AU"/>
        </a:p>
      </dgm:t>
    </dgm:pt>
    <dgm:pt modelId="{08533D7B-7987-47F7-83FB-8227D2EF97BB}" type="sibTrans" cxnId="{0E37D5C6-A931-4948-9A98-F33D20DA2203}">
      <dgm:prSet/>
      <dgm:spPr/>
      <dgm:t>
        <a:bodyPr/>
        <a:lstStyle/>
        <a:p>
          <a:endParaRPr lang="en-AU"/>
        </a:p>
      </dgm:t>
    </dgm:pt>
    <dgm:pt modelId="{E5C5AAD7-AFF1-4583-B850-0558A2B08C7E}">
      <dgm:prSet phldrT="[Text]"/>
      <dgm:spPr/>
      <dgm:t>
        <a:bodyPr/>
        <a:lstStyle/>
        <a:p>
          <a:r>
            <a:rPr lang="en-AU" dirty="0"/>
            <a:t>Operating Manuals</a:t>
          </a:r>
        </a:p>
      </dgm:t>
    </dgm:pt>
    <dgm:pt modelId="{6C386008-8E05-4C9C-8A0C-D6BDF8DE6AF5}" type="parTrans" cxnId="{A491313B-1041-4C4A-A309-E6FD435C35D0}">
      <dgm:prSet/>
      <dgm:spPr/>
      <dgm:t>
        <a:bodyPr/>
        <a:lstStyle/>
        <a:p>
          <a:endParaRPr lang="en-AU"/>
        </a:p>
      </dgm:t>
    </dgm:pt>
    <dgm:pt modelId="{A23F6E85-A38C-4936-A1A0-4811BAA7613B}" type="sibTrans" cxnId="{A491313B-1041-4C4A-A309-E6FD435C35D0}">
      <dgm:prSet/>
      <dgm:spPr/>
      <dgm:t>
        <a:bodyPr/>
        <a:lstStyle/>
        <a:p>
          <a:endParaRPr lang="en-AU"/>
        </a:p>
      </dgm:t>
    </dgm:pt>
    <dgm:pt modelId="{B35DEBA0-EB3A-4759-AE92-4DAA7760A448}">
      <dgm:prSet phldrT="[Text]"/>
      <dgm:spPr/>
      <dgm:t>
        <a:bodyPr/>
        <a:lstStyle/>
        <a:p>
          <a:r>
            <a:rPr lang="en-AU" dirty="0"/>
            <a:t>Manufacturer Specifications</a:t>
          </a:r>
        </a:p>
      </dgm:t>
    </dgm:pt>
    <dgm:pt modelId="{3D734865-AB0B-41B8-95CC-04CD8C87255F}" type="parTrans" cxnId="{C7DBEFD2-74DA-4513-8828-324CD57C1EC8}">
      <dgm:prSet/>
      <dgm:spPr/>
      <dgm:t>
        <a:bodyPr/>
        <a:lstStyle/>
        <a:p>
          <a:endParaRPr lang="en-AU"/>
        </a:p>
      </dgm:t>
    </dgm:pt>
    <dgm:pt modelId="{2DD9B675-7A27-446F-8DE4-733D9455907B}" type="sibTrans" cxnId="{C7DBEFD2-74DA-4513-8828-324CD57C1EC8}">
      <dgm:prSet/>
      <dgm:spPr/>
      <dgm:t>
        <a:bodyPr/>
        <a:lstStyle/>
        <a:p>
          <a:endParaRPr lang="en-AU"/>
        </a:p>
      </dgm:t>
    </dgm:pt>
    <dgm:pt modelId="{CF19EF00-E0BC-4EA2-862B-D4B2E847628E}" type="pres">
      <dgm:prSet presAssocID="{8032B915-D5AE-4706-AF8F-8BB9258D1582}" presName="Name0" presStyleCnt="0">
        <dgm:presLayoutVars>
          <dgm:dir/>
          <dgm:animLvl val="lvl"/>
          <dgm:resizeHandles val="exact"/>
        </dgm:presLayoutVars>
      </dgm:prSet>
      <dgm:spPr/>
    </dgm:pt>
    <dgm:pt modelId="{E1A93A45-5CB5-4454-93B3-4205FCAFD9AF}" type="pres">
      <dgm:prSet presAssocID="{44ED584A-B46F-49A2-99DE-B98D83D87F93}" presName="linNode" presStyleCnt="0"/>
      <dgm:spPr/>
    </dgm:pt>
    <dgm:pt modelId="{DDDF6A0E-0F71-4445-8C5A-CADD1E3E06F1}" type="pres">
      <dgm:prSet presAssocID="{44ED584A-B46F-49A2-99DE-B98D83D87F93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63E7173F-31E2-4911-909D-68C8429DA9DB}" type="pres">
      <dgm:prSet presAssocID="{44ED584A-B46F-49A2-99DE-B98D83D87F93}" presName="descendantText" presStyleLbl="alignAccFollowNode1" presStyleIdx="0" presStyleCnt="3">
        <dgm:presLayoutVars>
          <dgm:bulletEnabled val="1"/>
        </dgm:presLayoutVars>
      </dgm:prSet>
      <dgm:spPr/>
    </dgm:pt>
    <dgm:pt modelId="{677A1B36-EEC2-4A74-BFDE-40BCA4529AED}" type="pres">
      <dgm:prSet presAssocID="{9F24D315-6095-4642-B9EB-95862CBC5CDE}" presName="sp" presStyleCnt="0"/>
      <dgm:spPr/>
    </dgm:pt>
    <dgm:pt modelId="{3938939E-BB15-4820-80DC-7FA037FC3F4A}" type="pres">
      <dgm:prSet presAssocID="{D390C717-B227-4541-BE86-F809FD9746D1}" presName="linNode" presStyleCnt="0"/>
      <dgm:spPr/>
    </dgm:pt>
    <dgm:pt modelId="{798713AF-F280-4142-BF98-3B7FC6D7A090}" type="pres">
      <dgm:prSet presAssocID="{D390C717-B227-4541-BE86-F809FD9746D1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448E3499-5337-4488-91BA-87F5D0389793}" type="pres">
      <dgm:prSet presAssocID="{D390C717-B227-4541-BE86-F809FD9746D1}" presName="descendantText" presStyleLbl="alignAccFollowNode1" presStyleIdx="1" presStyleCnt="3">
        <dgm:presLayoutVars>
          <dgm:bulletEnabled val="1"/>
        </dgm:presLayoutVars>
      </dgm:prSet>
      <dgm:spPr/>
    </dgm:pt>
    <dgm:pt modelId="{8F1B64DE-0CA1-4641-8431-3097C24279A2}" type="pres">
      <dgm:prSet presAssocID="{8C650FA4-1F83-4F17-B152-8437CFF40CF3}" presName="sp" presStyleCnt="0"/>
      <dgm:spPr/>
    </dgm:pt>
    <dgm:pt modelId="{B733270B-EFFC-4330-A538-93F3C62E7C6C}" type="pres">
      <dgm:prSet presAssocID="{C1755859-AB24-4688-B25B-E08DBE5CAB87}" presName="linNode" presStyleCnt="0"/>
      <dgm:spPr/>
    </dgm:pt>
    <dgm:pt modelId="{17A5BF53-DC4F-4F19-916A-617600EE211F}" type="pres">
      <dgm:prSet presAssocID="{C1755859-AB24-4688-B25B-E08DBE5CAB87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0F34E33F-116E-4FF2-8E19-D7A986385C49}" type="pres">
      <dgm:prSet presAssocID="{C1755859-AB24-4688-B25B-E08DBE5CAB87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54D26100-DE20-481E-957D-F168DBF1B4D9}" srcId="{8032B915-D5AE-4706-AF8F-8BB9258D1582}" destId="{44ED584A-B46F-49A2-99DE-B98D83D87F93}" srcOrd="0" destOrd="0" parTransId="{964852E6-5360-45D5-B4B7-76E1195F649C}" sibTransId="{9F24D315-6095-4642-B9EB-95862CBC5CDE}"/>
    <dgm:cxn modelId="{E7BD0809-51D8-4EB3-BB17-2E4063F81EA4}" type="presOf" srcId="{BB2F02B7-498B-46C4-819F-34D5EB57856C}" destId="{63E7173F-31E2-4911-909D-68C8429DA9DB}" srcOrd="0" destOrd="0" presId="urn:microsoft.com/office/officeart/2005/8/layout/vList5"/>
    <dgm:cxn modelId="{B07FA40E-A567-4BB3-8E99-5E814313AE28}" type="presOf" srcId="{77B96238-A9CD-49B7-9CF4-DE139DF3DF78}" destId="{448E3499-5337-4488-91BA-87F5D0389793}" srcOrd="0" destOrd="0" presId="urn:microsoft.com/office/officeart/2005/8/layout/vList5"/>
    <dgm:cxn modelId="{93455D13-5B1B-4CB2-A642-622D027AFDF9}" type="presOf" srcId="{B572CE61-B309-4685-BD41-8DFACD3B5D71}" destId="{63E7173F-31E2-4911-909D-68C8429DA9DB}" srcOrd="0" destOrd="1" presId="urn:microsoft.com/office/officeart/2005/8/layout/vList5"/>
    <dgm:cxn modelId="{B5B78823-0C53-40AA-A502-37770FACFB51}" type="presOf" srcId="{C1755859-AB24-4688-B25B-E08DBE5CAB87}" destId="{17A5BF53-DC4F-4F19-916A-617600EE211F}" srcOrd="0" destOrd="0" presId="urn:microsoft.com/office/officeart/2005/8/layout/vList5"/>
    <dgm:cxn modelId="{89004935-725C-46C4-A5FE-CA5350E73486}" type="presOf" srcId="{D390C717-B227-4541-BE86-F809FD9746D1}" destId="{798713AF-F280-4142-BF98-3B7FC6D7A090}" srcOrd="0" destOrd="0" presId="urn:microsoft.com/office/officeart/2005/8/layout/vList5"/>
    <dgm:cxn modelId="{A491313B-1041-4C4A-A309-E6FD435C35D0}" srcId="{C1755859-AB24-4688-B25B-E08DBE5CAB87}" destId="{E5C5AAD7-AFF1-4583-B850-0558A2B08C7E}" srcOrd="0" destOrd="0" parTransId="{6C386008-8E05-4C9C-8A0C-D6BDF8DE6AF5}" sibTransId="{A23F6E85-A38C-4936-A1A0-4811BAA7613B}"/>
    <dgm:cxn modelId="{810DFA63-A953-437B-9A52-CB86FE2B530A}" srcId="{D390C717-B227-4541-BE86-F809FD9746D1}" destId="{77B96238-A9CD-49B7-9CF4-DE139DF3DF78}" srcOrd="0" destOrd="0" parTransId="{0E60D89B-CD41-4265-AC9A-0CD5E0F9DF5F}" sibTransId="{416B5864-A8F8-42CE-B992-8B768F0D148D}"/>
    <dgm:cxn modelId="{13C8FD4D-040A-494E-8BA7-ABB2DFF86464}" type="presOf" srcId="{B35DEBA0-EB3A-4759-AE92-4DAA7760A448}" destId="{0F34E33F-116E-4FF2-8E19-D7A986385C49}" srcOrd="0" destOrd="1" presId="urn:microsoft.com/office/officeart/2005/8/layout/vList5"/>
    <dgm:cxn modelId="{D6858E71-12EC-44B9-8AA0-76E0686C0B01}" srcId="{D390C717-B227-4541-BE86-F809FD9746D1}" destId="{56909BF5-2103-48B7-8CB4-C20723A1D71A}" srcOrd="1" destOrd="0" parTransId="{4EEE3383-E1DE-43C0-B10E-D6A2D90339CE}" sibTransId="{8A1B7903-D199-4E45-B0F8-10D79ED23075}"/>
    <dgm:cxn modelId="{6BCFBC76-9145-4796-AA5D-B0C9034B300A}" type="presOf" srcId="{E5C5AAD7-AFF1-4583-B850-0558A2B08C7E}" destId="{0F34E33F-116E-4FF2-8E19-D7A986385C49}" srcOrd="0" destOrd="0" presId="urn:microsoft.com/office/officeart/2005/8/layout/vList5"/>
    <dgm:cxn modelId="{2066C858-9239-45BF-A052-49FE755232AF}" type="presOf" srcId="{56909BF5-2103-48B7-8CB4-C20723A1D71A}" destId="{448E3499-5337-4488-91BA-87F5D0389793}" srcOrd="0" destOrd="1" presId="urn:microsoft.com/office/officeart/2005/8/layout/vList5"/>
    <dgm:cxn modelId="{71EDAD7B-46FB-4C45-A782-B01B5C83BD08}" srcId="{44ED584A-B46F-49A2-99DE-B98D83D87F93}" destId="{BB2F02B7-498B-46C4-819F-34D5EB57856C}" srcOrd="0" destOrd="0" parTransId="{02E92209-D3DE-43A8-A1B3-55945B114875}" sibTransId="{FFBE6299-07A4-4642-82E2-23C1DDCFD8FA}"/>
    <dgm:cxn modelId="{2A785A84-4139-43FD-ACF3-AF1F6C86CEFA}" type="presOf" srcId="{8032B915-D5AE-4706-AF8F-8BB9258D1582}" destId="{CF19EF00-E0BC-4EA2-862B-D4B2E847628E}" srcOrd="0" destOrd="0" presId="urn:microsoft.com/office/officeart/2005/8/layout/vList5"/>
    <dgm:cxn modelId="{59D2BFAC-1953-4529-BC56-57616ABD88BE}" srcId="{8032B915-D5AE-4706-AF8F-8BB9258D1582}" destId="{D390C717-B227-4541-BE86-F809FD9746D1}" srcOrd="1" destOrd="0" parTransId="{1814AB87-32F1-47FA-AC34-68F3AF4C84F6}" sibTransId="{8C650FA4-1F83-4F17-B152-8437CFF40CF3}"/>
    <dgm:cxn modelId="{0E37D5C6-A931-4948-9A98-F33D20DA2203}" srcId="{8032B915-D5AE-4706-AF8F-8BB9258D1582}" destId="{C1755859-AB24-4688-B25B-E08DBE5CAB87}" srcOrd="2" destOrd="0" parTransId="{491694CC-C24E-47A9-832B-09163A516D6B}" sibTransId="{08533D7B-7987-47F7-83FB-8227D2EF97BB}"/>
    <dgm:cxn modelId="{9B71F0C8-40E8-4472-8F27-F7E512211612}" type="presOf" srcId="{44ED584A-B46F-49A2-99DE-B98D83D87F93}" destId="{DDDF6A0E-0F71-4445-8C5A-CADD1E3E06F1}" srcOrd="0" destOrd="0" presId="urn:microsoft.com/office/officeart/2005/8/layout/vList5"/>
    <dgm:cxn modelId="{C7DBEFD2-74DA-4513-8828-324CD57C1EC8}" srcId="{C1755859-AB24-4688-B25B-E08DBE5CAB87}" destId="{B35DEBA0-EB3A-4759-AE92-4DAA7760A448}" srcOrd="1" destOrd="0" parTransId="{3D734865-AB0B-41B8-95CC-04CD8C87255F}" sibTransId="{2DD9B675-7A27-446F-8DE4-733D9455907B}"/>
    <dgm:cxn modelId="{01B830F2-E053-45F1-94F1-35BEBDBEC20F}" srcId="{44ED584A-B46F-49A2-99DE-B98D83D87F93}" destId="{B572CE61-B309-4685-BD41-8DFACD3B5D71}" srcOrd="1" destOrd="0" parTransId="{297106C3-5CEC-4257-A094-059278C4464F}" sibTransId="{AAB12EC3-5A31-46B9-B640-37402DAA6D42}"/>
    <dgm:cxn modelId="{1F15AE8A-9DEC-4082-8E3B-72DBFBA43C88}" type="presParOf" srcId="{CF19EF00-E0BC-4EA2-862B-D4B2E847628E}" destId="{E1A93A45-5CB5-4454-93B3-4205FCAFD9AF}" srcOrd="0" destOrd="0" presId="urn:microsoft.com/office/officeart/2005/8/layout/vList5"/>
    <dgm:cxn modelId="{11CEEBC6-E409-469D-A8D2-6D00BFC63FC1}" type="presParOf" srcId="{E1A93A45-5CB5-4454-93B3-4205FCAFD9AF}" destId="{DDDF6A0E-0F71-4445-8C5A-CADD1E3E06F1}" srcOrd="0" destOrd="0" presId="urn:microsoft.com/office/officeart/2005/8/layout/vList5"/>
    <dgm:cxn modelId="{D4635FF7-D565-45E0-B8D1-612451E8BF1D}" type="presParOf" srcId="{E1A93A45-5CB5-4454-93B3-4205FCAFD9AF}" destId="{63E7173F-31E2-4911-909D-68C8429DA9DB}" srcOrd="1" destOrd="0" presId="urn:microsoft.com/office/officeart/2005/8/layout/vList5"/>
    <dgm:cxn modelId="{DBA2F9B9-F796-431D-BEE1-066D856F816F}" type="presParOf" srcId="{CF19EF00-E0BC-4EA2-862B-D4B2E847628E}" destId="{677A1B36-EEC2-4A74-BFDE-40BCA4529AED}" srcOrd="1" destOrd="0" presId="urn:microsoft.com/office/officeart/2005/8/layout/vList5"/>
    <dgm:cxn modelId="{66B427E3-87A1-4AFF-917F-8BDB8C8424DF}" type="presParOf" srcId="{CF19EF00-E0BC-4EA2-862B-D4B2E847628E}" destId="{3938939E-BB15-4820-80DC-7FA037FC3F4A}" srcOrd="2" destOrd="0" presId="urn:microsoft.com/office/officeart/2005/8/layout/vList5"/>
    <dgm:cxn modelId="{923A4A65-5D3C-411D-894C-04C1CCC8DE08}" type="presParOf" srcId="{3938939E-BB15-4820-80DC-7FA037FC3F4A}" destId="{798713AF-F280-4142-BF98-3B7FC6D7A090}" srcOrd="0" destOrd="0" presId="urn:microsoft.com/office/officeart/2005/8/layout/vList5"/>
    <dgm:cxn modelId="{7B74F0AF-E923-435C-B4D6-E9888FA782F2}" type="presParOf" srcId="{3938939E-BB15-4820-80DC-7FA037FC3F4A}" destId="{448E3499-5337-4488-91BA-87F5D0389793}" srcOrd="1" destOrd="0" presId="urn:microsoft.com/office/officeart/2005/8/layout/vList5"/>
    <dgm:cxn modelId="{9BE89333-F152-431E-89FD-E2D5226C140E}" type="presParOf" srcId="{CF19EF00-E0BC-4EA2-862B-D4B2E847628E}" destId="{8F1B64DE-0CA1-4641-8431-3097C24279A2}" srcOrd="3" destOrd="0" presId="urn:microsoft.com/office/officeart/2005/8/layout/vList5"/>
    <dgm:cxn modelId="{32E78AEE-EA4C-4AE1-9846-5BC316DE6180}" type="presParOf" srcId="{CF19EF00-E0BC-4EA2-862B-D4B2E847628E}" destId="{B733270B-EFFC-4330-A538-93F3C62E7C6C}" srcOrd="4" destOrd="0" presId="urn:microsoft.com/office/officeart/2005/8/layout/vList5"/>
    <dgm:cxn modelId="{2F2D0F08-F995-439C-86F1-CA223DA20F0E}" type="presParOf" srcId="{B733270B-EFFC-4330-A538-93F3C62E7C6C}" destId="{17A5BF53-DC4F-4F19-916A-617600EE211F}" srcOrd="0" destOrd="0" presId="urn:microsoft.com/office/officeart/2005/8/layout/vList5"/>
    <dgm:cxn modelId="{B62E5933-D242-4982-ACD2-D3BA0DE62197}" type="presParOf" srcId="{B733270B-EFFC-4330-A538-93F3C62E7C6C}" destId="{0F34E33F-116E-4FF2-8E19-D7A986385C4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1F2778A-037C-4756-B7A7-C98357AF93A7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AU"/>
        </a:p>
      </dgm:t>
    </dgm:pt>
    <dgm:pt modelId="{CF9B0332-EF67-48F2-AE4D-8DB6A939A468}">
      <dgm:prSet phldrT="[Text]"/>
      <dgm:spPr/>
      <dgm:t>
        <a:bodyPr/>
        <a:lstStyle/>
        <a:p>
          <a:r>
            <a:rPr lang="en-AU" dirty="0"/>
            <a:t>Poor Condition</a:t>
          </a:r>
        </a:p>
      </dgm:t>
    </dgm:pt>
    <dgm:pt modelId="{0E85B776-C68E-4F85-8328-80A9F58DBACB}" type="parTrans" cxnId="{CD49F07C-E6D1-4649-877D-739F797A067B}">
      <dgm:prSet/>
      <dgm:spPr/>
      <dgm:t>
        <a:bodyPr/>
        <a:lstStyle/>
        <a:p>
          <a:endParaRPr lang="en-AU"/>
        </a:p>
      </dgm:t>
    </dgm:pt>
    <dgm:pt modelId="{23570A5A-AF64-42C3-95CD-AF28C0B6A0E4}" type="sibTrans" cxnId="{CD49F07C-E6D1-4649-877D-739F797A067B}">
      <dgm:prSet/>
      <dgm:spPr/>
      <dgm:t>
        <a:bodyPr/>
        <a:lstStyle/>
        <a:p>
          <a:endParaRPr lang="en-AU"/>
        </a:p>
      </dgm:t>
    </dgm:pt>
    <dgm:pt modelId="{8D7AF17F-C3B5-426B-8613-F09CB832AD0F}">
      <dgm:prSet phldrT="[Text]"/>
      <dgm:spPr/>
      <dgm:t>
        <a:bodyPr/>
        <a:lstStyle/>
        <a:p>
          <a:r>
            <a:rPr lang="en-AU" dirty="0"/>
            <a:t>Material of Ladder</a:t>
          </a:r>
        </a:p>
      </dgm:t>
    </dgm:pt>
    <dgm:pt modelId="{4EAF2827-D21C-416D-9037-B942CB823641}" type="parTrans" cxnId="{F2F506A0-9311-4B3C-B288-5613844E2455}">
      <dgm:prSet/>
      <dgm:spPr/>
      <dgm:t>
        <a:bodyPr/>
        <a:lstStyle/>
        <a:p>
          <a:endParaRPr lang="en-AU"/>
        </a:p>
      </dgm:t>
    </dgm:pt>
    <dgm:pt modelId="{48DCEC5F-BCE2-46AA-B79D-D1D3B78A2210}" type="sibTrans" cxnId="{F2F506A0-9311-4B3C-B288-5613844E2455}">
      <dgm:prSet/>
      <dgm:spPr/>
      <dgm:t>
        <a:bodyPr/>
        <a:lstStyle/>
        <a:p>
          <a:endParaRPr lang="en-AU"/>
        </a:p>
      </dgm:t>
    </dgm:pt>
    <dgm:pt modelId="{5BEEBF46-EDAC-454D-966F-8300F39F41AD}">
      <dgm:prSet phldrT="[Text]"/>
      <dgm:spPr/>
      <dgm:t>
        <a:bodyPr/>
        <a:lstStyle/>
        <a:p>
          <a:r>
            <a:rPr lang="en-AU" dirty="0"/>
            <a:t>Use of the Ladder</a:t>
          </a:r>
        </a:p>
      </dgm:t>
    </dgm:pt>
    <dgm:pt modelId="{193B9D21-CCC0-4DAD-801D-AA0D9960A1EE}" type="parTrans" cxnId="{5023A7A4-A02F-4EC5-85AC-5F8C9EAFD5EF}">
      <dgm:prSet/>
      <dgm:spPr/>
      <dgm:t>
        <a:bodyPr/>
        <a:lstStyle/>
        <a:p>
          <a:endParaRPr lang="en-AU"/>
        </a:p>
      </dgm:t>
    </dgm:pt>
    <dgm:pt modelId="{A81DCFBA-58E5-43B6-803B-ADD0FA9E302A}" type="sibTrans" cxnId="{5023A7A4-A02F-4EC5-85AC-5F8C9EAFD5EF}">
      <dgm:prSet/>
      <dgm:spPr/>
      <dgm:t>
        <a:bodyPr/>
        <a:lstStyle/>
        <a:p>
          <a:endParaRPr lang="en-AU"/>
        </a:p>
      </dgm:t>
    </dgm:pt>
    <dgm:pt modelId="{B2836D8C-9F73-4A8E-9225-8A106461E36D}">
      <dgm:prSet phldrT="[Text]"/>
      <dgm:spPr/>
      <dgm:t>
        <a:bodyPr/>
        <a:lstStyle/>
        <a:p>
          <a:r>
            <a:rPr lang="en-AU" dirty="0"/>
            <a:t>Placement / Area </a:t>
          </a:r>
        </a:p>
      </dgm:t>
    </dgm:pt>
    <dgm:pt modelId="{46910821-03DE-47A6-92D7-035054B832D8}" type="parTrans" cxnId="{2D1B61F2-C734-44C6-B87A-D416E5230B19}">
      <dgm:prSet/>
      <dgm:spPr/>
      <dgm:t>
        <a:bodyPr/>
        <a:lstStyle/>
        <a:p>
          <a:endParaRPr lang="en-AU"/>
        </a:p>
      </dgm:t>
    </dgm:pt>
    <dgm:pt modelId="{FCAB481E-8C57-42ED-B6E9-244D057D8F43}" type="sibTrans" cxnId="{2D1B61F2-C734-44C6-B87A-D416E5230B19}">
      <dgm:prSet/>
      <dgm:spPr/>
      <dgm:t>
        <a:bodyPr/>
        <a:lstStyle/>
        <a:p>
          <a:endParaRPr lang="en-AU"/>
        </a:p>
      </dgm:t>
    </dgm:pt>
    <dgm:pt modelId="{3F0FDBF5-6693-48F1-A1DB-2A5AE565104A}">
      <dgm:prSet phldrT="[Text]"/>
      <dgm:spPr/>
      <dgm:t>
        <a:bodyPr/>
        <a:lstStyle/>
        <a:p>
          <a:r>
            <a:rPr lang="en-AU" dirty="0"/>
            <a:t>Type of Ladder</a:t>
          </a:r>
        </a:p>
      </dgm:t>
    </dgm:pt>
    <dgm:pt modelId="{99976CC6-B0ED-4EB7-A730-4D0578523BB0}" type="parTrans" cxnId="{45C81D95-2242-4DBC-B287-29B36E485C7E}">
      <dgm:prSet/>
      <dgm:spPr/>
      <dgm:t>
        <a:bodyPr/>
        <a:lstStyle/>
        <a:p>
          <a:endParaRPr lang="en-AU"/>
        </a:p>
      </dgm:t>
    </dgm:pt>
    <dgm:pt modelId="{1C758E0D-FFDB-4C92-A692-B483A9DD4203}" type="sibTrans" cxnId="{45C81D95-2242-4DBC-B287-29B36E485C7E}">
      <dgm:prSet/>
      <dgm:spPr/>
      <dgm:t>
        <a:bodyPr/>
        <a:lstStyle/>
        <a:p>
          <a:endParaRPr lang="en-AU"/>
        </a:p>
      </dgm:t>
    </dgm:pt>
    <dgm:pt modelId="{59C4896D-E89B-4EE9-A99C-F160496C5092}">
      <dgm:prSet/>
      <dgm:spPr/>
      <dgm:t>
        <a:bodyPr/>
        <a:lstStyle/>
        <a:p>
          <a:endParaRPr lang="en-AU" dirty="0"/>
        </a:p>
      </dgm:t>
    </dgm:pt>
    <dgm:pt modelId="{CC1A9B74-512E-4DC5-AEE0-BD16D394A356}" type="parTrans" cxnId="{F1DE2F1A-7FF5-420B-81DB-F37564F1797A}">
      <dgm:prSet/>
      <dgm:spPr/>
      <dgm:t>
        <a:bodyPr/>
        <a:lstStyle/>
        <a:p>
          <a:endParaRPr lang="en-AU"/>
        </a:p>
      </dgm:t>
    </dgm:pt>
    <dgm:pt modelId="{106DCF56-8117-4895-A958-1D9F56FD149B}" type="sibTrans" cxnId="{F1DE2F1A-7FF5-420B-81DB-F37564F1797A}">
      <dgm:prSet/>
      <dgm:spPr/>
      <dgm:t>
        <a:bodyPr/>
        <a:lstStyle/>
        <a:p>
          <a:endParaRPr lang="en-AU"/>
        </a:p>
      </dgm:t>
    </dgm:pt>
    <dgm:pt modelId="{EE641FF3-9061-443E-A2F4-DCC7FDFEC2B3}" type="pres">
      <dgm:prSet presAssocID="{D1F2778A-037C-4756-B7A7-C98357AF93A7}" presName="linear" presStyleCnt="0">
        <dgm:presLayoutVars>
          <dgm:dir/>
          <dgm:animLvl val="lvl"/>
          <dgm:resizeHandles val="exact"/>
        </dgm:presLayoutVars>
      </dgm:prSet>
      <dgm:spPr/>
    </dgm:pt>
    <dgm:pt modelId="{C64C00DF-6E43-4555-92F2-168775AED17B}" type="pres">
      <dgm:prSet presAssocID="{CF9B0332-EF67-48F2-AE4D-8DB6A939A468}" presName="parentLin" presStyleCnt="0"/>
      <dgm:spPr/>
    </dgm:pt>
    <dgm:pt modelId="{9DB96D39-8A56-4112-A28F-0F136F233B7B}" type="pres">
      <dgm:prSet presAssocID="{CF9B0332-EF67-48F2-AE4D-8DB6A939A468}" presName="parentLeftMargin" presStyleLbl="node1" presStyleIdx="0" presStyleCnt="5"/>
      <dgm:spPr/>
    </dgm:pt>
    <dgm:pt modelId="{8D30472D-E294-4500-A350-39A89B760276}" type="pres">
      <dgm:prSet presAssocID="{CF9B0332-EF67-48F2-AE4D-8DB6A939A468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12D5104-A164-42CE-A6E6-C3A89FB23E28}" type="pres">
      <dgm:prSet presAssocID="{CF9B0332-EF67-48F2-AE4D-8DB6A939A468}" presName="negativeSpace" presStyleCnt="0"/>
      <dgm:spPr/>
    </dgm:pt>
    <dgm:pt modelId="{BD3AD7EE-1955-48A8-99E9-3BBC26AAF59C}" type="pres">
      <dgm:prSet presAssocID="{CF9B0332-EF67-48F2-AE4D-8DB6A939A468}" presName="childText" presStyleLbl="conFgAcc1" presStyleIdx="0" presStyleCnt="5">
        <dgm:presLayoutVars>
          <dgm:bulletEnabled val="1"/>
        </dgm:presLayoutVars>
      </dgm:prSet>
      <dgm:spPr/>
    </dgm:pt>
    <dgm:pt modelId="{7480ECC7-9FE3-4800-BD4E-8A6C1B963877}" type="pres">
      <dgm:prSet presAssocID="{23570A5A-AF64-42C3-95CD-AF28C0B6A0E4}" presName="spaceBetweenRectangles" presStyleCnt="0"/>
      <dgm:spPr/>
    </dgm:pt>
    <dgm:pt modelId="{34595490-3891-4582-A6A1-5DAF4E3E95C5}" type="pres">
      <dgm:prSet presAssocID="{8D7AF17F-C3B5-426B-8613-F09CB832AD0F}" presName="parentLin" presStyleCnt="0"/>
      <dgm:spPr/>
    </dgm:pt>
    <dgm:pt modelId="{B96E9FED-CA5D-419B-9347-DFB35C777610}" type="pres">
      <dgm:prSet presAssocID="{8D7AF17F-C3B5-426B-8613-F09CB832AD0F}" presName="parentLeftMargin" presStyleLbl="node1" presStyleIdx="0" presStyleCnt="5"/>
      <dgm:spPr/>
    </dgm:pt>
    <dgm:pt modelId="{6D72559F-DE6F-4F3F-B516-BD3A362A495F}" type="pres">
      <dgm:prSet presAssocID="{8D7AF17F-C3B5-426B-8613-F09CB832AD0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FC2C97EC-F288-4CAA-9A6F-89DDE94CED65}" type="pres">
      <dgm:prSet presAssocID="{8D7AF17F-C3B5-426B-8613-F09CB832AD0F}" presName="negativeSpace" presStyleCnt="0"/>
      <dgm:spPr/>
    </dgm:pt>
    <dgm:pt modelId="{A5B6472E-E589-484D-8C4B-84294472CB51}" type="pres">
      <dgm:prSet presAssocID="{8D7AF17F-C3B5-426B-8613-F09CB832AD0F}" presName="childText" presStyleLbl="conFgAcc1" presStyleIdx="1" presStyleCnt="5">
        <dgm:presLayoutVars>
          <dgm:bulletEnabled val="1"/>
        </dgm:presLayoutVars>
      </dgm:prSet>
      <dgm:spPr/>
    </dgm:pt>
    <dgm:pt modelId="{62E63F58-CEED-46F2-9312-D3F98274B30D}" type="pres">
      <dgm:prSet presAssocID="{48DCEC5F-BCE2-46AA-B79D-D1D3B78A2210}" presName="spaceBetweenRectangles" presStyleCnt="0"/>
      <dgm:spPr/>
    </dgm:pt>
    <dgm:pt modelId="{7597D926-9F79-4AA1-A3B3-86A964460E15}" type="pres">
      <dgm:prSet presAssocID="{5BEEBF46-EDAC-454D-966F-8300F39F41AD}" presName="parentLin" presStyleCnt="0"/>
      <dgm:spPr/>
    </dgm:pt>
    <dgm:pt modelId="{388BD53C-6E0E-494C-9D0B-AD945E611011}" type="pres">
      <dgm:prSet presAssocID="{5BEEBF46-EDAC-454D-966F-8300F39F41AD}" presName="parentLeftMargin" presStyleLbl="node1" presStyleIdx="1" presStyleCnt="5"/>
      <dgm:spPr/>
    </dgm:pt>
    <dgm:pt modelId="{03A696B8-3CFE-48C0-A22B-9D7DFF74030A}" type="pres">
      <dgm:prSet presAssocID="{5BEEBF46-EDAC-454D-966F-8300F39F41A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BF96C8CE-2CD3-4472-A613-5D375507DF89}" type="pres">
      <dgm:prSet presAssocID="{5BEEBF46-EDAC-454D-966F-8300F39F41AD}" presName="negativeSpace" presStyleCnt="0"/>
      <dgm:spPr/>
    </dgm:pt>
    <dgm:pt modelId="{3E70F98C-B4E5-48DF-B39D-02F0E8152207}" type="pres">
      <dgm:prSet presAssocID="{5BEEBF46-EDAC-454D-966F-8300F39F41AD}" presName="childText" presStyleLbl="conFgAcc1" presStyleIdx="2" presStyleCnt="5">
        <dgm:presLayoutVars>
          <dgm:bulletEnabled val="1"/>
        </dgm:presLayoutVars>
      </dgm:prSet>
      <dgm:spPr/>
    </dgm:pt>
    <dgm:pt modelId="{039528A4-C6B1-42CB-ABE7-FC06E63F41A6}" type="pres">
      <dgm:prSet presAssocID="{A81DCFBA-58E5-43B6-803B-ADD0FA9E302A}" presName="spaceBetweenRectangles" presStyleCnt="0"/>
      <dgm:spPr/>
    </dgm:pt>
    <dgm:pt modelId="{0551E322-0FA1-4559-BDE2-7A14CABD2976}" type="pres">
      <dgm:prSet presAssocID="{B2836D8C-9F73-4A8E-9225-8A106461E36D}" presName="parentLin" presStyleCnt="0"/>
      <dgm:spPr/>
    </dgm:pt>
    <dgm:pt modelId="{23FDC55E-A04D-4A55-A699-AD6C539BAB75}" type="pres">
      <dgm:prSet presAssocID="{B2836D8C-9F73-4A8E-9225-8A106461E36D}" presName="parentLeftMargin" presStyleLbl="node1" presStyleIdx="2" presStyleCnt="5"/>
      <dgm:spPr/>
    </dgm:pt>
    <dgm:pt modelId="{59F4896C-BC9E-427B-89BA-536F9A03C47D}" type="pres">
      <dgm:prSet presAssocID="{B2836D8C-9F73-4A8E-9225-8A106461E36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40C8678B-D063-4BE9-9B3F-E16FBD083CA8}" type="pres">
      <dgm:prSet presAssocID="{B2836D8C-9F73-4A8E-9225-8A106461E36D}" presName="negativeSpace" presStyleCnt="0"/>
      <dgm:spPr/>
    </dgm:pt>
    <dgm:pt modelId="{BA5BD66F-D7C4-4DC2-B357-A1761BEB1AEF}" type="pres">
      <dgm:prSet presAssocID="{B2836D8C-9F73-4A8E-9225-8A106461E36D}" presName="childText" presStyleLbl="conFgAcc1" presStyleIdx="3" presStyleCnt="5">
        <dgm:presLayoutVars>
          <dgm:bulletEnabled val="1"/>
        </dgm:presLayoutVars>
      </dgm:prSet>
      <dgm:spPr/>
    </dgm:pt>
    <dgm:pt modelId="{C1E6DD87-2C79-481A-B05A-8C94384F9976}" type="pres">
      <dgm:prSet presAssocID="{FCAB481E-8C57-42ED-B6E9-244D057D8F43}" presName="spaceBetweenRectangles" presStyleCnt="0"/>
      <dgm:spPr/>
    </dgm:pt>
    <dgm:pt modelId="{9AF3901B-C5A0-4D93-A1AB-F778EC0A2295}" type="pres">
      <dgm:prSet presAssocID="{3F0FDBF5-6693-48F1-A1DB-2A5AE565104A}" presName="parentLin" presStyleCnt="0"/>
      <dgm:spPr/>
    </dgm:pt>
    <dgm:pt modelId="{70425E01-99B7-4870-B696-64990CB6D912}" type="pres">
      <dgm:prSet presAssocID="{3F0FDBF5-6693-48F1-A1DB-2A5AE565104A}" presName="parentLeftMargin" presStyleLbl="node1" presStyleIdx="3" presStyleCnt="5"/>
      <dgm:spPr/>
    </dgm:pt>
    <dgm:pt modelId="{D260C191-78C7-49BB-97FD-8A2BC8775B0A}" type="pres">
      <dgm:prSet presAssocID="{3F0FDBF5-6693-48F1-A1DB-2A5AE565104A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A3B4A164-3204-4ADC-8689-08C72D144311}" type="pres">
      <dgm:prSet presAssocID="{3F0FDBF5-6693-48F1-A1DB-2A5AE565104A}" presName="negativeSpace" presStyleCnt="0"/>
      <dgm:spPr/>
    </dgm:pt>
    <dgm:pt modelId="{78DB277C-3591-40AD-A8F4-7A4C5DB555E9}" type="pres">
      <dgm:prSet presAssocID="{3F0FDBF5-6693-48F1-A1DB-2A5AE565104A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C3024506-65DB-4D3C-8DE3-BD65A86C1C96}" type="presOf" srcId="{D1F2778A-037C-4756-B7A7-C98357AF93A7}" destId="{EE641FF3-9061-443E-A2F4-DCC7FDFEC2B3}" srcOrd="0" destOrd="0" presId="urn:microsoft.com/office/officeart/2005/8/layout/list1"/>
    <dgm:cxn modelId="{A729A009-2093-4605-9324-444E5831BBDD}" type="presOf" srcId="{3F0FDBF5-6693-48F1-A1DB-2A5AE565104A}" destId="{D260C191-78C7-49BB-97FD-8A2BC8775B0A}" srcOrd="1" destOrd="0" presId="urn:microsoft.com/office/officeart/2005/8/layout/list1"/>
    <dgm:cxn modelId="{EABDCA13-6C13-41B0-9CEB-8CEB2E5E4764}" type="presOf" srcId="{5BEEBF46-EDAC-454D-966F-8300F39F41AD}" destId="{388BD53C-6E0E-494C-9D0B-AD945E611011}" srcOrd="0" destOrd="0" presId="urn:microsoft.com/office/officeart/2005/8/layout/list1"/>
    <dgm:cxn modelId="{F1DE2F1A-7FF5-420B-81DB-F37564F1797A}" srcId="{CF9B0332-EF67-48F2-AE4D-8DB6A939A468}" destId="{59C4896D-E89B-4EE9-A99C-F160496C5092}" srcOrd="0" destOrd="0" parTransId="{CC1A9B74-512E-4DC5-AEE0-BD16D394A356}" sibTransId="{106DCF56-8117-4895-A958-1D9F56FD149B}"/>
    <dgm:cxn modelId="{469FFE2A-9047-47F6-AB88-09BB45CF625B}" type="presOf" srcId="{CF9B0332-EF67-48F2-AE4D-8DB6A939A468}" destId="{8D30472D-E294-4500-A350-39A89B760276}" srcOrd="1" destOrd="0" presId="urn:microsoft.com/office/officeart/2005/8/layout/list1"/>
    <dgm:cxn modelId="{E0D47046-AB8B-4416-A6C7-3FA078BECB0B}" type="presOf" srcId="{59C4896D-E89B-4EE9-A99C-F160496C5092}" destId="{BD3AD7EE-1955-48A8-99E9-3BBC26AAF59C}" srcOrd="0" destOrd="0" presId="urn:microsoft.com/office/officeart/2005/8/layout/list1"/>
    <dgm:cxn modelId="{82B09B66-70C6-48CC-B3F9-8658772E7CD9}" type="presOf" srcId="{3F0FDBF5-6693-48F1-A1DB-2A5AE565104A}" destId="{70425E01-99B7-4870-B696-64990CB6D912}" srcOrd="0" destOrd="0" presId="urn:microsoft.com/office/officeart/2005/8/layout/list1"/>
    <dgm:cxn modelId="{1A7EC075-07CE-4AEB-97E0-35B6ADDF3705}" type="presOf" srcId="{8D7AF17F-C3B5-426B-8613-F09CB832AD0F}" destId="{6D72559F-DE6F-4F3F-B516-BD3A362A495F}" srcOrd="1" destOrd="0" presId="urn:microsoft.com/office/officeart/2005/8/layout/list1"/>
    <dgm:cxn modelId="{CD49F07C-E6D1-4649-877D-739F797A067B}" srcId="{D1F2778A-037C-4756-B7A7-C98357AF93A7}" destId="{CF9B0332-EF67-48F2-AE4D-8DB6A939A468}" srcOrd="0" destOrd="0" parTransId="{0E85B776-C68E-4F85-8328-80A9F58DBACB}" sibTransId="{23570A5A-AF64-42C3-95CD-AF28C0B6A0E4}"/>
    <dgm:cxn modelId="{4B5FD17F-7B27-47F8-9F06-EBD09D8B0ACD}" type="presOf" srcId="{5BEEBF46-EDAC-454D-966F-8300F39F41AD}" destId="{03A696B8-3CFE-48C0-A22B-9D7DFF74030A}" srcOrd="1" destOrd="0" presId="urn:microsoft.com/office/officeart/2005/8/layout/list1"/>
    <dgm:cxn modelId="{022CE282-A5E8-4E34-81A3-70386F055A3C}" type="presOf" srcId="{B2836D8C-9F73-4A8E-9225-8A106461E36D}" destId="{23FDC55E-A04D-4A55-A699-AD6C539BAB75}" srcOrd="0" destOrd="0" presId="urn:microsoft.com/office/officeart/2005/8/layout/list1"/>
    <dgm:cxn modelId="{45C81D95-2242-4DBC-B287-29B36E485C7E}" srcId="{D1F2778A-037C-4756-B7A7-C98357AF93A7}" destId="{3F0FDBF5-6693-48F1-A1DB-2A5AE565104A}" srcOrd="4" destOrd="0" parTransId="{99976CC6-B0ED-4EB7-A730-4D0578523BB0}" sibTransId="{1C758E0D-FFDB-4C92-A692-B483A9DD4203}"/>
    <dgm:cxn modelId="{F2F506A0-9311-4B3C-B288-5613844E2455}" srcId="{D1F2778A-037C-4756-B7A7-C98357AF93A7}" destId="{8D7AF17F-C3B5-426B-8613-F09CB832AD0F}" srcOrd="1" destOrd="0" parTransId="{4EAF2827-D21C-416D-9037-B942CB823641}" sibTransId="{48DCEC5F-BCE2-46AA-B79D-D1D3B78A2210}"/>
    <dgm:cxn modelId="{5023A7A4-A02F-4EC5-85AC-5F8C9EAFD5EF}" srcId="{D1F2778A-037C-4756-B7A7-C98357AF93A7}" destId="{5BEEBF46-EDAC-454D-966F-8300F39F41AD}" srcOrd="2" destOrd="0" parTransId="{193B9D21-CCC0-4DAD-801D-AA0D9960A1EE}" sibTransId="{A81DCFBA-58E5-43B6-803B-ADD0FA9E302A}"/>
    <dgm:cxn modelId="{F24CC1C3-AE02-4DE5-A06C-571B020C411A}" type="presOf" srcId="{CF9B0332-EF67-48F2-AE4D-8DB6A939A468}" destId="{9DB96D39-8A56-4112-A28F-0F136F233B7B}" srcOrd="0" destOrd="0" presId="urn:microsoft.com/office/officeart/2005/8/layout/list1"/>
    <dgm:cxn modelId="{7E4A45D2-DF8F-442D-B097-AC3929A2AB4D}" type="presOf" srcId="{B2836D8C-9F73-4A8E-9225-8A106461E36D}" destId="{59F4896C-BC9E-427B-89BA-536F9A03C47D}" srcOrd="1" destOrd="0" presId="urn:microsoft.com/office/officeart/2005/8/layout/list1"/>
    <dgm:cxn modelId="{E20E92E7-089E-43E5-9295-FD88FF5682B4}" type="presOf" srcId="{8D7AF17F-C3B5-426B-8613-F09CB832AD0F}" destId="{B96E9FED-CA5D-419B-9347-DFB35C777610}" srcOrd="0" destOrd="0" presId="urn:microsoft.com/office/officeart/2005/8/layout/list1"/>
    <dgm:cxn modelId="{2D1B61F2-C734-44C6-B87A-D416E5230B19}" srcId="{D1F2778A-037C-4756-B7A7-C98357AF93A7}" destId="{B2836D8C-9F73-4A8E-9225-8A106461E36D}" srcOrd="3" destOrd="0" parTransId="{46910821-03DE-47A6-92D7-035054B832D8}" sibTransId="{FCAB481E-8C57-42ED-B6E9-244D057D8F43}"/>
    <dgm:cxn modelId="{1AB2FC5C-B672-4518-AA21-83054BF7160C}" type="presParOf" srcId="{EE641FF3-9061-443E-A2F4-DCC7FDFEC2B3}" destId="{C64C00DF-6E43-4555-92F2-168775AED17B}" srcOrd="0" destOrd="0" presId="urn:microsoft.com/office/officeart/2005/8/layout/list1"/>
    <dgm:cxn modelId="{386A6069-67A8-4B4F-970D-4A06798390A2}" type="presParOf" srcId="{C64C00DF-6E43-4555-92F2-168775AED17B}" destId="{9DB96D39-8A56-4112-A28F-0F136F233B7B}" srcOrd="0" destOrd="0" presId="urn:microsoft.com/office/officeart/2005/8/layout/list1"/>
    <dgm:cxn modelId="{BA39B9F3-976C-4DC6-883D-E9F3066695A7}" type="presParOf" srcId="{C64C00DF-6E43-4555-92F2-168775AED17B}" destId="{8D30472D-E294-4500-A350-39A89B760276}" srcOrd="1" destOrd="0" presId="urn:microsoft.com/office/officeart/2005/8/layout/list1"/>
    <dgm:cxn modelId="{6F8D1A12-BC81-4E5B-BE87-D28EF427BCF6}" type="presParOf" srcId="{EE641FF3-9061-443E-A2F4-DCC7FDFEC2B3}" destId="{912D5104-A164-42CE-A6E6-C3A89FB23E28}" srcOrd="1" destOrd="0" presId="urn:microsoft.com/office/officeart/2005/8/layout/list1"/>
    <dgm:cxn modelId="{CD1BC043-1C76-41B4-A09D-A46DE7831C3F}" type="presParOf" srcId="{EE641FF3-9061-443E-A2F4-DCC7FDFEC2B3}" destId="{BD3AD7EE-1955-48A8-99E9-3BBC26AAF59C}" srcOrd="2" destOrd="0" presId="urn:microsoft.com/office/officeart/2005/8/layout/list1"/>
    <dgm:cxn modelId="{0048DF66-7DC8-4179-AAB0-12B4596C507E}" type="presParOf" srcId="{EE641FF3-9061-443E-A2F4-DCC7FDFEC2B3}" destId="{7480ECC7-9FE3-4800-BD4E-8A6C1B963877}" srcOrd="3" destOrd="0" presId="urn:microsoft.com/office/officeart/2005/8/layout/list1"/>
    <dgm:cxn modelId="{2A40CF08-FE60-4B57-806D-5E3A4EFEF60C}" type="presParOf" srcId="{EE641FF3-9061-443E-A2F4-DCC7FDFEC2B3}" destId="{34595490-3891-4582-A6A1-5DAF4E3E95C5}" srcOrd="4" destOrd="0" presId="urn:microsoft.com/office/officeart/2005/8/layout/list1"/>
    <dgm:cxn modelId="{7F24A72C-F83D-4C10-BF73-47F721305355}" type="presParOf" srcId="{34595490-3891-4582-A6A1-5DAF4E3E95C5}" destId="{B96E9FED-CA5D-419B-9347-DFB35C777610}" srcOrd="0" destOrd="0" presId="urn:microsoft.com/office/officeart/2005/8/layout/list1"/>
    <dgm:cxn modelId="{B74021F2-E010-4B87-8E61-60450920118A}" type="presParOf" srcId="{34595490-3891-4582-A6A1-5DAF4E3E95C5}" destId="{6D72559F-DE6F-4F3F-B516-BD3A362A495F}" srcOrd="1" destOrd="0" presId="urn:microsoft.com/office/officeart/2005/8/layout/list1"/>
    <dgm:cxn modelId="{DF6CBA4A-6240-4ED6-8094-7B4E229F8C22}" type="presParOf" srcId="{EE641FF3-9061-443E-A2F4-DCC7FDFEC2B3}" destId="{FC2C97EC-F288-4CAA-9A6F-89DDE94CED65}" srcOrd="5" destOrd="0" presId="urn:microsoft.com/office/officeart/2005/8/layout/list1"/>
    <dgm:cxn modelId="{4062AA6D-AF3C-48DF-962D-B63787AAF675}" type="presParOf" srcId="{EE641FF3-9061-443E-A2F4-DCC7FDFEC2B3}" destId="{A5B6472E-E589-484D-8C4B-84294472CB51}" srcOrd="6" destOrd="0" presId="urn:microsoft.com/office/officeart/2005/8/layout/list1"/>
    <dgm:cxn modelId="{26FBA6BC-8280-4715-8240-6CC6F9BC1D97}" type="presParOf" srcId="{EE641FF3-9061-443E-A2F4-DCC7FDFEC2B3}" destId="{62E63F58-CEED-46F2-9312-D3F98274B30D}" srcOrd="7" destOrd="0" presId="urn:microsoft.com/office/officeart/2005/8/layout/list1"/>
    <dgm:cxn modelId="{715EBFDF-CC90-4B2B-8BBF-CDC447285F9C}" type="presParOf" srcId="{EE641FF3-9061-443E-A2F4-DCC7FDFEC2B3}" destId="{7597D926-9F79-4AA1-A3B3-86A964460E15}" srcOrd="8" destOrd="0" presId="urn:microsoft.com/office/officeart/2005/8/layout/list1"/>
    <dgm:cxn modelId="{FFA83612-5BDF-4F28-9A5D-2ABEE711284C}" type="presParOf" srcId="{7597D926-9F79-4AA1-A3B3-86A964460E15}" destId="{388BD53C-6E0E-494C-9D0B-AD945E611011}" srcOrd="0" destOrd="0" presId="urn:microsoft.com/office/officeart/2005/8/layout/list1"/>
    <dgm:cxn modelId="{501F0100-22A1-4723-AC26-1600406538AC}" type="presParOf" srcId="{7597D926-9F79-4AA1-A3B3-86A964460E15}" destId="{03A696B8-3CFE-48C0-A22B-9D7DFF74030A}" srcOrd="1" destOrd="0" presId="urn:microsoft.com/office/officeart/2005/8/layout/list1"/>
    <dgm:cxn modelId="{CBC72CA8-F875-4BDB-A900-BA5E07673517}" type="presParOf" srcId="{EE641FF3-9061-443E-A2F4-DCC7FDFEC2B3}" destId="{BF96C8CE-2CD3-4472-A613-5D375507DF89}" srcOrd="9" destOrd="0" presId="urn:microsoft.com/office/officeart/2005/8/layout/list1"/>
    <dgm:cxn modelId="{25B75952-A287-443D-A761-743C0E3F0E3F}" type="presParOf" srcId="{EE641FF3-9061-443E-A2F4-DCC7FDFEC2B3}" destId="{3E70F98C-B4E5-48DF-B39D-02F0E8152207}" srcOrd="10" destOrd="0" presId="urn:microsoft.com/office/officeart/2005/8/layout/list1"/>
    <dgm:cxn modelId="{9BFBD97B-9A71-440B-889F-E053C0FAE47F}" type="presParOf" srcId="{EE641FF3-9061-443E-A2F4-DCC7FDFEC2B3}" destId="{039528A4-C6B1-42CB-ABE7-FC06E63F41A6}" srcOrd="11" destOrd="0" presId="urn:microsoft.com/office/officeart/2005/8/layout/list1"/>
    <dgm:cxn modelId="{B3BDEA6E-4A97-463D-B919-87AFB5C3CAE8}" type="presParOf" srcId="{EE641FF3-9061-443E-A2F4-DCC7FDFEC2B3}" destId="{0551E322-0FA1-4559-BDE2-7A14CABD2976}" srcOrd="12" destOrd="0" presId="urn:microsoft.com/office/officeart/2005/8/layout/list1"/>
    <dgm:cxn modelId="{1DC506BA-754C-4F10-86BA-527D62FF047E}" type="presParOf" srcId="{0551E322-0FA1-4559-BDE2-7A14CABD2976}" destId="{23FDC55E-A04D-4A55-A699-AD6C539BAB75}" srcOrd="0" destOrd="0" presId="urn:microsoft.com/office/officeart/2005/8/layout/list1"/>
    <dgm:cxn modelId="{E63BE287-6913-4D7E-B8F4-7B1E2CA3235D}" type="presParOf" srcId="{0551E322-0FA1-4559-BDE2-7A14CABD2976}" destId="{59F4896C-BC9E-427B-89BA-536F9A03C47D}" srcOrd="1" destOrd="0" presId="urn:microsoft.com/office/officeart/2005/8/layout/list1"/>
    <dgm:cxn modelId="{AF494122-6459-4C5E-8C97-4A30183D1A74}" type="presParOf" srcId="{EE641FF3-9061-443E-A2F4-DCC7FDFEC2B3}" destId="{40C8678B-D063-4BE9-9B3F-E16FBD083CA8}" srcOrd="13" destOrd="0" presId="urn:microsoft.com/office/officeart/2005/8/layout/list1"/>
    <dgm:cxn modelId="{738D5DE6-4744-4F7F-802A-56C277259440}" type="presParOf" srcId="{EE641FF3-9061-443E-A2F4-DCC7FDFEC2B3}" destId="{BA5BD66F-D7C4-4DC2-B357-A1761BEB1AEF}" srcOrd="14" destOrd="0" presId="urn:microsoft.com/office/officeart/2005/8/layout/list1"/>
    <dgm:cxn modelId="{3582391F-5101-4CD6-A08F-E89BB2D9C877}" type="presParOf" srcId="{EE641FF3-9061-443E-A2F4-DCC7FDFEC2B3}" destId="{C1E6DD87-2C79-481A-B05A-8C94384F9976}" srcOrd="15" destOrd="0" presId="urn:microsoft.com/office/officeart/2005/8/layout/list1"/>
    <dgm:cxn modelId="{FC55B4C9-4107-4097-B58F-D3E278A0AE07}" type="presParOf" srcId="{EE641FF3-9061-443E-A2F4-DCC7FDFEC2B3}" destId="{9AF3901B-C5A0-4D93-A1AB-F778EC0A2295}" srcOrd="16" destOrd="0" presId="urn:microsoft.com/office/officeart/2005/8/layout/list1"/>
    <dgm:cxn modelId="{B80733C5-82D6-4333-98A6-CAF7B4D59176}" type="presParOf" srcId="{9AF3901B-C5A0-4D93-A1AB-F778EC0A2295}" destId="{70425E01-99B7-4870-B696-64990CB6D912}" srcOrd="0" destOrd="0" presId="urn:microsoft.com/office/officeart/2005/8/layout/list1"/>
    <dgm:cxn modelId="{6BBC62AE-4F8E-4B90-B046-78E4BE4FC9CB}" type="presParOf" srcId="{9AF3901B-C5A0-4D93-A1AB-F778EC0A2295}" destId="{D260C191-78C7-49BB-97FD-8A2BC8775B0A}" srcOrd="1" destOrd="0" presId="urn:microsoft.com/office/officeart/2005/8/layout/list1"/>
    <dgm:cxn modelId="{8952F8F9-624C-485A-A47A-FCABC4BFFFE4}" type="presParOf" srcId="{EE641FF3-9061-443E-A2F4-DCC7FDFEC2B3}" destId="{A3B4A164-3204-4ADC-8689-08C72D144311}" srcOrd="17" destOrd="0" presId="urn:microsoft.com/office/officeart/2005/8/layout/list1"/>
    <dgm:cxn modelId="{CD2C4C4A-2C54-4186-AA8B-4CBE602F36F0}" type="presParOf" srcId="{EE641FF3-9061-443E-A2F4-DCC7FDFEC2B3}" destId="{78DB277C-3591-40AD-A8F4-7A4C5DB555E9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E7173F-31E2-4911-909D-68C8429DA9DB}">
      <dsp:nvSpPr>
        <dsp:cNvPr id="0" name=""/>
        <dsp:cNvSpPr/>
      </dsp:nvSpPr>
      <dsp:spPr>
        <a:xfrm rot="5400000">
          <a:off x="6053018" y="-2412707"/>
          <a:ext cx="1112798" cy="622062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300" kern="1200" dirty="0"/>
            <a:t>Legislation, Regulations, Codes of Practice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300" kern="1200" dirty="0"/>
            <a:t>Australian Standards</a:t>
          </a:r>
        </a:p>
      </dsp:txBody>
      <dsp:txXfrm rot="-5400000">
        <a:off x="3499103" y="195530"/>
        <a:ext cx="6166306" cy="1004154"/>
      </dsp:txXfrm>
    </dsp:sp>
    <dsp:sp modelId="{DDDF6A0E-0F71-4445-8C5A-CADD1E3E06F1}">
      <dsp:nvSpPr>
        <dsp:cNvPr id="0" name=""/>
        <dsp:cNvSpPr/>
      </dsp:nvSpPr>
      <dsp:spPr>
        <a:xfrm>
          <a:off x="0" y="2107"/>
          <a:ext cx="3499103" cy="13909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3400" kern="1200" dirty="0"/>
            <a:t>Legal</a:t>
          </a:r>
        </a:p>
      </dsp:txBody>
      <dsp:txXfrm>
        <a:off x="67903" y="70010"/>
        <a:ext cx="3363297" cy="1255191"/>
      </dsp:txXfrm>
    </dsp:sp>
    <dsp:sp modelId="{448E3499-5337-4488-91BA-87F5D0389793}">
      <dsp:nvSpPr>
        <dsp:cNvPr id="0" name=""/>
        <dsp:cNvSpPr/>
      </dsp:nvSpPr>
      <dsp:spPr>
        <a:xfrm rot="5400000">
          <a:off x="6053018" y="-952160"/>
          <a:ext cx="1112798" cy="622062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300" kern="1200" dirty="0"/>
            <a:t>WHS Policies and Procedures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300" kern="1200" dirty="0"/>
            <a:t>Safe Work Method Statements</a:t>
          </a:r>
        </a:p>
      </dsp:txBody>
      <dsp:txXfrm rot="-5400000">
        <a:off x="3499103" y="1656077"/>
        <a:ext cx="6166306" cy="1004154"/>
      </dsp:txXfrm>
    </dsp:sp>
    <dsp:sp modelId="{798713AF-F280-4142-BF98-3B7FC6D7A090}">
      <dsp:nvSpPr>
        <dsp:cNvPr id="0" name=""/>
        <dsp:cNvSpPr/>
      </dsp:nvSpPr>
      <dsp:spPr>
        <a:xfrm>
          <a:off x="0" y="1462655"/>
          <a:ext cx="3499103" cy="13909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3400" kern="1200" dirty="0"/>
            <a:t>Organisational</a:t>
          </a:r>
        </a:p>
      </dsp:txBody>
      <dsp:txXfrm>
        <a:off x="67903" y="1530558"/>
        <a:ext cx="3363297" cy="1255191"/>
      </dsp:txXfrm>
    </dsp:sp>
    <dsp:sp modelId="{0F34E33F-116E-4FF2-8E19-D7A986385C49}">
      <dsp:nvSpPr>
        <dsp:cNvPr id="0" name=""/>
        <dsp:cNvSpPr/>
      </dsp:nvSpPr>
      <dsp:spPr>
        <a:xfrm rot="5400000">
          <a:off x="6053018" y="508387"/>
          <a:ext cx="1112798" cy="622062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300" kern="1200" dirty="0"/>
            <a:t>Operating Manuals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AU" sz="2300" kern="1200" dirty="0"/>
            <a:t>Manufacturer Specifications</a:t>
          </a:r>
        </a:p>
      </dsp:txBody>
      <dsp:txXfrm rot="-5400000">
        <a:off x="3499103" y="3116624"/>
        <a:ext cx="6166306" cy="1004154"/>
      </dsp:txXfrm>
    </dsp:sp>
    <dsp:sp modelId="{17A5BF53-DC4F-4F19-916A-617600EE211F}">
      <dsp:nvSpPr>
        <dsp:cNvPr id="0" name=""/>
        <dsp:cNvSpPr/>
      </dsp:nvSpPr>
      <dsp:spPr>
        <a:xfrm>
          <a:off x="0" y="2923202"/>
          <a:ext cx="3499103" cy="13909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3400" kern="1200" dirty="0"/>
            <a:t>Manufacturer</a:t>
          </a:r>
        </a:p>
      </dsp:txBody>
      <dsp:txXfrm>
        <a:off x="67903" y="2991105"/>
        <a:ext cx="3363297" cy="12551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3AD7EE-1955-48A8-99E9-3BBC26AAF59C}">
      <dsp:nvSpPr>
        <dsp:cNvPr id="0" name=""/>
        <dsp:cNvSpPr/>
      </dsp:nvSpPr>
      <dsp:spPr>
        <a:xfrm>
          <a:off x="0" y="390419"/>
          <a:ext cx="6967728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0773" tIns="520700" rIns="540773" bIns="17780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AU" sz="2500" kern="1200" dirty="0"/>
        </a:p>
      </dsp:txBody>
      <dsp:txXfrm>
        <a:off x="0" y="390419"/>
        <a:ext cx="6967728" cy="630000"/>
      </dsp:txXfrm>
    </dsp:sp>
    <dsp:sp modelId="{8D30472D-E294-4500-A350-39A89B760276}">
      <dsp:nvSpPr>
        <dsp:cNvPr id="0" name=""/>
        <dsp:cNvSpPr/>
      </dsp:nvSpPr>
      <dsp:spPr>
        <a:xfrm>
          <a:off x="348386" y="21419"/>
          <a:ext cx="4877409" cy="7380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354" tIns="0" rIns="184354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500" kern="1200" dirty="0"/>
            <a:t>Poor Condition</a:t>
          </a:r>
        </a:p>
      </dsp:txBody>
      <dsp:txXfrm>
        <a:off x="384412" y="57445"/>
        <a:ext cx="4805357" cy="665948"/>
      </dsp:txXfrm>
    </dsp:sp>
    <dsp:sp modelId="{A5B6472E-E589-484D-8C4B-84294472CB51}">
      <dsp:nvSpPr>
        <dsp:cNvPr id="0" name=""/>
        <dsp:cNvSpPr/>
      </dsp:nvSpPr>
      <dsp:spPr>
        <a:xfrm>
          <a:off x="0" y="1524420"/>
          <a:ext cx="6967728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72559F-DE6F-4F3F-B516-BD3A362A495F}">
      <dsp:nvSpPr>
        <dsp:cNvPr id="0" name=""/>
        <dsp:cNvSpPr/>
      </dsp:nvSpPr>
      <dsp:spPr>
        <a:xfrm>
          <a:off x="348386" y="1155420"/>
          <a:ext cx="4877409" cy="7380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354" tIns="0" rIns="184354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500" kern="1200" dirty="0"/>
            <a:t>Material of Ladder</a:t>
          </a:r>
        </a:p>
      </dsp:txBody>
      <dsp:txXfrm>
        <a:off x="384412" y="1191446"/>
        <a:ext cx="4805357" cy="665948"/>
      </dsp:txXfrm>
    </dsp:sp>
    <dsp:sp modelId="{3E70F98C-B4E5-48DF-B39D-02F0E8152207}">
      <dsp:nvSpPr>
        <dsp:cNvPr id="0" name=""/>
        <dsp:cNvSpPr/>
      </dsp:nvSpPr>
      <dsp:spPr>
        <a:xfrm>
          <a:off x="0" y="2658420"/>
          <a:ext cx="6967728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A696B8-3CFE-48C0-A22B-9D7DFF74030A}">
      <dsp:nvSpPr>
        <dsp:cNvPr id="0" name=""/>
        <dsp:cNvSpPr/>
      </dsp:nvSpPr>
      <dsp:spPr>
        <a:xfrm>
          <a:off x="348386" y="2289420"/>
          <a:ext cx="4877409" cy="7380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354" tIns="0" rIns="184354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500" kern="1200" dirty="0"/>
            <a:t>Use of the Ladder</a:t>
          </a:r>
        </a:p>
      </dsp:txBody>
      <dsp:txXfrm>
        <a:off x="384412" y="2325446"/>
        <a:ext cx="4805357" cy="665948"/>
      </dsp:txXfrm>
    </dsp:sp>
    <dsp:sp modelId="{BA5BD66F-D7C4-4DC2-B357-A1761BEB1AEF}">
      <dsp:nvSpPr>
        <dsp:cNvPr id="0" name=""/>
        <dsp:cNvSpPr/>
      </dsp:nvSpPr>
      <dsp:spPr>
        <a:xfrm>
          <a:off x="0" y="3792420"/>
          <a:ext cx="6967728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F4896C-BC9E-427B-89BA-536F9A03C47D}">
      <dsp:nvSpPr>
        <dsp:cNvPr id="0" name=""/>
        <dsp:cNvSpPr/>
      </dsp:nvSpPr>
      <dsp:spPr>
        <a:xfrm>
          <a:off x="348386" y="3423420"/>
          <a:ext cx="4877409" cy="7380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354" tIns="0" rIns="184354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500" kern="1200" dirty="0"/>
            <a:t>Placement / Area </a:t>
          </a:r>
        </a:p>
      </dsp:txBody>
      <dsp:txXfrm>
        <a:off x="384412" y="3459446"/>
        <a:ext cx="4805357" cy="665948"/>
      </dsp:txXfrm>
    </dsp:sp>
    <dsp:sp modelId="{78DB277C-3591-40AD-A8F4-7A4C5DB555E9}">
      <dsp:nvSpPr>
        <dsp:cNvPr id="0" name=""/>
        <dsp:cNvSpPr/>
      </dsp:nvSpPr>
      <dsp:spPr>
        <a:xfrm>
          <a:off x="0" y="4926420"/>
          <a:ext cx="6967728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60C191-78C7-49BB-97FD-8A2BC8775B0A}">
      <dsp:nvSpPr>
        <dsp:cNvPr id="0" name=""/>
        <dsp:cNvSpPr/>
      </dsp:nvSpPr>
      <dsp:spPr>
        <a:xfrm>
          <a:off x="348386" y="4557420"/>
          <a:ext cx="4877409" cy="73800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354" tIns="0" rIns="184354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500" kern="1200" dirty="0"/>
            <a:t>Type of Ladder</a:t>
          </a:r>
        </a:p>
      </dsp:txBody>
      <dsp:txXfrm>
        <a:off x="384412" y="4593446"/>
        <a:ext cx="4805357" cy="6659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8/16/2024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3992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398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425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882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338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40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621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8/16/2024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230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783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2437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743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840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s.ed.ac.uk/itiltattle/2019/06/21/change-management-a-risky-business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oercollective.caul.edu.au/conceptual-guide-whs-hr-managers-nz-au/chapter/implementation-hazard-control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/3.0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orksafe.qld.gov.a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68AF5748-FED8-45BA-8631-26D1D10F3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D42306-A7AF-9F7A-55F3-BB6561FA4E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r>
              <a:rPr lang="en-AU" sz="4800" dirty="0"/>
              <a:t>Workplace Hazards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994E9A-D7B3-1E28-5D9E-A12F0A14B8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>
            <a:normAutofit/>
          </a:bodyPr>
          <a:lstStyle/>
          <a:p>
            <a:r>
              <a:rPr lang="en-AU" sz="2000"/>
              <a:t>Ladder Safety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Bright ladder against dull ladders">
            <a:extLst>
              <a:ext uri="{FF2B5EF4-FFF2-40B4-BE49-F238E27FC236}">
                <a16:creationId xmlns:a16="http://schemas.microsoft.com/office/drawing/2014/main" id="{88750CCF-F052-3429-5A1C-7CC587D8F08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200"/>
          <a:stretch/>
        </p:blipFill>
        <p:spPr>
          <a:xfrm>
            <a:off x="4864608" y="645160"/>
            <a:ext cx="6846363" cy="5416426"/>
          </a:xfrm>
          <a:prstGeom prst="rect">
            <a:avLst/>
          </a:prstGeom>
        </p:spPr>
      </p:pic>
      <p:pic>
        <p:nvPicPr>
          <p:cNvPr id="7" name="Video 6">
            <a:hlinkClick r:id="" action="ppaction://media"/>
            <a:extLst>
              <a:ext uri="{FF2B5EF4-FFF2-40B4-BE49-F238E27FC236}">
                <a16:creationId xmlns:a16="http://schemas.microsoft.com/office/drawing/2014/main" id="{82A34D05-C6FE-4BEA-BC42-7B523744240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12500" r="12500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61812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98"/>
    </mc:Choice>
    <mc:Fallback>
      <p:transition spd="slow" advTm="112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2C9A9DA9-7DC8-488B-A882-123947B0F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7F6BDD4-E066-4008-8011-6CC31AEB4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43857" y="633619"/>
            <a:ext cx="6838569" cy="5495925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8B65CB-C3E5-2B4D-52CD-AA38F71FD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9510" y="978619"/>
            <a:ext cx="5991244" cy="1106424"/>
          </a:xfrm>
        </p:spPr>
        <p:txBody>
          <a:bodyPr>
            <a:normAutofit/>
          </a:bodyPr>
          <a:lstStyle/>
          <a:p>
            <a:r>
              <a:rPr lang="en-AU" b="1" dirty="0"/>
              <a:t>Introduction</a:t>
            </a:r>
          </a:p>
        </p:txBody>
      </p:sp>
      <p:pic>
        <p:nvPicPr>
          <p:cNvPr id="5" name="Content Placeholder 4" descr="Warning with solid fill">
            <a:extLst>
              <a:ext uri="{FF2B5EF4-FFF2-40B4-BE49-F238E27FC236}">
                <a16:creationId xmlns:a16="http://schemas.microsoft.com/office/drawing/2014/main" id="{1652F88D-DE87-764F-4DBA-5FA80EC13E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/>
        </p:blipFill>
        <p:spPr>
          <a:xfrm>
            <a:off x="414528" y="1361884"/>
            <a:ext cx="4033647" cy="4033647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2711A8FB-68FC-45FC-B01E-38F809E2D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79848" y="1171300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A865FE3-5FC9-4049-87CF-30019C46C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67859" y="2093976"/>
            <a:ext cx="5846683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442D3A3A-AEE5-55B8-F986-A3190E5D6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6861" y="2252870"/>
            <a:ext cx="5993892" cy="3560251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000000"/>
                </a:solidFill>
              </a:rPr>
              <a:t>What is a hazard? 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A hazard is a thing or situation with the potential to harm a person.</a:t>
            </a:r>
          </a:p>
          <a:p>
            <a:r>
              <a:rPr lang="en-US" sz="2400" b="1" dirty="0">
                <a:solidFill>
                  <a:srgbClr val="000000"/>
                </a:solidFill>
              </a:rPr>
              <a:t>What is a risk?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A risk is the possibility of harm (death, injury, damage or illness) occurring if someone was exposed to a hazard.</a:t>
            </a:r>
          </a:p>
          <a:p>
            <a:pPr marL="0" indent="0">
              <a:buNone/>
            </a:pPr>
            <a:endParaRPr lang="en-US" b="1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b="1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b="1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815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2C9A9DA9-7DC8-488B-A882-123947B0F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7F6BDD4-E066-4008-8011-6CC31AEB4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43857" y="633619"/>
            <a:ext cx="6838569" cy="5495925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778DEF-9B82-02BE-7EBA-269F2287F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9510" y="978619"/>
            <a:ext cx="5991244" cy="1106424"/>
          </a:xfrm>
        </p:spPr>
        <p:txBody>
          <a:bodyPr>
            <a:normAutofit/>
          </a:bodyPr>
          <a:lstStyle/>
          <a:p>
            <a:r>
              <a:rPr lang="en-AU" b="1" dirty="0"/>
              <a:t>Responsibilities</a:t>
            </a:r>
          </a:p>
        </p:txBody>
      </p:sp>
      <p:pic>
        <p:nvPicPr>
          <p:cNvPr id="7" name="Graphic 6" descr="Construction Worker">
            <a:extLst>
              <a:ext uri="{FF2B5EF4-FFF2-40B4-BE49-F238E27FC236}">
                <a16:creationId xmlns:a16="http://schemas.microsoft.com/office/drawing/2014/main" id="{11F55B2D-6E60-8385-704B-F2814EDA2A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4528" y="1361884"/>
            <a:ext cx="4033647" cy="4033647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2711A8FB-68FC-45FC-B01E-38F809E2D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79848" y="1171300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A865FE3-5FC9-4049-87CF-30019C46C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67859" y="2093976"/>
            <a:ext cx="5846683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5A427-D4C9-1F97-782E-1D430931D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6861" y="2252870"/>
            <a:ext cx="5993892" cy="356025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AU" sz="2400" b="1" dirty="0"/>
              <a:t>Workers</a:t>
            </a:r>
          </a:p>
          <a:p>
            <a:r>
              <a:rPr lang="en-AU" sz="2400" dirty="0"/>
              <a:t>You have a responsibility to take reasonable care of your health and safety.</a:t>
            </a:r>
          </a:p>
          <a:p>
            <a:r>
              <a:rPr lang="en-AU" sz="2400" dirty="0"/>
              <a:t>Take reasonable care for the health and safety of others.</a:t>
            </a:r>
          </a:p>
          <a:p>
            <a:r>
              <a:rPr lang="en-AU" sz="2400" dirty="0"/>
              <a:t>You must co-operate and comply with your employers WHS instructions.</a:t>
            </a:r>
          </a:p>
        </p:txBody>
      </p:sp>
    </p:spTree>
    <p:extLst>
      <p:ext uri="{BB962C8B-B14F-4D97-AF65-F5344CB8AC3E}">
        <p14:creationId xmlns:p14="http://schemas.microsoft.com/office/powerpoint/2010/main" val="18285863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C9A9DA9-7DC8-488B-A882-123947B0F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7F6BDD4-E066-4008-8011-6CC31AEB4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5" y="633619"/>
            <a:ext cx="6838569" cy="5495925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778DEF-9B82-02BE-7EBA-269F2287F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978619"/>
            <a:ext cx="5991244" cy="1106424"/>
          </a:xfrm>
        </p:spPr>
        <p:txBody>
          <a:bodyPr>
            <a:normAutofit/>
          </a:bodyPr>
          <a:lstStyle/>
          <a:p>
            <a:r>
              <a:rPr lang="en-AU" b="1" dirty="0"/>
              <a:t>Responsibilities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711A8FB-68FC-45FC-B01E-38F809E2D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7" y="1171300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A865FE3-5FC9-4049-87CF-30019C46C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8" y="2093976"/>
            <a:ext cx="5846683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5A427-D4C9-1F97-782E-1D430931D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2252870"/>
            <a:ext cx="5993892" cy="356025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AU" sz="2000" b="1" dirty="0"/>
              <a:t>PCBU</a:t>
            </a:r>
          </a:p>
          <a:p>
            <a:r>
              <a:rPr lang="en-AU" sz="2000" dirty="0"/>
              <a:t>You have a responsibility to ensure the health and safety of your workers.</a:t>
            </a:r>
          </a:p>
          <a:p>
            <a:r>
              <a:rPr lang="en-AU" sz="2000" dirty="0"/>
              <a:t>You must provide and maintain a safe work environment.</a:t>
            </a:r>
          </a:p>
          <a:p>
            <a:r>
              <a:rPr lang="en-AU" sz="2000" dirty="0"/>
              <a:t>Provide and maintain safe plant and structures and safe systems of work.</a:t>
            </a:r>
          </a:p>
          <a:p>
            <a:r>
              <a:rPr lang="en-AU" sz="2000" dirty="0"/>
              <a:t>Provide information, training, instruction and supervision.</a:t>
            </a:r>
          </a:p>
        </p:txBody>
      </p:sp>
      <p:pic>
        <p:nvPicPr>
          <p:cNvPr id="7" name="Graphic 6" descr="Construction Worker">
            <a:extLst>
              <a:ext uri="{FF2B5EF4-FFF2-40B4-BE49-F238E27FC236}">
                <a16:creationId xmlns:a16="http://schemas.microsoft.com/office/drawing/2014/main" id="{11F55B2D-6E60-8385-704B-F2814EDA2A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79814" y="1329879"/>
            <a:ext cx="4097657" cy="409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186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ED93A-36B2-C076-3048-C563F2DC6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When looking into hazard identification, risk assessment and risk control, these sources can assist.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C2A6ED28-C908-3B5C-87E5-1EA6EFC96F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2889857"/>
              </p:ext>
            </p:extLst>
          </p:nvPr>
        </p:nvGraphicFramePr>
        <p:xfrm>
          <a:off x="1116013" y="2478088"/>
          <a:ext cx="10167937" cy="45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A4518AE5-9680-B5AE-4022-9686CABC74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70517574"/>
              </p:ext>
            </p:extLst>
          </p:nvPr>
        </p:nvGraphicFramePr>
        <p:xfrm>
          <a:off x="1339766" y="2176040"/>
          <a:ext cx="9719732" cy="43163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817050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0434A-26B8-7586-1E06-E87C64404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/>
              <a:t>Nature and Scope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2C1AAF-56AD-BFAC-67FD-6E2BFBDA58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AU" b="1" dirty="0">
                <a:solidFill>
                  <a:srgbClr val="FF0000"/>
                </a:solidFill>
              </a:rPr>
              <a:t>WHAT IS THE MOST COMMON HAZARD OF LADDER USE? FALLS !!</a:t>
            </a:r>
          </a:p>
          <a:p>
            <a:pPr marL="0" indent="0">
              <a:buNone/>
            </a:pPr>
            <a:r>
              <a:rPr lang="en-AU" dirty="0"/>
              <a:t>Therefore there is a significant hazard and risk of serious injury and we must identify, assess and control this to protect our workforce.</a:t>
            </a:r>
          </a:p>
          <a:p>
            <a:pPr marL="0" indent="0">
              <a:buNone/>
            </a:pPr>
            <a:r>
              <a:rPr lang="en-AU" dirty="0"/>
              <a:t>We must consider our work environment, the tasks, materials we are using, talk to others such as safety officers, site managers, workers, supervisors, HSR’s etc. </a:t>
            </a:r>
            <a:r>
              <a:rPr lang="en-AU"/>
              <a:t>Continually </a:t>
            </a:r>
            <a:r>
              <a:rPr lang="en-AU" dirty="0"/>
              <a:t>inspect our work areas and consistently review information from regulators, manufacturer’s, SWMS and workplace incidents to ensure safety is maintained in the workplace.</a:t>
            </a:r>
          </a:p>
        </p:txBody>
      </p:sp>
    </p:spTree>
    <p:extLst>
      <p:ext uri="{BB962C8B-B14F-4D97-AF65-F5344CB8AC3E}">
        <p14:creationId xmlns:p14="http://schemas.microsoft.com/office/powerpoint/2010/main" val="4036834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5416EBC-B41E-4F8A-BE9F-07301B682C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FF79527-C7F1-4E06-8126-A8E8C5FEBF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BCF443-37D9-4729-95F1-CE73F2482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19072"/>
            <a:ext cx="3103427" cy="3520440"/>
          </a:xfrm>
        </p:spPr>
        <p:txBody>
          <a:bodyPr anchor="t">
            <a:normAutofit/>
          </a:bodyPr>
          <a:lstStyle/>
          <a:p>
            <a:r>
              <a:rPr lang="en-AU" sz="2400" b="1" dirty="0"/>
              <a:t>Hazard Identification Ladders</a:t>
            </a:r>
            <a:br>
              <a:rPr lang="en-AU" sz="2400" b="1" dirty="0"/>
            </a:br>
            <a:br>
              <a:rPr lang="en-AU" sz="2400" b="1" dirty="0"/>
            </a:br>
            <a:endParaRPr lang="en-AU" sz="2400" b="1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986208-8A53-4E92-9197-6B57BCCB2F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BF67113-FEA2-D153-74E8-F2AB8501F1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95887"/>
              </p:ext>
            </p:extLst>
          </p:nvPr>
        </p:nvGraphicFramePr>
        <p:xfrm>
          <a:off x="4727448" y="640080"/>
          <a:ext cx="6967728" cy="5577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Graphic 7" descr="Radioactive with solid fill">
            <a:extLst>
              <a:ext uri="{FF2B5EF4-FFF2-40B4-BE49-F238E27FC236}">
                <a16:creationId xmlns:a16="http://schemas.microsoft.com/office/drawing/2014/main" id="{DD11685C-B0FE-1D5C-8003-85A7B1B059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04341" y="3057993"/>
            <a:ext cx="1783829" cy="179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6710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9" name="Rectangle 98">
            <a:extLst>
              <a:ext uri="{FF2B5EF4-FFF2-40B4-BE49-F238E27FC236}">
                <a16:creationId xmlns:a16="http://schemas.microsoft.com/office/drawing/2014/main" id="{4E2ED6F9-63C3-4A8D-9BB4-1EA62533B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1" name="Rectangle 100">
            <a:extLst>
              <a:ext uri="{FF2B5EF4-FFF2-40B4-BE49-F238E27FC236}">
                <a16:creationId xmlns:a16="http://schemas.microsoft.com/office/drawing/2014/main" id="{6D72081E-AD41-4FBB-B02B-698A68DBCA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4218905"/>
            <a:ext cx="11167447" cy="2089317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B82015-2BDF-0926-419F-49EFFA9C7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560" y="4495466"/>
            <a:ext cx="3538728" cy="153619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200"/>
              <a:t>Risk Assessment</a:t>
            </a:r>
          </a:p>
        </p:txBody>
      </p:sp>
      <p:pic>
        <p:nvPicPr>
          <p:cNvPr id="8" name="Content Placeholder 7" descr="A chart with text on it&#10;&#10;Description automatically generated">
            <a:extLst>
              <a:ext uri="{FF2B5EF4-FFF2-40B4-BE49-F238E27FC236}">
                <a16:creationId xmlns:a16="http://schemas.microsoft.com/office/drawing/2014/main" id="{46276AAA-D062-118F-6427-38DC3FD44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6828" b="1"/>
          <a:stretch/>
        </p:blipFill>
        <p:spPr>
          <a:xfrm>
            <a:off x="20" y="10"/>
            <a:ext cx="12191980" cy="3994473"/>
          </a:xfrm>
          <a:prstGeom prst="rect">
            <a:avLst/>
          </a:prstGeom>
        </p:spPr>
      </p:pic>
      <p:sp>
        <p:nvSpPr>
          <p:cNvPr id="103" name="Rectangle 102">
            <a:extLst>
              <a:ext uri="{FF2B5EF4-FFF2-40B4-BE49-F238E27FC236}">
                <a16:creationId xmlns:a16="http://schemas.microsoft.com/office/drawing/2014/main" id="{716248AD-805F-41BF-9B57-FC53E5B32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4911519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F82758F-B2B3-4F0A-BB90-4BFFEDD16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48113" y="5258990"/>
            <a:ext cx="1463040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Content Placeholder 35">
            <a:extLst>
              <a:ext uri="{FF2B5EF4-FFF2-40B4-BE49-F238E27FC236}">
                <a16:creationId xmlns:a16="http://schemas.microsoft.com/office/drawing/2014/main" id="{BAAA104B-91BD-8F7F-78E6-91E46DDB6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9240" y="4495466"/>
            <a:ext cx="6007608" cy="153619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180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CE986B7-5E01-B4BA-37FD-3D34B9B60BB6}"/>
              </a:ext>
            </a:extLst>
          </p:cNvPr>
          <p:cNvSpPr txBox="1"/>
          <p:nvPr/>
        </p:nvSpPr>
        <p:spPr>
          <a:xfrm>
            <a:off x="9727864" y="3794428"/>
            <a:ext cx="246413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AU" sz="700">
                <a:solidFill>
                  <a:srgbClr val="FFFFFF"/>
                </a:solidFill>
                <a:hlinkClick r:id="rId3" tooltip="https://blogs.ed.ac.uk/itiltattle/2019/06/21/change-management-a-risky-busines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AU" sz="700">
                <a:solidFill>
                  <a:srgbClr val="FFFFFF"/>
                </a:solidFill>
              </a:rPr>
              <a:t> by Unknown Author is licensed under </a:t>
            </a:r>
            <a:r>
              <a:rPr lang="en-AU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AU" sz="700">
              <a:solidFill>
                <a:srgbClr val="FFFFFF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BCE124C-0932-8F63-25D9-7CCC7FF1F493}"/>
              </a:ext>
            </a:extLst>
          </p:cNvPr>
          <p:cNvSpPr/>
          <p:nvPr/>
        </p:nvSpPr>
        <p:spPr>
          <a:xfrm>
            <a:off x="5153848" y="4218905"/>
            <a:ext cx="3134340" cy="185390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CONSEQUENCE </a:t>
            </a:r>
          </a:p>
          <a:p>
            <a:pPr algn="ctr"/>
            <a:endParaRPr lang="en-AU" b="1" dirty="0"/>
          </a:p>
          <a:p>
            <a:pPr algn="ctr"/>
            <a:r>
              <a:rPr lang="en-AU" dirty="0"/>
              <a:t>How bad will it be if the hazard causes harm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5D3CCFA-0515-A701-5E03-077AC30EA5C4}"/>
              </a:ext>
            </a:extLst>
          </p:cNvPr>
          <p:cNvSpPr/>
          <p:nvPr/>
        </p:nvSpPr>
        <p:spPr>
          <a:xfrm>
            <a:off x="8483580" y="4218906"/>
            <a:ext cx="3068660" cy="185390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LIKELIHOOD</a:t>
            </a:r>
          </a:p>
          <a:p>
            <a:pPr algn="ctr"/>
            <a:endParaRPr lang="en-AU" b="1" dirty="0"/>
          </a:p>
          <a:p>
            <a:pPr algn="ctr"/>
            <a:r>
              <a:rPr lang="en-AU" dirty="0"/>
              <a:t>What is the chance of the hazard causing harm</a:t>
            </a:r>
          </a:p>
        </p:txBody>
      </p:sp>
    </p:spTree>
    <p:extLst>
      <p:ext uri="{BB962C8B-B14F-4D97-AF65-F5344CB8AC3E}">
        <p14:creationId xmlns:p14="http://schemas.microsoft.com/office/powerpoint/2010/main" val="227764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22BAD-BDB6-0FF0-C17E-8E62776DE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What can we do?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971EFD-B255-1647-60F7-30C55586BE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Is there an Alternative?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1D6CF9-AEAA-6C1B-5C5F-86370BD8164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AU" dirty="0"/>
              <a:t>Change the task</a:t>
            </a:r>
          </a:p>
          <a:p>
            <a:r>
              <a:rPr lang="en-AU" dirty="0"/>
              <a:t>Scissor Lifts</a:t>
            </a:r>
          </a:p>
          <a:p>
            <a:r>
              <a:rPr lang="en-AU" dirty="0"/>
              <a:t>Scaffolding</a:t>
            </a:r>
          </a:p>
          <a:p>
            <a:r>
              <a:rPr lang="en-AU" dirty="0"/>
              <a:t>Portable Scaffolding</a:t>
            </a:r>
          </a:p>
          <a:p>
            <a:r>
              <a:rPr lang="en-AU" dirty="0"/>
              <a:t>Man Cage Forklift</a:t>
            </a:r>
          </a:p>
          <a:p>
            <a:endParaRPr lang="en-AU" dirty="0"/>
          </a:p>
          <a:p>
            <a:endParaRPr lang="en-AU" dirty="0"/>
          </a:p>
          <a:p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E20BC0-5B33-CFDE-3732-1FCF2EB8CB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AU" dirty="0"/>
              <a:t>No Alternative!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CE9C9F-75A9-857A-0408-3BCEE057DAFA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en-AU" dirty="0"/>
              <a:t>Meet Australian Standards</a:t>
            </a:r>
          </a:p>
          <a:p>
            <a:r>
              <a:rPr lang="en-AU" dirty="0"/>
              <a:t>Material, Type, Weight Limits</a:t>
            </a:r>
          </a:p>
          <a:p>
            <a:r>
              <a:rPr lang="en-AU" dirty="0"/>
              <a:t>Inspect before use, damaged?</a:t>
            </a:r>
          </a:p>
          <a:p>
            <a:r>
              <a:rPr lang="en-AU" dirty="0"/>
              <a:t>Ground Placement/ Work Area</a:t>
            </a:r>
          </a:p>
          <a:p>
            <a:r>
              <a:rPr lang="en-AU" dirty="0"/>
              <a:t>Maintain Points of Contact/ Avoid overreaching</a:t>
            </a:r>
          </a:p>
        </p:txBody>
      </p:sp>
    </p:spTree>
    <p:extLst>
      <p:ext uri="{BB962C8B-B14F-4D97-AF65-F5344CB8AC3E}">
        <p14:creationId xmlns:p14="http://schemas.microsoft.com/office/powerpoint/2010/main" val="39850453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C83A5C14-ED91-4CD1-809E-D29FF97C9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7" name="Freeform: Shape 26">
            <a:extLst>
              <a:ext uri="{FF2B5EF4-FFF2-40B4-BE49-F238E27FC236}">
                <a16:creationId xmlns:a16="http://schemas.microsoft.com/office/drawing/2014/main" id="{56065185-5C34-4F86-AA96-AA4D065B0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76200" sx="102000" sy="102000" algn="ctr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 descr="A diagram of a pyramid">
            <a:extLst>
              <a:ext uri="{FF2B5EF4-FFF2-40B4-BE49-F238E27FC236}">
                <a16:creationId xmlns:a16="http://schemas.microsoft.com/office/drawing/2014/main" id="{848F98EF-4830-32DB-8BDE-C47BD71C6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2299" b="-2"/>
          <a:stretch/>
        </p:blipFill>
        <p:spPr>
          <a:xfrm>
            <a:off x="1114426" y="10"/>
            <a:ext cx="9963149" cy="6857990"/>
          </a:xfrm>
          <a:custGeom>
            <a:avLst/>
            <a:gdLst/>
            <a:ahLst/>
            <a:cxnLst/>
            <a:rect l="l" t="t" r="r" b="b"/>
            <a:pathLst>
              <a:path w="9948672" h="6858000">
                <a:moveTo>
                  <a:pt x="1593452" y="0"/>
                </a:moveTo>
                <a:lnTo>
                  <a:pt x="8355220" y="0"/>
                </a:lnTo>
                <a:lnTo>
                  <a:pt x="8491722" y="130333"/>
                </a:lnTo>
                <a:cubicBezTo>
                  <a:pt x="9391900" y="1031820"/>
                  <a:pt x="9948672" y="2277214"/>
                  <a:pt x="9948672" y="3652838"/>
                </a:cubicBezTo>
                <a:cubicBezTo>
                  <a:pt x="9948672" y="4856509"/>
                  <a:pt x="9522393" y="5960473"/>
                  <a:pt x="8812775" y="6821583"/>
                </a:cubicBezTo>
                <a:lnTo>
                  <a:pt x="8781276" y="6858000"/>
                </a:lnTo>
                <a:lnTo>
                  <a:pt x="1167397" y="6858000"/>
                </a:lnTo>
                <a:lnTo>
                  <a:pt x="1135897" y="6821583"/>
                </a:lnTo>
                <a:cubicBezTo>
                  <a:pt x="426279" y="5960473"/>
                  <a:pt x="0" y="4856509"/>
                  <a:pt x="0" y="3652838"/>
                </a:cubicBezTo>
                <a:cubicBezTo>
                  <a:pt x="0" y="2277214"/>
                  <a:pt x="556772" y="1031820"/>
                  <a:pt x="1456950" y="130333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BFF18BC-F1F1-86BD-A9B1-A8C12A3C6AEC}"/>
              </a:ext>
            </a:extLst>
          </p:cNvPr>
          <p:cNvSpPr txBox="1"/>
          <p:nvPr/>
        </p:nvSpPr>
        <p:spPr>
          <a:xfrm>
            <a:off x="9565961" y="6657945"/>
            <a:ext cx="262603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AU" sz="700">
                <a:solidFill>
                  <a:srgbClr val="FFFFFF"/>
                </a:solidFill>
                <a:hlinkClick r:id="rId3" tooltip="https://oercollective.caul.edu.au/conceptual-guide-whs-hr-managers-nz-au/chapter/implementation-hazard-control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AU" sz="700">
                <a:solidFill>
                  <a:srgbClr val="FFFFFF"/>
                </a:solidFill>
              </a:rPr>
              <a:t> by Unknown Author is licensed under </a:t>
            </a:r>
            <a:r>
              <a:rPr lang="en-AU" sz="700">
                <a:solidFill>
                  <a:srgbClr val="FFFFFF"/>
                </a:solidFill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AU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322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82FF3-3E53-14E2-419F-5F593CFC3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Evaluation of Controls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3C35DB-E17D-A5E8-8BF1-A1717C86B3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A PCBU must put additional controls in place to manage the risk of falls – </a:t>
            </a:r>
            <a:r>
              <a:rPr lang="en-AU" dirty="0">
                <a:hlinkClick r:id="rId2"/>
              </a:rPr>
              <a:t>www.worksafe.qld.gov.au</a:t>
            </a:r>
            <a:endParaRPr lang="en-AU" dirty="0"/>
          </a:p>
          <a:p>
            <a:pPr marL="0" indent="0">
              <a:buNone/>
            </a:pPr>
            <a:r>
              <a:rPr lang="en-AU" dirty="0"/>
              <a:t>Regular reviews of controls must be conducted - consider</a:t>
            </a:r>
          </a:p>
          <a:p>
            <a:r>
              <a:rPr lang="en-AU" dirty="0"/>
              <a:t>Did the controls introduced create another hazard?</a:t>
            </a:r>
          </a:p>
          <a:p>
            <a:r>
              <a:rPr lang="en-AU" dirty="0"/>
              <a:t>Were the controls effective?</a:t>
            </a:r>
          </a:p>
          <a:p>
            <a:r>
              <a:rPr lang="en-AU" dirty="0"/>
              <a:t>Have they been communicated and documented?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11964675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nalogousFromDarkSeedLeftStep">
      <a:dk1>
        <a:srgbClr val="000000"/>
      </a:dk1>
      <a:lt1>
        <a:srgbClr val="FFFFFF"/>
      </a:lt1>
      <a:dk2>
        <a:srgbClr val="1F3437"/>
      </a:dk2>
      <a:lt2>
        <a:srgbClr val="E8E8E2"/>
      </a:lt2>
      <a:accent1>
        <a:srgbClr val="4D51C3"/>
      </a:accent1>
      <a:accent2>
        <a:srgbClr val="3B71B1"/>
      </a:accent2>
      <a:accent3>
        <a:srgbClr val="4CB2C1"/>
      </a:accent3>
      <a:accent4>
        <a:srgbClr val="3BB18F"/>
      </a:accent4>
      <a:accent5>
        <a:srgbClr val="48B969"/>
      </a:accent5>
      <a:accent6>
        <a:srgbClr val="49B13B"/>
      </a:accent6>
      <a:hlink>
        <a:srgbClr val="329660"/>
      </a:hlink>
      <a:folHlink>
        <a:srgbClr val="7F7F7F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15931</TotalTime>
  <Words>453</Words>
  <Application>Microsoft Office PowerPoint</Application>
  <PresentationFormat>Widescreen</PresentationFormat>
  <Paragraphs>70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Avenir Next LT Pro</vt:lpstr>
      <vt:lpstr>Calibri</vt:lpstr>
      <vt:lpstr>AccentBoxVTI</vt:lpstr>
      <vt:lpstr>Workplace Hazards</vt:lpstr>
      <vt:lpstr>Introduction</vt:lpstr>
      <vt:lpstr>Responsibilities</vt:lpstr>
      <vt:lpstr>Responsibilities</vt:lpstr>
      <vt:lpstr>When looking into hazard identification, risk assessment and risk control, these sources can assist.</vt:lpstr>
      <vt:lpstr>Nature and Scope</vt:lpstr>
      <vt:lpstr>Hazard Identification Ladders  </vt:lpstr>
      <vt:lpstr>Risk Assessment</vt:lpstr>
      <vt:lpstr>What can we do? </vt:lpstr>
      <vt:lpstr>PowerPoint Presentation</vt:lpstr>
      <vt:lpstr>Evaluation of Controls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Alison Radford</dc:creator>
  <cp:lastModifiedBy>Alison Radford</cp:lastModifiedBy>
  <cp:revision>16</cp:revision>
  <dcterms:created xsi:type="dcterms:W3CDTF">2024-07-28T23:52:26Z</dcterms:created>
  <dcterms:modified xsi:type="dcterms:W3CDTF">2024-08-16T14:25:02Z</dcterms:modified>
</cp:coreProperties>
</file>