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871341-8FD3-4BCB-AD6B-B9CC211A0F7B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F14C73-C86B-4680-81F1-8470ABF6DD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54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F14C73-C86B-4680-81F1-8470ABF6DDF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160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61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928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976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230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272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638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221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292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850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616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85083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42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74892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0042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904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64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3947C-0069-475D-A1D3-066249C3DF6D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3DFA666-3A34-437A-B153-D7E7E51FC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05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EB89E-B8CD-D2CB-AE61-1C421931CE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9810" y="2404534"/>
            <a:ext cx="8575829" cy="1646302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Updated Polices and Procedures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ECCC68-B042-DEE4-D777-63267F4CEC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Delta Group QTMP</a:t>
            </a:r>
            <a:br>
              <a:rPr lang="en-US" sz="1800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427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141A9-B918-D6A3-F48F-84B2C0485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Current Issues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8E98C0-9937-9FF6-CBF2-1E8395522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989" y="1270000"/>
            <a:ext cx="8596668" cy="1666713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Inconsistent emergency procedure drills </a:t>
            </a:r>
          </a:p>
          <a:p>
            <a:r>
              <a:rPr lang="en-US" sz="2400" dirty="0"/>
              <a:t>Limited employee engagement in safety committee meetings</a:t>
            </a:r>
          </a:p>
          <a:p>
            <a:r>
              <a:rPr lang="en-US" sz="2400" dirty="0"/>
              <a:t>Inadequate hazard identification processes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8EF7A7-0048-5EC2-F028-214846D138B3}"/>
              </a:ext>
            </a:extLst>
          </p:cNvPr>
          <p:cNvSpPr txBox="1">
            <a:spLocks/>
          </p:cNvSpPr>
          <p:nvPr/>
        </p:nvSpPr>
        <p:spPr>
          <a:xfrm>
            <a:off x="774989" y="2936713"/>
            <a:ext cx="8596668" cy="7563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dirty="0"/>
              <a:t>Proposed solutions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8170544-BA85-1453-F495-EE8A80A6E79E}"/>
              </a:ext>
            </a:extLst>
          </p:cNvPr>
          <p:cNvSpPr txBox="1">
            <a:spLocks/>
          </p:cNvSpPr>
          <p:nvPr/>
        </p:nvSpPr>
        <p:spPr>
          <a:xfrm>
            <a:off x="677334" y="3943026"/>
            <a:ext cx="8596668" cy="1666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2429CA-8BEC-CEBE-08F7-511391D4A5B9}"/>
              </a:ext>
            </a:extLst>
          </p:cNvPr>
          <p:cNvSpPr txBox="1"/>
          <p:nvPr/>
        </p:nvSpPr>
        <p:spPr>
          <a:xfrm>
            <a:off x="774989" y="3689519"/>
            <a:ext cx="6098958" cy="14568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</a:rPr>
              <a:t>Conduct regular emergency drills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Increase employee engagement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</a:rPr>
              <a:t>Enhance hazard identification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46252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3BEE1-6C8B-06A4-5AD9-FD352A877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Inconsistent emergency procedure drills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B721FC-CAD7-A0F8-6069-AC9A60158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86758"/>
            <a:ext cx="8596668" cy="46564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ISSUES: </a:t>
            </a:r>
          </a:p>
          <a:p>
            <a:r>
              <a:rPr lang="en-US" sz="2400" dirty="0"/>
              <a:t>Emergency procedures are not regularly participated</a:t>
            </a:r>
          </a:p>
          <a:p>
            <a:r>
              <a:rPr lang="en-US" sz="2400" dirty="0"/>
              <a:t>Employees may not know how to respond during emergencies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IMPACT:</a:t>
            </a:r>
          </a:p>
          <a:p>
            <a:r>
              <a:rPr lang="en-US" sz="2400" dirty="0"/>
              <a:t>Increased risk during actual emergencies</a:t>
            </a:r>
          </a:p>
          <a:p>
            <a:r>
              <a:rPr lang="en-US" sz="2400" dirty="0"/>
              <a:t>Potential for confusion and panic</a:t>
            </a:r>
          </a:p>
          <a:p>
            <a:r>
              <a:rPr lang="en-US" sz="2400" dirty="0"/>
              <a:t>Could have the potential to impact on a life or death situation</a:t>
            </a:r>
          </a:p>
        </p:txBody>
      </p:sp>
    </p:spTree>
    <p:extLst>
      <p:ext uri="{BB962C8B-B14F-4D97-AF65-F5344CB8AC3E}">
        <p14:creationId xmlns:p14="http://schemas.microsoft.com/office/powerpoint/2010/main" val="336362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4E2B3-D062-A55A-CAFC-546AE81E1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Conduct regular emergency drills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382F7-AD73-EC5C-444C-BE21135BF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355" y="1486517"/>
            <a:ext cx="8596668" cy="444338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ACTION:</a:t>
            </a:r>
          </a:p>
          <a:p>
            <a:r>
              <a:rPr lang="en-US" dirty="0"/>
              <a:t>Schedule regular drills by planning and conducting emergency drills at regular intervals.</a:t>
            </a:r>
          </a:p>
          <a:p>
            <a:r>
              <a:rPr lang="en-US" dirty="0"/>
              <a:t>Practice the emergency drills with a verity of scenarios by including natural disasters, first aid emergency and fire to name a few</a:t>
            </a:r>
          </a:p>
          <a:p>
            <a:pPr marL="0" indent="0">
              <a:buNone/>
            </a:pPr>
            <a:r>
              <a:rPr lang="en-US" dirty="0"/>
              <a:t>BENEFITS:</a:t>
            </a:r>
          </a:p>
          <a:p>
            <a:r>
              <a:rPr lang="en-US" dirty="0"/>
              <a:t>Improved readiness and response during emergencies</a:t>
            </a:r>
          </a:p>
          <a:p>
            <a:r>
              <a:rPr lang="en-US" dirty="0"/>
              <a:t>Enhanced employee confidence and safety by ensuring the workforce are prepared to act accordingly in varying scenarios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947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D6D9E-A359-0429-F2C9-6A5A507B0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Limited employee engagement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41C6E-BEEE-D07F-CD0F-BCB85DA31F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ISSUES:</a:t>
            </a:r>
          </a:p>
          <a:p>
            <a:r>
              <a:rPr lang="en-US" dirty="0"/>
              <a:t>Low attendance and participation in safety committee meetings </a:t>
            </a:r>
          </a:p>
          <a:p>
            <a:r>
              <a:rPr lang="en-US" dirty="0"/>
              <a:t>Limited input and feedback from employees on safety issues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IMPACT:</a:t>
            </a:r>
          </a:p>
          <a:p>
            <a:r>
              <a:rPr lang="en-US" dirty="0"/>
              <a:t>Reduced effectiveness of safety initiatives</a:t>
            </a:r>
          </a:p>
          <a:p>
            <a:r>
              <a:rPr lang="en-US" dirty="0"/>
              <a:t>Lack of diverse perspectives in safety planning</a:t>
            </a:r>
          </a:p>
        </p:txBody>
      </p:sp>
    </p:spTree>
    <p:extLst>
      <p:ext uri="{BB962C8B-B14F-4D97-AF65-F5344CB8AC3E}">
        <p14:creationId xmlns:p14="http://schemas.microsoft.com/office/powerpoint/2010/main" val="3378798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0C5F5-4F88-F5DB-8849-72F80D016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Increase employee engagement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8E9E30-67E1-08AC-B5B2-F92EA1EC9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ACTION:</a:t>
            </a:r>
          </a:p>
          <a:p>
            <a:r>
              <a:rPr lang="en-US" dirty="0"/>
              <a:t>Implement incentives by offering rewards for attendance at meetings and for participating in the conversation during the meetings </a:t>
            </a:r>
          </a:p>
          <a:p>
            <a:r>
              <a:rPr lang="en-US" dirty="0"/>
              <a:t>Recognition program to acknowledge and reward active participants during the committee meetings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BENEFITS:</a:t>
            </a:r>
          </a:p>
          <a:p>
            <a:r>
              <a:rPr lang="en-US" dirty="0"/>
              <a:t>Higher attendance rate and engagement in the committee meetings</a:t>
            </a:r>
          </a:p>
          <a:p>
            <a:r>
              <a:rPr lang="en-US" dirty="0"/>
              <a:t>More comprehensive and effective safety strategies that can be practically implemented on the job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377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00363-6F8D-CA47-D650-FEEDA7E4F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Inadequate hazard identification process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11763-7ED7-281B-312B-1484AD036D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ISSUES:</a:t>
            </a:r>
          </a:p>
          <a:p>
            <a:r>
              <a:rPr lang="en-US" dirty="0"/>
              <a:t>Inefficient and outdated hazard identification methods </a:t>
            </a:r>
          </a:p>
          <a:p>
            <a:r>
              <a:rPr lang="en-US" dirty="0"/>
              <a:t>Potential hazards may be overlooked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IMPACT:</a:t>
            </a:r>
          </a:p>
          <a:p>
            <a:r>
              <a:rPr lang="en-US" dirty="0"/>
              <a:t>Increased risk of accidents and injuries</a:t>
            </a:r>
          </a:p>
          <a:p>
            <a:r>
              <a:rPr lang="en-US" dirty="0"/>
              <a:t>Non-compliance with safety regulations</a:t>
            </a:r>
          </a:p>
        </p:txBody>
      </p:sp>
    </p:spTree>
    <p:extLst>
      <p:ext uri="{BB962C8B-B14F-4D97-AF65-F5344CB8AC3E}">
        <p14:creationId xmlns:p14="http://schemas.microsoft.com/office/powerpoint/2010/main" val="85774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D0D305-BD84-A689-EED3-F865D67FD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Enhance hazard identification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A5110-4059-E64A-26FC-8D68D0888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ACTION:</a:t>
            </a:r>
          </a:p>
          <a:p>
            <a:r>
              <a:rPr lang="en-US" dirty="0"/>
              <a:t>Revise and improve processes by updating and streamlining hazard identification procedures</a:t>
            </a:r>
          </a:p>
          <a:p>
            <a:r>
              <a:rPr lang="en-US" dirty="0"/>
              <a:t>Introduce monthly safety awards to employees who are recognized for identifying and reporting hazards on the job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BENEFITS:</a:t>
            </a:r>
          </a:p>
          <a:p>
            <a:r>
              <a:rPr lang="en-US" dirty="0"/>
              <a:t>More effective identification and mitigation of hazards </a:t>
            </a:r>
          </a:p>
          <a:p>
            <a:r>
              <a:rPr lang="en-US" dirty="0"/>
              <a:t>Enhance safety culture and proactive behavior</a:t>
            </a:r>
          </a:p>
        </p:txBody>
      </p:sp>
    </p:spTree>
    <p:extLst>
      <p:ext uri="{BB962C8B-B14F-4D97-AF65-F5344CB8AC3E}">
        <p14:creationId xmlns:p14="http://schemas.microsoft.com/office/powerpoint/2010/main" val="1050336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7D3C1-0811-7395-536F-88FA55BED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60DFD-57E3-F36E-02A3-AB8777BFF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38183"/>
            <a:ext cx="8596668" cy="460317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SUMMARY:</a:t>
            </a:r>
          </a:p>
          <a:p>
            <a:r>
              <a:rPr lang="en-US" dirty="0"/>
              <a:t>Addressing inconsistent emergency drills, limited employee engagement, and inadequate hazard identification is crucial for effective WHS</a:t>
            </a:r>
          </a:p>
          <a:p>
            <a:r>
              <a:rPr lang="en-US" dirty="0"/>
              <a:t>Conducting regular emergency drills and varying scenarios, implementing engagement activities, and enhancing hazard identification processes will significantly improve workplace safety. </a:t>
            </a:r>
          </a:p>
          <a:p>
            <a:pPr marL="0" indent="0">
              <a:buNone/>
            </a:pPr>
            <a:r>
              <a:rPr lang="en-US" dirty="0"/>
              <a:t>NEXT STEPS:</a:t>
            </a:r>
          </a:p>
          <a:p>
            <a:r>
              <a:rPr lang="en-US" dirty="0"/>
              <a:t>Begin implementing the action plan immediately</a:t>
            </a:r>
          </a:p>
          <a:p>
            <a:r>
              <a:rPr lang="en-US" dirty="0"/>
              <a:t>Monitor progress and make adjustments as needed</a:t>
            </a:r>
          </a:p>
        </p:txBody>
      </p:sp>
    </p:spTree>
    <p:extLst>
      <p:ext uri="{BB962C8B-B14F-4D97-AF65-F5344CB8AC3E}">
        <p14:creationId xmlns:p14="http://schemas.microsoft.com/office/powerpoint/2010/main" val="1988497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6D102-8701-0609-56BC-A420EAE4F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Questions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98EDEA-1440-485A-F748-28B298CD1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69972"/>
            <a:ext cx="8596668" cy="3880773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Before we run these emergency drills can we please be given some form of written direction as to what is expected of us during the drill?</a:t>
            </a:r>
          </a:p>
          <a:p>
            <a:endParaRPr lang="en-US" dirty="0"/>
          </a:p>
          <a:p>
            <a:r>
              <a:rPr lang="en-US" dirty="0"/>
              <a:t>Can we make the process of putting in a hazard report easier by having the reporting done through a QR code?</a:t>
            </a:r>
          </a:p>
        </p:txBody>
      </p:sp>
    </p:spTree>
    <p:extLst>
      <p:ext uri="{BB962C8B-B14F-4D97-AF65-F5344CB8AC3E}">
        <p14:creationId xmlns:p14="http://schemas.microsoft.com/office/powerpoint/2010/main" val="212779680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</TotalTime>
  <Words>434</Words>
  <Application>Microsoft Office PowerPoint</Application>
  <PresentationFormat>Widescreen</PresentationFormat>
  <Paragraphs>73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 Updated Polices and Procedures</vt:lpstr>
      <vt:lpstr>Current Issues </vt:lpstr>
      <vt:lpstr>Inconsistent emergency procedure drills  </vt:lpstr>
      <vt:lpstr>Conduct regular emergency drills</vt:lpstr>
      <vt:lpstr>Limited employee engagement</vt:lpstr>
      <vt:lpstr>Increase employee engagement </vt:lpstr>
      <vt:lpstr>Inadequate hazard identification process  </vt:lpstr>
      <vt:lpstr>Enhance hazard identification</vt:lpstr>
      <vt:lpstr>Conclusion </vt:lpstr>
      <vt:lpstr>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Eliza Grunwald</dc:creator>
  <cp:lastModifiedBy>Eliza Grunwald</cp:lastModifiedBy>
  <cp:revision>2</cp:revision>
  <dcterms:created xsi:type="dcterms:W3CDTF">2024-06-29T05:57:21Z</dcterms:created>
  <dcterms:modified xsi:type="dcterms:W3CDTF">2024-06-30T10:06:06Z</dcterms:modified>
</cp:coreProperties>
</file>