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2" r:id="rId4"/>
    <p:sldId id="264" r:id="rId5"/>
    <p:sldId id="265" r:id="rId6"/>
    <p:sldId id="270" r:id="rId7"/>
    <p:sldId id="266" r:id="rId8"/>
    <p:sldId id="267" r:id="rId9"/>
    <p:sldId id="268" r:id="rId10"/>
    <p:sldId id="269" r:id="rId11"/>
    <p:sldId id="272" r:id="rId12"/>
    <p:sldId id="271" r:id="rId13"/>
    <p:sldId id="273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8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DB78A697-9D75-4DE8-8C28-1296A6CF43C1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9144" y="4882896"/>
            <a:ext cx="4050792" cy="1197864"/>
          </a:xfrm>
          <a:noFill/>
        </p:spPr>
        <p:txBody>
          <a:bodyPr wrap="square" rtlCol="0">
            <a:spAutoFit/>
          </a:bodyPr>
          <a:lstStyle>
            <a:lvl1pPr>
              <a:defRPr lang="en-US" sz="5400" dirty="0"/>
            </a:lvl1pPr>
          </a:lstStyle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D967-1B7E-40AA-AAF7-BA98E0E039F7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490F-3E6A-4544-9694-22B6007FE3C6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F9620-38BC-4982-922B-C904A70C41DD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56FC6-E80E-40CB-B83C-A6FFE3EF0BA6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F863F-52DC-41B2-9D00-5A4E5632AC32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55614-3909-43DC-A067-7F9842F8B81D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9323-6A73-409C-86A6-9EAF0F851121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40176-F1D3-49EC-82F4-0915A3AC4184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3075A-B3CA-4308-8288-4AA3FDE33D80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74B8D-FEEF-4ACC-AE11-BD533592BCDC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26006-7E0B-4944-9FC8-8FFECA54B11C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A3413-B80B-4905-8668-7292F4C8B0D5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19662-C6A4-45F9-A235-129F0C1DEF43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BB764-976A-4040-BDCA-252C91CEE939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FC935-CE77-4008-BAD9-6108F00BE393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62D5-4244-4B26-B385-E71032EABECD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50172865-FBF0-458A-BAFF-4F75173770F5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>
              <a:lumMod val="60000"/>
              <a:lumOff val="4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C7342-C083-45ED-8223-0CC1168BC9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420000">
            <a:off x="859396" y="694461"/>
            <a:ext cx="9755187" cy="2766528"/>
          </a:xfrm>
        </p:spPr>
        <p:txBody>
          <a:bodyPr/>
          <a:lstStyle/>
          <a:p>
            <a:r>
              <a:rPr lang="en-AU" dirty="0"/>
              <a:t>Pinnacle Incentive</a:t>
            </a:r>
            <a:br>
              <a:rPr lang="en-AU" dirty="0"/>
            </a:br>
            <a:r>
              <a:rPr lang="en-AU" dirty="0"/>
              <a:t>Weekend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21088C-28EB-404A-9602-E8615B2DDE8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sz="3200" dirty="0"/>
              <a:t>Present BY </a:t>
            </a:r>
            <a:r>
              <a:rPr lang="en-AU" dirty="0"/>
              <a:t>Precision Planning INC.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BE01D7D-DA18-42CE-A433-04DC4D811F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806" y="5013649"/>
            <a:ext cx="38862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8941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65F5E0A-3E32-4D4F-8485-F3120D96700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9573207" y="5222369"/>
            <a:ext cx="2080791" cy="11139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633556-6FE5-4695-84B9-D3D7AB358D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99" y="5648554"/>
            <a:ext cx="3883489" cy="76206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5A7ABBE-2FCD-4BDC-BF9F-6068A3207660}"/>
              </a:ext>
            </a:extLst>
          </p:cNvPr>
          <p:cNvSpPr/>
          <p:nvPr/>
        </p:nvSpPr>
        <p:spPr>
          <a:xfrm>
            <a:off x="107799" y="224135"/>
            <a:ext cx="320151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Objectives</a:t>
            </a:r>
          </a:p>
          <a:p>
            <a:pPr algn="ctr"/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64180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65F5E0A-3E32-4D4F-8485-F3120D96700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9573207" y="5222369"/>
            <a:ext cx="2080791" cy="11139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633556-6FE5-4695-84B9-D3D7AB358D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99" y="5648554"/>
            <a:ext cx="3883489" cy="76206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5A7ABBE-2FCD-4BDC-BF9F-6068A3207660}"/>
              </a:ext>
            </a:extLst>
          </p:cNvPr>
          <p:cNvSpPr/>
          <p:nvPr/>
        </p:nvSpPr>
        <p:spPr>
          <a:xfrm>
            <a:off x="-127511" y="-93106"/>
            <a:ext cx="484780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Location Choice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algn="ctr"/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04552EB-9D93-4483-92FE-195FE9A045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8223" y="396879"/>
            <a:ext cx="6901259" cy="482549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07EFA90-747B-4365-BA8F-B02C7275AAC1}"/>
              </a:ext>
            </a:extLst>
          </p:cNvPr>
          <p:cNvSpPr txBox="1"/>
          <p:nvPr/>
        </p:nvSpPr>
        <p:spPr>
          <a:xfrm>
            <a:off x="317216" y="909439"/>
            <a:ext cx="346465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/>
              <a:t>The Sunshine Coast was chosen as the ideal location for the Pinnacle Incentive Weekend for Fuji Xerox’s employees to have the best possible time.</a:t>
            </a:r>
          </a:p>
          <a:p>
            <a:endParaRPr lang="en-AU" dirty="0"/>
          </a:p>
          <a:p>
            <a:r>
              <a:rPr lang="en-AU" dirty="0"/>
              <a:t>The attitude of the Coast’s various attractions and Stunning coastal Beaches	</a:t>
            </a:r>
          </a:p>
        </p:txBody>
      </p:sp>
    </p:spTree>
    <p:extLst>
      <p:ext uri="{BB962C8B-B14F-4D97-AF65-F5344CB8AC3E}">
        <p14:creationId xmlns:p14="http://schemas.microsoft.com/office/powerpoint/2010/main" val="2929238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65F5E0A-3E32-4D4F-8485-F3120D96700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9573207" y="5222369"/>
            <a:ext cx="2080791" cy="11139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633556-6FE5-4695-84B9-D3D7AB358D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99" y="5648554"/>
            <a:ext cx="3883489" cy="76206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5A7ABBE-2FCD-4BDC-BF9F-6068A3207660}"/>
              </a:ext>
            </a:extLst>
          </p:cNvPr>
          <p:cNvSpPr/>
          <p:nvPr/>
        </p:nvSpPr>
        <p:spPr>
          <a:xfrm>
            <a:off x="0" y="-102436"/>
            <a:ext cx="69397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Accommodation Choice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algn="ctr"/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4D384AF-18ED-499D-9C7E-F9D7B3EDED5F}"/>
              </a:ext>
            </a:extLst>
          </p:cNvPr>
          <p:cNvSpPr/>
          <p:nvPr/>
        </p:nvSpPr>
        <p:spPr>
          <a:xfrm>
            <a:off x="4537177" y="5844921"/>
            <a:ext cx="44901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dirty="0"/>
              <a:t>http://www.novoteltwinwatersresort.com.au/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187672-C1D3-410C-ABCE-F01B718C49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7298" y="647894"/>
            <a:ext cx="8734498" cy="45744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A4EA450-D816-402B-BD2D-544A72B343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7200" y="2164701"/>
            <a:ext cx="3073562" cy="29624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400916-228B-4F11-8DE3-DEFE69A694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03028" y="73564"/>
            <a:ext cx="3682482" cy="1332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821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65F5E0A-3E32-4D4F-8485-F3120D96700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9573207" y="5222369"/>
            <a:ext cx="2080791" cy="11139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633556-6FE5-4695-84B9-D3D7AB358D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99" y="5648554"/>
            <a:ext cx="3883489" cy="76206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5A7ABBE-2FCD-4BDC-BF9F-6068A3207660}"/>
              </a:ext>
            </a:extLst>
          </p:cNvPr>
          <p:cNvSpPr/>
          <p:nvPr/>
        </p:nvSpPr>
        <p:spPr>
          <a:xfrm>
            <a:off x="0" y="-83775"/>
            <a:ext cx="449353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Day 1 Explained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algn="ctr"/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700783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65F5E0A-3E32-4D4F-8485-F3120D96700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9573207" y="5222369"/>
            <a:ext cx="2080791" cy="11139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633556-6FE5-4695-84B9-D3D7AB358D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99" y="5648554"/>
            <a:ext cx="3883489" cy="76206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5A7ABBE-2FCD-4BDC-BF9F-6068A3207660}"/>
              </a:ext>
            </a:extLst>
          </p:cNvPr>
          <p:cNvSpPr/>
          <p:nvPr/>
        </p:nvSpPr>
        <p:spPr>
          <a:xfrm>
            <a:off x="-16030" y="0"/>
            <a:ext cx="48526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Day 2 Reasoning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9286D16-7FE5-49C7-A377-135727FC1EB5}"/>
              </a:ext>
            </a:extLst>
          </p:cNvPr>
          <p:cNvSpPr txBox="1"/>
          <p:nvPr/>
        </p:nvSpPr>
        <p:spPr>
          <a:xfrm>
            <a:off x="419450" y="1191237"/>
            <a:ext cx="33639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/>
              <a:t>MUST HAVES:</a:t>
            </a:r>
          </a:p>
          <a:p>
            <a:endParaRPr lang="en-AU" dirty="0"/>
          </a:p>
          <a:p>
            <a:r>
              <a:rPr lang="en-AU" dirty="0"/>
              <a:t> Awards </a:t>
            </a:r>
            <a:r>
              <a:rPr lang="en-AU" dirty="0" err="1"/>
              <a:t>Cenermony</a:t>
            </a:r>
            <a:r>
              <a:rPr lang="en-AU" dirty="0"/>
              <a:t>, Dinner(Most </a:t>
            </a:r>
            <a:r>
              <a:rPr lang="en-AU" dirty="0" err="1"/>
              <a:t>Likker</a:t>
            </a:r>
            <a:endParaRPr lang="en-AU" dirty="0"/>
          </a:p>
          <a:p>
            <a:endParaRPr lang="en-AU" dirty="0"/>
          </a:p>
          <a:p>
            <a:r>
              <a:rPr lang="en-A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198637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65F5E0A-3E32-4D4F-8485-F3120D96700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9573207" y="5222369"/>
            <a:ext cx="2080791" cy="11139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633556-6FE5-4695-84B9-D3D7AB358D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99" y="5648554"/>
            <a:ext cx="3883489" cy="76206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5A7ABBE-2FCD-4BDC-BF9F-6068A3207660}"/>
              </a:ext>
            </a:extLst>
          </p:cNvPr>
          <p:cNvSpPr/>
          <p:nvPr/>
        </p:nvSpPr>
        <p:spPr>
          <a:xfrm>
            <a:off x="107799" y="84175"/>
            <a:ext cx="473719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Day 2 Proposal 1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algn="ctr"/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5423107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65F5E0A-3E32-4D4F-8485-F3120D96700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9573207" y="5222369"/>
            <a:ext cx="2080791" cy="11139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633556-6FE5-4695-84B9-D3D7AB358D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99" y="5648554"/>
            <a:ext cx="3883489" cy="76206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E0B258C-A508-42A1-B964-B40D36ADE31D}"/>
              </a:ext>
            </a:extLst>
          </p:cNvPr>
          <p:cNvSpPr/>
          <p:nvPr/>
        </p:nvSpPr>
        <p:spPr>
          <a:xfrm>
            <a:off x="107799" y="84175"/>
            <a:ext cx="473719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Day 2 Proposal 1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algn="ctr"/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00231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65F5E0A-3E32-4D4F-8485-F3120D96700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9573207" y="5222369"/>
            <a:ext cx="2080791" cy="11139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633556-6FE5-4695-84B9-D3D7AB358D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99" y="5648554"/>
            <a:ext cx="3883489" cy="76206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5A7ABBE-2FCD-4BDC-BF9F-6068A3207660}"/>
              </a:ext>
            </a:extLst>
          </p:cNvPr>
          <p:cNvSpPr/>
          <p:nvPr/>
        </p:nvSpPr>
        <p:spPr>
          <a:xfrm>
            <a:off x="0" y="0"/>
            <a:ext cx="48205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Day 2 Proposal 2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858091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65F5E0A-3E32-4D4F-8485-F3120D96700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9573207" y="5222369"/>
            <a:ext cx="2080791" cy="11139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633556-6FE5-4695-84B9-D3D7AB358D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99" y="5648554"/>
            <a:ext cx="3883489" cy="76206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5A7ABBE-2FCD-4BDC-BF9F-6068A3207660}"/>
              </a:ext>
            </a:extLst>
          </p:cNvPr>
          <p:cNvSpPr/>
          <p:nvPr/>
        </p:nvSpPr>
        <p:spPr>
          <a:xfrm>
            <a:off x="0" y="0"/>
            <a:ext cx="48205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Day 2 Proposal 2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53541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65F5E0A-3E32-4D4F-8485-F3120D96700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9573207" y="5222369"/>
            <a:ext cx="2080791" cy="11139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633556-6FE5-4695-84B9-D3D7AB358D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99" y="5648554"/>
            <a:ext cx="3883489" cy="76206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5A7ABBE-2FCD-4BDC-BF9F-6068A3207660}"/>
              </a:ext>
            </a:extLst>
          </p:cNvPr>
          <p:cNvSpPr/>
          <p:nvPr/>
        </p:nvSpPr>
        <p:spPr>
          <a:xfrm>
            <a:off x="112211" y="0"/>
            <a:ext cx="45961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Day 3 Explained</a:t>
            </a:r>
          </a:p>
        </p:txBody>
      </p:sp>
    </p:spTree>
    <p:extLst>
      <p:ext uri="{BB962C8B-B14F-4D97-AF65-F5344CB8AC3E}">
        <p14:creationId xmlns:p14="http://schemas.microsoft.com/office/powerpoint/2010/main" val="35030027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65F5E0A-3E32-4D4F-8485-F3120D96700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9573207" y="5222369"/>
            <a:ext cx="2080791" cy="11139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633556-6FE5-4695-84B9-D3D7AB358D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99" y="5648554"/>
            <a:ext cx="3883489" cy="76206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5A7ABBE-2FCD-4BDC-BF9F-6068A3207660}"/>
              </a:ext>
            </a:extLst>
          </p:cNvPr>
          <p:cNvSpPr/>
          <p:nvPr/>
        </p:nvSpPr>
        <p:spPr>
          <a:xfrm>
            <a:off x="1086994" y="0"/>
            <a:ext cx="26465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Partners</a:t>
            </a:r>
          </a:p>
        </p:txBody>
      </p:sp>
    </p:spTree>
    <p:extLst>
      <p:ext uri="{BB962C8B-B14F-4D97-AF65-F5344CB8AC3E}">
        <p14:creationId xmlns:p14="http://schemas.microsoft.com/office/powerpoint/2010/main" val="24285360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65F5E0A-3E32-4D4F-8485-F3120D96700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9573207" y="5222369"/>
            <a:ext cx="2080791" cy="11139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633556-6FE5-4695-84B9-D3D7AB358D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99" y="5648554"/>
            <a:ext cx="3883489" cy="76206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5A7ABBE-2FCD-4BDC-BF9F-6068A3207660}"/>
              </a:ext>
            </a:extLst>
          </p:cNvPr>
          <p:cNvSpPr/>
          <p:nvPr/>
        </p:nvSpPr>
        <p:spPr>
          <a:xfrm>
            <a:off x="0" y="0"/>
            <a:ext cx="94339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Administration And Organization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70074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346492"/>
      </a:accent1>
      <a:accent2>
        <a:srgbClr val="6DA5D4"/>
      </a:accent2>
      <a:accent3>
        <a:srgbClr val="538C79"/>
      </a:accent3>
      <a:accent4>
        <a:srgbClr val="93B75D"/>
      </a:accent4>
      <a:accent5>
        <a:srgbClr val="DEB050"/>
      </a:accent5>
      <a:accent6>
        <a:srgbClr val="BB5354"/>
      </a:accent6>
      <a:hlink>
        <a:srgbClr val="3289DD"/>
      </a:hlink>
      <a:folHlink>
        <a:srgbClr val="859EB6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E3530EC-BA5B-407C-9B36-00820F39551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179</TotalTime>
  <Words>100</Words>
  <Application>Microsoft Office PowerPoint</Application>
  <PresentationFormat>Widescreen</PresentationFormat>
  <Paragraphs>23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Impact</vt:lpstr>
      <vt:lpstr>Main Event</vt:lpstr>
      <vt:lpstr>Pinnacle Incentive Weekend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Pinnacle Incentive</dc:title>
  <dc:creator>Cody Meiners</dc:creator>
  <cp:lastModifiedBy>Cody Meiners</cp:lastModifiedBy>
  <cp:revision>12</cp:revision>
  <dcterms:created xsi:type="dcterms:W3CDTF">2017-07-30T04:22:09Z</dcterms:created>
  <dcterms:modified xsi:type="dcterms:W3CDTF">2017-07-31T10:49:06Z</dcterms:modified>
</cp:coreProperties>
</file>