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70F9B-B1D6-4F2B-81E9-2F455EB045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CONDUCTING A TOUR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42F150-8B1E-49B7-9C8D-A0C88F974F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By Leilah Chadburne</a:t>
            </a:r>
          </a:p>
        </p:txBody>
      </p:sp>
    </p:spTree>
    <p:extLst>
      <p:ext uri="{BB962C8B-B14F-4D97-AF65-F5344CB8AC3E}">
        <p14:creationId xmlns:p14="http://schemas.microsoft.com/office/powerpoint/2010/main" val="4098425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CD7A0-2FAB-4F8A-95E7-66C3642C8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Meet and Greet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6DAD2-3D1A-417D-9FD9-35C2043A4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When meeting new or old customers and other workers always be kind. Some things you can also follow when meeting new people –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Smile – smiling is always an important one as it shows your are happy in your workplace and encouraging other people to be happy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Shake their hand – when shaking someone's hand it shows you are willing to meet them and you are kind.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Give them your name – always give a new customer your name so they know who they are talking to and know what to call you.</a:t>
            </a:r>
          </a:p>
        </p:txBody>
      </p:sp>
    </p:spTree>
    <p:extLst>
      <p:ext uri="{BB962C8B-B14F-4D97-AF65-F5344CB8AC3E}">
        <p14:creationId xmlns:p14="http://schemas.microsoft.com/office/powerpoint/2010/main" val="3877615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2D5CA-7E08-49FA-BFBA-EEFC91F05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Workplace Health and Safety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B83F0-684A-484B-8A64-D80B28E02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Workplace health and safety is always very important in the work place to keep it safe and a good place to work.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Enclosed shoes – enclosed shoes is always an important one </a:t>
            </a:r>
            <a:r>
              <a:rPr lang="en-AU" dirty="0" err="1"/>
              <a:t>incase</a:t>
            </a:r>
            <a:r>
              <a:rPr lang="en-AU" dirty="0"/>
              <a:t> you drop something on your feet there is less chance on damaging your feet or if there a nails all over the floor you wont have a nail up your foot.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Sign in the guests – when a new guest comes in always sign them in so </a:t>
            </a:r>
            <a:r>
              <a:rPr lang="en-AU" dirty="0" err="1"/>
              <a:t>incase</a:t>
            </a:r>
            <a:r>
              <a:rPr lang="en-AU" dirty="0"/>
              <a:t> there is an emergency we know who we are looking for if they go missing.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Correct uniform – always make sure you where the correct uniform as if there is something like welding in the workplace there is less chance of you getting hurt. </a:t>
            </a:r>
          </a:p>
        </p:txBody>
      </p:sp>
    </p:spTree>
    <p:extLst>
      <p:ext uri="{BB962C8B-B14F-4D97-AF65-F5344CB8AC3E}">
        <p14:creationId xmlns:p14="http://schemas.microsoft.com/office/powerpoint/2010/main" val="3645733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E2FFE-9447-4563-B891-F89673C9B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Emergency's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0EBF-B4C0-4260-BF2B-C2C83C98B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Emergency’s can happen all over the workplace so you always should be prepared in case any sort of emergency happens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Fire emergency – a fire emergency is when there is any sort of fire in the work place where you have to evacuate as quick as possible, find the fire extinguisher and call 000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Flood – if there has been a lot of rain and water is all over the workplace it is better not to work. If any water can enter electricity ways it can become very dangerous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Ambulance on speed dial – ambulance should always be on call in case any sort of accidents happen. </a:t>
            </a:r>
          </a:p>
        </p:txBody>
      </p:sp>
    </p:spTree>
    <p:extLst>
      <p:ext uri="{BB962C8B-B14F-4D97-AF65-F5344CB8AC3E}">
        <p14:creationId xmlns:p14="http://schemas.microsoft.com/office/powerpoint/2010/main" val="2608782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90D3C-9496-4EA3-ABEC-32390FEBF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Age and Needs of Clients or Workers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58C99-360C-4E00-B409-F170E69AFC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All clients and workers can have all sort of disabilities or age differences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Split into age groups – when splitting into age groups it is easier to work with as older people would be more slow and needing more assistants.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Language deficiency – if there is someone who cant understand English as well as others so they might need some more help and clearer speaking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Wheelchair access – if there is someone with a wheelchair make sure there are areas where they can get to without hurting themselves. </a:t>
            </a:r>
          </a:p>
        </p:txBody>
      </p:sp>
    </p:spTree>
    <p:extLst>
      <p:ext uri="{BB962C8B-B14F-4D97-AF65-F5344CB8AC3E}">
        <p14:creationId xmlns:p14="http://schemas.microsoft.com/office/powerpoint/2010/main" val="4245219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D6148-6805-46C4-838F-E4554A2D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Thank you for reading </a:t>
            </a:r>
          </a:p>
        </p:txBody>
      </p:sp>
    </p:spTree>
    <p:extLst>
      <p:ext uri="{BB962C8B-B14F-4D97-AF65-F5344CB8AC3E}">
        <p14:creationId xmlns:p14="http://schemas.microsoft.com/office/powerpoint/2010/main" val="343247023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</TotalTime>
  <Words>450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Trebuchet MS</vt:lpstr>
      <vt:lpstr>Wingdings</vt:lpstr>
      <vt:lpstr>Wingdings 3</vt:lpstr>
      <vt:lpstr>Facet</vt:lpstr>
      <vt:lpstr>CONDUCTING A TOUR</vt:lpstr>
      <vt:lpstr>Meet and Greet </vt:lpstr>
      <vt:lpstr>Workplace Health and Safety </vt:lpstr>
      <vt:lpstr>Emergency's </vt:lpstr>
      <vt:lpstr>Age and Needs of Clients or Workers </vt:lpstr>
      <vt:lpstr>Thank you for reading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leilah Chadburne</dc:creator>
  <cp:lastModifiedBy>leilah Chadburne</cp:lastModifiedBy>
  <cp:revision>4</cp:revision>
  <dcterms:created xsi:type="dcterms:W3CDTF">2019-06-13T03:27:39Z</dcterms:created>
  <dcterms:modified xsi:type="dcterms:W3CDTF">2019-06-13T04:02:06Z</dcterms:modified>
</cp:coreProperties>
</file>