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8"/>
  </p:notesMasterIdLst>
  <p:handoutMasterIdLst>
    <p:handoutMasterId r:id="rId19"/>
  </p:handoutMasterIdLst>
  <p:sldIdLst>
    <p:sldId id="360" r:id="rId2"/>
    <p:sldId id="395" r:id="rId3"/>
    <p:sldId id="404" r:id="rId4"/>
    <p:sldId id="396" r:id="rId5"/>
    <p:sldId id="405" r:id="rId6"/>
    <p:sldId id="406" r:id="rId7"/>
    <p:sldId id="407" r:id="rId8"/>
    <p:sldId id="399" r:id="rId9"/>
    <p:sldId id="408" r:id="rId10"/>
    <p:sldId id="402" r:id="rId11"/>
    <p:sldId id="398" r:id="rId12"/>
    <p:sldId id="403" r:id="rId13"/>
    <p:sldId id="410" r:id="rId14"/>
    <p:sldId id="394" r:id="rId15"/>
    <p:sldId id="400" r:id="rId16"/>
    <p:sldId id="411" r:id="rId17"/>
  </p:sldIdLst>
  <p:sldSz cx="12192000" cy="6858000"/>
  <p:notesSz cx="9388475" cy="7102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003C"/>
    <a:srgbClr val="00549F"/>
    <a:srgbClr val="0D143C"/>
    <a:srgbClr val="FAC59E"/>
    <a:srgbClr val="22B24C"/>
    <a:srgbClr val="000000"/>
    <a:srgbClr val="E6E6E6"/>
    <a:srgbClr val="DC5924"/>
    <a:srgbClr val="B7472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4972" autoAdjust="0"/>
  </p:normalViewPr>
  <p:slideViewPr>
    <p:cSldViewPr snapToGrid="0">
      <p:cViewPr varScale="1">
        <p:scale>
          <a:sx n="91" d="100"/>
          <a:sy n="91" d="100"/>
        </p:scale>
        <p:origin x="1272" y="90"/>
      </p:cViewPr>
      <p:guideLst/>
    </p:cSldViewPr>
  </p:slideViewPr>
  <p:outlineViewPr>
    <p:cViewPr>
      <p:scale>
        <a:sx n="33" d="100"/>
        <a:sy n="33" d="100"/>
      </p:scale>
      <p:origin x="0" y="-1164"/>
    </p:cViewPr>
  </p:outlineViewPr>
  <p:notesTextViewPr>
    <p:cViewPr>
      <p:scale>
        <a:sx n="3" d="2"/>
        <a:sy n="3" d="2"/>
      </p:scale>
      <p:origin x="0" y="0"/>
    </p:cViewPr>
  </p:notesTextViewPr>
  <p:sorterViewPr>
    <p:cViewPr>
      <p:scale>
        <a:sx n="108" d="100"/>
        <a:sy n="108" d="100"/>
      </p:scale>
      <p:origin x="0" y="-3162"/>
    </p:cViewPr>
  </p:sorterViewPr>
  <p:notesViewPr>
    <p:cSldViewPr snapToGrid="0">
      <p:cViewPr varScale="1">
        <p:scale>
          <a:sx n="73" d="100"/>
          <a:sy n="73" d="100"/>
        </p:scale>
        <p:origin x="583"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068339" cy="356357"/>
          </a:xfrm>
          <a:prstGeom prst="rect">
            <a:avLst/>
          </a:prstGeom>
        </p:spPr>
        <p:txBody>
          <a:bodyPr vert="horz" lIns="94229" tIns="47114" rIns="94229" bIns="47114" rtlCol="0"/>
          <a:lstStyle>
            <a:lvl1pPr algn="l">
              <a:defRPr sz="1200"/>
            </a:lvl1pPr>
          </a:lstStyle>
          <a:p>
            <a:endParaRPr lang="en-US"/>
          </a:p>
        </p:txBody>
      </p:sp>
      <p:sp>
        <p:nvSpPr>
          <p:cNvPr id="3" name="Date Placeholder 2"/>
          <p:cNvSpPr>
            <a:spLocks noGrp="1"/>
          </p:cNvSpPr>
          <p:nvPr>
            <p:ph type="dt" sz="quarter" idx="1"/>
          </p:nvPr>
        </p:nvSpPr>
        <p:spPr>
          <a:xfrm>
            <a:off x="5317963" y="1"/>
            <a:ext cx="4068339" cy="356357"/>
          </a:xfrm>
          <a:prstGeom prst="rect">
            <a:avLst/>
          </a:prstGeom>
        </p:spPr>
        <p:txBody>
          <a:bodyPr vert="horz" lIns="94229" tIns="47114" rIns="94229" bIns="47114" rtlCol="0"/>
          <a:lstStyle>
            <a:lvl1pPr algn="r">
              <a:defRPr sz="1200"/>
            </a:lvl1pPr>
          </a:lstStyle>
          <a:p>
            <a:fld id="{7CCA049B-3A46-4BDA-A8F5-2925B00FE570}" type="datetimeFigureOut">
              <a:rPr lang="en-US" smtClean="0"/>
              <a:t>3/28/2022</a:t>
            </a:fld>
            <a:endParaRPr lang="en-US"/>
          </a:p>
        </p:txBody>
      </p:sp>
      <p:sp>
        <p:nvSpPr>
          <p:cNvPr id="4" name="Footer Placeholder 3"/>
          <p:cNvSpPr>
            <a:spLocks noGrp="1"/>
          </p:cNvSpPr>
          <p:nvPr>
            <p:ph type="ftr" sz="quarter" idx="2"/>
          </p:nvPr>
        </p:nvSpPr>
        <p:spPr>
          <a:xfrm>
            <a:off x="0" y="6746119"/>
            <a:ext cx="4068339" cy="356356"/>
          </a:xfrm>
          <a:prstGeom prst="rect">
            <a:avLst/>
          </a:prstGeom>
        </p:spPr>
        <p:txBody>
          <a:bodyPr vert="horz" lIns="94229" tIns="47114" rIns="94229" bIns="47114" rtlCol="0" anchor="b"/>
          <a:lstStyle>
            <a:lvl1pPr algn="l">
              <a:defRPr sz="1200"/>
            </a:lvl1pPr>
          </a:lstStyle>
          <a:p>
            <a:endParaRPr lang="en-US"/>
          </a:p>
        </p:txBody>
      </p:sp>
      <p:sp>
        <p:nvSpPr>
          <p:cNvPr id="5" name="Slide Number Placeholder 4"/>
          <p:cNvSpPr>
            <a:spLocks noGrp="1"/>
          </p:cNvSpPr>
          <p:nvPr>
            <p:ph type="sldNum" sz="quarter" idx="3"/>
          </p:nvPr>
        </p:nvSpPr>
        <p:spPr>
          <a:xfrm>
            <a:off x="5317963" y="6746119"/>
            <a:ext cx="4068339" cy="356356"/>
          </a:xfrm>
          <a:prstGeom prst="rect">
            <a:avLst/>
          </a:prstGeom>
        </p:spPr>
        <p:txBody>
          <a:bodyPr vert="horz" lIns="94229" tIns="47114" rIns="94229" bIns="47114" rtlCol="0" anchor="b"/>
          <a:lstStyle>
            <a:lvl1pPr algn="r">
              <a:defRPr sz="1200"/>
            </a:lvl1pPr>
          </a:lstStyle>
          <a:p>
            <a:fld id="{DBAA5490-FD59-4087-AC7E-016E8A4124C4}" type="slidenum">
              <a:rPr lang="en-US" smtClean="0"/>
              <a:t>‹#›</a:t>
            </a:fld>
            <a:endParaRPr lang="en-US"/>
          </a:p>
        </p:txBody>
      </p:sp>
    </p:spTree>
    <p:extLst>
      <p:ext uri="{BB962C8B-B14F-4D97-AF65-F5344CB8AC3E}">
        <p14:creationId xmlns:p14="http://schemas.microsoft.com/office/powerpoint/2010/main" val="7910926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068339" cy="356357"/>
          </a:xfrm>
          <a:prstGeom prst="rect">
            <a:avLst/>
          </a:prstGeom>
        </p:spPr>
        <p:txBody>
          <a:bodyPr vert="horz" lIns="94229" tIns="47114" rIns="94229" bIns="47114" rtlCol="0"/>
          <a:lstStyle>
            <a:lvl1pPr algn="l">
              <a:defRPr sz="1200"/>
            </a:lvl1pPr>
          </a:lstStyle>
          <a:p>
            <a:endParaRPr lang="en-US"/>
          </a:p>
        </p:txBody>
      </p:sp>
      <p:sp>
        <p:nvSpPr>
          <p:cNvPr id="3" name="Date Placeholder 2"/>
          <p:cNvSpPr>
            <a:spLocks noGrp="1"/>
          </p:cNvSpPr>
          <p:nvPr>
            <p:ph type="dt" idx="1"/>
          </p:nvPr>
        </p:nvSpPr>
        <p:spPr>
          <a:xfrm>
            <a:off x="5317963" y="1"/>
            <a:ext cx="4068339" cy="356357"/>
          </a:xfrm>
          <a:prstGeom prst="rect">
            <a:avLst/>
          </a:prstGeom>
        </p:spPr>
        <p:txBody>
          <a:bodyPr vert="horz" lIns="94229" tIns="47114" rIns="94229" bIns="47114" rtlCol="0"/>
          <a:lstStyle>
            <a:lvl1pPr algn="r">
              <a:defRPr sz="1200"/>
            </a:lvl1pPr>
          </a:lstStyle>
          <a:p>
            <a:fld id="{44C46CEC-428A-4DD0-A7C7-21AF8DE33E93}" type="datetimeFigureOut">
              <a:rPr lang="en-US" smtClean="0"/>
              <a:t>3/28/2022</a:t>
            </a:fld>
            <a:endParaRPr lang="en-US"/>
          </a:p>
        </p:txBody>
      </p:sp>
      <p:sp>
        <p:nvSpPr>
          <p:cNvPr id="4" name="Slide Image Placeholder 3"/>
          <p:cNvSpPr>
            <a:spLocks noGrp="1" noRot="1" noChangeAspect="1"/>
          </p:cNvSpPr>
          <p:nvPr>
            <p:ph type="sldImg" idx="2"/>
          </p:nvPr>
        </p:nvSpPr>
        <p:spPr>
          <a:xfrm>
            <a:off x="2563813" y="887413"/>
            <a:ext cx="4260850" cy="2397125"/>
          </a:xfrm>
          <a:prstGeom prst="rect">
            <a:avLst/>
          </a:prstGeom>
          <a:noFill/>
          <a:ln w="12700">
            <a:solidFill>
              <a:prstClr val="black"/>
            </a:solidFill>
          </a:ln>
        </p:spPr>
        <p:txBody>
          <a:bodyPr vert="horz" lIns="94229" tIns="47114" rIns="94229" bIns="47114" rtlCol="0" anchor="ctr"/>
          <a:lstStyle/>
          <a:p>
            <a:endParaRPr lang="en-US"/>
          </a:p>
        </p:txBody>
      </p:sp>
      <p:sp>
        <p:nvSpPr>
          <p:cNvPr id="5" name="Notes Placeholder 4"/>
          <p:cNvSpPr>
            <a:spLocks noGrp="1"/>
          </p:cNvSpPr>
          <p:nvPr>
            <p:ph type="body" sz="quarter" idx="3"/>
          </p:nvPr>
        </p:nvSpPr>
        <p:spPr>
          <a:xfrm>
            <a:off x="938848" y="3418066"/>
            <a:ext cx="7510780" cy="2796600"/>
          </a:xfrm>
          <a:prstGeom prst="rect">
            <a:avLst/>
          </a:prstGeom>
        </p:spPr>
        <p:txBody>
          <a:bodyPr vert="horz" lIns="94229" tIns="47114" rIns="94229" bIns="47114"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746119"/>
            <a:ext cx="4068339" cy="356356"/>
          </a:xfrm>
          <a:prstGeom prst="rect">
            <a:avLst/>
          </a:prstGeom>
        </p:spPr>
        <p:txBody>
          <a:bodyPr vert="horz" lIns="94229" tIns="47114" rIns="94229" bIns="47114" rtlCol="0" anchor="b"/>
          <a:lstStyle>
            <a:lvl1pPr algn="l">
              <a:defRPr sz="1200"/>
            </a:lvl1pPr>
          </a:lstStyle>
          <a:p>
            <a:endParaRPr lang="en-US"/>
          </a:p>
        </p:txBody>
      </p:sp>
      <p:sp>
        <p:nvSpPr>
          <p:cNvPr id="7" name="Slide Number Placeholder 6"/>
          <p:cNvSpPr>
            <a:spLocks noGrp="1"/>
          </p:cNvSpPr>
          <p:nvPr>
            <p:ph type="sldNum" sz="quarter" idx="5"/>
          </p:nvPr>
        </p:nvSpPr>
        <p:spPr>
          <a:xfrm>
            <a:off x="5317963" y="6746119"/>
            <a:ext cx="4068339" cy="356356"/>
          </a:xfrm>
          <a:prstGeom prst="rect">
            <a:avLst/>
          </a:prstGeom>
        </p:spPr>
        <p:txBody>
          <a:bodyPr vert="horz" lIns="94229" tIns="47114" rIns="94229" bIns="47114" rtlCol="0" anchor="b"/>
          <a:lstStyle>
            <a:lvl1pPr algn="r">
              <a:defRPr sz="1200"/>
            </a:lvl1pPr>
          </a:lstStyle>
          <a:p>
            <a:fld id="{4CBCEA92-F142-4D57-B507-37BDAF44710C}" type="slidenum">
              <a:rPr lang="en-US" smtClean="0"/>
              <a:t>‹#›</a:t>
            </a:fld>
            <a:endParaRPr lang="en-US"/>
          </a:p>
        </p:txBody>
      </p:sp>
    </p:spTree>
    <p:extLst>
      <p:ext uri="{BB962C8B-B14F-4D97-AF65-F5344CB8AC3E}">
        <p14:creationId xmlns:p14="http://schemas.microsoft.com/office/powerpoint/2010/main" val="14020205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Introduce the meeting &amp; explain it’s purpose. This company wide hazard review will be conducted over numerous meetings so that 2-3 hazards can be focused on each time. These meetings include senior managers &amp; representatives from each position in the company (e.g. PM, CA, Foreman, Site Manager etc)</a:t>
            </a:r>
          </a:p>
        </p:txBody>
      </p:sp>
      <p:sp>
        <p:nvSpPr>
          <p:cNvPr id="4" name="Slide Number Placeholder 3"/>
          <p:cNvSpPr>
            <a:spLocks noGrp="1"/>
          </p:cNvSpPr>
          <p:nvPr>
            <p:ph type="sldNum" sz="quarter" idx="5"/>
          </p:nvPr>
        </p:nvSpPr>
        <p:spPr/>
        <p:txBody>
          <a:bodyPr/>
          <a:lstStyle/>
          <a:p>
            <a:fld id="{4CBCEA92-F142-4D57-B507-37BDAF44710C}" type="slidenum">
              <a:rPr lang="en-US" smtClean="0"/>
              <a:t>1</a:t>
            </a:fld>
            <a:endParaRPr lang="en-US"/>
          </a:p>
        </p:txBody>
      </p:sp>
    </p:spTree>
    <p:extLst>
      <p:ext uri="{BB962C8B-B14F-4D97-AF65-F5344CB8AC3E}">
        <p14:creationId xmlns:p14="http://schemas.microsoft.com/office/powerpoint/2010/main" val="357860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Paynters risk management process is explained by using the above diagram. The importance of consultation in the risk management process is highlighted to attendees. </a:t>
            </a:r>
          </a:p>
        </p:txBody>
      </p:sp>
      <p:sp>
        <p:nvSpPr>
          <p:cNvPr id="4" name="Slide Number Placeholder 3"/>
          <p:cNvSpPr>
            <a:spLocks noGrp="1"/>
          </p:cNvSpPr>
          <p:nvPr>
            <p:ph type="sldNum" sz="quarter" idx="5"/>
          </p:nvPr>
        </p:nvSpPr>
        <p:spPr/>
        <p:txBody>
          <a:bodyPr/>
          <a:lstStyle/>
          <a:p>
            <a:fld id="{4CBCEA92-F142-4D57-B507-37BDAF44710C}" type="slidenum">
              <a:rPr lang="en-US" smtClean="0"/>
              <a:t>2</a:t>
            </a:fld>
            <a:endParaRPr lang="en-US"/>
          </a:p>
        </p:txBody>
      </p:sp>
    </p:spTree>
    <p:extLst>
      <p:ext uri="{BB962C8B-B14F-4D97-AF65-F5344CB8AC3E}">
        <p14:creationId xmlns:p14="http://schemas.microsoft.com/office/powerpoint/2010/main" val="4231724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The legislation &amp; organisational policies, procedures &amp; processes are outlined here so attendees know what Paynters are governed by &amp; where they can go for further information. </a:t>
            </a:r>
          </a:p>
        </p:txBody>
      </p:sp>
      <p:sp>
        <p:nvSpPr>
          <p:cNvPr id="4" name="Slide Number Placeholder 3"/>
          <p:cNvSpPr>
            <a:spLocks noGrp="1"/>
          </p:cNvSpPr>
          <p:nvPr>
            <p:ph type="sldNum" sz="quarter" idx="5"/>
          </p:nvPr>
        </p:nvSpPr>
        <p:spPr/>
        <p:txBody>
          <a:bodyPr/>
          <a:lstStyle/>
          <a:p>
            <a:fld id="{4CBCEA92-F142-4D57-B507-37BDAF44710C}" type="slidenum">
              <a:rPr lang="en-US" smtClean="0"/>
              <a:t>3</a:t>
            </a:fld>
            <a:endParaRPr lang="en-US"/>
          </a:p>
        </p:txBody>
      </p:sp>
    </p:spTree>
    <p:extLst>
      <p:ext uri="{BB962C8B-B14F-4D97-AF65-F5344CB8AC3E}">
        <p14:creationId xmlns:p14="http://schemas.microsoft.com/office/powerpoint/2010/main" val="20169816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Key legal &amp; organisational requirements are summarised &amp; put in terms that are easily understood. Having this side by side will help demonstrate how Paynters has implemented legal requirements. </a:t>
            </a:r>
          </a:p>
        </p:txBody>
      </p:sp>
      <p:sp>
        <p:nvSpPr>
          <p:cNvPr id="4" name="Slide Number Placeholder 3"/>
          <p:cNvSpPr>
            <a:spLocks noGrp="1"/>
          </p:cNvSpPr>
          <p:nvPr>
            <p:ph type="sldNum" sz="quarter" idx="5"/>
          </p:nvPr>
        </p:nvSpPr>
        <p:spPr/>
        <p:txBody>
          <a:bodyPr/>
          <a:lstStyle/>
          <a:p>
            <a:fld id="{4CBCEA92-F142-4D57-B507-37BDAF44710C}" type="slidenum">
              <a:rPr lang="en-US" smtClean="0"/>
              <a:t>4</a:t>
            </a:fld>
            <a:endParaRPr lang="en-US"/>
          </a:p>
        </p:txBody>
      </p:sp>
    </p:spTree>
    <p:extLst>
      <p:ext uri="{BB962C8B-B14F-4D97-AF65-F5344CB8AC3E}">
        <p14:creationId xmlns:p14="http://schemas.microsoft.com/office/powerpoint/2010/main" val="26529498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Key legal &amp; organisational requirements are summarised &amp; put in terms that are easily understood. Having this side by side will help demonstrate how Paynters has implemented legal requirements. </a:t>
            </a:r>
          </a:p>
        </p:txBody>
      </p:sp>
      <p:sp>
        <p:nvSpPr>
          <p:cNvPr id="4" name="Slide Number Placeholder 3"/>
          <p:cNvSpPr>
            <a:spLocks noGrp="1"/>
          </p:cNvSpPr>
          <p:nvPr>
            <p:ph type="sldNum" sz="quarter" idx="5"/>
          </p:nvPr>
        </p:nvSpPr>
        <p:spPr/>
        <p:txBody>
          <a:bodyPr/>
          <a:lstStyle/>
          <a:p>
            <a:fld id="{4CBCEA92-F142-4D57-B507-37BDAF44710C}" type="slidenum">
              <a:rPr lang="en-US" smtClean="0"/>
              <a:t>5</a:t>
            </a:fld>
            <a:endParaRPr lang="en-US"/>
          </a:p>
        </p:txBody>
      </p:sp>
    </p:spTree>
    <p:extLst>
      <p:ext uri="{BB962C8B-B14F-4D97-AF65-F5344CB8AC3E}">
        <p14:creationId xmlns:p14="http://schemas.microsoft.com/office/powerpoint/2010/main" val="27654024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Key legal &amp; organisational requirements are summarised &amp; put in terms that are easily understood. Having this side by side will help demonstrate how Paynters has implemented legal requirements. </a:t>
            </a:r>
          </a:p>
        </p:txBody>
      </p:sp>
      <p:sp>
        <p:nvSpPr>
          <p:cNvPr id="4" name="Slide Number Placeholder 3"/>
          <p:cNvSpPr>
            <a:spLocks noGrp="1"/>
          </p:cNvSpPr>
          <p:nvPr>
            <p:ph type="sldNum" sz="quarter" idx="5"/>
          </p:nvPr>
        </p:nvSpPr>
        <p:spPr/>
        <p:txBody>
          <a:bodyPr/>
          <a:lstStyle/>
          <a:p>
            <a:fld id="{4CBCEA92-F142-4D57-B507-37BDAF44710C}" type="slidenum">
              <a:rPr lang="en-US" smtClean="0"/>
              <a:t>6</a:t>
            </a:fld>
            <a:endParaRPr lang="en-US"/>
          </a:p>
        </p:txBody>
      </p:sp>
    </p:spTree>
    <p:extLst>
      <p:ext uri="{BB962C8B-B14F-4D97-AF65-F5344CB8AC3E}">
        <p14:creationId xmlns:p14="http://schemas.microsoft.com/office/powerpoint/2010/main" val="7722708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Key legal &amp; organisational requirements are summarised &amp; put in terms that are easily understood. Having this side by side will help demonstrate how Paynters has implemented legal requirements. </a:t>
            </a:r>
          </a:p>
        </p:txBody>
      </p:sp>
      <p:sp>
        <p:nvSpPr>
          <p:cNvPr id="4" name="Slide Number Placeholder 3"/>
          <p:cNvSpPr>
            <a:spLocks noGrp="1"/>
          </p:cNvSpPr>
          <p:nvPr>
            <p:ph type="sldNum" sz="quarter" idx="5"/>
          </p:nvPr>
        </p:nvSpPr>
        <p:spPr/>
        <p:txBody>
          <a:bodyPr/>
          <a:lstStyle/>
          <a:p>
            <a:fld id="{4CBCEA92-F142-4D57-B507-37BDAF44710C}" type="slidenum">
              <a:rPr lang="en-US" smtClean="0"/>
              <a:t>7</a:t>
            </a:fld>
            <a:endParaRPr lang="en-US"/>
          </a:p>
        </p:txBody>
      </p:sp>
    </p:spTree>
    <p:extLst>
      <p:ext uri="{BB962C8B-B14F-4D97-AF65-F5344CB8AC3E}">
        <p14:creationId xmlns:p14="http://schemas.microsoft.com/office/powerpoint/2010/main" val="33376809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Attendees are then presented with the above scenarios. These have been chosen based off the most common hazards we see on our sites in the Mobile Plant &amp; Falling Object categories. Notice that the control measures have not been included yet. Attendees will be asked to list &amp; brainstorm suitable control measures shortly. </a:t>
            </a:r>
          </a:p>
        </p:txBody>
      </p:sp>
      <p:sp>
        <p:nvSpPr>
          <p:cNvPr id="4" name="Slide Number Placeholder 3"/>
          <p:cNvSpPr>
            <a:spLocks noGrp="1"/>
          </p:cNvSpPr>
          <p:nvPr>
            <p:ph type="sldNum" sz="quarter" idx="5"/>
          </p:nvPr>
        </p:nvSpPr>
        <p:spPr/>
        <p:txBody>
          <a:bodyPr/>
          <a:lstStyle/>
          <a:p>
            <a:fld id="{4CBCEA92-F142-4D57-B507-37BDAF44710C}" type="slidenum">
              <a:rPr lang="en-US" smtClean="0"/>
              <a:t>8</a:t>
            </a:fld>
            <a:endParaRPr lang="en-US"/>
          </a:p>
        </p:txBody>
      </p:sp>
    </p:spTree>
    <p:extLst>
      <p:ext uri="{BB962C8B-B14F-4D97-AF65-F5344CB8AC3E}">
        <p14:creationId xmlns:p14="http://schemas.microsoft.com/office/powerpoint/2010/main" val="20403059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The Hierarchy of Controls &amp; Paynters risk appetite is explained to attendees (preference given to most effective controls).</a:t>
            </a:r>
          </a:p>
        </p:txBody>
      </p:sp>
      <p:sp>
        <p:nvSpPr>
          <p:cNvPr id="4" name="Slide Number Placeholder 3"/>
          <p:cNvSpPr>
            <a:spLocks noGrp="1"/>
          </p:cNvSpPr>
          <p:nvPr>
            <p:ph type="sldNum" sz="quarter" idx="5"/>
          </p:nvPr>
        </p:nvSpPr>
        <p:spPr/>
        <p:txBody>
          <a:bodyPr/>
          <a:lstStyle/>
          <a:p>
            <a:fld id="{4CBCEA92-F142-4D57-B507-37BDAF44710C}" type="slidenum">
              <a:rPr lang="en-US" smtClean="0"/>
              <a:t>9</a:t>
            </a:fld>
            <a:endParaRPr lang="en-US"/>
          </a:p>
        </p:txBody>
      </p:sp>
    </p:spTree>
    <p:extLst>
      <p:ext uri="{BB962C8B-B14F-4D97-AF65-F5344CB8AC3E}">
        <p14:creationId xmlns:p14="http://schemas.microsoft.com/office/powerpoint/2010/main" val="4026009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10-15 mins of open discussion will be initiated where attendees will list/brainstorm appropriate control measures for the two scenarios presented. </a:t>
            </a:r>
          </a:p>
        </p:txBody>
      </p:sp>
      <p:sp>
        <p:nvSpPr>
          <p:cNvPr id="4" name="Slide Number Placeholder 3"/>
          <p:cNvSpPr>
            <a:spLocks noGrp="1"/>
          </p:cNvSpPr>
          <p:nvPr>
            <p:ph type="sldNum" sz="quarter" idx="5"/>
          </p:nvPr>
        </p:nvSpPr>
        <p:spPr/>
        <p:txBody>
          <a:bodyPr/>
          <a:lstStyle/>
          <a:p>
            <a:fld id="{4CBCEA92-F142-4D57-B507-37BDAF44710C}" type="slidenum">
              <a:rPr lang="en-US" smtClean="0"/>
              <a:t>10</a:t>
            </a:fld>
            <a:endParaRPr lang="en-US"/>
          </a:p>
        </p:txBody>
      </p:sp>
    </p:spTree>
    <p:extLst>
      <p:ext uri="{BB962C8B-B14F-4D97-AF65-F5344CB8AC3E}">
        <p14:creationId xmlns:p14="http://schemas.microsoft.com/office/powerpoint/2010/main" val="4063503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Attendees are shown the control measures that Paynters have already implemented. Any additional control measures raised by attendees during the group discussion will be addressed. The controls that sit higher on the hierarchy of controls will be highlighted. </a:t>
            </a:r>
          </a:p>
        </p:txBody>
      </p:sp>
      <p:sp>
        <p:nvSpPr>
          <p:cNvPr id="4" name="Slide Number Placeholder 3"/>
          <p:cNvSpPr>
            <a:spLocks noGrp="1"/>
          </p:cNvSpPr>
          <p:nvPr>
            <p:ph type="sldNum" sz="quarter" idx="5"/>
          </p:nvPr>
        </p:nvSpPr>
        <p:spPr/>
        <p:txBody>
          <a:bodyPr/>
          <a:lstStyle/>
          <a:p>
            <a:fld id="{4CBCEA92-F142-4D57-B507-37BDAF44710C}" type="slidenum">
              <a:rPr lang="en-US" smtClean="0"/>
              <a:t>11</a:t>
            </a:fld>
            <a:endParaRPr lang="en-US"/>
          </a:p>
        </p:txBody>
      </p:sp>
    </p:spTree>
    <p:extLst>
      <p:ext uri="{BB962C8B-B14F-4D97-AF65-F5344CB8AC3E}">
        <p14:creationId xmlns:p14="http://schemas.microsoft.com/office/powerpoint/2010/main" val="18462090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To further communicate Paynters risk appetite.</a:t>
            </a:r>
          </a:p>
        </p:txBody>
      </p:sp>
      <p:sp>
        <p:nvSpPr>
          <p:cNvPr id="4" name="Slide Number Placeholder 3"/>
          <p:cNvSpPr>
            <a:spLocks noGrp="1"/>
          </p:cNvSpPr>
          <p:nvPr>
            <p:ph type="sldNum" sz="quarter" idx="5"/>
          </p:nvPr>
        </p:nvSpPr>
        <p:spPr/>
        <p:txBody>
          <a:bodyPr/>
          <a:lstStyle/>
          <a:p>
            <a:fld id="{4CBCEA92-F142-4D57-B507-37BDAF44710C}" type="slidenum">
              <a:rPr lang="en-US" smtClean="0"/>
              <a:t>12</a:t>
            </a:fld>
            <a:endParaRPr lang="en-US"/>
          </a:p>
        </p:txBody>
      </p:sp>
    </p:spTree>
    <p:extLst>
      <p:ext uri="{BB962C8B-B14F-4D97-AF65-F5344CB8AC3E}">
        <p14:creationId xmlns:p14="http://schemas.microsoft.com/office/powerpoint/2010/main" val="12708103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These graphs demonstrate how Paynters actually performed against some of their KPI’s in the last reporting year (July 2020-June 2021). </a:t>
            </a:r>
          </a:p>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Note: These graphs have been created off of mock data </a:t>
            </a:r>
          </a:p>
          <a:p>
            <a:endParaRPr lang="en-AU" dirty="0"/>
          </a:p>
        </p:txBody>
      </p:sp>
      <p:sp>
        <p:nvSpPr>
          <p:cNvPr id="4" name="Slide Number Placeholder 3"/>
          <p:cNvSpPr>
            <a:spLocks noGrp="1"/>
          </p:cNvSpPr>
          <p:nvPr>
            <p:ph type="sldNum" sz="quarter" idx="5"/>
          </p:nvPr>
        </p:nvSpPr>
        <p:spPr/>
        <p:txBody>
          <a:bodyPr/>
          <a:lstStyle/>
          <a:p>
            <a:fld id="{4CBCEA92-F142-4D57-B507-37BDAF44710C}" type="slidenum">
              <a:rPr lang="en-US" smtClean="0"/>
              <a:t>13</a:t>
            </a:fld>
            <a:endParaRPr lang="en-US"/>
          </a:p>
        </p:txBody>
      </p:sp>
    </p:spTree>
    <p:extLst>
      <p:ext uri="{BB962C8B-B14F-4D97-AF65-F5344CB8AC3E}">
        <p14:creationId xmlns:p14="http://schemas.microsoft.com/office/powerpoint/2010/main" val="25857623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Use of real time data. Data trends &amp; direct correlation between lead &amp; lag indicators will be discussed. For example – hazard reporting was high in September &amp; October resulting in less incidents. There are many other factors that can influence this data; hours worked, number of workers, type of work being conducted (HRW), no. of inspections conducted, no. of corrective actions raised. key statistics would be displayed in graphs &amp; discussed with the group. Essentially, I would aim to communicate to staff that control measures do positively impact safety outcomes. </a:t>
            </a:r>
          </a:p>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Note: These graphs have been created off of mock data </a:t>
            </a:r>
          </a:p>
          <a:p>
            <a:endParaRPr lang="en-AU" dirty="0"/>
          </a:p>
        </p:txBody>
      </p:sp>
      <p:sp>
        <p:nvSpPr>
          <p:cNvPr id="4" name="Slide Number Placeholder 3"/>
          <p:cNvSpPr>
            <a:spLocks noGrp="1"/>
          </p:cNvSpPr>
          <p:nvPr>
            <p:ph type="sldNum" sz="quarter" idx="5"/>
          </p:nvPr>
        </p:nvSpPr>
        <p:spPr/>
        <p:txBody>
          <a:bodyPr/>
          <a:lstStyle/>
          <a:p>
            <a:fld id="{4CBCEA92-F142-4D57-B507-37BDAF44710C}" type="slidenum">
              <a:rPr lang="en-US" smtClean="0"/>
              <a:t>14</a:t>
            </a:fld>
            <a:endParaRPr lang="en-US"/>
          </a:p>
        </p:txBody>
      </p:sp>
    </p:spTree>
    <p:extLst>
      <p:ext uri="{BB962C8B-B14F-4D97-AF65-F5344CB8AC3E}">
        <p14:creationId xmlns:p14="http://schemas.microsoft.com/office/powerpoint/2010/main" val="14461565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The PCBU responsibilities have been noted/addressed throughout this whole presentation so this slide is focusing on the responsibilities of individuals within the company. To avoid an information overload/hundreds of slides, staff are referred to numerous internal documents that outline their responsibilities (all staff have access via Paynters intranet). Additionally, meeting minutes will be kept throughout this presentation &amp; distributed to attendees. Any specific actions that have been created &amp; assigned during the meeting will be addressed on the meeting minutes &amp; assigned a completion date. </a:t>
            </a:r>
          </a:p>
        </p:txBody>
      </p:sp>
      <p:sp>
        <p:nvSpPr>
          <p:cNvPr id="4" name="Slide Number Placeholder 3"/>
          <p:cNvSpPr>
            <a:spLocks noGrp="1"/>
          </p:cNvSpPr>
          <p:nvPr>
            <p:ph type="sldNum" sz="quarter" idx="5"/>
          </p:nvPr>
        </p:nvSpPr>
        <p:spPr/>
        <p:txBody>
          <a:bodyPr/>
          <a:lstStyle/>
          <a:p>
            <a:fld id="{4CBCEA92-F142-4D57-B507-37BDAF44710C}" type="slidenum">
              <a:rPr lang="en-US" smtClean="0"/>
              <a:t>15</a:t>
            </a:fld>
            <a:endParaRPr lang="en-US"/>
          </a:p>
        </p:txBody>
      </p:sp>
    </p:spTree>
    <p:extLst>
      <p:ext uri="{BB962C8B-B14F-4D97-AF65-F5344CB8AC3E}">
        <p14:creationId xmlns:p14="http://schemas.microsoft.com/office/powerpoint/2010/main" val="41652875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Staff are invited to ask questions and contact me if there are any ongoing questions/concerns. Staff are thanked for their attendance &amp; advised that meeting minutes are to be distributed in the next few days (including a copy of this slideshow for reference).  </a:t>
            </a:r>
          </a:p>
        </p:txBody>
      </p:sp>
      <p:sp>
        <p:nvSpPr>
          <p:cNvPr id="4" name="Slide Number Placeholder 3"/>
          <p:cNvSpPr>
            <a:spLocks noGrp="1"/>
          </p:cNvSpPr>
          <p:nvPr>
            <p:ph type="sldNum" sz="quarter" idx="5"/>
          </p:nvPr>
        </p:nvSpPr>
        <p:spPr/>
        <p:txBody>
          <a:bodyPr/>
          <a:lstStyle/>
          <a:p>
            <a:fld id="{4CBCEA92-F142-4D57-B507-37BDAF44710C}" type="slidenum">
              <a:rPr lang="en-US" smtClean="0"/>
              <a:t>16</a:t>
            </a:fld>
            <a:endParaRPr lang="en-US"/>
          </a:p>
        </p:txBody>
      </p:sp>
    </p:spTree>
    <p:extLst>
      <p:ext uri="{BB962C8B-B14F-4D97-AF65-F5344CB8AC3E}">
        <p14:creationId xmlns:p14="http://schemas.microsoft.com/office/powerpoint/2010/main" val="404839070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00_TITLE OR TRANSITION">
    <p:bg>
      <p:bgPr>
        <a:solidFill>
          <a:schemeClr val="bg2"/>
        </a:solidFill>
        <a:effectLst/>
      </p:bgPr>
    </p:bg>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B4E7E7B3-028E-4C08-AF7A-A174C7989697}"/>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t="15760"/>
          <a:stretch/>
        </p:blipFill>
        <p:spPr>
          <a:xfrm>
            <a:off x="0" y="0"/>
            <a:ext cx="12192000" cy="6847020"/>
          </a:xfrm>
          <a:prstGeom prst="rect">
            <a:avLst/>
          </a:prstGeom>
        </p:spPr>
      </p:pic>
      <p:sp>
        <p:nvSpPr>
          <p:cNvPr id="5" name="Rectangle 4">
            <a:extLst>
              <a:ext uri="{FF2B5EF4-FFF2-40B4-BE49-F238E27FC236}">
                <a16:creationId xmlns:a16="http://schemas.microsoft.com/office/drawing/2014/main" id="{19EAAE3E-385E-46AE-82ED-67768C583CA9}"/>
              </a:ext>
            </a:extLst>
          </p:cNvPr>
          <p:cNvSpPr/>
          <p:nvPr userDrawn="1"/>
        </p:nvSpPr>
        <p:spPr>
          <a:xfrm>
            <a:off x="0" y="1995055"/>
            <a:ext cx="12192000" cy="4862945"/>
          </a:xfrm>
          <a:prstGeom prst="rect">
            <a:avLst/>
          </a:prstGeom>
          <a:solidFill>
            <a:srgbClr val="000000">
              <a:alpha val="2784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15" name="Picture 14">
            <a:extLst>
              <a:ext uri="{FF2B5EF4-FFF2-40B4-BE49-F238E27FC236}">
                <a16:creationId xmlns:a16="http://schemas.microsoft.com/office/drawing/2014/main" id="{15335800-1566-4F2E-A219-D9B21A15423F}"/>
              </a:ext>
            </a:extLst>
          </p:cNvPr>
          <p:cNvPicPr>
            <a:picLocks noChangeAspect="1"/>
          </p:cNvPicPr>
          <p:nvPr userDrawn="1"/>
        </p:nvPicPr>
        <p:blipFill>
          <a:blip r:embed="rId3"/>
          <a:stretch>
            <a:fillRect/>
          </a:stretch>
        </p:blipFill>
        <p:spPr>
          <a:xfrm>
            <a:off x="7699110" y="3852185"/>
            <a:ext cx="4623284" cy="5468400"/>
          </a:xfrm>
          <a:prstGeom prst="rect">
            <a:avLst/>
          </a:prstGeom>
        </p:spPr>
      </p:pic>
      <p:sp>
        <p:nvSpPr>
          <p:cNvPr id="2" name="Title 1"/>
          <p:cNvSpPr>
            <a:spLocks noGrp="1"/>
          </p:cNvSpPr>
          <p:nvPr>
            <p:ph type="ctrTitle" hasCustomPrompt="1"/>
          </p:nvPr>
        </p:nvSpPr>
        <p:spPr>
          <a:xfrm>
            <a:off x="1219939" y="2569507"/>
            <a:ext cx="9107555" cy="923330"/>
          </a:xfrm>
          <a:prstGeom prst="rect">
            <a:avLst/>
          </a:prstGeom>
          <a:noFill/>
        </p:spPr>
        <p:txBody>
          <a:bodyPr anchor="b"/>
          <a:lstStyle>
            <a:lvl1pPr algn="l" defTabSz="914400" rtl="0" eaLnBrk="1" latinLnBrk="0" hangingPunct="1">
              <a:lnSpc>
                <a:spcPct val="90000"/>
              </a:lnSpc>
              <a:spcBef>
                <a:spcPct val="0"/>
              </a:spcBef>
              <a:buNone/>
              <a:defRPr lang="en-US" sz="6000" b="1" i="0" kern="1200" spc="-300" dirty="0">
                <a:gradFill>
                  <a:gsLst>
                    <a:gs pos="0">
                      <a:schemeClr val="accent1">
                        <a:lumMod val="5000"/>
                        <a:lumOff val="95000"/>
                      </a:schemeClr>
                    </a:gs>
                    <a:gs pos="100000">
                      <a:schemeClr val="tx1"/>
                    </a:gs>
                  </a:gsLst>
                  <a:lin ang="5400000" scaled="1"/>
                </a:gradFill>
                <a:latin typeface="+mn-lt"/>
                <a:ea typeface="+mn-ea"/>
                <a:cs typeface="Segoe UI Semilight" panose="020B0402040204020203" pitchFamily="34" charset="0"/>
              </a:defRPr>
            </a:lvl1pPr>
          </a:lstStyle>
          <a:p>
            <a:r>
              <a:rPr lang="en-US" dirty="0"/>
              <a:t>CLICK TO EDIT TITLE</a:t>
            </a:r>
          </a:p>
        </p:txBody>
      </p:sp>
      <p:sp>
        <p:nvSpPr>
          <p:cNvPr id="6" name="Rectangle 5">
            <a:extLst>
              <a:ext uri="{FF2B5EF4-FFF2-40B4-BE49-F238E27FC236}">
                <a16:creationId xmlns:a16="http://schemas.microsoft.com/office/drawing/2014/main" id="{B06B953D-5F29-41F1-8160-F05B266EA0E9}"/>
              </a:ext>
            </a:extLst>
          </p:cNvPr>
          <p:cNvSpPr/>
          <p:nvPr userDrawn="1"/>
        </p:nvSpPr>
        <p:spPr>
          <a:xfrm>
            <a:off x="1" y="0"/>
            <a:ext cx="12192000" cy="1130300"/>
          </a:xfrm>
          <a:prstGeom prst="rect">
            <a:avLst/>
          </a:prstGeom>
          <a:solidFill>
            <a:srgbClr val="0D14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1" name="Picture Placeholder 10">
            <a:extLst>
              <a:ext uri="{FF2B5EF4-FFF2-40B4-BE49-F238E27FC236}">
                <a16:creationId xmlns:a16="http://schemas.microsoft.com/office/drawing/2014/main" id="{732C7B06-2358-4292-9B44-A577EA718F88}"/>
              </a:ext>
            </a:extLst>
          </p:cNvPr>
          <p:cNvSpPr>
            <a:spLocks noGrp="1"/>
          </p:cNvSpPr>
          <p:nvPr>
            <p:ph type="pic" sz="quarter" idx="10" hasCustomPrompt="1"/>
          </p:nvPr>
        </p:nvSpPr>
        <p:spPr>
          <a:xfrm>
            <a:off x="489297" y="186585"/>
            <a:ext cx="1219200" cy="757130"/>
          </a:xfrm>
        </p:spPr>
        <p:txBody>
          <a:bodyPr/>
          <a:lstStyle>
            <a:lvl1pPr>
              <a:defRPr/>
            </a:lvl1pPr>
          </a:lstStyle>
          <a:p>
            <a:r>
              <a:rPr lang="en-AU" dirty="0"/>
              <a:t>Client Logo</a:t>
            </a:r>
          </a:p>
        </p:txBody>
      </p:sp>
      <p:sp>
        <p:nvSpPr>
          <p:cNvPr id="16" name="Title 1">
            <a:extLst>
              <a:ext uri="{FF2B5EF4-FFF2-40B4-BE49-F238E27FC236}">
                <a16:creationId xmlns:a16="http://schemas.microsoft.com/office/drawing/2014/main" id="{D67937EB-ACF8-40E8-B346-5C35A3E0F280}"/>
              </a:ext>
            </a:extLst>
          </p:cNvPr>
          <p:cNvSpPr txBox="1">
            <a:spLocks/>
          </p:cNvSpPr>
          <p:nvPr userDrawn="1"/>
        </p:nvSpPr>
        <p:spPr>
          <a:xfrm>
            <a:off x="1219938" y="3827246"/>
            <a:ext cx="9107555" cy="590931"/>
          </a:xfrm>
          <a:prstGeom prst="rect">
            <a:avLst/>
          </a:prstGeom>
          <a:noFill/>
        </p:spPr>
        <p:txBody>
          <a:bodyPr vert="horz" wrap="square" lIns="91440" tIns="45720" rIns="91440" bIns="45720" rtlCol="0" anchor="b" anchorCtr="0">
            <a:spAutoFit/>
          </a:bodyPr>
          <a:lstStyle>
            <a:lvl1pPr algn="ctr" defTabSz="914400" rtl="0" eaLnBrk="1" latinLnBrk="0" hangingPunct="1">
              <a:lnSpc>
                <a:spcPct val="90000"/>
              </a:lnSpc>
              <a:spcBef>
                <a:spcPct val="0"/>
              </a:spcBef>
              <a:buNone/>
              <a:defRPr lang="en-US" sz="6000" b="1" i="0" kern="1200" spc="-300" dirty="0">
                <a:gradFill>
                  <a:gsLst>
                    <a:gs pos="0">
                      <a:schemeClr val="accent1">
                        <a:lumMod val="5000"/>
                        <a:lumOff val="95000"/>
                      </a:schemeClr>
                    </a:gs>
                    <a:gs pos="100000">
                      <a:schemeClr val="tx1"/>
                    </a:gs>
                  </a:gsLst>
                  <a:lin ang="5400000" scaled="1"/>
                </a:gradFill>
                <a:latin typeface="+mn-lt"/>
                <a:ea typeface="+mn-ea"/>
                <a:cs typeface="Segoe UI Semilight" panose="020B0402040204020203" pitchFamily="34" charset="0"/>
              </a:defRPr>
            </a:lvl1pPr>
          </a:lstStyle>
          <a:p>
            <a:pPr algn="l"/>
            <a:r>
              <a:rPr lang="en-AU" sz="3600" dirty="0"/>
              <a:t>SUBTITLE</a:t>
            </a:r>
          </a:p>
        </p:txBody>
      </p:sp>
      <p:pic>
        <p:nvPicPr>
          <p:cNvPr id="7" name="Picture 6">
            <a:extLst>
              <a:ext uri="{FF2B5EF4-FFF2-40B4-BE49-F238E27FC236}">
                <a16:creationId xmlns:a16="http://schemas.microsoft.com/office/drawing/2014/main" id="{AC87C990-0D7E-4B65-9D07-68C35CD4201D}"/>
              </a:ext>
            </a:extLst>
          </p:cNvPr>
          <p:cNvPicPr>
            <a:picLocks noChangeAspect="1"/>
          </p:cNvPicPr>
          <p:nvPr userDrawn="1"/>
        </p:nvPicPr>
        <p:blipFill>
          <a:blip r:embed="rId4" cstate="screen">
            <a:extLst>
              <a:ext uri="{28A0092B-C50C-407E-A947-70E740481C1C}">
                <a14:useLocalDpi xmlns:a14="http://schemas.microsoft.com/office/drawing/2010/main" val="0"/>
              </a:ext>
            </a:extLst>
          </a:blip>
          <a:stretch>
            <a:fillRect/>
          </a:stretch>
        </p:blipFill>
        <p:spPr>
          <a:xfrm>
            <a:off x="9867900" y="427515"/>
            <a:ext cx="1693116" cy="385167"/>
          </a:xfrm>
          <a:prstGeom prst="rect">
            <a:avLst/>
          </a:prstGeom>
        </p:spPr>
      </p:pic>
    </p:spTree>
    <p:extLst>
      <p:ext uri="{BB962C8B-B14F-4D97-AF65-F5344CB8AC3E}">
        <p14:creationId xmlns:p14="http://schemas.microsoft.com/office/powerpoint/2010/main" val="23010430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DIVIDER with number">
    <p:bg>
      <p:bgPr>
        <a:solidFill>
          <a:srgbClr val="0D143C"/>
        </a:solidFill>
        <a:effectLst/>
      </p:bgPr>
    </p:bg>
    <p:spTree>
      <p:nvGrpSpPr>
        <p:cNvPr id="1" name=""/>
        <p:cNvGrpSpPr/>
        <p:nvPr/>
      </p:nvGrpSpPr>
      <p:grpSpPr>
        <a:xfrm>
          <a:off x="0" y="0"/>
          <a:ext cx="0" cy="0"/>
          <a:chOff x="0" y="0"/>
          <a:chExt cx="0" cy="0"/>
        </a:xfrm>
      </p:grpSpPr>
      <p:sp>
        <p:nvSpPr>
          <p:cNvPr id="19" name="Freeform: Shape 18"/>
          <p:cNvSpPr/>
          <p:nvPr userDrawn="1"/>
        </p:nvSpPr>
        <p:spPr>
          <a:xfrm>
            <a:off x="3803737" y="-1"/>
            <a:ext cx="4584526" cy="2232533"/>
          </a:xfrm>
          <a:custGeom>
            <a:avLst/>
            <a:gdLst>
              <a:gd name="connsiteX0" fmla="*/ 278 w 4584526"/>
              <a:gd name="connsiteY0" fmla="*/ 0 h 2297766"/>
              <a:gd name="connsiteX1" fmla="*/ 4584248 w 4584526"/>
              <a:gd name="connsiteY1" fmla="*/ 0 h 2297766"/>
              <a:gd name="connsiteX2" fmla="*/ 4584526 w 4584526"/>
              <a:gd name="connsiteY2" fmla="*/ 5503 h 2297766"/>
              <a:gd name="connsiteX3" fmla="*/ 2292263 w 4584526"/>
              <a:gd name="connsiteY3" fmla="*/ 2297766 h 2297766"/>
              <a:gd name="connsiteX4" fmla="*/ 0 w 4584526"/>
              <a:gd name="connsiteY4" fmla="*/ 5503 h 22977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84526" h="2297766">
                <a:moveTo>
                  <a:pt x="278" y="0"/>
                </a:moveTo>
                <a:lnTo>
                  <a:pt x="4584248" y="0"/>
                </a:lnTo>
                <a:lnTo>
                  <a:pt x="4584526" y="5503"/>
                </a:lnTo>
                <a:cubicBezTo>
                  <a:pt x="4584526" y="1271485"/>
                  <a:pt x="3558245" y="2297766"/>
                  <a:pt x="2292263" y="2297766"/>
                </a:cubicBezTo>
                <a:cubicBezTo>
                  <a:pt x="1026281" y="2297766"/>
                  <a:pt x="0" y="1271485"/>
                  <a:pt x="0" y="5503"/>
                </a:cubicBezTo>
                <a:close/>
              </a:path>
            </a:pathLst>
          </a:custGeom>
          <a:solidFill>
            <a:srgbClr val="000000"/>
          </a:soli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17" name="Footer Placeholder 4"/>
          <p:cNvSpPr txBox="1">
            <a:spLocks/>
          </p:cNvSpPr>
          <p:nvPr userDrawn="1"/>
        </p:nvSpPr>
        <p:spPr>
          <a:xfrm>
            <a:off x="4038600" y="6356350"/>
            <a:ext cx="4114800" cy="365125"/>
          </a:xfrm>
          <a:prstGeom prst="rect">
            <a:avLst/>
          </a:prstGeom>
        </p:spPr>
        <p:txBody>
          <a:bodyPr/>
          <a:lstStyle>
            <a:defPPr>
              <a:defRPr lang="en-US"/>
            </a:defPPr>
            <a:lvl1pPr marL="0" algn="l" defTabSz="914400" rtl="0" eaLnBrk="1" latinLnBrk="0" hangingPunct="1">
              <a:defRPr sz="11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FFFFFF"/>
              </a:solidFill>
              <a:effectLst/>
              <a:uLnTx/>
              <a:uFillTx/>
              <a:latin typeface="Segoe UI"/>
              <a:ea typeface="+mn-ea"/>
              <a:cs typeface="+mn-cs"/>
            </a:endParaRPr>
          </a:p>
        </p:txBody>
      </p:sp>
      <p:sp>
        <p:nvSpPr>
          <p:cNvPr id="3" name="Title 2"/>
          <p:cNvSpPr>
            <a:spLocks noGrp="1"/>
          </p:cNvSpPr>
          <p:nvPr>
            <p:ph type="title" hasCustomPrompt="1"/>
          </p:nvPr>
        </p:nvSpPr>
        <p:spPr>
          <a:xfrm>
            <a:off x="302995" y="3383280"/>
            <a:ext cx="11660405" cy="625641"/>
          </a:xfrm>
          <a:prstGeom prst="rect">
            <a:avLst/>
          </a:prstGeom>
        </p:spPr>
        <p:txBody>
          <a:bodyPr vert="horz" lIns="457200" tIns="45720" rIns="457200" bIns="45720" rtlCol="0" anchor="b">
            <a:noAutofit/>
          </a:bodyPr>
          <a:lstStyle>
            <a:lvl1pPr algn="ctr" defTabSz="914400" rtl="0" eaLnBrk="1" latinLnBrk="0" hangingPunct="1">
              <a:lnSpc>
                <a:spcPct val="90000"/>
              </a:lnSpc>
              <a:spcBef>
                <a:spcPct val="0"/>
              </a:spcBef>
              <a:buNone/>
              <a:defRPr lang="en-US" sz="4800" b="1" i="0" kern="1200" spc="40" baseline="0" dirty="0">
                <a:gradFill>
                  <a:gsLst>
                    <a:gs pos="0">
                      <a:schemeClr val="accent1">
                        <a:lumMod val="5000"/>
                        <a:lumOff val="95000"/>
                      </a:schemeClr>
                    </a:gs>
                    <a:gs pos="100000">
                      <a:schemeClr val="bg1"/>
                    </a:gs>
                  </a:gsLst>
                  <a:lin ang="5400000" scaled="1"/>
                </a:gradFill>
                <a:latin typeface="+mn-lt"/>
                <a:ea typeface="+mn-ea"/>
                <a:cs typeface="Segoe UI Semilight" panose="020B0402040204020203" pitchFamily="34" charset="0"/>
              </a:defRPr>
            </a:lvl1pPr>
          </a:lstStyle>
          <a:p>
            <a:pPr marL="0" marR="0" lvl="0" indent="0" fontAlgn="auto">
              <a:spcAft>
                <a:spcPts val="0"/>
              </a:spcAft>
              <a:buClrTx/>
              <a:buSzTx/>
              <a:buFontTx/>
              <a:tabLst/>
            </a:pPr>
            <a:r>
              <a:rPr lang="en-US" dirty="0"/>
              <a:t>CLICK TO EDIT MASTER TITLE STYLE</a:t>
            </a:r>
          </a:p>
        </p:txBody>
      </p:sp>
      <p:sp>
        <p:nvSpPr>
          <p:cNvPr id="22" name="Text Placeholder 3"/>
          <p:cNvSpPr>
            <a:spLocks noGrp="1"/>
          </p:cNvSpPr>
          <p:nvPr>
            <p:ph type="body" sz="quarter" idx="10" hasCustomPrompt="1"/>
          </p:nvPr>
        </p:nvSpPr>
        <p:spPr>
          <a:xfrm>
            <a:off x="3923323" y="186061"/>
            <a:ext cx="4376615" cy="627351"/>
          </a:xfrm>
        </p:spPr>
        <p:txBody>
          <a:bodyPr/>
          <a:lstStyle>
            <a:lvl1pPr algn="ctr">
              <a:defRPr sz="2000">
                <a:solidFill>
                  <a:schemeClr val="bg1"/>
                </a:solidFill>
              </a:defRPr>
            </a:lvl1pPr>
            <a:lvl2pPr algn="ctr">
              <a:defRPr sz="1400">
                <a:solidFill>
                  <a:schemeClr val="bg1"/>
                </a:solidFill>
              </a:defRPr>
            </a:lvl2pPr>
            <a:lvl3pPr algn="ctr">
              <a:defRPr>
                <a:solidFill>
                  <a:schemeClr val="bg1"/>
                </a:solidFill>
              </a:defRPr>
            </a:lvl3pPr>
            <a:lvl4pPr algn="ctr">
              <a:defRPr>
                <a:solidFill>
                  <a:schemeClr val="bg1"/>
                </a:solidFill>
              </a:defRPr>
            </a:lvl4pPr>
            <a:lvl5pPr>
              <a:defRPr>
                <a:solidFill>
                  <a:schemeClr val="bg1"/>
                </a:solidFill>
              </a:defRPr>
            </a:lvl5pPr>
          </a:lstStyle>
          <a:p>
            <a:pPr lvl="0"/>
            <a:r>
              <a:rPr lang="en-US" dirty="0"/>
              <a:t>Add Your Section Title Here</a:t>
            </a:r>
          </a:p>
          <a:p>
            <a:pPr lvl="1"/>
            <a:r>
              <a:rPr lang="en-US" dirty="0"/>
              <a:t>1</a:t>
            </a:r>
          </a:p>
        </p:txBody>
      </p:sp>
      <p:sp>
        <p:nvSpPr>
          <p:cNvPr id="23" name="Text Placeholder 3"/>
          <p:cNvSpPr>
            <a:spLocks noGrp="1"/>
          </p:cNvSpPr>
          <p:nvPr>
            <p:ph type="body" sz="quarter" idx="11" hasCustomPrompt="1"/>
          </p:nvPr>
        </p:nvSpPr>
        <p:spPr>
          <a:xfrm>
            <a:off x="304801" y="4206240"/>
            <a:ext cx="11658600" cy="424732"/>
          </a:xfrm>
        </p:spPr>
        <p:txBody>
          <a:bodyPr lIns="457200" rIns="457200"/>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kumimoji="0" lang="en-US" sz="2400" b="0" i="0" u="none" strike="noStrike" kern="1200" cap="none" spc="0" normalizeH="0" baseline="0">
                <a:ln>
                  <a:noFill/>
                </a:ln>
                <a:solidFill>
                  <a:srgbClr val="FFFFFF">
                    <a:lumMod val="85000"/>
                    <a:lumOff val="15000"/>
                  </a:srgbClr>
                </a:solidFill>
                <a:effectLst/>
                <a:uLnTx/>
                <a:uFillTx/>
                <a:latin typeface="Segoe UI Semilight" panose="020B0402040204020203" pitchFamily="34" charset="0"/>
                <a:ea typeface="+mn-ea"/>
                <a:cs typeface="Segoe UI Semilight" panose="020B0402040204020203"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FFFFFF">
                    <a:lumMod val="85000"/>
                    <a:lumOff val="15000"/>
                  </a:srgbClr>
                </a:solidFill>
                <a:effectLst/>
                <a:uLnTx/>
                <a:uFillTx/>
                <a:latin typeface="Segoe UI Semilight" panose="020B0402040204020203" pitchFamily="34" charset="0"/>
                <a:ea typeface="+mn-ea"/>
                <a:cs typeface="Segoe UI Semilight" panose="020B0402040204020203" pitchFamily="34" charset="0"/>
              </a:rPr>
              <a:t>Add a short summary sentence here about title/statement above</a:t>
            </a:r>
          </a:p>
        </p:txBody>
      </p:sp>
      <p:sp>
        <p:nvSpPr>
          <p:cNvPr id="6" name="Text Placeholder 5"/>
          <p:cNvSpPr>
            <a:spLocks noGrp="1"/>
          </p:cNvSpPr>
          <p:nvPr>
            <p:ph type="body" sz="quarter" idx="12" hasCustomPrompt="1"/>
          </p:nvPr>
        </p:nvSpPr>
        <p:spPr>
          <a:xfrm>
            <a:off x="5737094" y="1007413"/>
            <a:ext cx="792205" cy="1200329"/>
          </a:xfrm>
        </p:spPr>
        <p:txBody>
          <a:bodyPr wrap="none" anchor="ctr"/>
          <a:lstStyle>
            <a:lvl1pPr algn="ctr">
              <a:defRPr kumimoji="0" lang="en-US" sz="8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a:t>
            </a:r>
          </a:p>
        </p:txBody>
      </p:sp>
      <p:pic>
        <p:nvPicPr>
          <p:cNvPr id="9" name="Picture 8">
            <a:extLst>
              <a:ext uri="{FF2B5EF4-FFF2-40B4-BE49-F238E27FC236}">
                <a16:creationId xmlns:a16="http://schemas.microsoft.com/office/drawing/2014/main" id="{0FDB70C3-CBA5-467D-9CCD-87AE27502667}"/>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9918700" y="6153745"/>
            <a:ext cx="1693116" cy="385167"/>
          </a:xfrm>
          <a:prstGeom prst="rect">
            <a:avLst/>
          </a:prstGeom>
        </p:spPr>
      </p:pic>
    </p:spTree>
    <p:extLst>
      <p:ext uri="{BB962C8B-B14F-4D97-AF65-F5344CB8AC3E}">
        <p14:creationId xmlns:p14="http://schemas.microsoft.com/office/powerpoint/2010/main" val="2641874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DONUT BASE SECTION DIVIDER">
    <p:bg>
      <p:bgPr>
        <a:solidFill>
          <a:srgbClr val="0D143C"/>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448777" y="2935629"/>
            <a:ext cx="5208335" cy="927824"/>
          </a:xfrm>
          <a:prstGeom prst="rect">
            <a:avLst/>
          </a:prstGeom>
        </p:spPr>
        <p:txBody>
          <a:bodyPr anchor="ctr"/>
          <a:lstStyle>
            <a:lvl1pPr algn="ctr">
              <a:lnSpc>
                <a:spcPct val="95000"/>
              </a:lnSpc>
              <a:defRPr sz="4000">
                <a:solidFill>
                  <a:schemeClr val="tx1"/>
                </a:solidFill>
              </a:defRPr>
            </a:lvl1pPr>
          </a:lstStyle>
          <a:p>
            <a:r>
              <a:rPr lang="en-US" dirty="0"/>
              <a:t>CLICK TO EDIT TITLE</a:t>
            </a:r>
          </a:p>
        </p:txBody>
      </p:sp>
      <p:pic>
        <p:nvPicPr>
          <p:cNvPr id="6" name="Picture 5">
            <a:extLst>
              <a:ext uri="{FF2B5EF4-FFF2-40B4-BE49-F238E27FC236}">
                <a16:creationId xmlns:a16="http://schemas.microsoft.com/office/drawing/2014/main" id="{AA888922-FC87-4B84-8D25-776879984FFB}"/>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9918700" y="6153745"/>
            <a:ext cx="1693116" cy="385167"/>
          </a:xfrm>
          <a:prstGeom prst="rect">
            <a:avLst/>
          </a:prstGeom>
        </p:spPr>
      </p:pic>
      <p:pic>
        <p:nvPicPr>
          <p:cNvPr id="8" name="Picture 7">
            <a:extLst>
              <a:ext uri="{FF2B5EF4-FFF2-40B4-BE49-F238E27FC236}">
                <a16:creationId xmlns:a16="http://schemas.microsoft.com/office/drawing/2014/main" id="{D1EDD589-270C-4B00-A670-1836C473AC6E}"/>
              </a:ext>
            </a:extLst>
          </p:cNvPr>
          <p:cNvPicPr>
            <a:picLocks noChangeAspect="1"/>
          </p:cNvPicPr>
          <p:nvPr userDrawn="1"/>
        </p:nvPicPr>
        <p:blipFill rotWithShape="1">
          <a:blip r:embed="rId3"/>
          <a:srcRect b="44630"/>
          <a:stretch/>
        </p:blipFill>
        <p:spPr>
          <a:xfrm rot="10800000">
            <a:off x="-187590" y="-38638"/>
            <a:ext cx="5880572" cy="3851290"/>
          </a:xfrm>
          <a:prstGeom prst="rect">
            <a:avLst/>
          </a:prstGeom>
        </p:spPr>
      </p:pic>
    </p:spTree>
    <p:extLst>
      <p:ext uri="{BB962C8B-B14F-4D97-AF65-F5344CB8AC3E}">
        <p14:creationId xmlns:p14="http://schemas.microsoft.com/office/powerpoint/2010/main" val="370637638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Quote dark option FLUSH LEFT">
    <p:bg>
      <p:bgPr>
        <a:solidFill>
          <a:srgbClr val="0D143C"/>
        </a:solidFill>
        <a:effectLst/>
      </p:bgPr>
    </p:bg>
    <p:spTree>
      <p:nvGrpSpPr>
        <p:cNvPr id="1" name=""/>
        <p:cNvGrpSpPr/>
        <p:nvPr/>
      </p:nvGrpSpPr>
      <p:grpSpPr>
        <a:xfrm>
          <a:off x="0" y="0"/>
          <a:ext cx="0" cy="0"/>
          <a:chOff x="0" y="0"/>
          <a:chExt cx="0" cy="0"/>
        </a:xfrm>
      </p:grpSpPr>
      <p:sp>
        <p:nvSpPr>
          <p:cNvPr id="8" name="Text Placeholder 7"/>
          <p:cNvSpPr>
            <a:spLocks noGrp="1"/>
          </p:cNvSpPr>
          <p:nvPr>
            <p:ph type="body" sz="quarter" idx="13" hasCustomPrompt="1"/>
          </p:nvPr>
        </p:nvSpPr>
        <p:spPr>
          <a:xfrm>
            <a:off x="1943100" y="2884235"/>
            <a:ext cx="10020300" cy="1089529"/>
          </a:xfrm>
        </p:spPr>
        <p:txBody>
          <a:bodyPr anchor="ctr"/>
          <a:lstStyle>
            <a:lvl1pPr marL="231775" indent="-231775" algn="l">
              <a:spcBef>
                <a:spcPts val="0"/>
              </a:spcBef>
              <a:defRPr sz="3600" b="0" baseline="0">
                <a:gradFill>
                  <a:gsLst>
                    <a:gs pos="0">
                      <a:schemeClr val="accent1">
                        <a:lumMod val="5000"/>
                        <a:lumOff val="95000"/>
                      </a:schemeClr>
                    </a:gs>
                    <a:gs pos="100000">
                      <a:schemeClr val="bg1"/>
                    </a:gs>
                  </a:gsLst>
                  <a:lin ang="5400000" scaled="1"/>
                </a:gradFill>
              </a:defRPr>
            </a:lvl1pPr>
            <a:lvl2pPr marL="109538" indent="0" algn="l">
              <a:spcBef>
                <a:spcPts val="0"/>
              </a:spcBef>
              <a:defRPr sz="3600" b="1">
                <a:gradFill>
                  <a:gsLst>
                    <a:gs pos="0">
                      <a:schemeClr val="accent1">
                        <a:lumMod val="5000"/>
                        <a:lumOff val="95000"/>
                      </a:schemeClr>
                    </a:gs>
                    <a:gs pos="100000">
                      <a:schemeClr val="bg1"/>
                    </a:gs>
                  </a:gsLst>
                  <a:lin ang="5400000" scaled="1"/>
                </a:gradFill>
                <a:latin typeface="+mn-lt"/>
              </a:defRPr>
            </a:lvl2pPr>
          </a:lstStyle>
          <a:p>
            <a:pPr lvl="0"/>
            <a:r>
              <a:rPr lang="en-US" dirty="0"/>
              <a:t>“QUOTATION.”</a:t>
            </a:r>
          </a:p>
          <a:p>
            <a:pPr lvl="1"/>
            <a:r>
              <a:rPr lang="en-US" dirty="0"/>
              <a:t> BOLD</a:t>
            </a:r>
          </a:p>
        </p:txBody>
      </p:sp>
      <p:sp>
        <p:nvSpPr>
          <p:cNvPr id="3" name="Text Placeholder 2"/>
          <p:cNvSpPr>
            <a:spLocks noGrp="1"/>
          </p:cNvSpPr>
          <p:nvPr>
            <p:ph type="body" sz="quarter" idx="14" hasCustomPrompt="1"/>
          </p:nvPr>
        </p:nvSpPr>
        <p:spPr>
          <a:xfrm>
            <a:off x="3865562" y="5276808"/>
            <a:ext cx="8097838" cy="369332"/>
          </a:xfrm>
        </p:spPr>
        <p:txBody>
          <a:bodyPr/>
          <a:lstStyle>
            <a:lvl1pPr algn="r">
              <a:spcBef>
                <a:spcPts val="0"/>
              </a:spcBef>
              <a:defRPr sz="2000" b="0">
                <a:solidFill>
                  <a:schemeClr val="bg1"/>
                </a:solidFill>
              </a:defRPr>
            </a:lvl1pPr>
            <a:lvl2pPr algn="r">
              <a:defRPr>
                <a:solidFill>
                  <a:schemeClr val="bg1"/>
                </a:solidFill>
              </a:defRPr>
            </a:lvl2pPr>
          </a:lstStyle>
          <a:p>
            <a:pPr lvl="0"/>
            <a:r>
              <a:rPr lang="en-US" dirty="0"/>
              <a:t>—Name and Company/Source goes here</a:t>
            </a:r>
          </a:p>
        </p:txBody>
      </p:sp>
      <p:pic>
        <p:nvPicPr>
          <p:cNvPr id="6" name="Picture 5">
            <a:extLst>
              <a:ext uri="{FF2B5EF4-FFF2-40B4-BE49-F238E27FC236}">
                <a16:creationId xmlns:a16="http://schemas.microsoft.com/office/drawing/2014/main" id="{81F0B212-E85F-4E35-A254-03B41D639A67}"/>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9918700" y="6153745"/>
            <a:ext cx="1693116" cy="385167"/>
          </a:xfrm>
          <a:prstGeom prst="rect">
            <a:avLst/>
          </a:prstGeom>
        </p:spPr>
      </p:pic>
      <p:pic>
        <p:nvPicPr>
          <p:cNvPr id="9" name="Picture 8">
            <a:extLst>
              <a:ext uri="{FF2B5EF4-FFF2-40B4-BE49-F238E27FC236}">
                <a16:creationId xmlns:a16="http://schemas.microsoft.com/office/drawing/2014/main" id="{FEAD8980-1A97-4FA0-85AF-05A31B684EB9}"/>
              </a:ext>
            </a:extLst>
          </p:cNvPr>
          <p:cNvPicPr>
            <a:picLocks noChangeAspect="1"/>
          </p:cNvPicPr>
          <p:nvPr userDrawn="1"/>
        </p:nvPicPr>
        <p:blipFill>
          <a:blip r:embed="rId3"/>
          <a:stretch>
            <a:fillRect/>
          </a:stretch>
        </p:blipFill>
        <p:spPr>
          <a:xfrm rot="10800000">
            <a:off x="-187590" y="-3142862"/>
            <a:ext cx="5880572" cy="6955515"/>
          </a:xfrm>
          <a:prstGeom prst="rect">
            <a:avLst/>
          </a:prstGeom>
        </p:spPr>
      </p:pic>
    </p:spTree>
    <p:extLst>
      <p:ext uri="{BB962C8B-B14F-4D97-AF65-F5344CB8AC3E}">
        <p14:creationId xmlns:p14="http://schemas.microsoft.com/office/powerpoint/2010/main" val="20757391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dark Callout with small Non-bulleted">
    <p:bg>
      <p:bgPr>
        <a:solidFill>
          <a:srgbClr val="0D143C"/>
        </a:solidFill>
        <a:effectLst/>
      </p:bgPr>
    </p:bg>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304800" y="2597273"/>
            <a:ext cx="4868985" cy="1643527"/>
          </a:xfrm>
        </p:spPr>
        <p:txBody>
          <a:bodyPr wrap="square" lIns="91440" rIns="91440">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2800" b="0" kern="1200" spc="0" baseline="0" dirty="0">
                <a:solidFill>
                  <a:schemeClr val="bg1"/>
                </a:soli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6096000" y="419100"/>
            <a:ext cx="5671764" cy="1843069"/>
          </a:xfrm>
        </p:spPr>
        <p:txBody>
          <a:bodyPr/>
          <a:lstStyle>
            <a:lvl1pPr marL="0" indent="0" algn="l">
              <a:buNone/>
              <a:defRPr sz="2200">
                <a:gradFill>
                  <a:gsLst>
                    <a:gs pos="15000">
                      <a:schemeClr val="bg1"/>
                    </a:gs>
                    <a:gs pos="47000">
                      <a:schemeClr val="bg1"/>
                    </a:gs>
                  </a:gsLst>
                  <a:lin ang="5400000" scaled="1"/>
                </a:gradFill>
                <a:latin typeface="+mn-lt"/>
              </a:defRPr>
            </a:lvl1pPr>
            <a:lvl2pPr marL="0" indent="0" algn="l">
              <a:buNone/>
              <a:defRPr sz="2000">
                <a:gradFill>
                  <a:gsLst>
                    <a:gs pos="15000">
                      <a:schemeClr val="bg1"/>
                    </a:gs>
                    <a:gs pos="47000">
                      <a:schemeClr val="bg1"/>
                    </a:gs>
                  </a:gsLst>
                  <a:lin ang="5400000" scaled="1"/>
                </a:gradFill>
                <a:latin typeface="+mn-lt"/>
              </a:defRPr>
            </a:lvl2pPr>
            <a:lvl3pPr marL="0" indent="0" algn="l">
              <a:buNone/>
              <a:defRPr sz="1800">
                <a:gradFill>
                  <a:gsLst>
                    <a:gs pos="15000">
                      <a:schemeClr val="bg1"/>
                    </a:gs>
                    <a:gs pos="47000">
                      <a:schemeClr val="bg1"/>
                    </a:gs>
                  </a:gsLst>
                  <a:lin ang="5400000" scaled="1"/>
                </a:gradFill>
                <a:latin typeface="+mn-lt"/>
              </a:defRPr>
            </a:lvl3pPr>
            <a:lvl4pPr marL="0" indent="0" algn="l">
              <a:buNone/>
              <a:defRPr sz="1600">
                <a:gradFill>
                  <a:gsLst>
                    <a:gs pos="15000">
                      <a:schemeClr val="bg1"/>
                    </a:gs>
                    <a:gs pos="47000">
                      <a:schemeClr val="bg1"/>
                    </a:gs>
                  </a:gsLst>
                  <a:lin ang="5400000" scaled="1"/>
                </a:gradFill>
                <a:latin typeface="+mn-lt"/>
              </a:defRPr>
            </a:lvl4pPr>
            <a:lvl5pPr marL="0" indent="0" algn="l">
              <a:buNone/>
              <a:defRPr sz="1600">
                <a:gradFill>
                  <a:gsLst>
                    <a:gs pos="15000">
                      <a:schemeClr val="bg1"/>
                    </a:gs>
                    <a:gs pos="47000">
                      <a:schemeClr val="bg1"/>
                    </a:gs>
                  </a:gsLst>
                  <a:lin ang="5400000" scaled="1"/>
                </a:gradFill>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p:cNvSpPr>
            <a:spLocks noGrp="1"/>
          </p:cNvSpPr>
          <p:nvPr>
            <p:ph type="title" hasCustomPrompt="1"/>
          </p:nvPr>
        </p:nvSpPr>
        <p:spPr>
          <a:xfrm>
            <a:off x="555244" y="0"/>
            <a:ext cx="4083304" cy="1357295"/>
          </a:xfrm>
          <a:prstGeom prst="rect">
            <a:avLst/>
          </a:prstGeom>
        </p:spPr>
        <p:txBody>
          <a:bodyPr lIns="146304" tIns="420624" rIns="146304" anchor="t" anchorCtr="0"/>
          <a:lstStyle>
            <a:lvl1pPr algn="ctr">
              <a:defRPr lang="en-US" sz="3200" b="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2" name="Text Placeholder 8"/>
          <p:cNvSpPr>
            <a:spLocks noGrp="1"/>
          </p:cNvSpPr>
          <p:nvPr>
            <p:ph type="body" sz="quarter" idx="12"/>
          </p:nvPr>
        </p:nvSpPr>
        <p:spPr>
          <a:xfrm>
            <a:off x="6096000" y="2599498"/>
            <a:ext cx="5671764" cy="1843069"/>
          </a:xfrm>
        </p:spPr>
        <p:txBody>
          <a:bodyPr/>
          <a:lstStyle>
            <a:lvl1pPr marL="0" indent="0" algn="l">
              <a:buNone/>
              <a:defRPr sz="2200">
                <a:gradFill>
                  <a:gsLst>
                    <a:gs pos="15000">
                      <a:schemeClr val="bg1"/>
                    </a:gs>
                    <a:gs pos="47000">
                      <a:schemeClr val="bg1"/>
                    </a:gs>
                  </a:gsLst>
                  <a:lin ang="5400000" scaled="1"/>
                </a:gradFill>
                <a:latin typeface="+mn-lt"/>
              </a:defRPr>
            </a:lvl1pPr>
            <a:lvl2pPr marL="0" indent="0" algn="l">
              <a:buNone/>
              <a:defRPr sz="2000">
                <a:gradFill>
                  <a:gsLst>
                    <a:gs pos="15000">
                      <a:schemeClr val="bg1"/>
                    </a:gs>
                    <a:gs pos="47000">
                      <a:schemeClr val="bg1"/>
                    </a:gs>
                  </a:gsLst>
                  <a:lin ang="5400000" scaled="1"/>
                </a:gradFill>
                <a:latin typeface="+mn-lt"/>
              </a:defRPr>
            </a:lvl2pPr>
            <a:lvl3pPr marL="0" indent="0" algn="l">
              <a:buNone/>
              <a:defRPr sz="1800">
                <a:gradFill>
                  <a:gsLst>
                    <a:gs pos="15000">
                      <a:schemeClr val="bg1"/>
                    </a:gs>
                    <a:gs pos="47000">
                      <a:schemeClr val="bg1"/>
                    </a:gs>
                  </a:gsLst>
                  <a:lin ang="5400000" scaled="1"/>
                </a:gradFill>
                <a:latin typeface="+mn-lt"/>
              </a:defRPr>
            </a:lvl3pPr>
            <a:lvl4pPr marL="0" indent="0" algn="l">
              <a:buNone/>
              <a:defRPr sz="1600">
                <a:gradFill>
                  <a:gsLst>
                    <a:gs pos="15000">
                      <a:schemeClr val="bg1"/>
                    </a:gs>
                    <a:gs pos="47000">
                      <a:schemeClr val="bg1"/>
                    </a:gs>
                  </a:gsLst>
                  <a:lin ang="5400000" scaled="1"/>
                </a:gradFill>
                <a:latin typeface="+mn-lt"/>
              </a:defRPr>
            </a:lvl4pPr>
            <a:lvl5pPr marL="0" indent="0" algn="l">
              <a:buNone/>
              <a:defRPr sz="1600">
                <a:gradFill>
                  <a:gsLst>
                    <a:gs pos="15000">
                      <a:schemeClr val="bg1"/>
                    </a:gs>
                    <a:gs pos="47000">
                      <a:schemeClr val="bg1"/>
                    </a:gs>
                  </a:gsLst>
                  <a:lin ang="5400000" scaled="1"/>
                </a:gradFill>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Text Placeholder 8"/>
          <p:cNvSpPr>
            <a:spLocks noGrp="1"/>
          </p:cNvSpPr>
          <p:nvPr>
            <p:ph type="body" sz="quarter" idx="13"/>
          </p:nvPr>
        </p:nvSpPr>
        <p:spPr>
          <a:xfrm>
            <a:off x="6096000" y="4779896"/>
            <a:ext cx="5671764" cy="1843069"/>
          </a:xfrm>
        </p:spPr>
        <p:txBody>
          <a:bodyPr/>
          <a:lstStyle>
            <a:lvl1pPr marL="0" indent="0" algn="l">
              <a:buNone/>
              <a:defRPr sz="2200">
                <a:gradFill>
                  <a:gsLst>
                    <a:gs pos="15000">
                      <a:schemeClr val="bg1"/>
                    </a:gs>
                    <a:gs pos="47000">
                      <a:schemeClr val="bg1"/>
                    </a:gs>
                  </a:gsLst>
                  <a:lin ang="5400000" scaled="1"/>
                </a:gradFill>
                <a:latin typeface="+mn-lt"/>
              </a:defRPr>
            </a:lvl1pPr>
            <a:lvl2pPr marL="0" indent="0" algn="l">
              <a:buNone/>
              <a:defRPr sz="2000">
                <a:gradFill>
                  <a:gsLst>
                    <a:gs pos="15000">
                      <a:schemeClr val="bg1"/>
                    </a:gs>
                    <a:gs pos="47000">
                      <a:schemeClr val="bg1"/>
                    </a:gs>
                  </a:gsLst>
                  <a:lin ang="5400000" scaled="1"/>
                </a:gradFill>
                <a:latin typeface="+mn-lt"/>
              </a:defRPr>
            </a:lvl2pPr>
            <a:lvl3pPr marL="0" indent="0" algn="l">
              <a:buNone/>
              <a:defRPr sz="1800">
                <a:gradFill>
                  <a:gsLst>
                    <a:gs pos="15000">
                      <a:schemeClr val="bg1"/>
                    </a:gs>
                    <a:gs pos="47000">
                      <a:schemeClr val="bg1"/>
                    </a:gs>
                  </a:gsLst>
                  <a:lin ang="5400000" scaled="1"/>
                </a:gradFill>
                <a:latin typeface="+mn-lt"/>
              </a:defRPr>
            </a:lvl3pPr>
            <a:lvl4pPr marL="0" indent="0" algn="l">
              <a:buNone/>
              <a:defRPr sz="1600">
                <a:gradFill>
                  <a:gsLst>
                    <a:gs pos="15000">
                      <a:schemeClr val="bg1"/>
                    </a:gs>
                    <a:gs pos="47000">
                      <a:schemeClr val="bg1"/>
                    </a:gs>
                  </a:gsLst>
                  <a:lin ang="5400000" scaled="1"/>
                </a:gradFill>
                <a:latin typeface="+mn-lt"/>
              </a:defRPr>
            </a:lvl4pPr>
            <a:lvl5pPr marL="0" indent="0" algn="l">
              <a:buNone/>
              <a:defRPr sz="1600">
                <a:gradFill>
                  <a:gsLst>
                    <a:gs pos="15000">
                      <a:schemeClr val="bg1"/>
                    </a:gs>
                    <a:gs pos="47000">
                      <a:schemeClr val="bg1"/>
                    </a:gs>
                  </a:gsLst>
                  <a:lin ang="5400000" scaled="1"/>
                </a:gradFill>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29200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Quote light option CENTERE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A2CF17C-DD94-4766-AE9B-90B40363039C}"/>
              </a:ext>
            </a:extLst>
          </p:cNvPr>
          <p:cNvPicPr>
            <a:picLocks noChangeAspect="1"/>
          </p:cNvPicPr>
          <p:nvPr userDrawn="1"/>
        </p:nvPicPr>
        <p:blipFill>
          <a:blip r:embed="rId2"/>
          <a:stretch>
            <a:fillRect/>
          </a:stretch>
        </p:blipFill>
        <p:spPr>
          <a:xfrm>
            <a:off x="7734587" y="3865810"/>
            <a:ext cx="4622561" cy="5467545"/>
          </a:xfrm>
          <a:prstGeom prst="rect">
            <a:avLst/>
          </a:prstGeom>
        </p:spPr>
      </p:pic>
      <p:sp>
        <p:nvSpPr>
          <p:cNvPr id="9" name="TextBox 8"/>
          <p:cNvSpPr txBox="1"/>
          <p:nvPr userDrawn="1"/>
        </p:nvSpPr>
        <p:spPr>
          <a:xfrm>
            <a:off x="5648960" y="419100"/>
            <a:ext cx="894080" cy="1862048"/>
          </a:xfrm>
          <a:prstGeom prst="rect">
            <a:avLst/>
          </a:prstGeom>
          <a:noFill/>
        </p:spPr>
        <p:txBody>
          <a:bodyPr wrap="square" rtlCol="0">
            <a:spAutoFit/>
          </a:bodyPr>
          <a:lstStyle/>
          <a:p>
            <a:r>
              <a:rPr lang="en-US" sz="11500" dirty="0">
                <a:solidFill>
                  <a:srgbClr val="FAC59E"/>
                </a:solidFill>
                <a:latin typeface="Arial Black" panose="020B0A04020102020204" pitchFamily="34" charset="0"/>
              </a:rPr>
              <a:t>“</a:t>
            </a:r>
            <a:endParaRPr lang="en-US" sz="2800" dirty="0">
              <a:solidFill>
                <a:srgbClr val="FAC59E"/>
              </a:solidFill>
            </a:endParaRPr>
          </a:p>
        </p:txBody>
      </p:sp>
      <p:sp>
        <p:nvSpPr>
          <p:cNvPr id="5" name="Text Placeholder 2"/>
          <p:cNvSpPr>
            <a:spLocks noGrp="1"/>
          </p:cNvSpPr>
          <p:nvPr>
            <p:ph type="body" sz="quarter" idx="14" hasCustomPrompt="1"/>
          </p:nvPr>
        </p:nvSpPr>
        <p:spPr>
          <a:xfrm>
            <a:off x="3408362" y="5335071"/>
            <a:ext cx="8097838" cy="369332"/>
          </a:xfrm>
        </p:spPr>
        <p:txBody>
          <a:bodyPr/>
          <a:lstStyle>
            <a:lvl1pPr algn="r">
              <a:spcBef>
                <a:spcPts val="0"/>
              </a:spcBef>
              <a:defRPr sz="2000">
                <a:solidFill>
                  <a:schemeClr val="tx2"/>
                </a:solidFill>
              </a:defRPr>
            </a:lvl1pPr>
            <a:lvl2pPr algn="r">
              <a:defRPr>
                <a:solidFill>
                  <a:schemeClr val="bg1"/>
                </a:solidFill>
              </a:defRPr>
            </a:lvl2pPr>
          </a:lstStyle>
          <a:p>
            <a:pPr lvl="0"/>
            <a:r>
              <a:rPr lang="en-US" dirty="0"/>
              <a:t>—Name and Company/Source goes here</a:t>
            </a:r>
          </a:p>
        </p:txBody>
      </p:sp>
      <p:sp>
        <p:nvSpPr>
          <p:cNvPr id="6" name="Text Placeholder 7"/>
          <p:cNvSpPr>
            <a:spLocks noGrp="1"/>
          </p:cNvSpPr>
          <p:nvPr>
            <p:ph type="body" sz="quarter" idx="13" hasCustomPrompt="1"/>
          </p:nvPr>
        </p:nvSpPr>
        <p:spPr>
          <a:xfrm>
            <a:off x="304800" y="2884235"/>
            <a:ext cx="11658600" cy="1089529"/>
          </a:xfrm>
        </p:spPr>
        <p:txBody>
          <a:bodyPr anchor="ctr"/>
          <a:lstStyle>
            <a:lvl1pPr algn="ctr">
              <a:spcBef>
                <a:spcPts val="0"/>
              </a:spcBef>
              <a:defRPr sz="3600" b="0" baseline="0">
                <a:solidFill>
                  <a:schemeClr val="tx1">
                    <a:lumMod val="75000"/>
                    <a:lumOff val="25000"/>
                  </a:schemeClr>
                </a:solidFill>
              </a:defRPr>
            </a:lvl1pPr>
            <a:lvl2pPr algn="ctr">
              <a:spcBef>
                <a:spcPts val="0"/>
              </a:spcBef>
              <a:defRPr sz="3600" b="1">
                <a:solidFill>
                  <a:schemeClr val="tx1">
                    <a:lumMod val="75000"/>
                    <a:lumOff val="25000"/>
                  </a:schemeClr>
                </a:solidFill>
                <a:latin typeface="+mn-lt"/>
              </a:defRPr>
            </a:lvl2pPr>
          </a:lstStyle>
          <a:p>
            <a:pPr lvl="0"/>
            <a:r>
              <a:rPr lang="en-US" dirty="0"/>
              <a:t>“QUOTATION.”</a:t>
            </a:r>
          </a:p>
          <a:p>
            <a:pPr lvl="1"/>
            <a:r>
              <a:rPr lang="en-US" dirty="0"/>
              <a:t>BOLD</a:t>
            </a:r>
          </a:p>
        </p:txBody>
      </p:sp>
    </p:spTree>
    <p:extLst>
      <p:ext uri="{BB962C8B-B14F-4D97-AF65-F5344CB8AC3E}">
        <p14:creationId xmlns:p14="http://schemas.microsoft.com/office/powerpoint/2010/main" val="24609228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Callout with small Non-bulleted">
    <p:spTree>
      <p:nvGrpSpPr>
        <p:cNvPr id="1" name=""/>
        <p:cNvGrpSpPr/>
        <p:nvPr/>
      </p:nvGrpSpPr>
      <p:grpSpPr>
        <a:xfrm>
          <a:off x="0" y="0"/>
          <a:ext cx="0" cy="0"/>
          <a:chOff x="0" y="0"/>
          <a:chExt cx="0" cy="0"/>
        </a:xfrm>
      </p:grpSpPr>
      <p:sp>
        <p:nvSpPr>
          <p:cNvPr id="14" name="Freeform: Shape 13"/>
          <p:cNvSpPr/>
          <p:nvPr userDrawn="1"/>
        </p:nvSpPr>
        <p:spPr>
          <a:xfrm>
            <a:off x="129521" y="0"/>
            <a:ext cx="4741280" cy="2353474"/>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rgbClr val="0D14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quarter" idx="10" hasCustomPrompt="1"/>
          </p:nvPr>
        </p:nvSpPr>
        <p:spPr>
          <a:xfrm>
            <a:off x="304800" y="2472751"/>
            <a:ext cx="4566001" cy="1643527"/>
          </a:xfrm>
        </p:spPr>
        <p:txBody>
          <a:bodyPr wrap="square" lIns="91440" rIns="91440">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2800" b="0" kern="1200" spc="0" baseline="0" dirty="0">
                <a:gradFill>
                  <a:gsLst>
                    <a:gs pos="15000">
                      <a:schemeClr val="tx2"/>
                    </a:gs>
                    <a:gs pos="47000">
                      <a:schemeClr val="tx2"/>
                    </a:gs>
                  </a:gsLst>
                  <a:lin ang="5400000" scaled="1"/>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6096000" y="419100"/>
            <a:ext cx="5671764" cy="1705723"/>
          </a:xfrm>
        </p:spPr>
        <p:txBody>
          <a:bodyPr/>
          <a:lstStyle>
            <a:lvl1pPr marL="0" indent="0" algn="l">
              <a:buNone/>
              <a:defRPr sz="2200">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6"/>
          <p:cNvSpPr>
            <a:spLocks noGrp="1"/>
          </p:cNvSpPr>
          <p:nvPr>
            <p:ph type="title" hasCustomPrompt="1"/>
          </p:nvPr>
        </p:nvSpPr>
        <p:spPr>
          <a:xfrm>
            <a:off x="555244" y="0"/>
            <a:ext cx="4083304" cy="1926336"/>
          </a:xfrm>
          <a:prstGeom prst="rect">
            <a:avLst/>
          </a:prstGeom>
        </p:spPr>
        <p:txBody>
          <a:bodyPr lIns="146304" tIns="420624" rIns="146304" anchor="t" anchorCtr="0"/>
          <a:lstStyle>
            <a:lvl1pPr>
              <a:defRPr lang="en-US" sz="3200" b="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2" name="Text Placeholder 8"/>
          <p:cNvSpPr>
            <a:spLocks noGrp="1"/>
          </p:cNvSpPr>
          <p:nvPr>
            <p:ph type="body" sz="quarter" idx="12"/>
          </p:nvPr>
        </p:nvSpPr>
        <p:spPr>
          <a:xfrm>
            <a:off x="6096000" y="2697329"/>
            <a:ext cx="5671764" cy="1705723"/>
          </a:xfrm>
        </p:spPr>
        <p:txBody>
          <a:bodyPr/>
          <a:lstStyle>
            <a:lvl1pPr marL="0" indent="0" algn="l">
              <a:buNone/>
              <a:defRPr sz="2200">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Text Placeholder 8"/>
          <p:cNvSpPr>
            <a:spLocks noGrp="1"/>
          </p:cNvSpPr>
          <p:nvPr>
            <p:ph type="body" sz="quarter" idx="13"/>
          </p:nvPr>
        </p:nvSpPr>
        <p:spPr>
          <a:xfrm>
            <a:off x="6096000" y="4975558"/>
            <a:ext cx="5671764" cy="1705723"/>
          </a:xfrm>
        </p:spPr>
        <p:txBody>
          <a:bodyPr/>
          <a:lstStyle>
            <a:lvl1pPr marL="0" indent="0" algn="l">
              <a:buNone/>
              <a:defRPr sz="2200">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660674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50"/>
                                        <p:tgtEl>
                                          <p:spTgt spid="4">
                                            <p:txEl>
                                              <p:pRg st="0" end="0"/>
                                            </p:txEl>
                                          </p:spTgt>
                                        </p:tgtEl>
                                      </p:cBhvr>
                                    </p:animEffect>
                                  </p:childTnLst>
                                </p:cTn>
                              </p:par>
                              <p:par>
                                <p:cTn id="8" presetID="63" presetClass="path" presetSubtype="0" accel="50000" decel="50000" fill="hold" grpId="1" nodeType="withEffect">
                                  <p:stCondLst>
                                    <p:cond delay="0"/>
                                  </p:stCondLst>
                                  <p:childTnLst>
                                    <p:animMotion origin="layout" path="M -4.375E-6 -4.07407E-6 L 0.03178 0.00047 " pathEditMode="relative" rAng="0" ptsTypes="AA">
                                      <p:cBhvr>
                                        <p:cTn id="9" dur="750" fill="hold"/>
                                        <p:tgtEl>
                                          <p:spTgt spid="4">
                                            <p:txEl>
                                              <p:pRg st="0" end="0"/>
                                            </p:txEl>
                                          </p:spTgt>
                                        </p:tgtEl>
                                        <p:attrNameLst>
                                          <p:attrName>ppt_x</p:attrName>
                                          <p:attrName>ppt_y</p:attrName>
                                        </p:attrNameLst>
                                      </p:cBhvr>
                                      <p:rCtr x="1589"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4" grpId="1" build="p">
        <p:tmplLst>
          <p:tmpl lvl="1">
            <p:tnLst>
              <p:par>
                <p:cTn presetID="63" presetClass="path" presetSubtype="0" accel="50000" decel="50000" fill="hold" nodeType="withEffect">
                  <p:stCondLst>
                    <p:cond delay="0"/>
                  </p:stCondLst>
                  <p:childTnLst>
                    <p:animMotion origin="layout" path="M -4.375E-6 -4.07407E-6 L 0.03178 0.00047 " pathEditMode="relative" rAng="0" ptsTypes="AA">
                      <p:cBhvr>
                        <p:cTn dur="750" fill="hold"/>
                        <p:tgtEl>
                          <p:spTgt spid="4"/>
                        </p:tgtEl>
                        <p:attrNameLst>
                          <p:attrName>ppt_x</p:attrName>
                          <p:attrName>ppt_y</p:attrName>
                        </p:attrNameLst>
                      </p:cBhvr>
                      <p:rCtr x="1589" y="23"/>
                    </p:animMotion>
                  </p:childTnLst>
                </p:cTn>
              </p:par>
            </p:tnLst>
          </p:tmpl>
        </p:tmplLst>
      </p:bldP>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7_Callout with small Non-bulleted">
    <p:spTree>
      <p:nvGrpSpPr>
        <p:cNvPr id="1" name=""/>
        <p:cNvGrpSpPr/>
        <p:nvPr/>
      </p:nvGrpSpPr>
      <p:grpSpPr>
        <a:xfrm>
          <a:off x="0" y="0"/>
          <a:ext cx="0" cy="0"/>
          <a:chOff x="0" y="0"/>
          <a:chExt cx="0" cy="0"/>
        </a:xfrm>
      </p:grpSpPr>
      <p:sp>
        <p:nvSpPr>
          <p:cNvPr id="14" name="Freeform: Shape 13"/>
          <p:cNvSpPr/>
          <p:nvPr userDrawn="1"/>
        </p:nvSpPr>
        <p:spPr>
          <a:xfrm>
            <a:off x="129521" y="0"/>
            <a:ext cx="4741280" cy="2353474"/>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rgbClr val="0D14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quarter" idx="10" hasCustomPrompt="1"/>
          </p:nvPr>
        </p:nvSpPr>
        <p:spPr>
          <a:xfrm>
            <a:off x="6096000" y="431800"/>
            <a:ext cx="5371038" cy="1830245"/>
          </a:xfrm>
        </p:spPr>
        <p:txBody>
          <a:bodyPr wrap="square" lIns="146304" rIns="146304">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3137" kern="1200" spc="0" baseline="0" dirty="0">
                <a:gradFill>
                  <a:gsLst>
                    <a:gs pos="15000">
                      <a:schemeClr val="tx2"/>
                    </a:gs>
                    <a:gs pos="47000">
                      <a:schemeClr val="tx2"/>
                    </a:gs>
                  </a:gsLst>
                  <a:lin ang="5400000" scaled="1"/>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293687" y="3436331"/>
            <a:ext cx="2286000" cy="1802032"/>
          </a:xfrm>
        </p:spPr>
        <p:txBody>
          <a:bodyPr lIns="182880" tIns="146304" rIns="182880"/>
          <a:lstStyle>
            <a:lvl1pPr marL="0" indent="0" algn="l">
              <a:buNone/>
              <a:defRPr sz="1600" b="1">
                <a:latin typeface="+mn-lt"/>
              </a:defRPr>
            </a:lvl1pPr>
            <a:lvl2pPr marL="0" indent="0" algn="l">
              <a:buNone/>
              <a:defRPr lang="en-US" sz="1400" b="0" kern="1200" dirty="0">
                <a:solidFill>
                  <a:schemeClr val="tx1"/>
                </a:solidFill>
                <a:latin typeface="+mn-lt"/>
                <a:ea typeface="+mn-ea"/>
                <a:cs typeface="+mn-cs"/>
              </a:defRPr>
            </a:lvl2pPr>
            <a:lvl3pPr marL="0" indent="0" algn="l">
              <a:buNone/>
              <a:defRPr sz="1200">
                <a:latin typeface="+mn-lt"/>
              </a:defRPr>
            </a:lvl3pPr>
            <a:lvl4pPr marL="0" indent="0" algn="l">
              <a:buNone/>
              <a:defRPr sz="1100">
                <a:latin typeface="+mn-lt"/>
              </a:defRPr>
            </a:lvl4pPr>
            <a:lvl5pPr marL="0" indent="0" algn="l">
              <a:buNone/>
              <a:defRPr sz="11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6"/>
          <p:cNvSpPr>
            <a:spLocks noGrp="1"/>
          </p:cNvSpPr>
          <p:nvPr>
            <p:ph type="title" hasCustomPrompt="1"/>
          </p:nvPr>
        </p:nvSpPr>
        <p:spPr>
          <a:xfrm>
            <a:off x="555244" y="0"/>
            <a:ext cx="4083304" cy="1926336"/>
          </a:xfrm>
          <a:prstGeom prst="rect">
            <a:avLst/>
          </a:prstGeom>
        </p:spPr>
        <p:txBody>
          <a:bodyPr lIns="146304" tIns="420624" rIns="146304" anchor="t" anchorCtr="0"/>
          <a:lstStyle>
            <a:lvl1pPr>
              <a:defRPr lang="en-US" sz="3200" b="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2" name="Text Placeholder 8"/>
          <p:cNvSpPr>
            <a:spLocks noGrp="1"/>
          </p:cNvSpPr>
          <p:nvPr>
            <p:ph type="body" sz="quarter" idx="12"/>
          </p:nvPr>
        </p:nvSpPr>
        <p:spPr>
          <a:xfrm>
            <a:off x="266101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a:t>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a:t>Second level</a:t>
            </a:r>
          </a:p>
          <a:p>
            <a:pPr marL="0" lvl="2" indent="0" algn="l" defTabSz="914400" rtl="0" eaLnBrk="1" latinLnBrk="0" hangingPunct="1">
              <a:lnSpc>
                <a:spcPct val="90000"/>
              </a:lnSpc>
              <a:spcBef>
                <a:spcPts val="1000"/>
              </a:spcBef>
              <a:buFont typeface="Arial" panose="020B0604020202020204" pitchFamily="34" charset="0"/>
              <a:buNone/>
            </a:pPr>
            <a:r>
              <a:rPr lang="en-US"/>
              <a:t>Third level</a:t>
            </a:r>
          </a:p>
          <a:p>
            <a:pPr marL="0" lvl="3" indent="0" algn="l" defTabSz="914400" rtl="0" eaLnBrk="1" latinLnBrk="0" hangingPunct="1">
              <a:lnSpc>
                <a:spcPct val="90000"/>
              </a:lnSpc>
              <a:spcBef>
                <a:spcPts val="1000"/>
              </a:spcBef>
              <a:buFont typeface="Arial" panose="020B0604020202020204" pitchFamily="34" charset="0"/>
              <a:buNone/>
            </a:pPr>
            <a:r>
              <a:rPr lang="en-US"/>
              <a:t>Fourth level</a:t>
            </a:r>
          </a:p>
          <a:p>
            <a:pPr marL="0" lvl="4" indent="0" algn="l" defTabSz="914400" rtl="0" eaLnBrk="1" latinLnBrk="0" hangingPunct="1">
              <a:lnSpc>
                <a:spcPct val="90000"/>
              </a:lnSpc>
              <a:spcBef>
                <a:spcPts val="1000"/>
              </a:spcBef>
              <a:buFont typeface="Arial" panose="020B0604020202020204" pitchFamily="34" charset="0"/>
              <a:buNone/>
            </a:pPr>
            <a:r>
              <a:rPr lang="en-US"/>
              <a:t>Fifth level</a:t>
            </a:r>
            <a:endParaRPr lang="en-US" dirty="0"/>
          </a:p>
        </p:txBody>
      </p:sp>
      <p:sp>
        <p:nvSpPr>
          <p:cNvPr id="10" name="Text Placeholder 8"/>
          <p:cNvSpPr>
            <a:spLocks noGrp="1"/>
          </p:cNvSpPr>
          <p:nvPr>
            <p:ph type="body" sz="quarter" idx="13"/>
          </p:nvPr>
        </p:nvSpPr>
        <p:spPr>
          <a:xfrm>
            <a:off x="502834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sz="1400" b="0">
                <a:solidFill>
                  <a:schemeClr val="tx1"/>
                </a:solidFill>
                <a:latin typeface="+mn-lt"/>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a:t>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a:t>Second level</a:t>
            </a:r>
          </a:p>
          <a:p>
            <a:pPr marL="0" lvl="2" indent="0" algn="l" defTabSz="914400" rtl="0" eaLnBrk="1" latinLnBrk="0" hangingPunct="1">
              <a:lnSpc>
                <a:spcPct val="90000"/>
              </a:lnSpc>
              <a:spcBef>
                <a:spcPts val="1000"/>
              </a:spcBef>
              <a:buFont typeface="Arial" panose="020B0604020202020204" pitchFamily="34" charset="0"/>
              <a:buNone/>
            </a:pPr>
            <a:r>
              <a:rPr lang="en-US"/>
              <a:t>Third level</a:t>
            </a:r>
          </a:p>
          <a:p>
            <a:pPr marL="0" lvl="3" indent="0" algn="l" defTabSz="914400" rtl="0" eaLnBrk="1" latinLnBrk="0" hangingPunct="1">
              <a:lnSpc>
                <a:spcPct val="90000"/>
              </a:lnSpc>
              <a:spcBef>
                <a:spcPts val="1000"/>
              </a:spcBef>
              <a:buFont typeface="Arial" panose="020B0604020202020204" pitchFamily="34" charset="0"/>
              <a:buNone/>
            </a:pPr>
            <a:r>
              <a:rPr lang="en-US"/>
              <a:t>Fourth level</a:t>
            </a:r>
          </a:p>
          <a:p>
            <a:pPr marL="0" lvl="4" indent="0" algn="l" defTabSz="914400" rtl="0" eaLnBrk="1" latinLnBrk="0" hangingPunct="1">
              <a:lnSpc>
                <a:spcPct val="90000"/>
              </a:lnSpc>
              <a:spcBef>
                <a:spcPts val="1000"/>
              </a:spcBef>
              <a:buFont typeface="Arial" panose="020B0604020202020204" pitchFamily="34" charset="0"/>
              <a:buNone/>
            </a:pPr>
            <a:r>
              <a:rPr lang="en-US"/>
              <a:t>Fifth level</a:t>
            </a:r>
            <a:endParaRPr lang="en-US" dirty="0"/>
          </a:p>
        </p:txBody>
      </p:sp>
      <p:sp>
        <p:nvSpPr>
          <p:cNvPr id="11" name="Text Placeholder 8"/>
          <p:cNvSpPr>
            <a:spLocks noGrp="1"/>
          </p:cNvSpPr>
          <p:nvPr>
            <p:ph type="body" sz="quarter" idx="14"/>
          </p:nvPr>
        </p:nvSpPr>
        <p:spPr>
          <a:xfrm>
            <a:off x="739567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Text Placeholder 8"/>
          <p:cNvSpPr>
            <a:spLocks noGrp="1"/>
          </p:cNvSpPr>
          <p:nvPr>
            <p:ph type="body" sz="quarter" idx="15"/>
          </p:nvPr>
        </p:nvSpPr>
        <p:spPr>
          <a:xfrm>
            <a:off x="9763006"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a:t>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a:t>Second level</a:t>
            </a:r>
          </a:p>
          <a:p>
            <a:pPr marL="0" lvl="2" indent="0" algn="l" defTabSz="914400" rtl="0" eaLnBrk="1" latinLnBrk="0" hangingPunct="1">
              <a:lnSpc>
                <a:spcPct val="90000"/>
              </a:lnSpc>
              <a:spcBef>
                <a:spcPts val="1000"/>
              </a:spcBef>
              <a:buFont typeface="Arial" panose="020B0604020202020204" pitchFamily="34" charset="0"/>
              <a:buNone/>
            </a:pPr>
            <a:r>
              <a:rPr lang="en-US"/>
              <a:t>Third level</a:t>
            </a:r>
          </a:p>
          <a:p>
            <a:pPr marL="0" lvl="3" indent="0" algn="l" defTabSz="914400" rtl="0" eaLnBrk="1" latinLnBrk="0" hangingPunct="1">
              <a:lnSpc>
                <a:spcPct val="90000"/>
              </a:lnSpc>
              <a:spcBef>
                <a:spcPts val="1000"/>
              </a:spcBef>
              <a:buFont typeface="Arial" panose="020B0604020202020204" pitchFamily="34" charset="0"/>
              <a:buNone/>
            </a:pPr>
            <a:r>
              <a:rPr lang="en-US"/>
              <a:t>Fourth level</a:t>
            </a:r>
          </a:p>
          <a:p>
            <a:pPr marL="0" lvl="4" indent="0" algn="l" defTabSz="914400" rtl="0" eaLnBrk="1" latinLnBrk="0" hangingPunct="1">
              <a:lnSpc>
                <a:spcPct val="90000"/>
              </a:lnSpc>
              <a:spcBef>
                <a:spcPts val="1000"/>
              </a:spcBef>
              <a:buFont typeface="Arial" panose="020B0604020202020204" pitchFamily="34" charset="0"/>
              <a:buNone/>
            </a:pPr>
            <a:r>
              <a:rPr lang="en-US"/>
              <a:t>Fifth level</a:t>
            </a:r>
            <a:endParaRPr lang="en-US" dirty="0"/>
          </a:p>
        </p:txBody>
      </p:sp>
    </p:spTree>
    <p:extLst>
      <p:ext uri="{BB962C8B-B14F-4D97-AF65-F5344CB8AC3E}">
        <p14:creationId xmlns:p14="http://schemas.microsoft.com/office/powerpoint/2010/main" val="2158804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tmplLst>
          <p:tmpl>
            <p:tnLst>
              <p:par>
                <p:cTn presetID="10"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P spid="12" grpId="0">
        <p:tmplLst>
          <p:tmpl>
            <p:tnLst>
              <p:par>
                <p:cTn presetID="10" presetClass="entr" presetSubtype="0" fill="hold" nodeType="click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P spid="10" grpId="0">
        <p:tmplLst>
          <p:tmpl>
            <p:tnLst>
              <p:par>
                <p:cTn presetID="10" presetClass="entr" presetSubtype="0" fill="hold" nodeType="click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11" grpId="0">
        <p:tmplLst>
          <p:tmpl>
            <p:tnLst>
              <p:par>
                <p:cTn presetID="10" presetClass="entr" presetSubtype="0" fill="hold" nodeType="click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p:tmplLst>
          <p:tmpl>
            <p:tnLst>
              <p:par>
                <p:cTn presetID="10" presetClass="entr" presetSubtype="0" fill="hold" nodeType="click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8_Title,  5 Pillars smaller text">
    <p:spTree>
      <p:nvGrpSpPr>
        <p:cNvPr id="1" name=""/>
        <p:cNvGrpSpPr/>
        <p:nvPr/>
      </p:nvGrpSpPr>
      <p:grpSpPr>
        <a:xfrm>
          <a:off x="0" y="0"/>
          <a:ext cx="0" cy="0"/>
          <a:chOff x="0" y="0"/>
          <a:chExt cx="0" cy="0"/>
        </a:xfrm>
      </p:grpSpPr>
      <p:sp>
        <p:nvSpPr>
          <p:cNvPr id="4" name="Rectangle 3"/>
          <p:cNvSpPr/>
          <p:nvPr userDrawn="1"/>
        </p:nvSpPr>
        <p:spPr>
          <a:xfrm>
            <a:off x="0" y="0"/>
            <a:ext cx="12192000" cy="12143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04800" y="2598127"/>
            <a:ext cx="3714704" cy="2524794"/>
          </a:xfrm>
        </p:spPr>
        <p:txBody>
          <a:bodyPr lIns="91440" rIns="91440"/>
          <a:lstStyle>
            <a:lvl1pPr algn="ctr">
              <a:spcAft>
                <a:spcPts val="3000"/>
              </a:spcAft>
              <a:defRPr sz="24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marL="0" indent="0" algn="ctr" defTabSz="914400" rtl="0" eaLnBrk="1" latinLnBrk="0" hangingPunct="1">
              <a:lnSpc>
                <a:spcPct val="90000"/>
              </a:lnSpc>
              <a:spcBef>
                <a:spcPts val="1000"/>
              </a:spcBef>
              <a:spcAft>
                <a:spcPts val="1200"/>
              </a:spcAft>
              <a:buFont typeface="Arial" panose="020B0604020202020204" pitchFamily="34" charset="0"/>
              <a:buNone/>
              <a:defRPr lang="en-US" sz="2000" kern="1200" dirty="0">
                <a:solidFill>
                  <a:schemeClr val="tx1"/>
                </a:solidFill>
                <a:latin typeface="Segoe UI Semilight" panose="020B0402040204020203" pitchFamily="34" charset="0"/>
                <a:ea typeface="+mn-ea"/>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2"/>
          <p:cNvSpPr>
            <a:spLocks noGrp="1"/>
          </p:cNvSpPr>
          <p:nvPr>
            <p:ph idx="15"/>
          </p:nvPr>
        </p:nvSpPr>
        <p:spPr>
          <a:xfrm>
            <a:off x="8158238" y="2598127"/>
            <a:ext cx="3773077" cy="2524794"/>
          </a:xfrm>
        </p:spPr>
        <p:txBody>
          <a:bodyPr lIns="91440" rIns="91440"/>
          <a:lstStyle>
            <a:lvl1pPr algn="ctr">
              <a:defRPr lang="en-US" sz="2400" kern="1200" dirty="0">
                <a:gradFill>
                  <a:gsLst>
                    <a:gs pos="15000">
                      <a:schemeClr val="tx2"/>
                    </a:gs>
                    <a:gs pos="47000">
                      <a:schemeClr val="tx2"/>
                    </a:gs>
                  </a:gsLst>
                  <a:lin ang="5400000" scaled="1"/>
                </a:gradFill>
                <a:latin typeface="Segoe UI Semilight" panose="020B0402040204020203" pitchFamily="34" charset="0"/>
                <a:ea typeface="+mn-ea"/>
                <a:cs typeface="Segoe UI Semilight" panose="020B0402040204020203" pitchFamily="34" charset="0"/>
              </a:defRPr>
            </a:lvl1pPr>
            <a:lvl2pPr marL="0" indent="0" algn="ctr" defTabSz="914400" rtl="0" eaLnBrk="1" latinLnBrk="0" hangingPunct="1">
              <a:lnSpc>
                <a:spcPct val="90000"/>
              </a:lnSpc>
              <a:spcBef>
                <a:spcPts val="1000"/>
              </a:spcBef>
              <a:spcAft>
                <a:spcPts val="1200"/>
              </a:spcAft>
              <a:buFont typeface="Arial" panose="020B0604020202020204" pitchFamily="34" charset="0"/>
              <a:buNone/>
              <a:defRPr lang="en-US" sz="2000" kern="1200" dirty="0">
                <a:solidFill>
                  <a:schemeClr val="tx1"/>
                </a:solidFill>
                <a:latin typeface="Segoe UI Semilight" panose="020B0402040204020203" pitchFamily="34" charset="0"/>
                <a:ea typeface="+mn-ea"/>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marL="0" lvl="0" indent="0" algn="ctr" defTabSz="914400" rtl="0" eaLnBrk="1" latinLnBrk="0" hangingPunct="1">
              <a:lnSpc>
                <a:spcPct val="90000"/>
              </a:lnSpc>
              <a:spcBef>
                <a:spcPts val="1000"/>
              </a:spcBef>
              <a:spcAft>
                <a:spcPts val="3000"/>
              </a:spcAft>
              <a:buFont typeface="Arial" panose="020B0604020202020204" pitchFamily="34" charset="0"/>
              <a:buNone/>
            </a:pPr>
            <a:r>
              <a:rPr lang="en-US"/>
              <a:t>Edit Master text styles</a:t>
            </a:r>
          </a:p>
          <a:p>
            <a:pPr marL="0" lvl="1" indent="0" algn="ctr" defTabSz="914400" rtl="0" eaLnBrk="1" latinLnBrk="0" hangingPunct="1">
              <a:lnSpc>
                <a:spcPct val="90000"/>
              </a:lnSpc>
              <a:spcBef>
                <a:spcPts val="1000"/>
              </a:spcBef>
              <a:spcAft>
                <a:spcPts val="3000"/>
              </a:spcAft>
              <a:buFont typeface="Arial" panose="020B0604020202020204" pitchFamily="34" charset="0"/>
              <a:buNone/>
            </a:pPr>
            <a:r>
              <a:rPr lang="en-US"/>
              <a:t>Second level</a:t>
            </a:r>
          </a:p>
          <a:p>
            <a:pPr marL="0" lvl="2" indent="0" algn="ctr" defTabSz="914400" rtl="0" eaLnBrk="1" latinLnBrk="0" hangingPunct="1">
              <a:lnSpc>
                <a:spcPct val="90000"/>
              </a:lnSpc>
              <a:spcBef>
                <a:spcPts val="1000"/>
              </a:spcBef>
              <a:spcAft>
                <a:spcPts val="3000"/>
              </a:spcAft>
              <a:buFont typeface="Arial" panose="020B0604020202020204" pitchFamily="34" charset="0"/>
              <a:buNone/>
            </a:pPr>
            <a:r>
              <a:rPr lang="en-US"/>
              <a:t>Third level</a:t>
            </a:r>
          </a:p>
          <a:p>
            <a:pPr marL="0" lvl="3" indent="0" algn="ctr" defTabSz="914400" rtl="0" eaLnBrk="1" latinLnBrk="0" hangingPunct="1">
              <a:lnSpc>
                <a:spcPct val="90000"/>
              </a:lnSpc>
              <a:spcBef>
                <a:spcPts val="1000"/>
              </a:spcBef>
              <a:spcAft>
                <a:spcPts val="3000"/>
              </a:spcAft>
              <a:buFont typeface="Arial" panose="020B0604020202020204" pitchFamily="34" charset="0"/>
              <a:buNone/>
            </a:pPr>
            <a:r>
              <a:rPr lang="en-US"/>
              <a:t>Fourth level</a:t>
            </a:r>
          </a:p>
          <a:p>
            <a:pPr marL="0" lvl="4" indent="0" algn="ctr" defTabSz="914400" rtl="0" eaLnBrk="1" latinLnBrk="0" hangingPunct="1">
              <a:lnSpc>
                <a:spcPct val="90000"/>
              </a:lnSpc>
              <a:spcBef>
                <a:spcPts val="1000"/>
              </a:spcBef>
              <a:spcAft>
                <a:spcPts val="3000"/>
              </a:spcAft>
              <a:buFont typeface="Arial" panose="020B0604020202020204" pitchFamily="34" charset="0"/>
              <a:buNone/>
            </a:pPr>
            <a:r>
              <a:rPr lang="en-US"/>
              <a:t>Fifth level</a:t>
            </a:r>
            <a:endParaRPr lang="en-US" dirty="0"/>
          </a:p>
        </p:txBody>
      </p:sp>
      <p:sp>
        <p:nvSpPr>
          <p:cNvPr id="11" name="Freeform: Shape 10"/>
          <p:cNvSpPr/>
          <p:nvPr userDrawn="1"/>
        </p:nvSpPr>
        <p:spPr>
          <a:xfrm>
            <a:off x="129521" y="0"/>
            <a:ext cx="2749481" cy="1364786"/>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rgbClr val="0D14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316322" y="339408"/>
            <a:ext cx="2375877" cy="535531"/>
          </a:xfrm>
        </p:spPr>
        <p:txBody>
          <a:bodyPr/>
          <a:lstStyle>
            <a:lvl1pPr algn="ctr">
              <a:defRPr lang="en-US" sz="3200" b="0" i="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a:t>
            </a:r>
          </a:p>
        </p:txBody>
      </p:sp>
      <p:sp>
        <p:nvSpPr>
          <p:cNvPr id="10" name="Text Placeholder 9"/>
          <p:cNvSpPr>
            <a:spLocks noGrp="1"/>
          </p:cNvSpPr>
          <p:nvPr>
            <p:ph type="body" sz="quarter" idx="16"/>
          </p:nvPr>
        </p:nvSpPr>
        <p:spPr>
          <a:xfrm>
            <a:off x="2879003" y="419100"/>
            <a:ext cx="9084398" cy="13700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Picture Placeholder 5">
            <a:extLst>
              <a:ext uri="{FF2B5EF4-FFF2-40B4-BE49-F238E27FC236}">
                <a16:creationId xmlns:a16="http://schemas.microsoft.com/office/drawing/2014/main" id="{45421379-66AD-43AA-88E7-C328D445257A}"/>
              </a:ext>
            </a:extLst>
          </p:cNvPr>
          <p:cNvSpPr>
            <a:spLocks noGrp="1"/>
          </p:cNvSpPr>
          <p:nvPr>
            <p:ph type="pic" sz="quarter" idx="17"/>
          </p:nvPr>
        </p:nvSpPr>
        <p:spPr>
          <a:xfrm>
            <a:off x="4127500" y="2582251"/>
            <a:ext cx="3924300" cy="2540669"/>
          </a:xfrm>
        </p:spPr>
        <p:txBody>
          <a:bodyPr/>
          <a:lstStyle/>
          <a:p>
            <a:endParaRPr lang="en-AU"/>
          </a:p>
        </p:txBody>
      </p:sp>
    </p:spTree>
    <p:extLst>
      <p:ext uri="{BB962C8B-B14F-4D97-AF65-F5344CB8AC3E}">
        <p14:creationId xmlns:p14="http://schemas.microsoft.com/office/powerpoint/2010/main" val="315386595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Title,  5 Pillars smaller text">
    <p:spTree>
      <p:nvGrpSpPr>
        <p:cNvPr id="1" name=""/>
        <p:cNvGrpSpPr/>
        <p:nvPr/>
      </p:nvGrpSpPr>
      <p:grpSpPr>
        <a:xfrm>
          <a:off x="0" y="0"/>
          <a:ext cx="0" cy="0"/>
          <a:chOff x="0" y="0"/>
          <a:chExt cx="0" cy="0"/>
        </a:xfrm>
      </p:grpSpPr>
      <p:sp>
        <p:nvSpPr>
          <p:cNvPr id="4" name="Rectangle 3"/>
          <p:cNvSpPr/>
          <p:nvPr userDrawn="1"/>
        </p:nvSpPr>
        <p:spPr>
          <a:xfrm>
            <a:off x="0" y="0"/>
            <a:ext cx="12192000" cy="12143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8658"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2"/>
          <p:cNvSpPr>
            <a:spLocks noGrp="1"/>
          </p:cNvSpPr>
          <p:nvPr>
            <p:ph idx="14"/>
          </p:nvPr>
        </p:nvSpPr>
        <p:spPr>
          <a:xfrm>
            <a:off x="2483635"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2"/>
          <p:cNvSpPr>
            <a:spLocks noGrp="1"/>
          </p:cNvSpPr>
          <p:nvPr>
            <p:ph idx="15"/>
          </p:nvPr>
        </p:nvSpPr>
        <p:spPr>
          <a:xfrm>
            <a:off x="4898612"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Content Placeholder 2"/>
          <p:cNvSpPr>
            <a:spLocks noGrp="1"/>
          </p:cNvSpPr>
          <p:nvPr>
            <p:ph idx="16"/>
          </p:nvPr>
        </p:nvSpPr>
        <p:spPr>
          <a:xfrm>
            <a:off x="7313589"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2"/>
          <p:cNvSpPr>
            <a:spLocks noGrp="1"/>
          </p:cNvSpPr>
          <p:nvPr>
            <p:ph idx="17"/>
          </p:nvPr>
        </p:nvSpPr>
        <p:spPr>
          <a:xfrm>
            <a:off x="9728566"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Rectangle 11"/>
          <p:cNvSpPr/>
          <p:nvPr userDrawn="1"/>
        </p:nvSpPr>
        <p:spPr>
          <a:xfrm>
            <a:off x="297258"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userDrawn="1"/>
        </p:nvSpPr>
        <p:spPr>
          <a:xfrm>
            <a:off x="2712235"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userDrawn="1"/>
        </p:nvSpPr>
        <p:spPr>
          <a:xfrm>
            <a:off x="7542189"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userDrawn="1"/>
        </p:nvSpPr>
        <p:spPr>
          <a:xfrm>
            <a:off x="9957166"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userDrawn="1"/>
        </p:nvSpPr>
        <p:spPr>
          <a:xfrm>
            <a:off x="5127212"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7"/>
          <p:cNvSpPr>
            <a:spLocks noGrp="1"/>
          </p:cNvSpPr>
          <p:nvPr>
            <p:ph type="body" sz="quarter" idx="13" hasCustomPrompt="1"/>
          </p:nvPr>
        </p:nvSpPr>
        <p:spPr>
          <a:xfrm>
            <a:off x="0" y="470361"/>
            <a:ext cx="12192000" cy="535531"/>
          </a:xfrm>
        </p:spPr>
        <p:txBody>
          <a:bodyPr/>
          <a:lstStyle>
            <a:lvl1pPr marL="0" indent="0" algn="ctr" defTabSz="914400" rtl="0" eaLnBrk="1" latinLnBrk="0" hangingPunct="1">
              <a:lnSpc>
                <a:spcPct val="90000"/>
              </a:lnSpc>
              <a:spcBef>
                <a:spcPts val="1000"/>
              </a:spcBef>
              <a:buFont typeface="Arial" panose="020B0604020202020204" pitchFamily="34" charset="0"/>
              <a:buNone/>
              <a:defRPr lang="en-US" sz="3200" b="0" kern="1200" dirty="0">
                <a:solidFill>
                  <a:schemeClr val="tx1">
                    <a:lumMod val="85000"/>
                    <a:lumOff val="15000"/>
                  </a:schemeClr>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7" name="Content Placeholder 2"/>
          <p:cNvSpPr>
            <a:spLocks noGrp="1"/>
          </p:cNvSpPr>
          <p:nvPr>
            <p:ph idx="18" hasCustomPrompt="1"/>
          </p:nvPr>
        </p:nvSpPr>
        <p:spPr>
          <a:xfrm>
            <a:off x="68658" y="2577396"/>
            <a:ext cx="2377440" cy="840230"/>
          </a:xfrm>
        </p:spPr>
        <p:txBody>
          <a:bodyPr lIns="146304" rIns="146304"/>
          <a:lstStyle>
            <a:lvl1pPr marL="0" algn="ctr" defTabSz="914400" rtl="0" eaLnBrk="1" latinLnBrk="0" hangingPunct="1">
              <a:defRPr lang="en-US" sz="5400" kern="1200" dirty="0">
                <a:solidFill>
                  <a:srgbClr val="FAC59E"/>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8" name="Content Placeholder 2"/>
          <p:cNvSpPr>
            <a:spLocks noGrp="1"/>
          </p:cNvSpPr>
          <p:nvPr>
            <p:ph idx="19" hasCustomPrompt="1"/>
          </p:nvPr>
        </p:nvSpPr>
        <p:spPr>
          <a:xfrm>
            <a:off x="2483635" y="2577396"/>
            <a:ext cx="2377440" cy="840230"/>
          </a:xfrm>
        </p:spPr>
        <p:txBody>
          <a:bodyPr lIns="146304" rIns="146304"/>
          <a:lstStyle>
            <a:lvl1pPr algn="ctr">
              <a:defRPr lang="en-US" sz="5400" b="1" kern="1200" dirty="0">
                <a:solidFill>
                  <a:srgbClr val="FAC59E"/>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marL="0" lvl="0" indent="0" algn="ctr" defTabSz="914400" rtl="0" eaLnBrk="1" latinLnBrk="0" hangingPunct="1">
              <a:lnSpc>
                <a:spcPct val="90000"/>
              </a:lnSpc>
              <a:spcBef>
                <a:spcPts val="1000"/>
              </a:spcBef>
              <a:buFont typeface="Arial" panose="020B0604020202020204" pitchFamily="34" charset="0"/>
              <a:buNone/>
            </a:pPr>
            <a:r>
              <a:rPr lang="en-US" dirty="0"/>
              <a:t>#</a:t>
            </a:r>
          </a:p>
        </p:txBody>
      </p:sp>
      <p:sp>
        <p:nvSpPr>
          <p:cNvPr id="19" name="Content Placeholder 2"/>
          <p:cNvSpPr>
            <a:spLocks noGrp="1"/>
          </p:cNvSpPr>
          <p:nvPr>
            <p:ph idx="20" hasCustomPrompt="1"/>
          </p:nvPr>
        </p:nvSpPr>
        <p:spPr>
          <a:xfrm>
            <a:off x="4898612" y="2577396"/>
            <a:ext cx="2377440" cy="840230"/>
          </a:xfrm>
        </p:spPr>
        <p:txBody>
          <a:bodyPr vert="horz" wrap="square" lIns="146304" tIns="45720" rIns="146304" bIns="45720" rtlCol="0">
            <a:spAutoFit/>
          </a:bodyPr>
          <a:lstStyle>
            <a:lvl1pPr algn="ctr">
              <a:defRPr lang="en-US" sz="5400" dirty="0">
                <a:solidFill>
                  <a:srgbClr val="FAC59E"/>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dirty="0"/>
              <a:t>#</a:t>
            </a:r>
          </a:p>
        </p:txBody>
      </p:sp>
      <p:sp>
        <p:nvSpPr>
          <p:cNvPr id="20" name="Content Placeholder 2"/>
          <p:cNvSpPr>
            <a:spLocks noGrp="1"/>
          </p:cNvSpPr>
          <p:nvPr>
            <p:ph idx="21" hasCustomPrompt="1"/>
          </p:nvPr>
        </p:nvSpPr>
        <p:spPr>
          <a:xfrm>
            <a:off x="7313589" y="2577396"/>
            <a:ext cx="2377440" cy="840230"/>
          </a:xfrm>
        </p:spPr>
        <p:txBody>
          <a:bodyPr vert="horz" wrap="square" lIns="146304" tIns="45720" rIns="146304" bIns="45720" rtlCol="0">
            <a:spAutoFit/>
          </a:bodyPr>
          <a:lstStyle>
            <a:lvl1pPr algn="ctr">
              <a:defRPr lang="en-US" sz="5400" dirty="0">
                <a:solidFill>
                  <a:srgbClr val="FAC59E"/>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dirty="0"/>
              <a:t>#</a:t>
            </a:r>
          </a:p>
        </p:txBody>
      </p:sp>
      <p:sp>
        <p:nvSpPr>
          <p:cNvPr id="21" name="Content Placeholder 2"/>
          <p:cNvSpPr>
            <a:spLocks noGrp="1"/>
          </p:cNvSpPr>
          <p:nvPr>
            <p:ph idx="22" hasCustomPrompt="1"/>
          </p:nvPr>
        </p:nvSpPr>
        <p:spPr>
          <a:xfrm>
            <a:off x="9728566" y="2577396"/>
            <a:ext cx="2377440" cy="840230"/>
          </a:xfrm>
        </p:spPr>
        <p:txBody>
          <a:bodyPr vert="horz" wrap="square" lIns="146304" tIns="45720" rIns="146304" bIns="45720" rtlCol="0">
            <a:spAutoFit/>
          </a:bodyPr>
          <a:lstStyle>
            <a:lvl1pPr algn="ctr">
              <a:defRPr lang="en-US" sz="5400" dirty="0">
                <a:solidFill>
                  <a:srgbClr val="FAC59E"/>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dirty="0"/>
              <a:t>#</a:t>
            </a:r>
          </a:p>
        </p:txBody>
      </p:sp>
    </p:spTree>
    <p:extLst>
      <p:ext uri="{BB962C8B-B14F-4D97-AF65-F5344CB8AC3E}">
        <p14:creationId xmlns:p14="http://schemas.microsoft.com/office/powerpoint/2010/main" val="3249118181"/>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14:presetBounceEnd="32000">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14:bounceEnd="32000">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14:presetBounceEnd="32000">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14:bounceEnd="32000">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14:presetBounceEnd="32000">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14:bounceEnd="32000">
                                          <p:cBhvr additive="base">
                                            <p:cTn id="39"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decel="10000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750" fill="hold"/>
                                            <p:tgtEl>
                                              <p:spTgt spid="14"/>
                                            </p:tgtEl>
                                            <p:attrNameLst>
                                              <p:attrName>ppt_x</p:attrName>
                                            </p:attrNameLst>
                                          </p:cBhvr>
                                          <p:tavLst>
                                            <p:tav tm="0">
                                              <p:val>
                                                <p:strVal val="#ppt_x"/>
                                              </p:val>
                                            </p:tav>
                                            <p:tav tm="100000">
                                              <p:val>
                                                <p:strVal val="#ppt_x"/>
                                              </p:val>
                                            </p:tav>
                                          </p:tavLst>
                                        </p:anim>
                                        <p:anim calcmode="lin" valueType="num">
                                          <p:cBhvr additive="base">
                                            <p:cTn id="50" dur="75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14:presetBounceEnd="32000">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14:bounceEnd="32000">
                                          <p:cBhvr additive="base">
                                            <p:cTn id="53" dur="750" fill="hold"/>
                                            <p:tgtEl>
                                              <p:spTgt spid="20"/>
                                            </p:tgtEl>
                                            <p:attrNameLst>
                                              <p:attrName>ppt_x</p:attrName>
                                            </p:attrNameLst>
                                          </p:cBhvr>
                                          <p:tavLst>
                                            <p:tav tm="0">
                                              <p:val>
                                                <p:strVal val="#ppt_x"/>
                                              </p:val>
                                            </p:tav>
                                            <p:tav tm="100000">
                                              <p:val>
                                                <p:strVal val="#ppt_x"/>
                                              </p:val>
                                            </p:tav>
                                          </p:tavLst>
                                        </p:anim>
                                        <p:anim calcmode="lin" valueType="num" p14:bounceEnd="32000">
                                          <p:cBhvr additive="base">
                                            <p:cTn id="54" dur="75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4" decel="10000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750" fill="hold"/>
                                            <p:tgtEl>
                                              <p:spTgt spid="10"/>
                                            </p:tgtEl>
                                            <p:attrNameLst>
                                              <p:attrName>ppt_x</p:attrName>
                                            </p:attrNameLst>
                                          </p:cBhvr>
                                          <p:tavLst>
                                            <p:tav tm="0">
                                              <p:val>
                                                <p:strVal val="#ppt_x"/>
                                              </p:val>
                                            </p:tav>
                                            <p:tav tm="100000">
                                              <p:val>
                                                <p:strVal val="#ppt_x"/>
                                              </p:val>
                                            </p:tav>
                                          </p:tavLst>
                                        </p:anim>
                                        <p:anim calcmode="lin" valueType="num">
                                          <p:cBhvr additive="base">
                                            <p:cTn id="58"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decel="10000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ppt_x"/>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1" fill="hold" grpId="0" nodeType="withEffect" p14:presetBounceEnd="32000">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14:bounceEnd="32000">
                                          <p:cBhvr additive="base">
                                            <p:cTn id="67" dur="750" fill="hold"/>
                                            <p:tgtEl>
                                              <p:spTgt spid="21"/>
                                            </p:tgtEl>
                                            <p:attrNameLst>
                                              <p:attrName>ppt_x</p:attrName>
                                            </p:attrNameLst>
                                          </p:cBhvr>
                                          <p:tavLst>
                                            <p:tav tm="0">
                                              <p:val>
                                                <p:strVal val="#ppt_x"/>
                                              </p:val>
                                            </p:tav>
                                            <p:tav tm="100000">
                                              <p:val>
                                                <p:strVal val="#ppt_x"/>
                                              </p:val>
                                            </p:tav>
                                          </p:tavLst>
                                        </p:anim>
                                        <p:anim calcmode="lin" valueType="num" p14:bounceEnd="32000">
                                          <p:cBhvr additive="base">
                                            <p:cTn id="68" dur="750" fill="hold"/>
                                            <p:tgtEl>
                                              <p:spTgt spid="21"/>
                                            </p:tgtEl>
                                            <p:attrNameLst>
                                              <p:attrName>ppt_y</p:attrName>
                                            </p:attrNameLst>
                                          </p:cBhvr>
                                          <p:tavLst>
                                            <p:tav tm="0">
                                              <p:val>
                                                <p:strVal val="0-#ppt_h/2"/>
                                              </p:val>
                                            </p:tav>
                                            <p:tav tm="100000">
                                              <p:val>
                                                <p:strVal val="#ppt_y"/>
                                              </p:val>
                                            </p:tav>
                                          </p:tavLst>
                                        </p:anim>
                                      </p:childTnLst>
                                    </p:cTn>
                                  </p:par>
                                  <p:par>
                                    <p:cTn id="69" presetID="2" presetClass="entr" presetSubtype="4" decel="100000" fill="hold" grpId="0"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additive="base">
                                            <p:cTn id="71" dur="750" fill="hold"/>
                                            <p:tgtEl>
                                              <p:spTgt spid="11"/>
                                            </p:tgtEl>
                                            <p:attrNameLst>
                                              <p:attrName>ppt_x</p:attrName>
                                            </p:attrNameLst>
                                          </p:cBhvr>
                                          <p:tavLst>
                                            <p:tav tm="0">
                                              <p:val>
                                                <p:strVal val="#ppt_x"/>
                                              </p:val>
                                            </p:tav>
                                            <p:tav tm="100000">
                                              <p:val>
                                                <p:strVal val="#ppt_x"/>
                                              </p:val>
                                            </p:tav>
                                          </p:tavLst>
                                        </p:anim>
                                        <p:anim calcmode="lin" valueType="num">
                                          <p:cBhvr additive="base">
                                            <p:cTn id="72" dur="75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uiExpand="1">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0" grpId="0">
            <p:tmplLst>
              <p:tmpl>
                <p:tnLst>
                  <p:par>
                    <p:cTn presetID="2" presetClass="entr" presetSubtype="4" decel="10000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 calcmode="lin" valueType="num">
                          <p:cBhvr additive="base">
                            <p:cTn dur="750" fill="hold"/>
                            <p:tgtEl>
                              <p:spTgt spid="10"/>
                            </p:tgtEl>
                            <p:attrNameLst>
                              <p:attrName>ppt_x</p:attrName>
                            </p:attrNameLst>
                          </p:cBhvr>
                          <p:tavLst>
                            <p:tav tm="0">
                              <p:val>
                                <p:strVal val="#ppt_x"/>
                              </p:val>
                            </p:tav>
                            <p:tav tm="100000">
                              <p:val>
                                <p:strVal val="#ppt_x"/>
                              </p:val>
                            </p:tav>
                          </p:tavLst>
                        </p:anim>
                        <p:anim calcmode="lin" valueType="num">
                          <p:cBhvr additive="base">
                            <p:cTn dur="750" fill="hold"/>
                            <p:tgtEl>
                              <p:spTgt spid="10"/>
                            </p:tgtEl>
                            <p:attrNameLst>
                              <p:attrName>ppt_y</p:attrName>
                            </p:attrNameLst>
                          </p:cBhvr>
                          <p:tavLst>
                            <p:tav tm="0">
                              <p:val>
                                <p:strVal val="1+#ppt_h/2"/>
                              </p:val>
                            </p:tav>
                            <p:tav tm="100000">
                              <p:val>
                                <p:strVal val="#ppt_y"/>
                              </p:val>
                            </p:tav>
                          </p:tavLst>
                        </p:anim>
                      </p:childTnLst>
                    </p:cTn>
                  </p:par>
                </p:tnLst>
              </p:tmpl>
            </p:tmplLst>
          </p:bldP>
          <p:bldP spid="11" grpId="0">
            <p:tmplLst>
              <p:tmpl>
                <p:tnLst>
                  <p:par>
                    <p:cTn presetID="2" presetClass="entr" presetSubtype="4" decel="10000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750" fill="hold"/>
                            <p:tgtEl>
                              <p:spTgt spid="11"/>
                            </p:tgtEl>
                            <p:attrNameLst>
                              <p:attrName>ppt_x</p:attrName>
                            </p:attrNameLst>
                          </p:cBhvr>
                          <p:tavLst>
                            <p:tav tm="0">
                              <p:val>
                                <p:strVal val="#ppt_x"/>
                              </p:val>
                            </p:tav>
                            <p:tav tm="100000">
                              <p:val>
                                <p:strVal val="#ppt_x"/>
                              </p:val>
                            </p:tav>
                          </p:tavLst>
                        </p:anim>
                        <p:anim calcmode="lin" valueType="num">
                          <p:cBhvr additive="base">
                            <p:cTn dur="750" fill="hold"/>
                            <p:tgtEl>
                              <p:spTgt spid="11"/>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4" grpId="0" animBg="1"/>
          <p:bldP spid="15" grpId="0" animBg="1"/>
          <p:bldP spid="16" grpId="0" animBg="1"/>
          <p:bldP spid="17" grpId="0" uiExpand="1" build="p">
            <p:tmplLst>
              <p:tmpl lvl="1">
                <p:tnLst>
                  <p:par>
                    <p:cTn presetID="2" presetClass="entr" presetSubtype="1" fill="hold" nodeType="withEffect" p14:presetBounceEnd="32000">
                      <p:stCondLst>
                        <p:cond delay="0"/>
                      </p:stCondLst>
                      <p:childTnLst>
                        <p:set>
                          <p:cBhvr>
                            <p:cTn dur="1" fill="hold">
                              <p:stCondLst>
                                <p:cond delay="0"/>
                              </p:stCondLst>
                            </p:cTn>
                            <p:tgtEl>
                              <p:spTgt spid="17"/>
                            </p:tgtEl>
                            <p:attrNameLst>
                              <p:attrName>style.visibility</p:attrName>
                            </p:attrNameLst>
                          </p:cBhvr>
                          <p:to>
                            <p:strVal val="visible"/>
                          </p:to>
                        </p:set>
                        <p:anim calcmode="lin" valueType="num" p14:bounceEnd="32000">
                          <p:cBhvr additive="base">
                            <p:cTn dur="750" fill="hold"/>
                            <p:tgtEl>
                              <p:spTgt spid="17"/>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uiExpand="1" build="p">
            <p:tmplLst>
              <p:tmpl lvl="1">
                <p:tnLst>
                  <p:par>
                    <p:cTn presetID="2" presetClass="entr" presetSubtype="1" fill="hold" nodeType="withEffect" p14:presetBounceEnd="32000">
                      <p:stCondLst>
                        <p:cond delay="0"/>
                      </p:stCondLst>
                      <p:childTnLst>
                        <p:set>
                          <p:cBhvr>
                            <p:cTn dur="1" fill="hold">
                              <p:stCondLst>
                                <p:cond delay="0"/>
                              </p:stCondLst>
                            </p:cTn>
                            <p:tgtEl>
                              <p:spTgt spid="18"/>
                            </p:tgtEl>
                            <p:attrNameLst>
                              <p:attrName>style.visibility</p:attrName>
                            </p:attrNameLst>
                          </p:cBhvr>
                          <p:to>
                            <p:strVal val="visible"/>
                          </p:to>
                        </p:set>
                        <p:anim calcmode="lin" valueType="num" p14:bounceEnd="32000">
                          <p:cBhvr additive="base">
                            <p:cTn dur="750" fill="hold"/>
                            <p:tgtEl>
                              <p:spTgt spid="18"/>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14:presetBounceEnd="32000">
                      <p:stCondLst>
                        <p:cond delay="0"/>
                      </p:stCondLst>
                      <p:childTnLst>
                        <p:set>
                          <p:cBhvr>
                            <p:cTn dur="1" fill="hold">
                              <p:stCondLst>
                                <p:cond delay="0"/>
                              </p:stCondLst>
                            </p:cTn>
                            <p:tgtEl>
                              <p:spTgt spid="19"/>
                            </p:tgtEl>
                            <p:attrNameLst>
                              <p:attrName>style.visibility</p:attrName>
                            </p:attrNameLst>
                          </p:cBhvr>
                          <p:to>
                            <p:strVal val="visible"/>
                          </p:to>
                        </p:set>
                        <p:anim calcmode="lin" valueType="num" p14:bounceEnd="32000">
                          <p:cBhvr additive="base">
                            <p:cTn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P spid="20" grpId="0">
            <p:tmplLst>
              <p:tmpl>
                <p:tnLst>
                  <p:par>
                    <p:cTn presetID="2" presetClass="entr" presetSubtype="1" fill="hold" nodeType="withEffect" p14:presetBounceEnd="32000">
                      <p:stCondLst>
                        <p:cond delay="0"/>
                      </p:stCondLst>
                      <p:childTnLst>
                        <p:set>
                          <p:cBhvr>
                            <p:cTn dur="1" fill="hold">
                              <p:stCondLst>
                                <p:cond delay="0"/>
                              </p:stCondLst>
                            </p:cTn>
                            <p:tgtEl>
                              <p:spTgt spid="20"/>
                            </p:tgtEl>
                            <p:attrNameLst>
                              <p:attrName>style.visibility</p:attrName>
                            </p:attrNameLst>
                          </p:cBhvr>
                          <p:to>
                            <p:strVal val="visible"/>
                          </p:to>
                        </p:set>
                        <p:anim calcmode="lin" valueType="num" p14:bounceEnd="32000">
                          <p:cBhvr additive="base">
                            <p:cTn dur="750" fill="hold"/>
                            <p:tgtEl>
                              <p:spTgt spid="20"/>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20"/>
                            </p:tgtEl>
                            <p:attrNameLst>
                              <p:attrName>ppt_y</p:attrName>
                            </p:attrNameLst>
                          </p:cBhvr>
                          <p:tavLst>
                            <p:tav tm="0">
                              <p:val>
                                <p:strVal val="0-#ppt_h/2"/>
                              </p:val>
                            </p:tav>
                            <p:tav tm="100000">
                              <p:val>
                                <p:strVal val="#ppt_y"/>
                              </p:val>
                            </p:tav>
                          </p:tavLst>
                        </p:anim>
                      </p:childTnLst>
                    </p:cTn>
                  </p:par>
                </p:tnLst>
              </p:tmpl>
            </p:tmplLst>
          </p:bldP>
          <p:bldP spid="21" grpId="0">
            <p:tmplLst>
              <p:tmpl>
                <p:tnLst>
                  <p:par>
                    <p:cTn presetID="2" presetClass="entr" presetSubtype="1" fill="hold" nodeType="withEffect" p14:presetBounceEnd="32000">
                      <p:stCondLst>
                        <p:cond delay="0"/>
                      </p:stCondLst>
                      <p:childTnLst>
                        <p:set>
                          <p:cBhvr>
                            <p:cTn dur="1" fill="hold">
                              <p:stCondLst>
                                <p:cond delay="0"/>
                              </p:stCondLst>
                            </p:cTn>
                            <p:tgtEl>
                              <p:spTgt spid="21"/>
                            </p:tgtEl>
                            <p:attrNameLst>
                              <p:attrName>style.visibility</p:attrName>
                            </p:attrNameLst>
                          </p:cBhvr>
                          <p:to>
                            <p:strVal val="visible"/>
                          </p:to>
                        </p:set>
                        <p:anim calcmode="lin" valueType="num" p14:bounceEnd="32000">
                          <p:cBhvr additive="base">
                            <p:cTn dur="750" fill="hold"/>
                            <p:tgtEl>
                              <p:spTgt spid="21"/>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21"/>
                            </p:tgtEl>
                            <p:attrNameLst>
                              <p:attrName>ppt_y</p:attrName>
                            </p:attrNameLst>
                          </p:cBhvr>
                          <p:tavLst>
                            <p:tav tm="0">
                              <p:val>
                                <p:strVal val="0-#ppt_h/2"/>
                              </p:val>
                            </p:tav>
                            <p:tav tm="100000">
                              <p:val>
                                <p:strVal val="#ppt_y"/>
                              </p:val>
                            </p:tav>
                          </p:tavLst>
                        </p:anim>
                      </p:childTnLst>
                    </p:cTn>
                  </p:par>
                </p:tnLst>
              </p:tmpl>
            </p:tmplLst>
          </p:bldP>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750" fill="hold"/>
                                            <p:tgtEl>
                                              <p:spTgt spid="19"/>
                                            </p:tgtEl>
                                            <p:attrNameLst>
                                              <p:attrName>ppt_x</p:attrName>
                                            </p:attrNameLst>
                                          </p:cBhvr>
                                          <p:tavLst>
                                            <p:tav tm="0">
                                              <p:val>
                                                <p:strVal val="#ppt_x"/>
                                              </p:val>
                                            </p:tav>
                                            <p:tav tm="100000">
                                              <p:val>
                                                <p:strVal val="#ppt_x"/>
                                              </p:val>
                                            </p:tav>
                                          </p:tavLst>
                                        </p:anim>
                                        <p:anim calcmode="lin" valueType="num">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decel="10000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750" fill="hold"/>
                                            <p:tgtEl>
                                              <p:spTgt spid="14"/>
                                            </p:tgtEl>
                                            <p:attrNameLst>
                                              <p:attrName>ppt_x</p:attrName>
                                            </p:attrNameLst>
                                          </p:cBhvr>
                                          <p:tavLst>
                                            <p:tav tm="0">
                                              <p:val>
                                                <p:strVal val="#ppt_x"/>
                                              </p:val>
                                            </p:tav>
                                            <p:tav tm="100000">
                                              <p:val>
                                                <p:strVal val="#ppt_x"/>
                                              </p:val>
                                            </p:tav>
                                          </p:tavLst>
                                        </p:anim>
                                        <p:anim calcmode="lin" valueType="num">
                                          <p:cBhvr additive="base">
                                            <p:cTn id="50" dur="75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750" fill="hold"/>
                                            <p:tgtEl>
                                              <p:spTgt spid="20"/>
                                            </p:tgtEl>
                                            <p:attrNameLst>
                                              <p:attrName>ppt_x</p:attrName>
                                            </p:attrNameLst>
                                          </p:cBhvr>
                                          <p:tavLst>
                                            <p:tav tm="0">
                                              <p:val>
                                                <p:strVal val="#ppt_x"/>
                                              </p:val>
                                            </p:tav>
                                            <p:tav tm="100000">
                                              <p:val>
                                                <p:strVal val="#ppt_x"/>
                                              </p:val>
                                            </p:tav>
                                          </p:tavLst>
                                        </p:anim>
                                        <p:anim calcmode="lin" valueType="num">
                                          <p:cBhvr additive="base">
                                            <p:cTn id="54" dur="75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4" decel="10000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750" fill="hold"/>
                                            <p:tgtEl>
                                              <p:spTgt spid="10"/>
                                            </p:tgtEl>
                                            <p:attrNameLst>
                                              <p:attrName>ppt_x</p:attrName>
                                            </p:attrNameLst>
                                          </p:cBhvr>
                                          <p:tavLst>
                                            <p:tav tm="0">
                                              <p:val>
                                                <p:strVal val="#ppt_x"/>
                                              </p:val>
                                            </p:tav>
                                            <p:tav tm="100000">
                                              <p:val>
                                                <p:strVal val="#ppt_x"/>
                                              </p:val>
                                            </p:tav>
                                          </p:tavLst>
                                        </p:anim>
                                        <p:anim calcmode="lin" valueType="num">
                                          <p:cBhvr additive="base">
                                            <p:cTn id="58"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decel="10000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ppt_x"/>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1" fill="hold" grpId="0"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750" fill="hold"/>
                                            <p:tgtEl>
                                              <p:spTgt spid="21"/>
                                            </p:tgtEl>
                                            <p:attrNameLst>
                                              <p:attrName>ppt_x</p:attrName>
                                            </p:attrNameLst>
                                          </p:cBhvr>
                                          <p:tavLst>
                                            <p:tav tm="0">
                                              <p:val>
                                                <p:strVal val="#ppt_x"/>
                                              </p:val>
                                            </p:tav>
                                            <p:tav tm="100000">
                                              <p:val>
                                                <p:strVal val="#ppt_x"/>
                                              </p:val>
                                            </p:tav>
                                          </p:tavLst>
                                        </p:anim>
                                        <p:anim calcmode="lin" valueType="num">
                                          <p:cBhvr additive="base">
                                            <p:cTn id="68" dur="750" fill="hold"/>
                                            <p:tgtEl>
                                              <p:spTgt spid="21"/>
                                            </p:tgtEl>
                                            <p:attrNameLst>
                                              <p:attrName>ppt_y</p:attrName>
                                            </p:attrNameLst>
                                          </p:cBhvr>
                                          <p:tavLst>
                                            <p:tav tm="0">
                                              <p:val>
                                                <p:strVal val="0-#ppt_h/2"/>
                                              </p:val>
                                            </p:tav>
                                            <p:tav tm="100000">
                                              <p:val>
                                                <p:strVal val="#ppt_y"/>
                                              </p:val>
                                            </p:tav>
                                          </p:tavLst>
                                        </p:anim>
                                      </p:childTnLst>
                                    </p:cTn>
                                  </p:par>
                                  <p:par>
                                    <p:cTn id="69" presetID="2" presetClass="entr" presetSubtype="4" decel="100000" fill="hold" grpId="0"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additive="base">
                                            <p:cTn id="71" dur="750" fill="hold"/>
                                            <p:tgtEl>
                                              <p:spTgt spid="11"/>
                                            </p:tgtEl>
                                            <p:attrNameLst>
                                              <p:attrName>ppt_x</p:attrName>
                                            </p:attrNameLst>
                                          </p:cBhvr>
                                          <p:tavLst>
                                            <p:tav tm="0">
                                              <p:val>
                                                <p:strVal val="#ppt_x"/>
                                              </p:val>
                                            </p:tav>
                                            <p:tav tm="100000">
                                              <p:val>
                                                <p:strVal val="#ppt_x"/>
                                              </p:val>
                                            </p:tav>
                                          </p:tavLst>
                                        </p:anim>
                                        <p:anim calcmode="lin" valueType="num">
                                          <p:cBhvr additive="base">
                                            <p:cTn id="72" dur="75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uiExpand="1">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0" grpId="0">
            <p:tmplLst>
              <p:tmpl>
                <p:tnLst>
                  <p:par>
                    <p:cTn presetID="2" presetClass="entr" presetSubtype="4" decel="10000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 calcmode="lin" valueType="num">
                          <p:cBhvr additive="base">
                            <p:cTn dur="750" fill="hold"/>
                            <p:tgtEl>
                              <p:spTgt spid="10"/>
                            </p:tgtEl>
                            <p:attrNameLst>
                              <p:attrName>ppt_x</p:attrName>
                            </p:attrNameLst>
                          </p:cBhvr>
                          <p:tavLst>
                            <p:tav tm="0">
                              <p:val>
                                <p:strVal val="#ppt_x"/>
                              </p:val>
                            </p:tav>
                            <p:tav tm="100000">
                              <p:val>
                                <p:strVal val="#ppt_x"/>
                              </p:val>
                            </p:tav>
                          </p:tavLst>
                        </p:anim>
                        <p:anim calcmode="lin" valueType="num">
                          <p:cBhvr additive="base">
                            <p:cTn dur="750" fill="hold"/>
                            <p:tgtEl>
                              <p:spTgt spid="10"/>
                            </p:tgtEl>
                            <p:attrNameLst>
                              <p:attrName>ppt_y</p:attrName>
                            </p:attrNameLst>
                          </p:cBhvr>
                          <p:tavLst>
                            <p:tav tm="0">
                              <p:val>
                                <p:strVal val="1+#ppt_h/2"/>
                              </p:val>
                            </p:tav>
                            <p:tav tm="100000">
                              <p:val>
                                <p:strVal val="#ppt_y"/>
                              </p:val>
                            </p:tav>
                          </p:tavLst>
                        </p:anim>
                      </p:childTnLst>
                    </p:cTn>
                  </p:par>
                </p:tnLst>
              </p:tmpl>
            </p:tmplLst>
          </p:bldP>
          <p:bldP spid="11" grpId="0">
            <p:tmplLst>
              <p:tmpl>
                <p:tnLst>
                  <p:par>
                    <p:cTn presetID="2" presetClass="entr" presetSubtype="4" decel="10000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750" fill="hold"/>
                            <p:tgtEl>
                              <p:spTgt spid="11"/>
                            </p:tgtEl>
                            <p:attrNameLst>
                              <p:attrName>ppt_x</p:attrName>
                            </p:attrNameLst>
                          </p:cBhvr>
                          <p:tavLst>
                            <p:tav tm="0">
                              <p:val>
                                <p:strVal val="#ppt_x"/>
                              </p:val>
                            </p:tav>
                            <p:tav tm="100000">
                              <p:val>
                                <p:strVal val="#ppt_x"/>
                              </p:val>
                            </p:tav>
                          </p:tavLst>
                        </p:anim>
                        <p:anim calcmode="lin" valueType="num">
                          <p:cBhvr additive="base">
                            <p:cTn dur="750" fill="hold"/>
                            <p:tgtEl>
                              <p:spTgt spid="11"/>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4" grpId="0" animBg="1"/>
          <p:bldP spid="15" grpId="0" animBg="1"/>
          <p:bldP spid="16" grpId="0" animBg="1"/>
          <p:bldP spid="17" grpId="0" uiExpand="1" build="p">
            <p:tmplLst>
              <p:tmpl lvl="1">
                <p:tnLst>
                  <p:par>
                    <p:cTn presetID="2" presetClass="entr" presetSubtype="1"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uiExpand="1" build="p">
            <p:tmplLst>
              <p:tmpl lvl="1">
                <p:tnLst>
                  <p:par>
                    <p:cTn presetID="2" presetClass="entr" presetSubtype="1"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750" fill="hold"/>
                            <p:tgtEl>
                              <p:spTgt spid="19"/>
                            </p:tgtEl>
                            <p:attrNameLst>
                              <p:attrName>ppt_x</p:attrName>
                            </p:attrNameLst>
                          </p:cBhvr>
                          <p:tavLst>
                            <p:tav tm="0">
                              <p:val>
                                <p:strVal val="#ppt_x"/>
                              </p:val>
                            </p:tav>
                            <p:tav tm="100000">
                              <p:val>
                                <p:strVal val="#ppt_x"/>
                              </p:val>
                            </p:tav>
                          </p:tavLst>
                        </p:anim>
                        <p:anim calcmode="lin" valueType="num">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P spid="20" grpId="0">
            <p:tmplLst>
              <p:tmpl>
                <p:tnLst>
                  <p:par>
                    <p:cTn presetID="2" presetClass="entr" presetSubtype="1"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750" fill="hold"/>
                            <p:tgtEl>
                              <p:spTgt spid="20"/>
                            </p:tgtEl>
                            <p:attrNameLst>
                              <p:attrName>ppt_x</p:attrName>
                            </p:attrNameLst>
                          </p:cBhvr>
                          <p:tavLst>
                            <p:tav tm="0">
                              <p:val>
                                <p:strVal val="#ppt_x"/>
                              </p:val>
                            </p:tav>
                            <p:tav tm="100000">
                              <p:val>
                                <p:strVal val="#ppt_x"/>
                              </p:val>
                            </p:tav>
                          </p:tavLst>
                        </p:anim>
                        <p:anim calcmode="lin" valueType="num">
                          <p:cBhvr additive="base">
                            <p:cTn dur="750" fill="hold"/>
                            <p:tgtEl>
                              <p:spTgt spid="20"/>
                            </p:tgtEl>
                            <p:attrNameLst>
                              <p:attrName>ppt_y</p:attrName>
                            </p:attrNameLst>
                          </p:cBhvr>
                          <p:tavLst>
                            <p:tav tm="0">
                              <p:val>
                                <p:strVal val="0-#ppt_h/2"/>
                              </p:val>
                            </p:tav>
                            <p:tav tm="100000">
                              <p:val>
                                <p:strVal val="#ppt_y"/>
                              </p:val>
                            </p:tav>
                          </p:tavLst>
                        </p:anim>
                      </p:childTnLst>
                    </p:cTn>
                  </p:par>
                </p:tnLst>
              </p:tmpl>
            </p:tmplLst>
          </p:bldP>
          <p:bldP spid="21" grpId="0">
            <p:tmplLst>
              <p:tmpl>
                <p:tnLst>
                  <p:par>
                    <p:cTn presetID="2" presetClass="entr" presetSubtype="1"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750" fill="hold"/>
                            <p:tgtEl>
                              <p:spTgt spid="21"/>
                            </p:tgtEl>
                            <p:attrNameLst>
                              <p:attrName>ppt_x</p:attrName>
                            </p:attrNameLst>
                          </p:cBhvr>
                          <p:tavLst>
                            <p:tav tm="0">
                              <p:val>
                                <p:strVal val="#ppt_x"/>
                              </p:val>
                            </p:tav>
                            <p:tav tm="100000">
                              <p:val>
                                <p:strVal val="#ppt_x"/>
                              </p:val>
                            </p:tav>
                          </p:tavLst>
                        </p:anim>
                        <p:anim calcmode="lin" valueType="num">
                          <p:cBhvr additive="base">
                            <p:cTn dur="750" fill="hold"/>
                            <p:tgtEl>
                              <p:spTgt spid="21"/>
                            </p:tgtEl>
                            <p:attrNameLst>
                              <p:attrName>ppt_y</p:attrName>
                            </p:attrNameLst>
                          </p:cBhvr>
                          <p:tavLst>
                            <p:tav tm="0">
                              <p:val>
                                <p:strVal val="0-#ppt_h/2"/>
                              </p:val>
                            </p:tav>
                            <p:tav tm="100000">
                              <p:val>
                                <p:strVal val="#ppt_y"/>
                              </p:val>
                            </p:tav>
                          </p:tavLst>
                        </p:anim>
                      </p:childTnLst>
                    </p:cTn>
                  </p:par>
                </p:tnLst>
              </p:tmpl>
            </p:tmplLst>
          </p:bldP>
        </p:bldLst>
      </p:timing>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2_50-50 Right Photo Layou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a:off x="6129304" y="0"/>
            <a:ext cx="6062696" cy="6856100"/>
          </a:xfrm>
          <a:blipFill>
            <a:blip r:embed="rId2"/>
            <a:srcRect/>
            <a:stretch>
              <a:fillRect/>
            </a:stretch>
          </a:blipFill>
        </p:spPr>
        <p:txBody>
          <a:bodyPr tIns="548640" anchor="ctr" anchorCtr="0">
            <a:noAutofit/>
          </a:bodyPr>
          <a:lstStyle>
            <a:lvl1pPr marL="0" indent="0" algn="ctr">
              <a:buNone/>
              <a:defRPr sz="3600" b="1" cap="none" baseline="0">
                <a:solidFill>
                  <a:srgbClr val="FFC000"/>
                </a:solidFill>
                <a:latin typeface="+mn-lt"/>
              </a:defRPr>
            </a:lvl1pPr>
          </a:lstStyle>
          <a:p>
            <a:r>
              <a:rPr lang="en-US"/>
              <a:t>Click icon to add picture</a:t>
            </a:r>
            <a:endParaRPr lang="en-US" dirty="0"/>
          </a:p>
        </p:txBody>
      </p:sp>
      <p:sp>
        <p:nvSpPr>
          <p:cNvPr id="7" name="Text Placeholder 6"/>
          <p:cNvSpPr>
            <a:spLocks noGrp="1"/>
          </p:cNvSpPr>
          <p:nvPr>
            <p:ph type="body" sz="quarter" idx="11"/>
          </p:nvPr>
        </p:nvSpPr>
        <p:spPr>
          <a:xfrm>
            <a:off x="0" y="2641600"/>
            <a:ext cx="6129304"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2"/>
          <p:cNvSpPr>
            <a:spLocks noGrp="1"/>
          </p:cNvSpPr>
          <p:nvPr>
            <p:ph idx="18" hasCustomPrompt="1"/>
          </p:nvPr>
        </p:nvSpPr>
        <p:spPr>
          <a:xfrm>
            <a:off x="1875949" y="419100"/>
            <a:ext cx="2377440" cy="840230"/>
          </a:xfrm>
        </p:spPr>
        <p:txBody>
          <a:bodyPr lIns="146304" rIns="146304"/>
          <a:lstStyle>
            <a:lvl1pPr marL="0" algn="ctr" defTabSz="914400" rtl="0" eaLnBrk="1" latinLnBrk="0" hangingPunct="1">
              <a:defRPr lang="en-US" sz="5400" kern="1200" dirty="0">
                <a:solidFill>
                  <a:srgbClr val="FAC59E"/>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3" name="Text Placeholder 2"/>
          <p:cNvSpPr>
            <a:spLocks noGrp="1"/>
          </p:cNvSpPr>
          <p:nvPr>
            <p:ph type="body" sz="quarter" idx="19"/>
          </p:nvPr>
        </p:nvSpPr>
        <p:spPr>
          <a:xfrm>
            <a:off x="0" y="1554163"/>
            <a:ext cx="6129304" cy="535531"/>
          </a:xfrm>
        </p:spPr>
        <p:txBody>
          <a:bodyPr/>
          <a:lstStyle>
            <a:lvl1pPr algn="ctr">
              <a:defRPr sz="3600" b="0">
                <a:latin typeface="+mj-lt"/>
              </a:defRPr>
            </a:lvl1pPr>
            <a:lvl2pPr algn="ctr">
              <a:defRPr lang="en-US" sz="3200" b="0" kern="1200" dirty="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a:t>Edit Master text styles</a:t>
            </a:r>
          </a:p>
        </p:txBody>
      </p:sp>
    </p:spTree>
    <p:extLst>
      <p:ext uri="{BB962C8B-B14F-4D97-AF65-F5344CB8AC3E}">
        <p14:creationId xmlns:p14="http://schemas.microsoft.com/office/powerpoint/2010/main" val="18882334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50-50 Left Photo Layout with text">
    <p:spTree>
      <p:nvGrpSpPr>
        <p:cNvPr id="1" name=""/>
        <p:cNvGrpSpPr/>
        <p:nvPr/>
      </p:nvGrpSpPr>
      <p:grpSpPr>
        <a:xfrm>
          <a:off x="0" y="0"/>
          <a:ext cx="0" cy="0"/>
          <a:chOff x="0" y="0"/>
          <a:chExt cx="0" cy="0"/>
        </a:xfrm>
      </p:grpSpPr>
      <p:sp>
        <p:nvSpPr>
          <p:cNvPr id="8" name="Text Placeholder 6"/>
          <p:cNvSpPr>
            <a:spLocks noGrp="1"/>
          </p:cNvSpPr>
          <p:nvPr>
            <p:ph type="body" sz="quarter" idx="11"/>
          </p:nvPr>
        </p:nvSpPr>
        <p:spPr>
          <a:xfrm>
            <a:off x="6094443" y="2740040"/>
            <a:ext cx="6097555"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2"/>
          <p:cNvSpPr>
            <a:spLocks noGrp="1"/>
          </p:cNvSpPr>
          <p:nvPr>
            <p:ph type="body" sz="quarter" idx="19"/>
          </p:nvPr>
        </p:nvSpPr>
        <p:spPr>
          <a:xfrm>
            <a:off x="6094443" y="1554163"/>
            <a:ext cx="6097556" cy="535531"/>
          </a:xfrm>
        </p:spPr>
        <p:txBody>
          <a:bodyPr/>
          <a:lstStyle>
            <a:lvl1pPr algn="ctr">
              <a:defRPr sz="3600" b="0">
                <a:latin typeface="+mj-lt"/>
              </a:defRPr>
            </a:lvl1pPr>
            <a:lvl2pPr algn="ctr">
              <a:defRPr lang="en-US" sz="3200" b="0" kern="1200" dirty="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a:t>Edit Master text styles</a:t>
            </a:r>
          </a:p>
        </p:txBody>
      </p:sp>
      <p:sp>
        <p:nvSpPr>
          <p:cNvPr id="10" name="Content Placeholder 2"/>
          <p:cNvSpPr>
            <a:spLocks noGrp="1"/>
          </p:cNvSpPr>
          <p:nvPr>
            <p:ph idx="18" hasCustomPrompt="1"/>
          </p:nvPr>
        </p:nvSpPr>
        <p:spPr>
          <a:xfrm>
            <a:off x="7743349" y="419100"/>
            <a:ext cx="2377440" cy="840230"/>
          </a:xfrm>
        </p:spPr>
        <p:txBody>
          <a:bodyPr lIns="146304" rIns="146304"/>
          <a:lstStyle>
            <a:lvl1pPr marL="0" algn="ctr" defTabSz="914400" rtl="0" eaLnBrk="1" latinLnBrk="0" hangingPunct="1">
              <a:defRPr lang="en-US" sz="5400" kern="1200" dirty="0">
                <a:solidFill>
                  <a:srgbClr val="FAC59E"/>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Tree>
    <p:extLst>
      <p:ext uri="{BB962C8B-B14F-4D97-AF65-F5344CB8AC3E}">
        <p14:creationId xmlns:p14="http://schemas.microsoft.com/office/powerpoint/2010/main" val="1798201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3_50-50 Left Photo Layout with text">
    <p:spTree>
      <p:nvGrpSpPr>
        <p:cNvPr id="1" name=""/>
        <p:cNvGrpSpPr/>
        <p:nvPr/>
      </p:nvGrpSpPr>
      <p:grpSpPr>
        <a:xfrm>
          <a:off x="0" y="0"/>
          <a:ext cx="0" cy="0"/>
          <a:chOff x="0" y="0"/>
          <a:chExt cx="0" cy="0"/>
        </a:xfrm>
      </p:grpSpPr>
      <p:sp>
        <p:nvSpPr>
          <p:cNvPr id="10" name="Picture Placeholder 9"/>
          <p:cNvSpPr>
            <a:spLocks noGrp="1"/>
          </p:cNvSpPr>
          <p:nvPr>
            <p:ph type="pic" sz="quarter" idx="12" hasCustomPrompt="1"/>
          </p:nvPr>
        </p:nvSpPr>
        <p:spPr>
          <a:xfrm>
            <a:off x="0" y="0"/>
            <a:ext cx="12190413" cy="6858000"/>
          </a:xfrm>
          <a:blipFill>
            <a:blip r:embed="rId2"/>
            <a:stretch>
              <a:fillRect/>
            </a:stretch>
          </a:blipFill>
        </p:spPr>
        <p:txBody>
          <a:bodyPr anchor="ctr" anchorCtr="0">
            <a:noAutofit/>
          </a:bodyPr>
          <a:lstStyle>
            <a:lvl1pPr algn="r">
              <a:defRPr baseline="0"/>
            </a:lvl1pPr>
          </a:lstStyle>
          <a:p>
            <a:r>
              <a:rPr lang="en-US" dirty="0"/>
              <a:t>Full Bleed Picture</a:t>
            </a:r>
          </a:p>
        </p:txBody>
      </p:sp>
      <p:sp>
        <p:nvSpPr>
          <p:cNvPr id="7" name="Content Placeholder 2"/>
          <p:cNvSpPr>
            <a:spLocks noGrp="1"/>
          </p:cNvSpPr>
          <p:nvPr>
            <p:ph idx="18" hasCustomPrompt="1"/>
          </p:nvPr>
        </p:nvSpPr>
        <p:spPr>
          <a:xfrm>
            <a:off x="1875949" y="419100"/>
            <a:ext cx="2377440" cy="840230"/>
          </a:xfrm>
        </p:spPr>
        <p:txBody>
          <a:bodyPr lIns="146304" rIns="146304"/>
          <a:lstStyle>
            <a:lvl1pPr marL="0" algn="ctr" defTabSz="914400" rtl="0" eaLnBrk="1" latinLnBrk="0" hangingPunct="1">
              <a:defRPr lang="en-US" sz="5400" kern="1200" dirty="0">
                <a:solidFill>
                  <a:srgbClr val="FAC59E"/>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1" name="Text Placeholder 6"/>
          <p:cNvSpPr>
            <a:spLocks noGrp="1"/>
          </p:cNvSpPr>
          <p:nvPr>
            <p:ph type="body" sz="quarter" idx="11"/>
          </p:nvPr>
        </p:nvSpPr>
        <p:spPr>
          <a:xfrm>
            <a:off x="304800" y="3429000"/>
            <a:ext cx="5960269"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2"/>
          <p:cNvSpPr>
            <a:spLocks noGrp="1"/>
          </p:cNvSpPr>
          <p:nvPr>
            <p:ph type="body" sz="quarter" idx="19" hasCustomPrompt="1"/>
          </p:nvPr>
        </p:nvSpPr>
        <p:spPr>
          <a:xfrm>
            <a:off x="304800" y="1554164"/>
            <a:ext cx="5875734" cy="535531"/>
          </a:xfrm>
        </p:spPr>
        <p:txBody>
          <a:bodyPr/>
          <a:lstStyle>
            <a:lvl1pPr algn="ctr">
              <a:defRPr sz="3600" b="0">
                <a:latin typeface="+mj-lt"/>
              </a:defRPr>
            </a:lvl1pPr>
            <a:lvl2pPr marL="0" indent="0" algn="ctr" defTabSz="914400" rtl="0" eaLnBrk="1" latinLnBrk="0" hangingPunct="1">
              <a:lnSpc>
                <a:spcPct val="90000"/>
              </a:lnSpc>
              <a:spcBef>
                <a:spcPts val="500"/>
              </a:spcBef>
              <a:buFont typeface="Arial" panose="020B0604020202020204" pitchFamily="34" charset="0"/>
              <a:buNone/>
              <a:defRPr lang="en-US" sz="3200" b="0" kern="1200" dirty="0" smtClean="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1" indent="0" algn="ctr" defTabSz="914400" rtl="0" eaLnBrk="1" latinLnBrk="0" hangingPunct="1">
              <a:lnSpc>
                <a:spcPct val="90000"/>
              </a:lnSpc>
              <a:spcBef>
                <a:spcPts val="500"/>
              </a:spcBef>
              <a:buFont typeface="Arial" panose="020B0604020202020204" pitchFamily="34" charset="0"/>
              <a:buNone/>
            </a:pPr>
            <a:r>
              <a:rPr lang="en-US" dirty="0"/>
              <a:t>Headline</a:t>
            </a:r>
          </a:p>
        </p:txBody>
      </p:sp>
    </p:spTree>
    <p:extLst>
      <p:ext uri="{BB962C8B-B14F-4D97-AF65-F5344CB8AC3E}">
        <p14:creationId xmlns:p14="http://schemas.microsoft.com/office/powerpoint/2010/main" val="27891402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Callout with small Non-bulleted">
    <p:spTree>
      <p:nvGrpSpPr>
        <p:cNvPr id="1" name=""/>
        <p:cNvGrpSpPr/>
        <p:nvPr/>
      </p:nvGrpSpPr>
      <p:grpSpPr>
        <a:xfrm>
          <a:off x="0" y="0"/>
          <a:ext cx="0" cy="0"/>
          <a:chOff x="0" y="0"/>
          <a:chExt cx="0" cy="0"/>
        </a:xfrm>
      </p:grpSpPr>
      <p:sp>
        <p:nvSpPr>
          <p:cNvPr id="10" name="Rectangle 9"/>
          <p:cNvSpPr/>
          <p:nvPr userDrawn="1"/>
        </p:nvSpPr>
        <p:spPr>
          <a:xfrm>
            <a:off x="0" y="0"/>
            <a:ext cx="12192000" cy="297484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quarter" idx="10" hasCustomPrompt="1"/>
          </p:nvPr>
        </p:nvSpPr>
        <p:spPr>
          <a:xfrm>
            <a:off x="269240" y="3367878"/>
            <a:ext cx="5192775" cy="1830245"/>
          </a:xfrm>
        </p:spPr>
        <p:txBody>
          <a:bodyPr wrap="square">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3137" kern="1200" spc="0" baseline="0" dirty="0">
                <a:gradFill>
                  <a:gsLst>
                    <a:gs pos="1250">
                      <a:schemeClr val="tx2"/>
                    </a:gs>
                    <a:gs pos="99000">
                      <a:schemeClr val="tx2"/>
                    </a:gs>
                  </a:gsLst>
                  <a:lin ang="5400000" scaled="0"/>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6253316" y="3503950"/>
            <a:ext cx="5671764" cy="1705723"/>
          </a:xfrm>
        </p:spPr>
        <p:txBody>
          <a:bodyPr/>
          <a:lstStyle>
            <a:lvl1pPr marL="0" indent="0" algn="l">
              <a:buNone/>
              <a:defRPr sz="1961">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Picture Placeholder 2"/>
          <p:cNvSpPr>
            <a:spLocks noGrp="1"/>
          </p:cNvSpPr>
          <p:nvPr>
            <p:ph type="pic" sz="quarter" idx="12"/>
          </p:nvPr>
        </p:nvSpPr>
        <p:spPr>
          <a:xfrm>
            <a:off x="0" y="0"/>
            <a:ext cx="12192000" cy="2974848"/>
          </a:xfrm>
          <a:blipFill>
            <a:blip r:embed="rId2"/>
            <a:srcRect/>
            <a:stretch>
              <a:fillRect t="-65721" r="-4798" b="-46455"/>
            </a:stretch>
          </a:blipFill>
        </p:spPr>
        <p:txBody>
          <a:bodyPr anchor="ctr" anchorCtr="0">
            <a:noAutofit/>
          </a:bodyPr>
          <a:lstStyle/>
          <a:p>
            <a:r>
              <a:rPr lang="en-US"/>
              <a:t>Click icon to add picture</a:t>
            </a:r>
          </a:p>
        </p:txBody>
      </p:sp>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26691981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3524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275347"/>
            <a:ext cx="11658600" cy="1870769"/>
          </a:xfrm>
          <a:prstGeom prst="rect">
            <a:avLst/>
          </a:prstGeom>
        </p:spPr>
        <p:txBody>
          <a:bodyPr vert="horz" wrap="square" lIns="91440" tIns="45720" rIns="91440" bIns="45720" rtlCol="0">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Placeholder 3"/>
          <p:cNvSpPr>
            <a:spLocks noGrp="1"/>
          </p:cNvSpPr>
          <p:nvPr>
            <p:ph type="title"/>
          </p:nvPr>
        </p:nvSpPr>
        <p:spPr>
          <a:xfrm>
            <a:off x="304800" y="419100"/>
            <a:ext cx="11658600" cy="590931"/>
          </a:xfrm>
          <a:prstGeom prst="rect">
            <a:avLst/>
          </a:prstGeom>
        </p:spPr>
        <p:txBody>
          <a:bodyPr vert="horz" wrap="square" lIns="91440" tIns="45720" rIns="91440" bIns="45720" rtlCol="0" anchor="t" anchorCtr="0">
            <a:spAutoFit/>
          </a:bodyPr>
          <a:lstStyle/>
          <a:p>
            <a:r>
              <a:rPr lang="en-US"/>
              <a:t>Click to edit Master title style</a:t>
            </a:r>
            <a:endParaRPr lang="en-US" dirty="0"/>
          </a:p>
        </p:txBody>
      </p:sp>
      <p:sp>
        <p:nvSpPr>
          <p:cNvPr id="8"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spTree>
    <p:extLst>
      <p:ext uri="{BB962C8B-B14F-4D97-AF65-F5344CB8AC3E}">
        <p14:creationId xmlns:p14="http://schemas.microsoft.com/office/powerpoint/2010/main" val="3860510708"/>
      </p:ext>
    </p:extLst>
  </p:cSld>
  <p:clrMap bg1="lt1" tx1="dk1" bg2="lt2" tx2="dk2" accent1="accent1" accent2="accent2" accent3="accent3" accent4="accent4" accent5="accent5" accent6="accent6" hlink="hlink" folHlink="folHlink"/>
  <p:sldLayoutIdLst>
    <p:sldLayoutId id="2147483744" r:id="rId1"/>
    <p:sldLayoutId id="2147483712" r:id="rId2"/>
    <p:sldLayoutId id="2147483672" r:id="rId3"/>
    <p:sldLayoutId id="2147483752" r:id="rId4"/>
    <p:sldLayoutId id="2147483720" r:id="rId5"/>
    <p:sldLayoutId id="2147483674" r:id="rId6"/>
    <p:sldLayoutId id="2147483721" r:id="rId7"/>
    <p:sldLayoutId id="2147483732" r:id="rId8"/>
    <p:sldLayoutId id="2147483730" r:id="rId9"/>
    <p:sldLayoutId id="2147483716" r:id="rId10"/>
    <p:sldLayoutId id="2147483734" r:id="rId11"/>
    <p:sldLayoutId id="2147483701" r:id="rId12"/>
    <p:sldLayoutId id="2147483727" r:id="rId13"/>
    <p:sldLayoutId id="2147483719" r:id="rId14"/>
    <p:sldLayoutId id="2147483753" r:id="rId15"/>
  </p:sldLayoutIdLst>
  <p:hf hdr="0" ftr="0" dt="0"/>
  <p:txStyles>
    <p:titleStyle>
      <a:lvl1pPr algn="l" defTabSz="914400" rtl="0" eaLnBrk="1" latinLnBrk="0" hangingPunct="1">
        <a:lnSpc>
          <a:spcPct val="90000"/>
        </a:lnSpc>
        <a:spcBef>
          <a:spcPct val="0"/>
        </a:spcBef>
        <a:buNone/>
        <a:defRPr lang="en-US" sz="3600" b="0" i="0" kern="1200" spc="300" dirty="0">
          <a:gradFill>
            <a:gsLst>
              <a:gs pos="15000">
                <a:schemeClr val="tx1"/>
              </a:gs>
              <a:gs pos="47000">
                <a:schemeClr val="tx1"/>
              </a:gs>
            </a:gsLst>
            <a:lin ang="5400000" scaled="1"/>
          </a:gradFill>
          <a:latin typeface="Segoe UI Semibold" panose="020B0702040204020203" pitchFamily="34" charset="0"/>
          <a:ea typeface="+mn-ea"/>
          <a:cs typeface="Segoe UI Semibold" panose="020B0702040204020203"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1" kern="1200">
          <a:gradFill>
            <a:gsLst>
              <a:gs pos="15000">
                <a:schemeClr val="tx1"/>
              </a:gs>
              <a:gs pos="47000">
                <a:schemeClr val="tx1"/>
              </a:gs>
            </a:gsLst>
            <a:lin ang="5400000" scaled="1"/>
          </a:gradFill>
          <a:latin typeface="+mn-lt"/>
          <a:ea typeface="+mn-ea"/>
          <a:cs typeface="+mn-cs"/>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192" userDrawn="1">
          <p15:clr>
            <a:srgbClr val="F26B43"/>
          </p15:clr>
        </p15:guide>
        <p15:guide id="4" pos="7536" userDrawn="1">
          <p15:clr>
            <a:srgbClr val="F26B43"/>
          </p15:clr>
        </p15:guide>
        <p15:guide id="5" orient="horz" pos="264" userDrawn="1">
          <p15:clr>
            <a:srgbClr val="F26B43"/>
          </p15:clr>
        </p15:guide>
        <p15:guide id="6" orient="horz" pos="792" userDrawn="1">
          <p15:clr>
            <a:srgbClr val="F26B43"/>
          </p15:clr>
        </p15:guide>
        <p15:guide id="7" orient="horz" pos="420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8.xml"/><Relationship Id="rId1" Type="http://schemas.openxmlformats.org/officeDocument/2006/relationships/slideLayout" Target="../slideLayouts/slideLayout9.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9.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9.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0E16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r="3588" b="45282"/>
          <a:stretch/>
        </p:blipFill>
        <p:spPr>
          <a:xfrm>
            <a:off x="7734586" y="3865809"/>
            <a:ext cx="4457414" cy="2992191"/>
          </a:xfrm>
          <a:prstGeom prst="rect">
            <a:avLst/>
          </a:prstGeom>
        </p:spPr>
      </p:pic>
      <p:sp>
        <p:nvSpPr>
          <p:cNvPr id="12" name="TextBox 11"/>
          <p:cNvSpPr txBox="1"/>
          <p:nvPr/>
        </p:nvSpPr>
        <p:spPr>
          <a:xfrm>
            <a:off x="525379" y="2264473"/>
            <a:ext cx="9834862" cy="1601336"/>
          </a:xfrm>
          <a:prstGeom prst="rect">
            <a:avLst/>
          </a:prstGeom>
          <a:noFill/>
        </p:spPr>
        <p:txBody>
          <a:bodyPr wrap="square" rtlCol="0">
            <a:spAutoFit/>
          </a:bodyPr>
          <a:lstStyle/>
          <a:p>
            <a:pPr>
              <a:lnSpc>
                <a:spcPts val="6000"/>
              </a:lnSpc>
            </a:pPr>
            <a:r>
              <a:rPr lang="en-US" sz="6600" b="1" dirty="0">
                <a:solidFill>
                  <a:schemeClr val="bg1"/>
                </a:solidFill>
                <a:latin typeface="CeraPRO-Bold ☞" charset="0"/>
                <a:ea typeface="CeraPRO-Bold ☞" charset="0"/>
                <a:cs typeface="CeraPRO-Bold ☞" charset="0"/>
              </a:rPr>
              <a:t>Paynters Hazard Review </a:t>
            </a:r>
            <a:r>
              <a:rPr lang="en-US" sz="6600" dirty="0">
                <a:solidFill>
                  <a:schemeClr val="bg1"/>
                </a:solidFill>
                <a:latin typeface="CeraPRO-Bold ☞" charset="0"/>
                <a:ea typeface="CeraPRO-Bold ☞" charset="0"/>
                <a:cs typeface="CeraPRO-Bold ☞" charset="0"/>
              </a:rPr>
              <a:t>– </a:t>
            </a:r>
          </a:p>
          <a:p>
            <a:pPr>
              <a:lnSpc>
                <a:spcPts val="6000"/>
              </a:lnSpc>
            </a:pPr>
            <a:r>
              <a:rPr lang="en-US" sz="4000" dirty="0">
                <a:solidFill>
                  <a:schemeClr val="bg1"/>
                </a:solidFill>
                <a:latin typeface="CeraPRO-Bold ☞" charset="0"/>
                <a:ea typeface="CeraPRO-Bold ☞" charset="0"/>
                <a:cs typeface="CeraPRO-Bold ☞" charset="0"/>
              </a:rPr>
              <a:t>Mobile Plant &amp; Falling Objects </a:t>
            </a:r>
          </a:p>
        </p:txBody>
      </p:sp>
      <p:sp>
        <p:nvSpPr>
          <p:cNvPr id="5" name="TextBox 4">
            <a:extLst>
              <a:ext uri="{FF2B5EF4-FFF2-40B4-BE49-F238E27FC236}">
                <a16:creationId xmlns:a16="http://schemas.microsoft.com/office/drawing/2014/main" id="{9E8F2C5A-DFA9-464A-B2DB-28EF76357CF8}"/>
              </a:ext>
            </a:extLst>
          </p:cNvPr>
          <p:cNvSpPr txBox="1"/>
          <p:nvPr/>
        </p:nvSpPr>
        <p:spPr>
          <a:xfrm>
            <a:off x="525379" y="3865809"/>
            <a:ext cx="7304726" cy="369332"/>
          </a:xfrm>
          <a:prstGeom prst="rect">
            <a:avLst/>
          </a:prstGeom>
          <a:noFill/>
        </p:spPr>
        <p:txBody>
          <a:bodyPr wrap="square" rtlCol="0">
            <a:spAutoFit/>
          </a:bodyPr>
          <a:lstStyle/>
          <a:p>
            <a:r>
              <a:rPr lang="en-AU" dirty="0">
                <a:solidFill>
                  <a:schemeClr val="bg1"/>
                </a:solidFill>
              </a:rPr>
              <a:t>Identification, Risk Assessment &amp; Review of Control Measures</a:t>
            </a:r>
          </a:p>
        </p:txBody>
      </p:sp>
    </p:spTree>
    <p:extLst>
      <p:ext uri="{BB962C8B-B14F-4D97-AF65-F5344CB8AC3E}">
        <p14:creationId xmlns:p14="http://schemas.microsoft.com/office/powerpoint/2010/main" val="36955323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8882AE8D-F5BD-44BD-BE44-D398DB17B31B}"/>
              </a:ext>
            </a:extLst>
          </p:cNvPr>
          <p:cNvSpPr>
            <a:spLocks noGrp="1"/>
          </p:cNvSpPr>
          <p:nvPr>
            <p:ph type="body" sz="quarter" idx="16"/>
          </p:nvPr>
        </p:nvSpPr>
        <p:spPr>
          <a:xfrm>
            <a:off x="2879003" y="419100"/>
            <a:ext cx="9084398" cy="424732"/>
          </a:xfrm>
        </p:spPr>
        <p:txBody>
          <a:bodyPr/>
          <a:lstStyle/>
          <a:p>
            <a:r>
              <a:rPr lang="en-AU" dirty="0"/>
              <a:t>Risk Management Process</a:t>
            </a:r>
          </a:p>
        </p:txBody>
      </p:sp>
      <p:sp>
        <p:nvSpPr>
          <p:cNvPr id="6" name="Slide Number Placeholder 5">
            <a:extLst>
              <a:ext uri="{FF2B5EF4-FFF2-40B4-BE49-F238E27FC236}">
                <a16:creationId xmlns:a16="http://schemas.microsoft.com/office/drawing/2014/main" id="{E4C23770-7B64-44F5-A0D7-BCECEEEE164F}"/>
              </a:ext>
            </a:extLst>
          </p:cNvPr>
          <p:cNvSpPr>
            <a:spLocks noGrp="1"/>
          </p:cNvSpPr>
          <p:nvPr>
            <p:ph type="sldNum" sz="quarter" idx="4294967295"/>
          </p:nvPr>
        </p:nvSpPr>
        <p:spPr>
          <a:xfrm>
            <a:off x="11087100" y="5651501"/>
            <a:ext cx="1104900" cy="1198562"/>
          </a:xfrm>
        </p:spPr>
        <p:txBody>
          <a:bodyPr/>
          <a:lstStyle/>
          <a:p>
            <a:fld id="{4997E989-D798-4C62-8E93-3D2D613C2488}" type="slidenum">
              <a:rPr lang="en-US" smtClean="0"/>
              <a:pPr/>
              <a:t>2</a:t>
            </a:fld>
            <a:endParaRPr lang="en-US"/>
          </a:p>
        </p:txBody>
      </p:sp>
      <p:pic>
        <p:nvPicPr>
          <p:cNvPr id="4" name="Picture 3" descr="Diagram&#10;&#10;Description automatically generated">
            <a:extLst>
              <a:ext uri="{FF2B5EF4-FFF2-40B4-BE49-F238E27FC236}">
                <a16:creationId xmlns:a16="http://schemas.microsoft.com/office/drawing/2014/main" id="{A9B60E01-F5F2-41FC-B237-2B49392850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79003" y="1243952"/>
            <a:ext cx="5743832" cy="4821024"/>
          </a:xfrm>
          <a:prstGeom prst="rect">
            <a:avLst/>
          </a:prstGeom>
        </p:spPr>
      </p:pic>
    </p:spTree>
    <p:extLst>
      <p:ext uri="{BB962C8B-B14F-4D97-AF65-F5344CB8AC3E}">
        <p14:creationId xmlns:p14="http://schemas.microsoft.com/office/powerpoint/2010/main" val="16941440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EF881FE-6B46-4D99-83E3-4010D3A7FEE1}"/>
              </a:ext>
            </a:extLst>
          </p:cNvPr>
          <p:cNvSpPr>
            <a:spLocks noGrp="1"/>
          </p:cNvSpPr>
          <p:nvPr>
            <p:ph type="title"/>
          </p:nvPr>
        </p:nvSpPr>
        <p:spPr/>
        <p:txBody>
          <a:bodyPr/>
          <a:lstStyle/>
          <a:p>
            <a:endParaRPr lang="en-AU"/>
          </a:p>
        </p:txBody>
      </p:sp>
      <p:sp>
        <p:nvSpPr>
          <p:cNvPr id="5" name="Text Placeholder 4">
            <a:extLst>
              <a:ext uri="{FF2B5EF4-FFF2-40B4-BE49-F238E27FC236}">
                <a16:creationId xmlns:a16="http://schemas.microsoft.com/office/drawing/2014/main" id="{1543289A-9895-476E-9C42-72895CBC24E4}"/>
              </a:ext>
            </a:extLst>
          </p:cNvPr>
          <p:cNvSpPr>
            <a:spLocks noGrp="1"/>
          </p:cNvSpPr>
          <p:nvPr>
            <p:ph type="body" sz="quarter" idx="16"/>
          </p:nvPr>
        </p:nvSpPr>
        <p:spPr>
          <a:xfrm>
            <a:off x="2879003" y="419100"/>
            <a:ext cx="9084398" cy="424732"/>
          </a:xfrm>
        </p:spPr>
        <p:txBody>
          <a:bodyPr/>
          <a:lstStyle/>
          <a:p>
            <a:r>
              <a:rPr lang="en-AU" dirty="0"/>
              <a:t>References</a:t>
            </a:r>
          </a:p>
        </p:txBody>
      </p:sp>
      <p:graphicFrame>
        <p:nvGraphicFramePr>
          <p:cNvPr id="7" name="Table 7">
            <a:extLst>
              <a:ext uri="{FF2B5EF4-FFF2-40B4-BE49-F238E27FC236}">
                <a16:creationId xmlns:a16="http://schemas.microsoft.com/office/drawing/2014/main" id="{916C7E0E-F952-4A8F-BE19-584AD24A4B0D}"/>
              </a:ext>
            </a:extLst>
          </p:cNvPr>
          <p:cNvGraphicFramePr>
            <a:graphicFrameLocks noGrp="1"/>
          </p:cNvGraphicFramePr>
          <p:nvPr>
            <p:extLst>
              <p:ext uri="{D42A27DB-BD31-4B8C-83A1-F6EECF244321}">
                <p14:modId xmlns:p14="http://schemas.microsoft.com/office/powerpoint/2010/main" val="3604927246"/>
              </p:ext>
            </p:extLst>
          </p:nvPr>
        </p:nvGraphicFramePr>
        <p:xfrm>
          <a:off x="2188411" y="1592580"/>
          <a:ext cx="8128000" cy="367284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106606701"/>
                    </a:ext>
                  </a:extLst>
                </a:gridCol>
                <a:gridCol w="4064000">
                  <a:extLst>
                    <a:ext uri="{9D8B030D-6E8A-4147-A177-3AD203B41FA5}">
                      <a16:colId xmlns:a16="http://schemas.microsoft.com/office/drawing/2014/main" val="3305708272"/>
                    </a:ext>
                  </a:extLst>
                </a:gridCol>
              </a:tblGrid>
              <a:tr h="370840">
                <a:tc>
                  <a:txBody>
                    <a:bodyPr/>
                    <a:lstStyle/>
                    <a:p>
                      <a:r>
                        <a:rPr lang="en-AU" dirty="0"/>
                        <a:t>Legislation</a:t>
                      </a:r>
                    </a:p>
                  </a:txBody>
                  <a:tcPr>
                    <a:solidFill>
                      <a:srgbClr val="0D003C"/>
                    </a:solidFill>
                  </a:tcPr>
                </a:tc>
                <a:tc>
                  <a:txBody>
                    <a:bodyPr/>
                    <a:lstStyle/>
                    <a:p>
                      <a:r>
                        <a:rPr lang="en-AU" dirty="0"/>
                        <a:t>Organisational (Paynters)</a:t>
                      </a:r>
                    </a:p>
                  </a:txBody>
                  <a:tcPr>
                    <a:solidFill>
                      <a:srgbClr val="0D003C"/>
                    </a:solidFill>
                  </a:tcPr>
                </a:tc>
                <a:extLst>
                  <a:ext uri="{0D108BD9-81ED-4DB2-BD59-A6C34878D82A}">
                    <a16:rowId xmlns:a16="http://schemas.microsoft.com/office/drawing/2014/main" val="2215227680"/>
                  </a:ext>
                </a:extLst>
              </a:tr>
              <a:tr h="370840">
                <a:tc>
                  <a:txBody>
                    <a:bodyPr/>
                    <a:lstStyle/>
                    <a:p>
                      <a:r>
                        <a:rPr lang="en-AU" dirty="0"/>
                        <a:t>Work Health &amp; Safety Act 2011</a:t>
                      </a:r>
                    </a:p>
                  </a:txBody>
                  <a:tcPr>
                    <a:solidFill>
                      <a:schemeClr val="bg1">
                        <a:lumMod val="95000"/>
                      </a:schemeClr>
                    </a:solidFill>
                  </a:tcPr>
                </a:tc>
                <a:tc>
                  <a:txBody>
                    <a:bodyPr/>
                    <a:lstStyle/>
                    <a:p>
                      <a:r>
                        <a:rPr lang="en-AU" dirty="0"/>
                        <a:t>HSEQ Policy</a:t>
                      </a:r>
                    </a:p>
                  </a:txBody>
                  <a:tcPr>
                    <a:solidFill>
                      <a:schemeClr val="bg1">
                        <a:lumMod val="95000"/>
                      </a:schemeClr>
                    </a:solidFill>
                  </a:tcPr>
                </a:tc>
                <a:extLst>
                  <a:ext uri="{0D108BD9-81ED-4DB2-BD59-A6C34878D82A}">
                    <a16:rowId xmlns:a16="http://schemas.microsoft.com/office/drawing/2014/main" val="3689713555"/>
                  </a:ext>
                </a:extLst>
              </a:tr>
              <a:tr h="370840">
                <a:tc>
                  <a:txBody>
                    <a:bodyPr/>
                    <a:lstStyle/>
                    <a:p>
                      <a:r>
                        <a:rPr lang="en-AU" dirty="0"/>
                        <a:t>Work Health and Safety Regulation 2011</a:t>
                      </a:r>
                    </a:p>
                  </a:txBody>
                  <a:tcPr>
                    <a:solidFill>
                      <a:schemeClr val="bg1">
                        <a:lumMod val="95000"/>
                      </a:schemeClr>
                    </a:solidFill>
                  </a:tcPr>
                </a:tc>
                <a:tc>
                  <a:txBody>
                    <a:bodyPr/>
                    <a:lstStyle/>
                    <a:p>
                      <a:r>
                        <a:rPr lang="en-AU" dirty="0"/>
                        <a:t>Risk Management Standard</a:t>
                      </a:r>
                    </a:p>
                  </a:txBody>
                  <a:tcPr>
                    <a:solidFill>
                      <a:schemeClr val="bg1">
                        <a:lumMod val="95000"/>
                      </a:schemeClr>
                    </a:solidFill>
                  </a:tcPr>
                </a:tc>
                <a:extLst>
                  <a:ext uri="{0D108BD9-81ED-4DB2-BD59-A6C34878D82A}">
                    <a16:rowId xmlns:a16="http://schemas.microsoft.com/office/drawing/2014/main" val="779400083"/>
                  </a:ext>
                </a:extLst>
              </a:tr>
              <a:tr h="370840">
                <a:tc>
                  <a:txBody>
                    <a:bodyPr/>
                    <a:lstStyle/>
                    <a:p>
                      <a:r>
                        <a:rPr lang="en-AU" dirty="0"/>
                        <a:t>Australian Standard 4801:2001</a:t>
                      </a:r>
                    </a:p>
                  </a:txBody>
                  <a:tcPr>
                    <a:solidFill>
                      <a:schemeClr val="bg1">
                        <a:lumMod val="95000"/>
                      </a:schemeClr>
                    </a:solidFill>
                  </a:tcPr>
                </a:tc>
                <a:tc>
                  <a:txBody>
                    <a:bodyPr/>
                    <a:lstStyle/>
                    <a:p>
                      <a:r>
                        <a:rPr lang="en-AU" dirty="0"/>
                        <a:t>Risk Management Policy</a:t>
                      </a:r>
                    </a:p>
                  </a:txBody>
                  <a:tcPr>
                    <a:solidFill>
                      <a:schemeClr val="bg1">
                        <a:lumMod val="95000"/>
                      </a:schemeClr>
                    </a:solidFill>
                  </a:tcPr>
                </a:tc>
                <a:extLst>
                  <a:ext uri="{0D108BD9-81ED-4DB2-BD59-A6C34878D82A}">
                    <a16:rowId xmlns:a16="http://schemas.microsoft.com/office/drawing/2014/main" val="273589662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How to manage work health &amp; safety risks COP</a:t>
                      </a:r>
                    </a:p>
                  </a:txBody>
                  <a:tcPr>
                    <a:solidFill>
                      <a:schemeClr val="bg1">
                        <a:lumMod val="95000"/>
                      </a:schemeClr>
                    </a:solidFill>
                  </a:tcPr>
                </a:tc>
                <a:tc>
                  <a:txBody>
                    <a:bodyPr/>
                    <a:lstStyle/>
                    <a:p>
                      <a:r>
                        <a:rPr lang="en-AU" dirty="0"/>
                        <a:t>HSEQ Management Plan</a:t>
                      </a:r>
                    </a:p>
                  </a:txBody>
                  <a:tcPr>
                    <a:solidFill>
                      <a:schemeClr val="bg1">
                        <a:lumMod val="95000"/>
                      </a:schemeClr>
                    </a:solidFill>
                  </a:tcPr>
                </a:tc>
                <a:extLst>
                  <a:ext uri="{0D108BD9-81ED-4DB2-BD59-A6C34878D82A}">
                    <a16:rowId xmlns:a16="http://schemas.microsoft.com/office/drawing/2014/main" val="3922763273"/>
                  </a:ext>
                </a:extLst>
              </a:tr>
              <a:tr h="370840">
                <a:tc>
                  <a:txBody>
                    <a:bodyPr/>
                    <a:lstStyle/>
                    <a:p>
                      <a:r>
                        <a:rPr lang="en-AU" dirty="0"/>
                        <a:t>Managing the risks of plant in the workplace COP</a:t>
                      </a:r>
                    </a:p>
                  </a:txBody>
                  <a:tcPr>
                    <a:solidFill>
                      <a:schemeClr val="bg1">
                        <a:lumMod val="95000"/>
                      </a:schemeClr>
                    </a:solidFill>
                  </a:tcPr>
                </a:tc>
                <a:tc>
                  <a:txBody>
                    <a:bodyPr/>
                    <a:lstStyle/>
                    <a:p>
                      <a:endParaRPr lang="en-AU" dirty="0"/>
                    </a:p>
                  </a:txBody>
                  <a:tcPr>
                    <a:solidFill>
                      <a:schemeClr val="bg1">
                        <a:lumMod val="95000"/>
                      </a:schemeClr>
                    </a:solidFill>
                  </a:tcPr>
                </a:tc>
                <a:extLst>
                  <a:ext uri="{0D108BD9-81ED-4DB2-BD59-A6C34878D82A}">
                    <a16:rowId xmlns:a16="http://schemas.microsoft.com/office/drawing/2014/main" val="40267155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Falling Objects Fact Sheet (Safe work Australia)</a:t>
                      </a:r>
                    </a:p>
                  </a:txBody>
                  <a:tcPr>
                    <a:solidFill>
                      <a:schemeClr val="bg1">
                        <a:lumMod val="95000"/>
                      </a:schemeClr>
                    </a:solidFill>
                  </a:tcPr>
                </a:tc>
                <a:tc>
                  <a:txBody>
                    <a:bodyPr/>
                    <a:lstStyle/>
                    <a:p>
                      <a:endParaRPr lang="en-AU" dirty="0"/>
                    </a:p>
                  </a:txBody>
                  <a:tcPr>
                    <a:solidFill>
                      <a:schemeClr val="bg1">
                        <a:lumMod val="95000"/>
                      </a:schemeClr>
                    </a:solidFill>
                  </a:tcPr>
                </a:tc>
                <a:extLst>
                  <a:ext uri="{0D108BD9-81ED-4DB2-BD59-A6C34878D82A}">
                    <a16:rowId xmlns:a16="http://schemas.microsoft.com/office/drawing/2014/main" val="3791267104"/>
                  </a:ext>
                </a:extLst>
              </a:tr>
            </a:tbl>
          </a:graphicData>
        </a:graphic>
      </p:graphicFrame>
    </p:spTree>
    <p:extLst>
      <p:ext uri="{BB962C8B-B14F-4D97-AF65-F5344CB8AC3E}">
        <p14:creationId xmlns:p14="http://schemas.microsoft.com/office/powerpoint/2010/main" val="14611445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8882AE8D-F5BD-44BD-BE44-D398DB17B31B}"/>
              </a:ext>
            </a:extLst>
          </p:cNvPr>
          <p:cNvSpPr>
            <a:spLocks noGrp="1"/>
          </p:cNvSpPr>
          <p:nvPr>
            <p:ph type="body" sz="quarter" idx="16"/>
          </p:nvPr>
        </p:nvSpPr>
        <p:spPr>
          <a:xfrm>
            <a:off x="2879003" y="419100"/>
            <a:ext cx="9084398" cy="424732"/>
          </a:xfrm>
        </p:spPr>
        <p:txBody>
          <a:bodyPr/>
          <a:lstStyle/>
          <a:p>
            <a:r>
              <a:rPr lang="en-AU" dirty="0"/>
              <a:t>Legal &amp; Organisational Requirements</a:t>
            </a:r>
          </a:p>
        </p:txBody>
      </p:sp>
      <p:sp>
        <p:nvSpPr>
          <p:cNvPr id="6" name="Slide Number Placeholder 5">
            <a:extLst>
              <a:ext uri="{FF2B5EF4-FFF2-40B4-BE49-F238E27FC236}">
                <a16:creationId xmlns:a16="http://schemas.microsoft.com/office/drawing/2014/main" id="{E4C23770-7B64-44F5-A0D7-BCECEEEE164F}"/>
              </a:ext>
            </a:extLst>
          </p:cNvPr>
          <p:cNvSpPr>
            <a:spLocks noGrp="1"/>
          </p:cNvSpPr>
          <p:nvPr>
            <p:ph type="sldNum" sz="quarter" idx="4294967295"/>
          </p:nvPr>
        </p:nvSpPr>
        <p:spPr>
          <a:xfrm>
            <a:off x="11087100" y="5651501"/>
            <a:ext cx="1104900" cy="1198562"/>
          </a:xfrm>
        </p:spPr>
        <p:txBody>
          <a:bodyPr/>
          <a:lstStyle/>
          <a:p>
            <a:fld id="{4997E989-D798-4C62-8E93-3D2D613C2488}" type="slidenum">
              <a:rPr lang="en-US" smtClean="0"/>
              <a:pPr/>
              <a:t>4</a:t>
            </a:fld>
            <a:endParaRPr lang="en-US"/>
          </a:p>
        </p:txBody>
      </p:sp>
      <p:graphicFrame>
        <p:nvGraphicFramePr>
          <p:cNvPr id="4" name="Table 6">
            <a:extLst>
              <a:ext uri="{FF2B5EF4-FFF2-40B4-BE49-F238E27FC236}">
                <a16:creationId xmlns:a16="http://schemas.microsoft.com/office/drawing/2014/main" id="{552C60E8-F8AD-4623-9B6C-27CB00EB618C}"/>
              </a:ext>
            </a:extLst>
          </p:cNvPr>
          <p:cNvGraphicFramePr>
            <a:graphicFrameLocks noGrp="1"/>
          </p:cNvGraphicFramePr>
          <p:nvPr>
            <p:extLst>
              <p:ext uri="{D42A27DB-BD31-4B8C-83A1-F6EECF244321}">
                <p14:modId xmlns:p14="http://schemas.microsoft.com/office/powerpoint/2010/main" val="352463543"/>
              </p:ext>
            </p:extLst>
          </p:nvPr>
        </p:nvGraphicFramePr>
        <p:xfrm>
          <a:off x="249620" y="1437183"/>
          <a:ext cx="11851104" cy="4302760"/>
        </p:xfrm>
        <a:graphic>
          <a:graphicData uri="http://schemas.openxmlformats.org/drawingml/2006/table">
            <a:tbl>
              <a:tblPr firstRow="1" bandRow="1">
                <a:tableStyleId>{5C22544A-7EE6-4342-B048-85BDC9FD1C3A}</a:tableStyleId>
              </a:tblPr>
              <a:tblGrid>
                <a:gridCol w="3007896">
                  <a:extLst>
                    <a:ext uri="{9D8B030D-6E8A-4147-A177-3AD203B41FA5}">
                      <a16:colId xmlns:a16="http://schemas.microsoft.com/office/drawing/2014/main" val="2109497386"/>
                    </a:ext>
                  </a:extLst>
                </a:gridCol>
                <a:gridCol w="4892840">
                  <a:extLst>
                    <a:ext uri="{9D8B030D-6E8A-4147-A177-3AD203B41FA5}">
                      <a16:colId xmlns:a16="http://schemas.microsoft.com/office/drawing/2014/main" val="3374549918"/>
                    </a:ext>
                  </a:extLst>
                </a:gridCol>
                <a:gridCol w="3950368">
                  <a:extLst>
                    <a:ext uri="{9D8B030D-6E8A-4147-A177-3AD203B41FA5}">
                      <a16:colId xmlns:a16="http://schemas.microsoft.com/office/drawing/2014/main" val="2505219737"/>
                    </a:ext>
                  </a:extLst>
                </a:gridCol>
              </a:tblGrid>
              <a:tr h="370840">
                <a:tc>
                  <a:txBody>
                    <a:bodyPr/>
                    <a:lstStyle/>
                    <a:p>
                      <a:endParaRPr lang="en-AU" dirty="0"/>
                    </a:p>
                  </a:txBody>
                  <a:tcPr>
                    <a:solidFill>
                      <a:srgbClr val="0D003C"/>
                    </a:solidFill>
                  </a:tcPr>
                </a:tc>
                <a:tc>
                  <a:txBody>
                    <a:bodyPr/>
                    <a:lstStyle/>
                    <a:p>
                      <a:r>
                        <a:rPr lang="en-AU" dirty="0"/>
                        <a:t>Legal</a:t>
                      </a:r>
                    </a:p>
                  </a:txBody>
                  <a:tcPr>
                    <a:solidFill>
                      <a:srgbClr val="0D003C"/>
                    </a:solidFill>
                  </a:tcPr>
                </a:tc>
                <a:tc>
                  <a:txBody>
                    <a:bodyPr/>
                    <a:lstStyle/>
                    <a:p>
                      <a:r>
                        <a:rPr lang="en-AU" dirty="0"/>
                        <a:t>Organisational (Paynters)</a:t>
                      </a:r>
                    </a:p>
                  </a:txBody>
                  <a:tcPr>
                    <a:solidFill>
                      <a:srgbClr val="0D003C"/>
                    </a:solidFill>
                  </a:tcPr>
                </a:tc>
                <a:extLst>
                  <a:ext uri="{0D108BD9-81ED-4DB2-BD59-A6C34878D82A}">
                    <a16:rowId xmlns:a16="http://schemas.microsoft.com/office/drawing/2014/main" val="245838757"/>
                  </a:ext>
                </a:extLst>
              </a:tr>
              <a:tr h="370840">
                <a:tc>
                  <a:txBody>
                    <a:bodyPr/>
                    <a:lstStyle/>
                    <a:p>
                      <a:r>
                        <a:rPr lang="en-AU" dirty="0"/>
                        <a:t>Hazard Identification</a:t>
                      </a:r>
                    </a:p>
                  </a:txBody>
                  <a:tcPr>
                    <a:solidFill>
                      <a:schemeClr val="bg1">
                        <a:lumMod val="95000"/>
                      </a:schemeClr>
                    </a:solidFill>
                  </a:tcPr>
                </a:tc>
                <a:tc>
                  <a:txBody>
                    <a:bodyPr/>
                    <a:lstStyle/>
                    <a:p>
                      <a:pPr marL="285750" indent="-285750">
                        <a:buFontTx/>
                        <a:buChar char="-"/>
                      </a:pPr>
                      <a:r>
                        <a:rPr lang="en-AU" dirty="0"/>
                        <a:t>PCBU have a duty to identify hazards</a:t>
                      </a:r>
                    </a:p>
                    <a:p>
                      <a:pPr marL="285750" indent="-285750">
                        <a:buFontTx/>
                        <a:buChar char="-"/>
                      </a:pPr>
                      <a:r>
                        <a:rPr lang="en-AU" dirty="0"/>
                        <a:t>PCBU to ensure appropriate processes are in place for receiving information regarding incidents, hazards and risks</a:t>
                      </a:r>
                    </a:p>
                    <a:p>
                      <a:pPr marL="285750" indent="-285750">
                        <a:buFontTx/>
                        <a:buChar char="-"/>
                      </a:pPr>
                      <a:r>
                        <a:rPr lang="en-AU" sz="1800" kern="1200" dirty="0">
                          <a:solidFill>
                            <a:schemeClr val="dk1"/>
                          </a:solidFill>
                          <a:effectLst/>
                          <a:latin typeface="+mn-lt"/>
                          <a:ea typeface="+mn-ea"/>
                          <a:cs typeface="+mn-cs"/>
                        </a:rPr>
                        <a:t>The organisation shall establish, implement, and maintain documented procedures for hazard identification, </a:t>
                      </a:r>
                      <a:endParaRPr lang="en-AU" dirty="0"/>
                    </a:p>
                    <a:p>
                      <a:pPr marL="285750" indent="-285750">
                        <a:buFontTx/>
                        <a:buChar char="-"/>
                      </a:pPr>
                      <a:r>
                        <a:rPr lang="en-AU" dirty="0"/>
                        <a:t>Consultation is required when identifying hazards</a:t>
                      </a:r>
                    </a:p>
                  </a:txBody>
                  <a:tcPr>
                    <a:solidFill>
                      <a:schemeClr val="bg1">
                        <a:lumMod val="95000"/>
                      </a:schemeClr>
                    </a:solidFill>
                  </a:tcPr>
                </a:tc>
                <a:tc>
                  <a:txBody>
                    <a:bodyPr/>
                    <a:lstStyle/>
                    <a:p>
                      <a:pPr marL="285750" indent="-285750">
                        <a:buFontTx/>
                        <a:buChar char="-"/>
                      </a:pPr>
                      <a:r>
                        <a:rPr lang="en-AU" b="0" dirty="0"/>
                        <a:t>I</a:t>
                      </a:r>
                      <a:r>
                        <a:rPr lang="en-AU" sz="1800" b="0" i="0" kern="1200" dirty="0">
                          <a:solidFill>
                            <a:schemeClr val="dk1"/>
                          </a:solidFill>
                          <a:effectLst/>
                          <a:latin typeface="+mn-lt"/>
                          <a:ea typeface="+mn-ea"/>
                          <a:cs typeface="+mn-cs"/>
                        </a:rPr>
                        <a:t>dentify hazards/aspects - find out what could cause harm through engagement with the</a:t>
                      </a:r>
                      <a:br>
                        <a:rPr lang="en-AU" sz="1800" b="0" i="0" kern="1200" dirty="0">
                          <a:solidFill>
                            <a:schemeClr val="dk1"/>
                          </a:solidFill>
                          <a:effectLst/>
                          <a:latin typeface="+mn-lt"/>
                          <a:ea typeface="+mn-ea"/>
                          <a:cs typeface="+mn-cs"/>
                        </a:rPr>
                      </a:br>
                      <a:r>
                        <a:rPr lang="en-AU" sz="1800" b="0" i="0" kern="1200" dirty="0">
                          <a:solidFill>
                            <a:schemeClr val="dk1"/>
                          </a:solidFill>
                          <a:effectLst/>
                          <a:latin typeface="+mn-lt"/>
                          <a:ea typeface="+mn-ea"/>
                          <a:cs typeface="+mn-cs"/>
                        </a:rPr>
                        <a:t>workforce in a variety of ways.</a:t>
                      </a:r>
                      <a:r>
                        <a:rPr lang="en-AU" dirty="0"/>
                        <a:t> </a:t>
                      </a:r>
                      <a:br>
                        <a:rPr lang="en-AU" dirty="0"/>
                      </a:br>
                      <a:r>
                        <a:rPr lang="en-AU" dirty="0"/>
                        <a:t>- </a:t>
                      </a:r>
                      <a:r>
                        <a:rPr lang="en-AU" sz="1800" b="0" i="0" kern="1200" dirty="0">
                          <a:solidFill>
                            <a:schemeClr val="dk1"/>
                          </a:solidFill>
                          <a:effectLst/>
                          <a:latin typeface="+mn-lt"/>
                          <a:ea typeface="+mn-ea"/>
                          <a:cs typeface="+mn-cs"/>
                        </a:rPr>
                        <a:t>Any new hazards/aspects identified during construction or design by subcontractors, consultants, or Paynters staff are to be recorded on the HSEQ Hazard Log. </a:t>
                      </a:r>
                    </a:p>
                    <a:p>
                      <a:pPr marL="285750" indent="-285750">
                        <a:buFontTx/>
                        <a:buChar char="-"/>
                      </a:pPr>
                      <a:r>
                        <a:rPr lang="en-AU" sz="1800" b="0" i="0" kern="1200" dirty="0">
                          <a:solidFill>
                            <a:schemeClr val="dk1"/>
                          </a:solidFill>
                          <a:effectLst/>
                          <a:latin typeface="+mn-lt"/>
                          <a:ea typeface="+mn-ea"/>
                          <a:cs typeface="+mn-cs"/>
                        </a:rPr>
                        <a:t>Copies of the HSEQ Hazard Log are to be returned to the HSEQ Department</a:t>
                      </a:r>
                      <a:r>
                        <a:rPr lang="en-AU" dirty="0"/>
                        <a:t> monthly</a:t>
                      </a:r>
                      <a:br>
                        <a:rPr lang="en-AU" dirty="0"/>
                      </a:br>
                      <a:endParaRPr lang="en-AU" dirty="0"/>
                    </a:p>
                  </a:txBody>
                  <a:tcPr>
                    <a:solidFill>
                      <a:schemeClr val="bg1">
                        <a:lumMod val="95000"/>
                      </a:schemeClr>
                    </a:solidFill>
                  </a:tcPr>
                </a:tc>
                <a:extLst>
                  <a:ext uri="{0D108BD9-81ED-4DB2-BD59-A6C34878D82A}">
                    <a16:rowId xmlns:a16="http://schemas.microsoft.com/office/drawing/2014/main" val="3347322738"/>
                  </a:ext>
                </a:extLst>
              </a:tr>
            </a:tbl>
          </a:graphicData>
        </a:graphic>
      </p:graphicFrame>
    </p:spTree>
    <p:extLst>
      <p:ext uri="{BB962C8B-B14F-4D97-AF65-F5344CB8AC3E}">
        <p14:creationId xmlns:p14="http://schemas.microsoft.com/office/powerpoint/2010/main" val="8898842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8882AE8D-F5BD-44BD-BE44-D398DB17B31B}"/>
              </a:ext>
            </a:extLst>
          </p:cNvPr>
          <p:cNvSpPr>
            <a:spLocks noGrp="1"/>
          </p:cNvSpPr>
          <p:nvPr>
            <p:ph type="body" sz="quarter" idx="16"/>
          </p:nvPr>
        </p:nvSpPr>
        <p:spPr>
          <a:xfrm>
            <a:off x="2879003" y="419100"/>
            <a:ext cx="9084398" cy="424732"/>
          </a:xfrm>
        </p:spPr>
        <p:txBody>
          <a:bodyPr/>
          <a:lstStyle/>
          <a:p>
            <a:r>
              <a:rPr lang="en-AU" dirty="0"/>
              <a:t>Legal &amp; Organisational Requirements</a:t>
            </a:r>
          </a:p>
        </p:txBody>
      </p:sp>
      <p:sp>
        <p:nvSpPr>
          <p:cNvPr id="6" name="Slide Number Placeholder 5">
            <a:extLst>
              <a:ext uri="{FF2B5EF4-FFF2-40B4-BE49-F238E27FC236}">
                <a16:creationId xmlns:a16="http://schemas.microsoft.com/office/drawing/2014/main" id="{E4C23770-7B64-44F5-A0D7-BCECEEEE164F}"/>
              </a:ext>
            </a:extLst>
          </p:cNvPr>
          <p:cNvSpPr>
            <a:spLocks noGrp="1"/>
          </p:cNvSpPr>
          <p:nvPr>
            <p:ph type="sldNum" sz="quarter" idx="4294967295"/>
          </p:nvPr>
        </p:nvSpPr>
        <p:spPr>
          <a:xfrm>
            <a:off x="11087100" y="5651501"/>
            <a:ext cx="1104900" cy="1198562"/>
          </a:xfrm>
        </p:spPr>
        <p:txBody>
          <a:bodyPr/>
          <a:lstStyle/>
          <a:p>
            <a:fld id="{4997E989-D798-4C62-8E93-3D2D613C2488}" type="slidenum">
              <a:rPr lang="en-US" smtClean="0"/>
              <a:pPr/>
              <a:t>5</a:t>
            </a:fld>
            <a:endParaRPr lang="en-US"/>
          </a:p>
        </p:txBody>
      </p:sp>
      <p:graphicFrame>
        <p:nvGraphicFramePr>
          <p:cNvPr id="4" name="Table 6">
            <a:extLst>
              <a:ext uri="{FF2B5EF4-FFF2-40B4-BE49-F238E27FC236}">
                <a16:creationId xmlns:a16="http://schemas.microsoft.com/office/drawing/2014/main" id="{552C60E8-F8AD-4623-9B6C-27CB00EB618C}"/>
              </a:ext>
            </a:extLst>
          </p:cNvPr>
          <p:cNvGraphicFramePr>
            <a:graphicFrameLocks noGrp="1"/>
          </p:cNvGraphicFramePr>
          <p:nvPr>
            <p:extLst>
              <p:ext uri="{D42A27DB-BD31-4B8C-83A1-F6EECF244321}">
                <p14:modId xmlns:p14="http://schemas.microsoft.com/office/powerpoint/2010/main" val="1651897052"/>
              </p:ext>
            </p:extLst>
          </p:nvPr>
        </p:nvGraphicFramePr>
        <p:xfrm>
          <a:off x="170448" y="1405652"/>
          <a:ext cx="11851104" cy="4469631"/>
        </p:xfrm>
        <a:graphic>
          <a:graphicData uri="http://schemas.openxmlformats.org/drawingml/2006/table">
            <a:tbl>
              <a:tblPr firstRow="1" bandRow="1">
                <a:tableStyleId>{5C22544A-7EE6-4342-B048-85BDC9FD1C3A}</a:tableStyleId>
              </a:tblPr>
              <a:tblGrid>
                <a:gridCol w="2225911">
                  <a:extLst>
                    <a:ext uri="{9D8B030D-6E8A-4147-A177-3AD203B41FA5}">
                      <a16:colId xmlns:a16="http://schemas.microsoft.com/office/drawing/2014/main" val="2109497386"/>
                    </a:ext>
                  </a:extLst>
                </a:gridCol>
                <a:gridCol w="5674825">
                  <a:extLst>
                    <a:ext uri="{9D8B030D-6E8A-4147-A177-3AD203B41FA5}">
                      <a16:colId xmlns:a16="http://schemas.microsoft.com/office/drawing/2014/main" val="3374549918"/>
                    </a:ext>
                  </a:extLst>
                </a:gridCol>
                <a:gridCol w="3950368">
                  <a:extLst>
                    <a:ext uri="{9D8B030D-6E8A-4147-A177-3AD203B41FA5}">
                      <a16:colId xmlns:a16="http://schemas.microsoft.com/office/drawing/2014/main" val="2505219737"/>
                    </a:ext>
                  </a:extLst>
                </a:gridCol>
              </a:tblGrid>
              <a:tr h="368874">
                <a:tc>
                  <a:txBody>
                    <a:bodyPr/>
                    <a:lstStyle/>
                    <a:p>
                      <a:endParaRPr lang="en-AU" dirty="0"/>
                    </a:p>
                  </a:txBody>
                  <a:tcPr>
                    <a:solidFill>
                      <a:srgbClr val="0D003C"/>
                    </a:solidFill>
                  </a:tcPr>
                </a:tc>
                <a:tc>
                  <a:txBody>
                    <a:bodyPr/>
                    <a:lstStyle/>
                    <a:p>
                      <a:r>
                        <a:rPr lang="en-AU" dirty="0"/>
                        <a:t>Legal</a:t>
                      </a:r>
                    </a:p>
                  </a:txBody>
                  <a:tcPr>
                    <a:solidFill>
                      <a:srgbClr val="0D003C"/>
                    </a:solidFill>
                  </a:tcPr>
                </a:tc>
                <a:tc>
                  <a:txBody>
                    <a:bodyPr/>
                    <a:lstStyle/>
                    <a:p>
                      <a:r>
                        <a:rPr lang="en-AU" dirty="0"/>
                        <a:t>Organisational (Paynters)</a:t>
                      </a:r>
                    </a:p>
                  </a:txBody>
                  <a:tcPr>
                    <a:solidFill>
                      <a:srgbClr val="0D003C"/>
                    </a:solidFill>
                  </a:tcPr>
                </a:tc>
                <a:extLst>
                  <a:ext uri="{0D108BD9-81ED-4DB2-BD59-A6C34878D82A}">
                    <a16:rowId xmlns:a16="http://schemas.microsoft.com/office/drawing/2014/main" val="245838757"/>
                  </a:ext>
                </a:extLst>
              </a:tr>
              <a:tr h="4100757">
                <a:tc>
                  <a:txBody>
                    <a:bodyPr/>
                    <a:lstStyle/>
                    <a:p>
                      <a:r>
                        <a:rPr lang="en-AU" sz="1600" dirty="0"/>
                        <a:t>Risk Assessment</a:t>
                      </a:r>
                    </a:p>
                  </a:txBody>
                  <a:tcPr>
                    <a:solidFill>
                      <a:schemeClr val="bg1">
                        <a:lumMod val="95000"/>
                      </a:schemeClr>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en-AU" sz="1400" dirty="0"/>
                        <a:t>PCBU have a duty to assess risks</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en-AU" sz="1400" kern="1200" dirty="0">
                          <a:solidFill>
                            <a:schemeClr val="dk1"/>
                          </a:solidFill>
                          <a:effectLst/>
                          <a:latin typeface="+mn-lt"/>
                          <a:ea typeface="+mn-ea"/>
                          <a:cs typeface="+mn-cs"/>
                        </a:rPr>
                        <a:t>PCBU to establish, implement, and maintain documented procedures for risk assessment</a:t>
                      </a:r>
                      <a:endParaRPr lang="en-AU" sz="1400" dirty="0"/>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en-AU" sz="1400" dirty="0"/>
                        <a:t>Consultation is required when assessing risks </a:t>
                      </a:r>
                      <a:endParaRPr lang="en-AU" sz="1400" kern="1200" dirty="0">
                        <a:solidFill>
                          <a:schemeClr val="dk1"/>
                        </a:solidFill>
                        <a:effectLst/>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en-AU" sz="1400" kern="1200" dirty="0">
                          <a:solidFill>
                            <a:schemeClr val="dk1"/>
                          </a:solidFill>
                          <a:effectLst/>
                          <a:latin typeface="+mn-lt"/>
                          <a:ea typeface="+mn-ea"/>
                          <a:cs typeface="+mn-cs"/>
                        </a:rPr>
                        <a:t>PCBU to refer to regulator publications, industry publications, fact sheets etc</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en-AU" sz="1400" kern="1200" dirty="0">
                          <a:solidFill>
                            <a:schemeClr val="dk1"/>
                          </a:solidFill>
                          <a:effectLst/>
                          <a:latin typeface="+mn-lt"/>
                          <a:ea typeface="+mn-ea"/>
                          <a:cs typeface="+mn-cs"/>
                        </a:rPr>
                        <a:t>A risk assessment should be done when:</a:t>
                      </a:r>
                      <a:br>
                        <a:rPr lang="en-AU" sz="1400" kern="1200" dirty="0">
                          <a:solidFill>
                            <a:schemeClr val="dk1"/>
                          </a:solidFill>
                          <a:effectLst/>
                          <a:latin typeface="+mn-lt"/>
                          <a:ea typeface="+mn-ea"/>
                          <a:cs typeface="+mn-cs"/>
                        </a:rPr>
                      </a:br>
                      <a:r>
                        <a:rPr lang="en-AU" sz="1400" kern="1200" dirty="0">
                          <a:solidFill>
                            <a:schemeClr val="dk1"/>
                          </a:solidFill>
                          <a:effectLst/>
                          <a:latin typeface="+mn-lt"/>
                          <a:ea typeface="+mn-ea"/>
                          <a:cs typeface="+mn-cs"/>
                        </a:rPr>
                        <a:t>there is uncertainty about how a hazard may result in injury or illness</a:t>
                      </a:r>
                    </a:p>
                    <a:p>
                      <a:pPr marL="266700" marR="0" lvl="0" indent="-1778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sz="1400" kern="1200" dirty="0">
                          <a:solidFill>
                            <a:schemeClr val="dk1"/>
                          </a:solidFill>
                          <a:effectLst/>
                          <a:latin typeface="+mn-lt"/>
                          <a:ea typeface="+mn-ea"/>
                          <a:cs typeface="+mn-cs"/>
                        </a:rPr>
                        <a:t>The work activity involves a number of different hazards and there is a lack of understanding about how the hazards may interact with each other </a:t>
                      </a:r>
                    </a:p>
                    <a:p>
                      <a:pPr marL="266700" marR="0" lvl="0" indent="-1778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sz="1400" kern="1200" dirty="0">
                          <a:solidFill>
                            <a:schemeClr val="dk1"/>
                          </a:solidFill>
                          <a:effectLst/>
                          <a:latin typeface="+mn-lt"/>
                          <a:ea typeface="+mn-ea"/>
                          <a:cs typeface="+mn-cs"/>
                        </a:rPr>
                        <a:t>Changes at the workplace occur that may impact on the effectiveness of control measures</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en-AU" sz="1400" kern="1200" dirty="0">
                          <a:solidFill>
                            <a:schemeClr val="dk1"/>
                          </a:solidFill>
                          <a:latin typeface="+mn-lt"/>
                          <a:ea typeface="+mn-ea"/>
                          <a:cs typeface="+mn-cs"/>
                        </a:rPr>
                        <a:t>Risk assessment is to include: the likelihood of the hazard occurring &amp; the degree of harm that might result, </a:t>
                      </a:r>
                    </a:p>
                  </a:txBody>
                  <a:tcPr>
                    <a:solidFill>
                      <a:schemeClr val="bg1">
                        <a:lumMod val="95000"/>
                      </a:schemeClr>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en-AU" sz="1400" dirty="0"/>
                        <a:t>To fulfil Paynters legal requirements surrounding risk management</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en-AU" sz="1400" kern="1200" dirty="0">
                          <a:solidFill>
                            <a:schemeClr val="dk1"/>
                          </a:solidFill>
                          <a:effectLst/>
                          <a:latin typeface="+mn-lt"/>
                          <a:ea typeface="+mn-ea"/>
                          <a:cs typeface="+mn-cs"/>
                        </a:rPr>
                        <a:t>Assess risks in a systematic and structured way</a:t>
                      </a:r>
                      <a:endParaRPr lang="en-AU" sz="1400" dirty="0"/>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en-AU" sz="1400" b="0" i="0" kern="1200" dirty="0">
                          <a:solidFill>
                            <a:schemeClr val="dk1"/>
                          </a:solidFill>
                          <a:effectLst/>
                          <a:latin typeface="+mn-lt"/>
                          <a:ea typeface="+mn-ea"/>
                          <a:cs typeface="+mn-cs"/>
                        </a:rPr>
                        <a:t>Assess risks/impacts – understand the nature of a hazard, how serious the consequences could be and the likelihood of it happening.</a:t>
                      </a:r>
                      <a:r>
                        <a:rPr lang="en-AU" sz="1400" dirty="0"/>
                        <a:t> </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en-AU" sz="1400" dirty="0"/>
                        <a:t>Develop an organisational risk matrix &amp; risk scoring system</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en-AU" sz="1400" dirty="0"/>
                        <a:t>Project specific risk assessment to be completed before commencing any works</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en-AU" sz="1400" dirty="0"/>
                        <a:t>Subcontractor risk assessment to be completed before onboarding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dirty="0"/>
                    </a:p>
                  </a:txBody>
                  <a:tcPr>
                    <a:solidFill>
                      <a:schemeClr val="bg1">
                        <a:lumMod val="95000"/>
                      </a:schemeClr>
                    </a:solidFill>
                  </a:tcPr>
                </a:tc>
                <a:extLst>
                  <a:ext uri="{0D108BD9-81ED-4DB2-BD59-A6C34878D82A}">
                    <a16:rowId xmlns:a16="http://schemas.microsoft.com/office/drawing/2014/main" val="101927595"/>
                  </a:ext>
                </a:extLst>
              </a:tr>
            </a:tbl>
          </a:graphicData>
        </a:graphic>
      </p:graphicFrame>
    </p:spTree>
    <p:extLst>
      <p:ext uri="{BB962C8B-B14F-4D97-AF65-F5344CB8AC3E}">
        <p14:creationId xmlns:p14="http://schemas.microsoft.com/office/powerpoint/2010/main" val="30657579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8882AE8D-F5BD-44BD-BE44-D398DB17B31B}"/>
              </a:ext>
            </a:extLst>
          </p:cNvPr>
          <p:cNvSpPr>
            <a:spLocks noGrp="1"/>
          </p:cNvSpPr>
          <p:nvPr>
            <p:ph type="body" sz="quarter" idx="16"/>
          </p:nvPr>
        </p:nvSpPr>
        <p:spPr>
          <a:xfrm>
            <a:off x="2879003" y="419100"/>
            <a:ext cx="9084398" cy="424732"/>
          </a:xfrm>
        </p:spPr>
        <p:txBody>
          <a:bodyPr/>
          <a:lstStyle/>
          <a:p>
            <a:r>
              <a:rPr lang="en-AU" dirty="0"/>
              <a:t>Legal &amp; Organisational Requirements</a:t>
            </a:r>
          </a:p>
        </p:txBody>
      </p:sp>
      <p:sp>
        <p:nvSpPr>
          <p:cNvPr id="6" name="Slide Number Placeholder 5">
            <a:extLst>
              <a:ext uri="{FF2B5EF4-FFF2-40B4-BE49-F238E27FC236}">
                <a16:creationId xmlns:a16="http://schemas.microsoft.com/office/drawing/2014/main" id="{E4C23770-7B64-44F5-A0D7-BCECEEEE164F}"/>
              </a:ext>
            </a:extLst>
          </p:cNvPr>
          <p:cNvSpPr>
            <a:spLocks noGrp="1"/>
          </p:cNvSpPr>
          <p:nvPr>
            <p:ph type="sldNum" sz="quarter" idx="4294967295"/>
          </p:nvPr>
        </p:nvSpPr>
        <p:spPr>
          <a:xfrm>
            <a:off x="11087100" y="5651501"/>
            <a:ext cx="1104900" cy="1198562"/>
          </a:xfrm>
        </p:spPr>
        <p:txBody>
          <a:bodyPr/>
          <a:lstStyle/>
          <a:p>
            <a:fld id="{4997E989-D798-4C62-8E93-3D2D613C2488}" type="slidenum">
              <a:rPr lang="en-US" smtClean="0"/>
              <a:pPr/>
              <a:t>6</a:t>
            </a:fld>
            <a:endParaRPr lang="en-US"/>
          </a:p>
        </p:txBody>
      </p:sp>
      <p:graphicFrame>
        <p:nvGraphicFramePr>
          <p:cNvPr id="4" name="Table 6">
            <a:extLst>
              <a:ext uri="{FF2B5EF4-FFF2-40B4-BE49-F238E27FC236}">
                <a16:creationId xmlns:a16="http://schemas.microsoft.com/office/drawing/2014/main" id="{552C60E8-F8AD-4623-9B6C-27CB00EB618C}"/>
              </a:ext>
            </a:extLst>
          </p:cNvPr>
          <p:cNvGraphicFramePr>
            <a:graphicFrameLocks noGrp="1"/>
          </p:cNvGraphicFramePr>
          <p:nvPr>
            <p:extLst>
              <p:ext uri="{D42A27DB-BD31-4B8C-83A1-F6EECF244321}">
                <p14:modId xmlns:p14="http://schemas.microsoft.com/office/powerpoint/2010/main" val="795211080"/>
              </p:ext>
            </p:extLst>
          </p:nvPr>
        </p:nvGraphicFramePr>
        <p:xfrm>
          <a:off x="170448" y="1447693"/>
          <a:ext cx="11851104" cy="3205480"/>
        </p:xfrm>
        <a:graphic>
          <a:graphicData uri="http://schemas.openxmlformats.org/drawingml/2006/table">
            <a:tbl>
              <a:tblPr firstRow="1" bandRow="1">
                <a:tableStyleId>{5C22544A-7EE6-4342-B048-85BDC9FD1C3A}</a:tableStyleId>
              </a:tblPr>
              <a:tblGrid>
                <a:gridCol w="1673773">
                  <a:extLst>
                    <a:ext uri="{9D8B030D-6E8A-4147-A177-3AD203B41FA5}">
                      <a16:colId xmlns:a16="http://schemas.microsoft.com/office/drawing/2014/main" val="2109497386"/>
                    </a:ext>
                  </a:extLst>
                </a:gridCol>
                <a:gridCol w="6226963">
                  <a:extLst>
                    <a:ext uri="{9D8B030D-6E8A-4147-A177-3AD203B41FA5}">
                      <a16:colId xmlns:a16="http://schemas.microsoft.com/office/drawing/2014/main" val="3374549918"/>
                    </a:ext>
                  </a:extLst>
                </a:gridCol>
                <a:gridCol w="3950368">
                  <a:extLst>
                    <a:ext uri="{9D8B030D-6E8A-4147-A177-3AD203B41FA5}">
                      <a16:colId xmlns:a16="http://schemas.microsoft.com/office/drawing/2014/main" val="2505219737"/>
                    </a:ext>
                  </a:extLst>
                </a:gridCol>
              </a:tblGrid>
              <a:tr h="370840">
                <a:tc>
                  <a:txBody>
                    <a:bodyPr/>
                    <a:lstStyle/>
                    <a:p>
                      <a:endParaRPr lang="en-AU" dirty="0"/>
                    </a:p>
                  </a:txBody>
                  <a:tcPr>
                    <a:solidFill>
                      <a:srgbClr val="0D003C"/>
                    </a:solidFill>
                  </a:tcPr>
                </a:tc>
                <a:tc>
                  <a:txBody>
                    <a:bodyPr/>
                    <a:lstStyle/>
                    <a:p>
                      <a:r>
                        <a:rPr lang="en-AU" dirty="0"/>
                        <a:t>Legal</a:t>
                      </a:r>
                    </a:p>
                  </a:txBody>
                  <a:tcPr>
                    <a:solidFill>
                      <a:srgbClr val="0D003C"/>
                    </a:solidFill>
                  </a:tcPr>
                </a:tc>
                <a:tc>
                  <a:txBody>
                    <a:bodyPr/>
                    <a:lstStyle/>
                    <a:p>
                      <a:r>
                        <a:rPr lang="en-AU" dirty="0"/>
                        <a:t>Organisational (Paynters)</a:t>
                      </a:r>
                    </a:p>
                  </a:txBody>
                  <a:tcPr>
                    <a:solidFill>
                      <a:srgbClr val="0D003C"/>
                    </a:solidFill>
                  </a:tcPr>
                </a:tc>
                <a:extLst>
                  <a:ext uri="{0D108BD9-81ED-4DB2-BD59-A6C34878D82A}">
                    <a16:rowId xmlns:a16="http://schemas.microsoft.com/office/drawing/2014/main" val="245838757"/>
                  </a:ext>
                </a:extLst>
              </a:tr>
              <a:tr h="370840">
                <a:tc>
                  <a:txBody>
                    <a:bodyPr/>
                    <a:lstStyle/>
                    <a:p>
                      <a:r>
                        <a:rPr lang="en-AU" sz="1100" dirty="0"/>
                        <a:t>Risk Control</a:t>
                      </a:r>
                    </a:p>
                  </a:txBody>
                  <a:tcPr>
                    <a:solidFill>
                      <a:schemeClr val="bg1">
                        <a:lumMod val="95000"/>
                      </a:schemeClr>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en-AU" sz="1200" b="0" i="0" kern="1200" dirty="0">
                          <a:solidFill>
                            <a:schemeClr val="dk1"/>
                          </a:solidFill>
                          <a:effectLst/>
                          <a:latin typeface="+mn-lt"/>
                          <a:ea typeface="+mn-ea"/>
                          <a:cs typeface="+mn-cs"/>
                        </a:rPr>
                        <a:t>A PCBU is required to—</a:t>
                      </a:r>
                      <a:br>
                        <a:rPr lang="en-AU" sz="1200" kern="1200" dirty="0">
                          <a:solidFill>
                            <a:schemeClr val="dk1"/>
                          </a:solidFill>
                          <a:effectLst/>
                          <a:latin typeface="+mn-lt"/>
                          <a:ea typeface="+mn-ea"/>
                          <a:cs typeface="+mn-cs"/>
                        </a:rPr>
                      </a:br>
                      <a:r>
                        <a:rPr lang="en-AU" sz="1200" b="0" i="0" kern="1200" dirty="0">
                          <a:solidFill>
                            <a:schemeClr val="dk1"/>
                          </a:solidFill>
                          <a:effectLst/>
                          <a:latin typeface="+mn-lt"/>
                          <a:ea typeface="+mn-ea"/>
                          <a:cs typeface="+mn-cs"/>
                        </a:rPr>
                        <a:t>(a) eliminate risks to health and safety, so far as is reasonably practicable; and</a:t>
                      </a:r>
                      <a:br>
                        <a:rPr lang="en-AU" sz="1200" kern="1200" dirty="0">
                          <a:solidFill>
                            <a:schemeClr val="dk1"/>
                          </a:solidFill>
                          <a:effectLst/>
                          <a:latin typeface="+mn-lt"/>
                          <a:ea typeface="+mn-ea"/>
                          <a:cs typeface="+mn-cs"/>
                        </a:rPr>
                      </a:br>
                      <a:r>
                        <a:rPr lang="en-AU" sz="1200" b="0" i="0" kern="1200" dirty="0">
                          <a:solidFill>
                            <a:schemeClr val="dk1"/>
                          </a:solidFill>
                          <a:effectLst/>
                          <a:latin typeface="+mn-lt"/>
                          <a:ea typeface="+mn-ea"/>
                          <a:cs typeface="+mn-cs"/>
                        </a:rPr>
                        <a:t>(b) if it is not reasonably practicable to eliminate risks to health and safety, to minimise those risks so far as is reasonably practicable.</a:t>
                      </a:r>
                      <a:endParaRPr lang="en-AU" sz="1200" dirty="0"/>
                    </a:p>
                    <a:p>
                      <a:pPr marL="285750" indent="-285750">
                        <a:buFontTx/>
                        <a:buChar char="-"/>
                      </a:pPr>
                      <a:r>
                        <a:rPr lang="en-AU" sz="1200" dirty="0"/>
                        <a:t>Consultation is required when making decisions on how to eliminate or minimise risks</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en-AU" sz="1200" kern="1200" dirty="0">
                          <a:solidFill>
                            <a:schemeClr val="dk1"/>
                          </a:solidFill>
                          <a:effectLst/>
                          <a:latin typeface="+mn-lt"/>
                          <a:ea typeface="+mn-ea"/>
                          <a:cs typeface="+mn-cs"/>
                        </a:rPr>
                        <a:t>The organisation shall establish, implement, and maintain documented procedures for the control of the risks of activities, products and services</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en-AU" sz="1200" kern="1200" dirty="0">
                          <a:solidFill>
                            <a:schemeClr val="dk1"/>
                          </a:solidFill>
                          <a:effectLst/>
                          <a:latin typeface="+mn-lt"/>
                          <a:ea typeface="+mn-ea"/>
                          <a:cs typeface="+mn-cs"/>
                        </a:rPr>
                        <a:t>All risks identified through the risk assessment process must be controlled through the hierarchy, based on reasonable practicality. </a:t>
                      </a:r>
                    </a:p>
                    <a:p>
                      <a:pPr marL="285750" indent="-285750">
                        <a:buFontTx/>
                        <a:buChar char="-"/>
                      </a:pPr>
                      <a:r>
                        <a:rPr lang="en-AU" sz="1200" kern="1200" dirty="0">
                          <a:solidFill>
                            <a:schemeClr val="dk1"/>
                          </a:solidFill>
                          <a:effectLst/>
                          <a:latin typeface="+mn-lt"/>
                          <a:ea typeface="+mn-ea"/>
                          <a:cs typeface="+mn-cs"/>
                        </a:rPr>
                        <a:t>Any specific requirements under the WHS regulation for the management of risk must be complied with (e.g. a duty to implement a specific control measure)</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en-AU" sz="1200" kern="1200" dirty="0">
                          <a:solidFill>
                            <a:schemeClr val="dk1"/>
                          </a:solidFill>
                          <a:effectLst/>
                          <a:latin typeface="+mn-lt"/>
                          <a:ea typeface="+mn-ea"/>
                          <a:cs typeface="+mn-cs"/>
                        </a:rPr>
                        <a:t>Refer to information about suitable controls for many common hazards (e.g.  codes of practice and guidance material, manufacturers and suppliers of plant, substances and equipment used in the workplace &amp; industry associations and unions)</a:t>
                      </a:r>
                    </a:p>
                    <a:p>
                      <a:pPr marL="285750" indent="-285750">
                        <a:buFontTx/>
                        <a:buChar char="-"/>
                      </a:pPr>
                      <a:endParaRPr lang="en-AU" sz="1200" dirty="0"/>
                    </a:p>
                  </a:txBody>
                  <a:tcPr>
                    <a:solidFill>
                      <a:schemeClr val="bg1">
                        <a:lumMod val="95000"/>
                      </a:schemeClr>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en-AU" sz="1200" kern="1200" dirty="0">
                          <a:solidFill>
                            <a:schemeClr val="dk1"/>
                          </a:solidFill>
                          <a:effectLst/>
                          <a:latin typeface="+mn-lt"/>
                          <a:ea typeface="+mn-ea"/>
                          <a:cs typeface="+mn-cs"/>
                        </a:rPr>
                        <a:t>Ensure the risk management process implements control measures based on the hierarchy of control, with preference given to higher order controls (</a:t>
                      </a:r>
                      <a:r>
                        <a:rPr lang="en-AU" sz="1200" b="0" i="0" kern="1200" dirty="0">
                          <a:solidFill>
                            <a:schemeClr val="dk1"/>
                          </a:solidFill>
                          <a:effectLst/>
                          <a:latin typeface="+mn-lt"/>
                          <a:ea typeface="+mn-ea"/>
                          <a:cs typeface="+mn-cs"/>
                        </a:rPr>
                        <a:t>Controls are implemented from the top down)</a:t>
                      </a:r>
                      <a:endParaRPr lang="en-AU" sz="1200" kern="1200" dirty="0">
                        <a:solidFill>
                          <a:schemeClr val="dk1"/>
                        </a:solidFill>
                        <a:effectLst/>
                        <a:latin typeface="+mn-lt"/>
                        <a:ea typeface="+mn-ea"/>
                        <a:cs typeface="+mn-cs"/>
                      </a:endParaRPr>
                    </a:p>
                    <a:p>
                      <a:pPr marL="0" indent="0">
                        <a:buFontTx/>
                        <a:buNone/>
                      </a:pPr>
                      <a:br>
                        <a:rPr lang="en-AU" sz="1200" dirty="0"/>
                      </a:br>
                      <a:endParaRPr lang="en-AU" sz="1200" dirty="0"/>
                    </a:p>
                  </a:txBody>
                  <a:tcPr>
                    <a:solidFill>
                      <a:schemeClr val="bg1">
                        <a:lumMod val="95000"/>
                      </a:schemeClr>
                    </a:solidFill>
                  </a:tcPr>
                </a:tc>
                <a:extLst>
                  <a:ext uri="{0D108BD9-81ED-4DB2-BD59-A6C34878D82A}">
                    <a16:rowId xmlns:a16="http://schemas.microsoft.com/office/drawing/2014/main" val="2018801067"/>
                  </a:ext>
                </a:extLst>
              </a:tr>
            </a:tbl>
          </a:graphicData>
        </a:graphic>
      </p:graphicFrame>
    </p:spTree>
    <p:extLst>
      <p:ext uri="{BB962C8B-B14F-4D97-AF65-F5344CB8AC3E}">
        <p14:creationId xmlns:p14="http://schemas.microsoft.com/office/powerpoint/2010/main" val="27232907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8882AE8D-F5BD-44BD-BE44-D398DB17B31B}"/>
              </a:ext>
            </a:extLst>
          </p:cNvPr>
          <p:cNvSpPr>
            <a:spLocks noGrp="1"/>
          </p:cNvSpPr>
          <p:nvPr>
            <p:ph type="body" sz="quarter" idx="16"/>
          </p:nvPr>
        </p:nvSpPr>
        <p:spPr>
          <a:xfrm>
            <a:off x="2879003" y="419100"/>
            <a:ext cx="9084398" cy="424732"/>
          </a:xfrm>
        </p:spPr>
        <p:txBody>
          <a:bodyPr/>
          <a:lstStyle/>
          <a:p>
            <a:r>
              <a:rPr lang="en-AU" dirty="0"/>
              <a:t>Legal &amp; Organisational Requirements</a:t>
            </a:r>
          </a:p>
        </p:txBody>
      </p:sp>
      <p:sp>
        <p:nvSpPr>
          <p:cNvPr id="6" name="Slide Number Placeholder 5">
            <a:extLst>
              <a:ext uri="{FF2B5EF4-FFF2-40B4-BE49-F238E27FC236}">
                <a16:creationId xmlns:a16="http://schemas.microsoft.com/office/drawing/2014/main" id="{E4C23770-7B64-44F5-A0D7-BCECEEEE164F}"/>
              </a:ext>
            </a:extLst>
          </p:cNvPr>
          <p:cNvSpPr>
            <a:spLocks noGrp="1"/>
          </p:cNvSpPr>
          <p:nvPr>
            <p:ph type="sldNum" sz="quarter" idx="4294967295"/>
          </p:nvPr>
        </p:nvSpPr>
        <p:spPr>
          <a:xfrm>
            <a:off x="11087100" y="5651501"/>
            <a:ext cx="1104900" cy="1198562"/>
          </a:xfrm>
        </p:spPr>
        <p:txBody>
          <a:bodyPr/>
          <a:lstStyle/>
          <a:p>
            <a:fld id="{4997E989-D798-4C62-8E93-3D2D613C2488}" type="slidenum">
              <a:rPr lang="en-US" smtClean="0"/>
              <a:pPr/>
              <a:t>7</a:t>
            </a:fld>
            <a:endParaRPr lang="en-US"/>
          </a:p>
        </p:txBody>
      </p:sp>
      <p:graphicFrame>
        <p:nvGraphicFramePr>
          <p:cNvPr id="4" name="Table 6">
            <a:extLst>
              <a:ext uri="{FF2B5EF4-FFF2-40B4-BE49-F238E27FC236}">
                <a16:creationId xmlns:a16="http://schemas.microsoft.com/office/drawing/2014/main" id="{552C60E8-F8AD-4623-9B6C-27CB00EB618C}"/>
              </a:ext>
            </a:extLst>
          </p:cNvPr>
          <p:cNvGraphicFramePr>
            <a:graphicFrameLocks noGrp="1"/>
          </p:cNvGraphicFramePr>
          <p:nvPr>
            <p:extLst>
              <p:ext uri="{D42A27DB-BD31-4B8C-83A1-F6EECF244321}">
                <p14:modId xmlns:p14="http://schemas.microsoft.com/office/powerpoint/2010/main" val="3480059213"/>
              </p:ext>
            </p:extLst>
          </p:nvPr>
        </p:nvGraphicFramePr>
        <p:xfrm>
          <a:off x="228599" y="1678921"/>
          <a:ext cx="11851104" cy="3870960"/>
        </p:xfrm>
        <a:graphic>
          <a:graphicData uri="http://schemas.openxmlformats.org/drawingml/2006/table">
            <a:tbl>
              <a:tblPr firstRow="1" bandRow="1">
                <a:tableStyleId>{5C22544A-7EE6-4342-B048-85BDC9FD1C3A}</a:tableStyleId>
              </a:tblPr>
              <a:tblGrid>
                <a:gridCol w="3007896">
                  <a:extLst>
                    <a:ext uri="{9D8B030D-6E8A-4147-A177-3AD203B41FA5}">
                      <a16:colId xmlns:a16="http://schemas.microsoft.com/office/drawing/2014/main" val="2109497386"/>
                    </a:ext>
                  </a:extLst>
                </a:gridCol>
                <a:gridCol w="4892840">
                  <a:extLst>
                    <a:ext uri="{9D8B030D-6E8A-4147-A177-3AD203B41FA5}">
                      <a16:colId xmlns:a16="http://schemas.microsoft.com/office/drawing/2014/main" val="3374549918"/>
                    </a:ext>
                  </a:extLst>
                </a:gridCol>
                <a:gridCol w="3950368">
                  <a:extLst>
                    <a:ext uri="{9D8B030D-6E8A-4147-A177-3AD203B41FA5}">
                      <a16:colId xmlns:a16="http://schemas.microsoft.com/office/drawing/2014/main" val="2505219737"/>
                    </a:ext>
                  </a:extLst>
                </a:gridCol>
              </a:tblGrid>
              <a:tr h="334450">
                <a:tc>
                  <a:txBody>
                    <a:bodyPr/>
                    <a:lstStyle/>
                    <a:p>
                      <a:endParaRPr lang="en-AU" dirty="0"/>
                    </a:p>
                  </a:txBody>
                  <a:tcPr>
                    <a:solidFill>
                      <a:srgbClr val="0D003C"/>
                    </a:solidFill>
                  </a:tcPr>
                </a:tc>
                <a:tc>
                  <a:txBody>
                    <a:bodyPr/>
                    <a:lstStyle/>
                    <a:p>
                      <a:r>
                        <a:rPr lang="en-AU" dirty="0"/>
                        <a:t>Legal</a:t>
                      </a:r>
                    </a:p>
                  </a:txBody>
                  <a:tcPr>
                    <a:solidFill>
                      <a:srgbClr val="0D003C"/>
                    </a:solidFill>
                  </a:tcPr>
                </a:tc>
                <a:tc>
                  <a:txBody>
                    <a:bodyPr/>
                    <a:lstStyle/>
                    <a:p>
                      <a:r>
                        <a:rPr lang="en-AU" dirty="0"/>
                        <a:t>Organisational (Paynters)</a:t>
                      </a:r>
                    </a:p>
                  </a:txBody>
                  <a:tcPr>
                    <a:solidFill>
                      <a:srgbClr val="0D003C"/>
                    </a:solidFill>
                  </a:tcPr>
                </a:tc>
                <a:extLst>
                  <a:ext uri="{0D108BD9-81ED-4DB2-BD59-A6C34878D82A}">
                    <a16:rowId xmlns:a16="http://schemas.microsoft.com/office/drawing/2014/main" val="245838757"/>
                  </a:ext>
                </a:extLst>
              </a:tr>
              <a:tr h="3462519">
                <a:tc>
                  <a:txBody>
                    <a:bodyPr/>
                    <a:lstStyle/>
                    <a:p>
                      <a:r>
                        <a:rPr lang="en-AU" sz="1600" dirty="0"/>
                        <a:t>Monitoring Control Measures</a:t>
                      </a:r>
                    </a:p>
                  </a:txBody>
                  <a:tcPr>
                    <a:solidFill>
                      <a:schemeClr val="bg1">
                        <a:lumMod val="95000"/>
                      </a:schemeClr>
                    </a:solidFill>
                  </a:tcPr>
                </a:tc>
                <a:tc>
                  <a:txBody>
                    <a:bodyPr/>
                    <a:lstStyle/>
                    <a:p>
                      <a:pPr marL="285750" indent="-285750">
                        <a:buFontTx/>
                        <a:buChar char="-"/>
                      </a:pPr>
                      <a:r>
                        <a:rPr lang="en-AU" sz="1400" dirty="0"/>
                        <a:t>PCBU to inspect the workplace</a:t>
                      </a:r>
                    </a:p>
                    <a:p>
                      <a:pPr marL="285750" indent="-285750">
                        <a:buFontTx/>
                        <a:buChar char="-"/>
                      </a:pPr>
                      <a:r>
                        <a:rPr lang="en-AU" sz="1400" dirty="0"/>
                        <a:t>PCBU to establish, implement &amp; maintain documented procedures to monitor and measure performance &amp; effectiveness of controls.</a:t>
                      </a:r>
                    </a:p>
                    <a:p>
                      <a:pPr marL="285750" indent="-285750">
                        <a:buFontTx/>
                        <a:buChar char="-"/>
                      </a:pPr>
                      <a:r>
                        <a:rPr lang="en-AU" sz="1400" dirty="0"/>
                        <a:t>PCBU to monitor control measure conformance with legislative &amp; organisational requirements</a:t>
                      </a:r>
                    </a:p>
                    <a:p>
                      <a:pPr marL="285750" indent="-285750">
                        <a:buFontTx/>
                        <a:buChar char="-"/>
                      </a:pPr>
                      <a:r>
                        <a:rPr lang="en-AU" sz="1400" kern="1200" dirty="0">
                          <a:solidFill>
                            <a:schemeClr val="dk1"/>
                          </a:solidFill>
                          <a:effectLst/>
                          <a:latin typeface="+mn-lt"/>
                          <a:ea typeface="+mn-ea"/>
                          <a:cs typeface="+mn-cs"/>
                        </a:rPr>
                        <a:t>PCBU must review and, as necessary, revise control measures implemented under the WHS regulations to maintain, so far as is reasonably practicable, a work environment that is without risks to health or safety.</a:t>
                      </a:r>
                    </a:p>
                    <a:p>
                      <a:pPr marL="285750" indent="-285750">
                        <a:buFontTx/>
                        <a:buChar char="-"/>
                      </a:pPr>
                      <a:r>
                        <a:rPr lang="en-AU" sz="1400" kern="1200" dirty="0">
                          <a:solidFill>
                            <a:schemeClr val="dk1"/>
                          </a:solidFill>
                          <a:effectLst/>
                          <a:latin typeface="+mn-lt"/>
                          <a:ea typeface="+mn-ea"/>
                          <a:cs typeface="+mn-cs"/>
                        </a:rPr>
                        <a:t>PCBU must review measures if the control measure does not control the risk it was implemented to control so far as is reasonably</a:t>
                      </a:r>
                      <a:br>
                        <a:rPr lang="en-AU" sz="1400" kern="1200" dirty="0">
                          <a:solidFill>
                            <a:schemeClr val="dk1"/>
                          </a:solidFill>
                          <a:effectLst/>
                          <a:latin typeface="+mn-lt"/>
                          <a:ea typeface="+mn-ea"/>
                          <a:cs typeface="+mn-cs"/>
                        </a:rPr>
                      </a:br>
                      <a:r>
                        <a:rPr lang="en-AU" sz="1400" kern="1200" dirty="0">
                          <a:solidFill>
                            <a:schemeClr val="dk1"/>
                          </a:solidFill>
                          <a:effectLst/>
                          <a:latin typeface="+mn-lt"/>
                          <a:ea typeface="+mn-ea"/>
                          <a:cs typeface="+mn-cs"/>
                        </a:rPr>
                        <a:t>practicable;</a:t>
                      </a:r>
                      <a:br>
                        <a:rPr lang="en-AU" sz="1400" kern="1200" dirty="0">
                          <a:solidFill>
                            <a:schemeClr val="dk1"/>
                          </a:solidFill>
                          <a:effectLst/>
                          <a:latin typeface="+mn-lt"/>
                          <a:ea typeface="+mn-ea"/>
                          <a:cs typeface="+mn-cs"/>
                        </a:rPr>
                      </a:br>
                      <a:endParaRPr lang="en-AU" sz="1400" dirty="0"/>
                    </a:p>
                    <a:p>
                      <a:pPr marL="285750" indent="-285750">
                        <a:buFontTx/>
                        <a:buChar char="-"/>
                      </a:pPr>
                      <a:endParaRPr lang="en-AU" sz="1400" dirty="0"/>
                    </a:p>
                  </a:txBody>
                  <a:tcPr>
                    <a:solidFill>
                      <a:schemeClr val="bg1">
                        <a:lumMod val="95000"/>
                      </a:schemeClr>
                    </a:solidFill>
                  </a:tcPr>
                </a:tc>
                <a:tc>
                  <a:txBody>
                    <a:bodyPr/>
                    <a:lstStyle/>
                    <a:p>
                      <a:pPr marL="285750" indent="-285750">
                        <a:buFontTx/>
                        <a:buChar char="-"/>
                      </a:pPr>
                      <a:r>
                        <a:rPr lang="en-AU" sz="1400" b="0" i="0" kern="1200" dirty="0">
                          <a:solidFill>
                            <a:schemeClr val="dk1"/>
                          </a:solidFill>
                          <a:effectLst/>
                          <a:latin typeface="+mn-lt"/>
                          <a:ea typeface="+mn-ea"/>
                          <a:cs typeface="+mn-cs"/>
                        </a:rPr>
                        <a:t>Review control measures to ensure they are working as planned</a:t>
                      </a:r>
                      <a:r>
                        <a:rPr lang="en-AU" sz="1400" dirty="0"/>
                        <a:t> </a:t>
                      </a:r>
                    </a:p>
                    <a:p>
                      <a:pPr marL="285750" indent="-285750">
                        <a:buFontTx/>
                        <a:buChar char="-"/>
                      </a:pPr>
                      <a:r>
                        <a:rPr lang="en-AU" sz="1400" b="0" i="0" kern="1200" dirty="0">
                          <a:solidFill>
                            <a:schemeClr val="dk1"/>
                          </a:solidFill>
                          <a:effectLst/>
                          <a:latin typeface="+mn-lt"/>
                          <a:ea typeface="+mn-ea"/>
                          <a:cs typeface="+mn-cs"/>
                        </a:rPr>
                        <a:t>Control Measures are evaluated for their effectiveness in a number of ways: </a:t>
                      </a:r>
                    </a:p>
                    <a:p>
                      <a:pPr marL="285750" indent="-285750">
                        <a:buFont typeface="Arial" panose="020B0604020202020204" pitchFamily="34" charset="0"/>
                        <a:buChar char="•"/>
                      </a:pPr>
                      <a:r>
                        <a:rPr lang="en-AU" sz="1400" b="0" i="0" kern="1200" dirty="0">
                          <a:solidFill>
                            <a:schemeClr val="dk1"/>
                          </a:solidFill>
                          <a:effectLst/>
                          <a:latin typeface="+mn-lt"/>
                          <a:ea typeface="+mn-ea"/>
                          <a:cs typeface="+mn-cs"/>
                        </a:rPr>
                        <a:t>Project Risk Assessments are evaluated through the Weekly HSEQ Site Inspections</a:t>
                      </a:r>
                    </a:p>
                    <a:p>
                      <a:pPr marL="285750" indent="-285750">
                        <a:buFont typeface="Arial" panose="020B0604020202020204" pitchFamily="34" charset="0"/>
                        <a:buChar char="•"/>
                      </a:pPr>
                      <a:r>
                        <a:rPr lang="en-AU" sz="1400" b="0" i="0" kern="1200" dirty="0">
                          <a:solidFill>
                            <a:schemeClr val="dk1"/>
                          </a:solidFill>
                          <a:effectLst/>
                          <a:latin typeface="+mn-lt"/>
                          <a:ea typeface="+mn-ea"/>
                          <a:cs typeface="+mn-cs"/>
                        </a:rPr>
                        <a:t>Internal audits </a:t>
                      </a:r>
                    </a:p>
                    <a:p>
                      <a:pPr marL="285750" indent="-285750">
                        <a:buFont typeface="Arial" panose="020B0604020202020204" pitchFamily="34" charset="0"/>
                        <a:buChar char="•"/>
                      </a:pPr>
                      <a:r>
                        <a:rPr lang="en-AU" sz="1400" b="0" i="0" kern="1200" dirty="0">
                          <a:solidFill>
                            <a:schemeClr val="dk1"/>
                          </a:solidFill>
                          <a:effectLst/>
                          <a:latin typeface="+mn-lt"/>
                          <a:ea typeface="+mn-ea"/>
                          <a:cs typeface="+mn-cs"/>
                        </a:rPr>
                        <a:t>Three monthly reviews of the Project Risk Assessment. </a:t>
                      </a:r>
                    </a:p>
                    <a:p>
                      <a:pPr marL="285750" indent="-285750">
                        <a:buFont typeface="Arial" panose="020B0604020202020204" pitchFamily="34" charset="0"/>
                        <a:buChar char="•"/>
                      </a:pPr>
                      <a:r>
                        <a:rPr lang="en-AU" sz="1400" b="0" i="0" kern="1200" dirty="0">
                          <a:solidFill>
                            <a:schemeClr val="dk1"/>
                          </a:solidFill>
                          <a:effectLst/>
                          <a:latin typeface="+mn-lt"/>
                          <a:ea typeface="+mn-ea"/>
                          <a:cs typeface="+mn-cs"/>
                        </a:rPr>
                        <a:t>Safe Work Method Statement’s are evaluated through the Task</a:t>
                      </a:r>
                      <a:br>
                        <a:rPr lang="en-AU" sz="1400" b="0" i="0" kern="1200" dirty="0">
                          <a:solidFill>
                            <a:schemeClr val="dk1"/>
                          </a:solidFill>
                          <a:effectLst/>
                          <a:latin typeface="+mn-lt"/>
                          <a:ea typeface="+mn-ea"/>
                          <a:cs typeface="+mn-cs"/>
                        </a:rPr>
                      </a:br>
                      <a:r>
                        <a:rPr lang="en-AU" sz="1400" b="0" i="0" kern="1200" dirty="0">
                          <a:solidFill>
                            <a:schemeClr val="dk1"/>
                          </a:solidFill>
                          <a:effectLst/>
                          <a:latin typeface="+mn-lt"/>
                          <a:ea typeface="+mn-ea"/>
                          <a:cs typeface="+mn-cs"/>
                        </a:rPr>
                        <a:t>Observation Form </a:t>
                      </a:r>
                    </a:p>
                    <a:p>
                      <a:pPr marL="285750" indent="-285750">
                        <a:buFont typeface="Arial" panose="020B0604020202020204" pitchFamily="34" charset="0"/>
                        <a:buChar char="•"/>
                      </a:pPr>
                      <a:r>
                        <a:rPr lang="en-AU" sz="1400" b="0" i="0" kern="1200" dirty="0">
                          <a:solidFill>
                            <a:schemeClr val="dk1"/>
                          </a:solidFill>
                          <a:effectLst/>
                          <a:latin typeface="+mn-lt"/>
                          <a:ea typeface="+mn-ea"/>
                          <a:cs typeface="+mn-cs"/>
                        </a:rPr>
                        <a:t>The company HIRAC process is reviewed as part of the internal audit schedule, and at Senior Management level</a:t>
                      </a:r>
                      <a:br>
                        <a:rPr lang="en-AU" sz="1400" dirty="0"/>
                      </a:br>
                      <a:endParaRPr lang="en-AU" sz="1400" dirty="0"/>
                    </a:p>
                  </a:txBody>
                  <a:tcPr>
                    <a:solidFill>
                      <a:schemeClr val="bg1">
                        <a:lumMod val="95000"/>
                      </a:schemeClr>
                    </a:solidFill>
                  </a:tcPr>
                </a:tc>
                <a:extLst>
                  <a:ext uri="{0D108BD9-81ED-4DB2-BD59-A6C34878D82A}">
                    <a16:rowId xmlns:a16="http://schemas.microsoft.com/office/drawing/2014/main" val="755178851"/>
                  </a:ext>
                </a:extLst>
              </a:tr>
            </a:tbl>
          </a:graphicData>
        </a:graphic>
      </p:graphicFrame>
    </p:spTree>
    <p:extLst>
      <p:ext uri="{BB962C8B-B14F-4D97-AF65-F5344CB8AC3E}">
        <p14:creationId xmlns:p14="http://schemas.microsoft.com/office/powerpoint/2010/main" val="32253138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8882AE8D-F5BD-44BD-BE44-D398DB17B31B}"/>
              </a:ext>
            </a:extLst>
          </p:cNvPr>
          <p:cNvSpPr>
            <a:spLocks noGrp="1"/>
          </p:cNvSpPr>
          <p:nvPr>
            <p:ph type="body" sz="quarter" idx="16"/>
          </p:nvPr>
        </p:nvSpPr>
        <p:spPr>
          <a:xfrm>
            <a:off x="2879003" y="419100"/>
            <a:ext cx="9084398" cy="424732"/>
          </a:xfrm>
        </p:spPr>
        <p:txBody>
          <a:bodyPr/>
          <a:lstStyle/>
          <a:p>
            <a:r>
              <a:rPr lang="en-AU" dirty="0"/>
              <a:t>Common Scenarios &amp; Associated Risk Assessment</a:t>
            </a:r>
          </a:p>
        </p:txBody>
      </p:sp>
      <p:sp>
        <p:nvSpPr>
          <p:cNvPr id="6" name="Slide Number Placeholder 5">
            <a:extLst>
              <a:ext uri="{FF2B5EF4-FFF2-40B4-BE49-F238E27FC236}">
                <a16:creationId xmlns:a16="http://schemas.microsoft.com/office/drawing/2014/main" id="{E4C23770-7B64-44F5-A0D7-BCECEEEE164F}"/>
              </a:ext>
            </a:extLst>
          </p:cNvPr>
          <p:cNvSpPr>
            <a:spLocks noGrp="1"/>
          </p:cNvSpPr>
          <p:nvPr>
            <p:ph type="sldNum" sz="quarter" idx="4294967295"/>
          </p:nvPr>
        </p:nvSpPr>
        <p:spPr>
          <a:xfrm>
            <a:off x="11087100" y="5651501"/>
            <a:ext cx="1104900" cy="1198562"/>
          </a:xfrm>
        </p:spPr>
        <p:txBody>
          <a:bodyPr/>
          <a:lstStyle/>
          <a:p>
            <a:fld id="{4997E989-D798-4C62-8E93-3D2D613C2488}" type="slidenum">
              <a:rPr lang="en-US" smtClean="0"/>
              <a:pPr/>
              <a:t>8</a:t>
            </a:fld>
            <a:endParaRPr lang="en-US"/>
          </a:p>
        </p:txBody>
      </p:sp>
      <p:pic>
        <p:nvPicPr>
          <p:cNvPr id="2" name="Picture 1">
            <a:extLst>
              <a:ext uri="{FF2B5EF4-FFF2-40B4-BE49-F238E27FC236}">
                <a16:creationId xmlns:a16="http://schemas.microsoft.com/office/drawing/2014/main" id="{C3D7640C-3C1D-41DD-AC1C-B3115670CDAC}"/>
              </a:ext>
            </a:extLst>
          </p:cNvPr>
          <p:cNvPicPr>
            <a:picLocks noChangeAspect="1"/>
          </p:cNvPicPr>
          <p:nvPr/>
        </p:nvPicPr>
        <p:blipFill>
          <a:blip r:embed="rId3"/>
          <a:stretch>
            <a:fillRect/>
          </a:stretch>
        </p:blipFill>
        <p:spPr>
          <a:xfrm>
            <a:off x="1973156" y="843832"/>
            <a:ext cx="8971788" cy="3546348"/>
          </a:xfrm>
          <a:prstGeom prst="rect">
            <a:avLst/>
          </a:prstGeom>
        </p:spPr>
      </p:pic>
      <p:pic>
        <p:nvPicPr>
          <p:cNvPr id="7" name="Picture 6" descr="A screenshot of a computer&#10;&#10;Description automatically generated with low confidence">
            <a:extLst>
              <a:ext uri="{FF2B5EF4-FFF2-40B4-BE49-F238E27FC236}">
                <a16:creationId xmlns:a16="http://schemas.microsoft.com/office/drawing/2014/main" id="{46C058B3-897C-42BB-B3AE-F729C524D359}"/>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3707589" y="4390180"/>
            <a:ext cx="4776822" cy="2228866"/>
          </a:xfrm>
          <a:prstGeom prst="rect">
            <a:avLst/>
          </a:prstGeom>
        </p:spPr>
      </p:pic>
    </p:spTree>
    <p:extLst>
      <p:ext uri="{BB962C8B-B14F-4D97-AF65-F5344CB8AC3E}">
        <p14:creationId xmlns:p14="http://schemas.microsoft.com/office/powerpoint/2010/main" val="16811469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8882AE8D-F5BD-44BD-BE44-D398DB17B31B}"/>
              </a:ext>
            </a:extLst>
          </p:cNvPr>
          <p:cNvSpPr>
            <a:spLocks noGrp="1"/>
          </p:cNvSpPr>
          <p:nvPr>
            <p:ph type="body" sz="quarter" idx="16"/>
          </p:nvPr>
        </p:nvSpPr>
        <p:spPr>
          <a:xfrm>
            <a:off x="2879003" y="419100"/>
            <a:ext cx="9084398" cy="424732"/>
          </a:xfrm>
        </p:spPr>
        <p:txBody>
          <a:bodyPr/>
          <a:lstStyle/>
          <a:p>
            <a:r>
              <a:rPr lang="en-AU" dirty="0"/>
              <a:t>Hierarchy of Control</a:t>
            </a:r>
          </a:p>
        </p:txBody>
      </p:sp>
      <p:sp>
        <p:nvSpPr>
          <p:cNvPr id="6" name="Slide Number Placeholder 5">
            <a:extLst>
              <a:ext uri="{FF2B5EF4-FFF2-40B4-BE49-F238E27FC236}">
                <a16:creationId xmlns:a16="http://schemas.microsoft.com/office/drawing/2014/main" id="{E4C23770-7B64-44F5-A0D7-BCECEEEE164F}"/>
              </a:ext>
            </a:extLst>
          </p:cNvPr>
          <p:cNvSpPr>
            <a:spLocks noGrp="1"/>
          </p:cNvSpPr>
          <p:nvPr>
            <p:ph type="sldNum" sz="quarter" idx="4294967295"/>
          </p:nvPr>
        </p:nvSpPr>
        <p:spPr>
          <a:xfrm>
            <a:off x="11087100" y="5651501"/>
            <a:ext cx="1104900" cy="1198562"/>
          </a:xfrm>
        </p:spPr>
        <p:txBody>
          <a:bodyPr/>
          <a:lstStyle/>
          <a:p>
            <a:fld id="{4997E989-D798-4C62-8E93-3D2D613C2488}" type="slidenum">
              <a:rPr lang="en-US" smtClean="0"/>
              <a:pPr/>
              <a:t>9</a:t>
            </a:fld>
            <a:endParaRPr lang="en-US"/>
          </a:p>
        </p:txBody>
      </p:sp>
      <p:pic>
        <p:nvPicPr>
          <p:cNvPr id="3" name="Picture 2" descr="Diagram&#10;&#10;Description automatically generated">
            <a:extLst>
              <a:ext uri="{FF2B5EF4-FFF2-40B4-BE49-F238E27FC236}">
                <a16:creationId xmlns:a16="http://schemas.microsoft.com/office/drawing/2014/main" id="{5D0CC49A-AF5D-45CB-B157-386FF70825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53801" y="1389889"/>
            <a:ext cx="9084398" cy="4450569"/>
          </a:xfrm>
          <a:prstGeom prst="rect">
            <a:avLst/>
          </a:prstGeom>
        </p:spPr>
      </p:pic>
    </p:spTree>
    <p:extLst>
      <p:ext uri="{BB962C8B-B14F-4D97-AF65-F5344CB8AC3E}">
        <p14:creationId xmlns:p14="http://schemas.microsoft.com/office/powerpoint/2010/main" val="24134997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72132-832C-4A52-B20C-5F275C9CC5DB}"/>
              </a:ext>
            </a:extLst>
          </p:cNvPr>
          <p:cNvSpPr>
            <a:spLocks noGrp="1"/>
          </p:cNvSpPr>
          <p:nvPr>
            <p:ph type="title"/>
          </p:nvPr>
        </p:nvSpPr>
        <p:spPr/>
        <p:txBody>
          <a:bodyPr/>
          <a:lstStyle/>
          <a:p>
            <a:r>
              <a:rPr lang="en-AU" dirty="0"/>
              <a:t>Group Discussion</a:t>
            </a:r>
          </a:p>
        </p:txBody>
      </p:sp>
      <p:sp>
        <p:nvSpPr>
          <p:cNvPr id="4" name="Text Placeholder 3">
            <a:extLst>
              <a:ext uri="{FF2B5EF4-FFF2-40B4-BE49-F238E27FC236}">
                <a16:creationId xmlns:a16="http://schemas.microsoft.com/office/drawing/2014/main" id="{2E169C48-A3C2-4888-ABE1-23A59D3D0402}"/>
              </a:ext>
            </a:extLst>
          </p:cNvPr>
          <p:cNvSpPr>
            <a:spLocks noGrp="1"/>
          </p:cNvSpPr>
          <p:nvPr>
            <p:ph type="body" sz="quarter" idx="11"/>
          </p:nvPr>
        </p:nvSpPr>
        <p:spPr/>
        <p:txBody>
          <a:bodyPr/>
          <a:lstStyle/>
          <a:p>
            <a:endParaRPr lang="en-AU" dirty="0"/>
          </a:p>
        </p:txBody>
      </p:sp>
    </p:spTree>
    <p:extLst>
      <p:ext uri="{BB962C8B-B14F-4D97-AF65-F5344CB8AC3E}">
        <p14:creationId xmlns:p14="http://schemas.microsoft.com/office/powerpoint/2010/main" val="2597644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8CCE917-6A59-40B8-B8ED-1E6B069B41ED}"/>
              </a:ext>
            </a:extLst>
          </p:cNvPr>
          <p:cNvSpPr>
            <a:spLocks noGrp="1"/>
          </p:cNvSpPr>
          <p:nvPr>
            <p:ph type="title"/>
          </p:nvPr>
        </p:nvSpPr>
        <p:spPr/>
        <p:txBody>
          <a:bodyPr/>
          <a:lstStyle/>
          <a:p>
            <a:endParaRPr lang="en-AU"/>
          </a:p>
        </p:txBody>
      </p:sp>
      <p:sp>
        <p:nvSpPr>
          <p:cNvPr id="5" name="Text Placeholder 4">
            <a:extLst>
              <a:ext uri="{FF2B5EF4-FFF2-40B4-BE49-F238E27FC236}">
                <a16:creationId xmlns:a16="http://schemas.microsoft.com/office/drawing/2014/main" id="{7E8D776E-8DA6-4DB5-BEB8-5964F78B14E7}"/>
              </a:ext>
            </a:extLst>
          </p:cNvPr>
          <p:cNvSpPr>
            <a:spLocks noGrp="1"/>
          </p:cNvSpPr>
          <p:nvPr>
            <p:ph type="body" sz="quarter" idx="16"/>
          </p:nvPr>
        </p:nvSpPr>
        <p:spPr>
          <a:xfrm>
            <a:off x="2879003" y="419100"/>
            <a:ext cx="9084398" cy="424732"/>
          </a:xfrm>
        </p:spPr>
        <p:txBody>
          <a:bodyPr/>
          <a:lstStyle/>
          <a:p>
            <a:r>
              <a:rPr lang="en-AU" dirty="0"/>
              <a:t>Base Control Measures to be Implemented</a:t>
            </a:r>
          </a:p>
        </p:txBody>
      </p:sp>
      <p:sp>
        <p:nvSpPr>
          <p:cNvPr id="7" name="TextBox 6">
            <a:extLst>
              <a:ext uri="{FF2B5EF4-FFF2-40B4-BE49-F238E27FC236}">
                <a16:creationId xmlns:a16="http://schemas.microsoft.com/office/drawing/2014/main" id="{ADA9C4EC-657F-4CF7-AF72-37849E04C4D8}"/>
              </a:ext>
            </a:extLst>
          </p:cNvPr>
          <p:cNvSpPr txBox="1"/>
          <p:nvPr/>
        </p:nvSpPr>
        <p:spPr>
          <a:xfrm>
            <a:off x="4456590" y="2068497"/>
            <a:ext cx="3293616" cy="1477328"/>
          </a:xfrm>
          <a:prstGeom prst="rect">
            <a:avLst/>
          </a:prstGeom>
          <a:noFill/>
        </p:spPr>
        <p:txBody>
          <a:bodyPr wrap="square" rtlCol="0">
            <a:spAutoFit/>
          </a:bodyPr>
          <a:lstStyle/>
          <a:p>
            <a:r>
              <a:rPr lang="en-AU" dirty="0"/>
              <a:t>Outline specific COP &amp; fact sheets for 2 hazards</a:t>
            </a:r>
          </a:p>
          <a:p>
            <a:endParaRPr lang="en-AU" dirty="0"/>
          </a:p>
          <a:p>
            <a:r>
              <a:rPr lang="en-AU" dirty="0"/>
              <a:t>Outline HSEQ Management plan base requirements</a:t>
            </a:r>
          </a:p>
        </p:txBody>
      </p:sp>
      <p:graphicFrame>
        <p:nvGraphicFramePr>
          <p:cNvPr id="6" name="Table 7">
            <a:extLst>
              <a:ext uri="{FF2B5EF4-FFF2-40B4-BE49-F238E27FC236}">
                <a16:creationId xmlns:a16="http://schemas.microsoft.com/office/drawing/2014/main" id="{438BF348-BBFA-4C1B-80AC-09B02D137264}"/>
              </a:ext>
            </a:extLst>
          </p:cNvPr>
          <p:cNvGraphicFramePr>
            <a:graphicFrameLocks noGrp="1"/>
          </p:cNvGraphicFramePr>
          <p:nvPr>
            <p:extLst>
              <p:ext uri="{D42A27DB-BD31-4B8C-83A1-F6EECF244321}">
                <p14:modId xmlns:p14="http://schemas.microsoft.com/office/powerpoint/2010/main" val="1999159803"/>
              </p:ext>
            </p:extLst>
          </p:nvPr>
        </p:nvGraphicFramePr>
        <p:xfrm>
          <a:off x="458679" y="1043940"/>
          <a:ext cx="11274641" cy="5425440"/>
        </p:xfrm>
        <a:graphic>
          <a:graphicData uri="http://schemas.openxmlformats.org/drawingml/2006/table">
            <a:tbl>
              <a:tblPr firstRow="1" bandRow="1">
                <a:tableStyleId>{5C22544A-7EE6-4342-B048-85BDC9FD1C3A}</a:tableStyleId>
              </a:tblPr>
              <a:tblGrid>
                <a:gridCol w="5570788">
                  <a:extLst>
                    <a:ext uri="{9D8B030D-6E8A-4147-A177-3AD203B41FA5}">
                      <a16:colId xmlns:a16="http://schemas.microsoft.com/office/drawing/2014/main" val="3445289091"/>
                    </a:ext>
                  </a:extLst>
                </a:gridCol>
                <a:gridCol w="5703853">
                  <a:extLst>
                    <a:ext uri="{9D8B030D-6E8A-4147-A177-3AD203B41FA5}">
                      <a16:colId xmlns:a16="http://schemas.microsoft.com/office/drawing/2014/main" val="2040826190"/>
                    </a:ext>
                  </a:extLst>
                </a:gridCol>
              </a:tblGrid>
              <a:tr h="370840">
                <a:tc>
                  <a:txBody>
                    <a:bodyPr/>
                    <a:lstStyle/>
                    <a:p>
                      <a:r>
                        <a:rPr lang="en-AU" sz="1100" dirty="0"/>
                        <a:t>Mobile Plant</a:t>
                      </a:r>
                    </a:p>
                  </a:txBody>
                  <a:tcPr>
                    <a:solidFill>
                      <a:srgbClr val="0D003C"/>
                    </a:solidFill>
                  </a:tcPr>
                </a:tc>
                <a:tc>
                  <a:txBody>
                    <a:bodyPr/>
                    <a:lstStyle/>
                    <a:p>
                      <a:r>
                        <a:rPr lang="en-AU" sz="1100" dirty="0"/>
                        <a:t>Falling objects</a:t>
                      </a:r>
                    </a:p>
                  </a:txBody>
                  <a:tcPr>
                    <a:solidFill>
                      <a:srgbClr val="0D003C"/>
                    </a:solidFill>
                  </a:tcPr>
                </a:tc>
                <a:extLst>
                  <a:ext uri="{0D108BD9-81ED-4DB2-BD59-A6C34878D82A}">
                    <a16:rowId xmlns:a16="http://schemas.microsoft.com/office/drawing/2014/main" val="206929950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100" dirty="0"/>
                        <a:t>Traffic control (where applicable)</a:t>
                      </a:r>
                    </a:p>
                  </a:txBody>
                  <a:tcP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100" kern="1200" dirty="0">
                          <a:solidFill>
                            <a:schemeClr val="dk1"/>
                          </a:solidFill>
                          <a:effectLst/>
                          <a:latin typeface="+mn-lt"/>
                          <a:ea typeface="+mn-ea"/>
                          <a:cs typeface="+mn-cs"/>
                        </a:rPr>
                        <a:t>Exclusion zones</a:t>
                      </a:r>
                    </a:p>
                  </a:txBody>
                  <a:tcPr>
                    <a:solidFill>
                      <a:schemeClr val="bg1">
                        <a:lumMod val="85000"/>
                      </a:schemeClr>
                    </a:solidFill>
                  </a:tcPr>
                </a:tc>
                <a:extLst>
                  <a:ext uri="{0D108BD9-81ED-4DB2-BD59-A6C34878D82A}">
                    <a16:rowId xmlns:a16="http://schemas.microsoft.com/office/drawing/2014/main" val="799699247"/>
                  </a:ext>
                </a:extLst>
              </a:tr>
              <a:tr h="370840">
                <a:tc>
                  <a:txBody>
                    <a:bodyPr/>
                    <a:lstStyle/>
                    <a:p>
                      <a:r>
                        <a:rPr lang="en-AU" sz="1100" kern="1200" dirty="0">
                          <a:solidFill>
                            <a:schemeClr val="dk1"/>
                          </a:solidFill>
                          <a:effectLst/>
                          <a:latin typeface="+mn-lt"/>
                          <a:ea typeface="+mn-ea"/>
                          <a:cs typeface="+mn-cs"/>
                        </a:rPr>
                        <a:t>Develop, maintain &amp; comply with site Vehicle Movement Plan. Plan to be displayed in prominent location on site and communicated during inductions.</a:t>
                      </a:r>
                      <a:endParaRPr lang="en-AU" sz="1100" dirty="0"/>
                    </a:p>
                  </a:txBody>
                  <a:tcPr>
                    <a:solidFill>
                      <a:schemeClr val="bg1">
                        <a:lumMod val="85000"/>
                      </a:schemeClr>
                    </a:solidFill>
                  </a:tcPr>
                </a:tc>
                <a:tc>
                  <a:txBody>
                    <a:bodyPr/>
                    <a:lstStyle/>
                    <a:p>
                      <a:r>
                        <a:rPr lang="en-AU" sz="1100" dirty="0"/>
                        <a:t>Containment screening</a:t>
                      </a:r>
                    </a:p>
                  </a:txBody>
                  <a:tcPr>
                    <a:solidFill>
                      <a:schemeClr val="bg1">
                        <a:lumMod val="85000"/>
                      </a:schemeClr>
                    </a:solidFill>
                  </a:tcPr>
                </a:tc>
                <a:extLst>
                  <a:ext uri="{0D108BD9-81ED-4DB2-BD59-A6C34878D82A}">
                    <a16:rowId xmlns:a16="http://schemas.microsoft.com/office/drawing/2014/main" val="2273536797"/>
                  </a:ext>
                </a:extLst>
              </a:tr>
              <a:tr h="370840">
                <a:tc>
                  <a:txBody>
                    <a:bodyPr/>
                    <a:lstStyle/>
                    <a:p>
                      <a:pPr lvl="0"/>
                      <a:r>
                        <a:rPr lang="en-AU" sz="1100" kern="1200" dirty="0">
                          <a:solidFill>
                            <a:schemeClr val="dk1"/>
                          </a:solidFill>
                          <a:effectLst/>
                          <a:latin typeface="+mn-lt"/>
                          <a:ea typeface="+mn-ea"/>
                          <a:cs typeface="+mn-cs"/>
                        </a:rPr>
                        <a:t>A designated construction site entry and exit is to be established. Ensure one-way travel of earthmoving plant wherever practicable.</a:t>
                      </a:r>
                    </a:p>
                  </a:txBody>
                  <a:tcPr>
                    <a:solidFill>
                      <a:schemeClr val="bg1">
                        <a:lumMod val="85000"/>
                      </a:schemeClr>
                    </a:solidFill>
                  </a:tcPr>
                </a:tc>
                <a:tc>
                  <a:txBody>
                    <a:bodyPr/>
                    <a:lstStyle/>
                    <a:p>
                      <a:r>
                        <a:rPr lang="en-AU" sz="1100" dirty="0"/>
                        <a:t>Exclusion zones</a:t>
                      </a:r>
                    </a:p>
                  </a:txBody>
                  <a:tcPr>
                    <a:solidFill>
                      <a:schemeClr val="bg1">
                        <a:lumMod val="85000"/>
                      </a:schemeClr>
                    </a:solidFill>
                  </a:tcPr>
                </a:tc>
                <a:extLst>
                  <a:ext uri="{0D108BD9-81ED-4DB2-BD59-A6C34878D82A}">
                    <a16:rowId xmlns:a16="http://schemas.microsoft.com/office/drawing/2014/main" val="146996150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100" kern="1200" dirty="0">
                          <a:solidFill>
                            <a:schemeClr val="dk1"/>
                          </a:solidFill>
                          <a:effectLst/>
                          <a:latin typeface="+mn-lt"/>
                          <a:ea typeface="+mn-ea"/>
                          <a:cs typeface="+mn-cs"/>
                        </a:rPr>
                        <a:t>An Information Handout is to be provided to truck drivers, clients, consultants and visitors to ensure they are aware of general on site hazards and rules.</a:t>
                      </a:r>
                    </a:p>
                  </a:txBody>
                  <a:tcPr>
                    <a:solidFill>
                      <a:schemeClr val="bg1">
                        <a:lumMod val="85000"/>
                      </a:schemeClr>
                    </a:solidFill>
                  </a:tcPr>
                </a:tc>
                <a:tc>
                  <a:txBody>
                    <a:bodyPr/>
                    <a:lstStyle/>
                    <a:p>
                      <a:r>
                        <a:rPr lang="en-AU" sz="1100" dirty="0"/>
                        <a:t>Tool restraints (e.g. lanyards)</a:t>
                      </a:r>
                    </a:p>
                  </a:txBody>
                  <a:tcPr>
                    <a:solidFill>
                      <a:schemeClr val="bg1">
                        <a:lumMod val="85000"/>
                      </a:schemeClr>
                    </a:solidFill>
                  </a:tcPr>
                </a:tc>
                <a:extLst>
                  <a:ext uri="{0D108BD9-81ED-4DB2-BD59-A6C34878D82A}">
                    <a16:rowId xmlns:a16="http://schemas.microsoft.com/office/drawing/2014/main" val="273964353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100" kern="1200" dirty="0">
                          <a:solidFill>
                            <a:schemeClr val="dk1"/>
                          </a:solidFill>
                          <a:effectLst/>
                          <a:latin typeface="+mn-lt"/>
                          <a:ea typeface="+mn-ea"/>
                          <a:cs typeface="+mn-cs"/>
                        </a:rPr>
                        <a:t>Appropriate licence / training of each mobile plant operator to be sighted &amp; verified by site staff</a:t>
                      </a:r>
                    </a:p>
                  </a:txBody>
                  <a:tcPr>
                    <a:solidFill>
                      <a:schemeClr val="bg1">
                        <a:lumMod val="85000"/>
                      </a:schemeClr>
                    </a:solidFill>
                  </a:tcPr>
                </a:tc>
                <a:tc>
                  <a:txBody>
                    <a:bodyPr/>
                    <a:lstStyle/>
                    <a:p>
                      <a:r>
                        <a:rPr lang="en-AU" sz="1100" kern="1200" dirty="0">
                          <a:solidFill>
                            <a:schemeClr val="dk1"/>
                          </a:solidFill>
                          <a:effectLst/>
                          <a:latin typeface="+mn-lt"/>
                          <a:ea typeface="+mn-ea"/>
                          <a:cs typeface="+mn-cs"/>
                        </a:rPr>
                        <a:t>Use tool bags and tool lanyards to minimise free-handling of items that could be dropped onto others below</a:t>
                      </a:r>
                      <a:endParaRPr lang="en-AU" sz="1100" dirty="0"/>
                    </a:p>
                  </a:txBody>
                  <a:tcPr>
                    <a:solidFill>
                      <a:schemeClr val="bg1">
                        <a:lumMod val="85000"/>
                      </a:schemeClr>
                    </a:solidFill>
                  </a:tcPr>
                </a:tc>
                <a:extLst>
                  <a:ext uri="{0D108BD9-81ED-4DB2-BD59-A6C34878D82A}">
                    <a16:rowId xmlns:a16="http://schemas.microsoft.com/office/drawing/2014/main" val="324264373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100" kern="1200" dirty="0">
                          <a:solidFill>
                            <a:schemeClr val="dk1"/>
                          </a:solidFill>
                          <a:effectLst/>
                          <a:latin typeface="+mn-lt"/>
                          <a:ea typeface="+mn-ea"/>
                          <a:cs typeface="+mn-cs"/>
                        </a:rPr>
                        <a:t>In addition to the site compound, exclusion zones to be established to prevent mobile plant / personnel interactions.</a:t>
                      </a:r>
                      <a:endParaRPr lang="en-AU" sz="1100" dirty="0"/>
                    </a:p>
                  </a:txBody>
                  <a:tcPr>
                    <a:solidFill>
                      <a:schemeClr val="bg1">
                        <a:lumMod val="85000"/>
                      </a:schemeClr>
                    </a:solidFill>
                  </a:tcPr>
                </a:tc>
                <a:tc>
                  <a:txBody>
                    <a:bodyPr/>
                    <a:lstStyle/>
                    <a:p>
                      <a:r>
                        <a:rPr lang="en-AU" sz="1100" dirty="0"/>
                        <a:t>PPE (hardhats)</a:t>
                      </a:r>
                    </a:p>
                  </a:txBody>
                  <a:tcPr>
                    <a:solidFill>
                      <a:schemeClr val="bg1">
                        <a:lumMod val="85000"/>
                      </a:schemeClr>
                    </a:solidFill>
                  </a:tcPr>
                </a:tc>
                <a:extLst>
                  <a:ext uri="{0D108BD9-81ED-4DB2-BD59-A6C34878D82A}">
                    <a16:rowId xmlns:a16="http://schemas.microsoft.com/office/drawing/2014/main" val="3707002076"/>
                  </a:ext>
                </a:extLst>
              </a:tr>
              <a:tr h="370840">
                <a:tc>
                  <a:txBody>
                    <a:bodyPr/>
                    <a:lstStyle/>
                    <a:p>
                      <a:r>
                        <a:rPr lang="en-AU" sz="1100" kern="1200" dirty="0">
                          <a:solidFill>
                            <a:schemeClr val="dk1"/>
                          </a:solidFill>
                          <a:effectLst/>
                          <a:latin typeface="+mn-lt"/>
                          <a:ea typeface="+mn-ea"/>
                          <a:cs typeface="+mn-cs"/>
                        </a:rPr>
                        <a:t>Subcontractors to provide adequate supervision (e.g. spotter) to be provided where exclusion zone unable to be used</a:t>
                      </a:r>
                      <a:endParaRPr lang="en-AU" sz="1100" dirty="0"/>
                    </a:p>
                  </a:txBody>
                  <a:tcPr>
                    <a:solidFill>
                      <a:schemeClr val="bg1">
                        <a:lumMod val="85000"/>
                      </a:schemeClr>
                    </a:solidFill>
                  </a:tcPr>
                </a:tc>
                <a:tc>
                  <a:txBody>
                    <a:bodyPr/>
                    <a:lstStyle/>
                    <a:p>
                      <a:r>
                        <a:rPr lang="en-AU" sz="1100" kern="1200" dirty="0">
                          <a:solidFill>
                            <a:schemeClr val="dk1"/>
                          </a:solidFill>
                          <a:effectLst/>
                          <a:latin typeface="+mn-lt"/>
                          <a:ea typeface="+mn-ea"/>
                          <a:cs typeface="+mn-cs"/>
                        </a:rPr>
                        <a:t>Subcontractor or worker is to consult with the PCBU before the control measures are implemented and the works starts to ensure highest level of control. </a:t>
                      </a:r>
                    </a:p>
                  </a:txBody>
                  <a:tcPr>
                    <a:solidFill>
                      <a:schemeClr val="bg1">
                        <a:lumMod val="85000"/>
                      </a:schemeClr>
                    </a:solidFill>
                  </a:tcPr>
                </a:tc>
                <a:extLst>
                  <a:ext uri="{0D108BD9-81ED-4DB2-BD59-A6C34878D82A}">
                    <a16:rowId xmlns:a16="http://schemas.microsoft.com/office/drawing/2014/main" val="171826768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kern="1200" dirty="0">
                          <a:solidFill>
                            <a:schemeClr val="dk1"/>
                          </a:solidFill>
                          <a:effectLst/>
                          <a:latin typeface="+mn-lt"/>
                          <a:ea typeface="+mn-ea"/>
                          <a:cs typeface="+mn-cs"/>
                        </a:rPr>
                        <a:t>A delineated site compound (site sheds, amenities, storage containers, light vehicle parking) is to be maintained as an excluded area to that of general on site construction works.</a:t>
                      </a:r>
                    </a:p>
                  </a:txBody>
                  <a:tcP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kern="1200" dirty="0">
                          <a:solidFill>
                            <a:schemeClr val="dk1"/>
                          </a:solidFill>
                          <a:effectLst/>
                          <a:latin typeface="+mn-lt"/>
                          <a:ea typeface="+mn-ea"/>
                          <a:cs typeface="+mn-cs"/>
                        </a:rPr>
                        <a:t>An Information Handout is to be provided to truck drivers, clients, consultants and visitors to ensure they are aware of general on site hazards and rules.</a:t>
                      </a:r>
                    </a:p>
                  </a:txBody>
                  <a:tcPr>
                    <a:solidFill>
                      <a:schemeClr val="bg1">
                        <a:lumMod val="85000"/>
                      </a:schemeClr>
                    </a:solidFill>
                  </a:tcPr>
                </a:tc>
                <a:extLst>
                  <a:ext uri="{0D108BD9-81ED-4DB2-BD59-A6C34878D82A}">
                    <a16:rowId xmlns:a16="http://schemas.microsoft.com/office/drawing/2014/main" val="2140023745"/>
                  </a:ext>
                </a:extLst>
              </a:tr>
              <a:tr h="370840">
                <a:tc>
                  <a:txBody>
                    <a:bodyPr/>
                    <a:lstStyle/>
                    <a:p>
                      <a:r>
                        <a:rPr lang="en-AU" sz="1200" dirty="0"/>
                        <a:t>Redirection of personnel (e.g. footpath closures)</a:t>
                      </a:r>
                    </a:p>
                  </a:txBody>
                  <a:tcPr>
                    <a:solidFill>
                      <a:schemeClr val="bg1">
                        <a:lumMod val="85000"/>
                      </a:schemeClr>
                    </a:solidFill>
                  </a:tcPr>
                </a:tc>
                <a:tc>
                  <a:txBody>
                    <a:bodyPr/>
                    <a:lstStyle/>
                    <a:p>
                      <a:r>
                        <a:rPr lang="en-AU" sz="1200" dirty="0"/>
                        <a:t>Store material away from edges</a:t>
                      </a:r>
                    </a:p>
                  </a:txBody>
                  <a:tcPr>
                    <a:solidFill>
                      <a:schemeClr val="bg1">
                        <a:lumMod val="85000"/>
                      </a:schemeClr>
                    </a:solidFill>
                  </a:tcPr>
                </a:tc>
                <a:extLst>
                  <a:ext uri="{0D108BD9-81ED-4DB2-BD59-A6C34878D82A}">
                    <a16:rowId xmlns:a16="http://schemas.microsoft.com/office/drawing/2014/main" val="1869102615"/>
                  </a:ext>
                </a:extLst>
              </a:tr>
              <a:tr h="370840">
                <a:tc>
                  <a:txBody>
                    <a:bodyPr/>
                    <a:lstStyle/>
                    <a:p>
                      <a:r>
                        <a:rPr lang="en-AU" sz="1200" dirty="0"/>
                        <a:t>Speed limit (10km)</a:t>
                      </a:r>
                    </a:p>
                  </a:txBody>
                  <a:tcPr>
                    <a:solidFill>
                      <a:schemeClr val="bg1">
                        <a:lumMod val="85000"/>
                      </a:schemeClr>
                    </a:solidFill>
                  </a:tcPr>
                </a:tc>
                <a:tc>
                  <a:txBody>
                    <a:bodyPr/>
                    <a:lstStyle/>
                    <a:p>
                      <a:r>
                        <a:rPr lang="en-AU" sz="1200" dirty="0"/>
                        <a:t>Fastening materials down</a:t>
                      </a:r>
                    </a:p>
                  </a:txBody>
                  <a:tcPr>
                    <a:solidFill>
                      <a:schemeClr val="bg1">
                        <a:lumMod val="85000"/>
                      </a:schemeClr>
                    </a:solidFill>
                  </a:tcPr>
                </a:tc>
                <a:extLst>
                  <a:ext uri="{0D108BD9-81ED-4DB2-BD59-A6C34878D82A}">
                    <a16:rowId xmlns:a16="http://schemas.microsoft.com/office/drawing/2014/main" val="117322535"/>
                  </a:ext>
                </a:extLst>
              </a:tr>
              <a:tr h="370840">
                <a:tc>
                  <a:txBody>
                    <a:bodyPr/>
                    <a:lstStyle/>
                    <a:p>
                      <a:endParaRPr lang="en-AU" sz="1200" dirty="0"/>
                    </a:p>
                  </a:txBody>
                  <a:tcPr>
                    <a:solidFill>
                      <a:schemeClr val="bg1">
                        <a:lumMod val="85000"/>
                      </a:schemeClr>
                    </a:solidFill>
                  </a:tcPr>
                </a:tc>
                <a:tc>
                  <a:txBody>
                    <a:bodyPr/>
                    <a:lstStyle/>
                    <a:p>
                      <a:r>
                        <a:rPr lang="en-AU" sz="1200" dirty="0"/>
                        <a:t>Catch platforms</a:t>
                      </a:r>
                    </a:p>
                  </a:txBody>
                  <a:tcPr>
                    <a:solidFill>
                      <a:schemeClr val="bg1">
                        <a:lumMod val="85000"/>
                      </a:schemeClr>
                    </a:solidFill>
                  </a:tcPr>
                </a:tc>
                <a:extLst>
                  <a:ext uri="{0D108BD9-81ED-4DB2-BD59-A6C34878D82A}">
                    <a16:rowId xmlns:a16="http://schemas.microsoft.com/office/drawing/2014/main" val="2867519028"/>
                  </a:ext>
                </a:extLst>
              </a:tr>
              <a:tr h="370840">
                <a:tc>
                  <a:txBody>
                    <a:bodyPr/>
                    <a:lstStyle/>
                    <a:p>
                      <a:endParaRPr lang="en-AU" sz="1200" dirty="0"/>
                    </a:p>
                  </a:txBody>
                  <a:tcPr>
                    <a:solidFill>
                      <a:schemeClr val="bg1">
                        <a:lumMod val="85000"/>
                      </a:schemeClr>
                    </a:solidFill>
                  </a:tcPr>
                </a:tc>
                <a:tc>
                  <a:txBody>
                    <a:bodyPr/>
                    <a:lstStyle/>
                    <a:p>
                      <a:r>
                        <a:rPr lang="en-AU" sz="1200" kern="1200" dirty="0">
                          <a:solidFill>
                            <a:schemeClr val="dk1"/>
                          </a:solidFill>
                          <a:effectLst/>
                          <a:latin typeface="+mn-lt"/>
                          <a:ea typeface="+mn-ea"/>
                          <a:cs typeface="+mn-cs"/>
                        </a:rPr>
                        <a:t>Closing a footpath way or road or adjoining area </a:t>
                      </a:r>
                      <a:endParaRPr lang="en-AU" sz="1200" dirty="0"/>
                    </a:p>
                  </a:txBody>
                  <a:tcPr>
                    <a:solidFill>
                      <a:schemeClr val="bg1">
                        <a:lumMod val="85000"/>
                      </a:schemeClr>
                    </a:solidFill>
                  </a:tcPr>
                </a:tc>
                <a:extLst>
                  <a:ext uri="{0D108BD9-81ED-4DB2-BD59-A6C34878D82A}">
                    <a16:rowId xmlns:a16="http://schemas.microsoft.com/office/drawing/2014/main" val="4288184924"/>
                  </a:ext>
                </a:extLst>
              </a:tr>
            </a:tbl>
          </a:graphicData>
        </a:graphic>
      </p:graphicFrame>
      <p:sp>
        <p:nvSpPr>
          <p:cNvPr id="3" name="TextBox 2">
            <a:extLst>
              <a:ext uri="{FF2B5EF4-FFF2-40B4-BE49-F238E27FC236}">
                <a16:creationId xmlns:a16="http://schemas.microsoft.com/office/drawing/2014/main" id="{274148C9-2017-42A2-8E5E-B33ABB47DB9C}"/>
              </a:ext>
            </a:extLst>
          </p:cNvPr>
          <p:cNvSpPr txBox="1"/>
          <p:nvPr/>
        </p:nvSpPr>
        <p:spPr>
          <a:xfrm>
            <a:off x="458679" y="6469380"/>
            <a:ext cx="11504722" cy="261610"/>
          </a:xfrm>
          <a:prstGeom prst="rect">
            <a:avLst/>
          </a:prstGeom>
          <a:noFill/>
        </p:spPr>
        <p:txBody>
          <a:bodyPr wrap="square" rtlCol="0">
            <a:spAutoFit/>
          </a:bodyPr>
          <a:lstStyle/>
          <a:p>
            <a:r>
              <a:rPr lang="en-AU" sz="1100" dirty="0"/>
              <a:t>Reference docs: Paynters HSEQ Management Plan, How to manage work health &amp; safety risks COP, Falling Objects Fact Sheet, Managing the risks of plant in the workplace COP</a:t>
            </a:r>
          </a:p>
        </p:txBody>
      </p:sp>
    </p:spTree>
    <p:extLst>
      <p:ext uri="{BB962C8B-B14F-4D97-AF65-F5344CB8AC3E}">
        <p14:creationId xmlns:p14="http://schemas.microsoft.com/office/powerpoint/2010/main" val="25612131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B9FB4BD-619F-4BB4-9FF7-BE7829ECAFF2}"/>
              </a:ext>
            </a:extLst>
          </p:cNvPr>
          <p:cNvSpPr>
            <a:spLocks noGrp="1"/>
          </p:cNvSpPr>
          <p:nvPr>
            <p:ph type="title"/>
          </p:nvPr>
        </p:nvSpPr>
        <p:spPr/>
        <p:txBody>
          <a:bodyPr/>
          <a:lstStyle/>
          <a:p>
            <a:endParaRPr lang="en-AU"/>
          </a:p>
        </p:txBody>
      </p:sp>
      <p:sp>
        <p:nvSpPr>
          <p:cNvPr id="5" name="Text Placeholder 4">
            <a:extLst>
              <a:ext uri="{FF2B5EF4-FFF2-40B4-BE49-F238E27FC236}">
                <a16:creationId xmlns:a16="http://schemas.microsoft.com/office/drawing/2014/main" id="{528BBE52-564B-4BC1-B2E3-575C29799F7A}"/>
              </a:ext>
            </a:extLst>
          </p:cNvPr>
          <p:cNvSpPr>
            <a:spLocks noGrp="1"/>
          </p:cNvSpPr>
          <p:nvPr>
            <p:ph type="body" sz="quarter" idx="16"/>
          </p:nvPr>
        </p:nvSpPr>
        <p:spPr>
          <a:xfrm>
            <a:off x="2879003" y="419100"/>
            <a:ext cx="9084398" cy="424732"/>
          </a:xfrm>
        </p:spPr>
        <p:txBody>
          <a:bodyPr/>
          <a:lstStyle/>
          <a:p>
            <a:r>
              <a:rPr lang="en-AU" dirty="0"/>
              <a:t>KPI’s</a:t>
            </a:r>
          </a:p>
        </p:txBody>
      </p:sp>
      <p:pic>
        <p:nvPicPr>
          <p:cNvPr id="6" name="Picture 5">
            <a:extLst>
              <a:ext uri="{FF2B5EF4-FFF2-40B4-BE49-F238E27FC236}">
                <a16:creationId xmlns:a16="http://schemas.microsoft.com/office/drawing/2014/main" id="{570CC614-D171-4A53-B12B-8C8E3EE033C9}"/>
              </a:ext>
            </a:extLst>
          </p:cNvPr>
          <p:cNvPicPr>
            <a:picLocks noChangeAspect="1"/>
          </p:cNvPicPr>
          <p:nvPr/>
        </p:nvPicPr>
        <p:blipFill>
          <a:blip r:embed="rId3"/>
          <a:stretch>
            <a:fillRect/>
          </a:stretch>
        </p:blipFill>
        <p:spPr>
          <a:xfrm>
            <a:off x="3087624" y="1533144"/>
            <a:ext cx="6016752" cy="3791712"/>
          </a:xfrm>
          <a:prstGeom prst="rect">
            <a:avLst/>
          </a:prstGeom>
        </p:spPr>
      </p:pic>
    </p:spTree>
    <p:extLst>
      <p:ext uri="{BB962C8B-B14F-4D97-AF65-F5344CB8AC3E}">
        <p14:creationId xmlns:p14="http://schemas.microsoft.com/office/powerpoint/2010/main" val="20142621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60798B9-EF22-4209-AAD4-26A12CD97C48}"/>
              </a:ext>
            </a:extLst>
          </p:cNvPr>
          <p:cNvSpPr>
            <a:spLocks noGrp="1"/>
          </p:cNvSpPr>
          <p:nvPr>
            <p:ph type="title"/>
          </p:nvPr>
        </p:nvSpPr>
        <p:spPr/>
        <p:txBody>
          <a:bodyPr/>
          <a:lstStyle/>
          <a:p>
            <a:endParaRPr lang="en-AU"/>
          </a:p>
        </p:txBody>
      </p:sp>
      <p:sp>
        <p:nvSpPr>
          <p:cNvPr id="5" name="Text Placeholder 4">
            <a:extLst>
              <a:ext uri="{FF2B5EF4-FFF2-40B4-BE49-F238E27FC236}">
                <a16:creationId xmlns:a16="http://schemas.microsoft.com/office/drawing/2014/main" id="{67B297A4-33C7-456C-BD43-8E5EFBAE4330}"/>
              </a:ext>
            </a:extLst>
          </p:cNvPr>
          <p:cNvSpPr>
            <a:spLocks noGrp="1"/>
          </p:cNvSpPr>
          <p:nvPr>
            <p:ph type="body" sz="quarter" idx="16"/>
          </p:nvPr>
        </p:nvSpPr>
        <p:spPr>
          <a:xfrm>
            <a:off x="2879003" y="419100"/>
            <a:ext cx="9084398" cy="424732"/>
          </a:xfrm>
        </p:spPr>
        <p:txBody>
          <a:bodyPr/>
          <a:lstStyle/>
          <a:p>
            <a:r>
              <a:rPr lang="en-AU" dirty="0"/>
              <a:t>2020-2021 KPI Actual Achievement</a:t>
            </a:r>
          </a:p>
        </p:txBody>
      </p:sp>
      <p:pic>
        <p:nvPicPr>
          <p:cNvPr id="7" name="Picture 6">
            <a:extLst>
              <a:ext uri="{FF2B5EF4-FFF2-40B4-BE49-F238E27FC236}">
                <a16:creationId xmlns:a16="http://schemas.microsoft.com/office/drawing/2014/main" id="{5822FC7F-72C0-4E93-BDCA-223FBE4D55A8}"/>
              </a:ext>
            </a:extLst>
          </p:cNvPr>
          <p:cNvPicPr>
            <a:picLocks noChangeAspect="1"/>
          </p:cNvPicPr>
          <p:nvPr/>
        </p:nvPicPr>
        <p:blipFill>
          <a:blip r:embed="rId3"/>
          <a:stretch>
            <a:fillRect/>
          </a:stretch>
        </p:blipFill>
        <p:spPr>
          <a:xfrm>
            <a:off x="6333275" y="1816737"/>
            <a:ext cx="5449498" cy="3224525"/>
          </a:xfrm>
          <a:prstGeom prst="rect">
            <a:avLst/>
          </a:prstGeom>
        </p:spPr>
      </p:pic>
      <p:pic>
        <p:nvPicPr>
          <p:cNvPr id="8" name="Picture 7">
            <a:extLst>
              <a:ext uri="{FF2B5EF4-FFF2-40B4-BE49-F238E27FC236}">
                <a16:creationId xmlns:a16="http://schemas.microsoft.com/office/drawing/2014/main" id="{5570B396-35A5-4FDA-B48E-D7897107170A}"/>
              </a:ext>
            </a:extLst>
          </p:cNvPr>
          <p:cNvPicPr>
            <a:picLocks noChangeAspect="1"/>
          </p:cNvPicPr>
          <p:nvPr/>
        </p:nvPicPr>
        <p:blipFill>
          <a:blip r:embed="rId4"/>
          <a:stretch>
            <a:fillRect/>
          </a:stretch>
        </p:blipFill>
        <p:spPr>
          <a:xfrm>
            <a:off x="518568" y="1816737"/>
            <a:ext cx="5138111" cy="3224525"/>
          </a:xfrm>
          <a:prstGeom prst="rect">
            <a:avLst/>
          </a:prstGeom>
        </p:spPr>
      </p:pic>
    </p:spTree>
    <p:extLst>
      <p:ext uri="{BB962C8B-B14F-4D97-AF65-F5344CB8AC3E}">
        <p14:creationId xmlns:p14="http://schemas.microsoft.com/office/powerpoint/2010/main" val="13048948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8882AE8D-F5BD-44BD-BE44-D398DB17B31B}"/>
              </a:ext>
            </a:extLst>
          </p:cNvPr>
          <p:cNvSpPr>
            <a:spLocks noGrp="1"/>
          </p:cNvSpPr>
          <p:nvPr>
            <p:ph type="body" sz="quarter" idx="16"/>
          </p:nvPr>
        </p:nvSpPr>
        <p:spPr>
          <a:xfrm>
            <a:off x="2879003" y="419100"/>
            <a:ext cx="9084398" cy="424732"/>
          </a:xfrm>
        </p:spPr>
        <p:txBody>
          <a:bodyPr/>
          <a:lstStyle/>
          <a:p>
            <a:r>
              <a:rPr lang="en-AU" dirty="0"/>
              <a:t>Statistics – Lead Indicators</a:t>
            </a:r>
          </a:p>
        </p:txBody>
      </p:sp>
      <p:sp>
        <p:nvSpPr>
          <p:cNvPr id="6" name="Slide Number Placeholder 5">
            <a:extLst>
              <a:ext uri="{FF2B5EF4-FFF2-40B4-BE49-F238E27FC236}">
                <a16:creationId xmlns:a16="http://schemas.microsoft.com/office/drawing/2014/main" id="{E4C23770-7B64-44F5-A0D7-BCECEEEE164F}"/>
              </a:ext>
            </a:extLst>
          </p:cNvPr>
          <p:cNvSpPr>
            <a:spLocks noGrp="1"/>
          </p:cNvSpPr>
          <p:nvPr>
            <p:ph type="sldNum" sz="quarter" idx="4294967295"/>
          </p:nvPr>
        </p:nvSpPr>
        <p:spPr>
          <a:xfrm>
            <a:off x="11087100" y="5651501"/>
            <a:ext cx="1104900" cy="1198562"/>
          </a:xfrm>
        </p:spPr>
        <p:txBody>
          <a:bodyPr/>
          <a:lstStyle/>
          <a:p>
            <a:fld id="{4997E989-D798-4C62-8E93-3D2D613C2488}" type="slidenum">
              <a:rPr lang="en-US" smtClean="0"/>
              <a:pPr/>
              <a:t>14</a:t>
            </a:fld>
            <a:endParaRPr lang="en-US"/>
          </a:p>
        </p:txBody>
      </p:sp>
      <p:pic>
        <p:nvPicPr>
          <p:cNvPr id="10" name="Picture 9">
            <a:extLst>
              <a:ext uri="{FF2B5EF4-FFF2-40B4-BE49-F238E27FC236}">
                <a16:creationId xmlns:a16="http://schemas.microsoft.com/office/drawing/2014/main" id="{34332B78-5F11-47F2-A209-8782309534C8}"/>
              </a:ext>
            </a:extLst>
          </p:cNvPr>
          <p:cNvPicPr>
            <a:picLocks noChangeAspect="1"/>
          </p:cNvPicPr>
          <p:nvPr/>
        </p:nvPicPr>
        <p:blipFill>
          <a:blip r:embed="rId3"/>
          <a:stretch>
            <a:fillRect/>
          </a:stretch>
        </p:blipFill>
        <p:spPr>
          <a:xfrm>
            <a:off x="376378" y="2043061"/>
            <a:ext cx="5005250" cy="3444539"/>
          </a:xfrm>
          <a:prstGeom prst="rect">
            <a:avLst/>
          </a:prstGeom>
        </p:spPr>
      </p:pic>
      <p:pic>
        <p:nvPicPr>
          <p:cNvPr id="11" name="Picture 10">
            <a:extLst>
              <a:ext uri="{FF2B5EF4-FFF2-40B4-BE49-F238E27FC236}">
                <a16:creationId xmlns:a16="http://schemas.microsoft.com/office/drawing/2014/main" id="{6EEEF9E7-D619-4A6B-885C-1DE1A1482F45}"/>
              </a:ext>
            </a:extLst>
          </p:cNvPr>
          <p:cNvPicPr>
            <a:picLocks noChangeAspect="1"/>
          </p:cNvPicPr>
          <p:nvPr/>
        </p:nvPicPr>
        <p:blipFill>
          <a:blip r:embed="rId4"/>
          <a:stretch>
            <a:fillRect/>
          </a:stretch>
        </p:blipFill>
        <p:spPr>
          <a:xfrm>
            <a:off x="6036238" y="2043060"/>
            <a:ext cx="5779384" cy="3444539"/>
          </a:xfrm>
          <a:prstGeom prst="rect">
            <a:avLst/>
          </a:prstGeom>
        </p:spPr>
      </p:pic>
    </p:spTree>
    <p:extLst>
      <p:ext uri="{BB962C8B-B14F-4D97-AF65-F5344CB8AC3E}">
        <p14:creationId xmlns:p14="http://schemas.microsoft.com/office/powerpoint/2010/main" val="34739904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EFC9B50-462F-403D-80FA-3E5A6FF33891}"/>
              </a:ext>
            </a:extLst>
          </p:cNvPr>
          <p:cNvSpPr>
            <a:spLocks noGrp="1"/>
          </p:cNvSpPr>
          <p:nvPr>
            <p:ph type="title"/>
          </p:nvPr>
        </p:nvSpPr>
        <p:spPr/>
        <p:txBody>
          <a:bodyPr/>
          <a:lstStyle/>
          <a:p>
            <a:endParaRPr lang="en-AU"/>
          </a:p>
        </p:txBody>
      </p:sp>
      <p:sp>
        <p:nvSpPr>
          <p:cNvPr id="5" name="Text Placeholder 4">
            <a:extLst>
              <a:ext uri="{FF2B5EF4-FFF2-40B4-BE49-F238E27FC236}">
                <a16:creationId xmlns:a16="http://schemas.microsoft.com/office/drawing/2014/main" id="{8651853F-7370-4BE5-84CD-6FD441C68432}"/>
              </a:ext>
            </a:extLst>
          </p:cNvPr>
          <p:cNvSpPr>
            <a:spLocks noGrp="1"/>
          </p:cNvSpPr>
          <p:nvPr>
            <p:ph type="body" sz="quarter" idx="16"/>
          </p:nvPr>
        </p:nvSpPr>
        <p:spPr>
          <a:xfrm>
            <a:off x="2879003" y="419100"/>
            <a:ext cx="9084398" cy="424732"/>
          </a:xfrm>
        </p:spPr>
        <p:txBody>
          <a:bodyPr/>
          <a:lstStyle/>
          <a:p>
            <a:r>
              <a:rPr lang="en-AU" dirty="0"/>
              <a:t>Responsibilities</a:t>
            </a:r>
          </a:p>
        </p:txBody>
      </p:sp>
      <p:graphicFrame>
        <p:nvGraphicFramePr>
          <p:cNvPr id="11" name="Table 11">
            <a:extLst>
              <a:ext uri="{FF2B5EF4-FFF2-40B4-BE49-F238E27FC236}">
                <a16:creationId xmlns:a16="http://schemas.microsoft.com/office/drawing/2014/main" id="{BE1B834F-CC67-4ABF-8CD8-C76134284CDE}"/>
              </a:ext>
            </a:extLst>
          </p:cNvPr>
          <p:cNvGraphicFramePr>
            <a:graphicFrameLocks noGrp="1"/>
          </p:cNvGraphicFramePr>
          <p:nvPr>
            <p:extLst>
              <p:ext uri="{D42A27DB-BD31-4B8C-83A1-F6EECF244321}">
                <p14:modId xmlns:p14="http://schemas.microsoft.com/office/powerpoint/2010/main" val="3796331068"/>
              </p:ext>
            </p:extLst>
          </p:nvPr>
        </p:nvGraphicFramePr>
        <p:xfrm>
          <a:off x="2032000" y="2322599"/>
          <a:ext cx="8128000" cy="2595880"/>
        </p:xfrm>
        <a:graphic>
          <a:graphicData uri="http://schemas.openxmlformats.org/drawingml/2006/table">
            <a:tbl>
              <a:tblPr firstRow="1" bandRow="1">
                <a:tableStyleId>{5C22544A-7EE6-4342-B048-85BDC9FD1C3A}</a:tableStyleId>
              </a:tblPr>
              <a:tblGrid>
                <a:gridCol w="8128000">
                  <a:extLst>
                    <a:ext uri="{9D8B030D-6E8A-4147-A177-3AD203B41FA5}">
                      <a16:colId xmlns:a16="http://schemas.microsoft.com/office/drawing/2014/main" val="1100830812"/>
                    </a:ext>
                  </a:extLst>
                </a:gridCol>
              </a:tblGrid>
              <a:tr h="370840">
                <a:tc>
                  <a:txBody>
                    <a:bodyPr/>
                    <a:lstStyle/>
                    <a:p>
                      <a:r>
                        <a:rPr lang="en-AU" dirty="0"/>
                        <a:t>Internal Reference Docs</a:t>
                      </a:r>
                    </a:p>
                  </a:txBody>
                  <a:tcPr>
                    <a:solidFill>
                      <a:srgbClr val="0D003C"/>
                    </a:solidFill>
                  </a:tcPr>
                </a:tc>
                <a:extLst>
                  <a:ext uri="{0D108BD9-81ED-4DB2-BD59-A6C34878D82A}">
                    <a16:rowId xmlns:a16="http://schemas.microsoft.com/office/drawing/2014/main" val="571293149"/>
                  </a:ext>
                </a:extLst>
              </a:tr>
              <a:tr h="370840">
                <a:tc>
                  <a:txBody>
                    <a:bodyPr/>
                    <a:lstStyle/>
                    <a:p>
                      <a:r>
                        <a:rPr lang="en-AU" dirty="0"/>
                        <a:t>HSEQ Management Plan - General</a:t>
                      </a:r>
                    </a:p>
                  </a:txBody>
                  <a:tcPr>
                    <a:solidFill>
                      <a:schemeClr val="bg1">
                        <a:lumMod val="85000"/>
                      </a:schemeClr>
                    </a:solidFill>
                  </a:tcPr>
                </a:tc>
                <a:extLst>
                  <a:ext uri="{0D108BD9-81ED-4DB2-BD59-A6C34878D82A}">
                    <a16:rowId xmlns:a16="http://schemas.microsoft.com/office/drawing/2014/main" val="2098107089"/>
                  </a:ext>
                </a:extLst>
              </a:tr>
              <a:tr h="370840">
                <a:tc>
                  <a:txBody>
                    <a:bodyPr/>
                    <a:lstStyle/>
                    <a:p>
                      <a:r>
                        <a:rPr lang="en-AU" dirty="0"/>
                        <a:t>HSEQ Management Plan – Appendix B</a:t>
                      </a:r>
                    </a:p>
                  </a:txBody>
                  <a:tcPr>
                    <a:solidFill>
                      <a:schemeClr val="bg1">
                        <a:lumMod val="85000"/>
                      </a:schemeClr>
                    </a:solidFill>
                  </a:tcPr>
                </a:tc>
                <a:extLst>
                  <a:ext uri="{0D108BD9-81ED-4DB2-BD59-A6C34878D82A}">
                    <a16:rowId xmlns:a16="http://schemas.microsoft.com/office/drawing/2014/main" val="3806473403"/>
                  </a:ext>
                </a:extLst>
              </a:tr>
              <a:tr h="370840">
                <a:tc>
                  <a:txBody>
                    <a:bodyPr/>
                    <a:lstStyle/>
                    <a:p>
                      <a:r>
                        <a:rPr lang="en-AU" dirty="0"/>
                        <a:t>Risk Management Procedure</a:t>
                      </a:r>
                    </a:p>
                  </a:txBody>
                  <a:tcPr>
                    <a:solidFill>
                      <a:schemeClr val="bg1">
                        <a:lumMod val="85000"/>
                      </a:schemeClr>
                    </a:solidFill>
                  </a:tcPr>
                </a:tc>
                <a:extLst>
                  <a:ext uri="{0D108BD9-81ED-4DB2-BD59-A6C34878D82A}">
                    <a16:rowId xmlns:a16="http://schemas.microsoft.com/office/drawing/2014/main" val="3355842940"/>
                  </a:ext>
                </a:extLst>
              </a:tr>
              <a:tr h="370840">
                <a:tc>
                  <a:txBody>
                    <a:bodyPr/>
                    <a:lstStyle/>
                    <a:p>
                      <a:r>
                        <a:rPr lang="en-AU" dirty="0"/>
                        <a:t>HSEQ Policy</a:t>
                      </a:r>
                    </a:p>
                  </a:txBody>
                  <a:tcPr>
                    <a:solidFill>
                      <a:schemeClr val="bg1">
                        <a:lumMod val="85000"/>
                      </a:schemeClr>
                    </a:solidFill>
                  </a:tcPr>
                </a:tc>
                <a:extLst>
                  <a:ext uri="{0D108BD9-81ED-4DB2-BD59-A6C34878D82A}">
                    <a16:rowId xmlns:a16="http://schemas.microsoft.com/office/drawing/2014/main" val="335614991"/>
                  </a:ext>
                </a:extLst>
              </a:tr>
              <a:tr h="370840">
                <a:tc>
                  <a:txBody>
                    <a:bodyPr/>
                    <a:lstStyle/>
                    <a:p>
                      <a:r>
                        <a:rPr lang="en-AU" dirty="0"/>
                        <a:t>Position Specific Responsibility Statements</a:t>
                      </a:r>
                    </a:p>
                  </a:txBody>
                  <a:tcPr>
                    <a:solidFill>
                      <a:schemeClr val="bg1">
                        <a:lumMod val="85000"/>
                      </a:schemeClr>
                    </a:solidFill>
                  </a:tcPr>
                </a:tc>
                <a:extLst>
                  <a:ext uri="{0D108BD9-81ED-4DB2-BD59-A6C34878D82A}">
                    <a16:rowId xmlns:a16="http://schemas.microsoft.com/office/drawing/2014/main" val="29451931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Subcontract Order</a:t>
                      </a:r>
                    </a:p>
                  </a:txBody>
                  <a:tcPr>
                    <a:solidFill>
                      <a:schemeClr val="bg1">
                        <a:lumMod val="85000"/>
                      </a:schemeClr>
                    </a:solidFill>
                  </a:tcPr>
                </a:tc>
                <a:extLst>
                  <a:ext uri="{0D108BD9-81ED-4DB2-BD59-A6C34878D82A}">
                    <a16:rowId xmlns:a16="http://schemas.microsoft.com/office/drawing/2014/main" val="2110358633"/>
                  </a:ext>
                </a:extLst>
              </a:tr>
            </a:tbl>
          </a:graphicData>
        </a:graphic>
      </p:graphicFrame>
    </p:spTree>
    <p:extLst>
      <p:ext uri="{BB962C8B-B14F-4D97-AF65-F5344CB8AC3E}">
        <p14:creationId xmlns:p14="http://schemas.microsoft.com/office/powerpoint/2010/main" val="40421534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72132-832C-4A52-B20C-5F275C9CC5DB}"/>
              </a:ext>
            </a:extLst>
          </p:cNvPr>
          <p:cNvSpPr>
            <a:spLocks noGrp="1"/>
          </p:cNvSpPr>
          <p:nvPr>
            <p:ph type="title"/>
          </p:nvPr>
        </p:nvSpPr>
        <p:spPr/>
        <p:txBody>
          <a:bodyPr/>
          <a:lstStyle/>
          <a:p>
            <a:r>
              <a:rPr lang="en-AU" dirty="0"/>
              <a:t>Next Meeting</a:t>
            </a:r>
          </a:p>
        </p:txBody>
      </p:sp>
      <p:sp>
        <p:nvSpPr>
          <p:cNvPr id="4" name="Text Placeholder 3">
            <a:extLst>
              <a:ext uri="{FF2B5EF4-FFF2-40B4-BE49-F238E27FC236}">
                <a16:creationId xmlns:a16="http://schemas.microsoft.com/office/drawing/2014/main" id="{2E169C48-A3C2-4888-ABE1-23A59D3D0402}"/>
              </a:ext>
            </a:extLst>
          </p:cNvPr>
          <p:cNvSpPr>
            <a:spLocks noGrp="1"/>
          </p:cNvSpPr>
          <p:nvPr>
            <p:ph type="body" sz="quarter" idx="11"/>
          </p:nvPr>
        </p:nvSpPr>
        <p:spPr/>
        <p:txBody>
          <a:bodyPr/>
          <a:lstStyle/>
          <a:p>
            <a:endParaRPr lang="en-AU" dirty="0"/>
          </a:p>
        </p:txBody>
      </p:sp>
    </p:spTree>
    <p:extLst>
      <p:ext uri="{BB962C8B-B14F-4D97-AF65-F5344CB8AC3E}">
        <p14:creationId xmlns:p14="http://schemas.microsoft.com/office/powerpoint/2010/main" val="3823736474"/>
      </p:ext>
    </p:extLst>
  </p:cSld>
  <p:clrMapOvr>
    <a:masterClrMapping/>
  </p:clrMapOvr>
</p:sld>
</file>

<file path=ppt/theme/theme1.xml><?xml version="1.0" encoding="utf-8"?>
<a:theme xmlns:a="http://schemas.openxmlformats.org/drawingml/2006/main" name="Storybuilding Neal Creativ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MICROSOFT">
      <a:majorFont>
        <a:latin typeface="Segoe UI Light"/>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FUL Presentations.pptx" id="{F35F1979-0F96-40AB-A8BA-4291EDE5F127}" vid="{D4D34B82-5498-418F-8E4B-B445820BAA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Powerful Presentations</Template>
  <TotalTime>15917</TotalTime>
  <Words>1928</Words>
  <Application>Microsoft Office PowerPoint</Application>
  <PresentationFormat>Widescreen</PresentationFormat>
  <Paragraphs>159</Paragraphs>
  <Slides>16</Slides>
  <Notes>16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16</vt:i4>
      </vt:variant>
    </vt:vector>
  </HeadingPairs>
  <TitlesOfParts>
    <vt:vector size="27" baseType="lpstr">
      <vt:lpstr>Arial</vt:lpstr>
      <vt:lpstr>Arial Black</vt:lpstr>
      <vt:lpstr>Calibri</vt:lpstr>
      <vt:lpstr>CeraPRO-Bold ☞</vt:lpstr>
      <vt:lpstr>Segoe UI</vt:lpstr>
      <vt:lpstr>Segoe UI Black</vt:lpstr>
      <vt:lpstr>Segoe UI Light</vt:lpstr>
      <vt:lpstr>Segoe UI Semibold</vt:lpstr>
      <vt:lpstr>Segoe UI Semilight</vt:lpstr>
      <vt:lpstr>Wingdings</vt:lpstr>
      <vt:lpstr>Storybuilding Neal Creative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Group Discussion</vt:lpstr>
      <vt:lpstr>PowerPoint Presentation</vt:lpstr>
      <vt:lpstr>PowerPoint Presentation</vt:lpstr>
      <vt:lpstr>PowerPoint Presentation</vt:lpstr>
      <vt:lpstr>PowerPoint Presentation</vt:lpstr>
      <vt:lpstr>PowerPoint Presentation</vt:lpstr>
      <vt:lpstr>Next Meeting</vt:lpstr>
    </vt:vector>
  </TitlesOfParts>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Click to edit Master title style</dc:title>
  <dc:subject/>
  <dc:creator>Sarah Rose</dc:creator>
  <cp:keywords/>
  <dc:description/>
  <cp:lastModifiedBy>Hannah Ockendon</cp:lastModifiedBy>
  <cp:revision>1504</cp:revision>
  <dcterms:created xsi:type="dcterms:W3CDTF">2018-02-26T03:14:37Z</dcterms:created>
  <dcterms:modified xsi:type="dcterms:W3CDTF">2022-03-28T08:58:44Z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Id">
    <vt:lpwstr>1104204</vt:lpwstr>
  </property>
  <property fmtid="{D5CDD505-2E9C-101B-9397-08002B2CF9AE}" pid="3" name="AFId">
    <vt:lpwstr>14307471</vt:lpwstr>
  </property>
  <property fmtid="{D5CDD505-2E9C-101B-9397-08002B2CF9AE}" pid="4" name="ASPath">
    <vt:lpwstr>Paynters\Corporate Directory</vt:lpwstr>
  </property>
</Properties>
</file>