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57" r:id="rId2"/>
    <p:sldId id="262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31132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43351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2080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431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76644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75528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98640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99742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2925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75679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125889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23523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941650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87054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891229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5074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64479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8BC14AC-BCEF-4BAF-8D7F-7D8966669795}" type="datetimeFigureOut">
              <a:rPr lang="en-AU" smtClean="0"/>
              <a:t>30/10/2019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007362A-CB6A-4B49-8B88-04BA7002574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8513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  <p:sldLayoutId id="214748374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8953786" y="102240"/>
            <a:ext cx="731406" cy="1293329"/>
          </a:xfrm>
        </p:spPr>
        <p:txBody>
          <a:bodyPr>
            <a:noAutofit/>
          </a:bodyPr>
          <a:lstStyle/>
          <a:p>
            <a:r>
              <a:rPr lang="en-AU" sz="8000" dirty="0">
                <a:latin typeface="Baskerville Old Face" panose="02020602080505020303" pitchFamily="18" charset="0"/>
              </a:rPr>
              <a:t>S</a:t>
            </a:r>
            <a:endParaRPr lang="en-AU" sz="4800" dirty="0">
              <a:latin typeface="Baskerville Old Face" panose="02020602080505020303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1052285" y="614399"/>
            <a:ext cx="846379" cy="1125106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8800" dirty="0">
                <a:latin typeface="Baskerville Old Face" panose="02020602080505020303" pitchFamily="18" charset="0"/>
              </a:rPr>
              <a:t>S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9293095" y="660554"/>
            <a:ext cx="892140" cy="156730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AU" sz="9600" dirty="0">
                <a:latin typeface="Baskerville Old Face" panose="02020602080505020303" pitchFamily="18" charset="0"/>
              </a:rPr>
              <a:t>C</a:t>
            </a:r>
            <a:endParaRPr lang="en-AU" dirty="0">
              <a:latin typeface="Baskerville Old Face" panose="02020602080505020303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481861" y="614399"/>
            <a:ext cx="1119336" cy="473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>
                <a:latin typeface="Brush Script MT" panose="03060802040406070304" pitchFamily="66" charset="0"/>
              </a:rPr>
              <a:t>imply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048940" y="1207659"/>
            <a:ext cx="1003345" cy="473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>
                <a:latin typeface="Brush Script MT" panose="03060802040406070304" pitchFamily="66" charset="0"/>
              </a:rPr>
              <a:t>lothing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373613" y="1952286"/>
            <a:ext cx="2812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trike="sngStrike" dirty="0">
                <a:solidFill>
                  <a:schemeClr val="bg1"/>
                </a:solidFill>
                <a:latin typeface="Berlin Sans FB Demi" panose="020E0802020502020306" pitchFamily="34" charset="0"/>
              </a:rPr>
              <a:t>.</a:t>
            </a:r>
            <a:r>
              <a:rPr lang="en-AU" strike="sngStrike" dirty="0">
                <a:latin typeface="Berlin Sans FB Demi" panose="020E0802020502020306" pitchFamily="34" charset="0"/>
              </a:rPr>
              <a:t>      </a:t>
            </a:r>
            <a:r>
              <a:rPr lang="en-AU" dirty="0">
                <a:latin typeface="Berlin Sans FB Demi" panose="020E0802020502020306" pitchFamily="34" charset="0"/>
              </a:rPr>
              <a:t>Fashion Retailer</a:t>
            </a:r>
            <a:r>
              <a:rPr lang="en-AU" strike="sngStrike" dirty="0">
                <a:latin typeface="Berlin Sans FB Demi" panose="020E0802020502020306" pitchFamily="34" charset="0"/>
              </a:rPr>
              <a:t>      </a:t>
            </a:r>
            <a:r>
              <a:rPr lang="en-AU" strike="sngStrike" dirty="0">
                <a:solidFill>
                  <a:schemeClr val="bg1"/>
                </a:solidFill>
                <a:latin typeface="Berlin Sans FB Demi" panose="020E0802020502020306" pitchFamily="34" charset="0"/>
              </a:rPr>
              <a:t>.</a:t>
            </a:r>
            <a:endParaRPr lang="en-AU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721079" y="2136952"/>
            <a:ext cx="67607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5400" dirty="0">
                <a:latin typeface="Bernard MT Condensed" panose="02050806060905020404" pitchFamily="18" charset="0"/>
              </a:rPr>
              <a:t>Simply Clothing Fashion Retailer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65613" y="4401828"/>
            <a:ext cx="2916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dirty="0">
                <a:latin typeface="Bernard MT Condensed" panose="02050806060905020404" pitchFamily="18" charset="0"/>
              </a:rPr>
              <a:t>-</a:t>
            </a:r>
            <a:r>
              <a:rPr lang="en-AU" sz="2000" dirty="0">
                <a:latin typeface="Bernard MT Condensed" panose="02050806060905020404" pitchFamily="18" charset="0"/>
              </a:rPr>
              <a:t>Presented by Harry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0595691" y="-164678"/>
            <a:ext cx="1640684" cy="19812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AU" sz="16600" dirty="0">
                <a:latin typeface="Baskerville Old Face" panose="02020602080505020303" pitchFamily="18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3423105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1219201"/>
            <a:ext cx="3087689" cy="1206500"/>
          </a:xfrm>
        </p:spPr>
        <p:txBody>
          <a:bodyPr/>
          <a:lstStyle/>
          <a:p>
            <a:r>
              <a:rPr lang="en-AU" sz="5400" dirty="0">
                <a:latin typeface="Bernard MT Condensed" panose="02050806060905020404" pitchFamily="18" charset="0"/>
              </a:rPr>
              <a:t>Agenda</a:t>
            </a:r>
            <a:endParaRPr lang="en-AU" dirty="0">
              <a:latin typeface="Bernard MT Condensed" panose="02050806060905020404" pitchFamily="18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2800" b="1" dirty="0"/>
              <a:t>Ethnically-Sourced Products </a:t>
            </a:r>
          </a:p>
          <a:p>
            <a:r>
              <a:rPr lang="en-AU" sz="2800" b="1" dirty="0"/>
              <a:t>Rising Prices 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09666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204990" y="3465807"/>
            <a:ext cx="6574960" cy="1307357"/>
          </a:xfrm>
        </p:spPr>
        <p:txBody>
          <a:bodyPr>
            <a:normAutofit fontScale="90000"/>
          </a:bodyPr>
          <a:lstStyle/>
          <a:p>
            <a:pPr algn="l"/>
            <a:r>
              <a:rPr lang="en-AU" sz="2400" dirty="0"/>
              <a:t>Indigenous makes and sells organic and fair trade clothing for both women and men. Their ethically-made, eco-fashion supports talented to detail, each artisan their skills to create beautiful clothing. 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8953786" y="102240"/>
            <a:ext cx="731406" cy="129332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skerville Old Face" panose="02020602080505020303" pitchFamily="18" charset="0"/>
                <a:ea typeface="+mj-ea"/>
                <a:cs typeface="+mj-cs"/>
              </a:rPr>
              <a:t>S</a:t>
            </a:r>
            <a:endParaRPr kumimoji="0" lang="en-AU" sz="4800" b="0" i="0" u="none" strike="noStrike" kern="1200" cap="none" spc="0" normalizeH="0" baseline="0" noProof="0" dirty="0">
              <a:ln w="3175" cmpd="sng">
                <a:noFill/>
              </a:ln>
              <a:solidFill>
                <a:prstClr val="black"/>
              </a:solidFill>
              <a:effectLst/>
              <a:uLnTx/>
              <a:uFillTx/>
              <a:latin typeface="Baskerville Old Face" panose="02020602080505020303" pitchFamily="18" charset="0"/>
              <a:ea typeface="+mj-ea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481861" y="614399"/>
            <a:ext cx="1119336" cy="473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imply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9293095" y="915004"/>
            <a:ext cx="920172" cy="1312857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9600" b="0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skerville Old Face" panose="02020602080505020303" pitchFamily="18" charset="0"/>
                <a:ea typeface="+mj-ea"/>
                <a:cs typeface="+mj-cs"/>
              </a:rPr>
              <a:t>C</a:t>
            </a:r>
            <a:endParaRPr kumimoji="0" lang="en-AU" sz="6000" b="0" i="0" u="none" strike="noStrike" kern="1200" cap="none" spc="0" normalizeH="0" baseline="0" noProof="0" dirty="0">
              <a:ln w="3175" cmpd="sng">
                <a:noFill/>
              </a:ln>
              <a:solidFill>
                <a:prstClr val="black"/>
              </a:solidFill>
              <a:effectLst/>
              <a:uLnTx/>
              <a:uFillTx/>
              <a:latin typeface="Baskerville Old Face" panose="02020602080505020303" pitchFamily="18" charset="0"/>
              <a:ea typeface="+mj-ea"/>
              <a:cs typeface="+mj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48940" y="1207659"/>
            <a:ext cx="1003345" cy="473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lothing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373613" y="1952286"/>
            <a:ext cx="2812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1800" b="0" i="0" u="none" strike="sng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.</a:t>
            </a:r>
            <a:r>
              <a:rPr kumimoji="0" lang="en-AU" sz="1800" b="0" i="0" u="none" strike="sng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      </a:t>
            </a:r>
            <a:r>
              <a:rPr kumimoji="0" lang="en-A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Fashion Retailer</a:t>
            </a:r>
            <a:r>
              <a:rPr kumimoji="0" lang="en-AU" sz="1800" b="0" i="0" u="none" strike="sng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      </a:t>
            </a:r>
            <a:r>
              <a:rPr kumimoji="0" lang="en-AU" sz="1800" b="0" i="0" u="none" strike="sng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.</a:t>
            </a:r>
            <a:endParaRPr kumimoji="0" lang="en-A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rlin Sans FB Demi" panose="020E0802020502020306" pitchFamily="34" charset="0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10595691" y="-164678"/>
            <a:ext cx="1640684" cy="19812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4A66AC">
                  <a:lumMod val="75000"/>
                </a:srgbClr>
              </a:buClr>
              <a:buSzPct val="145000"/>
              <a:buFont typeface="Arial"/>
              <a:buNone/>
              <a:tabLst/>
              <a:defRPr/>
            </a:pPr>
            <a:r>
              <a:rPr kumimoji="0" lang="en-AU" sz="1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+mn-cs"/>
              </a:rPr>
              <a:t>C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11052285" y="614399"/>
            <a:ext cx="846379" cy="1125106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8800" b="0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skerville Old Face" panose="02020602080505020303" pitchFamily="18" charset="0"/>
                <a:ea typeface="+mj-ea"/>
                <a:cs typeface="+mj-cs"/>
              </a:rPr>
              <a:t>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721079" y="2136952"/>
            <a:ext cx="73278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nard MT Condensed" panose="02050806060905020404" pitchFamily="18" charset="0"/>
                <a:ea typeface="+mn-ea"/>
                <a:cs typeface="+mn-cs"/>
              </a:rPr>
              <a:t>Ethically-Sourced</a:t>
            </a:r>
            <a:r>
              <a:rPr kumimoji="0" lang="en-AU" sz="5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nard MT Condensed" panose="02050806060905020404" pitchFamily="18" charset="0"/>
                <a:ea typeface="+mn-ea"/>
                <a:cs typeface="+mn-cs"/>
              </a:rPr>
              <a:t> Products</a:t>
            </a:r>
            <a:endParaRPr kumimoji="0" lang="en-AU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nard MT Condensed" panose="020508060609050204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3663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204990" y="3186407"/>
            <a:ext cx="6847295" cy="2439693"/>
          </a:xfrm>
        </p:spPr>
        <p:txBody>
          <a:bodyPr>
            <a:normAutofit fontScale="90000"/>
          </a:bodyPr>
          <a:lstStyle/>
          <a:p>
            <a:pPr algn="l"/>
            <a:r>
              <a:rPr lang="en-AU" sz="2400" dirty="0"/>
              <a:t>Our prices will now be between $25 - $80</a:t>
            </a:r>
            <a:br>
              <a:rPr lang="en-AU" sz="2400" dirty="0"/>
            </a:br>
            <a:r>
              <a:rPr lang="en-AU" sz="2400" dirty="0"/>
              <a:t/>
            </a:r>
            <a:br>
              <a:rPr lang="en-AU" sz="2400" dirty="0"/>
            </a:br>
            <a:r>
              <a:rPr lang="en-AU" sz="2400" dirty="0"/>
              <a:t>Due to using ethnically-sourced products our prices will be going up. This reason is for the fact that it can get so expensive because it takes low-impact organic craps to produce them. Think of sustainable fashion like organic food. 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8953786" y="102240"/>
            <a:ext cx="731406" cy="129332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skerville Old Face" panose="02020602080505020303" pitchFamily="18" charset="0"/>
                <a:ea typeface="+mj-ea"/>
                <a:cs typeface="+mj-cs"/>
              </a:rPr>
              <a:t>S</a:t>
            </a:r>
            <a:endParaRPr kumimoji="0" lang="en-AU" sz="4800" b="0" i="0" u="none" strike="noStrike" kern="1200" cap="none" spc="0" normalizeH="0" baseline="0" noProof="0" dirty="0">
              <a:ln w="3175" cmpd="sng">
                <a:noFill/>
              </a:ln>
              <a:solidFill>
                <a:prstClr val="black"/>
              </a:solidFill>
              <a:effectLst/>
              <a:uLnTx/>
              <a:uFillTx/>
              <a:latin typeface="Baskerville Old Face" panose="02020602080505020303" pitchFamily="18" charset="0"/>
              <a:ea typeface="+mj-ea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481861" y="614399"/>
            <a:ext cx="1119336" cy="473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imply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9293095" y="915004"/>
            <a:ext cx="920172" cy="1312857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9600" b="0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skerville Old Face" panose="02020602080505020303" pitchFamily="18" charset="0"/>
                <a:ea typeface="+mj-ea"/>
                <a:cs typeface="+mj-cs"/>
              </a:rPr>
              <a:t>C</a:t>
            </a:r>
            <a:endParaRPr kumimoji="0" lang="en-AU" sz="6000" b="0" i="0" u="none" strike="noStrike" kern="1200" cap="none" spc="0" normalizeH="0" baseline="0" noProof="0" dirty="0">
              <a:ln w="3175" cmpd="sng">
                <a:noFill/>
              </a:ln>
              <a:solidFill>
                <a:prstClr val="black"/>
              </a:solidFill>
              <a:effectLst/>
              <a:uLnTx/>
              <a:uFillTx/>
              <a:latin typeface="Baskerville Old Face" panose="02020602080505020303" pitchFamily="18" charset="0"/>
              <a:ea typeface="+mj-ea"/>
              <a:cs typeface="+mj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48940" y="1207659"/>
            <a:ext cx="1003345" cy="473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rush Script MT" panose="03060802040406070304" pitchFamily="66" charset="0"/>
                <a:ea typeface="+mn-ea"/>
                <a:cs typeface="+mn-cs"/>
              </a:rPr>
              <a:t>lothing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373613" y="1952286"/>
            <a:ext cx="28126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1800" b="0" i="0" u="none" strike="sng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.</a:t>
            </a:r>
            <a:r>
              <a:rPr kumimoji="0" lang="en-AU" sz="1800" b="0" i="0" u="none" strike="sng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      </a:t>
            </a:r>
            <a:r>
              <a:rPr kumimoji="0" lang="en-A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Fashion Retailer</a:t>
            </a:r>
            <a:r>
              <a:rPr kumimoji="0" lang="en-AU" sz="1800" b="0" i="0" u="none" strike="sng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      </a:t>
            </a:r>
            <a:r>
              <a:rPr kumimoji="0" lang="en-AU" sz="1800" b="0" i="0" u="none" strike="sng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erlin Sans FB Demi" panose="020E0802020502020306" pitchFamily="34" charset="0"/>
                <a:ea typeface="+mn-ea"/>
                <a:cs typeface="+mn-cs"/>
              </a:rPr>
              <a:t>.</a:t>
            </a:r>
            <a:endParaRPr kumimoji="0" lang="en-A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erlin Sans FB Demi" panose="020E0802020502020306" pitchFamily="34" charset="0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10595691" y="-164678"/>
            <a:ext cx="1640684" cy="19812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4A66AC">
                  <a:lumMod val="75000"/>
                </a:srgbClr>
              </a:buClr>
              <a:buSzPct val="145000"/>
              <a:buFont typeface="Arial"/>
              <a:buNone/>
              <a:tabLst/>
              <a:defRPr/>
            </a:pPr>
            <a:r>
              <a:rPr kumimoji="0" lang="en-AU" sz="1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skerville Old Face" panose="02020602080505020303" pitchFamily="18" charset="0"/>
                <a:ea typeface="+mn-ea"/>
                <a:cs typeface="+mn-cs"/>
              </a:rPr>
              <a:t>C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11052285" y="614399"/>
            <a:ext cx="846379" cy="1125106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8800" b="0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skerville Old Face" panose="02020602080505020303" pitchFamily="18" charset="0"/>
                <a:ea typeface="+mj-ea"/>
                <a:cs typeface="+mj-cs"/>
              </a:rPr>
              <a:t>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721079" y="2136952"/>
            <a:ext cx="38829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nard MT Condensed" panose="02050806060905020404" pitchFamily="18" charset="0"/>
                <a:ea typeface="+mn-ea"/>
                <a:cs typeface="+mn-cs"/>
              </a:rPr>
              <a:t>Rising Prices </a:t>
            </a:r>
          </a:p>
        </p:txBody>
      </p:sp>
    </p:spTree>
    <p:extLst>
      <p:ext uri="{BB962C8B-B14F-4D97-AF65-F5344CB8AC3E}">
        <p14:creationId xmlns:p14="http://schemas.microsoft.com/office/powerpoint/2010/main" val="30567300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93B4CCAC-FD5A-4D59-B1AC-EAF45910B5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144</TotalTime>
  <Words>91</Words>
  <Application>Microsoft Office PowerPoint</Application>
  <PresentationFormat>Widescreen</PresentationFormat>
  <Paragraphs>30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Baskerville Old Face</vt:lpstr>
      <vt:lpstr>Berlin Sans FB Demi</vt:lpstr>
      <vt:lpstr>Bernard MT Condensed</vt:lpstr>
      <vt:lpstr>Brush Script MT</vt:lpstr>
      <vt:lpstr>Corbel</vt:lpstr>
      <vt:lpstr>Parallax</vt:lpstr>
      <vt:lpstr>S</vt:lpstr>
      <vt:lpstr>Agenda</vt:lpstr>
      <vt:lpstr>Indigenous makes and sells organic and fair trade clothing for both women and men. Their ethically-made, eco-fashion supports talented to detail, each artisan their skills to create beautiful clothing. </vt:lpstr>
      <vt:lpstr>Our prices will now be between $25 - $80  Due to using ethnically-sourced products our prices will be going up. This reason is for the fact that it can get so expensive because it takes low-impact organic craps to produce them. Think of sustainable fashion like organic food. 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</dc:title>
  <dc:creator>AVILA, Kyla</dc:creator>
  <cp:lastModifiedBy>AVILA, Kyla</cp:lastModifiedBy>
  <cp:revision>18</cp:revision>
  <dcterms:created xsi:type="dcterms:W3CDTF">2019-07-31T01:13:59Z</dcterms:created>
  <dcterms:modified xsi:type="dcterms:W3CDTF">2019-10-30T01:02:40Z</dcterms:modified>
</cp:coreProperties>
</file>