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diagrams/layout1.xml" ContentType="application/vnd.openxmlformats-officedocument.drawingml.diagram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diagrams/drawing1.xml" ContentType="application/vnd.ms-office.drawingml.diagramDrawing+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Default Extension="jpeg" ContentType="image/jpeg"/>
  <Override PartName="/ppt/diagrams/quickStyle1.xml" ContentType="application/vnd.openxmlformats-officedocument.drawingml.diagramStyle+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4"/>
  </p:notesMasterIdLst>
  <p:sldIdLst>
    <p:sldId id="260" r:id="rId2"/>
    <p:sldId id="309" r:id="rId3"/>
    <p:sldId id="705" r:id="rId4"/>
    <p:sldId id="318" r:id="rId5"/>
    <p:sldId id="747" r:id="rId6"/>
    <p:sldId id="748" r:id="rId7"/>
    <p:sldId id="749" r:id="rId8"/>
    <p:sldId id="750" r:id="rId9"/>
    <p:sldId id="734" r:id="rId10"/>
    <p:sldId id="723" r:id="rId11"/>
    <p:sldId id="751" r:id="rId12"/>
    <p:sldId id="752" r:id="rId13"/>
    <p:sldId id="753" r:id="rId14"/>
    <p:sldId id="754" r:id="rId15"/>
    <p:sldId id="755" r:id="rId16"/>
    <p:sldId id="756" r:id="rId17"/>
    <p:sldId id="757" r:id="rId18"/>
    <p:sldId id="758" r:id="rId19"/>
    <p:sldId id="737" r:id="rId20"/>
    <p:sldId id="724" r:id="rId21"/>
    <p:sldId id="759" r:id="rId22"/>
    <p:sldId id="760" r:id="rId23"/>
    <p:sldId id="761" r:id="rId24"/>
    <p:sldId id="762" r:id="rId25"/>
    <p:sldId id="738" r:id="rId26"/>
    <p:sldId id="482" r:id="rId27"/>
    <p:sldId id="799" r:id="rId28"/>
    <p:sldId id="800" r:id="rId29"/>
    <p:sldId id="801" r:id="rId30"/>
    <p:sldId id="802" r:id="rId31"/>
    <p:sldId id="803" r:id="rId32"/>
    <p:sldId id="804" r:id="rId33"/>
    <p:sldId id="805" r:id="rId34"/>
    <p:sldId id="717" r:id="rId35"/>
    <p:sldId id="484" r:id="rId36"/>
    <p:sldId id="788" r:id="rId37"/>
    <p:sldId id="789" r:id="rId38"/>
    <p:sldId id="790" r:id="rId39"/>
    <p:sldId id="791" r:id="rId40"/>
    <p:sldId id="792" r:id="rId41"/>
    <p:sldId id="793" r:id="rId42"/>
    <p:sldId id="794" r:id="rId43"/>
    <p:sldId id="795" r:id="rId44"/>
    <p:sldId id="796" r:id="rId45"/>
    <p:sldId id="745" r:id="rId46"/>
    <p:sldId id="727" r:id="rId47"/>
    <p:sldId id="797" r:id="rId48"/>
    <p:sldId id="798" r:id="rId49"/>
    <p:sldId id="746" r:id="rId50"/>
    <p:sldId id="785" r:id="rId51"/>
    <p:sldId id="806" r:id="rId52"/>
    <p:sldId id="807" r:id="rId53"/>
    <p:sldId id="809" r:id="rId54"/>
    <p:sldId id="786" r:id="rId55"/>
    <p:sldId id="811" r:id="rId56"/>
    <p:sldId id="812" r:id="rId57"/>
    <p:sldId id="808" r:id="rId58"/>
    <p:sldId id="810" r:id="rId59"/>
    <p:sldId id="781" r:id="rId60"/>
    <p:sldId id="782" r:id="rId61"/>
    <p:sldId id="707" r:id="rId62"/>
    <p:sldId id="708" r:id="rId6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E1904"/>
    <a:srgbClr val="4F81BD"/>
    <a:srgbClr val="4F598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186" autoAdjust="0"/>
    <p:restoredTop sz="89384" autoAdjust="0"/>
  </p:normalViewPr>
  <p:slideViewPr>
    <p:cSldViewPr>
      <p:cViewPr>
        <p:scale>
          <a:sx n="80" d="100"/>
          <a:sy n="80" d="100"/>
        </p:scale>
        <p:origin x="-1650" y="-114"/>
      </p:cViewPr>
      <p:guideLst>
        <p:guide orient="horz" pos="2160"/>
        <p:guide pos="2880"/>
      </p:guideLst>
    </p:cSldViewPr>
  </p:slideViewPr>
  <p:outlineViewPr>
    <p:cViewPr>
      <p:scale>
        <a:sx n="33" d="100"/>
        <a:sy n="33" d="100"/>
      </p:scale>
      <p:origin x="0" y="19776"/>
    </p:cViewPr>
  </p:outlineViewPr>
  <p:notesTextViewPr>
    <p:cViewPr>
      <p:scale>
        <a:sx n="100" d="100"/>
        <a:sy n="100" d="100"/>
      </p:scale>
      <p:origin x="0" y="0"/>
    </p:cViewPr>
  </p:notesTextViewPr>
  <p:sorterViewPr>
    <p:cViewPr>
      <p:scale>
        <a:sx n="80" d="100"/>
        <a:sy n="80" d="100"/>
      </p:scale>
      <p:origin x="0" y="31092"/>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diagrams/colors1.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BF40951-06C7-41DB-AA6B-FA93DCF6A3F4}" type="doc">
      <dgm:prSet loTypeId="urn:microsoft.com/office/officeart/2005/8/layout/pyramid1" loCatId="pyramid" qsTypeId="urn:microsoft.com/office/officeart/2005/8/quickstyle/3d3" qsCatId="3D" csTypeId="urn:microsoft.com/office/officeart/2005/8/colors/accent2_3" csCatId="accent2" phldr="1"/>
      <dgm:spPr/>
    </dgm:pt>
    <dgm:pt modelId="{8C1D512E-CA6E-4893-8939-A4377AB9E806}">
      <dgm:prSet phldrT="[Text]" custT="1"/>
      <dgm:spPr>
        <a:solidFill>
          <a:schemeClr val="accent2"/>
        </a:solidFill>
      </dgm:spPr>
      <dgm:t>
        <a:bodyPr/>
        <a:lstStyle/>
        <a:p>
          <a:endParaRPr lang="en-GB" sz="1000" dirty="0">
            <a:solidFill>
              <a:schemeClr val="bg1"/>
            </a:solidFill>
          </a:endParaRPr>
        </a:p>
        <a:p>
          <a:r>
            <a:rPr lang="en-GB" sz="1050" b="1" dirty="0">
              <a:solidFill>
                <a:schemeClr val="bg1"/>
              </a:solidFill>
              <a:latin typeface="+mj-lt"/>
            </a:rPr>
            <a:t>Self </a:t>
          </a:r>
        </a:p>
        <a:p>
          <a:r>
            <a:rPr lang="en-GB" sz="1050" b="1" dirty="0">
              <a:solidFill>
                <a:schemeClr val="bg1"/>
              </a:solidFill>
              <a:latin typeface="+mj-lt"/>
            </a:rPr>
            <a:t>Actualisation</a:t>
          </a:r>
        </a:p>
      </dgm:t>
    </dgm:pt>
    <dgm:pt modelId="{632AE264-9B05-4A01-80EB-537DC74F3022}" type="parTrans" cxnId="{9B6D1ABF-5A3E-4181-B640-F2AFE1292CA1}">
      <dgm:prSet/>
      <dgm:spPr/>
      <dgm:t>
        <a:bodyPr/>
        <a:lstStyle/>
        <a:p>
          <a:endParaRPr lang="en-GB"/>
        </a:p>
      </dgm:t>
    </dgm:pt>
    <dgm:pt modelId="{08A6CF09-2637-4BDD-A838-AB72490587A9}" type="sibTrans" cxnId="{9B6D1ABF-5A3E-4181-B640-F2AFE1292CA1}">
      <dgm:prSet/>
      <dgm:spPr/>
      <dgm:t>
        <a:bodyPr/>
        <a:lstStyle/>
        <a:p>
          <a:endParaRPr lang="en-GB"/>
        </a:p>
      </dgm:t>
    </dgm:pt>
    <dgm:pt modelId="{79EF151D-0D8E-4625-9A78-02CAEAE5D9E5}">
      <dgm:prSet phldrT="[Text]" custT="1"/>
      <dgm:spPr/>
      <dgm:t>
        <a:bodyPr/>
        <a:lstStyle/>
        <a:p>
          <a:r>
            <a:rPr lang="en-GB" sz="1100" b="1" dirty="0">
              <a:solidFill>
                <a:schemeClr val="bg1"/>
              </a:solidFill>
              <a:latin typeface="+mj-lt"/>
            </a:rPr>
            <a:t>Safety</a:t>
          </a:r>
          <a:r>
            <a:rPr lang="en-GB" sz="1100" dirty="0">
              <a:solidFill>
                <a:schemeClr val="bg1"/>
              </a:solidFill>
              <a:latin typeface="+mj-lt"/>
            </a:rPr>
            <a:t> </a:t>
          </a:r>
        </a:p>
      </dgm:t>
    </dgm:pt>
    <dgm:pt modelId="{1F49AEC6-31CB-4328-B461-E89227C5CC8B}" type="parTrans" cxnId="{DE2720EA-9DC1-4912-85E8-84BC2F5226B5}">
      <dgm:prSet/>
      <dgm:spPr/>
      <dgm:t>
        <a:bodyPr/>
        <a:lstStyle/>
        <a:p>
          <a:endParaRPr lang="en-GB"/>
        </a:p>
      </dgm:t>
    </dgm:pt>
    <dgm:pt modelId="{FC291CDD-ED4B-442D-A000-44311291194A}" type="sibTrans" cxnId="{DE2720EA-9DC1-4912-85E8-84BC2F5226B5}">
      <dgm:prSet/>
      <dgm:spPr/>
      <dgm:t>
        <a:bodyPr/>
        <a:lstStyle/>
        <a:p>
          <a:endParaRPr lang="en-GB"/>
        </a:p>
      </dgm:t>
    </dgm:pt>
    <dgm:pt modelId="{56A2C731-5AFD-4D29-BA6B-B6D20D07E9C9}">
      <dgm:prSet phldrT="[Text]" custT="1"/>
      <dgm:spPr/>
      <dgm:t>
        <a:bodyPr/>
        <a:lstStyle/>
        <a:p>
          <a:r>
            <a:rPr lang="en-GB" sz="1100" b="1" dirty="0">
              <a:solidFill>
                <a:schemeClr val="bg1"/>
              </a:solidFill>
              <a:latin typeface="+mj-lt"/>
            </a:rPr>
            <a:t>Basic Needs</a:t>
          </a:r>
        </a:p>
      </dgm:t>
    </dgm:pt>
    <dgm:pt modelId="{CC090ACA-70FA-4110-BE76-F0496FF19B41}" type="parTrans" cxnId="{D7789EA1-7367-4856-B4BC-A50202DBEF0E}">
      <dgm:prSet/>
      <dgm:spPr/>
      <dgm:t>
        <a:bodyPr/>
        <a:lstStyle/>
        <a:p>
          <a:endParaRPr lang="en-GB"/>
        </a:p>
      </dgm:t>
    </dgm:pt>
    <dgm:pt modelId="{7026FF76-2D49-4BC1-B1FE-73191D34171F}" type="sibTrans" cxnId="{D7789EA1-7367-4856-B4BC-A50202DBEF0E}">
      <dgm:prSet/>
      <dgm:spPr/>
      <dgm:t>
        <a:bodyPr/>
        <a:lstStyle/>
        <a:p>
          <a:endParaRPr lang="en-GB"/>
        </a:p>
      </dgm:t>
    </dgm:pt>
    <dgm:pt modelId="{68410971-9C78-46F0-A871-6AC6B4086C2F}">
      <dgm:prSet custT="1"/>
      <dgm:spPr/>
      <dgm:t>
        <a:bodyPr/>
        <a:lstStyle/>
        <a:p>
          <a:r>
            <a:rPr lang="en-GB" sz="1100" b="1" dirty="0">
              <a:solidFill>
                <a:schemeClr val="bg1"/>
              </a:solidFill>
              <a:latin typeface="+mj-lt"/>
            </a:rPr>
            <a:t>Self Esteem</a:t>
          </a:r>
        </a:p>
      </dgm:t>
    </dgm:pt>
    <dgm:pt modelId="{FA0DA87D-6961-4C34-B12F-FBC21A4F3708}" type="parTrans" cxnId="{A0702DEB-5A25-4E4F-9532-8E09D42499DF}">
      <dgm:prSet/>
      <dgm:spPr/>
      <dgm:t>
        <a:bodyPr/>
        <a:lstStyle/>
        <a:p>
          <a:endParaRPr lang="en-GB"/>
        </a:p>
      </dgm:t>
    </dgm:pt>
    <dgm:pt modelId="{6E341520-809D-48B0-959E-9ECB46CF3C92}" type="sibTrans" cxnId="{A0702DEB-5A25-4E4F-9532-8E09D42499DF}">
      <dgm:prSet/>
      <dgm:spPr/>
      <dgm:t>
        <a:bodyPr/>
        <a:lstStyle/>
        <a:p>
          <a:endParaRPr lang="en-GB"/>
        </a:p>
      </dgm:t>
    </dgm:pt>
    <dgm:pt modelId="{AA891C3C-5042-4C24-A489-F6E0254D4042}">
      <dgm:prSet custT="1"/>
      <dgm:spPr/>
      <dgm:t>
        <a:bodyPr/>
        <a:lstStyle/>
        <a:p>
          <a:r>
            <a:rPr lang="en-GB" sz="1100" b="1" dirty="0">
              <a:solidFill>
                <a:schemeClr val="bg1"/>
              </a:solidFill>
              <a:latin typeface="+mj-lt"/>
            </a:rPr>
            <a:t>Love</a:t>
          </a:r>
        </a:p>
      </dgm:t>
    </dgm:pt>
    <dgm:pt modelId="{13103BA6-C0A6-44B6-B827-75A9DD78F263}" type="parTrans" cxnId="{D87F6BA5-8EC8-4B3F-A7F0-3254A5E91980}">
      <dgm:prSet/>
      <dgm:spPr/>
      <dgm:t>
        <a:bodyPr/>
        <a:lstStyle/>
        <a:p>
          <a:endParaRPr lang="en-GB"/>
        </a:p>
      </dgm:t>
    </dgm:pt>
    <dgm:pt modelId="{4D36C9CB-06B2-47FF-9174-156D6B4F4D3B}" type="sibTrans" cxnId="{D87F6BA5-8EC8-4B3F-A7F0-3254A5E91980}">
      <dgm:prSet/>
      <dgm:spPr/>
      <dgm:t>
        <a:bodyPr/>
        <a:lstStyle/>
        <a:p>
          <a:endParaRPr lang="en-GB"/>
        </a:p>
      </dgm:t>
    </dgm:pt>
    <dgm:pt modelId="{3DE5223E-F528-40D0-9D37-5FA6DF682258}">
      <dgm:prSet custT="1"/>
      <dgm:spPr/>
      <dgm:t>
        <a:bodyPr/>
        <a:lstStyle/>
        <a:p>
          <a:r>
            <a:rPr lang="en-GB" sz="1200" dirty="0">
              <a:latin typeface="+mj-lt"/>
            </a:rPr>
            <a:t>Family, Friends, Workgroup</a:t>
          </a:r>
        </a:p>
      </dgm:t>
    </dgm:pt>
    <dgm:pt modelId="{6C8D1D31-7079-482B-A98C-28BD0690DDD5}" type="parTrans" cxnId="{9C39DAA1-216E-4DD9-8D49-D5A7CB6A099A}">
      <dgm:prSet/>
      <dgm:spPr/>
      <dgm:t>
        <a:bodyPr/>
        <a:lstStyle/>
        <a:p>
          <a:endParaRPr lang="en-GB"/>
        </a:p>
      </dgm:t>
    </dgm:pt>
    <dgm:pt modelId="{57D4C46C-8044-462B-87D4-50D3DE0E64F9}" type="sibTrans" cxnId="{9C39DAA1-216E-4DD9-8D49-D5A7CB6A099A}">
      <dgm:prSet/>
      <dgm:spPr/>
      <dgm:t>
        <a:bodyPr/>
        <a:lstStyle/>
        <a:p>
          <a:endParaRPr lang="en-GB"/>
        </a:p>
      </dgm:t>
    </dgm:pt>
    <dgm:pt modelId="{630AA6CE-6658-452D-B360-5431E104908F}">
      <dgm:prSet custT="1"/>
      <dgm:spPr/>
      <dgm:t>
        <a:bodyPr/>
        <a:lstStyle/>
        <a:p>
          <a:r>
            <a:rPr lang="en-GB" sz="1200" dirty="0">
              <a:latin typeface="+mj-lt"/>
            </a:rPr>
            <a:t>Achievement, Responsibility, Status</a:t>
          </a:r>
        </a:p>
      </dgm:t>
    </dgm:pt>
    <dgm:pt modelId="{6E40FD68-511C-4403-9460-A801687F9B5E}" type="parTrans" cxnId="{F4D7769C-3D49-4FE8-9D0A-6765245FA9C8}">
      <dgm:prSet/>
      <dgm:spPr/>
      <dgm:t>
        <a:bodyPr/>
        <a:lstStyle/>
        <a:p>
          <a:endParaRPr lang="en-GB"/>
        </a:p>
      </dgm:t>
    </dgm:pt>
    <dgm:pt modelId="{7AEA4993-24D9-4ACB-8C57-8B53B69A1A57}" type="sibTrans" cxnId="{F4D7769C-3D49-4FE8-9D0A-6765245FA9C8}">
      <dgm:prSet/>
      <dgm:spPr/>
      <dgm:t>
        <a:bodyPr/>
        <a:lstStyle/>
        <a:p>
          <a:endParaRPr lang="en-GB"/>
        </a:p>
      </dgm:t>
    </dgm:pt>
    <dgm:pt modelId="{A416B69A-D2C4-4268-9D1D-9A83EA9AD773}">
      <dgm:prSet custT="1"/>
      <dgm:spPr/>
      <dgm:t>
        <a:bodyPr/>
        <a:lstStyle/>
        <a:p>
          <a:r>
            <a:rPr lang="en-GB" sz="1200" dirty="0">
              <a:latin typeface="+mj-lt"/>
            </a:rPr>
            <a:t>Growth and fulfiment; morality, creativity, problem solving, no prejudice</a:t>
          </a:r>
        </a:p>
      </dgm:t>
    </dgm:pt>
    <dgm:pt modelId="{7D9FB101-33CB-4C90-9F7A-DAA8DBF669FF}" type="parTrans" cxnId="{2B9EA23E-605C-4E77-80BC-DDCC90E5A00E}">
      <dgm:prSet/>
      <dgm:spPr/>
      <dgm:t>
        <a:bodyPr/>
        <a:lstStyle/>
        <a:p>
          <a:endParaRPr lang="en-GB"/>
        </a:p>
      </dgm:t>
    </dgm:pt>
    <dgm:pt modelId="{B70B1337-AE80-40F5-AB14-B3D1565D3C8D}" type="sibTrans" cxnId="{2B9EA23E-605C-4E77-80BC-DDCC90E5A00E}">
      <dgm:prSet/>
      <dgm:spPr/>
      <dgm:t>
        <a:bodyPr/>
        <a:lstStyle/>
        <a:p>
          <a:endParaRPr lang="en-GB"/>
        </a:p>
      </dgm:t>
    </dgm:pt>
    <dgm:pt modelId="{6E863F57-40DF-4E79-8A86-D94231BBC9F0}">
      <dgm:prSet custT="1"/>
      <dgm:spPr/>
      <dgm:t>
        <a:bodyPr/>
        <a:lstStyle/>
        <a:p>
          <a:r>
            <a:rPr lang="en-GB" sz="1200" dirty="0">
              <a:latin typeface="+mj-lt"/>
            </a:rPr>
            <a:t>Food, Water, Sex, Sleep</a:t>
          </a:r>
        </a:p>
      </dgm:t>
    </dgm:pt>
    <dgm:pt modelId="{FD683CF1-67C8-485C-A4FC-2325F8319E65}" type="parTrans" cxnId="{9C6AC487-F1A7-467F-8CAA-FE605804F72F}">
      <dgm:prSet/>
      <dgm:spPr/>
      <dgm:t>
        <a:bodyPr/>
        <a:lstStyle/>
        <a:p>
          <a:endParaRPr lang="en-GB"/>
        </a:p>
      </dgm:t>
    </dgm:pt>
    <dgm:pt modelId="{AE19A4A0-BF22-4A38-B9F6-63083E4EEFF9}" type="sibTrans" cxnId="{9C6AC487-F1A7-467F-8CAA-FE605804F72F}">
      <dgm:prSet/>
      <dgm:spPr/>
      <dgm:t>
        <a:bodyPr/>
        <a:lstStyle/>
        <a:p>
          <a:endParaRPr lang="en-GB"/>
        </a:p>
      </dgm:t>
    </dgm:pt>
    <dgm:pt modelId="{99AC9266-6FC1-4E53-8A02-75A9182A316D}">
      <dgm:prSet custT="1"/>
      <dgm:spPr/>
      <dgm:t>
        <a:bodyPr/>
        <a:lstStyle/>
        <a:p>
          <a:r>
            <a:rPr lang="en-GB" sz="1200" dirty="0">
              <a:latin typeface="+mj-lt"/>
            </a:rPr>
            <a:t>Body, Health, Employment, Family</a:t>
          </a:r>
        </a:p>
      </dgm:t>
    </dgm:pt>
    <dgm:pt modelId="{C949F16C-C700-44BB-92BD-F0782082AFFC}" type="parTrans" cxnId="{D3C59152-6632-4749-80C2-8464A8CCC77D}">
      <dgm:prSet/>
      <dgm:spPr/>
      <dgm:t>
        <a:bodyPr/>
        <a:lstStyle/>
        <a:p>
          <a:endParaRPr lang="en-GB"/>
        </a:p>
      </dgm:t>
    </dgm:pt>
    <dgm:pt modelId="{F763E20C-5190-4902-8CBC-7C1F4369A7DC}" type="sibTrans" cxnId="{D3C59152-6632-4749-80C2-8464A8CCC77D}">
      <dgm:prSet/>
      <dgm:spPr/>
      <dgm:t>
        <a:bodyPr/>
        <a:lstStyle/>
        <a:p>
          <a:endParaRPr lang="en-GB"/>
        </a:p>
      </dgm:t>
    </dgm:pt>
    <dgm:pt modelId="{581363A1-F681-4A05-B791-6D88B8B4DDF2}" type="pres">
      <dgm:prSet presAssocID="{0BF40951-06C7-41DB-AA6B-FA93DCF6A3F4}" presName="Name0" presStyleCnt="0">
        <dgm:presLayoutVars>
          <dgm:dir/>
          <dgm:animLvl val="lvl"/>
          <dgm:resizeHandles val="exact"/>
        </dgm:presLayoutVars>
      </dgm:prSet>
      <dgm:spPr/>
    </dgm:pt>
    <dgm:pt modelId="{7EE0B626-1BAB-4611-9D01-723054F842DD}" type="pres">
      <dgm:prSet presAssocID="{8C1D512E-CA6E-4893-8939-A4377AB9E806}" presName="Name8" presStyleCnt="0"/>
      <dgm:spPr/>
    </dgm:pt>
    <dgm:pt modelId="{87112BC4-AE67-4449-88D9-37B1E5A1839B}" type="pres">
      <dgm:prSet presAssocID="{8C1D512E-CA6E-4893-8939-A4377AB9E806}" presName="acctBkgd" presStyleLbl="alignAcc1" presStyleIdx="0" presStyleCnt="5"/>
      <dgm:spPr/>
      <dgm:t>
        <a:bodyPr/>
        <a:lstStyle/>
        <a:p>
          <a:endParaRPr lang="en-GB"/>
        </a:p>
      </dgm:t>
    </dgm:pt>
    <dgm:pt modelId="{2F8DA019-D164-4C79-BC58-AD459865959B}" type="pres">
      <dgm:prSet presAssocID="{8C1D512E-CA6E-4893-8939-A4377AB9E806}" presName="acctTx" presStyleLbl="alignAcc1" presStyleIdx="0" presStyleCnt="5">
        <dgm:presLayoutVars>
          <dgm:bulletEnabled val="1"/>
        </dgm:presLayoutVars>
      </dgm:prSet>
      <dgm:spPr/>
      <dgm:t>
        <a:bodyPr/>
        <a:lstStyle/>
        <a:p>
          <a:endParaRPr lang="en-GB"/>
        </a:p>
      </dgm:t>
    </dgm:pt>
    <dgm:pt modelId="{AF01E93A-2A1D-454A-B70E-B280BDA26E55}" type="pres">
      <dgm:prSet presAssocID="{8C1D512E-CA6E-4893-8939-A4377AB9E806}" presName="level" presStyleLbl="node1" presStyleIdx="0" presStyleCnt="5" custScaleX="126080">
        <dgm:presLayoutVars>
          <dgm:chMax val="1"/>
          <dgm:bulletEnabled val="1"/>
        </dgm:presLayoutVars>
      </dgm:prSet>
      <dgm:spPr/>
      <dgm:t>
        <a:bodyPr/>
        <a:lstStyle/>
        <a:p>
          <a:endParaRPr lang="en-GB"/>
        </a:p>
      </dgm:t>
    </dgm:pt>
    <dgm:pt modelId="{C463402B-EC8D-4B7D-B8EA-E678B36683CD}" type="pres">
      <dgm:prSet presAssocID="{8C1D512E-CA6E-4893-8939-A4377AB9E806}" presName="levelTx" presStyleLbl="revTx" presStyleIdx="0" presStyleCnt="0">
        <dgm:presLayoutVars>
          <dgm:chMax val="1"/>
          <dgm:bulletEnabled val="1"/>
        </dgm:presLayoutVars>
      </dgm:prSet>
      <dgm:spPr/>
      <dgm:t>
        <a:bodyPr/>
        <a:lstStyle/>
        <a:p>
          <a:endParaRPr lang="en-GB"/>
        </a:p>
      </dgm:t>
    </dgm:pt>
    <dgm:pt modelId="{89E0EDF6-F14A-490E-9E76-37ECBB7AD6C0}" type="pres">
      <dgm:prSet presAssocID="{68410971-9C78-46F0-A871-6AC6B4086C2F}" presName="Name8" presStyleCnt="0"/>
      <dgm:spPr/>
    </dgm:pt>
    <dgm:pt modelId="{8A355A98-335C-48F3-A64B-B9B4D084DADA}" type="pres">
      <dgm:prSet presAssocID="{68410971-9C78-46F0-A871-6AC6B4086C2F}" presName="acctBkgd" presStyleLbl="alignAcc1" presStyleIdx="1" presStyleCnt="5"/>
      <dgm:spPr/>
      <dgm:t>
        <a:bodyPr/>
        <a:lstStyle/>
        <a:p>
          <a:endParaRPr lang="en-GB"/>
        </a:p>
      </dgm:t>
    </dgm:pt>
    <dgm:pt modelId="{DD59F2DA-9C91-4F39-8716-BE67E9DB3994}" type="pres">
      <dgm:prSet presAssocID="{68410971-9C78-46F0-A871-6AC6B4086C2F}" presName="acctTx" presStyleLbl="alignAcc1" presStyleIdx="1" presStyleCnt="5">
        <dgm:presLayoutVars>
          <dgm:bulletEnabled val="1"/>
        </dgm:presLayoutVars>
      </dgm:prSet>
      <dgm:spPr/>
      <dgm:t>
        <a:bodyPr/>
        <a:lstStyle/>
        <a:p>
          <a:endParaRPr lang="en-GB"/>
        </a:p>
      </dgm:t>
    </dgm:pt>
    <dgm:pt modelId="{2CFF083E-0375-4477-9751-E78A15F540D9}" type="pres">
      <dgm:prSet presAssocID="{68410971-9C78-46F0-A871-6AC6B4086C2F}" presName="level" presStyleLbl="node1" presStyleIdx="1" presStyleCnt="5" custScaleX="111511" custScaleY="116345">
        <dgm:presLayoutVars>
          <dgm:chMax val="1"/>
          <dgm:bulletEnabled val="1"/>
        </dgm:presLayoutVars>
      </dgm:prSet>
      <dgm:spPr/>
      <dgm:t>
        <a:bodyPr/>
        <a:lstStyle/>
        <a:p>
          <a:endParaRPr lang="en-GB"/>
        </a:p>
      </dgm:t>
    </dgm:pt>
    <dgm:pt modelId="{91A2AD52-8BCB-4DB7-88BD-528068447FC3}" type="pres">
      <dgm:prSet presAssocID="{68410971-9C78-46F0-A871-6AC6B4086C2F}" presName="levelTx" presStyleLbl="revTx" presStyleIdx="0" presStyleCnt="0">
        <dgm:presLayoutVars>
          <dgm:chMax val="1"/>
          <dgm:bulletEnabled val="1"/>
        </dgm:presLayoutVars>
      </dgm:prSet>
      <dgm:spPr/>
      <dgm:t>
        <a:bodyPr/>
        <a:lstStyle/>
        <a:p>
          <a:endParaRPr lang="en-GB"/>
        </a:p>
      </dgm:t>
    </dgm:pt>
    <dgm:pt modelId="{469EA5F7-DCFF-43F5-A866-57733DBF5FDD}" type="pres">
      <dgm:prSet presAssocID="{AA891C3C-5042-4C24-A489-F6E0254D4042}" presName="Name8" presStyleCnt="0"/>
      <dgm:spPr/>
    </dgm:pt>
    <dgm:pt modelId="{9592E6A5-0CA2-4806-B1A4-242E1105C4F6}" type="pres">
      <dgm:prSet presAssocID="{AA891C3C-5042-4C24-A489-F6E0254D4042}" presName="acctBkgd" presStyleLbl="alignAcc1" presStyleIdx="2" presStyleCnt="5"/>
      <dgm:spPr/>
      <dgm:t>
        <a:bodyPr/>
        <a:lstStyle/>
        <a:p>
          <a:endParaRPr lang="en-GB"/>
        </a:p>
      </dgm:t>
    </dgm:pt>
    <dgm:pt modelId="{8CEC03B4-BA3F-416C-97D7-F87978CD97C6}" type="pres">
      <dgm:prSet presAssocID="{AA891C3C-5042-4C24-A489-F6E0254D4042}" presName="acctTx" presStyleLbl="alignAcc1" presStyleIdx="2" presStyleCnt="5">
        <dgm:presLayoutVars>
          <dgm:bulletEnabled val="1"/>
        </dgm:presLayoutVars>
      </dgm:prSet>
      <dgm:spPr/>
      <dgm:t>
        <a:bodyPr/>
        <a:lstStyle/>
        <a:p>
          <a:endParaRPr lang="en-GB"/>
        </a:p>
      </dgm:t>
    </dgm:pt>
    <dgm:pt modelId="{FE7B0AD7-CC7D-4D2A-9B0F-B2E56813E573}" type="pres">
      <dgm:prSet presAssocID="{AA891C3C-5042-4C24-A489-F6E0254D4042}" presName="level" presStyleLbl="node1" presStyleIdx="2" presStyleCnt="5" custScaleX="107719" custScaleY="118968">
        <dgm:presLayoutVars>
          <dgm:chMax val="1"/>
          <dgm:bulletEnabled val="1"/>
        </dgm:presLayoutVars>
      </dgm:prSet>
      <dgm:spPr/>
      <dgm:t>
        <a:bodyPr/>
        <a:lstStyle/>
        <a:p>
          <a:endParaRPr lang="en-GB"/>
        </a:p>
      </dgm:t>
    </dgm:pt>
    <dgm:pt modelId="{ED90BAA1-1272-4EA1-BEA3-6F931DE8247B}" type="pres">
      <dgm:prSet presAssocID="{AA891C3C-5042-4C24-A489-F6E0254D4042}" presName="levelTx" presStyleLbl="revTx" presStyleIdx="0" presStyleCnt="0">
        <dgm:presLayoutVars>
          <dgm:chMax val="1"/>
          <dgm:bulletEnabled val="1"/>
        </dgm:presLayoutVars>
      </dgm:prSet>
      <dgm:spPr/>
      <dgm:t>
        <a:bodyPr/>
        <a:lstStyle/>
        <a:p>
          <a:endParaRPr lang="en-GB"/>
        </a:p>
      </dgm:t>
    </dgm:pt>
    <dgm:pt modelId="{2E3CED46-E373-45C5-BCFE-C5A2F71CA35C}" type="pres">
      <dgm:prSet presAssocID="{79EF151D-0D8E-4625-9A78-02CAEAE5D9E5}" presName="Name8" presStyleCnt="0"/>
      <dgm:spPr/>
    </dgm:pt>
    <dgm:pt modelId="{846CF4EB-D217-4D2F-898B-E0754E752E04}" type="pres">
      <dgm:prSet presAssocID="{79EF151D-0D8E-4625-9A78-02CAEAE5D9E5}" presName="acctBkgd" presStyleLbl="alignAcc1" presStyleIdx="3" presStyleCnt="5"/>
      <dgm:spPr/>
      <dgm:t>
        <a:bodyPr/>
        <a:lstStyle/>
        <a:p>
          <a:endParaRPr lang="en-GB"/>
        </a:p>
      </dgm:t>
    </dgm:pt>
    <dgm:pt modelId="{914E6147-F5F7-47DF-9915-EEE9DCEDE9FD}" type="pres">
      <dgm:prSet presAssocID="{79EF151D-0D8E-4625-9A78-02CAEAE5D9E5}" presName="acctTx" presStyleLbl="alignAcc1" presStyleIdx="3" presStyleCnt="5">
        <dgm:presLayoutVars>
          <dgm:bulletEnabled val="1"/>
        </dgm:presLayoutVars>
      </dgm:prSet>
      <dgm:spPr/>
      <dgm:t>
        <a:bodyPr/>
        <a:lstStyle/>
        <a:p>
          <a:endParaRPr lang="en-GB"/>
        </a:p>
      </dgm:t>
    </dgm:pt>
    <dgm:pt modelId="{68D20B6F-4EA7-46B2-8D81-2AD9277CB3E4}" type="pres">
      <dgm:prSet presAssocID="{79EF151D-0D8E-4625-9A78-02CAEAE5D9E5}" presName="level" presStyleLbl="node1" presStyleIdx="3" presStyleCnt="5" custScaleX="104963" custScaleY="126971">
        <dgm:presLayoutVars>
          <dgm:chMax val="1"/>
          <dgm:bulletEnabled val="1"/>
        </dgm:presLayoutVars>
      </dgm:prSet>
      <dgm:spPr/>
      <dgm:t>
        <a:bodyPr/>
        <a:lstStyle/>
        <a:p>
          <a:endParaRPr lang="en-GB"/>
        </a:p>
      </dgm:t>
    </dgm:pt>
    <dgm:pt modelId="{2EB576A5-A56A-4CF8-B186-AC4761B09FBC}" type="pres">
      <dgm:prSet presAssocID="{79EF151D-0D8E-4625-9A78-02CAEAE5D9E5}" presName="levelTx" presStyleLbl="revTx" presStyleIdx="0" presStyleCnt="0">
        <dgm:presLayoutVars>
          <dgm:chMax val="1"/>
          <dgm:bulletEnabled val="1"/>
        </dgm:presLayoutVars>
      </dgm:prSet>
      <dgm:spPr/>
      <dgm:t>
        <a:bodyPr/>
        <a:lstStyle/>
        <a:p>
          <a:endParaRPr lang="en-GB"/>
        </a:p>
      </dgm:t>
    </dgm:pt>
    <dgm:pt modelId="{58D76294-250D-4098-B082-9DFD13CFA29D}" type="pres">
      <dgm:prSet presAssocID="{56A2C731-5AFD-4D29-BA6B-B6D20D07E9C9}" presName="Name8" presStyleCnt="0"/>
      <dgm:spPr/>
    </dgm:pt>
    <dgm:pt modelId="{36B47375-82D0-407D-8D03-288D7FCC49CA}" type="pres">
      <dgm:prSet presAssocID="{56A2C731-5AFD-4D29-BA6B-B6D20D07E9C9}" presName="acctBkgd" presStyleLbl="alignAcc1" presStyleIdx="4" presStyleCnt="5"/>
      <dgm:spPr/>
      <dgm:t>
        <a:bodyPr/>
        <a:lstStyle/>
        <a:p>
          <a:endParaRPr lang="en-GB"/>
        </a:p>
      </dgm:t>
    </dgm:pt>
    <dgm:pt modelId="{3799860C-D39B-4E5F-A677-C966629AF98A}" type="pres">
      <dgm:prSet presAssocID="{56A2C731-5AFD-4D29-BA6B-B6D20D07E9C9}" presName="acctTx" presStyleLbl="alignAcc1" presStyleIdx="4" presStyleCnt="5">
        <dgm:presLayoutVars>
          <dgm:bulletEnabled val="1"/>
        </dgm:presLayoutVars>
      </dgm:prSet>
      <dgm:spPr/>
      <dgm:t>
        <a:bodyPr/>
        <a:lstStyle/>
        <a:p>
          <a:endParaRPr lang="en-GB"/>
        </a:p>
      </dgm:t>
    </dgm:pt>
    <dgm:pt modelId="{8A867A70-A2DF-49A2-81DE-C6A0B0BC5C92}" type="pres">
      <dgm:prSet presAssocID="{56A2C731-5AFD-4D29-BA6B-B6D20D07E9C9}" presName="level" presStyleLbl="node1" presStyleIdx="4" presStyleCnt="5" custScaleX="102933" custScaleY="129331">
        <dgm:presLayoutVars>
          <dgm:chMax val="1"/>
          <dgm:bulletEnabled val="1"/>
        </dgm:presLayoutVars>
      </dgm:prSet>
      <dgm:spPr/>
      <dgm:t>
        <a:bodyPr/>
        <a:lstStyle/>
        <a:p>
          <a:endParaRPr lang="en-GB"/>
        </a:p>
      </dgm:t>
    </dgm:pt>
    <dgm:pt modelId="{7123F662-1043-4C1E-AC21-B759BBA1826C}" type="pres">
      <dgm:prSet presAssocID="{56A2C731-5AFD-4D29-BA6B-B6D20D07E9C9}" presName="levelTx" presStyleLbl="revTx" presStyleIdx="0" presStyleCnt="0">
        <dgm:presLayoutVars>
          <dgm:chMax val="1"/>
          <dgm:bulletEnabled val="1"/>
        </dgm:presLayoutVars>
      </dgm:prSet>
      <dgm:spPr/>
      <dgm:t>
        <a:bodyPr/>
        <a:lstStyle/>
        <a:p>
          <a:endParaRPr lang="en-GB"/>
        </a:p>
      </dgm:t>
    </dgm:pt>
  </dgm:ptLst>
  <dgm:cxnLst>
    <dgm:cxn modelId="{50566BF9-D187-40E0-9E27-2FE9946AB919}" type="presOf" srcId="{8C1D512E-CA6E-4893-8939-A4377AB9E806}" destId="{C463402B-EC8D-4B7D-B8EA-E678B36683CD}" srcOrd="1" destOrd="0" presId="urn:microsoft.com/office/officeart/2005/8/layout/pyramid1"/>
    <dgm:cxn modelId="{F4D7769C-3D49-4FE8-9D0A-6765245FA9C8}" srcId="{68410971-9C78-46F0-A871-6AC6B4086C2F}" destId="{630AA6CE-6658-452D-B360-5431E104908F}" srcOrd="0" destOrd="0" parTransId="{6E40FD68-511C-4403-9460-A801687F9B5E}" sibTransId="{7AEA4993-24D9-4ACB-8C57-8B53B69A1A57}"/>
    <dgm:cxn modelId="{3E802998-D254-4574-A444-F3027AD96073}" type="presOf" srcId="{3DE5223E-F528-40D0-9D37-5FA6DF682258}" destId="{9592E6A5-0CA2-4806-B1A4-242E1105C4F6}" srcOrd="0" destOrd="0" presId="urn:microsoft.com/office/officeart/2005/8/layout/pyramid1"/>
    <dgm:cxn modelId="{401A17F2-2B15-40F7-AF46-2A912990A2A0}" type="presOf" srcId="{630AA6CE-6658-452D-B360-5431E104908F}" destId="{8A355A98-335C-48F3-A64B-B9B4D084DADA}" srcOrd="0" destOrd="0" presId="urn:microsoft.com/office/officeart/2005/8/layout/pyramid1"/>
    <dgm:cxn modelId="{8E342745-8631-47EE-9F65-0AD398701407}" type="presOf" srcId="{8C1D512E-CA6E-4893-8939-A4377AB9E806}" destId="{AF01E93A-2A1D-454A-B70E-B280BDA26E55}" srcOrd="0" destOrd="0" presId="urn:microsoft.com/office/officeart/2005/8/layout/pyramid1"/>
    <dgm:cxn modelId="{D87F6BA5-8EC8-4B3F-A7F0-3254A5E91980}" srcId="{0BF40951-06C7-41DB-AA6B-FA93DCF6A3F4}" destId="{AA891C3C-5042-4C24-A489-F6E0254D4042}" srcOrd="2" destOrd="0" parTransId="{13103BA6-C0A6-44B6-B827-75A9DD78F263}" sibTransId="{4D36C9CB-06B2-47FF-9174-156D6B4F4D3B}"/>
    <dgm:cxn modelId="{0B411CD0-B347-462A-804E-2CF87BE52AB2}" type="presOf" srcId="{68410971-9C78-46F0-A871-6AC6B4086C2F}" destId="{91A2AD52-8BCB-4DB7-88BD-528068447FC3}" srcOrd="1" destOrd="0" presId="urn:microsoft.com/office/officeart/2005/8/layout/pyramid1"/>
    <dgm:cxn modelId="{BC83649F-ED86-49DC-B83D-6C817C277EF3}" type="presOf" srcId="{99AC9266-6FC1-4E53-8A02-75A9182A316D}" destId="{846CF4EB-D217-4D2F-898B-E0754E752E04}" srcOrd="0" destOrd="0" presId="urn:microsoft.com/office/officeart/2005/8/layout/pyramid1"/>
    <dgm:cxn modelId="{D3C59152-6632-4749-80C2-8464A8CCC77D}" srcId="{79EF151D-0D8E-4625-9A78-02CAEAE5D9E5}" destId="{99AC9266-6FC1-4E53-8A02-75A9182A316D}" srcOrd="0" destOrd="0" parTransId="{C949F16C-C700-44BB-92BD-F0782082AFFC}" sibTransId="{F763E20C-5190-4902-8CBC-7C1F4369A7DC}"/>
    <dgm:cxn modelId="{D7789EA1-7367-4856-B4BC-A50202DBEF0E}" srcId="{0BF40951-06C7-41DB-AA6B-FA93DCF6A3F4}" destId="{56A2C731-5AFD-4D29-BA6B-B6D20D07E9C9}" srcOrd="4" destOrd="0" parTransId="{CC090ACA-70FA-4110-BE76-F0496FF19B41}" sibTransId="{7026FF76-2D49-4BC1-B1FE-73191D34171F}"/>
    <dgm:cxn modelId="{65C0F56B-E34D-4E4C-892D-2A35E5D144D0}" type="presOf" srcId="{99AC9266-6FC1-4E53-8A02-75A9182A316D}" destId="{914E6147-F5F7-47DF-9915-EEE9DCEDE9FD}" srcOrd="1" destOrd="0" presId="urn:microsoft.com/office/officeart/2005/8/layout/pyramid1"/>
    <dgm:cxn modelId="{A0702DEB-5A25-4E4F-9532-8E09D42499DF}" srcId="{0BF40951-06C7-41DB-AA6B-FA93DCF6A3F4}" destId="{68410971-9C78-46F0-A871-6AC6B4086C2F}" srcOrd="1" destOrd="0" parTransId="{FA0DA87D-6961-4C34-B12F-FBC21A4F3708}" sibTransId="{6E341520-809D-48B0-959E-9ECB46CF3C92}"/>
    <dgm:cxn modelId="{F11B64D3-64F4-408C-A7B5-FC85B914D374}" type="presOf" srcId="{79EF151D-0D8E-4625-9A78-02CAEAE5D9E5}" destId="{2EB576A5-A56A-4CF8-B186-AC4761B09FBC}" srcOrd="1" destOrd="0" presId="urn:microsoft.com/office/officeart/2005/8/layout/pyramid1"/>
    <dgm:cxn modelId="{0F3CCA14-BA32-45A6-912D-1A6B45F6AC76}" type="presOf" srcId="{68410971-9C78-46F0-A871-6AC6B4086C2F}" destId="{2CFF083E-0375-4477-9751-E78A15F540D9}" srcOrd="0" destOrd="0" presId="urn:microsoft.com/office/officeart/2005/8/layout/pyramid1"/>
    <dgm:cxn modelId="{95947240-2B77-4FE3-AA36-915FAC1B4ED6}" type="presOf" srcId="{0BF40951-06C7-41DB-AA6B-FA93DCF6A3F4}" destId="{581363A1-F681-4A05-B791-6D88B8B4DDF2}" srcOrd="0" destOrd="0" presId="urn:microsoft.com/office/officeart/2005/8/layout/pyramid1"/>
    <dgm:cxn modelId="{C87F3C97-FC95-4B56-8625-9E0F8D0855AC}" type="presOf" srcId="{6E863F57-40DF-4E79-8A86-D94231BBC9F0}" destId="{3799860C-D39B-4E5F-A677-C966629AF98A}" srcOrd="1" destOrd="0" presId="urn:microsoft.com/office/officeart/2005/8/layout/pyramid1"/>
    <dgm:cxn modelId="{28996461-B334-4A5C-99FB-442E7FAEF779}" type="presOf" srcId="{AA891C3C-5042-4C24-A489-F6E0254D4042}" destId="{ED90BAA1-1272-4EA1-BEA3-6F931DE8247B}" srcOrd="1" destOrd="0" presId="urn:microsoft.com/office/officeart/2005/8/layout/pyramid1"/>
    <dgm:cxn modelId="{CF8429B0-84B9-490C-A4C0-626BBE2309F4}" type="presOf" srcId="{AA891C3C-5042-4C24-A489-F6E0254D4042}" destId="{FE7B0AD7-CC7D-4D2A-9B0F-B2E56813E573}" srcOrd="0" destOrd="0" presId="urn:microsoft.com/office/officeart/2005/8/layout/pyramid1"/>
    <dgm:cxn modelId="{9C39DAA1-216E-4DD9-8D49-D5A7CB6A099A}" srcId="{AA891C3C-5042-4C24-A489-F6E0254D4042}" destId="{3DE5223E-F528-40D0-9D37-5FA6DF682258}" srcOrd="0" destOrd="0" parTransId="{6C8D1D31-7079-482B-A98C-28BD0690DDD5}" sibTransId="{57D4C46C-8044-462B-87D4-50D3DE0E64F9}"/>
    <dgm:cxn modelId="{553C92AC-CF52-44BA-8E4A-F339007E1F4A}" type="presOf" srcId="{A416B69A-D2C4-4268-9D1D-9A83EA9AD773}" destId="{87112BC4-AE67-4449-88D9-37B1E5A1839B}" srcOrd="0" destOrd="0" presId="urn:microsoft.com/office/officeart/2005/8/layout/pyramid1"/>
    <dgm:cxn modelId="{8F59B878-0F54-49A3-99CC-59283F2A9772}" type="presOf" srcId="{A416B69A-D2C4-4268-9D1D-9A83EA9AD773}" destId="{2F8DA019-D164-4C79-BC58-AD459865959B}" srcOrd="1" destOrd="0" presId="urn:microsoft.com/office/officeart/2005/8/layout/pyramid1"/>
    <dgm:cxn modelId="{2B9EA23E-605C-4E77-80BC-DDCC90E5A00E}" srcId="{8C1D512E-CA6E-4893-8939-A4377AB9E806}" destId="{A416B69A-D2C4-4268-9D1D-9A83EA9AD773}" srcOrd="0" destOrd="0" parTransId="{7D9FB101-33CB-4C90-9F7A-DAA8DBF669FF}" sibTransId="{B70B1337-AE80-40F5-AB14-B3D1565D3C8D}"/>
    <dgm:cxn modelId="{BEE8D271-3D32-4702-88B0-AFD444F5FF0E}" type="presOf" srcId="{56A2C731-5AFD-4D29-BA6B-B6D20D07E9C9}" destId="{7123F662-1043-4C1E-AC21-B759BBA1826C}" srcOrd="1" destOrd="0" presId="urn:microsoft.com/office/officeart/2005/8/layout/pyramid1"/>
    <dgm:cxn modelId="{25726C10-3713-44B2-9583-BC65A966173C}" type="presOf" srcId="{6E863F57-40DF-4E79-8A86-D94231BBC9F0}" destId="{36B47375-82D0-407D-8D03-288D7FCC49CA}" srcOrd="0" destOrd="0" presId="urn:microsoft.com/office/officeart/2005/8/layout/pyramid1"/>
    <dgm:cxn modelId="{A49D00B4-ADC7-46E2-9E3A-2B4D919F36BE}" type="presOf" srcId="{3DE5223E-F528-40D0-9D37-5FA6DF682258}" destId="{8CEC03B4-BA3F-416C-97D7-F87978CD97C6}" srcOrd="1" destOrd="0" presId="urn:microsoft.com/office/officeart/2005/8/layout/pyramid1"/>
    <dgm:cxn modelId="{60A7A4F2-D712-43F4-853E-BE574B7C1626}" type="presOf" srcId="{79EF151D-0D8E-4625-9A78-02CAEAE5D9E5}" destId="{68D20B6F-4EA7-46B2-8D81-2AD9277CB3E4}" srcOrd="0" destOrd="0" presId="urn:microsoft.com/office/officeart/2005/8/layout/pyramid1"/>
    <dgm:cxn modelId="{1A68C30E-F309-4C8F-8666-C8E28E34230B}" type="presOf" srcId="{56A2C731-5AFD-4D29-BA6B-B6D20D07E9C9}" destId="{8A867A70-A2DF-49A2-81DE-C6A0B0BC5C92}" srcOrd="0" destOrd="0" presId="urn:microsoft.com/office/officeart/2005/8/layout/pyramid1"/>
    <dgm:cxn modelId="{A6A19A62-DA72-48FD-BB2D-33B8ABB7E280}" type="presOf" srcId="{630AA6CE-6658-452D-B360-5431E104908F}" destId="{DD59F2DA-9C91-4F39-8716-BE67E9DB3994}" srcOrd="1" destOrd="0" presId="urn:microsoft.com/office/officeart/2005/8/layout/pyramid1"/>
    <dgm:cxn modelId="{DE2720EA-9DC1-4912-85E8-84BC2F5226B5}" srcId="{0BF40951-06C7-41DB-AA6B-FA93DCF6A3F4}" destId="{79EF151D-0D8E-4625-9A78-02CAEAE5D9E5}" srcOrd="3" destOrd="0" parTransId="{1F49AEC6-31CB-4328-B461-E89227C5CC8B}" sibTransId="{FC291CDD-ED4B-442D-A000-44311291194A}"/>
    <dgm:cxn modelId="{9C6AC487-F1A7-467F-8CAA-FE605804F72F}" srcId="{56A2C731-5AFD-4D29-BA6B-B6D20D07E9C9}" destId="{6E863F57-40DF-4E79-8A86-D94231BBC9F0}" srcOrd="0" destOrd="0" parTransId="{FD683CF1-67C8-485C-A4FC-2325F8319E65}" sibTransId="{AE19A4A0-BF22-4A38-B9F6-63083E4EEFF9}"/>
    <dgm:cxn modelId="{9B6D1ABF-5A3E-4181-B640-F2AFE1292CA1}" srcId="{0BF40951-06C7-41DB-AA6B-FA93DCF6A3F4}" destId="{8C1D512E-CA6E-4893-8939-A4377AB9E806}" srcOrd="0" destOrd="0" parTransId="{632AE264-9B05-4A01-80EB-537DC74F3022}" sibTransId="{08A6CF09-2637-4BDD-A838-AB72490587A9}"/>
    <dgm:cxn modelId="{C71B2B98-2036-4D8D-9DA5-A00C920B03A8}" type="presParOf" srcId="{581363A1-F681-4A05-B791-6D88B8B4DDF2}" destId="{7EE0B626-1BAB-4611-9D01-723054F842DD}" srcOrd="0" destOrd="0" presId="urn:microsoft.com/office/officeart/2005/8/layout/pyramid1"/>
    <dgm:cxn modelId="{EAD72CC8-F431-4E51-BF31-9400F61DAF0F}" type="presParOf" srcId="{7EE0B626-1BAB-4611-9D01-723054F842DD}" destId="{87112BC4-AE67-4449-88D9-37B1E5A1839B}" srcOrd="0" destOrd="0" presId="urn:microsoft.com/office/officeart/2005/8/layout/pyramid1"/>
    <dgm:cxn modelId="{528D4783-AD70-4CBF-838E-34EAC1D45816}" type="presParOf" srcId="{7EE0B626-1BAB-4611-9D01-723054F842DD}" destId="{2F8DA019-D164-4C79-BC58-AD459865959B}" srcOrd="1" destOrd="0" presId="urn:microsoft.com/office/officeart/2005/8/layout/pyramid1"/>
    <dgm:cxn modelId="{F5C701FC-E6CD-4C6D-ACB9-2913158F620C}" type="presParOf" srcId="{7EE0B626-1BAB-4611-9D01-723054F842DD}" destId="{AF01E93A-2A1D-454A-B70E-B280BDA26E55}" srcOrd="2" destOrd="0" presId="urn:microsoft.com/office/officeart/2005/8/layout/pyramid1"/>
    <dgm:cxn modelId="{60C983A3-D733-403B-A015-C75344CF3C30}" type="presParOf" srcId="{7EE0B626-1BAB-4611-9D01-723054F842DD}" destId="{C463402B-EC8D-4B7D-B8EA-E678B36683CD}" srcOrd="3" destOrd="0" presId="urn:microsoft.com/office/officeart/2005/8/layout/pyramid1"/>
    <dgm:cxn modelId="{8216E261-D6BC-41E6-A716-590E391D8B24}" type="presParOf" srcId="{581363A1-F681-4A05-B791-6D88B8B4DDF2}" destId="{89E0EDF6-F14A-490E-9E76-37ECBB7AD6C0}" srcOrd="1" destOrd="0" presId="urn:microsoft.com/office/officeart/2005/8/layout/pyramid1"/>
    <dgm:cxn modelId="{5DE1ABE7-2FD8-4BDC-BB6A-C1E12D6F2DDC}" type="presParOf" srcId="{89E0EDF6-F14A-490E-9E76-37ECBB7AD6C0}" destId="{8A355A98-335C-48F3-A64B-B9B4D084DADA}" srcOrd="0" destOrd="0" presId="urn:microsoft.com/office/officeart/2005/8/layout/pyramid1"/>
    <dgm:cxn modelId="{5A6F95A1-374F-46BE-A400-F0C311799962}" type="presParOf" srcId="{89E0EDF6-F14A-490E-9E76-37ECBB7AD6C0}" destId="{DD59F2DA-9C91-4F39-8716-BE67E9DB3994}" srcOrd="1" destOrd="0" presId="urn:microsoft.com/office/officeart/2005/8/layout/pyramid1"/>
    <dgm:cxn modelId="{8D759CEE-CD33-4438-A27A-DFBF56D9B0FC}" type="presParOf" srcId="{89E0EDF6-F14A-490E-9E76-37ECBB7AD6C0}" destId="{2CFF083E-0375-4477-9751-E78A15F540D9}" srcOrd="2" destOrd="0" presId="urn:microsoft.com/office/officeart/2005/8/layout/pyramid1"/>
    <dgm:cxn modelId="{7016D489-B64F-4A43-8A99-3E6CD185B163}" type="presParOf" srcId="{89E0EDF6-F14A-490E-9E76-37ECBB7AD6C0}" destId="{91A2AD52-8BCB-4DB7-88BD-528068447FC3}" srcOrd="3" destOrd="0" presId="urn:microsoft.com/office/officeart/2005/8/layout/pyramid1"/>
    <dgm:cxn modelId="{E3BC304C-EA69-422C-B9C7-E7588A60F2AE}" type="presParOf" srcId="{581363A1-F681-4A05-B791-6D88B8B4DDF2}" destId="{469EA5F7-DCFF-43F5-A866-57733DBF5FDD}" srcOrd="2" destOrd="0" presId="urn:microsoft.com/office/officeart/2005/8/layout/pyramid1"/>
    <dgm:cxn modelId="{2F229484-CE3D-40D0-9791-D4A0962423B3}" type="presParOf" srcId="{469EA5F7-DCFF-43F5-A866-57733DBF5FDD}" destId="{9592E6A5-0CA2-4806-B1A4-242E1105C4F6}" srcOrd="0" destOrd="0" presId="urn:microsoft.com/office/officeart/2005/8/layout/pyramid1"/>
    <dgm:cxn modelId="{C4A7CB3D-AEDB-41BB-9151-7A3FA2285C60}" type="presParOf" srcId="{469EA5F7-DCFF-43F5-A866-57733DBF5FDD}" destId="{8CEC03B4-BA3F-416C-97D7-F87978CD97C6}" srcOrd="1" destOrd="0" presId="urn:microsoft.com/office/officeart/2005/8/layout/pyramid1"/>
    <dgm:cxn modelId="{177967E9-EEBF-4B47-9EDF-B28CB919364B}" type="presParOf" srcId="{469EA5F7-DCFF-43F5-A866-57733DBF5FDD}" destId="{FE7B0AD7-CC7D-4D2A-9B0F-B2E56813E573}" srcOrd="2" destOrd="0" presId="urn:microsoft.com/office/officeart/2005/8/layout/pyramid1"/>
    <dgm:cxn modelId="{5A9D60BF-4708-457C-881E-B4C524F35910}" type="presParOf" srcId="{469EA5F7-DCFF-43F5-A866-57733DBF5FDD}" destId="{ED90BAA1-1272-4EA1-BEA3-6F931DE8247B}" srcOrd="3" destOrd="0" presId="urn:microsoft.com/office/officeart/2005/8/layout/pyramid1"/>
    <dgm:cxn modelId="{37970FCB-4589-4E3F-8B64-97DA9ABF5D09}" type="presParOf" srcId="{581363A1-F681-4A05-B791-6D88B8B4DDF2}" destId="{2E3CED46-E373-45C5-BCFE-C5A2F71CA35C}" srcOrd="3" destOrd="0" presId="urn:microsoft.com/office/officeart/2005/8/layout/pyramid1"/>
    <dgm:cxn modelId="{C7B5AB6F-9B55-414E-A4DC-3D1B203F2CD0}" type="presParOf" srcId="{2E3CED46-E373-45C5-BCFE-C5A2F71CA35C}" destId="{846CF4EB-D217-4D2F-898B-E0754E752E04}" srcOrd="0" destOrd="0" presId="urn:microsoft.com/office/officeart/2005/8/layout/pyramid1"/>
    <dgm:cxn modelId="{F0116C09-2E59-4646-9B8B-6CDC8BDD4988}" type="presParOf" srcId="{2E3CED46-E373-45C5-BCFE-C5A2F71CA35C}" destId="{914E6147-F5F7-47DF-9915-EEE9DCEDE9FD}" srcOrd="1" destOrd="0" presId="urn:microsoft.com/office/officeart/2005/8/layout/pyramid1"/>
    <dgm:cxn modelId="{1D6875BF-D316-4D02-80C9-9AC13D1143B3}" type="presParOf" srcId="{2E3CED46-E373-45C5-BCFE-C5A2F71CA35C}" destId="{68D20B6F-4EA7-46B2-8D81-2AD9277CB3E4}" srcOrd="2" destOrd="0" presId="urn:microsoft.com/office/officeart/2005/8/layout/pyramid1"/>
    <dgm:cxn modelId="{8632E18E-A752-4D97-82BE-0E02F5FD0A99}" type="presParOf" srcId="{2E3CED46-E373-45C5-BCFE-C5A2F71CA35C}" destId="{2EB576A5-A56A-4CF8-B186-AC4761B09FBC}" srcOrd="3" destOrd="0" presId="urn:microsoft.com/office/officeart/2005/8/layout/pyramid1"/>
    <dgm:cxn modelId="{5282F0AE-579B-4960-9467-9600D4C4A45E}" type="presParOf" srcId="{581363A1-F681-4A05-B791-6D88B8B4DDF2}" destId="{58D76294-250D-4098-B082-9DFD13CFA29D}" srcOrd="4" destOrd="0" presId="urn:microsoft.com/office/officeart/2005/8/layout/pyramid1"/>
    <dgm:cxn modelId="{5D34660D-C9AC-462C-87A7-3F29968522A9}" type="presParOf" srcId="{58D76294-250D-4098-B082-9DFD13CFA29D}" destId="{36B47375-82D0-407D-8D03-288D7FCC49CA}" srcOrd="0" destOrd="0" presId="urn:microsoft.com/office/officeart/2005/8/layout/pyramid1"/>
    <dgm:cxn modelId="{A2AE4FC1-44BB-4359-8A47-D687A9EE3330}" type="presParOf" srcId="{58D76294-250D-4098-B082-9DFD13CFA29D}" destId="{3799860C-D39B-4E5F-A677-C966629AF98A}" srcOrd="1" destOrd="0" presId="urn:microsoft.com/office/officeart/2005/8/layout/pyramid1"/>
    <dgm:cxn modelId="{44F64664-237D-46F2-8037-64893554B184}" type="presParOf" srcId="{58D76294-250D-4098-B082-9DFD13CFA29D}" destId="{8A867A70-A2DF-49A2-81DE-C6A0B0BC5C92}" srcOrd="2" destOrd="0" presId="urn:microsoft.com/office/officeart/2005/8/layout/pyramid1"/>
    <dgm:cxn modelId="{B6EECECB-8590-471D-B7B6-555CB69663C1}" type="presParOf" srcId="{58D76294-250D-4098-B082-9DFD13CFA29D}" destId="{7123F662-1043-4C1E-AC21-B759BBA1826C}" srcOrd="3" destOrd="0" presId="urn:microsoft.com/office/officeart/2005/8/layout/pyramid1"/>
  </dgm:cxnLst>
  <dgm:bg>
    <a:noFill/>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cs typeface="Arial" charset="0"/>
              </a:defRPr>
            </a:lvl1pPr>
          </a:lstStyle>
          <a:p>
            <a:pPr>
              <a:defRPr/>
            </a:pPr>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cs typeface="Arial" charset="0"/>
              </a:defRPr>
            </a:lvl1pPr>
          </a:lstStyle>
          <a:p>
            <a:pPr>
              <a:defRPr/>
            </a:pPr>
            <a:fld id="{44204A7B-F2C2-4C06-9FAE-C492FFD64A66}" type="datetimeFigureOut">
              <a:rPr lang="en-US"/>
              <a:pPr>
                <a:defRPr/>
              </a:pPr>
              <a:t>10/16/2013</a:t>
            </a:fld>
            <a:endParaRPr lang="en-CA"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CA" noProof="0" dirty="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CA"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cs typeface="Arial" charset="0"/>
              </a:defRPr>
            </a:lvl1pPr>
          </a:lstStyle>
          <a:p>
            <a:pPr>
              <a:defRPr/>
            </a:pPr>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cs typeface="Arial" charset="0"/>
              </a:defRPr>
            </a:lvl1pPr>
          </a:lstStyle>
          <a:p>
            <a:pPr>
              <a:defRPr/>
            </a:pPr>
            <a:fld id="{CC8E98D1-60C3-442D-B434-5CC7E22B395C}" type="slidenum">
              <a:rPr lang="en-CA"/>
              <a:pPr>
                <a:defRPr/>
              </a:pPr>
              <a:t>‹#›</a:t>
            </a:fld>
            <a:endParaRPr lang="en-CA"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p:spPr>
      </p:sp>
      <p:sp>
        <p:nvSpPr>
          <p:cNvPr id="4710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710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24F0258-20E8-439C-A7CF-8933AFE767D6}" type="slidenum">
              <a:rPr lang="en-CA" smtClean="0"/>
              <a:pPr/>
              <a:t>1</a:t>
            </a:fld>
            <a:endParaRPr lang="en-CA"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AU" smtClean="0"/>
          </a:p>
        </p:txBody>
      </p:sp>
      <p:sp>
        <p:nvSpPr>
          <p:cNvPr id="4813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AE52A90-ECD8-4590-AA2A-3CF7C89AC4E9}" type="slidenum">
              <a:rPr lang="en-CA" smtClean="0"/>
              <a:pPr/>
              <a:t>2</a:t>
            </a:fld>
            <a:endParaRPr lang="en-CA"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91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C3A5059-CFBD-4376-800F-EF3BD3FE0E95}" type="slidenum">
              <a:rPr lang="en-CA" smtClean="0"/>
              <a:pPr/>
              <a:t>4</a:t>
            </a:fld>
            <a:endParaRPr lang="en-CA"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542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8A996E3-B3A7-41B4-A84F-31BDB1801577}" type="slidenum">
              <a:rPr lang="en-CA" smtClean="0"/>
              <a:pPr/>
              <a:t>9</a:t>
            </a:fld>
            <a:endParaRPr lang="en-CA"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91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C3A5059-CFBD-4376-800F-EF3BD3FE0E95}" type="slidenum">
              <a:rPr lang="en-CA" smtClean="0"/>
              <a:pPr/>
              <a:t>10</a:t>
            </a:fld>
            <a:endParaRPr lang="en-CA"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542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8A996E3-B3A7-41B4-A84F-31BDB1801577}" type="slidenum">
              <a:rPr lang="en-CA" smtClean="0"/>
              <a:pPr/>
              <a:t>19</a:t>
            </a:fld>
            <a:endParaRPr lang="en-CA"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91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C3A5059-CFBD-4376-800F-EF3BD3FE0E95}" type="slidenum">
              <a:rPr lang="en-CA" smtClean="0"/>
              <a:pPr/>
              <a:t>20</a:t>
            </a:fld>
            <a:endParaRPr lang="en-CA"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542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8A996E3-B3A7-41B4-A84F-31BDB1801577}" type="slidenum">
              <a:rPr lang="en-CA" smtClean="0"/>
              <a:pPr/>
              <a:t>25</a:t>
            </a:fld>
            <a:endParaRPr lang="en-CA"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91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C3A5059-CFBD-4376-800F-EF3BD3FE0E95}" type="slidenum">
              <a:rPr lang="en-CA" smtClean="0"/>
              <a:pPr/>
              <a:t>26</a:t>
            </a:fld>
            <a:endParaRPr lang="en-CA"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542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8A996E3-B3A7-41B4-A84F-31BDB1801577}" type="slidenum">
              <a:rPr lang="en-CA" smtClean="0"/>
              <a:pPr/>
              <a:t>34</a:t>
            </a:fld>
            <a:endParaRPr lang="en-CA"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91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C3A5059-CFBD-4376-800F-EF3BD3FE0E95}" type="slidenum">
              <a:rPr lang="en-CA" smtClean="0"/>
              <a:pPr/>
              <a:t>35</a:t>
            </a:fld>
            <a:endParaRPr lang="en-CA"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542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8A996E3-B3A7-41B4-A84F-31BDB1801577}" type="slidenum">
              <a:rPr lang="en-CA" smtClean="0"/>
              <a:pPr/>
              <a:t>45</a:t>
            </a:fld>
            <a:endParaRPr lang="en-CA"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91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C3A5059-CFBD-4376-800F-EF3BD3FE0E95}" type="slidenum">
              <a:rPr lang="en-CA" smtClean="0"/>
              <a:pPr/>
              <a:t>46</a:t>
            </a:fld>
            <a:endParaRPr lang="en-CA"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542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8A996E3-B3A7-41B4-A84F-31BDB1801577}" type="slidenum">
              <a:rPr lang="en-CA" smtClean="0"/>
              <a:pPr/>
              <a:t>49</a:t>
            </a:fld>
            <a:endParaRPr lang="en-CA"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91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C3A5059-CFBD-4376-800F-EF3BD3FE0E95}" type="slidenum">
              <a:rPr lang="en-CA" smtClean="0"/>
              <a:pPr/>
              <a:t>50</a:t>
            </a:fld>
            <a:endParaRPr lang="en-CA"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542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8A996E3-B3A7-41B4-A84F-31BDB1801577}" type="slidenum">
              <a:rPr lang="en-CA" smtClean="0"/>
              <a:pPr/>
              <a:t>53</a:t>
            </a:fld>
            <a:endParaRPr lang="en-CA"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91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C3A5059-CFBD-4376-800F-EF3BD3FE0E95}" type="slidenum">
              <a:rPr lang="en-CA" smtClean="0"/>
              <a:pPr/>
              <a:t>54</a:t>
            </a:fld>
            <a:endParaRPr lang="en-CA"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542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8A996E3-B3A7-41B4-A84F-31BDB1801577}" type="slidenum">
              <a:rPr lang="en-CA" smtClean="0"/>
              <a:pPr/>
              <a:t>58</a:t>
            </a:fld>
            <a:endParaRPr lang="en-CA"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p:spPr>
      </p:sp>
      <p:sp>
        <p:nvSpPr>
          <p:cNvPr id="6963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6963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C0138B1-B4AD-4BE9-A082-8BDADA586007}" type="slidenum">
              <a:rPr lang="en-CA" smtClean="0"/>
              <a:pPr/>
              <a:t>59</a:t>
            </a:fld>
            <a:endParaRPr lang="en-CA"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61</a:t>
            </a:fld>
            <a:endParaRPr lang="en-CA"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Image Placeholder 1"/>
          <p:cNvSpPr>
            <a:spLocks noGrp="1" noRot="1" noChangeAspect="1" noTextEdit="1"/>
          </p:cNvSpPr>
          <p:nvPr>
            <p:ph type="sldImg"/>
          </p:nvPr>
        </p:nvSpPr>
        <p:spPr bwMode="auto">
          <a:noFill/>
          <a:ln>
            <a:solidFill>
              <a:srgbClr val="000000"/>
            </a:solidFill>
            <a:miter lim="800000"/>
            <a:headEnd/>
            <a:tailEnd/>
          </a:ln>
        </p:spPr>
      </p:sp>
      <p:sp>
        <p:nvSpPr>
          <p:cNvPr id="1259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259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EE663B8-2DF7-40B5-9876-3DE1EC13830F}" type="slidenum">
              <a:rPr lang="en-CA" smtClean="0"/>
              <a:pPr/>
              <a:t>62</a:t>
            </a:fld>
            <a:endParaRPr lang="en-CA"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smtClean="0"/>
              <a:t>Click to edit Master title style</a:t>
            </a:r>
            <a:endParaRPr lang="en-CA" dirty="0"/>
          </a:p>
        </p:txBody>
      </p:sp>
      <p:sp>
        <p:nvSpPr>
          <p:cNvPr id="3" name="Content Placeholder 2"/>
          <p:cNvSpPr>
            <a:spLocks noGrp="1"/>
          </p:cNvSpPr>
          <p:nvPr>
            <p:ph idx="1"/>
          </p:nvPr>
        </p:nvSpPr>
        <p:spPr>
          <a:xfrm>
            <a:off x="467544" y="1556792"/>
            <a:ext cx="6400800" cy="4525963"/>
          </a:xfrm>
        </p:spPr>
        <p:txBody>
          <a:bodyPr/>
          <a:lstStyle>
            <a:lvl1pPr>
              <a:defRPr sz="28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smtClean="0"/>
              <a:t>Click to edit Master text styles</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opic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8229600" cy="1143000"/>
          </a:xfrm>
        </p:spPr>
        <p:txBody>
          <a:bodyPr/>
          <a:lstStyle>
            <a:lvl1pPr>
              <a:defRPr sz="4400" b="1" baseline="0">
                <a:solidFill>
                  <a:srgbClr val="DE1904"/>
                </a:solidFill>
                <a:latin typeface="+mj-lt"/>
              </a:defRPr>
            </a:lvl1pPr>
          </a:lstStyle>
          <a:p>
            <a:r>
              <a:rPr lang="en-US" dirty="0" smtClean="0"/>
              <a:t>Click to edit Master title style</a:t>
            </a:r>
            <a:endParaRPr lang="en-CA" dirty="0"/>
          </a:p>
        </p:txBody>
      </p:sp>
      <p:sp>
        <p:nvSpPr>
          <p:cNvPr id="3" name="Content Placeholder 2"/>
          <p:cNvSpPr>
            <a:spLocks noGrp="1"/>
          </p:cNvSpPr>
          <p:nvPr>
            <p:ph idx="1"/>
          </p:nvPr>
        </p:nvSpPr>
        <p:spPr/>
        <p:txBody>
          <a:bodyPr/>
          <a:lstStyle>
            <a:lvl1pPr>
              <a:defRPr sz="28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smtClean="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CA"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CA" dirty="0"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BD2568AF-B46E-46B8-9D4D-2D9FD95D7410}" type="datetimeFigureOut">
              <a:rPr lang="en-US"/>
              <a:pPr>
                <a:defRPr/>
              </a:pPr>
              <a:t>10/16/2013</a:t>
            </a:fld>
            <a:endParaRPr lang="en-CA"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15B0583-FB52-4902-B378-CC8A6296A8B1}" type="slidenum">
              <a:rPr lang="en-CA"/>
              <a:pPr>
                <a:defRPr/>
              </a:pPr>
              <a:t>‹#›</a:t>
            </a:fld>
            <a:endParaRPr lang="en-CA" dirty="0"/>
          </a:p>
        </p:txBody>
      </p:sp>
    </p:spTree>
  </p:cSld>
  <p:clrMap bg1="lt1" tx1="dk1" bg2="lt2" tx2="dk2" accent1="accent1" accent2="accent2" accent3="accent3" accent4="accent4" accent5="accent5" accent6="accent6" hlink="hlink" folHlink="folHlink"/>
  <p:sldLayoutIdLst>
    <p:sldLayoutId id="2147483755" r:id="rId1"/>
    <p:sldLayoutId id="2147483756" r:id="rId2"/>
  </p:sldLayoutIdLst>
  <p:txStyles>
    <p:titleStyle>
      <a:lvl1pPr algn="ctr" rtl="0" eaLnBrk="0" fontAlgn="base" hangingPunct="0">
        <a:spcBef>
          <a:spcPct val="0"/>
        </a:spcBef>
        <a:spcAft>
          <a:spcPct val="0"/>
        </a:spcAft>
        <a:defRPr sz="4400" kern="1200">
          <a:solidFill>
            <a:srgbClr val="DE1904"/>
          </a:solidFill>
          <a:latin typeface="+mj-lt"/>
          <a:ea typeface="+mj-ea"/>
          <a:cs typeface="+mj-cs"/>
        </a:defRPr>
      </a:lvl1pPr>
      <a:lvl2pPr algn="ctr" rtl="0" eaLnBrk="0" fontAlgn="base" hangingPunct="0">
        <a:spcBef>
          <a:spcPct val="0"/>
        </a:spcBef>
        <a:spcAft>
          <a:spcPct val="0"/>
        </a:spcAft>
        <a:defRPr sz="4400">
          <a:solidFill>
            <a:srgbClr val="DE1904"/>
          </a:solidFill>
          <a:latin typeface="Calibri" pitchFamily="34" charset="0"/>
        </a:defRPr>
      </a:lvl2pPr>
      <a:lvl3pPr algn="ctr" rtl="0" eaLnBrk="0" fontAlgn="base" hangingPunct="0">
        <a:spcBef>
          <a:spcPct val="0"/>
        </a:spcBef>
        <a:spcAft>
          <a:spcPct val="0"/>
        </a:spcAft>
        <a:defRPr sz="4400">
          <a:solidFill>
            <a:srgbClr val="DE1904"/>
          </a:solidFill>
          <a:latin typeface="Calibri" pitchFamily="34" charset="0"/>
        </a:defRPr>
      </a:lvl3pPr>
      <a:lvl4pPr algn="ctr" rtl="0" eaLnBrk="0" fontAlgn="base" hangingPunct="0">
        <a:spcBef>
          <a:spcPct val="0"/>
        </a:spcBef>
        <a:spcAft>
          <a:spcPct val="0"/>
        </a:spcAft>
        <a:defRPr sz="4400">
          <a:solidFill>
            <a:srgbClr val="DE1904"/>
          </a:solidFill>
          <a:latin typeface="Calibri" pitchFamily="34" charset="0"/>
        </a:defRPr>
      </a:lvl4pPr>
      <a:lvl5pPr algn="ctr" rtl="0" eaLnBrk="0" fontAlgn="base" hangingPunct="0">
        <a:spcBef>
          <a:spcPct val="0"/>
        </a:spcBef>
        <a:spcAft>
          <a:spcPct val="0"/>
        </a:spcAft>
        <a:defRPr sz="4400">
          <a:solidFill>
            <a:srgbClr val="DE1904"/>
          </a:solidFill>
          <a:latin typeface="Calibri" pitchFamily="34" charset="0"/>
        </a:defRPr>
      </a:lvl5pPr>
      <a:lvl6pPr marL="457200" algn="ctr" rtl="0" fontAlgn="base">
        <a:spcBef>
          <a:spcPct val="0"/>
        </a:spcBef>
        <a:spcAft>
          <a:spcPct val="0"/>
        </a:spcAft>
        <a:defRPr sz="4400">
          <a:solidFill>
            <a:schemeClr val="tx1"/>
          </a:solidFill>
          <a:latin typeface="Cambria" pitchFamily="18" charset="0"/>
        </a:defRPr>
      </a:lvl6pPr>
      <a:lvl7pPr marL="914400" algn="ctr" rtl="0" fontAlgn="base">
        <a:spcBef>
          <a:spcPct val="0"/>
        </a:spcBef>
        <a:spcAft>
          <a:spcPct val="0"/>
        </a:spcAft>
        <a:defRPr sz="4400">
          <a:solidFill>
            <a:schemeClr val="tx1"/>
          </a:solidFill>
          <a:latin typeface="Cambria" pitchFamily="18" charset="0"/>
        </a:defRPr>
      </a:lvl7pPr>
      <a:lvl8pPr marL="1371600" algn="ctr" rtl="0" fontAlgn="base">
        <a:spcBef>
          <a:spcPct val="0"/>
        </a:spcBef>
        <a:spcAft>
          <a:spcPct val="0"/>
        </a:spcAft>
        <a:defRPr sz="4400">
          <a:solidFill>
            <a:schemeClr val="tx1"/>
          </a:solidFill>
          <a:latin typeface="Cambria" pitchFamily="18" charset="0"/>
        </a:defRPr>
      </a:lvl8pPr>
      <a:lvl9pPr marL="1828800" algn="ctr" rtl="0" fontAlgn="base">
        <a:spcBef>
          <a:spcPct val="0"/>
        </a:spcBef>
        <a:spcAft>
          <a:spcPct val="0"/>
        </a:spcAft>
        <a:defRPr sz="4400">
          <a:solidFill>
            <a:schemeClr val="tx1"/>
          </a:solidFill>
          <a:latin typeface="Cambria" pitchFamily="18" charset="0"/>
        </a:defRPr>
      </a:lvl9pPr>
    </p:titleStyle>
    <p:bodyStyle>
      <a:lvl1pPr marL="342900" indent="-342900" algn="l" rtl="0" eaLnBrk="0" fontAlgn="base" hangingPunct="0">
        <a:spcBef>
          <a:spcPct val="20000"/>
        </a:spcBef>
        <a:spcAft>
          <a:spcPct val="0"/>
        </a:spcAft>
        <a:buFont typeface="Wingdings" pitchFamily="2" charset="2"/>
        <a:buChar char="Ø"/>
        <a:defRPr sz="2400" kern="1200">
          <a:solidFill>
            <a:schemeClr val="tx1"/>
          </a:solidFill>
          <a:latin typeface="+mj-lt"/>
          <a:ea typeface="+mn-ea"/>
          <a:cs typeface="+mn-cs"/>
        </a:defRPr>
      </a:lvl1pPr>
      <a:lvl2pPr marL="742950" indent="-285750" algn="l" rtl="0" eaLnBrk="0" fontAlgn="base" hangingPunct="0">
        <a:spcBef>
          <a:spcPct val="20000"/>
        </a:spcBef>
        <a:spcAft>
          <a:spcPct val="0"/>
        </a:spcAft>
        <a:buFont typeface="Courier New" pitchFamily="49" charset="0"/>
        <a:buChar char="o"/>
        <a:defRPr sz="2400" kern="1200">
          <a:solidFill>
            <a:schemeClr val="tx1"/>
          </a:solidFill>
          <a:latin typeface="+mj-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j-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j-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j-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innovation.gov.au/"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475656" y="908720"/>
            <a:ext cx="7000875" cy="4643437"/>
          </a:xfrm>
          <a:prstGeom prst="rect">
            <a:avLst/>
          </a:prstGeom>
          <a:noFill/>
          <a:ln w="9525">
            <a:noFill/>
            <a:miter lim="800000"/>
            <a:headEnd/>
            <a:tailEnd/>
          </a:ln>
        </p:spPr>
        <p:txBody>
          <a:bodyPr/>
          <a:lstStyle/>
          <a:p>
            <a:pPr algn="r"/>
            <a:r>
              <a:rPr lang="en-GB" sz="4000" b="1" dirty="0" smtClean="0">
                <a:solidFill>
                  <a:srgbClr val="FF0000"/>
                </a:solidFill>
                <a:latin typeface="+mj-lt"/>
              </a:rPr>
              <a:t>TAELLN411 Address </a:t>
            </a:r>
          </a:p>
          <a:p>
            <a:pPr algn="r"/>
            <a:r>
              <a:rPr lang="en-GB" sz="4000" b="1" dirty="0" smtClean="0">
                <a:solidFill>
                  <a:srgbClr val="FF0000"/>
                </a:solidFill>
                <a:latin typeface="+mj-lt"/>
              </a:rPr>
              <a:t>Adult Language, </a:t>
            </a:r>
          </a:p>
          <a:p>
            <a:pPr algn="r"/>
            <a:r>
              <a:rPr lang="en-GB" sz="4000" b="1" dirty="0" smtClean="0">
                <a:solidFill>
                  <a:srgbClr val="FF0000"/>
                </a:solidFill>
                <a:latin typeface="+mj-lt"/>
              </a:rPr>
              <a:t>Literacy and Numeracy </a:t>
            </a:r>
          </a:p>
          <a:p>
            <a:pPr algn="r"/>
            <a:r>
              <a:rPr lang="en-GB" sz="4000" b="1" dirty="0" smtClean="0">
                <a:solidFill>
                  <a:srgbClr val="FF0000"/>
                </a:solidFill>
                <a:latin typeface="+mj-lt"/>
              </a:rPr>
              <a:t>Skills</a:t>
            </a:r>
            <a:endParaRPr lang="en-GB" sz="4000" dirty="0" smtClean="0">
              <a:solidFill>
                <a:srgbClr val="FF0000"/>
              </a:solidFill>
              <a:latin typeface="+mj-lt"/>
            </a:endParaRPr>
          </a:p>
          <a:p>
            <a:pPr algn="r">
              <a:defRPr/>
            </a:pPr>
            <a:endParaRPr lang="en-AU" sz="2000" b="1" dirty="0">
              <a:solidFill>
                <a:srgbClr val="FF0000"/>
              </a:solidFill>
              <a:latin typeface="+mj-lt"/>
            </a:endParaRPr>
          </a:p>
          <a:p>
            <a:pPr algn="r">
              <a:defRPr/>
            </a:pPr>
            <a:endParaRPr lang="en-AU" sz="4400" dirty="0">
              <a:solidFill>
                <a:srgbClr val="FF0000"/>
              </a:solidFill>
              <a:latin typeface="+mj-lt"/>
            </a:endParaRPr>
          </a:p>
          <a:p>
            <a:pPr algn="r">
              <a:spcAft>
                <a:spcPts val="1000"/>
              </a:spcAft>
              <a:defRPr/>
            </a:pPr>
            <a:r>
              <a:rPr lang="en-AU" sz="1100" b="1" dirty="0">
                <a:solidFill>
                  <a:srgbClr val="C61002"/>
                </a:solidFill>
                <a:latin typeface="Times New Roman" pitchFamily="18" charset="0"/>
              </a:rPr>
              <a:t/>
            </a:r>
            <a:br>
              <a:rPr lang="en-AU" sz="1100" b="1" dirty="0">
                <a:solidFill>
                  <a:srgbClr val="C61002"/>
                </a:solidFill>
                <a:latin typeface="Times New Roman" pitchFamily="18" charset="0"/>
              </a:rPr>
            </a:br>
            <a:endParaRPr lang="en-US" dirty="0"/>
          </a:p>
        </p:txBody>
      </p:sp>
      <p:pic>
        <p:nvPicPr>
          <p:cNvPr id="1026" name="Picture 1"/>
          <p:cNvPicPr>
            <a:picLocks noChangeAspect="1" noChangeArrowheads="1"/>
          </p:cNvPicPr>
          <p:nvPr/>
        </p:nvPicPr>
        <p:blipFill>
          <a:blip r:embed="rId3" cstate="print"/>
          <a:srcRect/>
          <a:stretch>
            <a:fillRect/>
          </a:stretch>
        </p:blipFill>
        <p:spPr bwMode="auto">
          <a:xfrm>
            <a:off x="539552" y="2636912"/>
            <a:ext cx="2987824" cy="3981276"/>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0" y="274638"/>
            <a:ext cx="9144000" cy="1143000"/>
          </a:xfrm>
        </p:spPr>
        <p:txBody>
          <a:bodyPr/>
          <a:lstStyle/>
          <a:p>
            <a:pPr eaLnBrk="1" hangingPunct="1"/>
            <a:r>
              <a:rPr lang="en-CA" smtClean="0"/>
              <a:t>Housekeeping</a:t>
            </a:r>
          </a:p>
        </p:txBody>
      </p:sp>
      <p:sp>
        <p:nvSpPr>
          <p:cNvPr id="5123" name="Content Placeholder 2"/>
          <p:cNvSpPr>
            <a:spLocks noGrp="1"/>
          </p:cNvSpPr>
          <p:nvPr>
            <p:ph idx="1"/>
          </p:nvPr>
        </p:nvSpPr>
        <p:spPr>
          <a:xfrm>
            <a:off x="428625" y="1331913"/>
            <a:ext cx="8358188" cy="4525962"/>
          </a:xfrm>
        </p:spPr>
        <p:txBody>
          <a:bodyPr/>
          <a:lstStyle/>
          <a:p>
            <a:r>
              <a:rPr lang="en-AU" dirty="0" smtClean="0"/>
              <a:t>Emergency Procedures</a:t>
            </a:r>
          </a:p>
          <a:p>
            <a:r>
              <a:rPr lang="en-AU" dirty="0" smtClean="0"/>
              <a:t>Mobiles, Security Issues </a:t>
            </a:r>
          </a:p>
          <a:p>
            <a:r>
              <a:rPr lang="en-AU" dirty="0" smtClean="0"/>
              <a:t>Break times / Smoking policy</a:t>
            </a:r>
          </a:p>
          <a:p>
            <a:r>
              <a:rPr lang="en-AU" dirty="0" smtClean="0"/>
              <a:t>This course is “interactive” – ask questions</a:t>
            </a:r>
          </a:p>
          <a:p>
            <a:r>
              <a:rPr lang="en-AU" dirty="0" smtClean="0"/>
              <a:t>Respect, Confidentiality, Practice </a:t>
            </a:r>
          </a:p>
          <a:p>
            <a:r>
              <a:rPr lang="en-AU" dirty="0" smtClean="0"/>
              <a:t>Ground Rules</a:t>
            </a:r>
            <a:endParaRPr lang="en-CA" sz="2000" dirty="0" smtClean="0"/>
          </a:p>
          <a:p>
            <a:pPr eaLnBrk="1" hangingPunct="1"/>
            <a:endParaRPr lang="en-US" dirty="0" smtClean="0"/>
          </a:p>
        </p:txBody>
      </p:sp>
      <p:pic>
        <p:nvPicPr>
          <p:cNvPr id="5124" name="Picture 5" descr="MLecturn.jpg"/>
          <p:cNvPicPr>
            <a:picLocks noChangeAspect="1"/>
          </p:cNvPicPr>
          <p:nvPr/>
        </p:nvPicPr>
        <p:blipFill>
          <a:blip r:embed="rId3" cstate="print"/>
          <a:srcRect/>
          <a:stretch>
            <a:fillRect/>
          </a:stretch>
        </p:blipFill>
        <p:spPr bwMode="auto">
          <a:xfrm>
            <a:off x="5786438" y="3500438"/>
            <a:ext cx="3357562" cy="33575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Objectives</a:t>
            </a:r>
            <a:endParaRPr lang="en-GB" dirty="0"/>
          </a:p>
        </p:txBody>
      </p:sp>
      <p:sp>
        <p:nvSpPr>
          <p:cNvPr id="3" name="Content Placeholder 2"/>
          <p:cNvSpPr>
            <a:spLocks noGrp="1"/>
          </p:cNvSpPr>
          <p:nvPr>
            <p:ph idx="1"/>
          </p:nvPr>
        </p:nvSpPr>
        <p:spPr/>
        <p:txBody>
          <a:bodyPr/>
          <a:lstStyle/>
          <a:p>
            <a:r>
              <a:rPr lang="en-AU" b="1" i="1" dirty="0" smtClean="0"/>
              <a:t>Know </a:t>
            </a:r>
            <a:r>
              <a:rPr lang="en-AU" dirty="0" smtClean="0"/>
              <a:t>how to analyse LLN requirements</a:t>
            </a:r>
            <a:endParaRPr lang="en-GB" dirty="0" smtClean="0"/>
          </a:p>
          <a:p>
            <a:r>
              <a:rPr lang="en-AU" b="1" i="1" dirty="0" smtClean="0"/>
              <a:t>Understand </a:t>
            </a:r>
            <a:r>
              <a:rPr lang="en-AU" dirty="0" smtClean="0"/>
              <a:t>how to select and use resources and strategies to address LLN skill requirements</a:t>
            </a:r>
            <a:endParaRPr lang="en-GB" dirty="0" smtClean="0"/>
          </a:p>
          <a:p>
            <a:r>
              <a:rPr lang="en-AU" b="1" i="1" dirty="0" smtClean="0"/>
              <a:t>Learn</a:t>
            </a:r>
            <a:r>
              <a:rPr lang="en-AU" dirty="0" smtClean="0"/>
              <a:t> how to use specialist LLN support where required</a:t>
            </a:r>
            <a:endParaRPr lang="en-GB" dirty="0" smtClean="0"/>
          </a:p>
          <a:p>
            <a:r>
              <a:rPr lang="en-AU" b="1" i="1" dirty="0" smtClean="0"/>
              <a:t>Discover </a:t>
            </a:r>
            <a:r>
              <a:rPr lang="en-AU" dirty="0" smtClean="0"/>
              <a:t>how to evaluate effectiveness of learning support and assessment strategies in addressing LLN requirements</a:t>
            </a:r>
            <a:endParaRPr lang="en-GB" dirty="0" smtClean="0"/>
          </a:p>
          <a:p>
            <a:r>
              <a:rPr lang="en-GB" b="1" i="1" dirty="0" smtClean="0"/>
              <a:t>Gain</a:t>
            </a:r>
            <a:r>
              <a:rPr lang="en-GB" dirty="0" smtClean="0"/>
              <a:t> the essential skills and knowledge required for this unit</a:t>
            </a:r>
            <a:endParaRPr lang="en-GB"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6147" name="Title 3"/>
          <p:cNvSpPr>
            <a:spLocks noGrp="1"/>
          </p:cNvSpPr>
          <p:nvPr>
            <p:ph type="title"/>
          </p:nvPr>
        </p:nvSpPr>
        <p:spPr>
          <a:xfrm>
            <a:off x="642938" y="274638"/>
            <a:ext cx="7858125" cy="1143000"/>
          </a:xfrm>
        </p:spPr>
        <p:txBody>
          <a:bodyPr/>
          <a:lstStyle/>
          <a:p>
            <a:pPr eaLnBrk="1" hangingPunct="1"/>
            <a:r>
              <a:rPr lang="en-US" dirty="0" smtClean="0"/>
              <a:t> </a:t>
            </a:r>
            <a:r>
              <a:rPr lang="en-AU" dirty="0" smtClean="0"/>
              <a:t>Analyse LLN requirements</a:t>
            </a:r>
            <a:endParaRPr lang="en-CA" dirty="0" smtClean="0"/>
          </a:p>
        </p:txBody>
      </p:sp>
      <p:sp>
        <p:nvSpPr>
          <p:cNvPr id="6148" name="Content Placeholder 4"/>
          <p:cNvSpPr>
            <a:spLocks noGrp="1"/>
          </p:cNvSpPr>
          <p:nvPr>
            <p:ph idx="1"/>
          </p:nvPr>
        </p:nvSpPr>
        <p:spPr>
          <a:xfrm>
            <a:off x="4860032" y="2708920"/>
            <a:ext cx="3672408" cy="3025055"/>
          </a:xfrm>
        </p:spPr>
        <p:txBody>
          <a:bodyPr/>
          <a:lstStyle/>
          <a:p>
            <a:pPr>
              <a:buNone/>
            </a:pPr>
            <a:r>
              <a:rPr lang="en-AU" dirty="0" smtClean="0"/>
              <a:t>	1.1. Determine LLN skill requirements of the training specification</a:t>
            </a:r>
            <a:endParaRPr lang="en-AU" sz="3200"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Five Core Skills</a:t>
            </a:r>
            <a:endParaRPr lang="en-GB" dirty="0"/>
          </a:p>
        </p:txBody>
      </p:sp>
      <p:pic>
        <p:nvPicPr>
          <p:cNvPr id="1026" name="Picture 2"/>
          <p:cNvPicPr>
            <a:picLocks noGrp="1" noChangeAspect="1" noChangeArrowheads="1"/>
          </p:cNvPicPr>
          <p:nvPr>
            <p:ph idx="1"/>
          </p:nvPr>
        </p:nvPicPr>
        <p:blipFill>
          <a:blip r:embed="rId2" cstate="print"/>
          <a:srcRect/>
          <a:stretch>
            <a:fillRect/>
          </a:stretch>
        </p:blipFill>
        <p:spPr bwMode="auto">
          <a:xfrm>
            <a:off x="1786191" y="1600200"/>
            <a:ext cx="5571617" cy="4525963"/>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
            </a:r>
            <a:br>
              <a:rPr lang="en-GB" u="sng" dirty="0" smtClean="0"/>
            </a:br>
            <a:r>
              <a:rPr lang="en-GB" dirty="0" smtClean="0"/>
              <a:t>Research</a:t>
            </a:r>
            <a:br>
              <a:rPr lang="en-GB" dirty="0" smtClean="0"/>
            </a:br>
            <a:endParaRPr lang="en-GB" dirty="0"/>
          </a:p>
        </p:txBody>
      </p:sp>
      <p:sp>
        <p:nvSpPr>
          <p:cNvPr id="3" name="Content Placeholder 2"/>
          <p:cNvSpPr>
            <a:spLocks noGrp="1"/>
          </p:cNvSpPr>
          <p:nvPr>
            <p:ph idx="1"/>
          </p:nvPr>
        </p:nvSpPr>
        <p:spPr/>
        <p:txBody>
          <a:bodyPr/>
          <a:lstStyle/>
          <a:p>
            <a:r>
              <a:rPr lang="en-AU" dirty="0" smtClean="0"/>
              <a:t>Visit </a:t>
            </a:r>
            <a:r>
              <a:rPr lang="en-AU" u="sng" dirty="0" smtClean="0">
                <a:hlinkClick r:id="rId2"/>
              </a:rPr>
              <a:t>www.innovation.gov.au</a:t>
            </a:r>
            <a:r>
              <a:rPr lang="en-AU" dirty="0" smtClean="0"/>
              <a:t> and spend some time researching the core skills and the accompanying information. </a:t>
            </a:r>
            <a:endParaRPr lang="en-GB" dirty="0"/>
          </a:p>
        </p:txBody>
      </p:sp>
      <p:pic>
        <p:nvPicPr>
          <p:cNvPr id="18433" name="Picture 1" descr="C:\Users\Sophie\Desktop\My Work\ArtWork\MSat Comp.jpg"/>
          <p:cNvPicPr>
            <a:picLocks noChangeAspect="1" noChangeArrowheads="1"/>
          </p:cNvPicPr>
          <p:nvPr/>
        </p:nvPicPr>
        <p:blipFill>
          <a:blip r:embed="rId3" cstate="print"/>
          <a:srcRect/>
          <a:stretch>
            <a:fillRect/>
          </a:stretch>
        </p:blipFill>
        <p:spPr bwMode="auto">
          <a:xfrm>
            <a:off x="3635896" y="2924944"/>
            <a:ext cx="3349228" cy="3349228"/>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an_juggleing,juggle"/>
          <p:cNvPicPr>
            <a:picLocks noChangeAspect="1" noChangeArrowheads="1"/>
          </p:cNvPicPr>
          <p:nvPr/>
        </p:nvPicPr>
        <p:blipFill>
          <a:blip r:embed="rId2" cstate="print"/>
          <a:srcRect/>
          <a:stretch>
            <a:fillRect/>
          </a:stretch>
        </p:blipFill>
        <p:spPr bwMode="auto">
          <a:xfrm>
            <a:off x="0" y="4149080"/>
            <a:ext cx="2210065" cy="2708920"/>
          </a:xfrm>
          <a:prstGeom prst="rect">
            <a:avLst/>
          </a:prstGeom>
          <a:noFill/>
          <a:ln w="9525">
            <a:noFill/>
            <a:miter lim="800000"/>
            <a:headEnd/>
            <a:tailEnd/>
          </a:ln>
        </p:spPr>
      </p:pic>
      <p:sp>
        <p:nvSpPr>
          <p:cNvPr id="2" name="Title 1"/>
          <p:cNvSpPr>
            <a:spLocks noGrp="1"/>
          </p:cNvSpPr>
          <p:nvPr>
            <p:ph type="title"/>
          </p:nvPr>
        </p:nvSpPr>
        <p:spPr/>
        <p:txBody>
          <a:bodyPr/>
          <a:lstStyle/>
          <a:p>
            <a:r>
              <a:rPr lang="en-GB" dirty="0" smtClean="0"/>
              <a:t>Required Skills</a:t>
            </a:r>
            <a:endParaRPr lang="en-GB" dirty="0"/>
          </a:p>
        </p:txBody>
      </p:sp>
      <p:sp>
        <p:nvSpPr>
          <p:cNvPr id="3" name="Content Placeholder 2"/>
          <p:cNvSpPr>
            <a:spLocks noGrp="1"/>
          </p:cNvSpPr>
          <p:nvPr>
            <p:ph idx="1"/>
          </p:nvPr>
        </p:nvSpPr>
        <p:spPr/>
        <p:txBody>
          <a:bodyPr/>
          <a:lstStyle/>
          <a:p>
            <a:pPr algn="ctr">
              <a:buNone/>
            </a:pPr>
            <a:r>
              <a:rPr lang="en-AU" dirty="0" smtClean="0"/>
              <a:t>	</a:t>
            </a:r>
            <a:r>
              <a:rPr lang="en-AU" b="1" i="1" dirty="0" smtClean="0"/>
              <a:t>If a learner doesn’t have all of the core LLN skill requirements, it does not necessarily mean they cannot pursue the course, it just means you will have to find out what skills they need to develop and to what degree. Then you can begin to assess their needs and take appropriate action to build upon the skills they already have.</a:t>
            </a:r>
            <a:endParaRPr lang="en-GB" b="1" i="1" dirty="0" smtClean="0"/>
          </a:p>
          <a:p>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Sophie\Desktop\My Work\ArtWork\Mcrowd.jpg"/>
          <p:cNvPicPr>
            <a:picLocks noChangeAspect="1" noChangeArrowheads="1"/>
          </p:cNvPicPr>
          <p:nvPr/>
        </p:nvPicPr>
        <p:blipFill>
          <a:blip r:embed="rId2" cstate="print"/>
          <a:srcRect/>
          <a:stretch>
            <a:fillRect/>
          </a:stretch>
        </p:blipFill>
        <p:spPr bwMode="auto">
          <a:xfrm>
            <a:off x="2411760" y="3568452"/>
            <a:ext cx="4386064" cy="3289548"/>
          </a:xfrm>
          <a:prstGeom prst="rect">
            <a:avLst/>
          </a:prstGeom>
          <a:noFill/>
        </p:spPr>
      </p:pic>
      <p:sp>
        <p:nvSpPr>
          <p:cNvPr id="2" name="Title 1"/>
          <p:cNvSpPr>
            <a:spLocks noGrp="1"/>
          </p:cNvSpPr>
          <p:nvPr>
            <p:ph type="title"/>
          </p:nvPr>
        </p:nvSpPr>
        <p:spPr/>
        <p:txBody>
          <a:bodyPr/>
          <a:lstStyle/>
          <a:p>
            <a:r>
              <a:rPr lang="en-GB" dirty="0" smtClean="0"/>
              <a:t/>
            </a:r>
            <a:br>
              <a:rPr lang="en-GB" dirty="0" smtClean="0"/>
            </a:br>
            <a:r>
              <a:rPr lang="en-GB" dirty="0" smtClean="0"/>
              <a:t>Class Activity 1</a:t>
            </a:r>
            <a:br>
              <a:rPr lang="en-GB" dirty="0" smtClean="0"/>
            </a:br>
            <a:endParaRPr lang="en-GB" dirty="0"/>
          </a:p>
        </p:txBody>
      </p:sp>
      <p:sp>
        <p:nvSpPr>
          <p:cNvPr id="3" name="Content Placeholder 2"/>
          <p:cNvSpPr>
            <a:spLocks noGrp="1"/>
          </p:cNvSpPr>
          <p:nvPr>
            <p:ph idx="1"/>
          </p:nvPr>
        </p:nvSpPr>
        <p:spPr/>
        <p:txBody>
          <a:bodyPr/>
          <a:lstStyle/>
          <a:p>
            <a:r>
              <a:rPr lang="en-AU" dirty="0" smtClean="0"/>
              <a:t>Depending on your instructor’s wishes, work individually, in pairs or in small groups.</a:t>
            </a:r>
            <a:endParaRPr lang="en-GB" dirty="0" smtClean="0"/>
          </a:p>
          <a:p>
            <a:r>
              <a:rPr lang="en-AU" dirty="0" smtClean="0"/>
              <a:t>Using a training specification that you have worked with either in the past or currently, discuss/note how you went about determining the LLN skills. </a:t>
            </a:r>
            <a:endParaRPr lang="en-GB" dirty="0" smtClean="0"/>
          </a:p>
          <a:p>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GB" dirty="0" smtClean="0"/>
              <a:t/>
            </a:r>
            <a:br>
              <a:rPr lang="en-GB" dirty="0" smtClean="0"/>
            </a:br>
            <a:r>
              <a:rPr lang="en-GB" dirty="0" smtClean="0"/>
              <a:t>Activity 1A</a:t>
            </a:r>
            <a:br>
              <a:rPr lang="en-GB" dirty="0" smtClean="0"/>
            </a:br>
            <a:endParaRPr lang="en-CA" dirty="0" smtClean="0"/>
          </a:p>
        </p:txBody>
      </p:sp>
      <p:pic>
        <p:nvPicPr>
          <p:cNvPr id="11267"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6147" name="Title 3"/>
          <p:cNvSpPr>
            <a:spLocks noGrp="1"/>
          </p:cNvSpPr>
          <p:nvPr>
            <p:ph type="title"/>
          </p:nvPr>
        </p:nvSpPr>
        <p:spPr>
          <a:xfrm>
            <a:off x="642938" y="274638"/>
            <a:ext cx="7858125" cy="1143000"/>
          </a:xfrm>
        </p:spPr>
        <p:txBody>
          <a:bodyPr/>
          <a:lstStyle/>
          <a:p>
            <a:pPr eaLnBrk="1" hangingPunct="1"/>
            <a:r>
              <a:rPr lang="en-AU" dirty="0" smtClean="0"/>
              <a:t>Analyse LLN requirements</a:t>
            </a:r>
            <a:endParaRPr lang="en-CA" dirty="0" smtClean="0"/>
          </a:p>
        </p:txBody>
      </p:sp>
      <p:sp>
        <p:nvSpPr>
          <p:cNvPr id="6148" name="Content Placeholder 4"/>
          <p:cNvSpPr>
            <a:spLocks noGrp="1"/>
          </p:cNvSpPr>
          <p:nvPr>
            <p:ph idx="1"/>
          </p:nvPr>
        </p:nvSpPr>
        <p:spPr>
          <a:xfrm>
            <a:off x="4644008" y="1988840"/>
            <a:ext cx="4032522" cy="3601119"/>
          </a:xfrm>
        </p:spPr>
        <p:txBody>
          <a:bodyPr/>
          <a:lstStyle/>
          <a:p>
            <a:pPr>
              <a:buNone/>
            </a:pPr>
            <a:r>
              <a:rPr lang="en-AU" dirty="0" smtClean="0"/>
              <a:t>	</a:t>
            </a:r>
          </a:p>
          <a:p>
            <a:pPr>
              <a:buNone/>
            </a:pPr>
            <a:r>
              <a:rPr lang="en-AU" dirty="0" smtClean="0"/>
              <a:t>	1.2. Identify and analyse the LLN skill requirements essential to workplace performance</a:t>
            </a:r>
            <a:endParaRPr lang="en-AU" sz="3200" dirty="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Training Context</a:t>
            </a:r>
            <a:endParaRPr lang="en-GB" dirty="0"/>
          </a:p>
        </p:txBody>
      </p:sp>
      <p:sp>
        <p:nvSpPr>
          <p:cNvPr id="3" name="Content Placeholder 2"/>
          <p:cNvSpPr>
            <a:spLocks noGrp="1"/>
          </p:cNvSpPr>
          <p:nvPr>
            <p:ph idx="1"/>
          </p:nvPr>
        </p:nvSpPr>
        <p:spPr/>
        <p:txBody>
          <a:bodyPr/>
          <a:lstStyle/>
          <a:p>
            <a:pPr lvl="0"/>
            <a:r>
              <a:rPr lang="en-AU" dirty="0" smtClean="0"/>
              <a:t>On the job</a:t>
            </a:r>
            <a:endParaRPr lang="en-GB" dirty="0" smtClean="0"/>
          </a:p>
          <a:p>
            <a:pPr lvl="0"/>
            <a:r>
              <a:rPr lang="en-AU" dirty="0" smtClean="0"/>
              <a:t>In a classroom </a:t>
            </a:r>
            <a:endParaRPr lang="en-GB" dirty="0" smtClean="0"/>
          </a:p>
          <a:p>
            <a:pPr lvl="0"/>
            <a:r>
              <a:rPr lang="en-AU" dirty="0" smtClean="0"/>
              <a:t>Community setting</a:t>
            </a:r>
            <a:endParaRPr lang="en-GB" dirty="0" smtClean="0"/>
          </a:p>
          <a:p>
            <a:pPr lvl="0"/>
            <a:r>
              <a:rPr lang="en-AU" dirty="0" smtClean="0"/>
              <a:t>Training Organisation</a:t>
            </a:r>
            <a:endParaRPr lang="en-GB" dirty="0" smtClean="0"/>
          </a:p>
          <a:p>
            <a:endParaRPr lang="en-GB" dirty="0"/>
          </a:p>
        </p:txBody>
      </p:sp>
      <p:pic>
        <p:nvPicPr>
          <p:cNvPr id="3074" name="Picture 2" descr="class_has_answer_800_wht"/>
          <p:cNvPicPr>
            <a:picLocks noChangeAspect="1" noChangeArrowheads="1"/>
          </p:cNvPicPr>
          <p:nvPr/>
        </p:nvPicPr>
        <p:blipFill>
          <a:blip r:embed="rId2" cstate="print"/>
          <a:srcRect/>
          <a:stretch>
            <a:fillRect/>
          </a:stretch>
        </p:blipFill>
        <p:spPr bwMode="auto">
          <a:xfrm>
            <a:off x="2987824" y="3861048"/>
            <a:ext cx="5386731" cy="2202805"/>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1" descr="C:\Users\Sophie\Desktop\My Work\ArtWork\Fotolia_23716925_S.jpg"/>
          <p:cNvPicPr>
            <a:picLocks noChangeAspect="1" noChangeArrowheads="1"/>
          </p:cNvPicPr>
          <p:nvPr/>
        </p:nvPicPr>
        <p:blipFill>
          <a:blip r:embed="rId2" cstate="print"/>
          <a:srcRect/>
          <a:stretch>
            <a:fillRect/>
          </a:stretch>
        </p:blipFill>
        <p:spPr bwMode="auto">
          <a:xfrm>
            <a:off x="5219699" y="4081462"/>
            <a:ext cx="3924301" cy="2776538"/>
          </a:xfrm>
          <a:prstGeom prst="rect">
            <a:avLst/>
          </a:prstGeom>
          <a:noFill/>
        </p:spPr>
      </p:pic>
      <p:sp>
        <p:nvSpPr>
          <p:cNvPr id="2" name="Title 1"/>
          <p:cNvSpPr>
            <a:spLocks noGrp="1"/>
          </p:cNvSpPr>
          <p:nvPr>
            <p:ph type="title"/>
          </p:nvPr>
        </p:nvSpPr>
        <p:spPr/>
        <p:txBody>
          <a:bodyPr/>
          <a:lstStyle/>
          <a:p>
            <a:r>
              <a:rPr lang="en-GB" dirty="0" smtClean="0"/>
              <a:t/>
            </a:r>
            <a:br>
              <a:rPr lang="en-GB" dirty="0" smtClean="0"/>
            </a:br>
            <a:r>
              <a:rPr lang="en-GB" dirty="0" smtClean="0"/>
              <a:t>Abilities</a:t>
            </a:r>
            <a:br>
              <a:rPr lang="en-GB" dirty="0" smtClean="0"/>
            </a:br>
            <a:endParaRPr lang="en-GB" dirty="0"/>
          </a:p>
        </p:txBody>
      </p:sp>
      <p:sp>
        <p:nvSpPr>
          <p:cNvPr id="3" name="Content Placeholder 2"/>
          <p:cNvSpPr>
            <a:spLocks noGrp="1"/>
          </p:cNvSpPr>
          <p:nvPr>
            <p:ph idx="1"/>
          </p:nvPr>
        </p:nvSpPr>
        <p:spPr>
          <a:xfrm>
            <a:off x="457200" y="1600200"/>
            <a:ext cx="5698976" cy="4525963"/>
          </a:xfrm>
        </p:spPr>
        <p:txBody>
          <a:bodyPr/>
          <a:lstStyle/>
          <a:p>
            <a:r>
              <a:rPr lang="en-GB" dirty="0" smtClean="0"/>
              <a:t>Every skill has differing levels so it is important to consider what skill levels are required for the environment you are.</a:t>
            </a:r>
          </a:p>
          <a:p>
            <a:r>
              <a:rPr lang="en-GB" dirty="0" smtClean="0"/>
              <a:t>Each of your learners will have different levels and abilities; this is why you will need to create individual learning plans and even differentiate learning resources.</a:t>
            </a:r>
          </a:p>
          <a:p>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Assessment of Levels</a:t>
            </a:r>
            <a:endParaRPr lang="en-GB" dirty="0"/>
          </a:p>
        </p:txBody>
      </p:sp>
      <p:sp>
        <p:nvSpPr>
          <p:cNvPr id="3" name="Content Placeholder 2"/>
          <p:cNvSpPr>
            <a:spLocks noGrp="1"/>
          </p:cNvSpPr>
          <p:nvPr>
            <p:ph idx="1"/>
          </p:nvPr>
        </p:nvSpPr>
        <p:spPr/>
        <p:txBody>
          <a:bodyPr/>
          <a:lstStyle/>
          <a:p>
            <a:r>
              <a:rPr lang="en-AU" dirty="0" smtClean="0"/>
              <a:t>Using the ACSF, you can determine your learner’s skill levels. </a:t>
            </a:r>
          </a:p>
          <a:p>
            <a:r>
              <a:rPr lang="en-AU" dirty="0" smtClean="0"/>
              <a:t>Each Core Skill is broken down into five levels and each level has 2 (3 in Numeracy) Learning Indicators. </a:t>
            </a:r>
            <a:endParaRPr lang="en-GB" dirty="0"/>
          </a:p>
        </p:txBody>
      </p:sp>
      <p:pic>
        <p:nvPicPr>
          <p:cNvPr id="4098" name="Picture 2" descr="Fotolia_4938262_S"/>
          <p:cNvPicPr>
            <a:picLocks noChangeAspect="1" noChangeArrowheads="1"/>
          </p:cNvPicPr>
          <p:nvPr/>
        </p:nvPicPr>
        <p:blipFill>
          <a:blip r:embed="rId2" cstate="print"/>
          <a:srcRect/>
          <a:stretch>
            <a:fillRect/>
          </a:stretch>
        </p:blipFill>
        <p:spPr bwMode="auto">
          <a:xfrm>
            <a:off x="1259632" y="3573016"/>
            <a:ext cx="3733552" cy="3078281"/>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a:t>
            </a:r>
            <a:endParaRPr lang="en-GB" dirty="0"/>
          </a:p>
        </p:txBody>
      </p:sp>
      <p:pic>
        <p:nvPicPr>
          <p:cNvPr id="5122" name="Picture 2"/>
          <p:cNvPicPr>
            <a:picLocks noGrp="1" noChangeAspect="1" noChangeArrowheads="1"/>
          </p:cNvPicPr>
          <p:nvPr>
            <p:ph idx="1"/>
          </p:nvPr>
        </p:nvPicPr>
        <p:blipFill>
          <a:blip r:embed="rId2" cstate="print"/>
          <a:srcRect/>
          <a:stretch>
            <a:fillRect/>
          </a:stretch>
        </p:blipFill>
        <p:spPr bwMode="auto">
          <a:xfrm>
            <a:off x="1115616" y="1844824"/>
            <a:ext cx="6820410" cy="4351139"/>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Picture 1" descr="C:\Users\Sophie\Desktop\My Work\ArtWork\Mcrowd.jpg"/>
          <p:cNvPicPr>
            <a:picLocks noChangeAspect="1" noChangeArrowheads="1"/>
          </p:cNvPicPr>
          <p:nvPr/>
        </p:nvPicPr>
        <p:blipFill>
          <a:blip r:embed="rId2" cstate="print"/>
          <a:srcRect/>
          <a:stretch>
            <a:fillRect/>
          </a:stretch>
        </p:blipFill>
        <p:spPr bwMode="auto">
          <a:xfrm>
            <a:off x="1907704" y="2974386"/>
            <a:ext cx="5178152" cy="3883614"/>
          </a:xfrm>
          <a:prstGeom prst="rect">
            <a:avLst/>
          </a:prstGeom>
          <a:noFill/>
        </p:spPr>
      </p:pic>
      <p:sp>
        <p:nvSpPr>
          <p:cNvPr id="2" name="Title 1"/>
          <p:cNvSpPr>
            <a:spLocks noGrp="1"/>
          </p:cNvSpPr>
          <p:nvPr>
            <p:ph type="title"/>
          </p:nvPr>
        </p:nvSpPr>
        <p:spPr/>
        <p:txBody>
          <a:bodyPr/>
          <a:lstStyle/>
          <a:p>
            <a:r>
              <a:rPr lang="en-GB" dirty="0" smtClean="0"/>
              <a:t/>
            </a:r>
            <a:br>
              <a:rPr lang="en-GB" dirty="0" smtClean="0"/>
            </a:br>
            <a:r>
              <a:rPr lang="en-GB" dirty="0" smtClean="0"/>
              <a:t>Class Activity 2</a:t>
            </a:r>
            <a:br>
              <a:rPr lang="en-GB" dirty="0" smtClean="0"/>
            </a:br>
            <a:endParaRPr lang="en-GB" dirty="0"/>
          </a:p>
        </p:txBody>
      </p:sp>
      <p:sp>
        <p:nvSpPr>
          <p:cNvPr id="3" name="Content Placeholder 2"/>
          <p:cNvSpPr>
            <a:spLocks noGrp="1"/>
          </p:cNvSpPr>
          <p:nvPr>
            <p:ph idx="1"/>
          </p:nvPr>
        </p:nvSpPr>
        <p:spPr/>
        <p:txBody>
          <a:bodyPr/>
          <a:lstStyle/>
          <a:p>
            <a:r>
              <a:rPr lang="en-AU" dirty="0" smtClean="0"/>
              <a:t>Discuss in pairs or small groups how you would go about determining your learner’s levels. </a:t>
            </a:r>
          </a:p>
          <a:p>
            <a:r>
              <a:rPr lang="en-AU" dirty="0" smtClean="0"/>
              <a:t>How have you done this in the past? </a:t>
            </a:r>
          </a:p>
          <a:p>
            <a:r>
              <a:rPr lang="en-AU" dirty="0" smtClean="0"/>
              <a:t>What assessments or activities have you used?</a:t>
            </a:r>
            <a:endParaRPr lang="en-GB" dirty="0" smtClean="0"/>
          </a:p>
          <a:p>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r>
            <a:br>
              <a:rPr lang="en-GB" dirty="0" smtClean="0"/>
            </a:br>
            <a:r>
              <a:rPr lang="en-GB" dirty="0" smtClean="0"/>
              <a:t>Depending on environments, hazards may include:</a:t>
            </a:r>
            <a:br>
              <a:rPr lang="en-GB" dirty="0" smtClean="0"/>
            </a:br>
            <a:endParaRPr lang="en-GB" dirty="0"/>
          </a:p>
        </p:txBody>
      </p:sp>
      <p:sp>
        <p:nvSpPr>
          <p:cNvPr id="3" name="Content Placeholder 2"/>
          <p:cNvSpPr>
            <a:spLocks noGrp="1"/>
          </p:cNvSpPr>
          <p:nvPr>
            <p:ph idx="1"/>
          </p:nvPr>
        </p:nvSpPr>
        <p:spPr/>
        <p:txBody>
          <a:bodyPr/>
          <a:lstStyle/>
          <a:p>
            <a:endParaRPr lang="en-GB" dirty="0" smtClean="0"/>
          </a:p>
          <a:p>
            <a:r>
              <a:rPr lang="en-GB" dirty="0" smtClean="0"/>
              <a:t>Exposed wires from computers</a:t>
            </a:r>
          </a:p>
          <a:p>
            <a:r>
              <a:rPr lang="en-GB" dirty="0" smtClean="0"/>
              <a:t>Slippery surfaces</a:t>
            </a:r>
          </a:p>
          <a:p>
            <a:r>
              <a:rPr lang="en-GB" dirty="0" smtClean="0"/>
              <a:t>Electrical fires </a:t>
            </a:r>
          </a:p>
          <a:p>
            <a:r>
              <a:rPr lang="en-GB" dirty="0" smtClean="0"/>
              <a:t>Chemical spills</a:t>
            </a:r>
          </a:p>
          <a:p>
            <a:r>
              <a:rPr lang="en-GB" dirty="0" smtClean="0"/>
              <a:t>Moving vehicles</a:t>
            </a:r>
          </a:p>
          <a:p>
            <a:r>
              <a:rPr lang="en-GB" dirty="0" smtClean="0"/>
              <a:t>Trip hazards</a:t>
            </a:r>
          </a:p>
          <a:p>
            <a:endParaRPr lang="en-GB" dirty="0"/>
          </a:p>
        </p:txBody>
      </p:sp>
      <p:pic>
        <p:nvPicPr>
          <p:cNvPr id="6146" name="Picture 2" descr="laptop_internet_safety_800_wht_8533"/>
          <p:cNvPicPr>
            <a:picLocks noChangeAspect="1" noChangeArrowheads="1"/>
          </p:cNvPicPr>
          <p:nvPr/>
        </p:nvPicPr>
        <p:blipFill>
          <a:blip r:embed="rId2" cstate="print"/>
          <a:srcRect/>
          <a:stretch>
            <a:fillRect/>
          </a:stretch>
        </p:blipFill>
        <p:spPr bwMode="auto">
          <a:xfrm>
            <a:off x="4427984" y="3501008"/>
            <a:ext cx="3562970" cy="2449783"/>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r>
            <a:br>
              <a:rPr lang="en-GB" dirty="0" smtClean="0"/>
            </a:br>
            <a:r>
              <a:rPr lang="en-GB" dirty="0" smtClean="0"/>
              <a:t>Emergency Procedures:</a:t>
            </a:r>
            <a:br>
              <a:rPr lang="en-GB" dirty="0" smtClean="0"/>
            </a:br>
            <a:endParaRPr lang="en-GB" dirty="0"/>
          </a:p>
        </p:txBody>
      </p:sp>
      <p:sp>
        <p:nvSpPr>
          <p:cNvPr id="3" name="Content Placeholder 2"/>
          <p:cNvSpPr>
            <a:spLocks noGrp="1"/>
          </p:cNvSpPr>
          <p:nvPr>
            <p:ph idx="1"/>
          </p:nvPr>
        </p:nvSpPr>
        <p:spPr/>
        <p:txBody>
          <a:bodyPr/>
          <a:lstStyle/>
          <a:p>
            <a:r>
              <a:rPr lang="en-GB" dirty="0" smtClean="0"/>
              <a:t>Signing in and out of the building</a:t>
            </a:r>
          </a:p>
          <a:p>
            <a:r>
              <a:rPr lang="en-GB" dirty="0" smtClean="0"/>
              <a:t>Fire exits</a:t>
            </a:r>
          </a:p>
          <a:p>
            <a:r>
              <a:rPr lang="en-GB" dirty="0" smtClean="0"/>
              <a:t>Security codes</a:t>
            </a:r>
          </a:p>
          <a:p>
            <a:r>
              <a:rPr lang="en-GB" dirty="0" smtClean="0"/>
              <a:t>Appropriate personnel to report to</a:t>
            </a:r>
          </a:p>
          <a:p>
            <a:endParaRPr lang="en-GB"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1" descr="C:\Users\Sophie\Desktop\My Work\ArtWork\Mcrowd.jpg"/>
          <p:cNvPicPr>
            <a:picLocks noChangeAspect="1" noChangeArrowheads="1"/>
          </p:cNvPicPr>
          <p:nvPr/>
        </p:nvPicPr>
        <p:blipFill>
          <a:blip r:embed="rId2" cstate="print"/>
          <a:srcRect/>
          <a:stretch>
            <a:fillRect/>
          </a:stretch>
        </p:blipFill>
        <p:spPr bwMode="auto">
          <a:xfrm>
            <a:off x="1763688" y="2650350"/>
            <a:ext cx="5610200" cy="4207650"/>
          </a:xfrm>
          <a:prstGeom prst="rect">
            <a:avLst/>
          </a:prstGeom>
          <a:noFill/>
        </p:spPr>
      </p:pic>
      <p:sp>
        <p:nvSpPr>
          <p:cNvPr id="2" name="Title 1"/>
          <p:cNvSpPr>
            <a:spLocks noGrp="1"/>
          </p:cNvSpPr>
          <p:nvPr>
            <p:ph type="title"/>
          </p:nvPr>
        </p:nvSpPr>
        <p:spPr/>
        <p:txBody>
          <a:bodyPr/>
          <a:lstStyle/>
          <a:p>
            <a:r>
              <a:rPr lang="en-GB" dirty="0" smtClean="0"/>
              <a:t/>
            </a:r>
            <a:br>
              <a:rPr lang="en-GB" dirty="0" smtClean="0"/>
            </a:br>
            <a:r>
              <a:rPr lang="en-GB" dirty="0" smtClean="0"/>
              <a:t>Class Activity 3</a:t>
            </a:r>
            <a:br>
              <a:rPr lang="en-GB" dirty="0" smtClean="0"/>
            </a:br>
            <a:endParaRPr lang="en-GB" dirty="0"/>
          </a:p>
        </p:txBody>
      </p:sp>
      <p:sp>
        <p:nvSpPr>
          <p:cNvPr id="3" name="Content Placeholder 2"/>
          <p:cNvSpPr>
            <a:spLocks noGrp="1"/>
          </p:cNvSpPr>
          <p:nvPr>
            <p:ph idx="1"/>
          </p:nvPr>
        </p:nvSpPr>
        <p:spPr/>
        <p:txBody>
          <a:bodyPr/>
          <a:lstStyle/>
          <a:p>
            <a:r>
              <a:rPr lang="en-AU" dirty="0" smtClean="0"/>
              <a:t>In small groups or pairs, discuss training environments you have worked in and why you were required there. </a:t>
            </a:r>
          </a:p>
          <a:p>
            <a:r>
              <a:rPr lang="en-AU" dirty="0" smtClean="0"/>
              <a:t>Were there any OHS requirements?</a:t>
            </a:r>
            <a:endParaRPr lang="en-GB" dirty="0" smtClean="0"/>
          </a:p>
          <a:p>
            <a:endParaRPr lang="en-GB"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GB" dirty="0" smtClean="0"/>
              <a:t/>
            </a:r>
            <a:br>
              <a:rPr lang="en-GB" dirty="0" smtClean="0"/>
            </a:br>
            <a:r>
              <a:rPr lang="en-GB" dirty="0" smtClean="0"/>
              <a:t>Activity 1B</a:t>
            </a:r>
            <a:br>
              <a:rPr lang="en-GB" dirty="0" smtClean="0"/>
            </a:br>
            <a:endParaRPr lang="en-CA" dirty="0" smtClean="0"/>
          </a:p>
        </p:txBody>
      </p:sp>
      <p:pic>
        <p:nvPicPr>
          <p:cNvPr id="11267"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6147" name="Title 3"/>
          <p:cNvSpPr>
            <a:spLocks noGrp="1"/>
          </p:cNvSpPr>
          <p:nvPr>
            <p:ph type="title"/>
          </p:nvPr>
        </p:nvSpPr>
        <p:spPr>
          <a:xfrm>
            <a:off x="642938" y="274638"/>
            <a:ext cx="7858125" cy="1143000"/>
          </a:xfrm>
        </p:spPr>
        <p:txBody>
          <a:bodyPr/>
          <a:lstStyle/>
          <a:p>
            <a:pPr eaLnBrk="1" hangingPunct="1"/>
            <a:r>
              <a:rPr lang="en-AU" dirty="0" smtClean="0"/>
              <a:t>Analyse LLN requirements</a:t>
            </a:r>
            <a:endParaRPr lang="en-CA" dirty="0" smtClean="0"/>
          </a:p>
        </p:txBody>
      </p:sp>
      <p:sp>
        <p:nvSpPr>
          <p:cNvPr id="6148" name="Content Placeholder 4"/>
          <p:cNvSpPr>
            <a:spLocks noGrp="1"/>
          </p:cNvSpPr>
          <p:nvPr>
            <p:ph idx="1"/>
          </p:nvPr>
        </p:nvSpPr>
        <p:spPr>
          <a:xfrm>
            <a:off x="4644008" y="1988840"/>
            <a:ext cx="4032522" cy="3601119"/>
          </a:xfrm>
        </p:spPr>
        <p:txBody>
          <a:bodyPr/>
          <a:lstStyle/>
          <a:p>
            <a:pPr>
              <a:buNone/>
            </a:pPr>
            <a:r>
              <a:rPr lang="en-AU" dirty="0" smtClean="0"/>
              <a:t>	</a:t>
            </a:r>
          </a:p>
          <a:p>
            <a:pPr>
              <a:buNone/>
            </a:pPr>
            <a:r>
              <a:rPr lang="en-AU" dirty="0" smtClean="0"/>
              <a:t>	1.3. Determine the LLN skills of the learner group from validated tools and other sources</a:t>
            </a:r>
            <a:endParaRPr lang="en-AU" sz="3200" dirty="0"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r>
            <a:br>
              <a:rPr lang="en-GB" dirty="0" smtClean="0"/>
            </a:br>
            <a:r>
              <a:rPr lang="en-GB" dirty="0" smtClean="0"/>
              <a:t>Validated tools and other sources of information:</a:t>
            </a:r>
            <a:br>
              <a:rPr lang="en-GB" dirty="0" smtClean="0"/>
            </a:br>
            <a:endParaRPr lang="en-GB" dirty="0"/>
          </a:p>
        </p:txBody>
      </p:sp>
      <p:sp>
        <p:nvSpPr>
          <p:cNvPr id="3" name="Content Placeholder 2"/>
          <p:cNvSpPr>
            <a:spLocks noGrp="1"/>
          </p:cNvSpPr>
          <p:nvPr>
            <p:ph idx="1"/>
          </p:nvPr>
        </p:nvSpPr>
        <p:spPr/>
        <p:txBody>
          <a:bodyPr/>
          <a:lstStyle/>
          <a:p>
            <a:r>
              <a:rPr lang="en-AU" dirty="0" smtClean="0"/>
              <a:t>Resume</a:t>
            </a:r>
            <a:endParaRPr lang="en-GB" dirty="0" smtClean="0"/>
          </a:p>
          <a:p>
            <a:r>
              <a:rPr lang="en-AU" dirty="0" smtClean="0"/>
              <a:t>Assessments </a:t>
            </a:r>
            <a:endParaRPr lang="en-GB" dirty="0" smtClean="0"/>
          </a:p>
          <a:p>
            <a:r>
              <a:rPr lang="en-AU" dirty="0" smtClean="0"/>
              <a:t>Discussions</a:t>
            </a:r>
            <a:endParaRPr lang="en-GB" dirty="0" smtClean="0"/>
          </a:p>
          <a:p>
            <a:r>
              <a:rPr lang="en-AU" dirty="0" smtClean="0"/>
              <a:t>Activities</a:t>
            </a:r>
            <a:endParaRPr lang="en-GB" dirty="0" smtClean="0"/>
          </a:p>
          <a:p>
            <a:r>
              <a:rPr lang="en-AU" dirty="0" smtClean="0"/>
              <a:t>Any relevant tests</a:t>
            </a:r>
            <a:endParaRPr lang="en-GB" dirty="0" smtClean="0"/>
          </a:p>
          <a:p>
            <a:r>
              <a:rPr lang="en-AU" dirty="0" smtClean="0"/>
              <a:t>ACSF Level Indicators</a:t>
            </a:r>
            <a:endParaRPr lang="en-GB" dirty="0" smtClean="0"/>
          </a:p>
          <a:p>
            <a:r>
              <a:rPr lang="en-AU" dirty="0" smtClean="0"/>
              <a:t>Information provided by employer</a:t>
            </a:r>
            <a:endParaRPr lang="en-GB" dirty="0" smtClean="0"/>
          </a:p>
          <a:p>
            <a:r>
              <a:rPr lang="en-AU" dirty="0" smtClean="0"/>
              <a:t>Tools based on the ACSF </a:t>
            </a:r>
            <a:endParaRPr lang="en-GB" dirty="0" smtClean="0"/>
          </a:p>
          <a:p>
            <a:r>
              <a:rPr lang="en-AU" dirty="0" smtClean="0"/>
              <a:t>Information gained from an LLN specialist</a:t>
            </a:r>
            <a:endParaRPr lang="en-GB" dirty="0"/>
          </a:p>
        </p:txBody>
      </p:sp>
      <p:pic>
        <p:nvPicPr>
          <p:cNvPr id="7170" name="Picture 2" descr="MSpanner"/>
          <p:cNvPicPr>
            <a:picLocks noChangeAspect="1" noChangeArrowheads="1"/>
          </p:cNvPicPr>
          <p:nvPr/>
        </p:nvPicPr>
        <p:blipFill>
          <a:blip r:embed="rId2" cstate="print"/>
          <a:srcRect/>
          <a:stretch>
            <a:fillRect/>
          </a:stretch>
        </p:blipFill>
        <p:spPr bwMode="auto">
          <a:xfrm>
            <a:off x="5436096" y="1844824"/>
            <a:ext cx="2775892" cy="2778036"/>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r>
            <a:br>
              <a:rPr lang="en-GB" dirty="0" smtClean="0"/>
            </a:br>
            <a:r>
              <a:rPr lang="en-GB" dirty="0" smtClean="0"/>
              <a:t>Assess your learner</a:t>
            </a:r>
            <a:br>
              <a:rPr lang="en-GB" dirty="0" smtClean="0"/>
            </a:br>
            <a:endParaRPr lang="en-GB" dirty="0"/>
          </a:p>
        </p:txBody>
      </p:sp>
      <p:sp>
        <p:nvSpPr>
          <p:cNvPr id="3" name="Content Placeholder 2"/>
          <p:cNvSpPr>
            <a:spLocks noGrp="1"/>
          </p:cNvSpPr>
          <p:nvPr>
            <p:ph idx="1"/>
          </p:nvPr>
        </p:nvSpPr>
        <p:spPr/>
        <p:txBody>
          <a:bodyPr/>
          <a:lstStyle/>
          <a:p>
            <a:r>
              <a:rPr lang="en-AU" dirty="0" smtClean="0"/>
              <a:t>Your learner may not have a specific qualification to indicate their existing skills and therefore you will need to assess them to discover what skills they may have accumulated through work, for example. </a:t>
            </a:r>
            <a:endParaRPr lang="en-GB" dirty="0" smtClean="0"/>
          </a:p>
          <a:p>
            <a:endParaRPr lang="en-GB" dirty="0"/>
          </a:p>
        </p:txBody>
      </p:sp>
      <p:pic>
        <p:nvPicPr>
          <p:cNvPr id="8194" name="Picture 2" descr="group_meeting_pc_800_wht"/>
          <p:cNvPicPr>
            <a:picLocks noChangeAspect="1" noChangeArrowheads="1"/>
          </p:cNvPicPr>
          <p:nvPr/>
        </p:nvPicPr>
        <p:blipFill>
          <a:blip r:embed="rId2" cstate="print"/>
          <a:srcRect/>
          <a:stretch>
            <a:fillRect/>
          </a:stretch>
        </p:blipFill>
        <p:spPr bwMode="auto">
          <a:xfrm>
            <a:off x="1331640" y="3573016"/>
            <a:ext cx="2880320" cy="3011243"/>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
            </a:r>
            <a:br>
              <a:rPr lang="en-AU" dirty="0" smtClean="0"/>
            </a:br>
            <a:r>
              <a:rPr lang="en-AU" dirty="0" smtClean="0"/>
              <a:t/>
            </a:r>
            <a:br>
              <a:rPr lang="en-AU" dirty="0" smtClean="0"/>
            </a:br>
            <a:r>
              <a:rPr lang="en-AU" dirty="0" smtClean="0"/>
              <a:t>Issues you may encounter:</a:t>
            </a:r>
            <a:r>
              <a:rPr lang="en-GB" dirty="0" smtClean="0"/>
              <a:t/>
            </a:r>
            <a:br>
              <a:rPr lang="en-GB" dirty="0" smtClean="0"/>
            </a:br>
            <a:r>
              <a:rPr lang="en-GB" dirty="0" smtClean="0"/>
              <a:t/>
            </a:r>
            <a:br>
              <a:rPr lang="en-GB" dirty="0" smtClean="0"/>
            </a:br>
            <a:endParaRPr lang="en-GB" dirty="0"/>
          </a:p>
        </p:txBody>
      </p:sp>
      <p:sp>
        <p:nvSpPr>
          <p:cNvPr id="3" name="Content Placeholder 2"/>
          <p:cNvSpPr>
            <a:spLocks noGrp="1"/>
          </p:cNvSpPr>
          <p:nvPr>
            <p:ph idx="1"/>
          </p:nvPr>
        </p:nvSpPr>
        <p:spPr/>
        <p:txBody>
          <a:bodyPr/>
          <a:lstStyle/>
          <a:p>
            <a:r>
              <a:rPr lang="en-GB" dirty="0" smtClean="0"/>
              <a:t>Language</a:t>
            </a:r>
          </a:p>
          <a:p>
            <a:r>
              <a:rPr lang="en-GB" dirty="0" smtClean="0"/>
              <a:t>Confidence Issues</a:t>
            </a:r>
          </a:p>
          <a:p>
            <a:r>
              <a:rPr lang="en-GB" dirty="0" smtClean="0"/>
              <a:t>Equality and Diversity</a:t>
            </a:r>
            <a:endParaRPr lang="en-GB" dirty="0"/>
          </a:p>
        </p:txBody>
      </p:sp>
      <p:pic>
        <p:nvPicPr>
          <p:cNvPr id="9218" name="Picture 2" descr="team_high_five_800_wht"/>
          <p:cNvPicPr>
            <a:picLocks noChangeAspect="1" noChangeArrowheads="1"/>
          </p:cNvPicPr>
          <p:nvPr/>
        </p:nvPicPr>
        <p:blipFill>
          <a:blip r:embed="rId2" cstate="print"/>
          <a:srcRect/>
          <a:stretch>
            <a:fillRect/>
          </a:stretch>
        </p:blipFill>
        <p:spPr bwMode="auto">
          <a:xfrm>
            <a:off x="4860032" y="2852936"/>
            <a:ext cx="3028875" cy="3028875"/>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Picture 1" descr="C:\Users\Sophie\Desktop\My Work\ArtWork\Mcrowd.jpg"/>
          <p:cNvPicPr>
            <a:picLocks noChangeAspect="1" noChangeArrowheads="1"/>
          </p:cNvPicPr>
          <p:nvPr/>
        </p:nvPicPr>
        <p:blipFill>
          <a:blip r:embed="rId2" cstate="print"/>
          <a:srcRect/>
          <a:stretch>
            <a:fillRect/>
          </a:stretch>
        </p:blipFill>
        <p:spPr bwMode="auto">
          <a:xfrm>
            <a:off x="1835696" y="2699538"/>
            <a:ext cx="5544616" cy="4158462"/>
          </a:xfrm>
          <a:prstGeom prst="rect">
            <a:avLst/>
          </a:prstGeom>
          <a:noFill/>
        </p:spPr>
      </p:pic>
      <p:sp>
        <p:nvSpPr>
          <p:cNvPr id="2" name="Title 1"/>
          <p:cNvSpPr>
            <a:spLocks noGrp="1"/>
          </p:cNvSpPr>
          <p:nvPr>
            <p:ph type="title"/>
          </p:nvPr>
        </p:nvSpPr>
        <p:spPr/>
        <p:txBody>
          <a:bodyPr/>
          <a:lstStyle/>
          <a:p>
            <a:r>
              <a:rPr lang="en-GB" dirty="0" smtClean="0"/>
              <a:t/>
            </a:r>
            <a:br>
              <a:rPr lang="en-GB" dirty="0" smtClean="0"/>
            </a:br>
            <a:r>
              <a:rPr lang="en-GB" dirty="0" smtClean="0"/>
              <a:t>Class Activity 4</a:t>
            </a:r>
            <a:br>
              <a:rPr lang="en-GB" dirty="0" smtClean="0"/>
            </a:br>
            <a:endParaRPr lang="en-GB" dirty="0"/>
          </a:p>
        </p:txBody>
      </p:sp>
      <p:sp>
        <p:nvSpPr>
          <p:cNvPr id="3" name="Content Placeholder 2"/>
          <p:cNvSpPr>
            <a:spLocks noGrp="1"/>
          </p:cNvSpPr>
          <p:nvPr>
            <p:ph idx="1"/>
          </p:nvPr>
        </p:nvSpPr>
        <p:spPr/>
        <p:txBody>
          <a:bodyPr/>
          <a:lstStyle/>
          <a:p>
            <a:r>
              <a:rPr lang="en-GB" dirty="0" smtClean="0"/>
              <a:t>In pairs or small groups, discuss issues or situations you have encountered as mentioned above. </a:t>
            </a:r>
          </a:p>
          <a:p>
            <a:r>
              <a:rPr lang="en-GB" dirty="0" smtClean="0"/>
              <a:t>What did you do to overcome it? </a:t>
            </a:r>
          </a:p>
          <a:p>
            <a:r>
              <a:rPr lang="en-GB" dirty="0" smtClean="0"/>
              <a:t>What was the outcome?</a:t>
            </a:r>
            <a:endParaRPr lang="en-GB" b="1" dirty="0" smtClean="0"/>
          </a:p>
          <a:p>
            <a:endParaRPr lang="en-GB"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GB" dirty="0" smtClean="0"/>
              <a:t>Activity 1C</a:t>
            </a:r>
            <a:endParaRPr lang="en-CA" dirty="0" smtClean="0"/>
          </a:p>
        </p:txBody>
      </p:sp>
      <p:pic>
        <p:nvPicPr>
          <p:cNvPr id="11267"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6147" name="Title 3"/>
          <p:cNvSpPr>
            <a:spLocks noGrp="1"/>
          </p:cNvSpPr>
          <p:nvPr>
            <p:ph type="title"/>
          </p:nvPr>
        </p:nvSpPr>
        <p:spPr>
          <a:xfrm>
            <a:off x="642938" y="274638"/>
            <a:ext cx="7858125" cy="1143000"/>
          </a:xfrm>
        </p:spPr>
        <p:txBody>
          <a:bodyPr/>
          <a:lstStyle/>
          <a:p>
            <a:pPr eaLnBrk="1" hangingPunct="1"/>
            <a:r>
              <a:rPr lang="en-AU" sz="3600" dirty="0" smtClean="0"/>
              <a:t>Select and use resources and strategies to address LLN skill requirements</a:t>
            </a:r>
            <a:endParaRPr lang="en-CA" sz="3600" dirty="0" smtClean="0"/>
          </a:p>
        </p:txBody>
      </p:sp>
      <p:sp>
        <p:nvSpPr>
          <p:cNvPr id="6148" name="Content Placeholder 4"/>
          <p:cNvSpPr>
            <a:spLocks noGrp="1"/>
          </p:cNvSpPr>
          <p:nvPr>
            <p:ph idx="1"/>
          </p:nvPr>
        </p:nvSpPr>
        <p:spPr>
          <a:xfrm>
            <a:off x="4788024" y="1844824"/>
            <a:ext cx="3816498" cy="4033167"/>
          </a:xfrm>
        </p:spPr>
        <p:txBody>
          <a:bodyPr/>
          <a:lstStyle/>
          <a:p>
            <a:pPr>
              <a:buNone/>
            </a:pPr>
            <a:r>
              <a:rPr lang="en-AU" sz="1600" dirty="0" smtClean="0"/>
              <a:t>	</a:t>
            </a:r>
          </a:p>
          <a:p>
            <a:pPr>
              <a:buNone/>
            </a:pPr>
            <a:r>
              <a:rPr lang="en-AU" sz="1600" dirty="0" smtClean="0"/>
              <a:t>	2.1. Identify resources to support LLN skill development </a:t>
            </a:r>
          </a:p>
          <a:p>
            <a:pPr>
              <a:buNone/>
            </a:pPr>
            <a:endParaRPr lang="en-AU" sz="1600" dirty="0" smtClean="0"/>
          </a:p>
          <a:p>
            <a:pPr>
              <a:buNone/>
            </a:pPr>
            <a:r>
              <a:rPr lang="en-AU" sz="1600" dirty="0" smtClean="0"/>
              <a:t>	2.2. Use learning and assessment materials to support identified LLN requirements, customising where necessary </a:t>
            </a:r>
          </a:p>
          <a:p>
            <a:pPr>
              <a:buNone/>
            </a:pPr>
            <a:endParaRPr lang="en-AU" sz="1600" dirty="0" smtClean="0"/>
          </a:p>
          <a:p>
            <a:pPr>
              <a:buNone/>
            </a:pPr>
            <a:r>
              <a:rPr lang="en-AU" sz="1600" dirty="0" smtClean="0"/>
              <a:t>	2.3. Apply learning support strategies in training delivery appropriate to LLN requirements and learner group </a:t>
            </a:r>
          </a:p>
          <a:p>
            <a:pPr>
              <a:buNone/>
            </a:pPr>
            <a:endParaRPr lang="en-AU" sz="1600" dirty="0" smtClean="0"/>
          </a:p>
          <a:p>
            <a:pPr>
              <a:buNone/>
            </a:pPr>
            <a:r>
              <a:rPr lang="en-AU" sz="1600" dirty="0" smtClean="0"/>
              <a:t>	2.4. Determine assessment strategies appropriate to LLN requirements and learner group</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
            </a:r>
            <a:br>
              <a:rPr lang="en-AU" dirty="0" smtClean="0"/>
            </a:br>
            <a:r>
              <a:rPr lang="en-AU" dirty="0" smtClean="0"/>
              <a:t>Assessment methods/materials may include:</a:t>
            </a:r>
            <a:r>
              <a:rPr lang="en-GB" dirty="0" smtClean="0"/>
              <a:t/>
            </a:r>
            <a:br>
              <a:rPr lang="en-GB" dirty="0" smtClean="0"/>
            </a:br>
            <a:endParaRPr lang="en-GB" dirty="0"/>
          </a:p>
        </p:txBody>
      </p:sp>
      <p:sp>
        <p:nvSpPr>
          <p:cNvPr id="3" name="Content Placeholder 2"/>
          <p:cNvSpPr>
            <a:spLocks noGrp="1"/>
          </p:cNvSpPr>
          <p:nvPr>
            <p:ph idx="1"/>
          </p:nvPr>
        </p:nvSpPr>
        <p:spPr/>
        <p:txBody>
          <a:bodyPr/>
          <a:lstStyle/>
          <a:p>
            <a:r>
              <a:rPr lang="en-AU" dirty="0" smtClean="0"/>
              <a:t>Questions </a:t>
            </a:r>
            <a:endParaRPr lang="en-GB" dirty="0" smtClean="0"/>
          </a:p>
          <a:p>
            <a:r>
              <a:rPr lang="en-AU" dirty="0" smtClean="0"/>
              <a:t>Discussions</a:t>
            </a:r>
            <a:endParaRPr lang="en-GB" dirty="0" smtClean="0"/>
          </a:p>
          <a:p>
            <a:r>
              <a:rPr lang="en-AU" dirty="0" smtClean="0"/>
              <a:t>Observations</a:t>
            </a:r>
            <a:endParaRPr lang="en-GB" dirty="0" smtClean="0"/>
          </a:p>
          <a:p>
            <a:r>
              <a:rPr lang="en-AU" dirty="0" smtClean="0"/>
              <a:t>Third Parties</a:t>
            </a:r>
            <a:endParaRPr lang="en-GB" dirty="0" smtClean="0"/>
          </a:p>
          <a:p>
            <a:r>
              <a:rPr lang="en-AU" dirty="0" smtClean="0"/>
              <a:t>Research</a:t>
            </a:r>
            <a:endParaRPr lang="en-GB" dirty="0" smtClean="0"/>
          </a:p>
          <a:p>
            <a:r>
              <a:rPr lang="en-AU" dirty="0" smtClean="0"/>
              <a:t>Presentations</a:t>
            </a:r>
            <a:endParaRPr lang="en-GB" dirty="0" smtClean="0"/>
          </a:p>
          <a:p>
            <a:endParaRPr lang="en-GB" dirty="0"/>
          </a:p>
        </p:txBody>
      </p:sp>
      <p:pic>
        <p:nvPicPr>
          <p:cNvPr id="69634" name="Picture 2" descr="stick_figure_presenter_display_800_wht"/>
          <p:cNvPicPr>
            <a:picLocks noChangeAspect="1" noChangeArrowheads="1"/>
          </p:cNvPicPr>
          <p:nvPr/>
        </p:nvPicPr>
        <p:blipFill>
          <a:blip r:embed="rId2" cstate="print"/>
          <a:srcRect/>
          <a:stretch>
            <a:fillRect/>
          </a:stretch>
        </p:blipFill>
        <p:spPr bwMode="auto">
          <a:xfrm>
            <a:off x="3851920" y="2852936"/>
            <a:ext cx="4203267" cy="2889746"/>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r>
            <a:br>
              <a:rPr lang="en-GB" dirty="0" smtClean="0"/>
            </a:br>
            <a:r>
              <a:rPr lang="en-GB" dirty="0" smtClean="0"/>
              <a:t>Differentiation</a:t>
            </a:r>
            <a:br>
              <a:rPr lang="en-GB" dirty="0" smtClean="0"/>
            </a:br>
            <a:endParaRPr lang="en-GB" dirty="0"/>
          </a:p>
        </p:txBody>
      </p:sp>
      <p:sp>
        <p:nvSpPr>
          <p:cNvPr id="3" name="Content Placeholder 2"/>
          <p:cNvSpPr>
            <a:spLocks noGrp="1"/>
          </p:cNvSpPr>
          <p:nvPr>
            <p:ph idx="1"/>
          </p:nvPr>
        </p:nvSpPr>
        <p:spPr/>
        <p:txBody>
          <a:bodyPr/>
          <a:lstStyle/>
          <a:p>
            <a:r>
              <a:rPr lang="en-GB" dirty="0" smtClean="0"/>
              <a:t>Not only will your learner’s have different preferred learning styles but they may also have different learning abilities. </a:t>
            </a:r>
          </a:p>
          <a:p>
            <a:r>
              <a:rPr lang="en-GB" dirty="0" smtClean="0"/>
              <a:t>If you are going to produce class resources, you need to ensure it is accessible to all. </a:t>
            </a:r>
          </a:p>
          <a:p>
            <a:endParaRPr lang="en-GB" dirty="0"/>
          </a:p>
        </p:txBody>
      </p:sp>
      <p:pic>
        <p:nvPicPr>
          <p:cNvPr id="70658" name="Picture 2" descr="disability_diversity"/>
          <p:cNvPicPr>
            <a:picLocks noChangeAspect="1" noChangeArrowheads="1"/>
          </p:cNvPicPr>
          <p:nvPr/>
        </p:nvPicPr>
        <p:blipFill>
          <a:blip r:embed="rId2" cstate="print"/>
          <a:srcRect/>
          <a:stretch>
            <a:fillRect/>
          </a:stretch>
        </p:blipFill>
        <p:spPr bwMode="auto">
          <a:xfrm>
            <a:off x="1691680" y="4293096"/>
            <a:ext cx="3209925" cy="2105025"/>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C:\Users\Sophie\Desktop\My Work\ArtWork\Mcrowd.jpg"/>
          <p:cNvPicPr>
            <a:picLocks noChangeAspect="1" noChangeArrowheads="1"/>
          </p:cNvPicPr>
          <p:nvPr/>
        </p:nvPicPr>
        <p:blipFill>
          <a:blip r:embed="rId2" cstate="print"/>
          <a:srcRect/>
          <a:stretch>
            <a:fillRect/>
          </a:stretch>
        </p:blipFill>
        <p:spPr bwMode="auto">
          <a:xfrm>
            <a:off x="1763688" y="2704356"/>
            <a:ext cx="5538192" cy="4153644"/>
          </a:xfrm>
          <a:prstGeom prst="rect">
            <a:avLst/>
          </a:prstGeom>
          <a:noFill/>
        </p:spPr>
      </p:pic>
      <p:sp>
        <p:nvSpPr>
          <p:cNvPr id="2" name="Title 1"/>
          <p:cNvSpPr>
            <a:spLocks noGrp="1"/>
          </p:cNvSpPr>
          <p:nvPr>
            <p:ph type="title"/>
          </p:nvPr>
        </p:nvSpPr>
        <p:spPr/>
        <p:txBody>
          <a:bodyPr/>
          <a:lstStyle/>
          <a:p>
            <a:r>
              <a:rPr lang="en-GB" dirty="0" smtClean="0"/>
              <a:t/>
            </a:r>
            <a:br>
              <a:rPr lang="en-GB" dirty="0" smtClean="0"/>
            </a:br>
            <a:r>
              <a:rPr lang="en-GB" dirty="0" smtClean="0"/>
              <a:t>Class Activity 5</a:t>
            </a:r>
            <a:br>
              <a:rPr lang="en-GB" dirty="0" smtClean="0"/>
            </a:br>
            <a:endParaRPr lang="en-GB" dirty="0"/>
          </a:p>
        </p:txBody>
      </p:sp>
      <p:sp>
        <p:nvSpPr>
          <p:cNvPr id="3" name="Content Placeholder 2"/>
          <p:cNvSpPr>
            <a:spLocks noGrp="1"/>
          </p:cNvSpPr>
          <p:nvPr>
            <p:ph idx="1"/>
          </p:nvPr>
        </p:nvSpPr>
        <p:spPr/>
        <p:txBody>
          <a:bodyPr/>
          <a:lstStyle/>
          <a:p>
            <a:r>
              <a:rPr lang="en-AU" dirty="0" smtClean="0"/>
              <a:t>In pairs or small groups, discuss what assessment materials you have developed/used and how you have adapted them to suit your learner’s needs, training specification and context.</a:t>
            </a:r>
            <a:endParaRPr lang="en-GB" dirty="0" smtClean="0"/>
          </a:p>
          <a:p>
            <a:endParaRPr lang="en-GB"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
            </a:r>
            <a:br>
              <a:rPr lang="en-AU" dirty="0" smtClean="0"/>
            </a:br>
            <a:r>
              <a:rPr lang="en-AU" dirty="0" smtClean="0"/>
              <a:t>Learner Support Strategies can include:</a:t>
            </a:r>
            <a:r>
              <a:rPr lang="en-GB" dirty="0" smtClean="0"/>
              <a:t/>
            </a:r>
            <a:br>
              <a:rPr lang="en-GB" dirty="0" smtClean="0"/>
            </a:br>
            <a:endParaRPr lang="en-GB" dirty="0"/>
          </a:p>
        </p:txBody>
      </p:sp>
      <p:sp>
        <p:nvSpPr>
          <p:cNvPr id="3" name="Content Placeholder 2"/>
          <p:cNvSpPr>
            <a:spLocks noGrp="1"/>
          </p:cNvSpPr>
          <p:nvPr>
            <p:ph idx="1"/>
          </p:nvPr>
        </p:nvSpPr>
        <p:spPr>
          <a:xfrm>
            <a:off x="457200" y="1600200"/>
            <a:ext cx="5626968" cy="4525963"/>
          </a:xfrm>
        </p:spPr>
        <p:txBody>
          <a:bodyPr/>
          <a:lstStyle/>
          <a:p>
            <a:endParaRPr lang="en-AU" dirty="0" smtClean="0"/>
          </a:p>
          <a:p>
            <a:r>
              <a:rPr lang="en-AU" dirty="0" smtClean="0"/>
              <a:t>Demonstrating LLN practices to be learned in a workplace context </a:t>
            </a:r>
            <a:endParaRPr lang="en-GB" dirty="0" smtClean="0"/>
          </a:p>
          <a:p>
            <a:r>
              <a:rPr lang="en-AU" dirty="0" smtClean="0"/>
              <a:t>Using English appropriate for the learner </a:t>
            </a:r>
            <a:endParaRPr lang="en-GB" dirty="0" smtClean="0"/>
          </a:p>
          <a:p>
            <a:r>
              <a:rPr lang="en-AU" dirty="0" smtClean="0"/>
              <a:t>Using audio recording of texts </a:t>
            </a:r>
            <a:endParaRPr lang="en-GB" dirty="0" smtClean="0"/>
          </a:p>
          <a:p>
            <a:r>
              <a:rPr lang="en-AU" dirty="0" smtClean="0"/>
              <a:t>Using video and/or audio material to support the training </a:t>
            </a:r>
            <a:endParaRPr lang="en-GB" dirty="0" smtClean="0"/>
          </a:p>
          <a:p>
            <a:endParaRPr lang="en-GB" dirty="0"/>
          </a:p>
        </p:txBody>
      </p:sp>
      <p:pic>
        <p:nvPicPr>
          <p:cNvPr id="76802" name="Picture 2" descr="C:\Users\Sophie\Desktop\My Work\ArtWork\video_chatting_pc.png"/>
          <p:cNvPicPr>
            <a:picLocks noChangeAspect="1" noChangeArrowheads="1"/>
          </p:cNvPicPr>
          <p:nvPr/>
        </p:nvPicPr>
        <p:blipFill>
          <a:blip r:embed="rId2" cstate="print"/>
          <a:srcRect/>
          <a:stretch>
            <a:fillRect/>
          </a:stretch>
        </p:blipFill>
        <p:spPr bwMode="auto">
          <a:xfrm>
            <a:off x="6372200" y="3068960"/>
            <a:ext cx="2240270" cy="3394348"/>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MCup"/>
          <p:cNvPicPr>
            <a:picLocks noChangeAspect="1" noChangeArrowheads="1"/>
          </p:cNvPicPr>
          <p:nvPr/>
        </p:nvPicPr>
        <p:blipFill>
          <a:blip r:embed="rId2" cstate="print"/>
          <a:srcRect/>
          <a:stretch>
            <a:fillRect/>
          </a:stretch>
        </p:blipFill>
        <p:spPr bwMode="auto">
          <a:xfrm>
            <a:off x="5724128" y="4113213"/>
            <a:ext cx="2743200" cy="2744787"/>
          </a:xfrm>
          <a:prstGeom prst="rect">
            <a:avLst/>
          </a:prstGeom>
          <a:noFill/>
          <a:ln w="9525">
            <a:noFill/>
            <a:miter lim="800000"/>
            <a:headEnd/>
            <a:tailEnd/>
          </a:ln>
        </p:spPr>
      </p:pic>
      <p:sp>
        <p:nvSpPr>
          <p:cNvPr id="2" name="Title 1"/>
          <p:cNvSpPr>
            <a:spLocks noGrp="1"/>
          </p:cNvSpPr>
          <p:nvPr>
            <p:ph type="title"/>
          </p:nvPr>
        </p:nvSpPr>
        <p:spPr/>
        <p:txBody>
          <a:bodyPr/>
          <a:lstStyle/>
          <a:p>
            <a:r>
              <a:rPr lang="en-GB" dirty="0" smtClean="0"/>
              <a:t/>
            </a:r>
            <a:br>
              <a:rPr lang="en-GB" dirty="0" smtClean="0"/>
            </a:br>
            <a:r>
              <a:rPr lang="en-GB" dirty="0" smtClean="0"/>
              <a:t>Development</a:t>
            </a:r>
            <a:br>
              <a:rPr lang="en-GB" dirty="0" smtClean="0"/>
            </a:br>
            <a:endParaRPr lang="en-GB" dirty="0"/>
          </a:p>
        </p:txBody>
      </p:sp>
      <p:sp>
        <p:nvSpPr>
          <p:cNvPr id="3" name="Content Placeholder 2"/>
          <p:cNvSpPr>
            <a:spLocks noGrp="1"/>
          </p:cNvSpPr>
          <p:nvPr>
            <p:ph idx="1"/>
          </p:nvPr>
        </p:nvSpPr>
        <p:spPr/>
        <p:txBody>
          <a:bodyPr/>
          <a:lstStyle/>
          <a:p>
            <a:r>
              <a:rPr lang="en-AU" dirty="0" smtClean="0"/>
              <a:t>Even though the point of learning strategies is to support your learners with what they are doing, it is also important that you look beyond that. </a:t>
            </a:r>
            <a:endParaRPr lang="en-GB" dirty="0" smtClean="0"/>
          </a:p>
          <a:p>
            <a:r>
              <a:rPr lang="en-AU" dirty="0" smtClean="0"/>
              <a:t>You want the support you give to build your learners confidence and help them to achieve their goals and objectives in work and their training. </a:t>
            </a:r>
            <a:endParaRPr lang="en-GB" dirty="0" smtClean="0"/>
          </a:p>
          <a:p>
            <a:endParaRPr lang="en-GB"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
            </a:r>
            <a:br>
              <a:rPr lang="en-AU" dirty="0" smtClean="0"/>
            </a:br>
            <a:r>
              <a:rPr lang="en-AU" dirty="0" smtClean="0"/>
              <a:t>How will you monitor your learner’s progress?</a:t>
            </a:r>
            <a:r>
              <a:rPr lang="en-GB" dirty="0" smtClean="0"/>
              <a:t/>
            </a:r>
            <a:br>
              <a:rPr lang="en-GB" dirty="0" smtClean="0"/>
            </a:br>
            <a:endParaRPr lang="en-GB" dirty="0"/>
          </a:p>
        </p:txBody>
      </p:sp>
      <p:sp>
        <p:nvSpPr>
          <p:cNvPr id="3" name="Content Placeholder 2"/>
          <p:cNvSpPr>
            <a:spLocks noGrp="1"/>
          </p:cNvSpPr>
          <p:nvPr>
            <p:ph idx="1"/>
          </p:nvPr>
        </p:nvSpPr>
        <p:spPr/>
        <p:txBody>
          <a:bodyPr/>
          <a:lstStyle/>
          <a:p>
            <a:r>
              <a:rPr lang="en-AU" dirty="0" smtClean="0"/>
              <a:t>Assessments</a:t>
            </a:r>
            <a:endParaRPr lang="en-GB" dirty="0" smtClean="0"/>
          </a:p>
          <a:p>
            <a:r>
              <a:rPr lang="en-AU" dirty="0" smtClean="0"/>
              <a:t>Meetings </a:t>
            </a:r>
            <a:endParaRPr lang="en-GB" dirty="0" smtClean="0"/>
          </a:p>
          <a:p>
            <a:r>
              <a:rPr lang="en-AU" dirty="0" smtClean="0"/>
              <a:t>Discussions</a:t>
            </a:r>
            <a:endParaRPr lang="en-GB" dirty="0" smtClean="0"/>
          </a:p>
          <a:p>
            <a:r>
              <a:rPr lang="en-AU" dirty="0" smtClean="0"/>
              <a:t>Feedback from employer or specialist practitioner</a:t>
            </a:r>
            <a:endParaRPr lang="en-GB" dirty="0" smtClean="0"/>
          </a:p>
          <a:p>
            <a:r>
              <a:rPr lang="en-AU" dirty="0" smtClean="0"/>
              <a:t>Phone calls</a:t>
            </a:r>
            <a:endParaRPr lang="en-GB" dirty="0" smtClean="0"/>
          </a:p>
          <a:p>
            <a:r>
              <a:rPr lang="en-AU" dirty="0" smtClean="0"/>
              <a:t>Email</a:t>
            </a:r>
            <a:endParaRPr lang="en-GB" dirty="0" smtClean="0"/>
          </a:p>
          <a:p>
            <a:endParaRPr lang="en-GB" dirty="0"/>
          </a:p>
        </p:txBody>
      </p:sp>
      <p:pic>
        <p:nvPicPr>
          <p:cNvPr id="72706" name="Picture 2" descr="Fotolia_15998379_XS"/>
          <p:cNvPicPr>
            <a:picLocks noChangeAspect="1" noChangeArrowheads="1"/>
          </p:cNvPicPr>
          <p:nvPr/>
        </p:nvPicPr>
        <p:blipFill>
          <a:blip r:embed="rId2" cstate="print"/>
          <a:srcRect/>
          <a:stretch>
            <a:fillRect/>
          </a:stretch>
        </p:blipFill>
        <p:spPr bwMode="auto">
          <a:xfrm>
            <a:off x="4499992" y="3717032"/>
            <a:ext cx="2606030" cy="2606030"/>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
            </a:r>
            <a:br>
              <a:rPr lang="en-AU" dirty="0" smtClean="0"/>
            </a:br>
            <a:r>
              <a:rPr lang="en-AU" dirty="0" smtClean="0"/>
              <a:t>How will you determine areas for improvement?</a:t>
            </a:r>
            <a:r>
              <a:rPr lang="en-GB" dirty="0" smtClean="0"/>
              <a:t/>
            </a:r>
            <a:br>
              <a:rPr lang="en-GB" dirty="0" smtClean="0"/>
            </a:br>
            <a:endParaRPr lang="en-GB" dirty="0"/>
          </a:p>
        </p:txBody>
      </p:sp>
      <p:sp>
        <p:nvSpPr>
          <p:cNvPr id="3" name="Content Placeholder 2"/>
          <p:cNvSpPr>
            <a:spLocks noGrp="1"/>
          </p:cNvSpPr>
          <p:nvPr>
            <p:ph idx="1"/>
          </p:nvPr>
        </p:nvSpPr>
        <p:spPr/>
        <p:txBody>
          <a:bodyPr/>
          <a:lstStyle/>
          <a:p>
            <a:endParaRPr lang="en-GB" dirty="0" smtClean="0"/>
          </a:p>
          <a:p>
            <a:r>
              <a:rPr lang="en-GB" dirty="0" smtClean="0"/>
              <a:t>Assessments</a:t>
            </a:r>
          </a:p>
          <a:p>
            <a:r>
              <a:rPr lang="en-GB" dirty="0" smtClean="0"/>
              <a:t>Regular Contact</a:t>
            </a:r>
          </a:p>
          <a:p>
            <a:r>
              <a:rPr lang="en-GB" dirty="0" smtClean="0"/>
              <a:t>Feedback</a:t>
            </a:r>
          </a:p>
          <a:p>
            <a:endParaRPr lang="en-GB" dirty="0"/>
          </a:p>
        </p:txBody>
      </p:sp>
      <p:pic>
        <p:nvPicPr>
          <p:cNvPr id="73730" name="Picture 2" descr="Fotolia_2204096_S"/>
          <p:cNvPicPr>
            <a:picLocks noChangeAspect="1" noChangeArrowheads="1"/>
          </p:cNvPicPr>
          <p:nvPr/>
        </p:nvPicPr>
        <p:blipFill>
          <a:blip r:embed="rId2" cstate="print"/>
          <a:srcRect/>
          <a:stretch>
            <a:fillRect/>
          </a:stretch>
        </p:blipFill>
        <p:spPr bwMode="auto">
          <a:xfrm>
            <a:off x="4716016" y="3068960"/>
            <a:ext cx="2846437" cy="2846437"/>
          </a:xfrm>
          <a:prstGeom prst="rect">
            <a:avLst/>
          </a:prstGeom>
          <a:noFill/>
          <a:ln w="9525">
            <a:noFill/>
            <a:miter lim="800000"/>
            <a:headEnd/>
            <a:tailEnd/>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GB" dirty="0" smtClean="0"/>
              <a:t/>
            </a:r>
            <a:br>
              <a:rPr lang="en-GB" dirty="0" smtClean="0"/>
            </a:br>
            <a:r>
              <a:rPr lang="en-GB" dirty="0" smtClean="0"/>
              <a:t>Activity 2A and 2B</a:t>
            </a:r>
            <a:br>
              <a:rPr lang="en-GB" dirty="0" smtClean="0"/>
            </a:br>
            <a:endParaRPr lang="en-CA" dirty="0" smtClean="0"/>
          </a:p>
        </p:txBody>
      </p:sp>
      <p:pic>
        <p:nvPicPr>
          <p:cNvPr id="11267"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6147" name="Title 3"/>
          <p:cNvSpPr>
            <a:spLocks noGrp="1"/>
          </p:cNvSpPr>
          <p:nvPr>
            <p:ph type="title"/>
          </p:nvPr>
        </p:nvSpPr>
        <p:spPr>
          <a:xfrm>
            <a:off x="642938" y="274638"/>
            <a:ext cx="7858125" cy="1143000"/>
          </a:xfrm>
        </p:spPr>
        <p:txBody>
          <a:bodyPr/>
          <a:lstStyle/>
          <a:p>
            <a:pPr eaLnBrk="1" hangingPunct="1"/>
            <a:r>
              <a:rPr lang="en-AU" dirty="0" smtClean="0"/>
              <a:t>Use specialist LLN support where required</a:t>
            </a:r>
            <a:endParaRPr lang="en-CA" dirty="0" smtClean="0"/>
          </a:p>
        </p:txBody>
      </p:sp>
      <p:sp>
        <p:nvSpPr>
          <p:cNvPr id="6148" name="Content Placeholder 4"/>
          <p:cNvSpPr>
            <a:spLocks noGrp="1"/>
          </p:cNvSpPr>
          <p:nvPr>
            <p:ph idx="1"/>
          </p:nvPr>
        </p:nvSpPr>
        <p:spPr>
          <a:xfrm>
            <a:off x="4644008" y="2420888"/>
            <a:ext cx="4104456" cy="3529111"/>
          </a:xfrm>
        </p:spPr>
        <p:txBody>
          <a:bodyPr/>
          <a:lstStyle/>
          <a:p>
            <a:pPr>
              <a:buNone/>
            </a:pPr>
            <a:r>
              <a:rPr lang="en-AU" sz="2400" dirty="0" smtClean="0"/>
              <a:t>	</a:t>
            </a:r>
          </a:p>
          <a:p>
            <a:pPr>
              <a:buNone/>
            </a:pPr>
            <a:r>
              <a:rPr lang="en-AU" dirty="0" smtClean="0"/>
              <a:t>	3.1. Review course demands and learner profile to determine if specialist LLN support is required</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
            </a:r>
            <a:br>
              <a:rPr lang="en-AU" dirty="0" smtClean="0"/>
            </a:br>
            <a:r>
              <a:rPr lang="en-AU" dirty="0" smtClean="0"/>
              <a:t>Specialist core LLN assistance can include:</a:t>
            </a:r>
            <a:r>
              <a:rPr lang="en-GB" dirty="0" smtClean="0"/>
              <a:t/>
            </a:r>
            <a:br>
              <a:rPr lang="en-GB" dirty="0" smtClean="0"/>
            </a:br>
            <a:endParaRPr lang="en-GB" dirty="0"/>
          </a:p>
        </p:txBody>
      </p:sp>
      <p:sp>
        <p:nvSpPr>
          <p:cNvPr id="3" name="Content Placeholder 2"/>
          <p:cNvSpPr>
            <a:spLocks noGrp="1"/>
          </p:cNvSpPr>
          <p:nvPr>
            <p:ph idx="1"/>
          </p:nvPr>
        </p:nvSpPr>
        <p:spPr/>
        <p:txBody>
          <a:bodyPr/>
          <a:lstStyle/>
          <a:p>
            <a:r>
              <a:rPr lang="en-AU" dirty="0" smtClean="0"/>
              <a:t>Specialist Numeracy, Literacy and Language Teachers</a:t>
            </a:r>
            <a:endParaRPr lang="en-GB" dirty="0" smtClean="0"/>
          </a:p>
          <a:p>
            <a:r>
              <a:rPr lang="en-AU" dirty="0" smtClean="0"/>
              <a:t>Adult Tutors</a:t>
            </a:r>
            <a:endParaRPr lang="en-GB" dirty="0" smtClean="0"/>
          </a:p>
          <a:p>
            <a:r>
              <a:rPr lang="en-AU" dirty="0" smtClean="0"/>
              <a:t>WELL (Workplace English Language and Literacy)</a:t>
            </a:r>
            <a:endParaRPr lang="en-GB" dirty="0" smtClean="0"/>
          </a:p>
          <a:p>
            <a:r>
              <a:rPr lang="en-AU" dirty="0" smtClean="0"/>
              <a:t>LLNP (Language, Literacy and Numeracy Program)</a:t>
            </a:r>
            <a:endParaRPr lang="en-GB" dirty="0" smtClean="0"/>
          </a:p>
          <a:p>
            <a:r>
              <a:rPr lang="en-AU" dirty="0" smtClean="0"/>
              <a:t>AMEP (Adult Migrant English Program)</a:t>
            </a:r>
            <a:endParaRPr lang="en-GB" dirty="0" smtClean="0"/>
          </a:p>
          <a:p>
            <a:r>
              <a:rPr lang="en-AU" dirty="0" smtClean="0"/>
              <a:t>Specialist in-house support services </a:t>
            </a:r>
            <a:endParaRPr lang="en-GB" dirty="0" smtClean="0"/>
          </a:p>
          <a:p>
            <a:r>
              <a:rPr lang="en-AU" dirty="0" smtClean="0"/>
              <a:t>Team teaching approaches </a:t>
            </a:r>
            <a:endParaRPr lang="en-GB" dirty="0" smtClean="0"/>
          </a:p>
          <a:p>
            <a:r>
              <a:rPr lang="en-AU" dirty="0" smtClean="0"/>
              <a:t>Mentoring </a:t>
            </a:r>
            <a:endParaRPr lang="en-GB" dirty="0" smtClean="0"/>
          </a:p>
          <a:p>
            <a:r>
              <a:rPr lang="en-AU" dirty="0" smtClean="0"/>
              <a:t>Government and community support services </a:t>
            </a:r>
            <a:endParaRPr lang="en-GB" dirty="0" smtClean="0"/>
          </a:p>
          <a:p>
            <a:endParaRPr lang="en-GB"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WELL</a:t>
            </a:r>
            <a:endParaRPr lang="en-GB" dirty="0"/>
          </a:p>
        </p:txBody>
      </p:sp>
      <p:pic>
        <p:nvPicPr>
          <p:cNvPr id="10242" name="Picture 2"/>
          <p:cNvPicPr>
            <a:picLocks noGrp="1" noChangeAspect="1" noChangeArrowheads="1"/>
          </p:cNvPicPr>
          <p:nvPr>
            <p:ph idx="1"/>
          </p:nvPr>
        </p:nvPicPr>
        <p:blipFill>
          <a:blip r:embed="rId2" cstate="print"/>
          <a:srcRect/>
          <a:stretch>
            <a:fillRect/>
          </a:stretch>
        </p:blipFill>
        <p:spPr bwMode="auto">
          <a:xfrm>
            <a:off x="755576" y="2204864"/>
            <a:ext cx="7569180" cy="2452514"/>
          </a:xfrm>
          <a:prstGeom prst="rect">
            <a:avLst/>
          </a:prstGeom>
          <a:noFill/>
          <a:ln w="9525">
            <a:noFill/>
            <a:miter lim="800000"/>
            <a:headEnd/>
            <a:tailEnd/>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LLNP</a:t>
            </a:r>
            <a:endParaRPr lang="en-GB" dirty="0"/>
          </a:p>
        </p:txBody>
      </p:sp>
      <p:pic>
        <p:nvPicPr>
          <p:cNvPr id="66562" name="Picture 2"/>
          <p:cNvPicPr>
            <a:picLocks noGrp="1" noChangeAspect="1" noChangeArrowheads="1"/>
          </p:cNvPicPr>
          <p:nvPr>
            <p:ph idx="1"/>
          </p:nvPr>
        </p:nvPicPr>
        <p:blipFill>
          <a:blip r:embed="rId2" cstate="print"/>
          <a:srcRect/>
          <a:stretch>
            <a:fillRect/>
          </a:stretch>
        </p:blipFill>
        <p:spPr bwMode="auto">
          <a:xfrm>
            <a:off x="683568" y="2780928"/>
            <a:ext cx="7723918" cy="1734716"/>
          </a:xfrm>
          <a:prstGeom prst="rect">
            <a:avLst/>
          </a:prstGeom>
          <a:noFill/>
          <a:ln w="9525">
            <a:noFill/>
            <a:miter lim="800000"/>
            <a:headEnd/>
            <a:tailEnd/>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can LLNP help you?</a:t>
            </a:r>
            <a:endParaRPr lang="en-GB" dirty="0"/>
          </a:p>
        </p:txBody>
      </p:sp>
      <p:sp>
        <p:nvSpPr>
          <p:cNvPr id="6" name="Content Placeholder 5"/>
          <p:cNvSpPr>
            <a:spLocks noGrp="1"/>
          </p:cNvSpPr>
          <p:nvPr>
            <p:ph idx="1"/>
          </p:nvPr>
        </p:nvSpPr>
        <p:spPr/>
        <p:txBody>
          <a:bodyPr/>
          <a:lstStyle/>
          <a:p>
            <a:r>
              <a:rPr lang="en-GB" dirty="0" smtClean="0"/>
              <a:t>The courses are guided by qualified and experienced professional staff</a:t>
            </a:r>
          </a:p>
          <a:p>
            <a:r>
              <a:rPr lang="en-GB" dirty="0" smtClean="0"/>
              <a:t>Learning resources are aligned to the work environment and are provided by Mission Australia</a:t>
            </a:r>
          </a:p>
          <a:p>
            <a:r>
              <a:rPr lang="en-GB" dirty="0" smtClean="0"/>
              <a:t>Work experience can be arranged as part of the training, this will give your learner more confidence</a:t>
            </a:r>
          </a:p>
          <a:p>
            <a:r>
              <a:rPr lang="en-GB" dirty="0" smtClean="0"/>
              <a:t>The length of training depends on individual needs, so can be adapted to your learner’s requirements</a:t>
            </a:r>
          </a:p>
          <a:p>
            <a:r>
              <a:rPr lang="en-GB" dirty="0" smtClean="0"/>
              <a:t>The staff provide updates and feedback on progress to you as the referral source</a:t>
            </a:r>
          </a:p>
          <a:p>
            <a:endParaRPr lang="en-GB"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AMEP</a:t>
            </a:r>
            <a:endParaRPr lang="en-GB" dirty="0"/>
          </a:p>
        </p:txBody>
      </p:sp>
      <p:pic>
        <p:nvPicPr>
          <p:cNvPr id="67586" name="Picture 2"/>
          <p:cNvPicPr>
            <a:picLocks noGrp="1" noChangeAspect="1" noChangeArrowheads="1"/>
          </p:cNvPicPr>
          <p:nvPr>
            <p:ph idx="1"/>
          </p:nvPr>
        </p:nvPicPr>
        <p:blipFill>
          <a:blip r:embed="rId2" cstate="print"/>
          <a:srcRect/>
          <a:stretch>
            <a:fillRect/>
          </a:stretch>
        </p:blipFill>
        <p:spPr bwMode="auto">
          <a:xfrm>
            <a:off x="539552" y="2420888"/>
            <a:ext cx="8090976" cy="1863054"/>
          </a:xfrm>
          <a:prstGeom prst="rect">
            <a:avLst/>
          </a:prstGeom>
          <a:noFill/>
          <a:ln w="9525">
            <a:noFill/>
            <a:miter lim="800000"/>
            <a:headEnd/>
            <a:tailEnd/>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r>
            <a:br>
              <a:rPr lang="en-GB" dirty="0" smtClean="0"/>
            </a:br>
            <a:r>
              <a:rPr lang="en-GB" dirty="0" smtClean="0"/>
              <a:t>The 2006 ALLS revealed that:</a:t>
            </a:r>
            <a:br>
              <a:rPr lang="en-GB" dirty="0" smtClean="0"/>
            </a:br>
            <a:endParaRPr lang="en-GB" dirty="0"/>
          </a:p>
        </p:txBody>
      </p:sp>
      <p:sp>
        <p:nvSpPr>
          <p:cNvPr id="3" name="Content Placeholder 2"/>
          <p:cNvSpPr>
            <a:spLocks noGrp="1"/>
          </p:cNvSpPr>
          <p:nvPr>
            <p:ph idx="1"/>
          </p:nvPr>
        </p:nvSpPr>
        <p:spPr/>
        <p:txBody>
          <a:bodyPr/>
          <a:lstStyle/>
          <a:p>
            <a:r>
              <a:rPr lang="en-GB" dirty="0" smtClean="0"/>
              <a:t>approximately seven million Australians (46 per cent) had literacy scores below the minimum level needed to function fully in life and work</a:t>
            </a:r>
          </a:p>
          <a:p>
            <a:pPr>
              <a:buNone/>
            </a:pPr>
            <a:endParaRPr lang="en-GB" dirty="0" smtClean="0"/>
          </a:p>
          <a:p>
            <a:r>
              <a:rPr lang="en-GB" dirty="0" smtClean="0"/>
              <a:t>approximately 7.9 million (53 per cent) had numeracy scores below the minimum needed</a:t>
            </a:r>
          </a:p>
          <a:p>
            <a:endParaRPr lang="en-GB" dirty="0" smtClean="0"/>
          </a:p>
          <a:p>
            <a:pPr>
              <a:buNone/>
            </a:pPr>
            <a:r>
              <a:rPr lang="en-GB" sz="1100" dirty="0" smtClean="0"/>
              <a:t>	</a:t>
            </a:r>
          </a:p>
          <a:p>
            <a:pPr>
              <a:buNone/>
            </a:pPr>
            <a:r>
              <a:rPr lang="en-GB" sz="1100" dirty="0" smtClean="0"/>
              <a:t>	</a:t>
            </a:r>
            <a:r>
              <a:rPr lang="en-AU" sz="1100" dirty="0" smtClean="0"/>
              <a:t>Australian Bureau of Statistics (2008), Adult Literacy and Life Skills Survey, Australia. Summary results, Cat no.4228.0 (2006 reissue) p.5 taken from the March 2010 ‘Australian Workforce Futures’ Report by the Australian Workforce and Productivity Agency</a:t>
            </a:r>
            <a:endParaRPr lang="en-GB" sz="1100" dirty="0" smtClean="0"/>
          </a:p>
          <a:p>
            <a:endParaRPr lang="en-GB"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r>
            <a:br>
              <a:rPr lang="en-GB" dirty="0" smtClean="0"/>
            </a:br>
            <a:r>
              <a:rPr lang="en-GB" dirty="0" smtClean="0"/>
              <a:t>What is the solution?</a:t>
            </a:r>
            <a:br>
              <a:rPr lang="en-GB" dirty="0" smtClean="0"/>
            </a:br>
            <a:endParaRPr lang="en-GB" dirty="0"/>
          </a:p>
        </p:txBody>
      </p:sp>
      <p:sp>
        <p:nvSpPr>
          <p:cNvPr id="3" name="Content Placeholder 2"/>
          <p:cNvSpPr>
            <a:spLocks noGrp="1"/>
          </p:cNvSpPr>
          <p:nvPr>
            <p:ph idx="1"/>
          </p:nvPr>
        </p:nvSpPr>
        <p:spPr/>
        <p:txBody>
          <a:bodyPr/>
          <a:lstStyle/>
          <a:p>
            <a:r>
              <a:rPr lang="en-GB" dirty="0" smtClean="0"/>
              <a:t>It is partly your responsibility to help combat the issues of LLN. </a:t>
            </a:r>
          </a:p>
          <a:p>
            <a:r>
              <a:rPr lang="en-GB" dirty="0" smtClean="0"/>
              <a:t>Even though there will always be a need for specialist support, the fact that the learner’s are getting the help they need means there is a solution to the problem. </a:t>
            </a:r>
            <a:endParaRPr lang="en-GB" dirty="0"/>
          </a:p>
        </p:txBody>
      </p:sp>
      <p:pic>
        <p:nvPicPr>
          <p:cNvPr id="4" name="Picture 3" descr="C:\Users\Sophie\Desktop\My Work\ArtWork\Fotolia_22226979_S.jpg"/>
          <p:cNvPicPr/>
          <p:nvPr/>
        </p:nvPicPr>
        <p:blipFill>
          <a:blip r:embed="rId2" cstate="print"/>
          <a:srcRect/>
          <a:stretch>
            <a:fillRect/>
          </a:stretch>
        </p:blipFill>
        <p:spPr bwMode="auto">
          <a:xfrm>
            <a:off x="4716016" y="4221088"/>
            <a:ext cx="2989580" cy="2114550"/>
          </a:xfrm>
          <a:prstGeom prst="rect">
            <a:avLst/>
          </a:prstGeom>
          <a:noFill/>
          <a:ln w="9525">
            <a:noFill/>
            <a:miter lim="800000"/>
            <a:headEnd/>
            <a:tailEnd/>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r>
            <a:br>
              <a:rPr lang="en-GB" dirty="0" smtClean="0"/>
            </a:br>
            <a:r>
              <a:rPr lang="en-GB" dirty="0" smtClean="0"/>
              <a:t>Social Inclusion</a:t>
            </a:r>
            <a:br>
              <a:rPr lang="en-GB" dirty="0" smtClean="0"/>
            </a:br>
            <a:endParaRPr lang="en-GB" dirty="0"/>
          </a:p>
        </p:txBody>
      </p:sp>
      <p:sp>
        <p:nvSpPr>
          <p:cNvPr id="3" name="Content Placeholder 2"/>
          <p:cNvSpPr>
            <a:spLocks noGrp="1"/>
          </p:cNvSpPr>
          <p:nvPr>
            <p:ph idx="1"/>
          </p:nvPr>
        </p:nvSpPr>
        <p:spPr/>
        <p:txBody>
          <a:bodyPr/>
          <a:lstStyle/>
          <a:p>
            <a:r>
              <a:rPr lang="en-AU" dirty="0" smtClean="0"/>
              <a:t>People with developed skills in all areas are not only more likely to have a job but are also more likely to participate with their colleagues and socially. </a:t>
            </a:r>
          </a:p>
          <a:p>
            <a:r>
              <a:rPr lang="en-AU" dirty="0" smtClean="0"/>
              <a:t>Confidence and self esteem are a key issue as those with less developed skills will feel embarrassed to interact with others, especially when their skills might be required. </a:t>
            </a:r>
            <a:endParaRPr lang="en-GB" dirty="0" smtClean="0"/>
          </a:p>
          <a:p>
            <a:endParaRPr lang="en-GB" dirty="0"/>
          </a:p>
        </p:txBody>
      </p:sp>
      <p:pic>
        <p:nvPicPr>
          <p:cNvPr id="4" name="Picture 3" descr="C:\Users\Sophie\Desktop\My Work\ArtWork\introduction_to_a_friend_800_wht.png"/>
          <p:cNvPicPr/>
          <p:nvPr/>
        </p:nvPicPr>
        <p:blipFill>
          <a:blip r:embed="rId2" cstate="print"/>
          <a:srcRect/>
          <a:stretch>
            <a:fillRect/>
          </a:stretch>
        </p:blipFill>
        <p:spPr bwMode="auto">
          <a:xfrm>
            <a:off x="4644008" y="4437112"/>
            <a:ext cx="2417440" cy="2132856"/>
          </a:xfrm>
          <a:prstGeom prst="rect">
            <a:avLst/>
          </a:prstGeom>
          <a:noFill/>
          <a:ln w="9525">
            <a:noFill/>
            <a:miter lim="800000"/>
            <a:headEnd/>
            <a:tailEnd/>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Maslow’s Hierarchy of Needs</a:t>
            </a:r>
            <a:endParaRPr lang="en-GB" dirty="0"/>
          </a:p>
        </p:txBody>
      </p:sp>
      <p:graphicFrame>
        <p:nvGraphicFramePr>
          <p:cNvPr id="4" name="Content Placeholder 3"/>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GB" dirty="0" smtClean="0"/>
              <a:t/>
            </a:r>
            <a:br>
              <a:rPr lang="en-GB" dirty="0" smtClean="0"/>
            </a:br>
            <a:r>
              <a:rPr lang="en-GB" dirty="0" smtClean="0"/>
              <a:t>Activity 3A</a:t>
            </a:r>
            <a:br>
              <a:rPr lang="en-GB" dirty="0" smtClean="0"/>
            </a:br>
            <a:endParaRPr lang="en-CA" dirty="0" smtClean="0"/>
          </a:p>
        </p:txBody>
      </p:sp>
      <p:pic>
        <p:nvPicPr>
          <p:cNvPr id="11267"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noFill/>
          <a:ln w="9525">
            <a:noFill/>
            <a:miter lim="800000"/>
            <a:headEnd/>
            <a:tailEnd/>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6147" name="Title 3"/>
          <p:cNvSpPr>
            <a:spLocks noGrp="1"/>
          </p:cNvSpPr>
          <p:nvPr>
            <p:ph type="title"/>
          </p:nvPr>
        </p:nvSpPr>
        <p:spPr>
          <a:xfrm>
            <a:off x="642938" y="274638"/>
            <a:ext cx="7858125" cy="1143000"/>
          </a:xfrm>
        </p:spPr>
        <p:txBody>
          <a:bodyPr/>
          <a:lstStyle/>
          <a:p>
            <a:pPr eaLnBrk="1" hangingPunct="1"/>
            <a:r>
              <a:rPr lang="en-AU" dirty="0" smtClean="0"/>
              <a:t>Use specialist LLN support where required</a:t>
            </a:r>
            <a:endParaRPr lang="en-CA" dirty="0" smtClean="0"/>
          </a:p>
        </p:txBody>
      </p:sp>
      <p:sp>
        <p:nvSpPr>
          <p:cNvPr id="6148" name="Content Placeholder 4"/>
          <p:cNvSpPr>
            <a:spLocks noGrp="1"/>
          </p:cNvSpPr>
          <p:nvPr>
            <p:ph idx="1"/>
          </p:nvPr>
        </p:nvSpPr>
        <p:spPr>
          <a:xfrm>
            <a:off x="4644008" y="1700808"/>
            <a:ext cx="4032522" cy="4249191"/>
          </a:xfrm>
        </p:spPr>
        <p:txBody>
          <a:bodyPr/>
          <a:lstStyle/>
          <a:p>
            <a:pPr>
              <a:buNone/>
            </a:pPr>
            <a:r>
              <a:rPr lang="en-AU" sz="2400" dirty="0" smtClean="0"/>
              <a:t>	</a:t>
            </a:r>
          </a:p>
          <a:p>
            <a:pPr>
              <a:buNone/>
            </a:pPr>
            <a:r>
              <a:rPr lang="en-AU" sz="2400" dirty="0" smtClean="0"/>
              <a:t>	</a:t>
            </a:r>
            <a:r>
              <a:rPr lang="en-AU" dirty="0" smtClean="0"/>
              <a:t>3.2. Access specialist LLN support where available</a:t>
            </a:r>
            <a:r>
              <a:rPr lang="en-AU" sz="2400" dirty="0" smtClean="0"/>
              <a:t> </a:t>
            </a:r>
          </a:p>
          <a:p>
            <a:pPr>
              <a:buNone/>
            </a:pPr>
            <a:endParaRPr lang="en-AU" sz="2400" dirty="0" smtClean="0"/>
          </a:p>
          <a:p>
            <a:pPr>
              <a:buNone/>
            </a:pPr>
            <a:r>
              <a:rPr lang="en-AU" sz="2400" dirty="0" smtClean="0"/>
              <a:t>	</a:t>
            </a:r>
            <a:r>
              <a:rPr lang="en-AU" dirty="0" smtClean="0"/>
              <a:t>3.3. Integrate specialist LLN support into training or assessment practice where required</a:t>
            </a:r>
            <a:endParaRPr lang="en-AU" sz="2400" dirty="0" smtClean="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r>
            <a:br>
              <a:rPr lang="en-GB" dirty="0" smtClean="0"/>
            </a:br>
            <a:r>
              <a:rPr lang="en-GB" dirty="0" smtClean="0"/>
              <a:t>Support</a:t>
            </a:r>
            <a:br>
              <a:rPr lang="en-GB" dirty="0" smtClean="0"/>
            </a:br>
            <a:endParaRPr lang="en-GB" dirty="0"/>
          </a:p>
        </p:txBody>
      </p:sp>
      <p:sp>
        <p:nvSpPr>
          <p:cNvPr id="3" name="Content Placeholder 2"/>
          <p:cNvSpPr>
            <a:spLocks noGrp="1"/>
          </p:cNvSpPr>
          <p:nvPr>
            <p:ph idx="1"/>
          </p:nvPr>
        </p:nvSpPr>
        <p:spPr/>
        <p:txBody>
          <a:bodyPr/>
          <a:lstStyle/>
          <a:p>
            <a:r>
              <a:rPr lang="en-AU" dirty="0" smtClean="0"/>
              <a:t>Numeracy, Literacy and Language Practitioners</a:t>
            </a:r>
            <a:endParaRPr lang="en-GB" dirty="0" smtClean="0"/>
          </a:p>
          <a:p>
            <a:r>
              <a:rPr lang="en-AU" dirty="0" smtClean="0"/>
              <a:t>Adult Tutors</a:t>
            </a:r>
            <a:endParaRPr lang="en-GB" dirty="0" smtClean="0"/>
          </a:p>
          <a:p>
            <a:r>
              <a:rPr lang="en-AU" dirty="0" smtClean="0"/>
              <a:t>WELL (Workplace English Language and Literacy)</a:t>
            </a:r>
            <a:endParaRPr lang="en-GB" dirty="0" smtClean="0"/>
          </a:p>
          <a:p>
            <a:r>
              <a:rPr lang="en-AU" dirty="0" smtClean="0"/>
              <a:t>LLNP (Language, Literacy and Numeracy Program)</a:t>
            </a:r>
            <a:endParaRPr lang="en-GB" dirty="0" smtClean="0"/>
          </a:p>
          <a:p>
            <a:r>
              <a:rPr lang="en-AU" dirty="0" smtClean="0"/>
              <a:t>AMEP (Adult Migrant English Program)</a:t>
            </a:r>
            <a:endParaRPr lang="en-GB" dirty="0" smtClean="0"/>
          </a:p>
          <a:p>
            <a:r>
              <a:rPr lang="en-AU" dirty="0" smtClean="0"/>
              <a:t>Mentor</a:t>
            </a:r>
          </a:p>
          <a:p>
            <a:pPr lvl="1"/>
            <a:r>
              <a:rPr lang="en-GB" sz="2800" dirty="0" smtClean="0">
                <a:latin typeface="+mj-lt"/>
              </a:rPr>
              <a:t>What do they do?</a:t>
            </a:r>
          </a:p>
          <a:p>
            <a:pPr lvl="1"/>
            <a:r>
              <a:rPr lang="en-GB" sz="2800" dirty="0" smtClean="0">
                <a:latin typeface="+mj-lt"/>
              </a:rPr>
              <a:t>How can they help? </a:t>
            </a:r>
          </a:p>
          <a:p>
            <a:pPr lvl="1"/>
            <a:r>
              <a:rPr lang="en-AU" sz="2800" dirty="0" smtClean="0">
                <a:latin typeface="+mj-lt"/>
              </a:rPr>
              <a:t>What strategies can you use?</a:t>
            </a:r>
            <a:endParaRPr lang="en-GB" sz="2800" dirty="0" smtClean="0">
              <a:latin typeface="+mj-lt"/>
            </a:endParaRPr>
          </a:p>
          <a:p>
            <a:endParaRPr lang="en-GB" dirty="0" smtClean="0"/>
          </a:p>
          <a:p>
            <a:endParaRPr lang="en-GB" dirty="0"/>
          </a:p>
        </p:txBody>
      </p:sp>
      <p:pic>
        <p:nvPicPr>
          <p:cNvPr id="68610" name="Picture 2" descr="book_character_reading_800_wht_9091"/>
          <p:cNvPicPr>
            <a:picLocks noChangeAspect="1" noChangeArrowheads="1"/>
          </p:cNvPicPr>
          <p:nvPr/>
        </p:nvPicPr>
        <p:blipFill>
          <a:blip r:embed="rId2" cstate="print"/>
          <a:srcRect/>
          <a:stretch>
            <a:fillRect/>
          </a:stretch>
        </p:blipFill>
        <p:spPr bwMode="auto">
          <a:xfrm>
            <a:off x="6516216" y="4149080"/>
            <a:ext cx="1879600" cy="2314575"/>
          </a:xfrm>
          <a:prstGeom prst="rect">
            <a:avLst/>
          </a:prstGeom>
          <a:noFill/>
          <a:ln w="9525">
            <a:noFill/>
            <a:miter lim="800000"/>
            <a:headEnd/>
            <a:tailEnd/>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C:\Users\Sophie\Desktop\My Work\ArtWork\Mcrowd.jpg"/>
          <p:cNvPicPr>
            <a:picLocks noChangeAspect="1" noChangeArrowheads="1"/>
          </p:cNvPicPr>
          <p:nvPr/>
        </p:nvPicPr>
        <p:blipFill>
          <a:blip r:embed="rId2" cstate="print"/>
          <a:srcRect/>
          <a:stretch>
            <a:fillRect/>
          </a:stretch>
        </p:blipFill>
        <p:spPr bwMode="auto">
          <a:xfrm>
            <a:off x="1691680" y="2591526"/>
            <a:ext cx="5688632" cy="4266474"/>
          </a:xfrm>
          <a:prstGeom prst="rect">
            <a:avLst/>
          </a:prstGeom>
          <a:noFill/>
        </p:spPr>
      </p:pic>
      <p:sp>
        <p:nvSpPr>
          <p:cNvPr id="2" name="Title 1"/>
          <p:cNvSpPr>
            <a:spLocks noGrp="1"/>
          </p:cNvSpPr>
          <p:nvPr>
            <p:ph type="title"/>
          </p:nvPr>
        </p:nvSpPr>
        <p:spPr/>
        <p:txBody>
          <a:bodyPr/>
          <a:lstStyle/>
          <a:p>
            <a:r>
              <a:rPr lang="en-GB" dirty="0" smtClean="0"/>
              <a:t/>
            </a:r>
            <a:br>
              <a:rPr lang="en-GB" dirty="0" smtClean="0"/>
            </a:br>
            <a:r>
              <a:rPr lang="en-GB" dirty="0" smtClean="0"/>
              <a:t>Class Activity 6</a:t>
            </a:r>
            <a:br>
              <a:rPr lang="en-GB" dirty="0" smtClean="0"/>
            </a:br>
            <a:endParaRPr lang="en-GB" dirty="0"/>
          </a:p>
        </p:txBody>
      </p:sp>
      <p:sp>
        <p:nvSpPr>
          <p:cNvPr id="3" name="Content Placeholder 2"/>
          <p:cNvSpPr>
            <a:spLocks noGrp="1"/>
          </p:cNvSpPr>
          <p:nvPr>
            <p:ph idx="1"/>
          </p:nvPr>
        </p:nvSpPr>
        <p:spPr/>
        <p:txBody>
          <a:bodyPr/>
          <a:lstStyle/>
          <a:p>
            <a:r>
              <a:rPr lang="en-AU" dirty="0" smtClean="0"/>
              <a:t>In pairs or small groups, discuss the specialist assistance you may have encountered. </a:t>
            </a:r>
          </a:p>
          <a:p>
            <a:r>
              <a:rPr lang="en-AU" dirty="0" smtClean="0"/>
              <a:t>Have you worked with any of them and if so, what strategies were implemented?</a:t>
            </a:r>
            <a:endParaRPr lang="en-GB" dirty="0" smtClean="0"/>
          </a:p>
          <a:p>
            <a:endParaRPr lang="en-GB"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GB" dirty="0" smtClean="0"/>
              <a:t/>
            </a:r>
            <a:br>
              <a:rPr lang="en-GB" dirty="0" smtClean="0"/>
            </a:br>
            <a:r>
              <a:rPr lang="en-GB" dirty="0" smtClean="0"/>
              <a:t>Activity 3B</a:t>
            </a:r>
            <a:br>
              <a:rPr lang="en-GB" dirty="0" smtClean="0"/>
            </a:br>
            <a:endParaRPr lang="en-CA" dirty="0" smtClean="0"/>
          </a:p>
        </p:txBody>
      </p:sp>
      <p:pic>
        <p:nvPicPr>
          <p:cNvPr id="11267"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noFill/>
          <a:ln w="9525">
            <a:noFill/>
            <a:miter lim="800000"/>
            <a:headEnd/>
            <a:tailEnd/>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6147" name="Title 3"/>
          <p:cNvSpPr>
            <a:spLocks noGrp="1"/>
          </p:cNvSpPr>
          <p:nvPr>
            <p:ph type="title"/>
          </p:nvPr>
        </p:nvSpPr>
        <p:spPr>
          <a:xfrm>
            <a:off x="642938" y="274638"/>
            <a:ext cx="7858125" cy="1143000"/>
          </a:xfrm>
        </p:spPr>
        <p:txBody>
          <a:bodyPr/>
          <a:lstStyle/>
          <a:p>
            <a:pPr eaLnBrk="1" hangingPunct="1"/>
            <a:r>
              <a:rPr lang="en-AU" sz="2600" dirty="0" smtClean="0"/>
              <a:t>Evaluate effectiveness of learning support and assessment strategies in addressing LLN requirements</a:t>
            </a:r>
            <a:endParaRPr lang="en-CA" sz="2600" dirty="0" smtClean="0"/>
          </a:p>
        </p:txBody>
      </p:sp>
      <p:sp>
        <p:nvSpPr>
          <p:cNvPr id="6148" name="Content Placeholder 4"/>
          <p:cNvSpPr>
            <a:spLocks noGrp="1"/>
          </p:cNvSpPr>
          <p:nvPr>
            <p:ph idx="1"/>
          </p:nvPr>
        </p:nvSpPr>
        <p:spPr>
          <a:xfrm>
            <a:off x="4788024" y="1988840"/>
            <a:ext cx="4032522" cy="3961159"/>
          </a:xfrm>
        </p:spPr>
        <p:txBody>
          <a:bodyPr/>
          <a:lstStyle/>
          <a:p>
            <a:pPr>
              <a:buNone/>
            </a:pPr>
            <a:r>
              <a:rPr lang="en-AU" sz="2400" dirty="0" smtClean="0"/>
              <a:t>	</a:t>
            </a:r>
          </a:p>
          <a:p>
            <a:pPr>
              <a:buNone/>
            </a:pPr>
            <a:endParaRPr lang="en-AU" sz="2400" dirty="0" smtClean="0"/>
          </a:p>
          <a:p>
            <a:pPr>
              <a:buNone/>
            </a:pPr>
            <a:r>
              <a:rPr lang="en-AU" sz="2400" dirty="0" smtClean="0"/>
              <a:t>	</a:t>
            </a:r>
            <a:r>
              <a:rPr lang="en-AU" dirty="0" smtClean="0"/>
              <a:t>4.1. Seek feedback on learning support provided and assessment strategies used</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r>
            <a:br>
              <a:rPr lang="en-GB" dirty="0" smtClean="0"/>
            </a:br>
            <a:r>
              <a:rPr lang="en-GB" dirty="0" smtClean="0"/>
              <a:t>Who </a:t>
            </a:r>
            <a:r>
              <a:rPr lang="en-GB" dirty="0" smtClean="0"/>
              <a:t>could you seek feedback from?</a:t>
            </a:r>
            <a:br>
              <a:rPr lang="en-GB" dirty="0" smtClean="0"/>
            </a:br>
            <a:endParaRPr lang="en-GB" dirty="0"/>
          </a:p>
        </p:txBody>
      </p:sp>
      <p:sp>
        <p:nvSpPr>
          <p:cNvPr id="3" name="Content Placeholder 2"/>
          <p:cNvSpPr>
            <a:spLocks noGrp="1"/>
          </p:cNvSpPr>
          <p:nvPr>
            <p:ph idx="1"/>
          </p:nvPr>
        </p:nvSpPr>
        <p:spPr/>
        <p:txBody>
          <a:bodyPr/>
          <a:lstStyle/>
          <a:p>
            <a:r>
              <a:rPr lang="en-AU" dirty="0" smtClean="0"/>
              <a:t>The </a:t>
            </a:r>
            <a:r>
              <a:rPr lang="en-AU" dirty="0" smtClean="0"/>
              <a:t>learner</a:t>
            </a:r>
            <a:endParaRPr lang="en-GB" dirty="0" smtClean="0"/>
          </a:p>
          <a:p>
            <a:r>
              <a:rPr lang="en-AU" dirty="0" smtClean="0"/>
              <a:t>Management </a:t>
            </a:r>
            <a:endParaRPr lang="en-GB" dirty="0" smtClean="0"/>
          </a:p>
          <a:p>
            <a:r>
              <a:rPr lang="en-AU" dirty="0" smtClean="0"/>
              <a:t>Learners management</a:t>
            </a:r>
            <a:endParaRPr lang="en-GB" dirty="0" smtClean="0"/>
          </a:p>
          <a:p>
            <a:r>
              <a:rPr lang="en-AU" dirty="0" smtClean="0"/>
              <a:t>LLN Specialists</a:t>
            </a:r>
            <a:endParaRPr lang="en-GB" dirty="0" smtClean="0"/>
          </a:p>
          <a:p>
            <a:endParaRPr lang="en-GB" dirty="0"/>
          </a:p>
        </p:txBody>
      </p:sp>
      <p:pic>
        <p:nvPicPr>
          <p:cNvPr id="4" name="Picture 3" descr="C:\Users\Sophie\Desktop\My Work\ArtWork\feedback_service_review_star.png"/>
          <p:cNvPicPr/>
          <p:nvPr/>
        </p:nvPicPr>
        <p:blipFill>
          <a:blip r:embed="rId2" cstate="print"/>
          <a:srcRect/>
          <a:stretch>
            <a:fillRect/>
          </a:stretch>
        </p:blipFill>
        <p:spPr bwMode="auto">
          <a:xfrm>
            <a:off x="4067944" y="3933056"/>
            <a:ext cx="3701405" cy="2384673"/>
          </a:xfrm>
          <a:prstGeom prst="rect">
            <a:avLst/>
          </a:prstGeom>
          <a:noFill/>
          <a:ln w="9525">
            <a:noFill/>
            <a:miter lim="800000"/>
            <a:headEnd/>
            <a:tailEnd/>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C:\Users\Sophie\Desktop\My Work\ArtWork\Mcrowd.jpg"/>
          <p:cNvPicPr>
            <a:picLocks noChangeAspect="1" noChangeArrowheads="1"/>
          </p:cNvPicPr>
          <p:nvPr/>
        </p:nvPicPr>
        <p:blipFill>
          <a:blip r:embed="rId2" cstate="print"/>
          <a:srcRect/>
          <a:stretch>
            <a:fillRect/>
          </a:stretch>
        </p:blipFill>
        <p:spPr bwMode="auto">
          <a:xfrm>
            <a:off x="1691680" y="2591526"/>
            <a:ext cx="5688632" cy="4266474"/>
          </a:xfrm>
          <a:prstGeom prst="rect">
            <a:avLst/>
          </a:prstGeom>
          <a:noFill/>
        </p:spPr>
      </p:pic>
      <p:sp>
        <p:nvSpPr>
          <p:cNvPr id="2" name="Title 1"/>
          <p:cNvSpPr>
            <a:spLocks noGrp="1"/>
          </p:cNvSpPr>
          <p:nvPr>
            <p:ph type="title"/>
          </p:nvPr>
        </p:nvSpPr>
        <p:spPr/>
        <p:txBody>
          <a:bodyPr/>
          <a:lstStyle/>
          <a:p>
            <a:r>
              <a:rPr lang="en-GB" dirty="0" smtClean="0"/>
              <a:t/>
            </a:r>
            <a:br>
              <a:rPr lang="en-GB" dirty="0" smtClean="0"/>
            </a:br>
            <a:r>
              <a:rPr lang="en-GB" dirty="0" smtClean="0"/>
              <a:t>Class Activity </a:t>
            </a:r>
            <a:r>
              <a:rPr lang="en-GB" dirty="0" smtClean="0"/>
              <a:t>7</a:t>
            </a:r>
            <a:r>
              <a:rPr lang="en-GB" dirty="0" smtClean="0"/>
              <a:t/>
            </a:r>
            <a:br>
              <a:rPr lang="en-GB" dirty="0" smtClean="0"/>
            </a:br>
            <a:endParaRPr lang="en-GB" dirty="0"/>
          </a:p>
        </p:txBody>
      </p:sp>
      <p:sp>
        <p:nvSpPr>
          <p:cNvPr id="3" name="Content Placeholder 2"/>
          <p:cNvSpPr>
            <a:spLocks noGrp="1"/>
          </p:cNvSpPr>
          <p:nvPr>
            <p:ph idx="1"/>
          </p:nvPr>
        </p:nvSpPr>
        <p:spPr/>
        <p:txBody>
          <a:bodyPr/>
          <a:lstStyle/>
          <a:p>
            <a:r>
              <a:rPr lang="en-AU" dirty="0" smtClean="0"/>
              <a:t>In pairs or small groups, discuss why it is important to gain feedback on the learning support and assessment strategies you have provided/used.</a:t>
            </a:r>
            <a:endParaRPr lang="en-GB" dirty="0" smtClean="0"/>
          </a:p>
          <a:p>
            <a:endParaRPr lang="en-GB"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GB" dirty="0" smtClean="0"/>
              <a:t/>
            </a:r>
            <a:br>
              <a:rPr lang="en-GB" dirty="0" smtClean="0"/>
            </a:br>
            <a:r>
              <a:rPr lang="en-GB" dirty="0" smtClean="0"/>
              <a:t>Activity </a:t>
            </a:r>
            <a:r>
              <a:rPr lang="en-GB" dirty="0" smtClean="0"/>
              <a:t>4A</a:t>
            </a:r>
            <a:r>
              <a:rPr lang="en-GB" dirty="0" smtClean="0"/>
              <a:t/>
            </a:r>
            <a:br>
              <a:rPr lang="en-GB" dirty="0" smtClean="0"/>
            </a:br>
            <a:endParaRPr lang="en-CA" dirty="0" smtClean="0"/>
          </a:p>
        </p:txBody>
      </p:sp>
      <p:pic>
        <p:nvPicPr>
          <p:cNvPr id="11267"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noFill/>
          <a:ln w="9525">
            <a:noFill/>
            <a:miter lim="800000"/>
            <a:headEnd/>
            <a:tailEnd/>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6147" name="Title 3"/>
          <p:cNvSpPr>
            <a:spLocks noGrp="1"/>
          </p:cNvSpPr>
          <p:nvPr>
            <p:ph type="title"/>
          </p:nvPr>
        </p:nvSpPr>
        <p:spPr>
          <a:xfrm>
            <a:off x="642938" y="274638"/>
            <a:ext cx="7858125" cy="1143000"/>
          </a:xfrm>
        </p:spPr>
        <p:txBody>
          <a:bodyPr/>
          <a:lstStyle/>
          <a:p>
            <a:pPr eaLnBrk="1" hangingPunct="1"/>
            <a:r>
              <a:rPr lang="en-AU" sz="2600" dirty="0" smtClean="0"/>
              <a:t>Evaluate effectiveness of learning support and assessment strategies in addressing LLN requirements</a:t>
            </a:r>
            <a:endParaRPr lang="en-CA" sz="2600" dirty="0" smtClean="0"/>
          </a:p>
        </p:txBody>
      </p:sp>
      <p:sp>
        <p:nvSpPr>
          <p:cNvPr id="6148" name="Content Placeholder 4"/>
          <p:cNvSpPr>
            <a:spLocks noGrp="1"/>
          </p:cNvSpPr>
          <p:nvPr>
            <p:ph idx="1"/>
          </p:nvPr>
        </p:nvSpPr>
        <p:spPr>
          <a:xfrm>
            <a:off x="4788024" y="1988840"/>
            <a:ext cx="4032522" cy="3961159"/>
          </a:xfrm>
        </p:spPr>
        <p:txBody>
          <a:bodyPr/>
          <a:lstStyle/>
          <a:p>
            <a:pPr>
              <a:buNone/>
            </a:pPr>
            <a:r>
              <a:rPr lang="en-AU" sz="2400" dirty="0" smtClean="0"/>
              <a:t>	</a:t>
            </a:r>
            <a:r>
              <a:rPr lang="en-AU" dirty="0" smtClean="0"/>
              <a:t>4.2. Evaluate learning support and assessment strategies used </a:t>
            </a:r>
          </a:p>
          <a:p>
            <a:pPr>
              <a:buNone/>
            </a:pPr>
            <a:endParaRPr lang="en-AU" dirty="0" smtClean="0"/>
          </a:p>
          <a:p>
            <a:pPr>
              <a:buNone/>
            </a:pPr>
            <a:r>
              <a:rPr lang="en-AU" dirty="0" smtClean="0"/>
              <a:t>	4.3. Determine areas for improvement based on evaluation</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smtClean="0"/>
              <a:t/>
            </a:r>
            <a:br>
              <a:rPr lang="en-GB" sz="3600" dirty="0" smtClean="0"/>
            </a:br>
            <a:r>
              <a:rPr lang="en-GB" sz="3700" dirty="0" smtClean="0"/>
              <a:t>How </a:t>
            </a:r>
            <a:r>
              <a:rPr lang="en-GB" sz="3700" dirty="0" smtClean="0"/>
              <a:t>can you evaluate learning support and assessment strategies used?</a:t>
            </a:r>
            <a:r>
              <a:rPr lang="en-GB" dirty="0" smtClean="0"/>
              <a:t/>
            </a:r>
            <a:br>
              <a:rPr lang="en-GB" dirty="0" smtClean="0"/>
            </a:br>
            <a:endParaRPr lang="en-GB" dirty="0"/>
          </a:p>
        </p:txBody>
      </p:sp>
      <p:sp>
        <p:nvSpPr>
          <p:cNvPr id="3" name="Content Placeholder 2"/>
          <p:cNvSpPr>
            <a:spLocks noGrp="1"/>
          </p:cNvSpPr>
          <p:nvPr>
            <p:ph idx="1"/>
          </p:nvPr>
        </p:nvSpPr>
        <p:spPr/>
        <p:txBody>
          <a:bodyPr/>
          <a:lstStyle/>
          <a:p>
            <a:r>
              <a:rPr lang="en-GB" dirty="0" smtClean="0"/>
              <a:t>Through </a:t>
            </a:r>
            <a:r>
              <a:rPr lang="en-GB" dirty="0" smtClean="0"/>
              <a:t>feedback</a:t>
            </a:r>
          </a:p>
          <a:p>
            <a:r>
              <a:rPr lang="en-GB" dirty="0" smtClean="0"/>
              <a:t>Outcomes of learning</a:t>
            </a:r>
          </a:p>
          <a:p>
            <a:r>
              <a:rPr lang="en-GB" dirty="0" smtClean="0"/>
              <a:t>Learner discussion</a:t>
            </a:r>
          </a:p>
          <a:p>
            <a:r>
              <a:rPr lang="en-GB" dirty="0" smtClean="0"/>
              <a:t>Individual learner needs</a:t>
            </a:r>
          </a:p>
          <a:p>
            <a:r>
              <a:rPr lang="en-GB" dirty="0" smtClean="0"/>
              <a:t>Testing knowledge</a:t>
            </a:r>
          </a:p>
          <a:p>
            <a:endParaRPr lang="en-GB" dirty="0"/>
          </a:p>
        </p:txBody>
      </p:sp>
      <p:pic>
        <p:nvPicPr>
          <p:cNvPr id="1026" name="Picture 2" descr="C:\Users\Sophie\Desktop\My Work\ArtWork\scientist_test_tube_800_wht_5056.png"/>
          <p:cNvPicPr>
            <a:picLocks noChangeAspect="1" noChangeArrowheads="1"/>
          </p:cNvPicPr>
          <p:nvPr/>
        </p:nvPicPr>
        <p:blipFill>
          <a:blip r:embed="rId2" cstate="print"/>
          <a:srcRect/>
          <a:stretch>
            <a:fillRect/>
          </a:stretch>
        </p:blipFill>
        <p:spPr bwMode="auto">
          <a:xfrm>
            <a:off x="5220072" y="2492896"/>
            <a:ext cx="2618656" cy="3491541"/>
          </a:xfrm>
          <a:prstGeom prst="rect">
            <a:avLst/>
          </a:prstGeom>
          <a:noFill/>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smtClean="0"/>
              <a:t/>
            </a:r>
            <a:br>
              <a:rPr lang="en-GB" sz="4000" dirty="0" smtClean="0"/>
            </a:br>
            <a:r>
              <a:rPr lang="en-GB" sz="4000" dirty="0" smtClean="0"/>
              <a:t>How </a:t>
            </a:r>
            <a:r>
              <a:rPr lang="en-GB" sz="4000" dirty="0" smtClean="0"/>
              <a:t>could you make improvements based on evaluation?</a:t>
            </a:r>
            <a:r>
              <a:rPr lang="en-GB" dirty="0" smtClean="0"/>
              <a:t/>
            </a:r>
            <a:br>
              <a:rPr lang="en-GB" dirty="0" smtClean="0"/>
            </a:br>
            <a:endParaRPr lang="en-GB" dirty="0"/>
          </a:p>
        </p:txBody>
      </p:sp>
      <p:sp>
        <p:nvSpPr>
          <p:cNvPr id="3" name="Content Placeholder 2"/>
          <p:cNvSpPr>
            <a:spLocks noGrp="1"/>
          </p:cNvSpPr>
          <p:nvPr>
            <p:ph idx="1"/>
          </p:nvPr>
        </p:nvSpPr>
        <p:spPr/>
        <p:txBody>
          <a:bodyPr/>
          <a:lstStyle/>
          <a:p>
            <a:r>
              <a:rPr lang="en-AU" dirty="0" smtClean="0"/>
              <a:t>Research </a:t>
            </a:r>
            <a:r>
              <a:rPr lang="en-AU" dirty="0" smtClean="0"/>
              <a:t>new assessment strategies</a:t>
            </a:r>
            <a:endParaRPr lang="en-GB" dirty="0" smtClean="0"/>
          </a:p>
          <a:p>
            <a:r>
              <a:rPr lang="en-AU" dirty="0" smtClean="0"/>
              <a:t>Try different strategies with different learners</a:t>
            </a:r>
            <a:endParaRPr lang="en-GB" dirty="0" smtClean="0"/>
          </a:p>
          <a:p>
            <a:r>
              <a:rPr lang="en-AU" dirty="0" smtClean="0"/>
              <a:t>Find new techniques to support learning</a:t>
            </a:r>
            <a:endParaRPr lang="en-GB" dirty="0" smtClean="0"/>
          </a:p>
          <a:p>
            <a:endParaRPr lang="en-GB" dirty="0"/>
          </a:p>
        </p:txBody>
      </p:sp>
      <p:pic>
        <p:nvPicPr>
          <p:cNvPr id="4" name="Picture 3" descr="C:\Users\Sophie\Desktop\My Work\ArtWork\figures_with_check_mark_800_wht.png"/>
          <p:cNvPicPr/>
          <p:nvPr/>
        </p:nvPicPr>
        <p:blipFill>
          <a:blip r:embed="rId2" cstate="print"/>
          <a:srcRect/>
          <a:stretch>
            <a:fillRect/>
          </a:stretch>
        </p:blipFill>
        <p:spPr bwMode="auto">
          <a:xfrm>
            <a:off x="4211960" y="3501008"/>
            <a:ext cx="3649588" cy="2647181"/>
          </a:xfrm>
          <a:prstGeom prst="rect">
            <a:avLst/>
          </a:prstGeom>
          <a:noFill/>
          <a:ln w="9525">
            <a:noFill/>
            <a:miter lim="800000"/>
            <a:headEnd/>
            <a:tailEnd/>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C:\Users\Sophie\Desktop\My Work\ArtWork\Mcrowd.jpg"/>
          <p:cNvPicPr>
            <a:picLocks noChangeAspect="1" noChangeArrowheads="1"/>
          </p:cNvPicPr>
          <p:nvPr/>
        </p:nvPicPr>
        <p:blipFill>
          <a:blip r:embed="rId2" cstate="print"/>
          <a:srcRect/>
          <a:stretch>
            <a:fillRect/>
          </a:stretch>
        </p:blipFill>
        <p:spPr bwMode="auto">
          <a:xfrm>
            <a:off x="1691680" y="2591526"/>
            <a:ext cx="5688632" cy="4266474"/>
          </a:xfrm>
          <a:prstGeom prst="rect">
            <a:avLst/>
          </a:prstGeom>
          <a:noFill/>
        </p:spPr>
      </p:pic>
      <p:sp>
        <p:nvSpPr>
          <p:cNvPr id="2" name="Title 1"/>
          <p:cNvSpPr>
            <a:spLocks noGrp="1"/>
          </p:cNvSpPr>
          <p:nvPr>
            <p:ph type="title"/>
          </p:nvPr>
        </p:nvSpPr>
        <p:spPr/>
        <p:txBody>
          <a:bodyPr/>
          <a:lstStyle/>
          <a:p>
            <a:r>
              <a:rPr lang="en-GB" dirty="0" smtClean="0"/>
              <a:t/>
            </a:r>
            <a:br>
              <a:rPr lang="en-GB" dirty="0" smtClean="0"/>
            </a:br>
            <a:r>
              <a:rPr lang="en-GB" dirty="0" smtClean="0"/>
              <a:t>Class Activity </a:t>
            </a:r>
            <a:r>
              <a:rPr lang="en-GB" dirty="0" smtClean="0"/>
              <a:t>8</a:t>
            </a:r>
            <a:r>
              <a:rPr lang="en-GB" dirty="0" smtClean="0"/>
              <a:t/>
            </a:r>
            <a:br>
              <a:rPr lang="en-GB" dirty="0" smtClean="0"/>
            </a:br>
            <a:endParaRPr lang="en-GB" dirty="0"/>
          </a:p>
        </p:txBody>
      </p:sp>
      <p:sp>
        <p:nvSpPr>
          <p:cNvPr id="3" name="Content Placeholder 2"/>
          <p:cNvSpPr>
            <a:spLocks noGrp="1"/>
          </p:cNvSpPr>
          <p:nvPr>
            <p:ph idx="1"/>
          </p:nvPr>
        </p:nvSpPr>
        <p:spPr/>
        <p:txBody>
          <a:bodyPr/>
          <a:lstStyle/>
          <a:p>
            <a:r>
              <a:rPr lang="en-AU" dirty="0" smtClean="0"/>
              <a:t>In pairs or small groups, discuss the techniques used to support learning and the assessment strategies you could use.</a:t>
            </a:r>
            <a:endParaRPr lang="en-GB" dirty="0" smtClean="0"/>
          </a:p>
          <a:p>
            <a:endParaRPr lang="en-GB"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GB" dirty="0" smtClean="0"/>
              <a:t/>
            </a:r>
            <a:br>
              <a:rPr lang="en-GB" dirty="0" smtClean="0"/>
            </a:br>
            <a:r>
              <a:rPr lang="en-GB" dirty="0" smtClean="0"/>
              <a:t>Activity </a:t>
            </a:r>
            <a:r>
              <a:rPr lang="en-GB" dirty="0" smtClean="0"/>
              <a:t>4B</a:t>
            </a:r>
            <a:r>
              <a:rPr lang="en-GB" dirty="0" smtClean="0"/>
              <a:t/>
            </a:r>
            <a:br>
              <a:rPr lang="en-GB" dirty="0" smtClean="0"/>
            </a:br>
            <a:endParaRPr lang="en-CA" dirty="0" smtClean="0"/>
          </a:p>
        </p:txBody>
      </p:sp>
      <p:pic>
        <p:nvPicPr>
          <p:cNvPr id="11267"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noFill/>
          <a:ln w="9525">
            <a:noFill/>
            <a:miter lim="800000"/>
            <a:headEnd/>
            <a:tailEnd/>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pPr eaLnBrk="1" hangingPunct="1"/>
            <a:r>
              <a:rPr lang="en-GB" dirty="0" smtClean="0"/>
              <a:t>Skills and Knowledge Activity</a:t>
            </a:r>
            <a:endParaRPr lang="en-CA" dirty="0" smtClean="0"/>
          </a:p>
        </p:txBody>
      </p:sp>
      <p:pic>
        <p:nvPicPr>
          <p:cNvPr id="34819"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noFill/>
          <a:ln w="9525">
            <a:noFill/>
            <a:miter lim="800000"/>
            <a:headEnd/>
            <a:tailEnd/>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Major Activity</a:t>
            </a:r>
            <a:endParaRPr lang="en-US" dirty="0"/>
          </a:p>
        </p:txBody>
      </p:sp>
      <p:sp>
        <p:nvSpPr>
          <p:cNvPr id="3" name="Content Placeholder 2"/>
          <p:cNvSpPr>
            <a:spLocks noGrp="1"/>
          </p:cNvSpPr>
          <p:nvPr>
            <p:ph idx="1"/>
          </p:nvPr>
        </p:nvSpPr>
        <p:spPr/>
        <p:txBody>
          <a:bodyPr/>
          <a:lstStyle/>
          <a:p>
            <a:r>
              <a:rPr lang="en-US" dirty="0" smtClean="0"/>
              <a:t>This activity should take anywhere between an 1-2 hours to complete and can be found at the end of your workbook.</a:t>
            </a:r>
          </a:p>
          <a:p>
            <a:r>
              <a:rPr lang="en-US" dirty="0" smtClean="0"/>
              <a:t>Your instructor will let you know whether they wish for you to complete it in session time or your own time.</a:t>
            </a:r>
            <a:endParaRPr lang="en-US" dirty="0"/>
          </a:p>
        </p:txBody>
      </p:sp>
      <p:pic>
        <p:nvPicPr>
          <p:cNvPr id="4" name="Picture 6" descr="Fotolia_2204087_XS"/>
          <p:cNvPicPr>
            <a:picLocks noChangeAspect="1" noChangeArrowheads="1"/>
          </p:cNvPicPr>
          <p:nvPr/>
        </p:nvPicPr>
        <p:blipFill>
          <a:blip r:embed="rId2" cstate="print"/>
          <a:srcRect/>
          <a:stretch>
            <a:fillRect/>
          </a:stretch>
        </p:blipFill>
        <p:spPr bwMode="auto">
          <a:xfrm>
            <a:off x="3419872" y="4149080"/>
            <a:ext cx="2641832" cy="2075110"/>
          </a:xfrm>
          <a:prstGeom prst="rect">
            <a:avLst/>
          </a:prstGeom>
          <a:ln>
            <a:noFill/>
          </a:ln>
          <a:effectLst>
            <a:softEdge rad="112500"/>
          </a:effectLst>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smtClean="0"/>
              <a:t>Summary and Feedback</a:t>
            </a:r>
            <a:endParaRPr lang="en-CA" smtClean="0"/>
          </a:p>
        </p:txBody>
      </p:sp>
      <p:sp>
        <p:nvSpPr>
          <p:cNvPr id="178179" name="Content Placeholder 3"/>
          <p:cNvSpPr>
            <a:spLocks noGrp="1"/>
          </p:cNvSpPr>
          <p:nvPr>
            <p:ph idx="1"/>
          </p:nvPr>
        </p:nvSpPr>
        <p:spPr/>
        <p:txBody>
          <a:bodyPr/>
          <a:lstStyle/>
          <a:p>
            <a:r>
              <a:rPr lang="en-US" sz="2800" dirty="0" smtClean="0"/>
              <a:t>Did we meet our objectives?</a:t>
            </a:r>
          </a:p>
          <a:p>
            <a:r>
              <a:rPr lang="en-US" sz="2800" dirty="0" smtClean="0"/>
              <a:t>How did you find this session?</a:t>
            </a:r>
          </a:p>
          <a:p>
            <a:r>
              <a:rPr lang="en-US" sz="2800" dirty="0" smtClean="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2124075" y="3141663"/>
            <a:ext cx="5435600" cy="2498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3" descr="c:\Users\Sophie\Desktop\ArtWork\Fotolia_10056570_S.jpg"/>
          <p:cNvPicPr>
            <a:picLocks noChangeAspect="1" noChangeArrowheads="1"/>
          </p:cNvPicPr>
          <p:nvPr/>
        </p:nvPicPr>
        <p:blipFill>
          <a:blip r:embed="rId3" cstate="print"/>
          <a:srcRect/>
          <a:stretch>
            <a:fillRect/>
          </a:stretch>
        </p:blipFill>
        <p:spPr bwMode="auto">
          <a:xfrm>
            <a:off x="1547813" y="549275"/>
            <a:ext cx="6308725" cy="6308725"/>
          </a:xfrm>
          <a:prstGeom prst="rect">
            <a:avLst/>
          </a:prstGeom>
          <a:noFill/>
          <a:ln w="9525">
            <a:noFill/>
            <a:miter lim="800000"/>
            <a:headEnd/>
            <a:tailEnd/>
          </a:ln>
        </p:spPr>
      </p:pic>
      <p:sp>
        <p:nvSpPr>
          <p:cNvPr id="77827" name="Title 1"/>
          <p:cNvSpPr>
            <a:spLocks noGrp="1"/>
          </p:cNvSpPr>
          <p:nvPr>
            <p:ph type="title"/>
          </p:nvPr>
        </p:nvSpPr>
        <p:spPr/>
        <p:txBody>
          <a:bodyPr/>
          <a:lstStyle/>
          <a:p>
            <a:r>
              <a:rPr lang="en-US" smtClean="0">
                <a:solidFill>
                  <a:srgbClr val="FF0000"/>
                </a:solidFill>
              </a:rPr>
              <a:t>Congratulations!</a:t>
            </a:r>
          </a:p>
        </p:txBody>
      </p:sp>
      <p:sp>
        <p:nvSpPr>
          <p:cNvPr id="77828" name="Content Placeholder 4"/>
          <p:cNvSpPr>
            <a:spLocks noGrp="1"/>
          </p:cNvSpPr>
          <p:nvPr>
            <p:ph idx="1"/>
          </p:nvPr>
        </p:nvSpPr>
        <p:spPr>
          <a:xfrm>
            <a:off x="457200" y="1600200"/>
            <a:ext cx="8435975" cy="4525963"/>
          </a:xfrm>
        </p:spPr>
        <p:txBody>
          <a:bodyPr/>
          <a:lstStyle/>
          <a:p>
            <a:pPr>
              <a:buFont typeface="Arial" charset="0"/>
              <a:buNone/>
            </a:pPr>
            <a:endParaRPr lang="en-US" dirty="0" smtClean="0"/>
          </a:p>
          <a:p>
            <a:pPr>
              <a:buFont typeface="Arial" charset="0"/>
              <a:buNone/>
            </a:pPr>
            <a:endParaRPr lang="en-US" sz="2800" dirty="0" smtClean="0"/>
          </a:p>
          <a:p>
            <a:pPr>
              <a:buFont typeface="Arial" charset="0"/>
              <a:buNone/>
            </a:pPr>
            <a:r>
              <a:rPr lang="en-US" sz="2800" dirty="0" smtClean="0"/>
              <a:t>You have now finished the unit…</a:t>
            </a:r>
          </a:p>
          <a:p>
            <a:pPr algn="ctr">
              <a:buFont typeface="Arial" charset="0"/>
              <a:buNone/>
            </a:pPr>
            <a:endParaRPr lang="en-US" sz="2800" dirty="0" smtClean="0"/>
          </a:p>
          <a:p>
            <a:pPr algn="ctr">
              <a:buFont typeface="Arial" charset="0"/>
              <a:buNone/>
            </a:pPr>
            <a:r>
              <a:rPr lang="en-US" sz="2800" dirty="0" smtClean="0"/>
              <a:t>‘Address Adult Language, Literacy and Numeracy Skills’</a:t>
            </a:r>
            <a:endParaRPr lang="en-AU" sz="2000" b="1" dirty="0" smtClean="0">
              <a:solidFill>
                <a:srgbClr val="FF0000"/>
              </a:solidFill>
            </a:endParaRPr>
          </a:p>
          <a:p>
            <a:pPr algn="r">
              <a:buFont typeface="Arial" charset="0"/>
              <a:buNone/>
            </a:pPr>
            <a:endParaRPr lang="en-US" dirty="0" smtClean="0"/>
          </a:p>
          <a:p>
            <a:pPr>
              <a:buFont typeface="Arial" charset="0"/>
              <a:buNone/>
            </a:pPr>
            <a:endParaRPr lang="en-US" dirty="0" smtClean="0"/>
          </a:p>
        </p:txBody>
      </p:sp>
    </p:spTree>
  </p:cSld>
  <p:clrMapOvr>
    <a:masterClrMapping/>
  </p:clrMapOvr>
</p:sld>
</file>

<file path=ppt/theme/theme1.xml><?xml version="1.0" encoding="utf-8"?>
<a:theme xmlns:a="http://schemas.openxmlformats.org/drawingml/2006/main" name="Classroom PowerPoint Slides">
  <a:themeElements>
    <a:clrScheme name="Davids">
      <a:dk1>
        <a:sysClr val="windowText" lastClr="000000"/>
      </a:dk1>
      <a:lt1>
        <a:sysClr val="window" lastClr="FFFFFF"/>
      </a:lt1>
      <a:dk2>
        <a:srgbClr val="9A1102"/>
      </a:dk2>
      <a:lt2>
        <a:srgbClr val="EEECE1"/>
      </a:lt2>
      <a:accent1>
        <a:srgbClr val="CE1704"/>
      </a:accent1>
      <a:accent2>
        <a:srgbClr val="C0504D"/>
      </a:accent2>
      <a:accent3>
        <a:srgbClr val="9BBB59"/>
      </a:accent3>
      <a:accent4>
        <a:srgbClr val="8064A2"/>
      </a:accent4>
      <a:accent5>
        <a:srgbClr val="9A1102"/>
      </a:accent5>
      <a:accent6>
        <a:srgbClr val="F79646"/>
      </a:accent6>
      <a:hlink>
        <a:srgbClr val="0000FF"/>
      </a:hlink>
      <a:folHlink>
        <a:srgbClr val="800080"/>
      </a:folHlink>
    </a:clrScheme>
    <a:fontScheme name="Office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Classroom PowerPoint Slides</Template>
  <TotalTime>4890</TotalTime>
  <Words>1264</Words>
  <Application>Microsoft Office PowerPoint</Application>
  <PresentationFormat>On-screen Show (4:3)</PresentationFormat>
  <Paragraphs>266</Paragraphs>
  <Slides>62</Slides>
  <Notes>21</Notes>
  <HiddenSlides>0</HiddenSlides>
  <MMClips>0</MMClips>
  <ScaleCrop>false</ScaleCrop>
  <HeadingPairs>
    <vt:vector size="4" baseType="variant">
      <vt:variant>
        <vt:lpstr>Theme</vt:lpstr>
      </vt:variant>
      <vt:variant>
        <vt:i4>1</vt:i4>
      </vt:variant>
      <vt:variant>
        <vt:lpstr>Slide Titles</vt:lpstr>
      </vt:variant>
      <vt:variant>
        <vt:i4>62</vt:i4>
      </vt:variant>
    </vt:vector>
  </HeadingPairs>
  <TitlesOfParts>
    <vt:vector size="63" baseType="lpstr">
      <vt:lpstr>Classroom PowerPoint Slides</vt:lpstr>
      <vt:lpstr>Slide 1</vt:lpstr>
      <vt:lpstr>Housekeeping</vt:lpstr>
      <vt:lpstr>Objectives</vt:lpstr>
      <vt:lpstr> Analyse LLN requirements</vt:lpstr>
      <vt:lpstr>The Five Core Skills</vt:lpstr>
      <vt:lpstr> Research </vt:lpstr>
      <vt:lpstr>Required Skills</vt:lpstr>
      <vt:lpstr> Class Activity 1 </vt:lpstr>
      <vt:lpstr> Activity 1A </vt:lpstr>
      <vt:lpstr>Analyse LLN requirements</vt:lpstr>
      <vt:lpstr>Training Context</vt:lpstr>
      <vt:lpstr> Abilities </vt:lpstr>
      <vt:lpstr>Assessment of Levels</vt:lpstr>
      <vt:lpstr>Example</vt:lpstr>
      <vt:lpstr> Class Activity 2 </vt:lpstr>
      <vt:lpstr> Depending on environments, hazards may include: </vt:lpstr>
      <vt:lpstr> Emergency Procedures: </vt:lpstr>
      <vt:lpstr> Class Activity 3 </vt:lpstr>
      <vt:lpstr> Activity 1B </vt:lpstr>
      <vt:lpstr>Analyse LLN requirements</vt:lpstr>
      <vt:lpstr> Validated tools and other sources of information: </vt:lpstr>
      <vt:lpstr> Assess your learner </vt:lpstr>
      <vt:lpstr>  Issues you may encounter:  </vt:lpstr>
      <vt:lpstr> Class Activity 4 </vt:lpstr>
      <vt:lpstr>Activity 1C</vt:lpstr>
      <vt:lpstr>Select and use resources and strategies to address LLN skill requirements</vt:lpstr>
      <vt:lpstr> Assessment methods/materials may include: </vt:lpstr>
      <vt:lpstr> Differentiation </vt:lpstr>
      <vt:lpstr> Class Activity 5 </vt:lpstr>
      <vt:lpstr> Learner Support Strategies can include: </vt:lpstr>
      <vt:lpstr> Development </vt:lpstr>
      <vt:lpstr> How will you monitor your learner’s progress? </vt:lpstr>
      <vt:lpstr> How will you determine areas for improvement? </vt:lpstr>
      <vt:lpstr> Activity 2A and 2B </vt:lpstr>
      <vt:lpstr>Use specialist LLN support where required</vt:lpstr>
      <vt:lpstr> Specialist core LLN assistance can include: </vt:lpstr>
      <vt:lpstr>WELL</vt:lpstr>
      <vt:lpstr>LLNP</vt:lpstr>
      <vt:lpstr>How can LLNP help you?</vt:lpstr>
      <vt:lpstr>AMEP</vt:lpstr>
      <vt:lpstr> The 2006 ALLS revealed that: </vt:lpstr>
      <vt:lpstr> What is the solution? </vt:lpstr>
      <vt:lpstr> Social Inclusion </vt:lpstr>
      <vt:lpstr>Maslow’s Hierarchy of Needs</vt:lpstr>
      <vt:lpstr> Activity 3A </vt:lpstr>
      <vt:lpstr>Use specialist LLN support where required</vt:lpstr>
      <vt:lpstr> Support </vt:lpstr>
      <vt:lpstr> Class Activity 6 </vt:lpstr>
      <vt:lpstr> Activity 3B </vt:lpstr>
      <vt:lpstr>Evaluate effectiveness of learning support and assessment strategies in addressing LLN requirements</vt:lpstr>
      <vt:lpstr> Who could you seek feedback from? </vt:lpstr>
      <vt:lpstr> Class Activity 7 </vt:lpstr>
      <vt:lpstr> Activity 4A </vt:lpstr>
      <vt:lpstr>Evaluate effectiveness of learning support and assessment strategies in addressing LLN requirements</vt:lpstr>
      <vt:lpstr> How can you evaluate learning support and assessment strategies used? </vt:lpstr>
      <vt:lpstr> How could you make improvements based on evaluation? </vt:lpstr>
      <vt:lpstr> Class Activity 8 </vt:lpstr>
      <vt:lpstr> Activity 4B </vt:lpstr>
      <vt:lpstr>Skills and Knowledge Activity</vt:lpstr>
      <vt:lpstr>Major Activity</vt:lpstr>
      <vt:lpstr>Summary and Feedback</vt:lpstr>
      <vt:lpstr>Congratulations!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Sophie</dc:creator>
  <cp:lastModifiedBy>Sophie</cp:lastModifiedBy>
  <cp:revision>403</cp:revision>
  <dcterms:created xsi:type="dcterms:W3CDTF">2009-08-11T16:53:13Z</dcterms:created>
  <dcterms:modified xsi:type="dcterms:W3CDTF">2013-10-16T12:12:36Z</dcterms:modified>
</cp:coreProperties>
</file>