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notesMasterIdLst>
    <p:notesMasterId r:id="rId8"/>
  </p:notesMasterIdLst>
  <p:sldIdLst>
    <p:sldId id="261" r:id="rId2"/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96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42A9EF-5D9B-4086-9F74-D7FA119AB9B8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7E16FA-0AEA-4DB2-B571-DF4D2F55535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07638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Certificate 1 was completed in year 10 with Nambour State College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E16FA-0AEA-4DB2-B571-DF4D2F55535C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27098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Certificate 2 was completed</a:t>
            </a:r>
            <a:r>
              <a:rPr lang="en-AU" baseline="0" dirty="0" smtClean="0"/>
              <a:t> in year 11 with Nambour state college 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E16FA-0AEA-4DB2-B571-DF4D2F55535C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296288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Certificate 3 was completed</a:t>
            </a:r>
            <a:r>
              <a:rPr lang="en-AU" baseline="0" dirty="0" smtClean="0"/>
              <a:t> in year 12 with Nambour state college 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E16FA-0AEA-4DB2-B571-DF4D2F55535C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02590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72043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39945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8041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80037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39789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2783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8709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88576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71657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95408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7086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406134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67063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663413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342691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55339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0"/>
            <a:ext cx="2356674" cy="6853283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11" name="Freeform 27"/>
            <p:cNvSpPr/>
            <p:nvPr/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1360C-D677-40B7-83A7-8AAE4D6411EF}" type="datetimeFigureOut">
              <a:rPr lang="en-AU" smtClean="0"/>
              <a:t>29/08/2019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581791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Business Studies Agenda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>
                <a:hlinkClick r:id="rId2" action="ppaction://hlinksldjump"/>
              </a:rPr>
              <a:t>Title</a:t>
            </a:r>
            <a:endParaRPr lang="en-AU" dirty="0" smtClean="0"/>
          </a:p>
          <a:p>
            <a:r>
              <a:rPr lang="en-AU" dirty="0" smtClean="0">
                <a:hlinkClick r:id="rId3" action="ppaction://hlinksldjump"/>
              </a:rPr>
              <a:t>Certificate I</a:t>
            </a:r>
            <a:endParaRPr lang="en-AU" dirty="0" smtClean="0"/>
          </a:p>
          <a:p>
            <a:r>
              <a:rPr lang="en-AU" dirty="0" smtClean="0">
                <a:hlinkClick r:id="rId4" action="ppaction://hlinksldjump"/>
              </a:rPr>
              <a:t>Certificate II</a:t>
            </a:r>
            <a:endParaRPr lang="en-AU" dirty="0" smtClean="0"/>
          </a:p>
          <a:p>
            <a:r>
              <a:rPr lang="en-AU" dirty="0" smtClean="0">
                <a:hlinkClick r:id="rId5" action="ppaction://hlinksldjump"/>
              </a:rPr>
              <a:t>Certificate III</a:t>
            </a:r>
            <a:endParaRPr lang="en-AU" dirty="0" smtClean="0"/>
          </a:p>
          <a:p>
            <a:r>
              <a:rPr lang="en-AU" dirty="0" smtClean="0">
                <a:hlinkClick r:id="rId6" action="ppaction://hlinksldjump"/>
              </a:rPr>
              <a:t>Tourism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72259" y="2511380"/>
            <a:ext cx="6026691" cy="4066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060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b="1" dirty="0" smtClean="0">
                <a:solidFill>
                  <a:srgbClr val="C00000"/>
                </a:solidFill>
              </a:rPr>
              <a:t>Business Studies</a:t>
            </a:r>
            <a:endParaRPr lang="en-A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597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C00000"/>
                </a:solidFill>
              </a:rPr>
              <a:t>Certificate I</a:t>
            </a:r>
            <a:r>
              <a:rPr lang="en-AU" dirty="0" smtClean="0"/>
              <a:t/>
            </a:r>
            <a:br>
              <a:rPr lang="en-AU" dirty="0" smtClean="0"/>
            </a:b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dirty="0" smtClean="0"/>
              <a:t>Completed in Year 10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5612" y="2721735"/>
            <a:ext cx="7239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629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C00000"/>
                </a:solidFill>
              </a:rPr>
              <a:t>Certificate II</a:t>
            </a:r>
            <a:endParaRPr lang="en-AU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4833" y="2169226"/>
            <a:ext cx="8915400" cy="3777622"/>
          </a:xfrm>
        </p:spPr>
        <p:txBody>
          <a:bodyPr>
            <a:normAutofit/>
          </a:bodyPr>
          <a:lstStyle/>
          <a:p>
            <a:r>
              <a:rPr lang="en-AU" sz="2000" dirty="0" smtClean="0"/>
              <a:t>Completed in Year 11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4834" y="2859880"/>
            <a:ext cx="9345646" cy="372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65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C00000"/>
                </a:solidFill>
              </a:rPr>
              <a:t>Certificate III</a:t>
            </a:r>
            <a:endParaRPr lang="en-AU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dirty="0" smtClean="0"/>
              <a:t>To be completed in Year 12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7448" y="2589726"/>
            <a:ext cx="8180500" cy="409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215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C00000"/>
                </a:solidFill>
              </a:rPr>
              <a:t>Certificate II in Tourism</a:t>
            </a:r>
            <a:endParaRPr lang="en-AU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dirty="0" smtClean="0"/>
              <a:t>To be completed in Year 12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6857" y="2756973"/>
            <a:ext cx="6151540" cy="4101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28459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Custom 9">
      <a:dk1>
        <a:srgbClr val="FF0000"/>
      </a:dk1>
      <a:lt1>
        <a:srgbClr val="FF0000"/>
      </a:lt1>
      <a:dk2>
        <a:srgbClr val="0070C0"/>
      </a:dk2>
      <a:lt2>
        <a:srgbClr val="FF0000"/>
      </a:lt2>
      <a:accent1>
        <a:srgbClr val="FF0000"/>
      </a:accent1>
      <a:accent2>
        <a:srgbClr val="FF0000"/>
      </a:accent2>
      <a:accent3>
        <a:srgbClr val="FF0000"/>
      </a:accent3>
      <a:accent4>
        <a:srgbClr val="FF0000"/>
      </a:accent4>
      <a:accent5>
        <a:srgbClr val="FF0000"/>
      </a:accent5>
      <a:accent6>
        <a:srgbClr val="FF0000"/>
      </a:accent6>
      <a:hlink>
        <a:srgbClr val="FF0000"/>
      </a:hlink>
      <a:folHlink>
        <a:srgbClr val="FF000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F20B7C8E-B819-43F3-AAF9-EE50B1A836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30</TotalTime>
  <Words>79</Words>
  <Application>Microsoft Office PowerPoint</Application>
  <PresentationFormat>Widescreen</PresentationFormat>
  <Paragraphs>21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Century Gothic</vt:lpstr>
      <vt:lpstr>Wingdings 3</vt:lpstr>
      <vt:lpstr>Wisp</vt:lpstr>
      <vt:lpstr>Business Studies Agenda</vt:lpstr>
      <vt:lpstr>Business Studies</vt:lpstr>
      <vt:lpstr>Certificate I </vt:lpstr>
      <vt:lpstr>Certificate II</vt:lpstr>
      <vt:lpstr>Certificate III</vt:lpstr>
      <vt:lpstr>Certificate II in Tourism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Studies</dc:title>
  <dc:creator>0000_PMU</dc:creator>
  <cp:lastModifiedBy>O'NEIL, Chad</cp:lastModifiedBy>
  <cp:revision>6</cp:revision>
  <dcterms:created xsi:type="dcterms:W3CDTF">2019-03-19T02:28:58Z</dcterms:created>
  <dcterms:modified xsi:type="dcterms:W3CDTF">2019-08-28T23:29:31Z</dcterms:modified>
</cp:coreProperties>
</file>